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2.xml" ContentType="application/vnd.openxmlformats-officedocument.presentationml.notesSlide+xml"/>
  <Override PartName="/ppt/diagrams/quickStyle4.xml" ContentType="application/vnd.openxmlformats-officedocument.drawingml.diagramStyle+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diagrams/layout7.xml" ContentType="application/vnd.openxmlformats-officedocument.drawingml.diagram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quickStyle7.xml" ContentType="application/vnd.openxmlformats-officedocument.drawingml.diagramStyle+xml"/>
  <Override PartName="/ppt/diagrams/drawing5.xml" ContentType="application/vnd.ms-office.drawingml.diagramDrawing+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docProps/core.xml" ContentType="application/vnd.openxmlformats-package.core-properties+xml"/>
  <Override PartName="/ppt/diagrams/drawing4.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notesMasterIdLst>
    <p:notesMasterId r:id="rId36"/>
  </p:notesMasterIdLst>
  <p:sldIdLst>
    <p:sldId id="256" r:id="rId2"/>
    <p:sldId id="309" r:id="rId3"/>
    <p:sldId id="310" r:id="rId4"/>
    <p:sldId id="296" r:id="rId5"/>
    <p:sldId id="312" r:id="rId6"/>
    <p:sldId id="313" r:id="rId7"/>
    <p:sldId id="311" r:id="rId8"/>
    <p:sldId id="257" r:id="rId9"/>
    <p:sldId id="292" r:id="rId10"/>
    <p:sldId id="314" r:id="rId11"/>
    <p:sldId id="293" r:id="rId12"/>
    <p:sldId id="294" r:id="rId13"/>
    <p:sldId id="295" r:id="rId14"/>
    <p:sldId id="298" r:id="rId15"/>
    <p:sldId id="299" r:id="rId16"/>
    <p:sldId id="300" r:id="rId17"/>
    <p:sldId id="301" r:id="rId18"/>
    <p:sldId id="304" r:id="rId19"/>
    <p:sldId id="303" r:id="rId20"/>
    <p:sldId id="305" r:id="rId21"/>
    <p:sldId id="306" r:id="rId22"/>
    <p:sldId id="297" r:id="rId23"/>
    <p:sldId id="307" r:id="rId24"/>
    <p:sldId id="308" r:id="rId25"/>
    <p:sldId id="280" r:id="rId26"/>
    <p:sldId id="258" r:id="rId27"/>
    <p:sldId id="272" r:id="rId28"/>
    <p:sldId id="270" r:id="rId29"/>
    <p:sldId id="282" r:id="rId30"/>
    <p:sldId id="283" r:id="rId31"/>
    <p:sldId id="285" r:id="rId32"/>
    <p:sldId id="279" r:id="rId33"/>
    <p:sldId id="259" r:id="rId34"/>
    <p:sldId id="269" r:id="rId35"/>
  </p:sldIdLst>
  <p:sldSz cx="9144000" cy="6858000" type="screen4x3"/>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BE9112"/>
    <a:srgbClr val="0DBD76"/>
    <a:srgbClr val="11B9B1"/>
    <a:srgbClr val="D60093"/>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7670" autoAdjust="0"/>
  </p:normalViewPr>
  <p:slideViewPr>
    <p:cSldViewPr>
      <p:cViewPr>
        <p:scale>
          <a:sx n="70" d="100"/>
          <a:sy n="70" d="100"/>
        </p:scale>
        <p:origin x="-138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_rels/drawing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image" Target="../media/image2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40CA45-4485-487B-8AAC-C99AE2831A45}"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0D3A94C8-E5DA-4D19-957F-E540581D3B02}" type="pres">
      <dgm:prSet presAssocID="{2C40CA45-4485-487B-8AAC-C99AE2831A45}" presName="hierChild1" presStyleCnt="0">
        <dgm:presLayoutVars>
          <dgm:orgChart val="1"/>
          <dgm:chPref val="1"/>
          <dgm:dir/>
          <dgm:animOne val="branch"/>
          <dgm:animLvl val="lvl"/>
          <dgm:resizeHandles/>
        </dgm:presLayoutVars>
      </dgm:prSet>
      <dgm:spPr/>
      <dgm:t>
        <a:bodyPr/>
        <a:lstStyle/>
        <a:p>
          <a:endParaRPr lang="en-US"/>
        </a:p>
      </dgm:t>
    </dgm:pt>
  </dgm:ptLst>
  <dgm:cxnLst>
    <dgm:cxn modelId="{F81842CF-35EF-4D7C-BC46-2186E5B896E0}" type="presOf" srcId="{2C40CA45-4485-487B-8AAC-C99AE2831A45}" destId="{0D3A94C8-E5DA-4D19-957F-E540581D3B02}" srcOrd="0" destOrd="0" presId="urn:microsoft.com/office/officeart/2005/8/layout/orgChart1"/>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90B3F0-9042-4EF9-8524-8E1AD82FA674}"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881C0739-7943-44EF-BD76-6A9D4D2B3F27}">
      <dgm:prSet phldrT="[Text]" custT="1"/>
      <dgm:spPr/>
      <dgm:t>
        <a:bodyPr/>
        <a:lstStyle/>
        <a:p>
          <a:r>
            <a:rPr lang="en-US" sz="1050" dirty="0" smtClean="0"/>
            <a:t>Tax Structure</a:t>
          </a:r>
          <a:endParaRPr lang="en-US" sz="1050" dirty="0"/>
        </a:p>
      </dgm:t>
    </dgm:pt>
    <dgm:pt modelId="{7289CE15-F2EF-4742-B693-516D60776215}" type="parTrans" cxnId="{ABF4D38A-5D4F-4157-8EE9-E24785CDA8F6}">
      <dgm:prSet/>
      <dgm:spPr/>
      <dgm:t>
        <a:bodyPr/>
        <a:lstStyle/>
        <a:p>
          <a:endParaRPr lang="en-US"/>
        </a:p>
      </dgm:t>
    </dgm:pt>
    <dgm:pt modelId="{FA3EA4E0-B896-4B7C-8983-C98AF8D265C2}" type="sibTrans" cxnId="{ABF4D38A-5D4F-4157-8EE9-E24785CDA8F6}">
      <dgm:prSet/>
      <dgm:spPr/>
      <dgm:t>
        <a:bodyPr/>
        <a:lstStyle/>
        <a:p>
          <a:endParaRPr lang="en-US"/>
        </a:p>
      </dgm:t>
    </dgm:pt>
    <dgm:pt modelId="{CB3EFC06-DE69-4142-AA73-38B6894872D8}">
      <dgm:prSet phldrT="[Text]" custT="1"/>
      <dgm:spPr/>
      <dgm:t>
        <a:bodyPr/>
        <a:lstStyle/>
        <a:p>
          <a:r>
            <a:rPr lang="en-US" sz="1050" dirty="0" smtClean="0"/>
            <a:t>Direct Tax</a:t>
          </a:r>
          <a:endParaRPr lang="en-US" sz="1050" dirty="0"/>
        </a:p>
      </dgm:t>
    </dgm:pt>
    <dgm:pt modelId="{80842760-F91B-4DAB-A7EC-36915B75A0A7}" type="parTrans" cxnId="{53766E5A-53C1-43FF-8920-BF4457DBE946}">
      <dgm:prSet/>
      <dgm:spPr/>
      <dgm:t>
        <a:bodyPr/>
        <a:lstStyle/>
        <a:p>
          <a:endParaRPr lang="en-US"/>
        </a:p>
      </dgm:t>
    </dgm:pt>
    <dgm:pt modelId="{B624454B-2418-4A00-AE2E-208DEC616CAE}" type="sibTrans" cxnId="{53766E5A-53C1-43FF-8920-BF4457DBE946}">
      <dgm:prSet/>
      <dgm:spPr/>
      <dgm:t>
        <a:bodyPr/>
        <a:lstStyle/>
        <a:p>
          <a:endParaRPr lang="en-US"/>
        </a:p>
      </dgm:t>
    </dgm:pt>
    <dgm:pt modelId="{08F657A8-0649-4EE1-B878-73DE297C7FFE}">
      <dgm:prSet phldrT="[Text]" custT="1"/>
      <dgm:spPr/>
      <dgm:t>
        <a:bodyPr/>
        <a:lstStyle/>
        <a:p>
          <a:r>
            <a:rPr lang="en-US" sz="1050" dirty="0" smtClean="0"/>
            <a:t>Income Tax	</a:t>
          </a:r>
          <a:endParaRPr lang="en-US" sz="1050" dirty="0"/>
        </a:p>
      </dgm:t>
    </dgm:pt>
    <dgm:pt modelId="{2FC053DF-9B88-4A57-9360-82A4DBC16C90}" type="parTrans" cxnId="{5AC37F2F-C907-4327-AD5D-CF33AE03D5E0}">
      <dgm:prSet/>
      <dgm:spPr/>
      <dgm:t>
        <a:bodyPr/>
        <a:lstStyle/>
        <a:p>
          <a:endParaRPr lang="en-US"/>
        </a:p>
      </dgm:t>
    </dgm:pt>
    <dgm:pt modelId="{73F08E9F-A778-47C3-93FE-DAFCC8D2CB51}" type="sibTrans" cxnId="{5AC37F2F-C907-4327-AD5D-CF33AE03D5E0}">
      <dgm:prSet/>
      <dgm:spPr/>
      <dgm:t>
        <a:bodyPr/>
        <a:lstStyle/>
        <a:p>
          <a:endParaRPr lang="en-US"/>
        </a:p>
      </dgm:t>
    </dgm:pt>
    <dgm:pt modelId="{D2264B91-699F-49A0-9FFA-6C0CCA2A7C80}">
      <dgm:prSet phldrT="[Text]" custT="1"/>
      <dgm:spPr/>
      <dgm:t>
        <a:bodyPr/>
        <a:lstStyle/>
        <a:p>
          <a:r>
            <a:rPr lang="en-US" sz="1050" dirty="0" smtClean="0"/>
            <a:t>Indirect Tax</a:t>
          </a:r>
          <a:endParaRPr lang="en-US" sz="1050" dirty="0"/>
        </a:p>
      </dgm:t>
    </dgm:pt>
    <dgm:pt modelId="{F8128AA2-CEDC-498F-99A1-AB59C57AEE5A}" type="parTrans" cxnId="{74EDB11A-8AA7-4171-B5E0-05C9A901D666}">
      <dgm:prSet/>
      <dgm:spPr/>
      <dgm:t>
        <a:bodyPr/>
        <a:lstStyle/>
        <a:p>
          <a:endParaRPr lang="en-US"/>
        </a:p>
      </dgm:t>
    </dgm:pt>
    <dgm:pt modelId="{37F38100-B321-4E85-8654-56D82029AF19}" type="sibTrans" cxnId="{74EDB11A-8AA7-4171-B5E0-05C9A901D666}">
      <dgm:prSet/>
      <dgm:spPr/>
      <dgm:t>
        <a:bodyPr/>
        <a:lstStyle/>
        <a:p>
          <a:endParaRPr lang="en-US"/>
        </a:p>
      </dgm:t>
    </dgm:pt>
    <dgm:pt modelId="{0EF63A1C-B734-4E02-84F9-BBDD5A76FEF6}">
      <dgm:prSet phldrT="[Text]" custT="1"/>
      <dgm:spPr/>
      <dgm:t>
        <a:bodyPr/>
        <a:lstStyle/>
        <a:p>
          <a:r>
            <a:rPr lang="en-US" sz="1050" dirty="0" smtClean="0"/>
            <a:t>Central Tax</a:t>
          </a:r>
          <a:endParaRPr lang="en-US" sz="1050" dirty="0"/>
        </a:p>
      </dgm:t>
    </dgm:pt>
    <dgm:pt modelId="{1544B6E4-E7EE-4AF0-9E91-2ABF3937FBB4}" type="parTrans" cxnId="{007C27C9-8F08-4E76-9AA4-297AFE410F6B}">
      <dgm:prSet/>
      <dgm:spPr/>
      <dgm:t>
        <a:bodyPr/>
        <a:lstStyle/>
        <a:p>
          <a:endParaRPr lang="en-US"/>
        </a:p>
      </dgm:t>
    </dgm:pt>
    <dgm:pt modelId="{6484FEC6-6474-4ED9-A1AF-B98B3F3E044D}" type="sibTrans" cxnId="{007C27C9-8F08-4E76-9AA4-297AFE410F6B}">
      <dgm:prSet/>
      <dgm:spPr/>
      <dgm:t>
        <a:bodyPr/>
        <a:lstStyle/>
        <a:p>
          <a:endParaRPr lang="en-US"/>
        </a:p>
      </dgm:t>
    </dgm:pt>
    <dgm:pt modelId="{2242E98D-9141-418C-81A0-D8F4F5DFD876}">
      <dgm:prSet phldrT="[Text]" custT="1"/>
      <dgm:spPr/>
      <dgm:t>
        <a:bodyPr/>
        <a:lstStyle/>
        <a:p>
          <a:r>
            <a:rPr lang="en-US" sz="1050" dirty="0" smtClean="0"/>
            <a:t>State Tax</a:t>
          </a:r>
          <a:endParaRPr lang="en-US" sz="1050" dirty="0"/>
        </a:p>
      </dgm:t>
    </dgm:pt>
    <dgm:pt modelId="{2A9606AD-015D-4668-8AAF-C826CC2B513C}" type="parTrans" cxnId="{2B87F5DE-EE08-42B4-B514-B61B50A98E81}">
      <dgm:prSet/>
      <dgm:spPr/>
      <dgm:t>
        <a:bodyPr/>
        <a:lstStyle/>
        <a:p>
          <a:endParaRPr lang="en-US"/>
        </a:p>
      </dgm:t>
    </dgm:pt>
    <dgm:pt modelId="{E6866E29-4897-4611-92EE-0E2BD66D9EF8}" type="sibTrans" cxnId="{2B87F5DE-EE08-42B4-B514-B61B50A98E81}">
      <dgm:prSet/>
      <dgm:spPr/>
      <dgm:t>
        <a:bodyPr/>
        <a:lstStyle/>
        <a:p>
          <a:endParaRPr lang="en-US"/>
        </a:p>
      </dgm:t>
    </dgm:pt>
    <dgm:pt modelId="{A6F67CA6-7087-4B51-B927-B5BBD560ABCA}">
      <dgm:prSet custT="1"/>
      <dgm:spPr/>
      <dgm:t>
        <a:bodyPr/>
        <a:lstStyle/>
        <a:p>
          <a:r>
            <a:rPr lang="en-US" sz="1050" dirty="0" smtClean="0"/>
            <a:t>Excise</a:t>
          </a:r>
          <a:endParaRPr lang="en-US" sz="1050" dirty="0"/>
        </a:p>
      </dgm:t>
    </dgm:pt>
    <dgm:pt modelId="{0102B7CC-2A07-4D56-BA17-42F584B48D8F}" type="parTrans" cxnId="{BFD237DF-1B71-4B10-8A14-81853AFF1AB5}">
      <dgm:prSet/>
      <dgm:spPr/>
      <dgm:t>
        <a:bodyPr/>
        <a:lstStyle/>
        <a:p>
          <a:endParaRPr lang="en-US"/>
        </a:p>
      </dgm:t>
    </dgm:pt>
    <dgm:pt modelId="{E375B44C-93C1-48E5-90FE-2BF969EAACEF}" type="sibTrans" cxnId="{BFD237DF-1B71-4B10-8A14-81853AFF1AB5}">
      <dgm:prSet/>
      <dgm:spPr/>
      <dgm:t>
        <a:bodyPr/>
        <a:lstStyle/>
        <a:p>
          <a:endParaRPr lang="en-US"/>
        </a:p>
      </dgm:t>
    </dgm:pt>
    <dgm:pt modelId="{21DA303B-0883-4F8D-B52E-8334BB91654F}">
      <dgm:prSet custT="1"/>
      <dgm:spPr/>
      <dgm:t>
        <a:bodyPr/>
        <a:lstStyle/>
        <a:p>
          <a:r>
            <a:rPr lang="en-US" sz="1050" dirty="0" smtClean="0"/>
            <a:t>Service Tax</a:t>
          </a:r>
          <a:endParaRPr lang="en-US" sz="1050" dirty="0"/>
        </a:p>
      </dgm:t>
    </dgm:pt>
    <dgm:pt modelId="{23DB236C-7432-42B3-AD3B-9EFF5FE742BF}" type="parTrans" cxnId="{324EFF16-CCF9-449E-A4DC-312F05199E7C}">
      <dgm:prSet/>
      <dgm:spPr/>
      <dgm:t>
        <a:bodyPr/>
        <a:lstStyle/>
        <a:p>
          <a:endParaRPr lang="en-US"/>
        </a:p>
      </dgm:t>
    </dgm:pt>
    <dgm:pt modelId="{3B4C10C7-9C2D-46D6-85F8-7EB80D70CDCC}" type="sibTrans" cxnId="{324EFF16-CCF9-449E-A4DC-312F05199E7C}">
      <dgm:prSet/>
      <dgm:spPr/>
      <dgm:t>
        <a:bodyPr/>
        <a:lstStyle/>
        <a:p>
          <a:endParaRPr lang="en-US"/>
        </a:p>
      </dgm:t>
    </dgm:pt>
    <dgm:pt modelId="{E95EDEC0-3F13-49FB-834C-CD39C92B6290}">
      <dgm:prSet custT="1"/>
      <dgm:spPr/>
      <dgm:t>
        <a:bodyPr/>
        <a:lstStyle/>
        <a:p>
          <a:r>
            <a:rPr lang="en-US" sz="1050" dirty="0" err="1" smtClean="0"/>
            <a:t>Custome</a:t>
          </a:r>
          <a:endParaRPr lang="en-US" sz="1050" dirty="0"/>
        </a:p>
      </dgm:t>
    </dgm:pt>
    <dgm:pt modelId="{699672D2-7CC5-44F7-BF6D-57CB27E4FDDE}" type="parTrans" cxnId="{45BA78C9-C989-4836-9D79-B14412F61244}">
      <dgm:prSet/>
      <dgm:spPr/>
      <dgm:t>
        <a:bodyPr/>
        <a:lstStyle/>
        <a:p>
          <a:endParaRPr lang="en-US"/>
        </a:p>
      </dgm:t>
    </dgm:pt>
    <dgm:pt modelId="{43E930DC-A652-4660-9E91-512CBCB5EBEA}" type="sibTrans" cxnId="{45BA78C9-C989-4836-9D79-B14412F61244}">
      <dgm:prSet/>
      <dgm:spPr/>
      <dgm:t>
        <a:bodyPr/>
        <a:lstStyle/>
        <a:p>
          <a:endParaRPr lang="en-US"/>
        </a:p>
      </dgm:t>
    </dgm:pt>
    <dgm:pt modelId="{A4BEEBE0-270B-4242-99AF-5B6303CFF81E}">
      <dgm:prSet custT="1"/>
      <dgm:spPr/>
      <dgm:t>
        <a:bodyPr/>
        <a:lstStyle/>
        <a:p>
          <a:r>
            <a:rPr lang="en-US" sz="1050" dirty="0" smtClean="0"/>
            <a:t>VAT</a:t>
          </a:r>
          <a:endParaRPr lang="en-US" sz="1050" dirty="0"/>
        </a:p>
      </dgm:t>
    </dgm:pt>
    <dgm:pt modelId="{60C737DE-A62A-4166-872B-AF02BB707069}" type="parTrans" cxnId="{8E18FB67-FE96-4106-87E6-F71277405885}">
      <dgm:prSet/>
      <dgm:spPr/>
      <dgm:t>
        <a:bodyPr/>
        <a:lstStyle/>
        <a:p>
          <a:endParaRPr lang="en-US"/>
        </a:p>
      </dgm:t>
    </dgm:pt>
    <dgm:pt modelId="{CDBE9535-50A2-4422-A35A-DC3CBA364584}" type="sibTrans" cxnId="{8E18FB67-FE96-4106-87E6-F71277405885}">
      <dgm:prSet/>
      <dgm:spPr/>
      <dgm:t>
        <a:bodyPr/>
        <a:lstStyle/>
        <a:p>
          <a:endParaRPr lang="en-US"/>
        </a:p>
      </dgm:t>
    </dgm:pt>
    <dgm:pt modelId="{43825AF3-FED2-478A-B6B1-BDD94BED749D}">
      <dgm:prSet custT="1"/>
      <dgm:spPr/>
      <dgm:t>
        <a:bodyPr/>
        <a:lstStyle/>
        <a:p>
          <a:r>
            <a:rPr lang="en-US" sz="1050" dirty="0" smtClean="0"/>
            <a:t>Entry Tax, luxury tax, Lottery Tax, etc.</a:t>
          </a:r>
          <a:endParaRPr lang="en-US" sz="1050" dirty="0"/>
        </a:p>
      </dgm:t>
    </dgm:pt>
    <dgm:pt modelId="{57480883-0066-4B28-A56B-B6C3D488C5DB}" type="parTrans" cxnId="{9A2DD2D1-6643-4B8E-BC62-2B6F6488A581}">
      <dgm:prSet/>
      <dgm:spPr/>
      <dgm:t>
        <a:bodyPr/>
        <a:lstStyle/>
        <a:p>
          <a:endParaRPr lang="en-US"/>
        </a:p>
      </dgm:t>
    </dgm:pt>
    <dgm:pt modelId="{DA6AC472-28EE-494D-A7D3-E89A4CB5A84F}" type="sibTrans" cxnId="{9A2DD2D1-6643-4B8E-BC62-2B6F6488A581}">
      <dgm:prSet/>
      <dgm:spPr/>
      <dgm:t>
        <a:bodyPr/>
        <a:lstStyle/>
        <a:p>
          <a:endParaRPr lang="en-US"/>
        </a:p>
      </dgm:t>
    </dgm:pt>
    <dgm:pt modelId="{A28D54F6-E6E9-44D8-87AF-B06D1360A52D}" type="pres">
      <dgm:prSet presAssocID="{DC90B3F0-9042-4EF9-8524-8E1AD82FA674}" presName="hierChild1" presStyleCnt="0">
        <dgm:presLayoutVars>
          <dgm:chPref val="1"/>
          <dgm:dir/>
          <dgm:animOne val="branch"/>
          <dgm:animLvl val="lvl"/>
          <dgm:resizeHandles/>
        </dgm:presLayoutVars>
      </dgm:prSet>
      <dgm:spPr/>
      <dgm:t>
        <a:bodyPr/>
        <a:lstStyle/>
        <a:p>
          <a:endParaRPr lang="en-US"/>
        </a:p>
      </dgm:t>
    </dgm:pt>
    <dgm:pt modelId="{29736180-43D6-4D56-A974-FA10F8B5F9A2}" type="pres">
      <dgm:prSet presAssocID="{881C0739-7943-44EF-BD76-6A9D4D2B3F27}" presName="hierRoot1" presStyleCnt="0"/>
      <dgm:spPr/>
    </dgm:pt>
    <dgm:pt modelId="{612247BE-AAE9-4FDD-B392-BBFEFD51FA7A}" type="pres">
      <dgm:prSet presAssocID="{881C0739-7943-44EF-BD76-6A9D4D2B3F27}" presName="composite" presStyleCnt="0"/>
      <dgm:spPr/>
    </dgm:pt>
    <dgm:pt modelId="{25B37764-B936-4A82-941E-933050CE1DD0}" type="pres">
      <dgm:prSet presAssocID="{881C0739-7943-44EF-BD76-6A9D4D2B3F27}" presName="background" presStyleLbl="node0" presStyleIdx="0" presStyleCnt="1"/>
      <dgm:spPr/>
    </dgm:pt>
    <dgm:pt modelId="{5941A6D5-DD07-4CF9-A9F7-F72748EC608C}" type="pres">
      <dgm:prSet presAssocID="{881C0739-7943-44EF-BD76-6A9D4D2B3F27}" presName="text" presStyleLbl="fgAcc0" presStyleIdx="0" presStyleCnt="1" custScaleY="85296" custLinFactNeighborX="19925" custLinFactNeighborY="-38198">
        <dgm:presLayoutVars>
          <dgm:chPref val="3"/>
        </dgm:presLayoutVars>
      </dgm:prSet>
      <dgm:spPr/>
      <dgm:t>
        <a:bodyPr/>
        <a:lstStyle/>
        <a:p>
          <a:endParaRPr lang="en-US"/>
        </a:p>
      </dgm:t>
    </dgm:pt>
    <dgm:pt modelId="{73784BDC-A0B0-45F3-9C49-C671A54E6600}" type="pres">
      <dgm:prSet presAssocID="{881C0739-7943-44EF-BD76-6A9D4D2B3F27}" presName="hierChild2" presStyleCnt="0"/>
      <dgm:spPr/>
    </dgm:pt>
    <dgm:pt modelId="{7C0469FD-B98E-4637-A481-108F4E50CACB}" type="pres">
      <dgm:prSet presAssocID="{80842760-F91B-4DAB-A7EC-36915B75A0A7}" presName="Name10" presStyleLbl="parChTrans1D2" presStyleIdx="0" presStyleCnt="2"/>
      <dgm:spPr/>
      <dgm:t>
        <a:bodyPr/>
        <a:lstStyle/>
        <a:p>
          <a:endParaRPr lang="en-US"/>
        </a:p>
      </dgm:t>
    </dgm:pt>
    <dgm:pt modelId="{163CE9A9-1FD3-45F3-9D23-5DADA79788C4}" type="pres">
      <dgm:prSet presAssocID="{CB3EFC06-DE69-4142-AA73-38B6894872D8}" presName="hierRoot2" presStyleCnt="0"/>
      <dgm:spPr/>
    </dgm:pt>
    <dgm:pt modelId="{B408B492-B770-49B9-A09B-0A833743E876}" type="pres">
      <dgm:prSet presAssocID="{CB3EFC06-DE69-4142-AA73-38B6894872D8}" presName="composite2" presStyleCnt="0"/>
      <dgm:spPr/>
    </dgm:pt>
    <dgm:pt modelId="{EA12A5BA-5FFC-45F1-B49F-FCEF2A07016E}" type="pres">
      <dgm:prSet presAssocID="{CB3EFC06-DE69-4142-AA73-38B6894872D8}" presName="background2" presStyleLbl="node2" presStyleIdx="0" presStyleCnt="2"/>
      <dgm:spPr/>
    </dgm:pt>
    <dgm:pt modelId="{320FD404-409D-4E1F-AEB7-F7D7BD9BE221}" type="pres">
      <dgm:prSet presAssocID="{CB3EFC06-DE69-4142-AA73-38B6894872D8}" presName="text2" presStyleLbl="fgAcc2" presStyleIdx="0" presStyleCnt="2" custScaleY="85296" custLinFactNeighborX="19925" custLinFactNeighborY="-38198">
        <dgm:presLayoutVars>
          <dgm:chPref val="3"/>
        </dgm:presLayoutVars>
      </dgm:prSet>
      <dgm:spPr/>
      <dgm:t>
        <a:bodyPr/>
        <a:lstStyle/>
        <a:p>
          <a:endParaRPr lang="en-US"/>
        </a:p>
      </dgm:t>
    </dgm:pt>
    <dgm:pt modelId="{4E471225-742C-4203-95CD-2D98C2F6751B}" type="pres">
      <dgm:prSet presAssocID="{CB3EFC06-DE69-4142-AA73-38B6894872D8}" presName="hierChild3" presStyleCnt="0"/>
      <dgm:spPr/>
    </dgm:pt>
    <dgm:pt modelId="{29003078-F5E9-43E9-989F-0DE3873C6855}" type="pres">
      <dgm:prSet presAssocID="{2FC053DF-9B88-4A57-9360-82A4DBC16C90}" presName="Name17" presStyleLbl="parChTrans1D3" presStyleIdx="0" presStyleCnt="3"/>
      <dgm:spPr/>
      <dgm:t>
        <a:bodyPr/>
        <a:lstStyle/>
        <a:p>
          <a:endParaRPr lang="en-US"/>
        </a:p>
      </dgm:t>
    </dgm:pt>
    <dgm:pt modelId="{08F32115-873D-47EE-BC14-5C5D100265AB}" type="pres">
      <dgm:prSet presAssocID="{08F657A8-0649-4EE1-B878-73DE297C7FFE}" presName="hierRoot3" presStyleCnt="0"/>
      <dgm:spPr/>
    </dgm:pt>
    <dgm:pt modelId="{36EC643A-E064-460F-831B-85EB2B2588AC}" type="pres">
      <dgm:prSet presAssocID="{08F657A8-0649-4EE1-B878-73DE297C7FFE}" presName="composite3" presStyleCnt="0"/>
      <dgm:spPr/>
    </dgm:pt>
    <dgm:pt modelId="{2C673FAB-0977-4995-B93B-5B834DB770C4}" type="pres">
      <dgm:prSet presAssocID="{08F657A8-0649-4EE1-B878-73DE297C7FFE}" presName="background3" presStyleLbl="node3" presStyleIdx="0" presStyleCnt="3"/>
      <dgm:spPr/>
    </dgm:pt>
    <dgm:pt modelId="{31744D33-82A3-44AA-AD62-5DC4D6AF031C}" type="pres">
      <dgm:prSet presAssocID="{08F657A8-0649-4EE1-B878-73DE297C7FFE}" presName="text3" presStyleLbl="fgAcc3" presStyleIdx="0" presStyleCnt="3" custScaleY="85296" custLinFactNeighborX="19925" custLinFactNeighborY="-38198">
        <dgm:presLayoutVars>
          <dgm:chPref val="3"/>
        </dgm:presLayoutVars>
      </dgm:prSet>
      <dgm:spPr/>
      <dgm:t>
        <a:bodyPr/>
        <a:lstStyle/>
        <a:p>
          <a:endParaRPr lang="en-US"/>
        </a:p>
      </dgm:t>
    </dgm:pt>
    <dgm:pt modelId="{03CCF983-3DF4-42A5-9F76-889946B37B9F}" type="pres">
      <dgm:prSet presAssocID="{08F657A8-0649-4EE1-B878-73DE297C7FFE}" presName="hierChild4" presStyleCnt="0"/>
      <dgm:spPr/>
    </dgm:pt>
    <dgm:pt modelId="{A425EA85-1220-4EFD-B211-4850C8BB43E7}" type="pres">
      <dgm:prSet presAssocID="{F8128AA2-CEDC-498F-99A1-AB59C57AEE5A}" presName="Name10" presStyleLbl="parChTrans1D2" presStyleIdx="1" presStyleCnt="2"/>
      <dgm:spPr/>
      <dgm:t>
        <a:bodyPr/>
        <a:lstStyle/>
        <a:p>
          <a:endParaRPr lang="en-US"/>
        </a:p>
      </dgm:t>
    </dgm:pt>
    <dgm:pt modelId="{1CC155A2-2085-4F19-9880-AE01A039AFF3}" type="pres">
      <dgm:prSet presAssocID="{D2264B91-699F-49A0-9FFA-6C0CCA2A7C80}" presName="hierRoot2" presStyleCnt="0"/>
      <dgm:spPr/>
    </dgm:pt>
    <dgm:pt modelId="{394FD2C6-3AC4-4307-893F-485C0184B247}" type="pres">
      <dgm:prSet presAssocID="{D2264B91-699F-49A0-9FFA-6C0CCA2A7C80}" presName="composite2" presStyleCnt="0"/>
      <dgm:spPr/>
    </dgm:pt>
    <dgm:pt modelId="{2B102F27-AD70-4135-9158-4E15606A314D}" type="pres">
      <dgm:prSet presAssocID="{D2264B91-699F-49A0-9FFA-6C0CCA2A7C80}" presName="background2" presStyleLbl="node2" presStyleIdx="1" presStyleCnt="2"/>
      <dgm:spPr/>
    </dgm:pt>
    <dgm:pt modelId="{6952A5B5-D156-4AA0-8C86-A0AA4980AFC2}" type="pres">
      <dgm:prSet presAssocID="{D2264B91-699F-49A0-9FFA-6C0CCA2A7C80}" presName="text2" presStyleLbl="fgAcc2" presStyleIdx="1" presStyleCnt="2" custScaleY="85296" custLinFactNeighborX="16528" custLinFactNeighborY="-38198">
        <dgm:presLayoutVars>
          <dgm:chPref val="3"/>
        </dgm:presLayoutVars>
      </dgm:prSet>
      <dgm:spPr/>
      <dgm:t>
        <a:bodyPr/>
        <a:lstStyle/>
        <a:p>
          <a:endParaRPr lang="en-US"/>
        </a:p>
      </dgm:t>
    </dgm:pt>
    <dgm:pt modelId="{971B2A8C-0F61-431C-B9A8-C7A5842C7A16}" type="pres">
      <dgm:prSet presAssocID="{D2264B91-699F-49A0-9FFA-6C0CCA2A7C80}" presName="hierChild3" presStyleCnt="0"/>
      <dgm:spPr/>
    </dgm:pt>
    <dgm:pt modelId="{D1952042-1375-4E98-A307-7B062BBF620F}" type="pres">
      <dgm:prSet presAssocID="{1544B6E4-E7EE-4AF0-9E91-2ABF3937FBB4}" presName="Name17" presStyleLbl="parChTrans1D3" presStyleIdx="1" presStyleCnt="3"/>
      <dgm:spPr/>
      <dgm:t>
        <a:bodyPr/>
        <a:lstStyle/>
        <a:p>
          <a:endParaRPr lang="en-US"/>
        </a:p>
      </dgm:t>
    </dgm:pt>
    <dgm:pt modelId="{B937B0A3-693C-4F47-87D4-98A7EE7A2183}" type="pres">
      <dgm:prSet presAssocID="{0EF63A1C-B734-4E02-84F9-BBDD5A76FEF6}" presName="hierRoot3" presStyleCnt="0"/>
      <dgm:spPr/>
    </dgm:pt>
    <dgm:pt modelId="{CA78ADD7-1A68-4E99-922E-0D9F145816DA}" type="pres">
      <dgm:prSet presAssocID="{0EF63A1C-B734-4E02-84F9-BBDD5A76FEF6}" presName="composite3" presStyleCnt="0"/>
      <dgm:spPr/>
    </dgm:pt>
    <dgm:pt modelId="{4F76F2E8-DC22-412C-9878-20B772C999FC}" type="pres">
      <dgm:prSet presAssocID="{0EF63A1C-B734-4E02-84F9-BBDD5A76FEF6}" presName="background3" presStyleLbl="node3" presStyleIdx="1" presStyleCnt="3"/>
      <dgm:spPr/>
    </dgm:pt>
    <dgm:pt modelId="{9B62BA52-4F30-4AA0-A99C-A978AC8E9A08}" type="pres">
      <dgm:prSet presAssocID="{0EF63A1C-B734-4E02-84F9-BBDD5A76FEF6}" presName="text3" presStyleLbl="fgAcc3" presStyleIdx="1" presStyleCnt="3" custScaleY="85296" custLinFactNeighborX="19925" custLinFactNeighborY="-38198">
        <dgm:presLayoutVars>
          <dgm:chPref val="3"/>
        </dgm:presLayoutVars>
      </dgm:prSet>
      <dgm:spPr/>
      <dgm:t>
        <a:bodyPr/>
        <a:lstStyle/>
        <a:p>
          <a:endParaRPr lang="en-US"/>
        </a:p>
      </dgm:t>
    </dgm:pt>
    <dgm:pt modelId="{366BDB26-8A30-4E0A-B50B-7EE09F9E1A39}" type="pres">
      <dgm:prSet presAssocID="{0EF63A1C-B734-4E02-84F9-BBDD5A76FEF6}" presName="hierChild4" presStyleCnt="0"/>
      <dgm:spPr/>
    </dgm:pt>
    <dgm:pt modelId="{5D76F35D-E6DE-418A-8F7A-64FDC0E82A69}" type="pres">
      <dgm:prSet presAssocID="{0102B7CC-2A07-4D56-BA17-42F584B48D8F}" presName="Name23" presStyleLbl="parChTrans1D4" presStyleIdx="0" presStyleCnt="5"/>
      <dgm:spPr/>
      <dgm:t>
        <a:bodyPr/>
        <a:lstStyle/>
        <a:p>
          <a:endParaRPr lang="en-US"/>
        </a:p>
      </dgm:t>
    </dgm:pt>
    <dgm:pt modelId="{F1DE0E51-1F62-434D-9194-E8FB0DD50687}" type="pres">
      <dgm:prSet presAssocID="{A6F67CA6-7087-4B51-B927-B5BBD560ABCA}" presName="hierRoot4" presStyleCnt="0"/>
      <dgm:spPr/>
    </dgm:pt>
    <dgm:pt modelId="{F50B2360-A657-44DB-87F6-17A002AB9027}" type="pres">
      <dgm:prSet presAssocID="{A6F67CA6-7087-4B51-B927-B5BBD560ABCA}" presName="composite4" presStyleCnt="0"/>
      <dgm:spPr/>
    </dgm:pt>
    <dgm:pt modelId="{D94F6C87-5317-4B2B-82D2-616E9E301A31}" type="pres">
      <dgm:prSet presAssocID="{A6F67CA6-7087-4B51-B927-B5BBD560ABCA}" presName="background4" presStyleLbl="node4" presStyleIdx="0" presStyleCnt="5"/>
      <dgm:spPr/>
    </dgm:pt>
    <dgm:pt modelId="{F20E05E8-98DE-4B84-8B1A-F10911B9A4C6}" type="pres">
      <dgm:prSet presAssocID="{A6F67CA6-7087-4B51-B927-B5BBD560ABCA}" presName="text4" presStyleLbl="fgAcc4" presStyleIdx="0" presStyleCnt="5" custScaleY="85296" custLinFactNeighborX="16528" custLinFactNeighborY="-38198">
        <dgm:presLayoutVars>
          <dgm:chPref val="3"/>
        </dgm:presLayoutVars>
      </dgm:prSet>
      <dgm:spPr/>
      <dgm:t>
        <a:bodyPr/>
        <a:lstStyle/>
        <a:p>
          <a:endParaRPr lang="en-US"/>
        </a:p>
      </dgm:t>
    </dgm:pt>
    <dgm:pt modelId="{04A9687F-2AA0-4002-9704-EF7A9B5071C5}" type="pres">
      <dgm:prSet presAssocID="{A6F67CA6-7087-4B51-B927-B5BBD560ABCA}" presName="hierChild5" presStyleCnt="0"/>
      <dgm:spPr/>
    </dgm:pt>
    <dgm:pt modelId="{D145ECD4-93EC-499B-9178-0A8EF2FE6708}" type="pres">
      <dgm:prSet presAssocID="{23DB236C-7432-42B3-AD3B-9EFF5FE742BF}" presName="Name23" presStyleLbl="parChTrans1D4" presStyleIdx="1" presStyleCnt="5"/>
      <dgm:spPr/>
      <dgm:t>
        <a:bodyPr/>
        <a:lstStyle/>
        <a:p>
          <a:endParaRPr lang="en-US"/>
        </a:p>
      </dgm:t>
    </dgm:pt>
    <dgm:pt modelId="{2A196C53-C48F-40D2-9369-EBB025F7CAB0}" type="pres">
      <dgm:prSet presAssocID="{21DA303B-0883-4F8D-B52E-8334BB91654F}" presName="hierRoot4" presStyleCnt="0"/>
      <dgm:spPr/>
    </dgm:pt>
    <dgm:pt modelId="{E65458A2-FE99-4774-8F14-F2970826EB5D}" type="pres">
      <dgm:prSet presAssocID="{21DA303B-0883-4F8D-B52E-8334BB91654F}" presName="composite4" presStyleCnt="0"/>
      <dgm:spPr/>
    </dgm:pt>
    <dgm:pt modelId="{99C7340D-6643-4E11-89D4-5AD8A7E22B8D}" type="pres">
      <dgm:prSet presAssocID="{21DA303B-0883-4F8D-B52E-8334BB91654F}" presName="background4" presStyleLbl="node4" presStyleIdx="1" presStyleCnt="5"/>
      <dgm:spPr/>
    </dgm:pt>
    <dgm:pt modelId="{AD399C43-145D-43D0-B88A-8736ED8C28B5}" type="pres">
      <dgm:prSet presAssocID="{21DA303B-0883-4F8D-B52E-8334BB91654F}" presName="text4" presStyleLbl="fgAcc4" presStyleIdx="1" presStyleCnt="5" custScaleY="85296" custLinFactNeighborX="10739" custLinFactNeighborY="-38198">
        <dgm:presLayoutVars>
          <dgm:chPref val="3"/>
        </dgm:presLayoutVars>
      </dgm:prSet>
      <dgm:spPr/>
      <dgm:t>
        <a:bodyPr/>
        <a:lstStyle/>
        <a:p>
          <a:endParaRPr lang="en-US"/>
        </a:p>
      </dgm:t>
    </dgm:pt>
    <dgm:pt modelId="{68007693-870D-40CF-A464-E1BBEB848B3D}" type="pres">
      <dgm:prSet presAssocID="{21DA303B-0883-4F8D-B52E-8334BB91654F}" presName="hierChild5" presStyleCnt="0"/>
      <dgm:spPr/>
    </dgm:pt>
    <dgm:pt modelId="{E018ADC2-A1E0-4B5D-9EF2-ABB1F83116C6}" type="pres">
      <dgm:prSet presAssocID="{699672D2-7CC5-44F7-BF6D-57CB27E4FDDE}" presName="Name23" presStyleLbl="parChTrans1D4" presStyleIdx="2" presStyleCnt="5"/>
      <dgm:spPr/>
      <dgm:t>
        <a:bodyPr/>
        <a:lstStyle/>
        <a:p>
          <a:endParaRPr lang="en-US"/>
        </a:p>
      </dgm:t>
    </dgm:pt>
    <dgm:pt modelId="{12D6202A-89A9-4B1B-AA0C-7747B5904A02}" type="pres">
      <dgm:prSet presAssocID="{E95EDEC0-3F13-49FB-834C-CD39C92B6290}" presName="hierRoot4" presStyleCnt="0"/>
      <dgm:spPr/>
    </dgm:pt>
    <dgm:pt modelId="{6E9EE8E1-1387-4654-9EC9-CA986EC73F54}" type="pres">
      <dgm:prSet presAssocID="{E95EDEC0-3F13-49FB-834C-CD39C92B6290}" presName="composite4" presStyleCnt="0"/>
      <dgm:spPr/>
    </dgm:pt>
    <dgm:pt modelId="{A6FFE2F9-BD39-443A-9D32-687E2CAA1C65}" type="pres">
      <dgm:prSet presAssocID="{E95EDEC0-3F13-49FB-834C-CD39C92B6290}" presName="background4" presStyleLbl="node4" presStyleIdx="2" presStyleCnt="5"/>
      <dgm:spPr/>
    </dgm:pt>
    <dgm:pt modelId="{E8DC985C-085B-4BB6-A608-9315A50D25A5}" type="pres">
      <dgm:prSet presAssocID="{E95EDEC0-3F13-49FB-834C-CD39C92B6290}" presName="text4" presStyleLbl="fgAcc4" presStyleIdx="2" presStyleCnt="5" custScaleY="85296" custLinFactNeighborX="5472" custLinFactNeighborY="-38198">
        <dgm:presLayoutVars>
          <dgm:chPref val="3"/>
        </dgm:presLayoutVars>
      </dgm:prSet>
      <dgm:spPr/>
      <dgm:t>
        <a:bodyPr/>
        <a:lstStyle/>
        <a:p>
          <a:endParaRPr lang="en-US"/>
        </a:p>
      </dgm:t>
    </dgm:pt>
    <dgm:pt modelId="{60615E2E-2A38-42BA-AFA4-D9C29A2270B4}" type="pres">
      <dgm:prSet presAssocID="{E95EDEC0-3F13-49FB-834C-CD39C92B6290}" presName="hierChild5" presStyleCnt="0"/>
      <dgm:spPr/>
    </dgm:pt>
    <dgm:pt modelId="{3D75012E-8A82-4865-A212-995E5B23B53F}" type="pres">
      <dgm:prSet presAssocID="{2A9606AD-015D-4668-8AAF-C826CC2B513C}" presName="Name17" presStyleLbl="parChTrans1D3" presStyleIdx="2" presStyleCnt="3"/>
      <dgm:spPr/>
      <dgm:t>
        <a:bodyPr/>
        <a:lstStyle/>
        <a:p>
          <a:endParaRPr lang="en-US"/>
        </a:p>
      </dgm:t>
    </dgm:pt>
    <dgm:pt modelId="{6C2A9894-37AC-4DA6-8B3B-29C3BC0508A1}" type="pres">
      <dgm:prSet presAssocID="{2242E98D-9141-418C-81A0-D8F4F5DFD876}" presName="hierRoot3" presStyleCnt="0"/>
      <dgm:spPr/>
    </dgm:pt>
    <dgm:pt modelId="{50872345-3560-412B-A2D4-C6AD4B23C2B0}" type="pres">
      <dgm:prSet presAssocID="{2242E98D-9141-418C-81A0-D8F4F5DFD876}" presName="composite3" presStyleCnt="0"/>
      <dgm:spPr/>
    </dgm:pt>
    <dgm:pt modelId="{924734B9-EF78-48C2-849B-304785CD741B}" type="pres">
      <dgm:prSet presAssocID="{2242E98D-9141-418C-81A0-D8F4F5DFD876}" presName="background3" presStyleLbl="node3" presStyleIdx="2" presStyleCnt="3"/>
      <dgm:spPr/>
    </dgm:pt>
    <dgm:pt modelId="{1415E29B-43D4-44A5-8AA3-469DD797FBF4}" type="pres">
      <dgm:prSet presAssocID="{2242E98D-9141-418C-81A0-D8F4F5DFD876}" presName="text3" presStyleLbl="fgAcc3" presStyleIdx="2" presStyleCnt="3" custScaleY="85296" custLinFactNeighborX="5472" custLinFactNeighborY="-43656">
        <dgm:presLayoutVars>
          <dgm:chPref val="3"/>
        </dgm:presLayoutVars>
      </dgm:prSet>
      <dgm:spPr/>
      <dgm:t>
        <a:bodyPr/>
        <a:lstStyle/>
        <a:p>
          <a:endParaRPr lang="en-US"/>
        </a:p>
      </dgm:t>
    </dgm:pt>
    <dgm:pt modelId="{CFEFFCF2-CF79-4D6E-9341-B5FB0C539F4D}" type="pres">
      <dgm:prSet presAssocID="{2242E98D-9141-418C-81A0-D8F4F5DFD876}" presName="hierChild4" presStyleCnt="0"/>
      <dgm:spPr/>
    </dgm:pt>
    <dgm:pt modelId="{C4AEFC6E-EE2B-4900-ABDB-41C0A2A11AB5}" type="pres">
      <dgm:prSet presAssocID="{60C737DE-A62A-4166-872B-AF02BB707069}" presName="Name23" presStyleLbl="parChTrans1D4" presStyleIdx="3" presStyleCnt="5"/>
      <dgm:spPr/>
      <dgm:t>
        <a:bodyPr/>
        <a:lstStyle/>
        <a:p>
          <a:endParaRPr lang="en-US"/>
        </a:p>
      </dgm:t>
    </dgm:pt>
    <dgm:pt modelId="{3AD20E24-78BD-4C4F-AD47-1550D0FFD9AA}" type="pres">
      <dgm:prSet presAssocID="{A4BEEBE0-270B-4242-99AF-5B6303CFF81E}" presName="hierRoot4" presStyleCnt="0"/>
      <dgm:spPr/>
    </dgm:pt>
    <dgm:pt modelId="{3E305601-BDB2-4861-A82A-F43150029680}" type="pres">
      <dgm:prSet presAssocID="{A4BEEBE0-270B-4242-99AF-5B6303CFF81E}" presName="composite4" presStyleCnt="0"/>
      <dgm:spPr/>
    </dgm:pt>
    <dgm:pt modelId="{D4A68836-AADE-4DBC-A0B7-A278A20C0F7D}" type="pres">
      <dgm:prSet presAssocID="{A4BEEBE0-270B-4242-99AF-5B6303CFF81E}" presName="background4" presStyleLbl="node4" presStyleIdx="3" presStyleCnt="5"/>
      <dgm:spPr/>
    </dgm:pt>
    <dgm:pt modelId="{841F4723-2A9F-4DEE-8239-DF8932A11B1E}" type="pres">
      <dgm:prSet presAssocID="{A4BEEBE0-270B-4242-99AF-5B6303CFF81E}" presName="text4" presStyleLbl="fgAcc4" presStyleIdx="3" presStyleCnt="5" custScaleY="85296" custLinFactNeighborX="5472" custLinFactNeighborY="-43656">
        <dgm:presLayoutVars>
          <dgm:chPref val="3"/>
        </dgm:presLayoutVars>
      </dgm:prSet>
      <dgm:spPr/>
      <dgm:t>
        <a:bodyPr/>
        <a:lstStyle/>
        <a:p>
          <a:endParaRPr lang="en-US"/>
        </a:p>
      </dgm:t>
    </dgm:pt>
    <dgm:pt modelId="{4CA04ECB-EF59-47C3-9151-F78FADF2BADB}" type="pres">
      <dgm:prSet presAssocID="{A4BEEBE0-270B-4242-99AF-5B6303CFF81E}" presName="hierChild5" presStyleCnt="0"/>
      <dgm:spPr/>
    </dgm:pt>
    <dgm:pt modelId="{BBEE5186-8C39-4ABB-B2B5-FCFD8B59BF52}" type="pres">
      <dgm:prSet presAssocID="{57480883-0066-4B28-A56B-B6C3D488C5DB}" presName="Name23" presStyleLbl="parChTrans1D4" presStyleIdx="4" presStyleCnt="5"/>
      <dgm:spPr/>
      <dgm:t>
        <a:bodyPr/>
        <a:lstStyle/>
        <a:p>
          <a:endParaRPr lang="en-US"/>
        </a:p>
      </dgm:t>
    </dgm:pt>
    <dgm:pt modelId="{48BDC20E-0CCF-4286-AC59-A72585F69842}" type="pres">
      <dgm:prSet presAssocID="{43825AF3-FED2-478A-B6B1-BDD94BED749D}" presName="hierRoot4" presStyleCnt="0"/>
      <dgm:spPr/>
    </dgm:pt>
    <dgm:pt modelId="{0ABFD2D6-96EB-4250-BCBB-D5768C7B655E}" type="pres">
      <dgm:prSet presAssocID="{43825AF3-FED2-478A-B6B1-BDD94BED749D}" presName="composite4" presStyleCnt="0"/>
      <dgm:spPr/>
    </dgm:pt>
    <dgm:pt modelId="{4B5E4625-6A7A-4868-9A70-854A44350837}" type="pres">
      <dgm:prSet presAssocID="{43825AF3-FED2-478A-B6B1-BDD94BED749D}" presName="background4" presStyleLbl="node4" presStyleIdx="4" presStyleCnt="5"/>
      <dgm:spPr/>
    </dgm:pt>
    <dgm:pt modelId="{E05F15C2-60BB-4609-9F5C-F81658C74E26}" type="pres">
      <dgm:prSet presAssocID="{43825AF3-FED2-478A-B6B1-BDD94BED749D}" presName="text4" presStyleLbl="fgAcc4" presStyleIdx="4" presStyleCnt="5" custScaleY="85296" custLinFactNeighborX="205" custLinFactNeighborY="-43656">
        <dgm:presLayoutVars>
          <dgm:chPref val="3"/>
        </dgm:presLayoutVars>
      </dgm:prSet>
      <dgm:spPr/>
      <dgm:t>
        <a:bodyPr/>
        <a:lstStyle/>
        <a:p>
          <a:endParaRPr lang="en-US"/>
        </a:p>
      </dgm:t>
    </dgm:pt>
    <dgm:pt modelId="{0E6FEED8-5D7B-4CF9-8961-F69396E355DD}" type="pres">
      <dgm:prSet presAssocID="{43825AF3-FED2-478A-B6B1-BDD94BED749D}" presName="hierChild5" presStyleCnt="0"/>
      <dgm:spPr/>
    </dgm:pt>
  </dgm:ptLst>
  <dgm:cxnLst>
    <dgm:cxn modelId="{BFD237DF-1B71-4B10-8A14-81853AFF1AB5}" srcId="{0EF63A1C-B734-4E02-84F9-BBDD5A76FEF6}" destId="{A6F67CA6-7087-4B51-B927-B5BBD560ABCA}" srcOrd="0" destOrd="0" parTransId="{0102B7CC-2A07-4D56-BA17-42F584B48D8F}" sibTransId="{E375B44C-93C1-48E5-90FE-2BF969EAACEF}"/>
    <dgm:cxn modelId="{FF3EBDEE-28F4-47B4-BBA6-DED0C5285831}" type="presOf" srcId="{F8128AA2-CEDC-498F-99A1-AB59C57AEE5A}" destId="{A425EA85-1220-4EFD-B211-4850C8BB43E7}" srcOrd="0" destOrd="0" presId="urn:microsoft.com/office/officeart/2005/8/layout/hierarchy1"/>
    <dgm:cxn modelId="{6B4A68B0-EA91-4FDB-AB28-53E60A6A1245}" type="presOf" srcId="{699672D2-7CC5-44F7-BF6D-57CB27E4FDDE}" destId="{E018ADC2-A1E0-4B5D-9EF2-ABB1F83116C6}" srcOrd="0" destOrd="0" presId="urn:microsoft.com/office/officeart/2005/8/layout/hierarchy1"/>
    <dgm:cxn modelId="{74EDB11A-8AA7-4171-B5E0-05C9A901D666}" srcId="{881C0739-7943-44EF-BD76-6A9D4D2B3F27}" destId="{D2264B91-699F-49A0-9FFA-6C0CCA2A7C80}" srcOrd="1" destOrd="0" parTransId="{F8128AA2-CEDC-498F-99A1-AB59C57AEE5A}" sibTransId="{37F38100-B321-4E85-8654-56D82029AF19}"/>
    <dgm:cxn modelId="{8E18FB67-FE96-4106-87E6-F71277405885}" srcId="{2242E98D-9141-418C-81A0-D8F4F5DFD876}" destId="{A4BEEBE0-270B-4242-99AF-5B6303CFF81E}" srcOrd="0" destOrd="0" parTransId="{60C737DE-A62A-4166-872B-AF02BB707069}" sibTransId="{CDBE9535-50A2-4422-A35A-DC3CBA364584}"/>
    <dgm:cxn modelId="{9A2DD2D1-6643-4B8E-BC62-2B6F6488A581}" srcId="{2242E98D-9141-418C-81A0-D8F4F5DFD876}" destId="{43825AF3-FED2-478A-B6B1-BDD94BED749D}" srcOrd="1" destOrd="0" parTransId="{57480883-0066-4B28-A56B-B6C3D488C5DB}" sibTransId="{DA6AC472-28EE-494D-A7D3-E89A4CB5A84F}"/>
    <dgm:cxn modelId="{4EA56FE1-AF13-43F5-8B8D-E11E6574DE33}" type="presOf" srcId="{0EF63A1C-B734-4E02-84F9-BBDD5A76FEF6}" destId="{9B62BA52-4F30-4AA0-A99C-A978AC8E9A08}" srcOrd="0" destOrd="0" presId="urn:microsoft.com/office/officeart/2005/8/layout/hierarchy1"/>
    <dgm:cxn modelId="{ABF4D38A-5D4F-4157-8EE9-E24785CDA8F6}" srcId="{DC90B3F0-9042-4EF9-8524-8E1AD82FA674}" destId="{881C0739-7943-44EF-BD76-6A9D4D2B3F27}" srcOrd="0" destOrd="0" parTransId="{7289CE15-F2EF-4742-B693-516D60776215}" sibTransId="{FA3EA4E0-B896-4B7C-8983-C98AF8D265C2}"/>
    <dgm:cxn modelId="{990CAA21-E10E-4DA9-B383-55D7B3C46776}" type="presOf" srcId="{21DA303B-0883-4F8D-B52E-8334BB91654F}" destId="{AD399C43-145D-43D0-B88A-8736ED8C28B5}" srcOrd="0" destOrd="0" presId="urn:microsoft.com/office/officeart/2005/8/layout/hierarchy1"/>
    <dgm:cxn modelId="{DB949B41-77C1-4FAE-967A-EFE3ECCC05FC}" type="presOf" srcId="{1544B6E4-E7EE-4AF0-9E91-2ABF3937FBB4}" destId="{D1952042-1375-4E98-A307-7B062BBF620F}" srcOrd="0" destOrd="0" presId="urn:microsoft.com/office/officeart/2005/8/layout/hierarchy1"/>
    <dgm:cxn modelId="{92B364A7-6EED-41FF-9C0C-4BB968389F23}" type="presOf" srcId="{DC90B3F0-9042-4EF9-8524-8E1AD82FA674}" destId="{A28D54F6-E6E9-44D8-87AF-B06D1360A52D}" srcOrd="0" destOrd="0" presId="urn:microsoft.com/office/officeart/2005/8/layout/hierarchy1"/>
    <dgm:cxn modelId="{5C1E4810-FFAE-4A76-99A3-0DBBA6083CE7}" type="presOf" srcId="{23DB236C-7432-42B3-AD3B-9EFF5FE742BF}" destId="{D145ECD4-93EC-499B-9178-0A8EF2FE6708}" srcOrd="0" destOrd="0" presId="urn:microsoft.com/office/officeart/2005/8/layout/hierarchy1"/>
    <dgm:cxn modelId="{99011A69-595A-4747-ADE3-9788F0D15879}" type="presOf" srcId="{57480883-0066-4B28-A56B-B6C3D488C5DB}" destId="{BBEE5186-8C39-4ABB-B2B5-FCFD8B59BF52}" srcOrd="0" destOrd="0" presId="urn:microsoft.com/office/officeart/2005/8/layout/hierarchy1"/>
    <dgm:cxn modelId="{85B79D95-F3A1-48D2-9532-A03B897EDC0C}" type="presOf" srcId="{D2264B91-699F-49A0-9FFA-6C0CCA2A7C80}" destId="{6952A5B5-D156-4AA0-8C86-A0AA4980AFC2}" srcOrd="0" destOrd="0" presId="urn:microsoft.com/office/officeart/2005/8/layout/hierarchy1"/>
    <dgm:cxn modelId="{81A4F2B6-9FFD-40FB-A5EA-C6098C518D23}" type="presOf" srcId="{43825AF3-FED2-478A-B6B1-BDD94BED749D}" destId="{E05F15C2-60BB-4609-9F5C-F81658C74E26}" srcOrd="0" destOrd="0" presId="urn:microsoft.com/office/officeart/2005/8/layout/hierarchy1"/>
    <dgm:cxn modelId="{7C541D45-CC7C-4C4F-BBB2-BCCE92EFE235}" type="presOf" srcId="{2A9606AD-015D-4668-8AAF-C826CC2B513C}" destId="{3D75012E-8A82-4865-A212-995E5B23B53F}" srcOrd="0" destOrd="0" presId="urn:microsoft.com/office/officeart/2005/8/layout/hierarchy1"/>
    <dgm:cxn modelId="{A37FFCD4-303B-45AF-8441-C5BD6B64771A}" type="presOf" srcId="{881C0739-7943-44EF-BD76-6A9D4D2B3F27}" destId="{5941A6D5-DD07-4CF9-A9F7-F72748EC608C}" srcOrd="0" destOrd="0" presId="urn:microsoft.com/office/officeart/2005/8/layout/hierarchy1"/>
    <dgm:cxn modelId="{F45EB5B7-B482-4169-B9FC-C3854EF7B3DA}" type="presOf" srcId="{CB3EFC06-DE69-4142-AA73-38B6894872D8}" destId="{320FD404-409D-4E1F-AEB7-F7D7BD9BE221}" srcOrd="0" destOrd="0" presId="urn:microsoft.com/office/officeart/2005/8/layout/hierarchy1"/>
    <dgm:cxn modelId="{C51512C1-3018-4A78-9E84-793B7A9D1F18}" type="presOf" srcId="{80842760-F91B-4DAB-A7EC-36915B75A0A7}" destId="{7C0469FD-B98E-4637-A481-108F4E50CACB}" srcOrd="0" destOrd="0" presId="urn:microsoft.com/office/officeart/2005/8/layout/hierarchy1"/>
    <dgm:cxn modelId="{19AD13F9-15DE-4087-9167-797C393DF165}" type="presOf" srcId="{2242E98D-9141-418C-81A0-D8F4F5DFD876}" destId="{1415E29B-43D4-44A5-8AA3-469DD797FBF4}" srcOrd="0" destOrd="0" presId="urn:microsoft.com/office/officeart/2005/8/layout/hierarchy1"/>
    <dgm:cxn modelId="{53766E5A-53C1-43FF-8920-BF4457DBE946}" srcId="{881C0739-7943-44EF-BD76-6A9D4D2B3F27}" destId="{CB3EFC06-DE69-4142-AA73-38B6894872D8}" srcOrd="0" destOrd="0" parTransId="{80842760-F91B-4DAB-A7EC-36915B75A0A7}" sibTransId="{B624454B-2418-4A00-AE2E-208DEC616CAE}"/>
    <dgm:cxn modelId="{D4CFF8DC-E13F-4288-93A6-D0CB3BE04F7B}" type="presOf" srcId="{0102B7CC-2A07-4D56-BA17-42F584B48D8F}" destId="{5D76F35D-E6DE-418A-8F7A-64FDC0E82A69}" srcOrd="0" destOrd="0" presId="urn:microsoft.com/office/officeart/2005/8/layout/hierarchy1"/>
    <dgm:cxn modelId="{45BA78C9-C989-4836-9D79-B14412F61244}" srcId="{0EF63A1C-B734-4E02-84F9-BBDD5A76FEF6}" destId="{E95EDEC0-3F13-49FB-834C-CD39C92B6290}" srcOrd="2" destOrd="0" parTransId="{699672D2-7CC5-44F7-BF6D-57CB27E4FDDE}" sibTransId="{43E930DC-A652-4660-9E91-512CBCB5EBEA}"/>
    <dgm:cxn modelId="{5AC37F2F-C907-4327-AD5D-CF33AE03D5E0}" srcId="{CB3EFC06-DE69-4142-AA73-38B6894872D8}" destId="{08F657A8-0649-4EE1-B878-73DE297C7FFE}" srcOrd="0" destOrd="0" parTransId="{2FC053DF-9B88-4A57-9360-82A4DBC16C90}" sibTransId="{73F08E9F-A778-47C3-93FE-DAFCC8D2CB51}"/>
    <dgm:cxn modelId="{5EEF9C2E-1DFA-44F7-B9A4-742FA2BD3789}" type="presOf" srcId="{A6F67CA6-7087-4B51-B927-B5BBD560ABCA}" destId="{F20E05E8-98DE-4B84-8B1A-F10911B9A4C6}" srcOrd="0" destOrd="0" presId="urn:microsoft.com/office/officeart/2005/8/layout/hierarchy1"/>
    <dgm:cxn modelId="{007C27C9-8F08-4E76-9AA4-297AFE410F6B}" srcId="{D2264B91-699F-49A0-9FFA-6C0CCA2A7C80}" destId="{0EF63A1C-B734-4E02-84F9-BBDD5A76FEF6}" srcOrd="0" destOrd="0" parTransId="{1544B6E4-E7EE-4AF0-9E91-2ABF3937FBB4}" sibTransId="{6484FEC6-6474-4ED9-A1AF-B98B3F3E044D}"/>
    <dgm:cxn modelId="{3EA54B61-D0E5-4E6E-99C2-24A79FD67D35}" type="presOf" srcId="{E95EDEC0-3F13-49FB-834C-CD39C92B6290}" destId="{E8DC985C-085B-4BB6-A608-9315A50D25A5}" srcOrd="0" destOrd="0" presId="urn:microsoft.com/office/officeart/2005/8/layout/hierarchy1"/>
    <dgm:cxn modelId="{F28D8D46-5A9C-43AA-8B35-4D9DE6E2492B}" type="presOf" srcId="{2FC053DF-9B88-4A57-9360-82A4DBC16C90}" destId="{29003078-F5E9-43E9-989F-0DE3873C6855}" srcOrd="0" destOrd="0" presId="urn:microsoft.com/office/officeart/2005/8/layout/hierarchy1"/>
    <dgm:cxn modelId="{97F386D1-6088-40E1-BA95-3EFA088E22D6}" type="presOf" srcId="{60C737DE-A62A-4166-872B-AF02BB707069}" destId="{C4AEFC6E-EE2B-4900-ABDB-41C0A2A11AB5}" srcOrd="0" destOrd="0" presId="urn:microsoft.com/office/officeart/2005/8/layout/hierarchy1"/>
    <dgm:cxn modelId="{2B87F5DE-EE08-42B4-B514-B61B50A98E81}" srcId="{D2264B91-699F-49A0-9FFA-6C0CCA2A7C80}" destId="{2242E98D-9141-418C-81A0-D8F4F5DFD876}" srcOrd="1" destOrd="0" parTransId="{2A9606AD-015D-4668-8AAF-C826CC2B513C}" sibTransId="{E6866E29-4897-4611-92EE-0E2BD66D9EF8}"/>
    <dgm:cxn modelId="{19DEA8FA-4B70-4667-B983-D2602842627B}" type="presOf" srcId="{A4BEEBE0-270B-4242-99AF-5B6303CFF81E}" destId="{841F4723-2A9F-4DEE-8239-DF8932A11B1E}" srcOrd="0" destOrd="0" presId="urn:microsoft.com/office/officeart/2005/8/layout/hierarchy1"/>
    <dgm:cxn modelId="{46E55795-FE37-474C-BDDC-0BF62C32DB54}" type="presOf" srcId="{08F657A8-0649-4EE1-B878-73DE297C7FFE}" destId="{31744D33-82A3-44AA-AD62-5DC4D6AF031C}" srcOrd="0" destOrd="0" presId="urn:microsoft.com/office/officeart/2005/8/layout/hierarchy1"/>
    <dgm:cxn modelId="{324EFF16-CCF9-449E-A4DC-312F05199E7C}" srcId="{0EF63A1C-B734-4E02-84F9-BBDD5A76FEF6}" destId="{21DA303B-0883-4F8D-B52E-8334BB91654F}" srcOrd="1" destOrd="0" parTransId="{23DB236C-7432-42B3-AD3B-9EFF5FE742BF}" sibTransId="{3B4C10C7-9C2D-46D6-85F8-7EB80D70CDCC}"/>
    <dgm:cxn modelId="{EB9EC76B-7600-44BD-9926-029AEE3737E3}" type="presParOf" srcId="{A28D54F6-E6E9-44D8-87AF-B06D1360A52D}" destId="{29736180-43D6-4D56-A974-FA10F8B5F9A2}" srcOrd="0" destOrd="0" presId="urn:microsoft.com/office/officeart/2005/8/layout/hierarchy1"/>
    <dgm:cxn modelId="{4D8B4FE2-C9FE-4B7F-BE6F-EF101B5F0FD7}" type="presParOf" srcId="{29736180-43D6-4D56-A974-FA10F8B5F9A2}" destId="{612247BE-AAE9-4FDD-B392-BBFEFD51FA7A}" srcOrd="0" destOrd="0" presId="urn:microsoft.com/office/officeart/2005/8/layout/hierarchy1"/>
    <dgm:cxn modelId="{4A556572-7992-46C7-AFEC-8C771829C3A5}" type="presParOf" srcId="{612247BE-AAE9-4FDD-B392-BBFEFD51FA7A}" destId="{25B37764-B936-4A82-941E-933050CE1DD0}" srcOrd="0" destOrd="0" presId="urn:microsoft.com/office/officeart/2005/8/layout/hierarchy1"/>
    <dgm:cxn modelId="{13E7B447-670B-4456-AF00-357964AFACC9}" type="presParOf" srcId="{612247BE-AAE9-4FDD-B392-BBFEFD51FA7A}" destId="{5941A6D5-DD07-4CF9-A9F7-F72748EC608C}" srcOrd="1" destOrd="0" presId="urn:microsoft.com/office/officeart/2005/8/layout/hierarchy1"/>
    <dgm:cxn modelId="{448FACC3-01F6-40CC-8347-B18E094D7FDB}" type="presParOf" srcId="{29736180-43D6-4D56-A974-FA10F8B5F9A2}" destId="{73784BDC-A0B0-45F3-9C49-C671A54E6600}" srcOrd="1" destOrd="0" presId="urn:microsoft.com/office/officeart/2005/8/layout/hierarchy1"/>
    <dgm:cxn modelId="{19727D40-EDE4-4706-A2F6-91F4F8E02B4C}" type="presParOf" srcId="{73784BDC-A0B0-45F3-9C49-C671A54E6600}" destId="{7C0469FD-B98E-4637-A481-108F4E50CACB}" srcOrd="0" destOrd="0" presId="urn:microsoft.com/office/officeart/2005/8/layout/hierarchy1"/>
    <dgm:cxn modelId="{1EA03CCF-32ED-4AD3-B7F1-329073A68D12}" type="presParOf" srcId="{73784BDC-A0B0-45F3-9C49-C671A54E6600}" destId="{163CE9A9-1FD3-45F3-9D23-5DADA79788C4}" srcOrd="1" destOrd="0" presId="urn:microsoft.com/office/officeart/2005/8/layout/hierarchy1"/>
    <dgm:cxn modelId="{740A65FB-539F-45B7-818A-7E1FC84C15DE}" type="presParOf" srcId="{163CE9A9-1FD3-45F3-9D23-5DADA79788C4}" destId="{B408B492-B770-49B9-A09B-0A833743E876}" srcOrd="0" destOrd="0" presId="urn:microsoft.com/office/officeart/2005/8/layout/hierarchy1"/>
    <dgm:cxn modelId="{7B14E64C-45B6-4F7B-B610-F188A1493550}" type="presParOf" srcId="{B408B492-B770-49B9-A09B-0A833743E876}" destId="{EA12A5BA-5FFC-45F1-B49F-FCEF2A07016E}" srcOrd="0" destOrd="0" presId="urn:microsoft.com/office/officeart/2005/8/layout/hierarchy1"/>
    <dgm:cxn modelId="{851811F2-DBA0-4A9A-95D5-35D959F4E6DF}" type="presParOf" srcId="{B408B492-B770-49B9-A09B-0A833743E876}" destId="{320FD404-409D-4E1F-AEB7-F7D7BD9BE221}" srcOrd="1" destOrd="0" presId="urn:microsoft.com/office/officeart/2005/8/layout/hierarchy1"/>
    <dgm:cxn modelId="{0D6E1FFC-4007-4D2D-800D-8B935CC94944}" type="presParOf" srcId="{163CE9A9-1FD3-45F3-9D23-5DADA79788C4}" destId="{4E471225-742C-4203-95CD-2D98C2F6751B}" srcOrd="1" destOrd="0" presId="urn:microsoft.com/office/officeart/2005/8/layout/hierarchy1"/>
    <dgm:cxn modelId="{685FF57D-CDB1-44F7-B296-1EB23051486C}" type="presParOf" srcId="{4E471225-742C-4203-95CD-2D98C2F6751B}" destId="{29003078-F5E9-43E9-989F-0DE3873C6855}" srcOrd="0" destOrd="0" presId="urn:microsoft.com/office/officeart/2005/8/layout/hierarchy1"/>
    <dgm:cxn modelId="{E7140796-BB62-4E92-88CA-6AAE06B309D4}" type="presParOf" srcId="{4E471225-742C-4203-95CD-2D98C2F6751B}" destId="{08F32115-873D-47EE-BC14-5C5D100265AB}" srcOrd="1" destOrd="0" presId="urn:microsoft.com/office/officeart/2005/8/layout/hierarchy1"/>
    <dgm:cxn modelId="{231FF157-736C-4A7A-9B43-AD5FA690C3E0}" type="presParOf" srcId="{08F32115-873D-47EE-BC14-5C5D100265AB}" destId="{36EC643A-E064-460F-831B-85EB2B2588AC}" srcOrd="0" destOrd="0" presId="urn:microsoft.com/office/officeart/2005/8/layout/hierarchy1"/>
    <dgm:cxn modelId="{EF84EB23-EC4F-49D2-A05F-4CD8FABDA8CF}" type="presParOf" srcId="{36EC643A-E064-460F-831B-85EB2B2588AC}" destId="{2C673FAB-0977-4995-B93B-5B834DB770C4}" srcOrd="0" destOrd="0" presId="urn:microsoft.com/office/officeart/2005/8/layout/hierarchy1"/>
    <dgm:cxn modelId="{F1BBCA5E-71E5-4BE8-83D0-EE00FB446F1A}" type="presParOf" srcId="{36EC643A-E064-460F-831B-85EB2B2588AC}" destId="{31744D33-82A3-44AA-AD62-5DC4D6AF031C}" srcOrd="1" destOrd="0" presId="urn:microsoft.com/office/officeart/2005/8/layout/hierarchy1"/>
    <dgm:cxn modelId="{66216529-6514-4749-A117-9D54BCE008EF}" type="presParOf" srcId="{08F32115-873D-47EE-BC14-5C5D100265AB}" destId="{03CCF983-3DF4-42A5-9F76-889946B37B9F}" srcOrd="1" destOrd="0" presId="urn:microsoft.com/office/officeart/2005/8/layout/hierarchy1"/>
    <dgm:cxn modelId="{654AE26B-4A08-40DA-89B0-7096423BF393}" type="presParOf" srcId="{73784BDC-A0B0-45F3-9C49-C671A54E6600}" destId="{A425EA85-1220-4EFD-B211-4850C8BB43E7}" srcOrd="2" destOrd="0" presId="urn:microsoft.com/office/officeart/2005/8/layout/hierarchy1"/>
    <dgm:cxn modelId="{BA112702-F54B-41A9-BFB1-F06B37D4C8FD}" type="presParOf" srcId="{73784BDC-A0B0-45F3-9C49-C671A54E6600}" destId="{1CC155A2-2085-4F19-9880-AE01A039AFF3}" srcOrd="3" destOrd="0" presId="urn:microsoft.com/office/officeart/2005/8/layout/hierarchy1"/>
    <dgm:cxn modelId="{59925601-89B2-4B6B-8C91-8DFF37432880}" type="presParOf" srcId="{1CC155A2-2085-4F19-9880-AE01A039AFF3}" destId="{394FD2C6-3AC4-4307-893F-485C0184B247}" srcOrd="0" destOrd="0" presId="urn:microsoft.com/office/officeart/2005/8/layout/hierarchy1"/>
    <dgm:cxn modelId="{2AEEC29C-EA94-4F4F-9290-FE86D104D57C}" type="presParOf" srcId="{394FD2C6-3AC4-4307-893F-485C0184B247}" destId="{2B102F27-AD70-4135-9158-4E15606A314D}" srcOrd="0" destOrd="0" presId="urn:microsoft.com/office/officeart/2005/8/layout/hierarchy1"/>
    <dgm:cxn modelId="{4BF2B2A1-C531-4806-AC58-5F703E9575D4}" type="presParOf" srcId="{394FD2C6-3AC4-4307-893F-485C0184B247}" destId="{6952A5B5-D156-4AA0-8C86-A0AA4980AFC2}" srcOrd="1" destOrd="0" presId="urn:microsoft.com/office/officeart/2005/8/layout/hierarchy1"/>
    <dgm:cxn modelId="{08D1C2BB-8828-4C98-875E-0BDF263733C6}" type="presParOf" srcId="{1CC155A2-2085-4F19-9880-AE01A039AFF3}" destId="{971B2A8C-0F61-431C-B9A8-C7A5842C7A16}" srcOrd="1" destOrd="0" presId="urn:microsoft.com/office/officeart/2005/8/layout/hierarchy1"/>
    <dgm:cxn modelId="{B6CEDAF3-A55B-40ED-8185-31B2811E51D0}" type="presParOf" srcId="{971B2A8C-0F61-431C-B9A8-C7A5842C7A16}" destId="{D1952042-1375-4E98-A307-7B062BBF620F}" srcOrd="0" destOrd="0" presId="urn:microsoft.com/office/officeart/2005/8/layout/hierarchy1"/>
    <dgm:cxn modelId="{FD70679B-267C-4B44-A5A8-7730937BD110}" type="presParOf" srcId="{971B2A8C-0F61-431C-B9A8-C7A5842C7A16}" destId="{B937B0A3-693C-4F47-87D4-98A7EE7A2183}" srcOrd="1" destOrd="0" presId="urn:microsoft.com/office/officeart/2005/8/layout/hierarchy1"/>
    <dgm:cxn modelId="{3B6BF209-46AB-48A2-A3A8-169221EBBC21}" type="presParOf" srcId="{B937B0A3-693C-4F47-87D4-98A7EE7A2183}" destId="{CA78ADD7-1A68-4E99-922E-0D9F145816DA}" srcOrd="0" destOrd="0" presId="urn:microsoft.com/office/officeart/2005/8/layout/hierarchy1"/>
    <dgm:cxn modelId="{087F6583-47CC-434F-AF09-C692FEB34DB4}" type="presParOf" srcId="{CA78ADD7-1A68-4E99-922E-0D9F145816DA}" destId="{4F76F2E8-DC22-412C-9878-20B772C999FC}" srcOrd="0" destOrd="0" presId="urn:microsoft.com/office/officeart/2005/8/layout/hierarchy1"/>
    <dgm:cxn modelId="{BA21935E-81BB-4297-A3A0-FE217CAE7EDD}" type="presParOf" srcId="{CA78ADD7-1A68-4E99-922E-0D9F145816DA}" destId="{9B62BA52-4F30-4AA0-A99C-A978AC8E9A08}" srcOrd="1" destOrd="0" presId="urn:microsoft.com/office/officeart/2005/8/layout/hierarchy1"/>
    <dgm:cxn modelId="{743D3E27-5F4B-4BC8-BFD0-36A7934F2EED}" type="presParOf" srcId="{B937B0A3-693C-4F47-87D4-98A7EE7A2183}" destId="{366BDB26-8A30-4E0A-B50B-7EE09F9E1A39}" srcOrd="1" destOrd="0" presId="urn:microsoft.com/office/officeart/2005/8/layout/hierarchy1"/>
    <dgm:cxn modelId="{C2B05AC5-297E-4E42-AFC3-F59588FE06C7}" type="presParOf" srcId="{366BDB26-8A30-4E0A-B50B-7EE09F9E1A39}" destId="{5D76F35D-E6DE-418A-8F7A-64FDC0E82A69}" srcOrd="0" destOrd="0" presId="urn:microsoft.com/office/officeart/2005/8/layout/hierarchy1"/>
    <dgm:cxn modelId="{9A2F4666-5AB7-48CA-A8B3-9CB8103473DC}" type="presParOf" srcId="{366BDB26-8A30-4E0A-B50B-7EE09F9E1A39}" destId="{F1DE0E51-1F62-434D-9194-E8FB0DD50687}" srcOrd="1" destOrd="0" presId="urn:microsoft.com/office/officeart/2005/8/layout/hierarchy1"/>
    <dgm:cxn modelId="{011158CE-A553-4A6B-8B04-DFF9BB3B402A}" type="presParOf" srcId="{F1DE0E51-1F62-434D-9194-E8FB0DD50687}" destId="{F50B2360-A657-44DB-87F6-17A002AB9027}" srcOrd="0" destOrd="0" presId="urn:microsoft.com/office/officeart/2005/8/layout/hierarchy1"/>
    <dgm:cxn modelId="{CC4D16B3-8441-4A5D-8740-E44B5944E251}" type="presParOf" srcId="{F50B2360-A657-44DB-87F6-17A002AB9027}" destId="{D94F6C87-5317-4B2B-82D2-616E9E301A31}" srcOrd="0" destOrd="0" presId="urn:microsoft.com/office/officeart/2005/8/layout/hierarchy1"/>
    <dgm:cxn modelId="{0BE314B8-8A12-4E3E-9887-EC3D79485597}" type="presParOf" srcId="{F50B2360-A657-44DB-87F6-17A002AB9027}" destId="{F20E05E8-98DE-4B84-8B1A-F10911B9A4C6}" srcOrd="1" destOrd="0" presId="urn:microsoft.com/office/officeart/2005/8/layout/hierarchy1"/>
    <dgm:cxn modelId="{5EDEF7E3-F5C6-4DBF-AC9B-57F4D4B398F2}" type="presParOf" srcId="{F1DE0E51-1F62-434D-9194-E8FB0DD50687}" destId="{04A9687F-2AA0-4002-9704-EF7A9B5071C5}" srcOrd="1" destOrd="0" presId="urn:microsoft.com/office/officeart/2005/8/layout/hierarchy1"/>
    <dgm:cxn modelId="{F6A56107-6679-441F-BBE5-6D6832564CF4}" type="presParOf" srcId="{366BDB26-8A30-4E0A-B50B-7EE09F9E1A39}" destId="{D145ECD4-93EC-499B-9178-0A8EF2FE6708}" srcOrd="2" destOrd="0" presId="urn:microsoft.com/office/officeart/2005/8/layout/hierarchy1"/>
    <dgm:cxn modelId="{270B6794-92DB-44D2-82CC-EE9554652857}" type="presParOf" srcId="{366BDB26-8A30-4E0A-B50B-7EE09F9E1A39}" destId="{2A196C53-C48F-40D2-9369-EBB025F7CAB0}" srcOrd="3" destOrd="0" presId="urn:microsoft.com/office/officeart/2005/8/layout/hierarchy1"/>
    <dgm:cxn modelId="{8623A874-8615-421F-B061-CD568E839ACB}" type="presParOf" srcId="{2A196C53-C48F-40D2-9369-EBB025F7CAB0}" destId="{E65458A2-FE99-4774-8F14-F2970826EB5D}" srcOrd="0" destOrd="0" presId="urn:microsoft.com/office/officeart/2005/8/layout/hierarchy1"/>
    <dgm:cxn modelId="{372F39C4-868B-4DC6-BB14-CFCEB6D2434D}" type="presParOf" srcId="{E65458A2-FE99-4774-8F14-F2970826EB5D}" destId="{99C7340D-6643-4E11-89D4-5AD8A7E22B8D}" srcOrd="0" destOrd="0" presId="urn:microsoft.com/office/officeart/2005/8/layout/hierarchy1"/>
    <dgm:cxn modelId="{D1BEE8D7-9827-46F8-95BF-FE7E64E6F92B}" type="presParOf" srcId="{E65458A2-FE99-4774-8F14-F2970826EB5D}" destId="{AD399C43-145D-43D0-B88A-8736ED8C28B5}" srcOrd="1" destOrd="0" presId="urn:microsoft.com/office/officeart/2005/8/layout/hierarchy1"/>
    <dgm:cxn modelId="{EB3C0634-F36B-47EE-BE0E-65501EBDCB4F}" type="presParOf" srcId="{2A196C53-C48F-40D2-9369-EBB025F7CAB0}" destId="{68007693-870D-40CF-A464-E1BBEB848B3D}" srcOrd="1" destOrd="0" presId="urn:microsoft.com/office/officeart/2005/8/layout/hierarchy1"/>
    <dgm:cxn modelId="{AB22E284-AF6F-448A-A873-E8622EFDAEF3}" type="presParOf" srcId="{366BDB26-8A30-4E0A-B50B-7EE09F9E1A39}" destId="{E018ADC2-A1E0-4B5D-9EF2-ABB1F83116C6}" srcOrd="4" destOrd="0" presId="urn:microsoft.com/office/officeart/2005/8/layout/hierarchy1"/>
    <dgm:cxn modelId="{259F2816-7C5E-41CC-8B44-ED47AC379B57}" type="presParOf" srcId="{366BDB26-8A30-4E0A-B50B-7EE09F9E1A39}" destId="{12D6202A-89A9-4B1B-AA0C-7747B5904A02}" srcOrd="5" destOrd="0" presId="urn:microsoft.com/office/officeart/2005/8/layout/hierarchy1"/>
    <dgm:cxn modelId="{D1DEFF74-5BDD-4699-825D-4EB9710CC9DD}" type="presParOf" srcId="{12D6202A-89A9-4B1B-AA0C-7747B5904A02}" destId="{6E9EE8E1-1387-4654-9EC9-CA986EC73F54}" srcOrd="0" destOrd="0" presId="urn:microsoft.com/office/officeart/2005/8/layout/hierarchy1"/>
    <dgm:cxn modelId="{A1C21830-AC88-4622-B29E-C7F11568DF75}" type="presParOf" srcId="{6E9EE8E1-1387-4654-9EC9-CA986EC73F54}" destId="{A6FFE2F9-BD39-443A-9D32-687E2CAA1C65}" srcOrd="0" destOrd="0" presId="urn:microsoft.com/office/officeart/2005/8/layout/hierarchy1"/>
    <dgm:cxn modelId="{3CE95D58-6A28-40EE-8A75-DFE7A3DD48BF}" type="presParOf" srcId="{6E9EE8E1-1387-4654-9EC9-CA986EC73F54}" destId="{E8DC985C-085B-4BB6-A608-9315A50D25A5}" srcOrd="1" destOrd="0" presId="urn:microsoft.com/office/officeart/2005/8/layout/hierarchy1"/>
    <dgm:cxn modelId="{DB1E9489-A674-4F78-8294-1AD8AC030E9A}" type="presParOf" srcId="{12D6202A-89A9-4B1B-AA0C-7747B5904A02}" destId="{60615E2E-2A38-42BA-AFA4-D9C29A2270B4}" srcOrd="1" destOrd="0" presId="urn:microsoft.com/office/officeart/2005/8/layout/hierarchy1"/>
    <dgm:cxn modelId="{B8CFFF3E-FD7E-4A5F-B0C4-043DB156133C}" type="presParOf" srcId="{971B2A8C-0F61-431C-B9A8-C7A5842C7A16}" destId="{3D75012E-8A82-4865-A212-995E5B23B53F}" srcOrd="2" destOrd="0" presId="urn:microsoft.com/office/officeart/2005/8/layout/hierarchy1"/>
    <dgm:cxn modelId="{AC373C08-5E48-4A60-95C6-9C328975FC61}" type="presParOf" srcId="{971B2A8C-0F61-431C-B9A8-C7A5842C7A16}" destId="{6C2A9894-37AC-4DA6-8B3B-29C3BC0508A1}" srcOrd="3" destOrd="0" presId="urn:microsoft.com/office/officeart/2005/8/layout/hierarchy1"/>
    <dgm:cxn modelId="{F2C31BB6-FC5D-48CA-8964-E4B25AB9CF28}" type="presParOf" srcId="{6C2A9894-37AC-4DA6-8B3B-29C3BC0508A1}" destId="{50872345-3560-412B-A2D4-C6AD4B23C2B0}" srcOrd="0" destOrd="0" presId="urn:microsoft.com/office/officeart/2005/8/layout/hierarchy1"/>
    <dgm:cxn modelId="{5E7057D9-9B5E-4B83-AEF0-520EB25174ED}" type="presParOf" srcId="{50872345-3560-412B-A2D4-C6AD4B23C2B0}" destId="{924734B9-EF78-48C2-849B-304785CD741B}" srcOrd="0" destOrd="0" presId="urn:microsoft.com/office/officeart/2005/8/layout/hierarchy1"/>
    <dgm:cxn modelId="{6D315323-CE9B-48B5-80F1-157E2295BA0F}" type="presParOf" srcId="{50872345-3560-412B-A2D4-C6AD4B23C2B0}" destId="{1415E29B-43D4-44A5-8AA3-469DD797FBF4}" srcOrd="1" destOrd="0" presId="urn:microsoft.com/office/officeart/2005/8/layout/hierarchy1"/>
    <dgm:cxn modelId="{3787212D-5378-4B67-9A36-10B51F9E0581}" type="presParOf" srcId="{6C2A9894-37AC-4DA6-8B3B-29C3BC0508A1}" destId="{CFEFFCF2-CF79-4D6E-9341-B5FB0C539F4D}" srcOrd="1" destOrd="0" presId="urn:microsoft.com/office/officeart/2005/8/layout/hierarchy1"/>
    <dgm:cxn modelId="{69043C6F-4DE4-4A6A-88B0-45DB8F9EEFD8}" type="presParOf" srcId="{CFEFFCF2-CF79-4D6E-9341-B5FB0C539F4D}" destId="{C4AEFC6E-EE2B-4900-ABDB-41C0A2A11AB5}" srcOrd="0" destOrd="0" presId="urn:microsoft.com/office/officeart/2005/8/layout/hierarchy1"/>
    <dgm:cxn modelId="{BE2B2E6D-41D0-4BD8-89A0-9C53B3B0FA36}" type="presParOf" srcId="{CFEFFCF2-CF79-4D6E-9341-B5FB0C539F4D}" destId="{3AD20E24-78BD-4C4F-AD47-1550D0FFD9AA}" srcOrd="1" destOrd="0" presId="urn:microsoft.com/office/officeart/2005/8/layout/hierarchy1"/>
    <dgm:cxn modelId="{53F5C70E-447D-4255-AF67-14B1075550D1}" type="presParOf" srcId="{3AD20E24-78BD-4C4F-AD47-1550D0FFD9AA}" destId="{3E305601-BDB2-4861-A82A-F43150029680}" srcOrd="0" destOrd="0" presId="urn:microsoft.com/office/officeart/2005/8/layout/hierarchy1"/>
    <dgm:cxn modelId="{D0D9C2E1-E370-4699-86A6-1C0CDEC4BE4E}" type="presParOf" srcId="{3E305601-BDB2-4861-A82A-F43150029680}" destId="{D4A68836-AADE-4DBC-A0B7-A278A20C0F7D}" srcOrd="0" destOrd="0" presId="urn:microsoft.com/office/officeart/2005/8/layout/hierarchy1"/>
    <dgm:cxn modelId="{200AD09E-3BC6-450B-84CF-CC4556FB3F61}" type="presParOf" srcId="{3E305601-BDB2-4861-A82A-F43150029680}" destId="{841F4723-2A9F-4DEE-8239-DF8932A11B1E}" srcOrd="1" destOrd="0" presId="urn:microsoft.com/office/officeart/2005/8/layout/hierarchy1"/>
    <dgm:cxn modelId="{7D9198A9-2B53-40A8-9D93-1A231D981E0B}" type="presParOf" srcId="{3AD20E24-78BD-4C4F-AD47-1550D0FFD9AA}" destId="{4CA04ECB-EF59-47C3-9151-F78FADF2BADB}" srcOrd="1" destOrd="0" presId="urn:microsoft.com/office/officeart/2005/8/layout/hierarchy1"/>
    <dgm:cxn modelId="{14878F2D-7BD8-444E-B851-D39A238D539A}" type="presParOf" srcId="{CFEFFCF2-CF79-4D6E-9341-B5FB0C539F4D}" destId="{BBEE5186-8C39-4ABB-B2B5-FCFD8B59BF52}" srcOrd="2" destOrd="0" presId="urn:microsoft.com/office/officeart/2005/8/layout/hierarchy1"/>
    <dgm:cxn modelId="{3702C460-B185-4972-8D0D-8261A81E9C2B}" type="presParOf" srcId="{CFEFFCF2-CF79-4D6E-9341-B5FB0C539F4D}" destId="{48BDC20E-0CCF-4286-AC59-A72585F69842}" srcOrd="3" destOrd="0" presId="urn:microsoft.com/office/officeart/2005/8/layout/hierarchy1"/>
    <dgm:cxn modelId="{D1237670-32CE-4A43-B538-13B17C3A0FBC}" type="presParOf" srcId="{48BDC20E-0CCF-4286-AC59-A72585F69842}" destId="{0ABFD2D6-96EB-4250-BCBB-D5768C7B655E}" srcOrd="0" destOrd="0" presId="urn:microsoft.com/office/officeart/2005/8/layout/hierarchy1"/>
    <dgm:cxn modelId="{3A0CD4E4-963A-4E73-87B3-6164FDF268FE}" type="presParOf" srcId="{0ABFD2D6-96EB-4250-BCBB-D5768C7B655E}" destId="{4B5E4625-6A7A-4868-9A70-854A44350837}" srcOrd="0" destOrd="0" presId="urn:microsoft.com/office/officeart/2005/8/layout/hierarchy1"/>
    <dgm:cxn modelId="{2FE03AA3-3472-4879-A044-74AA1282F42F}" type="presParOf" srcId="{0ABFD2D6-96EB-4250-BCBB-D5768C7B655E}" destId="{E05F15C2-60BB-4609-9F5C-F81658C74E26}" srcOrd="1" destOrd="0" presId="urn:microsoft.com/office/officeart/2005/8/layout/hierarchy1"/>
    <dgm:cxn modelId="{56899B1E-50BA-4379-BAE2-C0CF2B8F62F5}" type="presParOf" srcId="{48BDC20E-0CCF-4286-AC59-A72585F69842}" destId="{0E6FEED8-5D7B-4CF9-8961-F69396E355DD}" srcOrd="1" destOrd="0" presId="urn:microsoft.com/office/officeart/2005/8/layout/hierarchy1"/>
  </dgm:cxnLst>
  <dgm:bg/>
  <dgm:whole/>
  <dgm:extLst>
    <a:ext uri="http://schemas.microsoft.com/office/drawing/2008/diagram">
      <dsp:dataModelExt xmlns=""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42D645C-39C7-47D6-B1A1-B11FD89D5E87}"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US"/>
        </a:p>
      </dgm:t>
    </dgm:pt>
    <dgm:pt modelId="{7C6804A9-CC31-45E0-9D32-856EAD3F8B53}">
      <dgm:prSet/>
      <dgm:spPr>
        <a:ln>
          <a:solidFill>
            <a:schemeClr val="bg2">
              <a:lumMod val="50000"/>
            </a:schemeClr>
          </a:solidFill>
        </a:ln>
      </dgm:spPr>
      <dgm:t>
        <a:bodyPr/>
        <a:lstStyle/>
        <a:p>
          <a:pPr rtl="0"/>
          <a:r>
            <a:rPr lang="en-US" smtClean="0"/>
            <a:t>CGST</a:t>
          </a:r>
          <a:endParaRPr lang="en-US"/>
        </a:p>
      </dgm:t>
    </dgm:pt>
    <dgm:pt modelId="{FD6540A8-D74C-4167-A56A-1CF675A88E1B}" type="parTrans" cxnId="{62929332-B8A6-4807-B927-BF7A56FB0612}">
      <dgm:prSet/>
      <dgm:spPr/>
      <dgm:t>
        <a:bodyPr/>
        <a:lstStyle/>
        <a:p>
          <a:endParaRPr lang="en-US"/>
        </a:p>
      </dgm:t>
    </dgm:pt>
    <dgm:pt modelId="{ABE09B7E-BE6F-4BEB-9CDB-7C395210F871}" type="sibTrans" cxnId="{62929332-B8A6-4807-B927-BF7A56FB0612}">
      <dgm:prSet/>
      <dgm:spPr/>
      <dgm:t>
        <a:bodyPr/>
        <a:lstStyle/>
        <a:p>
          <a:endParaRPr lang="en-US"/>
        </a:p>
      </dgm:t>
    </dgm:pt>
    <dgm:pt modelId="{471C3E65-7F34-4784-821F-3941E129F715}">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Central Excise</a:t>
          </a:r>
          <a:endParaRPr lang="en-US" b="1" dirty="0">
            <a:latin typeface="Arial" pitchFamily="34" charset="0"/>
            <a:cs typeface="Arial" pitchFamily="34" charset="0"/>
          </a:endParaRPr>
        </a:p>
      </dgm:t>
    </dgm:pt>
    <dgm:pt modelId="{E5956B00-7A8A-428B-8DAA-B749DF857F0E}" type="parTrans" cxnId="{88DF2257-1547-4C08-A516-7FA9E966FA30}">
      <dgm:prSet/>
      <dgm:spPr/>
      <dgm:t>
        <a:bodyPr/>
        <a:lstStyle/>
        <a:p>
          <a:endParaRPr lang="en-US"/>
        </a:p>
      </dgm:t>
    </dgm:pt>
    <dgm:pt modelId="{AA5F5DDB-29FB-4E74-9C6E-D9F13BC02E5D}" type="sibTrans" cxnId="{88DF2257-1547-4C08-A516-7FA9E966FA30}">
      <dgm:prSet/>
      <dgm:spPr/>
      <dgm:t>
        <a:bodyPr/>
        <a:lstStyle/>
        <a:p>
          <a:endParaRPr lang="en-US"/>
        </a:p>
      </dgm:t>
    </dgm:pt>
    <dgm:pt modelId="{E4037CE5-9591-401C-AFC1-6711623C294B}">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Additional duties of Custom (CVD)</a:t>
          </a:r>
          <a:endParaRPr lang="en-US" b="1" dirty="0">
            <a:latin typeface="Arial" pitchFamily="34" charset="0"/>
            <a:cs typeface="Arial" pitchFamily="34" charset="0"/>
          </a:endParaRPr>
        </a:p>
      </dgm:t>
    </dgm:pt>
    <dgm:pt modelId="{DFE611D2-F975-4956-9FE1-3F9F2587A1C8}" type="parTrans" cxnId="{BA149F1D-B630-45BE-A463-67AA6F39E908}">
      <dgm:prSet/>
      <dgm:spPr/>
      <dgm:t>
        <a:bodyPr/>
        <a:lstStyle/>
        <a:p>
          <a:endParaRPr lang="en-US"/>
        </a:p>
      </dgm:t>
    </dgm:pt>
    <dgm:pt modelId="{5124D654-9583-4991-8FA2-B3A6C5C1393C}" type="sibTrans" cxnId="{BA149F1D-B630-45BE-A463-67AA6F39E908}">
      <dgm:prSet/>
      <dgm:spPr/>
      <dgm:t>
        <a:bodyPr/>
        <a:lstStyle/>
        <a:p>
          <a:endParaRPr lang="en-US"/>
        </a:p>
      </dgm:t>
    </dgm:pt>
    <dgm:pt modelId="{9309E2F0-43F8-4500-8DE5-7FEEBBFB8E7A}">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Service Tax</a:t>
          </a:r>
          <a:endParaRPr lang="en-US" b="1" dirty="0">
            <a:latin typeface="Arial" pitchFamily="34" charset="0"/>
            <a:cs typeface="Arial" pitchFamily="34" charset="0"/>
          </a:endParaRPr>
        </a:p>
      </dgm:t>
    </dgm:pt>
    <dgm:pt modelId="{34614FEA-BDD1-4EDF-9889-E7BB1FEA5055}" type="parTrans" cxnId="{D63F7A60-DC19-4DF5-8125-310109E15521}">
      <dgm:prSet/>
      <dgm:spPr/>
      <dgm:t>
        <a:bodyPr/>
        <a:lstStyle/>
        <a:p>
          <a:endParaRPr lang="en-US"/>
        </a:p>
      </dgm:t>
    </dgm:pt>
    <dgm:pt modelId="{BF0B8312-8B4B-48CA-841C-74638367DE83}" type="sibTrans" cxnId="{D63F7A60-DC19-4DF5-8125-310109E15521}">
      <dgm:prSet/>
      <dgm:spPr/>
      <dgm:t>
        <a:bodyPr/>
        <a:lstStyle/>
        <a:p>
          <a:endParaRPr lang="en-US"/>
        </a:p>
      </dgm:t>
    </dgm:pt>
    <dgm:pt modelId="{E75DF324-5926-47E3-923D-AAF18F3F0380}">
      <dgm:prSet/>
      <dgm:spPr>
        <a:ln>
          <a:solidFill>
            <a:schemeClr val="bg2">
              <a:lumMod val="50000"/>
            </a:schemeClr>
          </a:solidFill>
        </a:ln>
      </dgm:spPr>
      <dgm:t>
        <a:bodyPr/>
        <a:lstStyle/>
        <a:p>
          <a:pPr rtl="0"/>
          <a:r>
            <a:rPr lang="en-US" dirty="0" smtClean="0"/>
            <a:t>SGST</a:t>
          </a:r>
          <a:endParaRPr lang="en-US" dirty="0"/>
        </a:p>
      </dgm:t>
    </dgm:pt>
    <dgm:pt modelId="{45E558F6-9BE5-4982-98DB-AFC3081C6D66}" type="parTrans" cxnId="{95926226-EED3-4CF4-BF3D-5106E39F79C0}">
      <dgm:prSet/>
      <dgm:spPr/>
      <dgm:t>
        <a:bodyPr/>
        <a:lstStyle/>
        <a:p>
          <a:endParaRPr lang="en-US"/>
        </a:p>
      </dgm:t>
    </dgm:pt>
    <dgm:pt modelId="{673CDE10-DD51-4086-8CFB-6E0E2AC0CBD3}" type="sibTrans" cxnId="{95926226-EED3-4CF4-BF3D-5106E39F79C0}">
      <dgm:prSet/>
      <dgm:spPr/>
      <dgm:t>
        <a:bodyPr/>
        <a:lstStyle/>
        <a:p>
          <a:endParaRPr lang="en-US"/>
        </a:p>
      </dgm:t>
    </dgm:pt>
    <dgm:pt modelId="{A1448E71-254E-46A8-B59C-6597B26BF322}">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VAT/sales tax</a:t>
          </a:r>
          <a:endParaRPr lang="en-US" b="1" dirty="0">
            <a:latin typeface="Arial" pitchFamily="34" charset="0"/>
            <a:cs typeface="Arial" pitchFamily="34" charset="0"/>
          </a:endParaRPr>
        </a:p>
      </dgm:t>
    </dgm:pt>
    <dgm:pt modelId="{DF39BD2E-59A6-410F-8977-A3276F67079C}" type="parTrans" cxnId="{C01438E1-B7C5-4128-985A-98526197B07F}">
      <dgm:prSet/>
      <dgm:spPr/>
      <dgm:t>
        <a:bodyPr/>
        <a:lstStyle/>
        <a:p>
          <a:endParaRPr lang="en-US"/>
        </a:p>
      </dgm:t>
    </dgm:pt>
    <dgm:pt modelId="{FDFD56ED-086E-4304-93FB-1D0F141167DE}" type="sibTrans" cxnId="{C01438E1-B7C5-4128-985A-98526197B07F}">
      <dgm:prSet/>
      <dgm:spPr/>
      <dgm:t>
        <a:bodyPr/>
        <a:lstStyle/>
        <a:p>
          <a:endParaRPr lang="en-US"/>
        </a:p>
      </dgm:t>
    </dgm:pt>
    <dgm:pt modelId="{63985F0E-F713-4FCB-BA58-83EEA9AC0101}">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Entertainment Tax</a:t>
          </a:r>
          <a:endParaRPr lang="en-US" b="1" dirty="0">
            <a:latin typeface="Arial" pitchFamily="34" charset="0"/>
            <a:cs typeface="Arial" pitchFamily="34" charset="0"/>
          </a:endParaRPr>
        </a:p>
      </dgm:t>
    </dgm:pt>
    <dgm:pt modelId="{2E6F935A-90A5-4672-AAC1-54757FC2E1CC}" type="parTrans" cxnId="{1D0BFBE6-57EA-41DD-AE01-74BA3DDFBCE5}">
      <dgm:prSet/>
      <dgm:spPr/>
      <dgm:t>
        <a:bodyPr/>
        <a:lstStyle/>
        <a:p>
          <a:endParaRPr lang="en-US"/>
        </a:p>
      </dgm:t>
    </dgm:pt>
    <dgm:pt modelId="{C7E978D0-294E-4107-8838-EB98E685FE0B}" type="sibTrans" cxnId="{1D0BFBE6-57EA-41DD-AE01-74BA3DDFBCE5}">
      <dgm:prSet/>
      <dgm:spPr/>
      <dgm:t>
        <a:bodyPr/>
        <a:lstStyle/>
        <a:p>
          <a:endParaRPr lang="en-US"/>
        </a:p>
      </dgm:t>
    </dgm:pt>
    <dgm:pt modelId="{0F225906-9BC7-4912-872B-BB9B32BC16AA}">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Luxury Tax</a:t>
          </a:r>
          <a:endParaRPr lang="en-US" b="1" dirty="0">
            <a:latin typeface="Arial" pitchFamily="34" charset="0"/>
            <a:cs typeface="Arial" pitchFamily="34" charset="0"/>
          </a:endParaRPr>
        </a:p>
      </dgm:t>
    </dgm:pt>
    <dgm:pt modelId="{829DB48D-EEAC-4153-A612-AAE31B3D977F}" type="parTrans" cxnId="{B407CB21-5C73-493F-A2E9-E4866BC215C9}">
      <dgm:prSet/>
      <dgm:spPr/>
      <dgm:t>
        <a:bodyPr/>
        <a:lstStyle/>
        <a:p>
          <a:endParaRPr lang="en-US"/>
        </a:p>
      </dgm:t>
    </dgm:pt>
    <dgm:pt modelId="{C310097C-E086-4A3B-AD16-D52DD02E4E4E}" type="sibTrans" cxnId="{B407CB21-5C73-493F-A2E9-E4866BC215C9}">
      <dgm:prSet/>
      <dgm:spPr/>
      <dgm:t>
        <a:bodyPr/>
        <a:lstStyle/>
        <a:p>
          <a:endParaRPr lang="en-US"/>
        </a:p>
      </dgm:t>
    </dgm:pt>
    <dgm:pt modelId="{965D8092-1698-4BEB-842F-29700A7AB334}">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Lottery Tax</a:t>
          </a:r>
          <a:endParaRPr lang="en-US" b="1" dirty="0">
            <a:latin typeface="Arial" pitchFamily="34" charset="0"/>
            <a:cs typeface="Arial" pitchFamily="34" charset="0"/>
          </a:endParaRPr>
        </a:p>
      </dgm:t>
    </dgm:pt>
    <dgm:pt modelId="{42D4E590-321F-4033-84A8-9F48D02115BC}" type="parTrans" cxnId="{724E83F3-D362-41C8-9D75-08E5EFB8CAAB}">
      <dgm:prSet/>
      <dgm:spPr/>
      <dgm:t>
        <a:bodyPr/>
        <a:lstStyle/>
        <a:p>
          <a:endParaRPr lang="en-US"/>
        </a:p>
      </dgm:t>
    </dgm:pt>
    <dgm:pt modelId="{F10B0464-82FF-4714-8DC2-542B68405E8B}" type="sibTrans" cxnId="{724E83F3-D362-41C8-9D75-08E5EFB8CAAB}">
      <dgm:prSet/>
      <dgm:spPr/>
      <dgm:t>
        <a:bodyPr/>
        <a:lstStyle/>
        <a:p>
          <a:endParaRPr lang="en-US"/>
        </a:p>
      </dgm:t>
    </dgm:pt>
    <dgm:pt modelId="{72208498-D31F-4097-B828-AAB11EBFBD84}">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Entry Tax</a:t>
          </a:r>
          <a:endParaRPr lang="en-US" b="1" dirty="0">
            <a:latin typeface="Arial" pitchFamily="34" charset="0"/>
            <a:cs typeface="Arial" pitchFamily="34" charset="0"/>
          </a:endParaRPr>
        </a:p>
      </dgm:t>
    </dgm:pt>
    <dgm:pt modelId="{E0F6B49B-0EF8-4FFF-90EB-D2599C8928E9}" type="parTrans" cxnId="{6CC68CFF-69F5-4FF5-ACD6-49AEAF12AAD9}">
      <dgm:prSet/>
      <dgm:spPr/>
      <dgm:t>
        <a:bodyPr/>
        <a:lstStyle/>
        <a:p>
          <a:endParaRPr lang="en-US"/>
        </a:p>
      </dgm:t>
    </dgm:pt>
    <dgm:pt modelId="{696E044B-69F8-46E2-A1E9-B3A7B046E0D1}" type="sibTrans" cxnId="{6CC68CFF-69F5-4FF5-ACD6-49AEAF12AAD9}">
      <dgm:prSet/>
      <dgm:spPr/>
      <dgm:t>
        <a:bodyPr/>
        <a:lstStyle/>
        <a:p>
          <a:endParaRPr lang="en-US"/>
        </a:p>
      </dgm:t>
    </dgm:pt>
    <dgm:pt modelId="{A7185902-CAE4-41E0-8448-758B86EE2E03}">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Purchase Tax</a:t>
          </a:r>
          <a:endParaRPr lang="en-US" b="1" dirty="0">
            <a:latin typeface="Arial" pitchFamily="34" charset="0"/>
            <a:cs typeface="Arial" pitchFamily="34" charset="0"/>
          </a:endParaRPr>
        </a:p>
      </dgm:t>
    </dgm:pt>
    <dgm:pt modelId="{FDA04A99-BC99-4F83-89DD-4B74DDA98835}" type="parTrans" cxnId="{DE2D399C-FF9A-40BB-B93F-E11413FA377B}">
      <dgm:prSet/>
      <dgm:spPr/>
      <dgm:t>
        <a:bodyPr/>
        <a:lstStyle/>
        <a:p>
          <a:endParaRPr lang="en-US"/>
        </a:p>
      </dgm:t>
    </dgm:pt>
    <dgm:pt modelId="{8DCF6A74-E275-4909-9341-38B1EDEC7E0F}" type="sibTrans" cxnId="{DE2D399C-FF9A-40BB-B93F-E11413FA377B}">
      <dgm:prSet/>
      <dgm:spPr/>
      <dgm:t>
        <a:bodyPr/>
        <a:lstStyle/>
        <a:p>
          <a:endParaRPr lang="en-US"/>
        </a:p>
      </dgm:t>
    </dgm:pt>
    <dgm:pt modelId="{1E32B748-B0C3-4E31-8318-4CDD7E3A0EB3}">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Stamp Duty</a:t>
          </a:r>
          <a:endParaRPr lang="en-US" b="1" dirty="0">
            <a:latin typeface="Arial" pitchFamily="34" charset="0"/>
            <a:cs typeface="Arial" pitchFamily="34" charset="0"/>
          </a:endParaRPr>
        </a:p>
      </dgm:t>
    </dgm:pt>
    <dgm:pt modelId="{D337E30D-DC3F-4CEF-A260-B4317A58C31D}" type="parTrans" cxnId="{345F3330-C0E4-4AB0-ACF5-C5EB05B51AE6}">
      <dgm:prSet/>
      <dgm:spPr/>
      <dgm:t>
        <a:bodyPr/>
        <a:lstStyle/>
        <a:p>
          <a:endParaRPr lang="en-US"/>
        </a:p>
      </dgm:t>
    </dgm:pt>
    <dgm:pt modelId="{E0203E08-564A-4016-A235-6E780AEDC1F5}" type="sibTrans" cxnId="{345F3330-C0E4-4AB0-ACF5-C5EB05B51AE6}">
      <dgm:prSet/>
      <dgm:spPr/>
      <dgm:t>
        <a:bodyPr/>
        <a:lstStyle/>
        <a:p>
          <a:endParaRPr lang="en-US"/>
        </a:p>
      </dgm:t>
    </dgm:pt>
    <dgm:pt modelId="{660932D4-619F-4BED-A53C-C2F39A27ED92}">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Goods and passenger Tax</a:t>
          </a:r>
          <a:endParaRPr lang="en-US" b="1" dirty="0">
            <a:latin typeface="Arial" pitchFamily="34" charset="0"/>
            <a:cs typeface="Arial" pitchFamily="34" charset="0"/>
          </a:endParaRPr>
        </a:p>
      </dgm:t>
    </dgm:pt>
    <dgm:pt modelId="{4E4D9936-525E-49F5-9F64-C6D245BD18A4}" type="parTrans" cxnId="{E8C000EE-3AB6-4F99-ACFC-91F85F70BE34}">
      <dgm:prSet/>
      <dgm:spPr/>
      <dgm:t>
        <a:bodyPr/>
        <a:lstStyle/>
        <a:p>
          <a:endParaRPr lang="en-US"/>
        </a:p>
      </dgm:t>
    </dgm:pt>
    <dgm:pt modelId="{ECFE662A-F8DC-4C35-A8E4-CF87EF08B2D7}" type="sibTrans" cxnId="{E8C000EE-3AB6-4F99-ACFC-91F85F70BE34}">
      <dgm:prSet/>
      <dgm:spPr/>
      <dgm:t>
        <a:bodyPr/>
        <a:lstStyle/>
        <a:p>
          <a:endParaRPr lang="en-US"/>
        </a:p>
      </dgm:t>
    </dgm:pt>
    <dgm:pt modelId="{2D3D3079-9040-4605-8848-285F63568FF8}">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Tax on vehicle</a:t>
          </a:r>
          <a:endParaRPr lang="en-US" b="1" dirty="0">
            <a:latin typeface="Arial" pitchFamily="34" charset="0"/>
            <a:cs typeface="Arial" pitchFamily="34" charset="0"/>
          </a:endParaRPr>
        </a:p>
      </dgm:t>
    </dgm:pt>
    <dgm:pt modelId="{609952C0-FA76-4FAB-8BFB-494D1C8020DF}" type="parTrans" cxnId="{75270845-D2B2-4337-9833-ED2F655CF778}">
      <dgm:prSet/>
      <dgm:spPr/>
      <dgm:t>
        <a:bodyPr/>
        <a:lstStyle/>
        <a:p>
          <a:endParaRPr lang="en-US"/>
        </a:p>
      </dgm:t>
    </dgm:pt>
    <dgm:pt modelId="{6568B5C6-A715-405F-B14B-556303E32191}" type="sibTrans" cxnId="{75270845-D2B2-4337-9833-ED2F655CF778}">
      <dgm:prSet/>
      <dgm:spPr/>
      <dgm:t>
        <a:bodyPr/>
        <a:lstStyle/>
        <a:p>
          <a:endParaRPr lang="en-US"/>
        </a:p>
      </dgm:t>
    </dgm:pt>
    <dgm:pt modelId="{180084BC-BB13-40BE-8D85-BC4E3AD96624}">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Electricity, banking, Real state</a:t>
          </a:r>
          <a:endParaRPr lang="en-US" b="1" dirty="0">
            <a:latin typeface="Arial" pitchFamily="34" charset="0"/>
            <a:cs typeface="Arial" pitchFamily="34" charset="0"/>
          </a:endParaRPr>
        </a:p>
      </dgm:t>
    </dgm:pt>
    <dgm:pt modelId="{CE49C113-9F58-4089-863E-71F6D3F6C3EF}" type="parTrans" cxnId="{E88CFE00-1E46-4F42-B272-59791340B860}">
      <dgm:prSet/>
      <dgm:spPr/>
      <dgm:t>
        <a:bodyPr/>
        <a:lstStyle/>
        <a:p>
          <a:endParaRPr lang="en-US"/>
        </a:p>
      </dgm:t>
    </dgm:pt>
    <dgm:pt modelId="{5BBD8851-0F51-4543-A295-D935E9C136A4}" type="sibTrans" cxnId="{E88CFE00-1E46-4F42-B272-59791340B860}">
      <dgm:prSet/>
      <dgm:spPr/>
      <dgm:t>
        <a:bodyPr/>
        <a:lstStyle/>
        <a:p>
          <a:endParaRPr lang="en-US"/>
        </a:p>
      </dgm:t>
    </dgm:pt>
    <dgm:pt modelId="{C866B43E-0F64-4912-924E-E58E3D6A3A88}">
      <dgm:prSet>
        <dgm:style>
          <a:lnRef idx="2">
            <a:schemeClr val="accent1"/>
          </a:lnRef>
          <a:fillRef idx="1">
            <a:schemeClr val="lt1"/>
          </a:fillRef>
          <a:effectRef idx="0">
            <a:schemeClr val="accent1"/>
          </a:effectRef>
          <a:fontRef idx="minor">
            <a:schemeClr val="dk1"/>
          </a:fontRef>
        </dgm:style>
      </dgm:prSet>
      <dgm:spPr/>
      <dgm:t>
        <a:bodyPr/>
        <a:lstStyle/>
        <a:p>
          <a:pPr rtl="0"/>
          <a:r>
            <a:rPr lang="en-US" b="1" dirty="0" smtClean="0">
              <a:latin typeface="Arial" pitchFamily="34" charset="0"/>
              <a:cs typeface="Arial" pitchFamily="34" charset="0"/>
            </a:rPr>
            <a:t>Surcharges and all </a:t>
          </a:r>
          <a:r>
            <a:rPr lang="en-US" b="1" dirty="0" err="1" smtClean="0">
              <a:latin typeface="Arial" pitchFamily="34" charset="0"/>
              <a:cs typeface="Arial" pitchFamily="34" charset="0"/>
            </a:rPr>
            <a:t>cesses</a:t>
          </a:r>
          <a:endParaRPr lang="en-US" b="1" dirty="0">
            <a:latin typeface="Arial" pitchFamily="34" charset="0"/>
            <a:cs typeface="Arial" pitchFamily="34" charset="0"/>
          </a:endParaRPr>
        </a:p>
      </dgm:t>
    </dgm:pt>
    <dgm:pt modelId="{E445F076-90B2-442E-953B-804EF6DD471D}" type="parTrans" cxnId="{EF1B1E27-D742-452D-A40C-E2EAC0411450}">
      <dgm:prSet/>
      <dgm:spPr/>
      <dgm:t>
        <a:bodyPr/>
        <a:lstStyle/>
        <a:p>
          <a:endParaRPr lang="en-US"/>
        </a:p>
      </dgm:t>
    </dgm:pt>
    <dgm:pt modelId="{DC5E435A-F19A-45A0-BEC9-FD2A80B74347}" type="sibTrans" cxnId="{EF1B1E27-D742-452D-A40C-E2EAC0411450}">
      <dgm:prSet/>
      <dgm:spPr/>
      <dgm:t>
        <a:bodyPr/>
        <a:lstStyle/>
        <a:p>
          <a:endParaRPr lang="en-US"/>
        </a:p>
      </dgm:t>
    </dgm:pt>
    <dgm:pt modelId="{C3D7D26E-0D9C-4CA3-83E7-B8A70816DC6F}">
      <dgm:prSet>
        <dgm:style>
          <a:lnRef idx="3">
            <a:schemeClr val="lt1"/>
          </a:lnRef>
          <a:fillRef idx="1">
            <a:schemeClr val="accent1"/>
          </a:fillRef>
          <a:effectRef idx="1">
            <a:schemeClr val="accent1"/>
          </a:effectRef>
          <a:fontRef idx="minor">
            <a:schemeClr val="lt1"/>
          </a:fontRef>
        </dgm:style>
      </dgm:prSet>
      <dgm:spPr>
        <a:ln>
          <a:solidFill>
            <a:schemeClr val="bg2">
              <a:lumMod val="50000"/>
            </a:schemeClr>
          </a:solidFill>
        </a:ln>
      </dgm:spPr>
      <dgm:t>
        <a:bodyPr/>
        <a:lstStyle/>
        <a:p>
          <a:r>
            <a:rPr lang="en-US" dirty="0" smtClean="0"/>
            <a:t>IGST</a:t>
          </a:r>
          <a:endParaRPr lang="en-US" dirty="0"/>
        </a:p>
      </dgm:t>
    </dgm:pt>
    <dgm:pt modelId="{F79D6A1D-7660-48E1-950E-0199705BA972}" type="sibTrans" cxnId="{7F1263AF-0A40-4FE1-B953-82AD1064CACB}">
      <dgm:prSet/>
      <dgm:spPr/>
      <dgm:t>
        <a:bodyPr/>
        <a:lstStyle/>
        <a:p>
          <a:endParaRPr lang="en-US"/>
        </a:p>
      </dgm:t>
    </dgm:pt>
    <dgm:pt modelId="{5F6096A3-C500-4CC2-9D08-EC9AD649C5CB}" type="parTrans" cxnId="{7F1263AF-0A40-4FE1-B953-82AD1064CACB}">
      <dgm:prSet/>
      <dgm:spPr/>
      <dgm:t>
        <a:bodyPr/>
        <a:lstStyle/>
        <a:p>
          <a:endParaRPr lang="en-US"/>
        </a:p>
      </dgm:t>
    </dgm:pt>
    <dgm:pt modelId="{5547BDF9-D134-4EDF-8BEC-0EC0CB8B984F}">
      <dgm:prSet custT="1">
        <dgm:style>
          <a:lnRef idx="2">
            <a:schemeClr val="accent1"/>
          </a:lnRef>
          <a:fillRef idx="1">
            <a:schemeClr val="lt1"/>
          </a:fillRef>
          <a:effectRef idx="0">
            <a:schemeClr val="accent1"/>
          </a:effectRef>
          <a:fontRef idx="minor">
            <a:schemeClr val="dk1"/>
          </a:fontRef>
        </dgm:style>
      </dgm:prSet>
      <dgm:spPr/>
      <dgm:t>
        <a:bodyPr/>
        <a:lstStyle/>
        <a:p>
          <a:r>
            <a:rPr lang="en-US" sz="1200" b="1" dirty="0" smtClean="0">
              <a:latin typeface="Arial" pitchFamily="34" charset="0"/>
              <a:cs typeface="Arial" pitchFamily="34" charset="0"/>
            </a:rPr>
            <a:t>CST</a:t>
          </a:r>
          <a:endParaRPr lang="en-US" sz="1200" b="1" dirty="0">
            <a:latin typeface="Arial" pitchFamily="34" charset="0"/>
            <a:cs typeface="Arial" pitchFamily="34" charset="0"/>
          </a:endParaRPr>
        </a:p>
      </dgm:t>
    </dgm:pt>
    <dgm:pt modelId="{5EC45685-B086-4AE3-8980-C9578224A34E}" type="parTrans" cxnId="{1A61F1C4-5BA5-48CE-A866-0CA2ACB390F1}">
      <dgm:prSet/>
      <dgm:spPr/>
      <dgm:t>
        <a:bodyPr/>
        <a:lstStyle/>
        <a:p>
          <a:endParaRPr lang="en-US"/>
        </a:p>
      </dgm:t>
    </dgm:pt>
    <dgm:pt modelId="{E9AE880E-97C4-443B-A612-209C897E4C6C}" type="sibTrans" cxnId="{1A61F1C4-5BA5-48CE-A866-0CA2ACB390F1}">
      <dgm:prSet/>
      <dgm:spPr/>
      <dgm:t>
        <a:bodyPr/>
        <a:lstStyle/>
        <a:p>
          <a:endParaRPr lang="en-US"/>
        </a:p>
      </dgm:t>
    </dgm:pt>
    <dgm:pt modelId="{AD91AC75-86BB-4E69-B282-0E668A59B0BA}">
      <dgm:prSet custT="1">
        <dgm:style>
          <a:lnRef idx="2">
            <a:schemeClr val="accent1"/>
          </a:lnRef>
          <a:fillRef idx="1">
            <a:schemeClr val="lt1"/>
          </a:fillRef>
          <a:effectRef idx="0">
            <a:schemeClr val="accent1"/>
          </a:effectRef>
          <a:fontRef idx="minor">
            <a:schemeClr val="dk1"/>
          </a:fontRef>
        </dgm:style>
      </dgm:prSet>
      <dgm:spPr/>
      <dgm:t>
        <a:bodyPr/>
        <a:lstStyle/>
        <a:p>
          <a:endParaRPr lang="en-US" sz="1200" dirty="0"/>
        </a:p>
      </dgm:t>
    </dgm:pt>
    <dgm:pt modelId="{825B3E60-D36B-485A-83CD-AC21B0AFADB7}" type="parTrans" cxnId="{CC5BC2F6-EE45-4F15-A7F3-C3EBCFF3C817}">
      <dgm:prSet/>
      <dgm:spPr/>
      <dgm:t>
        <a:bodyPr/>
        <a:lstStyle/>
        <a:p>
          <a:endParaRPr lang="en-US"/>
        </a:p>
      </dgm:t>
    </dgm:pt>
    <dgm:pt modelId="{D166461D-127E-48CF-A8B1-4A49C797B203}" type="sibTrans" cxnId="{CC5BC2F6-EE45-4F15-A7F3-C3EBCFF3C817}">
      <dgm:prSet/>
      <dgm:spPr/>
      <dgm:t>
        <a:bodyPr/>
        <a:lstStyle/>
        <a:p>
          <a:endParaRPr lang="en-US"/>
        </a:p>
      </dgm:t>
    </dgm:pt>
    <dgm:pt modelId="{53C6B974-2EFB-4B40-B090-34565514173D}">
      <dgm:prSet>
        <dgm:style>
          <a:lnRef idx="2">
            <a:schemeClr val="accent1"/>
          </a:lnRef>
          <a:fillRef idx="1">
            <a:schemeClr val="lt1"/>
          </a:fillRef>
          <a:effectRef idx="0">
            <a:schemeClr val="accent1"/>
          </a:effectRef>
          <a:fontRef idx="minor">
            <a:schemeClr val="dk1"/>
          </a:fontRef>
        </dgm:style>
      </dgm:prSet>
      <dgm:spPr/>
      <dgm:t>
        <a:bodyPr/>
        <a:lstStyle/>
        <a:p>
          <a:pPr rtl="0"/>
          <a:endParaRPr lang="en-US" b="1" dirty="0"/>
        </a:p>
      </dgm:t>
    </dgm:pt>
    <dgm:pt modelId="{DE32491C-BAB9-44F5-961B-D2BD48E93356}" type="parTrans" cxnId="{882BE40F-9FC3-41C3-AFFB-EC4668546ABD}">
      <dgm:prSet/>
      <dgm:spPr/>
      <dgm:t>
        <a:bodyPr/>
        <a:lstStyle/>
        <a:p>
          <a:endParaRPr lang="en-US"/>
        </a:p>
      </dgm:t>
    </dgm:pt>
    <dgm:pt modelId="{27BCD643-9C40-42A1-8C7B-7659B9D59268}" type="sibTrans" cxnId="{882BE40F-9FC3-41C3-AFFB-EC4668546ABD}">
      <dgm:prSet/>
      <dgm:spPr/>
      <dgm:t>
        <a:bodyPr/>
        <a:lstStyle/>
        <a:p>
          <a:endParaRPr lang="en-US"/>
        </a:p>
      </dgm:t>
    </dgm:pt>
    <dgm:pt modelId="{8F1BF093-C3E8-4FE0-9173-EE75ECBF193E}">
      <dgm:prSet>
        <dgm:style>
          <a:lnRef idx="2">
            <a:schemeClr val="accent1"/>
          </a:lnRef>
          <a:fillRef idx="1">
            <a:schemeClr val="lt1"/>
          </a:fillRef>
          <a:effectRef idx="0">
            <a:schemeClr val="accent1"/>
          </a:effectRef>
          <a:fontRef idx="minor">
            <a:schemeClr val="dk1"/>
          </a:fontRef>
        </dgm:style>
      </dgm:prSet>
      <dgm:spPr/>
      <dgm:t>
        <a:bodyPr/>
        <a:lstStyle/>
        <a:p>
          <a:pPr rtl="0"/>
          <a:endParaRPr lang="en-US" b="1" dirty="0">
            <a:latin typeface="Arial" pitchFamily="34" charset="0"/>
            <a:cs typeface="Arial" pitchFamily="34" charset="0"/>
          </a:endParaRPr>
        </a:p>
      </dgm:t>
    </dgm:pt>
    <dgm:pt modelId="{BFD955DC-771A-4D35-97EB-EF9B146E0CCD}" type="parTrans" cxnId="{0721D8B2-E678-4CBC-B681-CE6C88A4A89A}">
      <dgm:prSet/>
      <dgm:spPr/>
      <dgm:t>
        <a:bodyPr/>
        <a:lstStyle/>
        <a:p>
          <a:endParaRPr lang="en-US"/>
        </a:p>
      </dgm:t>
    </dgm:pt>
    <dgm:pt modelId="{03ADD7F9-CCFF-44F4-8844-C88028047CC3}" type="sibTrans" cxnId="{0721D8B2-E678-4CBC-B681-CE6C88A4A89A}">
      <dgm:prSet/>
      <dgm:spPr/>
      <dgm:t>
        <a:bodyPr/>
        <a:lstStyle/>
        <a:p>
          <a:endParaRPr lang="en-US"/>
        </a:p>
      </dgm:t>
    </dgm:pt>
    <dgm:pt modelId="{04238735-912E-48CE-91BD-9C8C861AA2B3}" type="pres">
      <dgm:prSet presAssocID="{942D645C-39C7-47D6-B1A1-B11FD89D5E87}" presName="Name0" presStyleCnt="0">
        <dgm:presLayoutVars>
          <dgm:dir/>
          <dgm:animLvl val="lvl"/>
          <dgm:resizeHandles/>
        </dgm:presLayoutVars>
      </dgm:prSet>
      <dgm:spPr/>
      <dgm:t>
        <a:bodyPr/>
        <a:lstStyle/>
        <a:p>
          <a:endParaRPr lang="en-US"/>
        </a:p>
      </dgm:t>
    </dgm:pt>
    <dgm:pt modelId="{A33EE430-359A-41BF-A684-0AA42C136CA0}" type="pres">
      <dgm:prSet presAssocID="{7C6804A9-CC31-45E0-9D32-856EAD3F8B53}" presName="linNode" presStyleCnt="0"/>
      <dgm:spPr/>
    </dgm:pt>
    <dgm:pt modelId="{8F082955-45C6-4F20-BA5C-9643938DBF72}" type="pres">
      <dgm:prSet presAssocID="{7C6804A9-CC31-45E0-9D32-856EAD3F8B53}" presName="parentShp" presStyleLbl="node1" presStyleIdx="0" presStyleCnt="3" custScaleX="71296" custScaleY="34335" custLinFactNeighborX="-1488" custLinFactNeighborY="311">
        <dgm:presLayoutVars>
          <dgm:bulletEnabled val="1"/>
        </dgm:presLayoutVars>
      </dgm:prSet>
      <dgm:spPr/>
      <dgm:t>
        <a:bodyPr/>
        <a:lstStyle/>
        <a:p>
          <a:endParaRPr lang="en-US"/>
        </a:p>
      </dgm:t>
    </dgm:pt>
    <dgm:pt modelId="{3A359BE0-9CEF-4177-837A-C87441745178}" type="pres">
      <dgm:prSet presAssocID="{7C6804A9-CC31-45E0-9D32-856EAD3F8B53}" presName="childShp" presStyleLbl="bgAccFollowNode1" presStyleIdx="0" presStyleCnt="3" custScaleX="62588" custScaleY="42777" custLinFactNeighborX="0" custLinFactNeighborY="-21">
        <dgm:presLayoutVars>
          <dgm:bulletEnabled val="1"/>
        </dgm:presLayoutVars>
      </dgm:prSet>
      <dgm:spPr/>
      <dgm:t>
        <a:bodyPr/>
        <a:lstStyle/>
        <a:p>
          <a:endParaRPr lang="en-US"/>
        </a:p>
      </dgm:t>
    </dgm:pt>
    <dgm:pt modelId="{2B80081A-36D2-4CD9-8E43-A9FC6E9D2CE9}" type="pres">
      <dgm:prSet presAssocID="{ABE09B7E-BE6F-4BEB-9CDB-7C395210F871}" presName="spacing" presStyleCnt="0"/>
      <dgm:spPr/>
    </dgm:pt>
    <dgm:pt modelId="{0562E74B-374C-4492-8516-72146DB65F40}" type="pres">
      <dgm:prSet presAssocID="{E75DF324-5926-47E3-923D-AAF18F3F0380}" presName="linNode" presStyleCnt="0"/>
      <dgm:spPr/>
    </dgm:pt>
    <dgm:pt modelId="{8AF75A05-E229-4361-B383-098C06C49042}" type="pres">
      <dgm:prSet presAssocID="{E75DF324-5926-47E3-923D-AAF18F3F0380}" presName="parentShp" presStyleLbl="node1" presStyleIdx="1" presStyleCnt="3" custScaleX="71294" custScaleY="30061" custLinFactNeighborX="-1399" custLinFactNeighborY="-9865">
        <dgm:presLayoutVars>
          <dgm:bulletEnabled val="1"/>
        </dgm:presLayoutVars>
      </dgm:prSet>
      <dgm:spPr/>
      <dgm:t>
        <a:bodyPr/>
        <a:lstStyle/>
        <a:p>
          <a:endParaRPr lang="en-US"/>
        </a:p>
      </dgm:t>
    </dgm:pt>
    <dgm:pt modelId="{37CF3B28-73FE-4987-BF6D-7EB72803E8AA}" type="pres">
      <dgm:prSet presAssocID="{E75DF324-5926-47E3-923D-AAF18F3F0380}" presName="childShp" presStyleLbl="bgAccFollowNode1" presStyleIdx="1" presStyleCnt="3" custScaleX="59612" custScaleY="81867" custLinFactNeighborX="1" custLinFactNeighborY="-9358">
        <dgm:presLayoutVars>
          <dgm:bulletEnabled val="1"/>
        </dgm:presLayoutVars>
      </dgm:prSet>
      <dgm:spPr/>
      <dgm:t>
        <a:bodyPr/>
        <a:lstStyle/>
        <a:p>
          <a:endParaRPr lang="en-US"/>
        </a:p>
      </dgm:t>
    </dgm:pt>
    <dgm:pt modelId="{348D3EF4-902B-4C4D-A6BE-F29E63FF0584}" type="pres">
      <dgm:prSet presAssocID="{673CDE10-DD51-4086-8CFB-6E0E2AC0CBD3}" presName="spacing" presStyleCnt="0"/>
      <dgm:spPr/>
    </dgm:pt>
    <dgm:pt modelId="{154B454D-79F3-489A-B413-BFB7FC591B82}" type="pres">
      <dgm:prSet presAssocID="{C3D7D26E-0D9C-4CA3-83E7-B8A70816DC6F}" presName="linNode" presStyleCnt="0"/>
      <dgm:spPr/>
    </dgm:pt>
    <dgm:pt modelId="{7B6D2A75-2020-4351-8EB4-E00EFFC75B8F}" type="pres">
      <dgm:prSet presAssocID="{C3D7D26E-0D9C-4CA3-83E7-B8A70816DC6F}" presName="parentShp" presStyleLbl="node1" presStyleIdx="2" presStyleCnt="3" custAng="10800000" custFlipVert="1" custScaleX="76783" custScaleY="22605" custLinFactNeighborX="-12798" custLinFactNeighborY="-13955">
        <dgm:presLayoutVars>
          <dgm:bulletEnabled val="1"/>
        </dgm:presLayoutVars>
      </dgm:prSet>
      <dgm:spPr/>
      <dgm:t>
        <a:bodyPr/>
        <a:lstStyle/>
        <a:p>
          <a:endParaRPr lang="en-US"/>
        </a:p>
      </dgm:t>
    </dgm:pt>
    <dgm:pt modelId="{62B496E2-D067-44E3-81B5-ADAAC2562AC1}" type="pres">
      <dgm:prSet presAssocID="{C3D7D26E-0D9C-4CA3-83E7-B8A70816DC6F}" presName="childShp" presStyleLbl="bgAccFollowNode1" presStyleIdx="2" presStyleCnt="3" custScaleX="33334" custScaleY="22831" custLinFactNeighborX="-16517" custLinFactNeighborY="-13842">
        <dgm:presLayoutVars>
          <dgm:bulletEnabled val="1"/>
        </dgm:presLayoutVars>
      </dgm:prSet>
      <dgm:spPr/>
      <dgm:t>
        <a:bodyPr/>
        <a:lstStyle/>
        <a:p>
          <a:endParaRPr lang="en-US"/>
        </a:p>
      </dgm:t>
    </dgm:pt>
  </dgm:ptLst>
  <dgm:cxnLst>
    <dgm:cxn modelId="{2FDC7238-7A78-446D-AE88-D6ADB3358316}" type="presOf" srcId="{63985F0E-F713-4FCB-BA58-83EEA9AC0101}" destId="{37CF3B28-73FE-4987-BF6D-7EB72803E8AA}" srcOrd="0" destOrd="2" presId="urn:microsoft.com/office/officeart/2005/8/layout/vList6"/>
    <dgm:cxn modelId="{C97AA951-F541-4B9A-B262-387F765BCCB5}" type="presOf" srcId="{965D8092-1698-4BEB-842F-29700A7AB334}" destId="{37CF3B28-73FE-4987-BF6D-7EB72803E8AA}" srcOrd="0" destOrd="4" presId="urn:microsoft.com/office/officeart/2005/8/layout/vList6"/>
    <dgm:cxn modelId="{345F3330-C0E4-4AB0-ACF5-C5EB05B51AE6}" srcId="{E75DF324-5926-47E3-923D-AAF18F3F0380}" destId="{1E32B748-B0C3-4E31-8318-4CDD7E3A0EB3}" srcOrd="7" destOrd="0" parTransId="{D337E30D-DC3F-4CEF-A260-B4317A58C31D}" sibTransId="{E0203E08-564A-4016-A235-6E780AEDC1F5}"/>
    <dgm:cxn modelId="{D63F7A60-DC19-4DF5-8125-310109E15521}" srcId="{7C6804A9-CC31-45E0-9D32-856EAD3F8B53}" destId="{9309E2F0-43F8-4500-8DE5-7FEEBBFB8E7A}" srcOrd="3" destOrd="0" parTransId="{34614FEA-BDD1-4EDF-9889-E7BB1FEA5055}" sibTransId="{BF0B8312-8B4B-48CA-841C-74638367DE83}"/>
    <dgm:cxn modelId="{F811EF9D-CB16-4787-BD11-D20B57EA2060}" type="presOf" srcId="{0F225906-9BC7-4912-872B-BB9B32BC16AA}" destId="{37CF3B28-73FE-4987-BF6D-7EB72803E8AA}" srcOrd="0" destOrd="3" presId="urn:microsoft.com/office/officeart/2005/8/layout/vList6"/>
    <dgm:cxn modelId="{1A61F1C4-5BA5-48CE-A866-0CA2ACB390F1}" srcId="{C3D7D26E-0D9C-4CA3-83E7-B8A70816DC6F}" destId="{5547BDF9-D134-4EDF-8BEC-0EC0CB8B984F}" srcOrd="1" destOrd="0" parTransId="{5EC45685-B086-4AE3-8980-C9578224A34E}" sibTransId="{E9AE880E-97C4-443B-A612-209C897E4C6C}"/>
    <dgm:cxn modelId="{95926226-EED3-4CF4-BF3D-5106E39F79C0}" srcId="{942D645C-39C7-47D6-B1A1-B11FD89D5E87}" destId="{E75DF324-5926-47E3-923D-AAF18F3F0380}" srcOrd="1" destOrd="0" parTransId="{45E558F6-9BE5-4982-98DB-AFC3081C6D66}" sibTransId="{673CDE10-DD51-4086-8CFB-6E0E2AC0CBD3}"/>
    <dgm:cxn modelId="{CB352A41-24E8-40BF-9481-1A3B599C46D9}" type="presOf" srcId="{AD91AC75-86BB-4E69-B282-0E668A59B0BA}" destId="{62B496E2-D067-44E3-81B5-ADAAC2562AC1}" srcOrd="0" destOrd="0" presId="urn:microsoft.com/office/officeart/2005/8/layout/vList6"/>
    <dgm:cxn modelId="{0721D8B2-E678-4CBC-B681-CE6C88A4A89A}" srcId="{7C6804A9-CC31-45E0-9D32-856EAD3F8B53}" destId="{8F1BF093-C3E8-4FE0-9173-EE75ECBF193E}" srcOrd="0" destOrd="0" parTransId="{BFD955DC-771A-4D35-97EB-EF9B146E0CCD}" sibTransId="{03ADD7F9-CCFF-44F4-8844-C88028047CC3}"/>
    <dgm:cxn modelId="{03953848-272D-4E3C-9A6C-BF53038977B8}" type="presOf" srcId="{E75DF324-5926-47E3-923D-AAF18F3F0380}" destId="{8AF75A05-E229-4361-B383-098C06C49042}" srcOrd="0" destOrd="0" presId="urn:microsoft.com/office/officeart/2005/8/layout/vList6"/>
    <dgm:cxn modelId="{D4081BB2-F4AA-4CC4-8A17-5894F4C4600E}" type="presOf" srcId="{2D3D3079-9040-4605-8848-285F63568FF8}" destId="{37CF3B28-73FE-4987-BF6D-7EB72803E8AA}" srcOrd="0" destOrd="9" presId="urn:microsoft.com/office/officeart/2005/8/layout/vList6"/>
    <dgm:cxn modelId="{322306F8-7611-4375-B7E0-BBE64D71520F}" type="presOf" srcId="{180084BC-BB13-40BE-8D85-BC4E3AD96624}" destId="{37CF3B28-73FE-4987-BF6D-7EB72803E8AA}" srcOrd="0" destOrd="10" presId="urn:microsoft.com/office/officeart/2005/8/layout/vList6"/>
    <dgm:cxn modelId="{39C3B500-9C60-4C2F-A535-C0D5A3D17E93}" type="presOf" srcId="{E4037CE5-9591-401C-AFC1-6711623C294B}" destId="{3A359BE0-9CEF-4177-837A-C87441745178}" srcOrd="0" destOrd="2" presId="urn:microsoft.com/office/officeart/2005/8/layout/vList6"/>
    <dgm:cxn modelId="{96F7A352-DBB4-418D-9020-98956B078C35}" type="presOf" srcId="{7C6804A9-CC31-45E0-9D32-856EAD3F8B53}" destId="{8F082955-45C6-4F20-BA5C-9643938DBF72}" srcOrd="0" destOrd="0" presId="urn:microsoft.com/office/officeart/2005/8/layout/vList6"/>
    <dgm:cxn modelId="{6CC68CFF-69F5-4FF5-ACD6-49AEAF12AAD9}" srcId="{E75DF324-5926-47E3-923D-AAF18F3F0380}" destId="{72208498-D31F-4097-B828-AAB11EBFBD84}" srcOrd="5" destOrd="0" parTransId="{E0F6B49B-0EF8-4FFF-90EB-D2599C8928E9}" sibTransId="{696E044B-69F8-46E2-A1E9-B3A7B046E0D1}"/>
    <dgm:cxn modelId="{3221EE45-5F93-4516-983D-967023179063}" type="presOf" srcId="{C866B43E-0F64-4912-924E-E58E3D6A3A88}" destId="{3A359BE0-9CEF-4177-837A-C87441745178}" srcOrd="0" destOrd="4" presId="urn:microsoft.com/office/officeart/2005/8/layout/vList6"/>
    <dgm:cxn modelId="{9C6FB56D-6C5F-4449-9CE5-A34DB94879C3}" type="presOf" srcId="{5547BDF9-D134-4EDF-8BEC-0EC0CB8B984F}" destId="{62B496E2-D067-44E3-81B5-ADAAC2562AC1}" srcOrd="0" destOrd="1" presId="urn:microsoft.com/office/officeart/2005/8/layout/vList6"/>
    <dgm:cxn modelId="{C01438E1-B7C5-4128-985A-98526197B07F}" srcId="{E75DF324-5926-47E3-923D-AAF18F3F0380}" destId="{A1448E71-254E-46A8-B59C-6597B26BF322}" srcOrd="1" destOrd="0" parTransId="{DF39BD2E-59A6-410F-8977-A3276F67079C}" sibTransId="{FDFD56ED-086E-4304-93FB-1D0F141167DE}"/>
    <dgm:cxn modelId="{BA149F1D-B630-45BE-A463-67AA6F39E908}" srcId="{7C6804A9-CC31-45E0-9D32-856EAD3F8B53}" destId="{E4037CE5-9591-401C-AFC1-6711623C294B}" srcOrd="2" destOrd="0" parTransId="{DFE611D2-F975-4956-9FE1-3F9F2587A1C8}" sibTransId="{5124D654-9583-4991-8FA2-B3A6C5C1393C}"/>
    <dgm:cxn modelId="{FAB0D7E8-D1B5-4C53-8286-A4E1C20C3843}" type="presOf" srcId="{660932D4-619F-4BED-A53C-C2F39A27ED92}" destId="{37CF3B28-73FE-4987-BF6D-7EB72803E8AA}" srcOrd="0" destOrd="8" presId="urn:microsoft.com/office/officeart/2005/8/layout/vList6"/>
    <dgm:cxn modelId="{E8C000EE-3AB6-4F99-ACFC-91F85F70BE34}" srcId="{E75DF324-5926-47E3-923D-AAF18F3F0380}" destId="{660932D4-619F-4BED-A53C-C2F39A27ED92}" srcOrd="8" destOrd="0" parTransId="{4E4D9936-525E-49F5-9F64-C6D245BD18A4}" sibTransId="{ECFE662A-F8DC-4C35-A8E4-CF87EF08B2D7}"/>
    <dgm:cxn modelId="{E0DA1DDD-9EC2-4863-BBC9-CE3472832113}" type="presOf" srcId="{471C3E65-7F34-4784-821F-3941E129F715}" destId="{3A359BE0-9CEF-4177-837A-C87441745178}" srcOrd="0" destOrd="1" presId="urn:microsoft.com/office/officeart/2005/8/layout/vList6"/>
    <dgm:cxn modelId="{022FB19F-AD90-47D2-A0B8-20C02C99A2D0}" type="presOf" srcId="{A7185902-CAE4-41E0-8448-758B86EE2E03}" destId="{37CF3B28-73FE-4987-BF6D-7EB72803E8AA}" srcOrd="0" destOrd="6" presId="urn:microsoft.com/office/officeart/2005/8/layout/vList6"/>
    <dgm:cxn modelId="{88DF2257-1547-4C08-A516-7FA9E966FA30}" srcId="{7C6804A9-CC31-45E0-9D32-856EAD3F8B53}" destId="{471C3E65-7F34-4784-821F-3941E129F715}" srcOrd="1" destOrd="0" parTransId="{E5956B00-7A8A-428B-8DAA-B749DF857F0E}" sibTransId="{AA5F5DDB-29FB-4E74-9C6E-D9F13BC02E5D}"/>
    <dgm:cxn modelId="{D53BAB4A-D680-46CF-AA6A-2ECECE302ECF}" type="presOf" srcId="{C3D7D26E-0D9C-4CA3-83E7-B8A70816DC6F}" destId="{7B6D2A75-2020-4351-8EB4-E00EFFC75B8F}" srcOrd="0" destOrd="0" presId="urn:microsoft.com/office/officeart/2005/8/layout/vList6"/>
    <dgm:cxn modelId="{CACB3FB8-1074-460F-A5FE-676D2C84894B}" type="presOf" srcId="{A1448E71-254E-46A8-B59C-6597B26BF322}" destId="{37CF3B28-73FE-4987-BF6D-7EB72803E8AA}" srcOrd="0" destOrd="1" presId="urn:microsoft.com/office/officeart/2005/8/layout/vList6"/>
    <dgm:cxn modelId="{54E097E7-BDD3-4318-A96B-F3C193F46A77}" type="presOf" srcId="{8F1BF093-C3E8-4FE0-9173-EE75ECBF193E}" destId="{3A359BE0-9CEF-4177-837A-C87441745178}" srcOrd="0" destOrd="0" presId="urn:microsoft.com/office/officeart/2005/8/layout/vList6"/>
    <dgm:cxn modelId="{B407CB21-5C73-493F-A2E9-E4866BC215C9}" srcId="{E75DF324-5926-47E3-923D-AAF18F3F0380}" destId="{0F225906-9BC7-4912-872B-BB9B32BC16AA}" srcOrd="3" destOrd="0" parTransId="{829DB48D-EEAC-4153-A612-AAE31B3D977F}" sibTransId="{C310097C-E086-4A3B-AD16-D52DD02E4E4E}"/>
    <dgm:cxn modelId="{64F8DAEF-88B3-432C-90CC-920B4FE0EE9B}" type="presOf" srcId="{942D645C-39C7-47D6-B1A1-B11FD89D5E87}" destId="{04238735-912E-48CE-91BD-9C8C861AA2B3}" srcOrd="0" destOrd="0" presId="urn:microsoft.com/office/officeart/2005/8/layout/vList6"/>
    <dgm:cxn modelId="{62929332-B8A6-4807-B927-BF7A56FB0612}" srcId="{942D645C-39C7-47D6-B1A1-B11FD89D5E87}" destId="{7C6804A9-CC31-45E0-9D32-856EAD3F8B53}" srcOrd="0" destOrd="0" parTransId="{FD6540A8-D74C-4167-A56A-1CF675A88E1B}" sibTransId="{ABE09B7E-BE6F-4BEB-9CDB-7C395210F871}"/>
    <dgm:cxn modelId="{C43DE6A8-F092-450C-801B-16D54AB7B9EC}" type="presOf" srcId="{53C6B974-2EFB-4B40-B090-34565514173D}" destId="{37CF3B28-73FE-4987-BF6D-7EB72803E8AA}" srcOrd="0" destOrd="0" presId="urn:microsoft.com/office/officeart/2005/8/layout/vList6"/>
    <dgm:cxn modelId="{EF1B1E27-D742-452D-A40C-E2EAC0411450}" srcId="{7C6804A9-CC31-45E0-9D32-856EAD3F8B53}" destId="{C866B43E-0F64-4912-924E-E58E3D6A3A88}" srcOrd="4" destOrd="0" parTransId="{E445F076-90B2-442E-953B-804EF6DD471D}" sibTransId="{DC5E435A-F19A-45A0-BEC9-FD2A80B74347}"/>
    <dgm:cxn modelId="{69F8D658-7DB8-4114-8C61-DCB16B648866}" type="presOf" srcId="{1E32B748-B0C3-4E31-8318-4CDD7E3A0EB3}" destId="{37CF3B28-73FE-4987-BF6D-7EB72803E8AA}" srcOrd="0" destOrd="7" presId="urn:microsoft.com/office/officeart/2005/8/layout/vList6"/>
    <dgm:cxn modelId="{75270845-D2B2-4337-9833-ED2F655CF778}" srcId="{E75DF324-5926-47E3-923D-AAF18F3F0380}" destId="{2D3D3079-9040-4605-8848-285F63568FF8}" srcOrd="9" destOrd="0" parTransId="{609952C0-FA76-4FAB-8BFB-494D1C8020DF}" sibTransId="{6568B5C6-A715-405F-B14B-556303E32191}"/>
    <dgm:cxn modelId="{F2D9A8EC-CBAC-42DF-86C5-2DAB915055A6}" type="presOf" srcId="{72208498-D31F-4097-B828-AAB11EBFBD84}" destId="{37CF3B28-73FE-4987-BF6D-7EB72803E8AA}" srcOrd="0" destOrd="5" presId="urn:microsoft.com/office/officeart/2005/8/layout/vList6"/>
    <dgm:cxn modelId="{DE2D399C-FF9A-40BB-B93F-E11413FA377B}" srcId="{E75DF324-5926-47E3-923D-AAF18F3F0380}" destId="{A7185902-CAE4-41E0-8448-758B86EE2E03}" srcOrd="6" destOrd="0" parTransId="{FDA04A99-BC99-4F83-89DD-4B74DDA98835}" sibTransId="{8DCF6A74-E275-4909-9341-38B1EDEC7E0F}"/>
    <dgm:cxn modelId="{882BE40F-9FC3-41C3-AFFB-EC4668546ABD}" srcId="{E75DF324-5926-47E3-923D-AAF18F3F0380}" destId="{53C6B974-2EFB-4B40-B090-34565514173D}" srcOrd="0" destOrd="0" parTransId="{DE32491C-BAB9-44F5-961B-D2BD48E93356}" sibTransId="{27BCD643-9C40-42A1-8C7B-7659B9D59268}"/>
    <dgm:cxn modelId="{1D0BFBE6-57EA-41DD-AE01-74BA3DDFBCE5}" srcId="{E75DF324-5926-47E3-923D-AAF18F3F0380}" destId="{63985F0E-F713-4FCB-BA58-83EEA9AC0101}" srcOrd="2" destOrd="0" parTransId="{2E6F935A-90A5-4672-AAC1-54757FC2E1CC}" sibTransId="{C7E978D0-294E-4107-8838-EB98E685FE0B}"/>
    <dgm:cxn modelId="{B9D4D08A-C0B5-48E5-9FB8-96BA5DCD0B3A}" type="presOf" srcId="{9309E2F0-43F8-4500-8DE5-7FEEBBFB8E7A}" destId="{3A359BE0-9CEF-4177-837A-C87441745178}" srcOrd="0" destOrd="3" presId="urn:microsoft.com/office/officeart/2005/8/layout/vList6"/>
    <dgm:cxn modelId="{E88CFE00-1E46-4F42-B272-59791340B860}" srcId="{E75DF324-5926-47E3-923D-AAF18F3F0380}" destId="{180084BC-BB13-40BE-8D85-BC4E3AD96624}" srcOrd="10" destOrd="0" parTransId="{CE49C113-9F58-4089-863E-71F6D3F6C3EF}" sibTransId="{5BBD8851-0F51-4543-A295-D935E9C136A4}"/>
    <dgm:cxn modelId="{7F1263AF-0A40-4FE1-B953-82AD1064CACB}" srcId="{942D645C-39C7-47D6-B1A1-B11FD89D5E87}" destId="{C3D7D26E-0D9C-4CA3-83E7-B8A70816DC6F}" srcOrd="2" destOrd="0" parTransId="{5F6096A3-C500-4CC2-9D08-EC9AD649C5CB}" sibTransId="{F79D6A1D-7660-48E1-950E-0199705BA972}"/>
    <dgm:cxn modelId="{CC5BC2F6-EE45-4F15-A7F3-C3EBCFF3C817}" srcId="{C3D7D26E-0D9C-4CA3-83E7-B8A70816DC6F}" destId="{AD91AC75-86BB-4E69-B282-0E668A59B0BA}" srcOrd="0" destOrd="0" parTransId="{825B3E60-D36B-485A-83CD-AC21B0AFADB7}" sibTransId="{D166461D-127E-48CF-A8B1-4A49C797B203}"/>
    <dgm:cxn modelId="{724E83F3-D362-41C8-9D75-08E5EFB8CAAB}" srcId="{E75DF324-5926-47E3-923D-AAF18F3F0380}" destId="{965D8092-1698-4BEB-842F-29700A7AB334}" srcOrd="4" destOrd="0" parTransId="{42D4E590-321F-4033-84A8-9F48D02115BC}" sibTransId="{F10B0464-82FF-4714-8DC2-542B68405E8B}"/>
    <dgm:cxn modelId="{FED8591F-DE03-491F-B54A-5F6E26382CD8}" type="presParOf" srcId="{04238735-912E-48CE-91BD-9C8C861AA2B3}" destId="{A33EE430-359A-41BF-A684-0AA42C136CA0}" srcOrd="0" destOrd="0" presId="urn:microsoft.com/office/officeart/2005/8/layout/vList6"/>
    <dgm:cxn modelId="{0D9FA963-B2C0-4804-8664-B29AAAE54761}" type="presParOf" srcId="{A33EE430-359A-41BF-A684-0AA42C136CA0}" destId="{8F082955-45C6-4F20-BA5C-9643938DBF72}" srcOrd="0" destOrd="0" presId="urn:microsoft.com/office/officeart/2005/8/layout/vList6"/>
    <dgm:cxn modelId="{8B6EC6EF-7E2C-4580-972F-8CF803B0C0E9}" type="presParOf" srcId="{A33EE430-359A-41BF-A684-0AA42C136CA0}" destId="{3A359BE0-9CEF-4177-837A-C87441745178}" srcOrd="1" destOrd="0" presId="urn:microsoft.com/office/officeart/2005/8/layout/vList6"/>
    <dgm:cxn modelId="{74A6F2B5-4B71-4F14-B59E-CC4BA5C26AEF}" type="presParOf" srcId="{04238735-912E-48CE-91BD-9C8C861AA2B3}" destId="{2B80081A-36D2-4CD9-8E43-A9FC6E9D2CE9}" srcOrd="1" destOrd="0" presId="urn:microsoft.com/office/officeart/2005/8/layout/vList6"/>
    <dgm:cxn modelId="{C141221B-64DF-4A18-971C-A5780E3205D6}" type="presParOf" srcId="{04238735-912E-48CE-91BD-9C8C861AA2B3}" destId="{0562E74B-374C-4492-8516-72146DB65F40}" srcOrd="2" destOrd="0" presId="urn:microsoft.com/office/officeart/2005/8/layout/vList6"/>
    <dgm:cxn modelId="{2B2D7224-4AA8-4C43-AD90-6622D986BC6E}" type="presParOf" srcId="{0562E74B-374C-4492-8516-72146DB65F40}" destId="{8AF75A05-E229-4361-B383-098C06C49042}" srcOrd="0" destOrd="0" presId="urn:microsoft.com/office/officeart/2005/8/layout/vList6"/>
    <dgm:cxn modelId="{7B2EC3D0-21EA-4D70-9671-4B434C4074C2}" type="presParOf" srcId="{0562E74B-374C-4492-8516-72146DB65F40}" destId="{37CF3B28-73FE-4987-BF6D-7EB72803E8AA}" srcOrd="1" destOrd="0" presId="urn:microsoft.com/office/officeart/2005/8/layout/vList6"/>
    <dgm:cxn modelId="{58C998D1-D554-46FE-93B5-26D1DA06D189}" type="presParOf" srcId="{04238735-912E-48CE-91BD-9C8C861AA2B3}" destId="{348D3EF4-902B-4C4D-A6BE-F29E63FF0584}" srcOrd="3" destOrd="0" presId="urn:microsoft.com/office/officeart/2005/8/layout/vList6"/>
    <dgm:cxn modelId="{354B6D39-57BA-4311-8841-EE10718C69C9}" type="presParOf" srcId="{04238735-912E-48CE-91BD-9C8C861AA2B3}" destId="{154B454D-79F3-489A-B413-BFB7FC591B82}" srcOrd="4" destOrd="0" presId="urn:microsoft.com/office/officeart/2005/8/layout/vList6"/>
    <dgm:cxn modelId="{F535B52B-65DC-45EC-989D-015BCD8E2CC3}" type="presParOf" srcId="{154B454D-79F3-489A-B413-BFB7FC591B82}" destId="{7B6D2A75-2020-4351-8EB4-E00EFFC75B8F}" srcOrd="0" destOrd="0" presId="urn:microsoft.com/office/officeart/2005/8/layout/vList6"/>
    <dgm:cxn modelId="{BD19F572-F208-4617-BB80-D07A07D89B10}" type="presParOf" srcId="{154B454D-79F3-489A-B413-BFB7FC591B82}" destId="{62B496E2-D067-44E3-81B5-ADAAC2562AC1}" srcOrd="1" destOrd="0" presId="urn:microsoft.com/office/officeart/2005/8/layout/vList6"/>
  </dgm:cxnLst>
  <dgm:bg/>
  <dgm:whole/>
  <dgm:extLst>
    <a:ext uri="http://schemas.microsoft.com/office/drawing/2008/diagram">
      <dsp:dataModelExt xmlns=""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B3B3430-D670-4166-9662-3421C915984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25331DC-41B0-4285-83C5-E96010AC8574}">
      <dgm:prSet phldrT="[Text]"/>
      <dgm:spPr/>
      <dgm:t>
        <a:bodyPr/>
        <a:lstStyle/>
        <a:p>
          <a:r>
            <a:rPr lang="en-US" dirty="0" smtClean="0"/>
            <a:t>Tax Structure</a:t>
          </a:r>
          <a:endParaRPr lang="en-US" dirty="0"/>
        </a:p>
      </dgm:t>
    </dgm:pt>
    <dgm:pt modelId="{5DC9F73A-C00C-44D4-B295-CC5BAD85B197}" type="parTrans" cxnId="{261A7535-5BF2-409A-9B86-3127C9409FD9}">
      <dgm:prSet/>
      <dgm:spPr/>
      <dgm:t>
        <a:bodyPr/>
        <a:lstStyle/>
        <a:p>
          <a:endParaRPr lang="en-US"/>
        </a:p>
      </dgm:t>
    </dgm:pt>
    <dgm:pt modelId="{C7C896A0-2C27-4ECF-A381-762A885913F6}" type="sibTrans" cxnId="{261A7535-5BF2-409A-9B86-3127C9409FD9}">
      <dgm:prSet/>
      <dgm:spPr/>
      <dgm:t>
        <a:bodyPr/>
        <a:lstStyle/>
        <a:p>
          <a:endParaRPr lang="en-US"/>
        </a:p>
      </dgm:t>
    </dgm:pt>
    <dgm:pt modelId="{2A337F28-3283-46EC-8567-09815FD818A0}">
      <dgm:prSet phldrT="[Text]"/>
      <dgm:spPr/>
      <dgm:t>
        <a:bodyPr/>
        <a:lstStyle/>
        <a:p>
          <a:r>
            <a:rPr lang="en-US" dirty="0" smtClean="0"/>
            <a:t>Direct Tax</a:t>
          </a:r>
          <a:endParaRPr lang="en-US" dirty="0"/>
        </a:p>
      </dgm:t>
    </dgm:pt>
    <dgm:pt modelId="{4B11FDD3-5340-4299-9BED-9DF23EC73418}" type="parTrans" cxnId="{D4887810-E1C6-4110-9E68-CBEFE4EBCB91}">
      <dgm:prSet/>
      <dgm:spPr/>
      <dgm:t>
        <a:bodyPr/>
        <a:lstStyle/>
        <a:p>
          <a:endParaRPr lang="en-US"/>
        </a:p>
      </dgm:t>
    </dgm:pt>
    <dgm:pt modelId="{811A61D4-3EC0-4F14-8BCE-15221B8DF113}" type="sibTrans" cxnId="{D4887810-E1C6-4110-9E68-CBEFE4EBCB91}">
      <dgm:prSet/>
      <dgm:spPr/>
      <dgm:t>
        <a:bodyPr/>
        <a:lstStyle/>
        <a:p>
          <a:endParaRPr lang="en-US"/>
        </a:p>
      </dgm:t>
    </dgm:pt>
    <dgm:pt modelId="{C3EF721B-807E-46C4-860C-895AF6CAE281}">
      <dgm:prSet phldrT="[Text]"/>
      <dgm:spPr/>
      <dgm:t>
        <a:bodyPr/>
        <a:lstStyle/>
        <a:p>
          <a:r>
            <a:rPr lang="en-US" dirty="0" smtClean="0"/>
            <a:t>Income Tax	</a:t>
          </a:r>
          <a:endParaRPr lang="en-US" dirty="0"/>
        </a:p>
      </dgm:t>
    </dgm:pt>
    <dgm:pt modelId="{9186EE76-7E85-459A-875F-4A32F18203F6}" type="parTrans" cxnId="{F193137E-46C0-48C3-925A-74A85B1934FA}">
      <dgm:prSet/>
      <dgm:spPr/>
      <dgm:t>
        <a:bodyPr/>
        <a:lstStyle/>
        <a:p>
          <a:endParaRPr lang="en-US"/>
        </a:p>
      </dgm:t>
    </dgm:pt>
    <dgm:pt modelId="{A579C2BD-D881-41BB-9A40-C69BD7DCC089}" type="sibTrans" cxnId="{F193137E-46C0-48C3-925A-74A85B1934FA}">
      <dgm:prSet/>
      <dgm:spPr/>
      <dgm:t>
        <a:bodyPr/>
        <a:lstStyle/>
        <a:p>
          <a:endParaRPr lang="en-US"/>
        </a:p>
      </dgm:t>
    </dgm:pt>
    <dgm:pt modelId="{5C999F5E-1C88-4888-8AF4-A417488DB7DC}">
      <dgm:prSet phldrT="[Text]"/>
      <dgm:spPr/>
      <dgm:t>
        <a:bodyPr/>
        <a:lstStyle/>
        <a:p>
          <a:r>
            <a:rPr lang="en-US" dirty="0" smtClean="0"/>
            <a:t>Dual GST</a:t>
          </a:r>
          <a:endParaRPr lang="en-US" dirty="0"/>
        </a:p>
      </dgm:t>
    </dgm:pt>
    <dgm:pt modelId="{D3EEB957-A101-4EB4-B6D4-AC862591E11A}" type="parTrans" cxnId="{7723A48B-85E1-4FA4-B4BB-8C2A2CCEA0A1}">
      <dgm:prSet/>
      <dgm:spPr/>
      <dgm:t>
        <a:bodyPr/>
        <a:lstStyle/>
        <a:p>
          <a:endParaRPr lang="en-US"/>
        </a:p>
      </dgm:t>
    </dgm:pt>
    <dgm:pt modelId="{72252A6D-95A0-4700-86D0-94B578DF9CB5}" type="sibTrans" cxnId="{7723A48B-85E1-4FA4-B4BB-8C2A2CCEA0A1}">
      <dgm:prSet/>
      <dgm:spPr/>
      <dgm:t>
        <a:bodyPr/>
        <a:lstStyle/>
        <a:p>
          <a:endParaRPr lang="en-US"/>
        </a:p>
      </dgm:t>
    </dgm:pt>
    <dgm:pt modelId="{3B505A53-75A4-43C7-8BD8-0F097220BE7E}">
      <dgm:prSet phldrT="[Text]"/>
      <dgm:spPr/>
      <dgm:t>
        <a:bodyPr/>
        <a:lstStyle/>
        <a:p>
          <a:r>
            <a:rPr lang="en-US" dirty="0" smtClean="0"/>
            <a:t>Intra- state</a:t>
          </a:r>
          <a:endParaRPr lang="en-US" dirty="0"/>
        </a:p>
      </dgm:t>
    </dgm:pt>
    <dgm:pt modelId="{54744B40-F685-4296-A584-1228AAA07B97}" type="parTrans" cxnId="{A439F325-AC3D-49B4-94BC-67382E243EC2}">
      <dgm:prSet/>
      <dgm:spPr/>
      <dgm:t>
        <a:bodyPr/>
        <a:lstStyle/>
        <a:p>
          <a:endParaRPr lang="en-US"/>
        </a:p>
      </dgm:t>
    </dgm:pt>
    <dgm:pt modelId="{E40683AE-1801-44B8-AF1B-5ECAAD247C7A}" type="sibTrans" cxnId="{A439F325-AC3D-49B4-94BC-67382E243EC2}">
      <dgm:prSet/>
      <dgm:spPr/>
      <dgm:t>
        <a:bodyPr/>
        <a:lstStyle/>
        <a:p>
          <a:endParaRPr lang="en-US"/>
        </a:p>
      </dgm:t>
    </dgm:pt>
    <dgm:pt modelId="{615E90B3-9E84-481B-9E39-2DE9994854B4}">
      <dgm:prSet/>
      <dgm:spPr/>
      <dgm:t>
        <a:bodyPr/>
        <a:lstStyle/>
        <a:p>
          <a:r>
            <a:rPr lang="en-US" dirty="0" smtClean="0"/>
            <a:t>Inter State</a:t>
          </a:r>
          <a:endParaRPr lang="en-US" dirty="0"/>
        </a:p>
      </dgm:t>
    </dgm:pt>
    <dgm:pt modelId="{C282CD00-14D2-423A-91FE-44EC977B1406}" type="parTrans" cxnId="{346A44AA-488E-4C66-8254-FD93D66432C4}">
      <dgm:prSet/>
      <dgm:spPr/>
      <dgm:t>
        <a:bodyPr/>
        <a:lstStyle/>
        <a:p>
          <a:endParaRPr lang="en-US"/>
        </a:p>
      </dgm:t>
    </dgm:pt>
    <dgm:pt modelId="{B59BC19C-BFB9-4AE2-8C50-CA8FEC8ED85F}" type="sibTrans" cxnId="{346A44AA-488E-4C66-8254-FD93D66432C4}">
      <dgm:prSet/>
      <dgm:spPr/>
      <dgm:t>
        <a:bodyPr/>
        <a:lstStyle/>
        <a:p>
          <a:endParaRPr lang="en-US"/>
        </a:p>
      </dgm:t>
    </dgm:pt>
    <dgm:pt modelId="{7A022926-E7BD-4D5D-882B-E954087460D7}">
      <dgm:prSet/>
      <dgm:spPr/>
      <dgm:t>
        <a:bodyPr/>
        <a:lstStyle/>
        <a:p>
          <a:r>
            <a:rPr lang="en-US" dirty="0" smtClean="0"/>
            <a:t>CGST (Central)</a:t>
          </a:r>
          <a:endParaRPr lang="en-US" dirty="0"/>
        </a:p>
      </dgm:t>
    </dgm:pt>
    <dgm:pt modelId="{CF55A148-6C24-4F72-AFC2-9B9AC72738AE}" type="parTrans" cxnId="{51EE8B0B-D57B-47A0-B925-A48B81A78425}">
      <dgm:prSet/>
      <dgm:spPr/>
      <dgm:t>
        <a:bodyPr/>
        <a:lstStyle/>
        <a:p>
          <a:endParaRPr lang="en-US"/>
        </a:p>
      </dgm:t>
    </dgm:pt>
    <dgm:pt modelId="{8CE736CA-701A-4B2E-811B-D666A2E742A9}" type="sibTrans" cxnId="{51EE8B0B-D57B-47A0-B925-A48B81A78425}">
      <dgm:prSet/>
      <dgm:spPr/>
      <dgm:t>
        <a:bodyPr/>
        <a:lstStyle/>
        <a:p>
          <a:endParaRPr lang="en-US"/>
        </a:p>
      </dgm:t>
    </dgm:pt>
    <dgm:pt modelId="{C6909513-9A6F-47D1-B425-191E4C864E75}">
      <dgm:prSet/>
      <dgm:spPr/>
      <dgm:t>
        <a:bodyPr/>
        <a:lstStyle/>
        <a:p>
          <a:r>
            <a:rPr lang="en-US" dirty="0" smtClean="0"/>
            <a:t>IGST (Central)</a:t>
          </a:r>
          <a:endParaRPr lang="en-US" dirty="0"/>
        </a:p>
      </dgm:t>
    </dgm:pt>
    <dgm:pt modelId="{50D144BA-D5FD-44A5-85F9-E345BBE5A65C}" type="parTrans" cxnId="{D9046FCA-5279-43C5-AFDA-0D81EDD10B85}">
      <dgm:prSet/>
      <dgm:spPr/>
      <dgm:t>
        <a:bodyPr/>
        <a:lstStyle/>
        <a:p>
          <a:endParaRPr lang="en-US"/>
        </a:p>
      </dgm:t>
    </dgm:pt>
    <dgm:pt modelId="{D7880243-87DC-488A-B492-B5BDD6FCA996}" type="sibTrans" cxnId="{D9046FCA-5279-43C5-AFDA-0D81EDD10B85}">
      <dgm:prSet/>
      <dgm:spPr/>
      <dgm:t>
        <a:bodyPr/>
        <a:lstStyle/>
        <a:p>
          <a:endParaRPr lang="en-US"/>
        </a:p>
      </dgm:t>
    </dgm:pt>
    <dgm:pt modelId="{A8321E8B-F709-419B-BAFF-B24D60A34B9C}">
      <dgm:prSet/>
      <dgm:spPr/>
      <dgm:t>
        <a:bodyPr/>
        <a:lstStyle/>
        <a:p>
          <a:r>
            <a:rPr lang="en-US" dirty="0" smtClean="0"/>
            <a:t>SGST (State)</a:t>
          </a:r>
          <a:endParaRPr lang="en-US" dirty="0"/>
        </a:p>
      </dgm:t>
    </dgm:pt>
    <dgm:pt modelId="{23E74596-5A9F-4E58-A03A-9593360297CD}" type="parTrans" cxnId="{F3CA7904-2776-4ACD-9AEC-539EA12D5AF4}">
      <dgm:prSet/>
      <dgm:spPr/>
      <dgm:t>
        <a:bodyPr/>
        <a:lstStyle/>
        <a:p>
          <a:endParaRPr lang="en-US"/>
        </a:p>
      </dgm:t>
    </dgm:pt>
    <dgm:pt modelId="{453DB56F-15C6-43C8-9AFE-EEF17529B1BC}" type="sibTrans" cxnId="{F3CA7904-2776-4ACD-9AEC-539EA12D5AF4}">
      <dgm:prSet/>
      <dgm:spPr/>
      <dgm:t>
        <a:bodyPr/>
        <a:lstStyle/>
        <a:p>
          <a:endParaRPr lang="en-US"/>
        </a:p>
      </dgm:t>
    </dgm:pt>
    <dgm:pt modelId="{620C4191-AFD5-4578-9983-310F6CC109F4}" type="pres">
      <dgm:prSet presAssocID="{5B3B3430-D670-4166-9662-3421C9159843}" presName="hierChild1" presStyleCnt="0">
        <dgm:presLayoutVars>
          <dgm:chPref val="1"/>
          <dgm:dir/>
          <dgm:animOne val="branch"/>
          <dgm:animLvl val="lvl"/>
          <dgm:resizeHandles/>
        </dgm:presLayoutVars>
      </dgm:prSet>
      <dgm:spPr/>
      <dgm:t>
        <a:bodyPr/>
        <a:lstStyle/>
        <a:p>
          <a:endParaRPr lang="en-US"/>
        </a:p>
      </dgm:t>
    </dgm:pt>
    <dgm:pt modelId="{DE5D1557-5CCD-4F71-8688-59858A0DAD72}" type="pres">
      <dgm:prSet presAssocID="{C25331DC-41B0-4285-83C5-E96010AC8574}" presName="hierRoot1" presStyleCnt="0"/>
      <dgm:spPr/>
    </dgm:pt>
    <dgm:pt modelId="{C87AC927-6913-477A-96AB-8CA935122EEB}" type="pres">
      <dgm:prSet presAssocID="{C25331DC-41B0-4285-83C5-E96010AC8574}" presName="composite" presStyleCnt="0"/>
      <dgm:spPr/>
    </dgm:pt>
    <dgm:pt modelId="{53150D77-AE12-4B65-AA7C-CA8FB72132D9}" type="pres">
      <dgm:prSet presAssocID="{C25331DC-41B0-4285-83C5-E96010AC8574}" presName="background" presStyleLbl="node0" presStyleIdx="0" presStyleCnt="1"/>
      <dgm:spPr/>
    </dgm:pt>
    <dgm:pt modelId="{B743896C-C600-4206-878D-D56E04F66183}" type="pres">
      <dgm:prSet presAssocID="{C25331DC-41B0-4285-83C5-E96010AC8574}" presName="text" presStyleLbl="fgAcc0" presStyleIdx="0" presStyleCnt="1">
        <dgm:presLayoutVars>
          <dgm:chPref val="3"/>
        </dgm:presLayoutVars>
      </dgm:prSet>
      <dgm:spPr/>
      <dgm:t>
        <a:bodyPr/>
        <a:lstStyle/>
        <a:p>
          <a:endParaRPr lang="en-US"/>
        </a:p>
      </dgm:t>
    </dgm:pt>
    <dgm:pt modelId="{A84E8C56-75AD-4321-8987-0DA3D5E85BCB}" type="pres">
      <dgm:prSet presAssocID="{C25331DC-41B0-4285-83C5-E96010AC8574}" presName="hierChild2" presStyleCnt="0"/>
      <dgm:spPr/>
    </dgm:pt>
    <dgm:pt modelId="{56D007A3-970D-4B0C-846B-C8AFA8B8D23F}" type="pres">
      <dgm:prSet presAssocID="{4B11FDD3-5340-4299-9BED-9DF23EC73418}" presName="Name10" presStyleLbl="parChTrans1D2" presStyleIdx="0" presStyleCnt="2"/>
      <dgm:spPr/>
      <dgm:t>
        <a:bodyPr/>
        <a:lstStyle/>
        <a:p>
          <a:endParaRPr lang="en-US"/>
        </a:p>
      </dgm:t>
    </dgm:pt>
    <dgm:pt modelId="{3FCA6179-DC78-4A0C-AA30-54189CEF8544}" type="pres">
      <dgm:prSet presAssocID="{2A337F28-3283-46EC-8567-09815FD818A0}" presName="hierRoot2" presStyleCnt="0"/>
      <dgm:spPr/>
    </dgm:pt>
    <dgm:pt modelId="{17BAE752-42D9-486D-AC13-34480F51381D}" type="pres">
      <dgm:prSet presAssocID="{2A337F28-3283-46EC-8567-09815FD818A0}" presName="composite2" presStyleCnt="0"/>
      <dgm:spPr/>
    </dgm:pt>
    <dgm:pt modelId="{DBA11C35-497E-4B37-B065-09986C76FB88}" type="pres">
      <dgm:prSet presAssocID="{2A337F28-3283-46EC-8567-09815FD818A0}" presName="background2" presStyleLbl="node2" presStyleIdx="0" presStyleCnt="2"/>
      <dgm:spPr/>
    </dgm:pt>
    <dgm:pt modelId="{5F27F51E-B4EC-4472-94BE-69F376110BF9}" type="pres">
      <dgm:prSet presAssocID="{2A337F28-3283-46EC-8567-09815FD818A0}" presName="text2" presStyleLbl="fgAcc2" presStyleIdx="0" presStyleCnt="2">
        <dgm:presLayoutVars>
          <dgm:chPref val="3"/>
        </dgm:presLayoutVars>
      </dgm:prSet>
      <dgm:spPr/>
      <dgm:t>
        <a:bodyPr/>
        <a:lstStyle/>
        <a:p>
          <a:endParaRPr lang="en-US"/>
        </a:p>
      </dgm:t>
    </dgm:pt>
    <dgm:pt modelId="{8B9FC6A9-ED4B-4041-8EC9-2EC771B78902}" type="pres">
      <dgm:prSet presAssocID="{2A337F28-3283-46EC-8567-09815FD818A0}" presName="hierChild3" presStyleCnt="0"/>
      <dgm:spPr/>
    </dgm:pt>
    <dgm:pt modelId="{D984BB0F-357F-4856-B419-60E62C50D274}" type="pres">
      <dgm:prSet presAssocID="{9186EE76-7E85-459A-875F-4A32F18203F6}" presName="Name17" presStyleLbl="parChTrans1D3" presStyleIdx="0" presStyleCnt="3"/>
      <dgm:spPr/>
      <dgm:t>
        <a:bodyPr/>
        <a:lstStyle/>
        <a:p>
          <a:endParaRPr lang="en-US"/>
        </a:p>
      </dgm:t>
    </dgm:pt>
    <dgm:pt modelId="{FCA6DA85-F173-4ED0-B12E-89F0C259CE76}" type="pres">
      <dgm:prSet presAssocID="{C3EF721B-807E-46C4-860C-895AF6CAE281}" presName="hierRoot3" presStyleCnt="0"/>
      <dgm:spPr/>
    </dgm:pt>
    <dgm:pt modelId="{C01040BC-89CE-429D-9CDE-E5C9DC77EE87}" type="pres">
      <dgm:prSet presAssocID="{C3EF721B-807E-46C4-860C-895AF6CAE281}" presName="composite3" presStyleCnt="0"/>
      <dgm:spPr/>
    </dgm:pt>
    <dgm:pt modelId="{8D1C1AF6-ED47-4845-A2A6-1CEA2CA54356}" type="pres">
      <dgm:prSet presAssocID="{C3EF721B-807E-46C4-860C-895AF6CAE281}" presName="background3" presStyleLbl="node3" presStyleIdx="0" presStyleCnt="3"/>
      <dgm:spPr/>
    </dgm:pt>
    <dgm:pt modelId="{340781CD-889C-49BD-A7B2-E2B714647FBD}" type="pres">
      <dgm:prSet presAssocID="{C3EF721B-807E-46C4-860C-895AF6CAE281}" presName="text3" presStyleLbl="fgAcc3" presStyleIdx="0" presStyleCnt="3">
        <dgm:presLayoutVars>
          <dgm:chPref val="3"/>
        </dgm:presLayoutVars>
      </dgm:prSet>
      <dgm:spPr/>
      <dgm:t>
        <a:bodyPr/>
        <a:lstStyle/>
        <a:p>
          <a:endParaRPr lang="en-US"/>
        </a:p>
      </dgm:t>
    </dgm:pt>
    <dgm:pt modelId="{4739AAF6-E044-470B-8F52-2091D3668176}" type="pres">
      <dgm:prSet presAssocID="{C3EF721B-807E-46C4-860C-895AF6CAE281}" presName="hierChild4" presStyleCnt="0"/>
      <dgm:spPr/>
    </dgm:pt>
    <dgm:pt modelId="{251ADD4F-5795-48CE-8FC8-FA42711B4363}" type="pres">
      <dgm:prSet presAssocID="{D3EEB957-A101-4EB4-B6D4-AC862591E11A}" presName="Name10" presStyleLbl="parChTrans1D2" presStyleIdx="1" presStyleCnt="2"/>
      <dgm:spPr/>
      <dgm:t>
        <a:bodyPr/>
        <a:lstStyle/>
        <a:p>
          <a:endParaRPr lang="en-US"/>
        </a:p>
      </dgm:t>
    </dgm:pt>
    <dgm:pt modelId="{927A2394-581C-45E0-A0BB-ECFD1D64366D}" type="pres">
      <dgm:prSet presAssocID="{5C999F5E-1C88-4888-8AF4-A417488DB7DC}" presName="hierRoot2" presStyleCnt="0"/>
      <dgm:spPr/>
    </dgm:pt>
    <dgm:pt modelId="{8251E91B-5004-464E-AB7C-E9B685CFF10A}" type="pres">
      <dgm:prSet presAssocID="{5C999F5E-1C88-4888-8AF4-A417488DB7DC}" presName="composite2" presStyleCnt="0"/>
      <dgm:spPr/>
    </dgm:pt>
    <dgm:pt modelId="{2A41953F-EEE0-4543-A411-D444DA71EC97}" type="pres">
      <dgm:prSet presAssocID="{5C999F5E-1C88-4888-8AF4-A417488DB7DC}" presName="background2" presStyleLbl="node2" presStyleIdx="1" presStyleCnt="2"/>
      <dgm:spPr/>
    </dgm:pt>
    <dgm:pt modelId="{88F2E1CF-4A0D-40EF-B222-1071405C3BFA}" type="pres">
      <dgm:prSet presAssocID="{5C999F5E-1C88-4888-8AF4-A417488DB7DC}" presName="text2" presStyleLbl="fgAcc2" presStyleIdx="1" presStyleCnt="2" custLinFactNeighborX="52422">
        <dgm:presLayoutVars>
          <dgm:chPref val="3"/>
        </dgm:presLayoutVars>
      </dgm:prSet>
      <dgm:spPr/>
      <dgm:t>
        <a:bodyPr/>
        <a:lstStyle/>
        <a:p>
          <a:endParaRPr lang="en-US"/>
        </a:p>
      </dgm:t>
    </dgm:pt>
    <dgm:pt modelId="{44F59882-3B03-445E-AD58-46D9F888ACC6}" type="pres">
      <dgm:prSet presAssocID="{5C999F5E-1C88-4888-8AF4-A417488DB7DC}" presName="hierChild3" presStyleCnt="0"/>
      <dgm:spPr/>
    </dgm:pt>
    <dgm:pt modelId="{057C3A22-6987-4EF4-B843-43EE1FCD2B6C}" type="pres">
      <dgm:prSet presAssocID="{54744B40-F685-4296-A584-1228AAA07B97}" presName="Name17" presStyleLbl="parChTrans1D3" presStyleIdx="1" presStyleCnt="3"/>
      <dgm:spPr/>
      <dgm:t>
        <a:bodyPr/>
        <a:lstStyle/>
        <a:p>
          <a:endParaRPr lang="en-US"/>
        </a:p>
      </dgm:t>
    </dgm:pt>
    <dgm:pt modelId="{5D4A8E3D-60CB-47CF-BEAD-2B0B81A231E9}" type="pres">
      <dgm:prSet presAssocID="{3B505A53-75A4-43C7-8BD8-0F097220BE7E}" presName="hierRoot3" presStyleCnt="0"/>
      <dgm:spPr/>
    </dgm:pt>
    <dgm:pt modelId="{915DAA97-4C50-4584-8351-045BCE4B723E}" type="pres">
      <dgm:prSet presAssocID="{3B505A53-75A4-43C7-8BD8-0F097220BE7E}" presName="composite3" presStyleCnt="0"/>
      <dgm:spPr/>
    </dgm:pt>
    <dgm:pt modelId="{CB93EC8D-97BC-486B-A7F8-9F26B1AD7B5D}" type="pres">
      <dgm:prSet presAssocID="{3B505A53-75A4-43C7-8BD8-0F097220BE7E}" presName="background3" presStyleLbl="node3" presStyleIdx="1" presStyleCnt="3"/>
      <dgm:spPr/>
    </dgm:pt>
    <dgm:pt modelId="{CBEE957C-B5A8-41CF-BE4E-4373CE12AB0D}" type="pres">
      <dgm:prSet presAssocID="{3B505A53-75A4-43C7-8BD8-0F097220BE7E}" presName="text3" presStyleLbl="fgAcc3" presStyleIdx="1" presStyleCnt="3" custLinFactNeighborX="57022" custLinFactNeighborY="6344">
        <dgm:presLayoutVars>
          <dgm:chPref val="3"/>
        </dgm:presLayoutVars>
      </dgm:prSet>
      <dgm:spPr/>
      <dgm:t>
        <a:bodyPr/>
        <a:lstStyle/>
        <a:p>
          <a:endParaRPr lang="en-US"/>
        </a:p>
      </dgm:t>
    </dgm:pt>
    <dgm:pt modelId="{1B6EC152-DBF7-444F-A010-D35DB11C1687}" type="pres">
      <dgm:prSet presAssocID="{3B505A53-75A4-43C7-8BD8-0F097220BE7E}" presName="hierChild4" presStyleCnt="0"/>
      <dgm:spPr/>
    </dgm:pt>
    <dgm:pt modelId="{21F99B9C-7764-419A-BDBD-D280E7394C0A}" type="pres">
      <dgm:prSet presAssocID="{CF55A148-6C24-4F72-AFC2-9B9AC72738AE}" presName="Name23" presStyleLbl="parChTrans1D4" presStyleIdx="0" presStyleCnt="3"/>
      <dgm:spPr/>
      <dgm:t>
        <a:bodyPr/>
        <a:lstStyle/>
        <a:p>
          <a:endParaRPr lang="en-US"/>
        </a:p>
      </dgm:t>
    </dgm:pt>
    <dgm:pt modelId="{625E382E-B32E-43E7-AB8B-CC9CAABE8537}" type="pres">
      <dgm:prSet presAssocID="{7A022926-E7BD-4D5D-882B-E954087460D7}" presName="hierRoot4" presStyleCnt="0"/>
      <dgm:spPr/>
    </dgm:pt>
    <dgm:pt modelId="{EB234F7A-0701-4327-94B5-03306F2A970F}" type="pres">
      <dgm:prSet presAssocID="{7A022926-E7BD-4D5D-882B-E954087460D7}" presName="composite4" presStyleCnt="0"/>
      <dgm:spPr/>
    </dgm:pt>
    <dgm:pt modelId="{FD321211-0892-47A4-910A-BA22481258F1}" type="pres">
      <dgm:prSet presAssocID="{7A022926-E7BD-4D5D-882B-E954087460D7}" presName="background4" presStyleLbl="node4" presStyleIdx="0" presStyleCnt="3"/>
      <dgm:spPr/>
    </dgm:pt>
    <dgm:pt modelId="{F15F8936-552F-485B-ABF8-B9178FE2454F}" type="pres">
      <dgm:prSet presAssocID="{7A022926-E7BD-4D5D-882B-E954087460D7}" presName="text4" presStyleLbl="fgAcc4" presStyleIdx="0" presStyleCnt="3" custLinFactNeighborX="57022" custLinFactNeighborY="154">
        <dgm:presLayoutVars>
          <dgm:chPref val="3"/>
        </dgm:presLayoutVars>
      </dgm:prSet>
      <dgm:spPr/>
      <dgm:t>
        <a:bodyPr/>
        <a:lstStyle/>
        <a:p>
          <a:endParaRPr lang="en-US"/>
        </a:p>
      </dgm:t>
    </dgm:pt>
    <dgm:pt modelId="{E4821451-29BF-4EFF-A646-05AF66F33740}" type="pres">
      <dgm:prSet presAssocID="{7A022926-E7BD-4D5D-882B-E954087460D7}" presName="hierChild5" presStyleCnt="0"/>
      <dgm:spPr/>
    </dgm:pt>
    <dgm:pt modelId="{C3687BEA-3904-4EF6-9626-028BC1621D38}" type="pres">
      <dgm:prSet presAssocID="{23E74596-5A9F-4E58-A03A-9593360297CD}" presName="Name23" presStyleLbl="parChTrans1D4" presStyleIdx="1" presStyleCnt="3"/>
      <dgm:spPr/>
      <dgm:t>
        <a:bodyPr/>
        <a:lstStyle/>
        <a:p>
          <a:endParaRPr lang="en-US"/>
        </a:p>
      </dgm:t>
    </dgm:pt>
    <dgm:pt modelId="{9805C757-260D-42BB-97F1-D22541163F06}" type="pres">
      <dgm:prSet presAssocID="{A8321E8B-F709-419B-BAFF-B24D60A34B9C}" presName="hierRoot4" presStyleCnt="0"/>
      <dgm:spPr/>
    </dgm:pt>
    <dgm:pt modelId="{CE55E580-1DB3-4E4D-99C7-17C5F2EF7C08}" type="pres">
      <dgm:prSet presAssocID="{A8321E8B-F709-419B-BAFF-B24D60A34B9C}" presName="composite4" presStyleCnt="0"/>
      <dgm:spPr/>
    </dgm:pt>
    <dgm:pt modelId="{26F23F47-57FD-4F4F-A1F7-71B626FBA181}" type="pres">
      <dgm:prSet presAssocID="{A8321E8B-F709-419B-BAFF-B24D60A34B9C}" presName="background4" presStyleLbl="node4" presStyleIdx="1" presStyleCnt="3"/>
      <dgm:spPr/>
    </dgm:pt>
    <dgm:pt modelId="{31D184C6-4F72-465C-B834-D5DC86909FA8}" type="pres">
      <dgm:prSet presAssocID="{A8321E8B-F709-419B-BAFF-B24D60A34B9C}" presName="text4" presStyleLbl="fgAcc4" presStyleIdx="1" presStyleCnt="3" custLinFactNeighborX="52422" custLinFactNeighborY="154">
        <dgm:presLayoutVars>
          <dgm:chPref val="3"/>
        </dgm:presLayoutVars>
      </dgm:prSet>
      <dgm:spPr/>
      <dgm:t>
        <a:bodyPr/>
        <a:lstStyle/>
        <a:p>
          <a:endParaRPr lang="en-US"/>
        </a:p>
      </dgm:t>
    </dgm:pt>
    <dgm:pt modelId="{8C8CADAA-E91D-495E-BA1E-299EEB8D228E}" type="pres">
      <dgm:prSet presAssocID="{A8321E8B-F709-419B-BAFF-B24D60A34B9C}" presName="hierChild5" presStyleCnt="0"/>
      <dgm:spPr/>
    </dgm:pt>
    <dgm:pt modelId="{420119B5-FECB-429D-B98E-55F7B28C0732}" type="pres">
      <dgm:prSet presAssocID="{C282CD00-14D2-423A-91FE-44EC977B1406}" presName="Name17" presStyleLbl="parChTrans1D3" presStyleIdx="2" presStyleCnt="3"/>
      <dgm:spPr/>
      <dgm:t>
        <a:bodyPr/>
        <a:lstStyle/>
        <a:p>
          <a:endParaRPr lang="en-US"/>
        </a:p>
      </dgm:t>
    </dgm:pt>
    <dgm:pt modelId="{49F1B456-4F6D-4C21-B399-28C32B8F4222}" type="pres">
      <dgm:prSet presAssocID="{615E90B3-9E84-481B-9E39-2DE9994854B4}" presName="hierRoot3" presStyleCnt="0"/>
      <dgm:spPr/>
    </dgm:pt>
    <dgm:pt modelId="{805B6644-16E5-41A8-9403-3913B7DB07AF}" type="pres">
      <dgm:prSet presAssocID="{615E90B3-9E84-481B-9E39-2DE9994854B4}" presName="composite3" presStyleCnt="0"/>
      <dgm:spPr/>
    </dgm:pt>
    <dgm:pt modelId="{1DC6C926-BEF1-49D5-BE9A-5624667FDDA4}" type="pres">
      <dgm:prSet presAssocID="{615E90B3-9E84-481B-9E39-2DE9994854B4}" presName="background3" presStyleLbl="node3" presStyleIdx="2" presStyleCnt="3"/>
      <dgm:spPr/>
    </dgm:pt>
    <dgm:pt modelId="{7B22B08C-CE12-4781-990D-18538E11A249}" type="pres">
      <dgm:prSet presAssocID="{615E90B3-9E84-481B-9E39-2DE9994854B4}" presName="text3" presStyleLbl="fgAcc3" presStyleIdx="2" presStyleCnt="3" custLinFactNeighborX="57022" custLinFactNeighborY="6344">
        <dgm:presLayoutVars>
          <dgm:chPref val="3"/>
        </dgm:presLayoutVars>
      </dgm:prSet>
      <dgm:spPr/>
      <dgm:t>
        <a:bodyPr/>
        <a:lstStyle/>
        <a:p>
          <a:endParaRPr lang="en-US"/>
        </a:p>
      </dgm:t>
    </dgm:pt>
    <dgm:pt modelId="{697742A3-3B63-408E-9AA3-152140AFEE93}" type="pres">
      <dgm:prSet presAssocID="{615E90B3-9E84-481B-9E39-2DE9994854B4}" presName="hierChild4" presStyleCnt="0"/>
      <dgm:spPr/>
    </dgm:pt>
    <dgm:pt modelId="{730A4FDB-AB56-4933-B796-8199C3177272}" type="pres">
      <dgm:prSet presAssocID="{50D144BA-D5FD-44A5-85F9-E345BBE5A65C}" presName="Name23" presStyleLbl="parChTrans1D4" presStyleIdx="2" presStyleCnt="3"/>
      <dgm:spPr/>
      <dgm:t>
        <a:bodyPr/>
        <a:lstStyle/>
        <a:p>
          <a:endParaRPr lang="en-US"/>
        </a:p>
      </dgm:t>
    </dgm:pt>
    <dgm:pt modelId="{94405FBD-2DD3-48F9-90EF-8A497039B7BF}" type="pres">
      <dgm:prSet presAssocID="{C6909513-9A6F-47D1-B425-191E4C864E75}" presName="hierRoot4" presStyleCnt="0"/>
      <dgm:spPr/>
    </dgm:pt>
    <dgm:pt modelId="{33AE416F-C21A-44B8-B108-F47793CDEF1F}" type="pres">
      <dgm:prSet presAssocID="{C6909513-9A6F-47D1-B425-191E4C864E75}" presName="composite4" presStyleCnt="0"/>
      <dgm:spPr/>
    </dgm:pt>
    <dgm:pt modelId="{29F79F59-70C7-4667-92DD-0A5FC127776F}" type="pres">
      <dgm:prSet presAssocID="{C6909513-9A6F-47D1-B425-191E4C864E75}" presName="background4" presStyleLbl="node4" presStyleIdx="2" presStyleCnt="3"/>
      <dgm:spPr/>
    </dgm:pt>
    <dgm:pt modelId="{3D354759-5DB8-46A8-ADCF-9AFA50758687}" type="pres">
      <dgm:prSet presAssocID="{C6909513-9A6F-47D1-B425-191E4C864E75}" presName="text4" presStyleLbl="fgAcc4" presStyleIdx="2" presStyleCnt="3" custLinFactNeighborX="52422">
        <dgm:presLayoutVars>
          <dgm:chPref val="3"/>
        </dgm:presLayoutVars>
      </dgm:prSet>
      <dgm:spPr/>
      <dgm:t>
        <a:bodyPr/>
        <a:lstStyle/>
        <a:p>
          <a:endParaRPr lang="en-US"/>
        </a:p>
      </dgm:t>
    </dgm:pt>
    <dgm:pt modelId="{239BCFD8-DD78-42C1-B42E-CE9B98E0D2EF}" type="pres">
      <dgm:prSet presAssocID="{C6909513-9A6F-47D1-B425-191E4C864E75}" presName="hierChild5" presStyleCnt="0"/>
      <dgm:spPr/>
    </dgm:pt>
  </dgm:ptLst>
  <dgm:cxnLst>
    <dgm:cxn modelId="{74675E65-34EB-4B84-9847-EF40B6A9C26F}" type="presOf" srcId="{4B11FDD3-5340-4299-9BED-9DF23EC73418}" destId="{56D007A3-970D-4B0C-846B-C8AFA8B8D23F}" srcOrd="0" destOrd="0" presId="urn:microsoft.com/office/officeart/2005/8/layout/hierarchy1"/>
    <dgm:cxn modelId="{FE8A67D4-FA05-4FDA-88DF-127B26DF2ABA}" type="presOf" srcId="{CF55A148-6C24-4F72-AFC2-9B9AC72738AE}" destId="{21F99B9C-7764-419A-BDBD-D280E7394C0A}" srcOrd="0" destOrd="0" presId="urn:microsoft.com/office/officeart/2005/8/layout/hierarchy1"/>
    <dgm:cxn modelId="{7723A48B-85E1-4FA4-B4BB-8C2A2CCEA0A1}" srcId="{C25331DC-41B0-4285-83C5-E96010AC8574}" destId="{5C999F5E-1C88-4888-8AF4-A417488DB7DC}" srcOrd="1" destOrd="0" parTransId="{D3EEB957-A101-4EB4-B6D4-AC862591E11A}" sibTransId="{72252A6D-95A0-4700-86D0-94B578DF9CB5}"/>
    <dgm:cxn modelId="{D9046FCA-5279-43C5-AFDA-0D81EDD10B85}" srcId="{615E90B3-9E84-481B-9E39-2DE9994854B4}" destId="{C6909513-9A6F-47D1-B425-191E4C864E75}" srcOrd="0" destOrd="0" parTransId="{50D144BA-D5FD-44A5-85F9-E345BBE5A65C}" sibTransId="{D7880243-87DC-488A-B492-B5BDD6FCA996}"/>
    <dgm:cxn modelId="{8B41088C-735B-4606-849A-94FB45F5C6B9}" type="presOf" srcId="{2A337F28-3283-46EC-8567-09815FD818A0}" destId="{5F27F51E-B4EC-4472-94BE-69F376110BF9}" srcOrd="0" destOrd="0" presId="urn:microsoft.com/office/officeart/2005/8/layout/hierarchy1"/>
    <dgm:cxn modelId="{C997E581-B308-4C82-9EC7-DC7C9608EB91}" type="presOf" srcId="{C3EF721B-807E-46C4-860C-895AF6CAE281}" destId="{340781CD-889C-49BD-A7B2-E2B714647FBD}" srcOrd="0" destOrd="0" presId="urn:microsoft.com/office/officeart/2005/8/layout/hierarchy1"/>
    <dgm:cxn modelId="{F3CA7904-2776-4ACD-9AEC-539EA12D5AF4}" srcId="{3B505A53-75A4-43C7-8BD8-0F097220BE7E}" destId="{A8321E8B-F709-419B-BAFF-B24D60A34B9C}" srcOrd="1" destOrd="0" parTransId="{23E74596-5A9F-4E58-A03A-9593360297CD}" sibTransId="{453DB56F-15C6-43C8-9AFE-EEF17529B1BC}"/>
    <dgm:cxn modelId="{62CC1F46-7CF6-471E-A01F-916F04ACDB44}" type="presOf" srcId="{5B3B3430-D670-4166-9662-3421C9159843}" destId="{620C4191-AFD5-4578-9983-310F6CC109F4}" srcOrd="0" destOrd="0" presId="urn:microsoft.com/office/officeart/2005/8/layout/hierarchy1"/>
    <dgm:cxn modelId="{F193137E-46C0-48C3-925A-74A85B1934FA}" srcId="{2A337F28-3283-46EC-8567-09815FD818A0}" destId="{C3EF721B-807E-46C4-860C-895AF6CAE281}" srcOrd="0" destOrd="0" parTransId="{9186EE76-7E85-459A-875F-4A32F18203F6}" sibTransId="{A579C2BD-D881-41BB-9A40-C69BD7DCC089}"/>
    <dgm:cxn modelId="{6048B5D3-60D6-4F80-A5D8-67D0326D0E14}" type="presOf" srcId="{23E74596-5A9F-4E58-A03A-9593360297CD}" destId="{C3687BEA-3904-4EF6-9626-028BC1621D38}" srcOrd="0" destOrd="0" presId="urn:microsoft.com/office/officeart/2005/8/layout/hierarchy1"/>
    <dgm:cxn modelId="{11159D76-95C0-4884-B417-D42FB35B3A79}" type="presOf" srcId="{C25331DC-41B0-4285-83C5-E96010AC8574}" destId="{B743896C-C600-4206-878D-D56E04F66183}" srcOrd="0" destOrd="0" presId="urn:microsoft.com/office/officeart/2005/8/layout/hierarchy1"/>
    <dgm:cxn modelId="{F60B49EF-FB3C-4C51-A134-E30ACB0662F2}" type="presOf" srcId="{54744B40-F685-4296-A584-1228AAA07B97}" destId="{057C3A22-6987-4EF4-B843-43EE1FCD2B6C}" srcOrd="0" destOrd="0" presId="urn:microsoft.com/office/officeart/2005/8/layout/hierarchy1"/>
    <dgm:cxn modelId="{A439F325-AC3D-49B4-94BC-67382E243EC2}" srcId="{5C999F5E-1C88-4888-8AF4-A417488DB7DC}" destId="{3B505A53-75A4-43C7-8BD8-0F097220BE7E}" srcOrd="0" destOrd="0" parTransId="{54744B40-F685-4296-A584-1228AAA07B97}" sibTransId="{E40683AE-1801-44B8-AF1B-5ECAAD247C7A}"/>
    <dgm:cxn modelId="{1AB9A76F-9A33-4585-A209-8CBF624E2624}" type="presOf" srcId="{50D144BA-D5FD-44A5-85F9-E345BBE5A65C}" destId="{730A4FDB-AB56-4933-B796-8199C3177272}" srcOrd="0" destOrd="0" presId="urn:microsoft.com/office/officeart/2005/8/layout/hierarchy1"/>
    <dgm:cxn modelId="{4586FFE8-F97D-47C8-AB3D-DCA3CF65EE20}" type="presOf" srcId="{A8321E8B-F709-419B-BAFF-B24D60A34B9C}" destId="{31D184C6-4F72-465C-B834-D5DC86909FA8}" srcOrd="0" destOrd="0" presId="urn:microsoft.com/office/officeart/2005/8/layout/hierarchy1"/>
    <dgm:cxn modelId="{D878EAFC-7C1F-448B-B560-EE2A21B37147}" type="presOf" srcId="{3B505A53-75A4-43C7-8BD8-0F097220BE7E}" destId="{CBEE957C-B5A8-41CF-BE4E-4373CE12AB0D}" srcOrd="0" destOrd="0" presId="urn:microsoft.com/office/officeart/2005/8/layout/hierarchy1"/>
    <dgm:cxn modelId="{B49B4A24-4D2F-4D74-A1FE-D96A087B6A55}" type="presOf" srcId="{9186EE76-7E85-459A-875F-4A32F18203F6}" destId="{D984BB0F-357F-4856-B419-60E62C50D274}" srcOrd="0" destOrd="0" presId="urn:microsoft.com/office/officeart/2005/8/layout/hierarchy1"/>
    <dgm:cxn modelId="{C5C32F10-085A-4AC0-90AE-53ACEE7A5341}" type="presOf" srcId="{7A022926-E7BD-4D5D-882B-E954087460D7}" destId="{F15F8936-552F-485B-ABF8-B9178FE2454F}" srcOrd="0" destOrd="0" presId="urn:microsoft.com/office/officeart/2005/8/layout/hierarchy1"/>
    <dgm:cxn modelId="{346A44AA-488E-4C66-8254-FD93D66432C4}" srcId="{5C999F5E-1C88-4888-8AF4-A417488DB7DC}" destId="{615E90B3-9E84-481B-9E39-2DE9994854B4}" srcOrd="1" destOrd="0" parTransId="{C282CD00-14D2-423A-91FE-44EC977B1406}" sibTransId="{B59BC19C-BFB9-4AE2-8C50-CA8FEC8ED85F}"/>
    <dgm:cxn modelId="{955BB04A-A419-47C4-814B-E0E4BAA19BE3}" type="presOf" srcId="{C282CD00-14D2-423A-91FE-44EC977B1406}" destId="{420119B5-FECB-429D-B98E-55F7B28C0732}" srcOrd="0" destOrd="0" presId="urn:microsoft.com/office/officeart/2005/8/layout/hierarchy1"/>
    <dgm:cxn modelId="{E23FB2F1-14F3-4745-A86E-51AF4939E9AF}" type="presOf" srcId="{615E90B3-9E84-481B-9E39-2DE9994854B4}" destId="{7B22B08C-CE12-4781-990D-18538E11A249}" srcOrd="0" destOrd="0" presId="urn:microsoft.com/office/officeart/2005/8/layout/hierarchy1"/>
    <dgm:cxn modelId="{959BF280-0810-49C6-9798-038FB6222A41}" type="presOf" srcId="{D3EEB957-A101-4EB4-B6D4-AC862591E11A}" destId="{251ADD4F-5795-48CE-8FC8-FA42711B4363}" srcOrd="0" destOrd="0" presId="urn:microsoft.com/office/officeart/2005/8/layout/hierarchy1"/>
    <dgm:cxn modelId="{1BB8C744-1777-4ACE-A80B-B5A2B46A51E4}" type="presOf" srcId="{5C999F5E-1C88-4888-8AF4-A417488DB7DC}" destId="{88F2E1CF-4A0D-40EF-B222-1071405C3BFA}" srcOrd="0" destOrd="0" presId="urn:microsoft.com/office/officeart/2005/8/layout/hierarchy1"/>
    <dgm:cxn modelId="{51EE8B0B-D57B-47A0-B925-A48B81A78425}" srcId="{3B505A53-75A4-43C7-8BD8-0F097220BE7E}" destId="{7A022926-E7BD-4D5D-882B-E954087460D7}" srcOrd="0" destOrd="0" parTransId="{CF55A148-6C24-4F72-AFC2-9B9AC72738AE}" sibTransId="{8CE736CA-701A-4B2E-811B-D666A2E742A9}"/>
    <dgm:cxn modelId="{40EE298D-4CA3-4B52-8C3C-BE0E01858521}" type="presOf" srcId="{C6909513-9A6F-47D1-B425-191E4C864E75}" destId="{3D354759-5DB8-46A8-ADCF-9AFA50758687}" srcOrd="0" destOrd="0" presId="urn:microsoft.com/office/officeart/2005/8/layout/hierarchy1"/>
    <dgm:cxn modelId="{261A7535-5BF2-409A-9B86-3127C9409FD9}" srcId="{5B3B3430-D670-4166-9662-3421C9159843}" destId="{C25331DC-41B0-4285-83C5-E96010AC8574}" srcOrd="0" destOrd="0" parTransId="{5DC9F73A-C00C-44D4-B295-CC5BAD85B197}" sibTransId="{C7C896A0-2C27-4ECF-A381-762A885913F6}"/>
    <dgm:cxn modelId="{D4887810-E1C6-4110-9E68-CBEFE4EBCB91}" srcId="{C25331DC-41B0-4285-83C5-E96010AC8574}" destId="{2A337F28-3283-46EC-8567-09815FD818A0}" srcOrd="0" destOrd="0" parTransId="{4B11FDD3-5340-4299-9BED-9DF23EC73418}" sibTransId="{811A61D4-3EC0-4F14-8BCE-15221B8DF113}"/>
    <dgm:cxn modelId="{CCBEC504-0B43-4EC4-A00C-383197CD7FA9}" type="presParOf" srcId="{620C4191-AFD5-4578-9983-310F6CC109F4}" destId="{DE5D1557-5CCD-4F71-8688-59858A0DAD72}" srcOrd="0" destOrd="0" presId="urn:microsoft.com/office/officeart/2005/8/layout/hierarchy1"/>
    <dgm:cxn modelId="{23400EB4-6B2C-4921-B636-3B5004318EC2}" type="presParOf" srcId="{DE5D1557-5CCD-4F71-8688-59858A0DAD72}" destId="{C87AC927-6913-477A-96AB-8CA935122EEB}" srcOrd="0" destOrd="0" presId="urn:microsoft.com/office/officeart/2005/8/layout/hierarchy1"/>
    <dgm:cxn modelId="{E54B5B54-0B88-489B-A8D0-F101ECBF571F}" type="presParOf" srcId="{C87AC927-6913-477A-96AB-8CA935122EEB}" destId="{53150D77-AE12-4B65-AA7C-CA8FB72132D9}" srcOrd="0" destOrd="0" presId="urn:microsoft.com/office/officeart/2005/8/layout/hierarchy1"/>
    <dgm:cxn modelId="{F135FE16-5D02-480A-9A02-372D87E1D760}" type="presParOf" srcId="{C87AC927-6913-477A-96AB-8CA935122EEB}" destId="{B743896C-C600-4206-878D-D56E04F66183}" srcOrd="1" destOrd="0" presId="urn:microsoft.com/office/officeart/2005/8/layout/hierarchy1"/>
    <dgm:cxn modelId="{3E64F637-22B1-4079-9633-C8D3F0C1849F}" type="presParOf" srcId="{DE5D1557-5CCD-4F71-8688-59858A0DAD72}" destId="{A84E8C56-75AD-4321-8987-0DA3D5E85BCB}" srcOrd="1" destOrd="0" presId="urn:microsoft.com/office/officeart/2005/8/layout/hierarchy1"/>
    <dgm:cxn modelId="{84D10CB0-D479-40EB-8241-3D87D166D0BC}" type="presParOf" srcId="{A84E8C56-75AD-4321-8987-0DA3D5E85BCB}" destId="{56D007A3-970D-4B0C-846B-C8AFA8B8D23F}" srcOrd="0" destOrd="0" presId="urn:microsoft.com/office/officeart/2005/8/layout/hierarchy1"/>
    <dgm:cxn modelId="{F278AA1F-D8BC-4E93-9FA5-5D082820679E}" type="presParOf" srcId="{A84E8C56-75AD-4321-8987-0DA3D5E85BCB}" destId="{3FCA6179-DC78-4A0C-AA30-54189CEF8544}" srcOrd="1" destOrd="0" presId="urn:microsoft.com/office/officeart/2005/8/layout/hierarchy1"/>
    <dgm:cxn modelId="{2AA15E01-FCD6-40D9-829A-05A5A1536BE0}" type="presParOf" srcId="{3FCA6179-DC78-4A0C-AA30-54189CEF8544}" destId="{17BAE752-42D9-486D-AC13-34480F51381D}" srcOrd="0" destOrd="0" presId="urn:microsoft.com/office/officeart/2005/8/layout/hierarchy1"/>
    <dgm:cxn modelId="{8AF3B075-D115-4E18-B4C7-B632028091F1}" type="presParOf" srcId="{17BAE752-42D9-486D-AC13-34480F51381D}" destId="{DBA11C35-497E-4B37-B065-09986C76FB88}" srcOrd="0" destOrd="0" presId="urn:microsoft.com/office/officeart/2005/8/layout/hierarchy1"/>
    <dgm:cxn modelId="{A7ADD173-E524-4945-BC0F-6CB6541717B2}" type="presParOf" srcId="{17BAE752-42D9-486D-AC13-34480F51381D}" destId="{5F27F51E-B4EC-4472-94BE-69F376110BF9}" srcOrd="1" destOrd="0" presId="urn:microsoft.com/office/officeart/2005/8/layout/hierarchy1"/>
    <dgm:cxn modelId="{71BC6162-28C2-4531-AEB3-360127F2C127}" type="presParOf" srcId="{3FCA6179-DC78-4A0C-AA30-54189CEF8544}" destId="{8B9FC6A9-ED4B-4041-8EC9-2EC771B78902}" srcOrd="1" destOrd="0" presId="urn:microsoft.com/office/officeart/2005/8/layout/hierarchy1"/>
    <dgm:cxn modelId="{CD8DD125-F2F8-4AE4-86FA-C8A3B3554C46}" type="presParOf" srcId="{8B9FC6A9-ED4B-4041-8EC9-2EC771B78902}" destId="{D984BB0F-357F-4856-B419-60E62C50D274}" srcOrd="0" destOrd="0" presId="urn:microsoft.com/office/officeart/2005/8/layout/hierarchy1"/>
    <dgm:cxn modelId="{F50080E7-EFEB-446D-8273-98C4C1D9B089}" type="presParOf" srcId="{8B9FC6A9-ED4B-4041-8EC9-2EC771B78902}" destId="{FCA6DA85-F173-4ED0-B12E-89F0C259CE76}" srcOrd="1" destOrd="0" presId="urn:microsoft.com/office/officeart/2005/8/layout/hierarchy1"/>
    <dgm:cxn modelId="{0AC186F7-2678-47CA-8EAC-FA417676A642}" type="presParOf" srcId="{FCA6DA85-F173-4ED0-B12E-89F0C259CE76}" destId="{C01040BC-89CE-429D-9CDE-E5C9DC77EE87}" srcOrd="0" destOrd="0" presId="urn:microsoft.com/office/officeart/2005/8/layout/hierarchy1"/>
    <dgm:cxn modelId="{3A3B5642-85D4-4FC7-B76D-A86751010D52}" type="presParOf" srcId="{C01040BC-89CE-429D-9CDE-E5C9DC77EE87}" destId="{8D1C1AF6-ED47-4845-A2A6-1CEA2CA54356}" srcOrd="0" destOrd="0" presId="urn:microsoft.com/office/officeart/2005/8/layout/hierarchy1"/>
    <dgm:cxn modelId="{F9DE88F9-6D1A-4312-9593-A807E5686D5C}" type="presParOf" srcId="{C01040BC-89CE-429D-9CDE-E5C9DC77EE87}" destId="{340781CD-889C-49BD-A7B2-E2B714647FBD}" srcOrd="1" destOrd="0" presId="urn:microsoft.com/office/officeart/2005/8/layout/hierarchy1"/>
    <dgm:cxn modelId="{24C24338-8171-4E01-82C3-895CB733C491}" type="presParOf" srcId="{FCA6DA85-F173-4ED0-B12E-89F0C259CE76}" destId="{4739AAF6-E044-470B-8F52-2091D3668176}" srcOrd="1" destOrd="0" presId="urn:microsoft.com/office/officeart/2005/8/layout/hierarchy1"/>
    <dgm:cxn modelId="{C4AE91FE-F8C7-4989-B1BA-B73C0823ABB0}" type="presParOf" srcId="{A84E8C56-75AD-4321-8987-0DA3D5E85BCB}" destId="{251ADD4F-5795-48CE-8FC8-FA42711B4363}" srcOrd="2" destOrd="0" presId="urn:microsoft.com/office/officeart/2005/8/layout/hierarchy1"/>
    <dgm:cxn modelId="{0C808A1A-E192-49E1-ADD7-AD8D722671D2}" type="presParOf" srcId="{A84E8C56-75AD-4321-8987-0DA3D5E85BCB}" destId="{927A2394-581C-45E0-A0BB-ECFD1D64366D}" srcOrd="3" destOrd="0" presId="urn:microsoft.com/office/officeart/2005/8/layout/hierarchy1"/>
    <dgm:cxn modelId="{378740D1-F597-4371-B09B-CED94E6841D2}" type="presParOf" srcId="{927A2394-581C-45E0-A0BB-ECFD1D64366D}" destId="{8251E91B-5004-464E-AB7C-E9B685CFF10A}" srcOrd="0" destOrd="0" presId="urn:microsoft.com/office/officeart/2005/8/layout/hierarchy1"/>
    <dgm:cxn modelId="{FD90D7A4-2604-466F-BFAE-AAD9B1E1DFE7}" type="presParOf" srcId="{8251E91B-5004-464E-AB7C-E9B685CFF10A}" destId="{2A41953F-EEE0-4543-A411-D444DA71EC97}" srcOrd="0" destOrd="0" presId="urn:microsoft.com/office/officeart/2005/8/layout/hierarchy1"/>
    <dgm:cxn modelId="{651D8CEF-5B62-482A-AFD8-2506921B7CFE}" type="presParOf" srcId="{8251E91B-5004-464E-AB7C-E9B685CFF10A}" destId="{88F2E1CF-4A0D-40EF-B222-1071405C3BFA}" srcOrd="1" destOrd="0" presId="urn:microsoft.com/office/officeart/2005/8/layout/hierarchy1"/>
    <dgm:cxn modelId="{90F2CA7A-D8B2-4CDE-91FA-E2B3943954D5}" type="presParOf" srcId="{927A2394-581C-45E0-A0BB-ECFD1D64366D}" destId="{44F59882-3B03-445E-AD58-46D9F888ACC6}" srcOrd="1" destOrd="0" presId="urn:microsoft.com/office/officeart/2005/8/layout/hierarchy1"/>
    <dgm:cxn modelId="{C7254950-217B-4F97-8624-0D13FDAE9CD2}" type="presParOf" srcId="{44F59882-3B03-445E-AD58-46D9F888ACC6}" destId="{057C3A22-6987-4EF4-B843-43EE1FCD2B6C}" srcOrd="0" destOrd="0" presId="urn:microsoft.com/office/officeart/2005/8/layout/hierarchy1"/>
    <dgm:cxn modelId="{7CECD9A4-8E05-4A84-A655-46ECF5721254}" type="presParOf" srcId="{44F59882-3B03-445E-AD58-46D9F888ACC6}" destId="{5D4A8E3D-60CB-47CF-BEAD-2B0B81A231E9}" srcOrd="1" destOrd="0" presId="urn:microsoft.com/office/officeart/2005/8/layout/hierarchy1"/>
    <dgm:cxn modelId="{87028F0D-A295-4471-8E7C-242116101E57}" type="presParOf" srcId="{5D4A8E3D-60CB-47CF-BEAD-2B0B81A231E9}" destId="{915DAA97-4C50-4584-8351-045BCE4B723E}" srcOrd="0" destOrd="0" presId="urn:microsoft.com/office/officeart/2005/8/layout/hierarchy1"/>
    <dgm:cxn modelId="{1C5891E0-5D72-465E-938D-7DCE6641931B}" type="presParOf" srcId="{915DAA97-4C50-4584-8351-045BCE4B723E}" destId="{CB93EC8D-97BC-486B-A7F8-9F26B1AD7B5D}" srcOrd="0" destOrd="0" presId="urn:microsoft.com/office/officeart/2005/8/layout/hierarchy1"/>
    <dgm:cxn modelId="{C6A8D21C-84FD-4751-AEDE-584BBAB08E68}" type="presParOf" srcId="{915DAA97-4C50-4584-8351-045BCE4B723E}" destId="{CBEE957C-B5A8-41CF-BE4E-4373CE12AB0D}" srcOrd="1" destOrd="0" presId="urn:microsoft.com/office/officeart/2005/8/layout/hierarchy1"/>
    <dgm:cxn modelId="{DC6E57F8-9713-488B-A8E7-607E4EEC2018}" type="presParOf" srcId="{5D4A8E3D-60CB-47CF-BEAD-2B0B81A231E9}" destId="{1B6EC152-DBF7-444F-A010-D35DB11C1687}" srcOrd="1" destOrd="0" presId="urn:microsoft.com/office/officeart/2005/8/layout/hierarchy1"/>
    <dgm:cxn modelId="{8CF3F539-E154-42BE-85BA-CDC6EFAED894}" type="presParOf" srcId="{1B6EC152-DBF7-444F-A010-D35DB11C1687}" destId="{21F99B9C-7764-419A-BDBD-D280E7394C0A}" srcOrd="0" destOrd="0" presId="urn:microsoft.com/office/officeart/2005/8/layout/hierarchy1"/>
    <dgm:cxn modelId="{A1DD6056-AFD2-410D-8626-EBA3BBDF0F8E}" type="presParOf" srcId="{1B6EC152-DBF7-444F-A010-D35DB11C1687}" destId="{625E382E-B32E-43E7-AB8B-CC9CAABE8537}" srcOrd="1" destOrd="0" presId="urn:microsoft.com/office/officeart/2005/8/layout/hierarchy1"/>
    <dgm:cxn modelId="{C65A821E-A807-411E-830E-419FCBBB01ED}" type="presParOf" srcId="{625E382E-B32E-43E7-AB8B-CC9CAABE8537}" destId="{EB234F7A-0701-4327-94B5-03306F2A970F}" srcOrd="0" destOrd="0" presId="urn:microsoft.com/office/officeart/2005/8/layout/hierarchy1"/>
    <dgm:cxn modelId="{A7350F22-EA0A-4BAF-802F-E72BDF865147}" type="presParOf" srcId="{EB234F7A-0701-4327-94B5-03306F2A970F}" destId="{FD321211-0892-47A4-910A-BA22481258F1}" srcOrd="0" destOrd="0" presId="urn:microsoft.com/office/officeart/2005/8/layout/hierarchy1"/>
    <dgm:cxn modelId="{B89DAA07-C7AF-49EB-B427-CEE447BA12E1}" type="presParOf" srcId="{EB234F7A-0701-4327-94B5-03306F2A970F}" destId="{F15F8936-552F-485B-ABF8-B9178FE2454F}" srcOrd="1" destOrd="0" presId="urn:microsoft.com/office/officeart/2005/8/layout/hierarchy1"/>
    <dgm:cxn modelId="{D887ECE5-B2D0-4565-B5BB-0E0FC25449A8}" type="presParOf" srcId="{625E382E-B32E-43E7-AB8B-CC9CAABE8537}" destId="{E4821451-29BF-4EFF-A646-05AF66F33740}" srcOrd="1" destOrd="0" presId="urn:microsoft.com/office/officeart/2005/8/layout/hierarchy1"/>
    <dgm:cxn modelId="{CC6E2313-8133-4A47-B16D-F29F8F45F2DC}" type="presParOf" srcId="{1B6EC152-DBF7-444F-A010-D35DB11C1687}" destId="{C3687BEA-3904-4EF6-9626-028BC1621D38}" srcOrd="2" destOrd="0" presId="urn:microsoft.com/office/officeart/2005/8/layout/hierarchy1"/>
    <dgm:cxn modelId="{EFD3A03E-5445-4369-861B-E87C3748F352}" type="presParOf" srcId="{1B6EC152-DBF7-444F-A010-D35DB11C1687}" destId="{9805C757-260D-42BB-97F1-D22541163F06}" srcOrd="3" destOrd="0" presId="urn:microsoft.com/office/officeart/2005/8/layout/hierarchy1"/>
    <dgm:cxn modelId="{FC67D054-0729-4D28-8F7C-7B52DF629B3F}" type="presParOf" srcId="{9805C757-260D-42BB-97F1-D22541163F06}" destId="{CE55E580-1DB3-4E4D-99C7-17C5F2EF7C08}" srcOrd="0" destOrd="0" presId="urn:microsoft.com/office/officeart/2005/8/layout/hierarchy1"/>
    <dgm:cxn modelId="{0082235F-8C02-46E1-A5A6-058E9517AF91}" type="presParOf" srcId="{CE55E580-1DB3-4E4D-99C7-17C5F2EF7C08}" destId="{26F23F47-57FD-4F4F-A1F7-71B626FBA181}" srcOrd="0" destOrd="0" presId="urn:microsoft.com/office/officeart/2005/8/layout/hierarchy1"/>
    <dgm:cxn modelId="{08E45C0B-FF1D-4884-9210-DC8A2508D646}" type="presParOf" srcId="{CE55E580-1DB3-4E4D-99C7-17C5F2EF7C08}" destId="{31D184C6-4F72-465C-B834-D5DC86909FA8}" srcOrd="1" destOrd="0" presId="urn:microsoft.com/office/officeart/2005/8/layout/hierarchy1"/>
    <dgm:cxn modelId="{22530E5E-F53A-4AD6-8C59-DD6E72AFED1F}" type="presParOf" srcId="{9805C757-260D-42BB-97F1-D22541163F06}" destId="{8C8CADAA-E91D-495E-BA1E-299EEB8D228E}" srcOrd="1" destOrd="0" presId="urn:microsoft.com/office/officeart/2005/8/layout/hierarchy1"/>
    <dgm:cxn modelId="{2475B7B0-CF19-49F5-9F3E-0D1564F96247}" type="presParOf" srcId="{44F59882-3B03-445E-AD58-46D9F888ACC6}" destId="{420119B5-FECB-429D-B98E-55F7B28C0732}" srcOrd="2" destOrd="0" presId="urn:microsoft.com/office/officeart/2005/8/layout/hierarchy1"/>
    <dgm:cxn modelId="{20186654-4FEF-4E3F-9A25-707E9622A7DA}" type="presParOf" srcId="{44F59882-3B03-445E-AD58-46D9F888ACC6}" destId="{49F1B456-4F6D-4C21-B399-28C32B8F4222}" srcOrd="3" destOrd="0" presId="urn:microsoft.com/office/officeart/2005/8/layout/hierarchy1"/>
    <dgm:cxn modelId="{7EAFBC22-40A6-4E7C-833A-8AB78BAF7311}" type="presParOf" srcId="{49F1B456-4F6D-4C21-B399-28C32B8F4222}" destId="{805B6644-16E5-41A8-9403-3913B7DB07AF}" srcOrd="0" destOrd="0" presId="urn:microsoft.com/office/officeart/2005/8/layout/hierarchy1"/>
    <dgm:cxn modelId="{1680645C-0A5F-4251-BB92-5E3E17ABF417}" type="presParOf" srcId="{805B6644-16E5-41A8-9403-3913B7DB07AF}" destId="{1DC6C926-BEF1-49D5-BE9A-5624667FDDA4}" srcOrd="0" destOrd="0" presId="urn:microsoft.com/office/officeart/2005/8/layout/hierarchy1"/>
    <dgm:cxn modelId="{B257CB3C-D9E7-4710-BD49-ECC2FD11D97B}" type="presParOf" srcId="{805B6644-16E5-41A8-9403-3913B7DB07AF}" destId="{7B22B08C-CE12-4781-990D-18538E11A249}" srcOrd="1" destOrd="0" presId="urn:microsoft.com/office/officeart/2005/8/layout/hierarchy1"/>
    <dgm:cxn modelId="{F4D1F648-ED09-4B0A-9208-37F056C43EAB}" type="presParOf" srcId="{49F1B456-4F6D-4C21-B399-28C32B8F4222}" destId="{697742A3-3B63-408E-9AA3-152140AFEE93}" srcOrd="1" destOrd="0" presId="urn:microsoft.com/office/officeart/2005/8/layout/hierarchy1"/>
    <dgm:cxn modelId="{68650BC5-0286-4063-9EE7-91C100D5081A}" type="presParOf" srcId="{697742A3-3B63-408E-9AA3-152140AFEE93}" destId="{730A4FDB-AB56-4933-B796-8199C3177272}" srcOrd="0" destOrd="0" presId="urn:microsoft.com/office/officeart/2005/8/layout/hierarchy1"/>
    <dgm:cxn modelId="{73CAF03A-E4BD-4CF2-8301-27C0B4C068EF}" type="presParOf" srcId="{697742A3-3B63-408E-9AA3-152140AFEE93}" destId="{94405FBD-2DD3-48F9-90EF-8A497039B7BF}" srcOrd="1" destOrd="0" presId="urn:microsoft.com/office/officeart/2005/8/layout/hierarchy1"/>
    <dgm:cxn modelId="{3AD0263B-DD66-4705-80F7-658D25421A4C}" type="presParOf" srcId="{94405FBD-2DD3-48F9-90EF-8A497039B7BF}" destId="{33AE416F-C21A-44B8-B108-F47793CDEF1F}" srcOrd="0" destOrd="0" presId="urn:microsoft.com/office/officeart/2005/8/layout/hierarchy1"/>
    <dgm:cxn modelId="{E6E5FED0-2B9A-405E-A245-35D2C7CCC00A}" type="presParOf" srcId="{33AE416F-C21A-44B8-B108-F47793CDEF1F}" destId="{29F79F59-70C7-4667-92DD-0A5FC127776F}" srcOrd="0" destOrd="0" presId="urn:microsoft.com/office/officeart/2005/8/layout/hierarchy1"/>
    <dgm:cxn modelId="{450333D6-88F7-4618-936B-536DAD3E63F3}" type="presParOf" srcId="{33AE416F-C21A-44B8-B108-F47793CDEF1F}" destId="{3D354759-5DB8-46A8-ADCF-9AFA50758687}" srcOrd="1" destOrd="0" presId="urn:microsoft.com/office/officeart/2005/8/layout/hierarchy1"/>
    <dgm:cxn modelId="{2F845F7A-8404-4C56-820D-038D4ECC7755}" type="presParOf" srcId="{94405FBD-2DD3-48F9-90EF-8A497039B7BF}" destId="{239BCFD8-DD78-42C1-B42E-CE9B98E0D2EF}" srcOrd="1" destOrd="0" presId="urn:microsoft.com/office/officeart/2005/8/layout/hierarchy1"/>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6ED9B48-389F-47B4-92FB-8282368BA633}" type="doc">
      <dgm:prSet loTypeId="urn:microsoft.com/office/officeart/2005/8/layout/radial5" loCatId="relationship" qsTypeId="urn:microsoft.com/office/officeart/2005/8/quickstyle/simple4" qsCatId="simple" csTypeId="urn:microsoft.com/office/officeart/2005/8/colors/accent1_2" csCatId="accent1" phldr="1"/>
      <dgm:spPr/>
      <dgm:t>
        <a:bodyPr/>
        <a:lstStyle/>
        <a:p>
          <a:endParaRPr lang="en-US"/>
        </a:p>
      </dgm:t>
    </dgm:pt>
    <dgm:pt modelId="{760B4589-E7E8-4927-AAC1-D295612FD26F}">
      <dgm:prSet phldrT="[Text]"/>
      <dgm:spPr/>
      <dgm:t>
        <a:bodyPr/>
        <a:lstStyle/>
        <a:p>
          <a:r>
            <a:rPr lang="en-US" dirty="0" smtClean="0"/>
            <a:t>Goods</a:t>
          </a:r>
        </a:p>
        <a:p>
          <a:r>
            <a:rPr lang="en-US" dirty="0" smtClean="0"/>
            <a:t>+</a:t>
          </a:r>
        </a:p>
        <a:p>
          <a:r>
            <a:rPr lang="en-US" dirty="0" smtClean="0"/>
            <a:t>Services</a:t>
          </a:r>
          <a:endParaRPr lang="en-US" dirty="0"/>
        </a:p>
      </dgm:t>
    </dgm:pt>
    <dgm:pt modelId="{0A8EBE16-D0D5-41E3-B408-476B81C4B1E2}" type="parTrans" cxnId="{46D43300-2544-4BFB-82AB-D38051E23B4F}">
      <dgm:prSet/>
      <dgm:spPr/>
      <dgm:t>
        <a:bodyPr/>
        <a:lstStyle/>
        <a:p>
          <a:endParaRPr lang="en-US"/>
        </a:p>
      </dgm:t>
    </dgm:pt>
    <dgm:pt modelId="{F3C6D0AA-8623-477C-9951-5FA8521F7F75}" type="sibTrans" cxnId="{46D43300-2544-4BFB-82AB-D38051E23B4F}">
      <dgm:prSet/>
      <dgm:spPr/>
      <dgm:t>
        <a:bodyPr/>
        <a:lstStyle/>
        <a:p>
          <a:endParaRPr lang="en-US"/>
        </a:p>
      </dgm:t>
    </dgm:pt>
    <dgm:pt modelId="{4D79F42C-CCD4-4808-84F8-E771D4AF353A}">
      <dgm:prSet phldrT="[Text]"/>
      <dgm:spPr>
        <a:gradFill rotWithShape="0">
          <a:gsLst>
            <a:gs pos="0">
              <a:srgbClr val="5E9EFF"/>
            </a:gs>
            <a:gs pos="39999">
              <a:srgbClr val="85C2FF"/>
            </a:gs>
            <a:gs pos="70000">
              <a:srgbClr val="C4D6EB"/>
            </a:gs>
            <a:gs pos="100000">
              <a:srgbClr val="FFEBFA"/>
            </a:gs>
          </a:gsLst>
          <a:lin ang="16200000" scaled="0"/>
        </a:gradFill>
      </dgm:spPr>
      <dgm:t>
        <a:bodyPr/>
        <a:lstStyle/>
        <a:p>
          <a:r>
            <a:rPr lang="en-US" b="1" dirty="0" smtClean="0">
              <a:solidFill>
                <a:schemeClr val="tx1"/>
              </a:solidFill>
            </a:rPr>
            <a:t>1. Manufacturer</a:t>
          </a:r>
          <a:endParaRPr lang="en-US" b="1" dirty="0">
            <a:solidFill>
              <a:schemeClr val="tx1"/>
            </a:solidFill>
          </a:endParaRPr>
        </a:p>
      </dgm:t>
    </dgm:pt>
    <dgm:pt modelId="{9921D5F7-CECC-4086-92E5-0287DEDD0C3B}" type="parTrans" cxnId="{E22885B7-5403-49E1-99B5-7E125A18F220}">
      <dgm:prSet/>
      <dgm:spPr/>
      <dgm:t>
        <a:bodyPr/>
        <a:lstStyle/>
        <a:p>
          <a:endParaRPr lang="en-US"/>
        </a:p>
      </dgm:t>
    </dgm:pt>
    <dgm:pt modelId="{657EC5A9-F63C-4C2E-8B45-2E75B79F338A}" type="sibTrans" cxnId="{E22885B7-5403-49E1-99B5-7E125A18F220}">
      <dgm:prSet/>
      <dgm:spPr/>
      <dgm:t>
        <a:bodyPr/>
        <a:lstStyle/>
        <a:p>
          <a:endParaRPr lang="en-US"/>
        </a:p>
      </dgm:t>
    </dgm:pt>
    <dgm:pt modelId="{6DAC21EB-540D-459C-A174-A253E6203BC8}">
      <dgm:prSet phldrT="[Text]"/>
      <dgm:spPr>
        <a:gradFill rotWithShape="0">
          <a:gsLst>
            <a:gs pos="0">
              <a:srgbClr val="5E9EFF"/>
            </a:gs>
            <a:gs pos="39999">
              <a:srgbClr val="85C2FF"/>
            </a:gs>
            <a:gs pos="70000">
              <a:srgbClr val="C4D6EB"/>
            </a:gs>
            <a:gs pos="100000">
              <a:srgbClr val="FFEBFA"/>
            </a:gs>
          </a:gsLst>
          <a:lin ang="16200000" scaled="0"/>
        </a:gradFill>
      </dgm:spPr>
      <dgm:t>
        <a:bodyPr/>
        <a:lstStyle/>
        <a:p>
          <a:r>
            <a:rPr lang="en-US" dirty="0" smtClean="0">
              <a:solidFill>
                <a:schemeClr val="tx1"/>
              </a:solidFill>
            </a:rPr>
            <a:t>2</a:t>
          </a:r>
          <a:r>
            <a:rPr lang="en-US" b="1" dirty="0" smtClean="0">
              <a:solidFill>
                <a:schemeClr val="tx1"/>
              </a:solidFill>
            </a:rPr>
            <a:t>. Wholesaler</a:t>
          </a:r>
          <a:endParaRPr lang="en-US" b="1" dirty="0">
            <a:solidFill>
              <a:schemeClr val="tx1"/>
            </a:solidFill>
          </a:endParaRPr>
        </a:p>
      </dgm:t>
    </dgm:pt>
    <dgm:pt modelId="{22847DC5-D5EB-4C25-92CF-9BE409E3CACA}" type="parTrans" cxnId="{B264E86D-6B3E-4A25-B905-A7E07BECB823}">
      <dgm:prSet/>
      <dgm:spPr/>
      <dgm:t>
        <a:bodyPr/>
        <a:lstStyle/>
        <a:p>
          <a:endParaRPr lang="en-US"/>
        </a:p>
      </dgm:t>
    </dgm:pt>
    <dgm:pt modelId="{591B9208-0D54-4930-9E8B-5B87429AAFD4}" type="sibTrans" cxnId="{B264E86D-6B3E-4A25-B905-A7E07BECB823}">
      <dgm:prSet/>
      <dgm:spPr/>
      <dgm:t>
        <a:bodyPr/>
        <a:lstStyle/>
        <a:p>
          <a:endParaRPr lang="en-US"/>
        </a:p>
      </dgm:t>
    </dgm:pt>
    <dgm:pt modelId="{477BCF25-E8AA-4030-A898-91D377CB7C2B}">
      <dgm:prSet phldrT="[Text]"/>
      <dgm:spPr>
        <a:gradFill rotWithShape="0">
          <a:gsLst>
            <a:gs pos="0">
              <a:srgbClr val="5E9EFF"/>
            </a:gs>
            <a:gs pos="39999">
              <a:srgbClr val="85C2FF"/>
            </a:gs>
            <a:gs pos="70000">
              <a:srgbClr val="C4D6EB"/>
            </a:gs>
            <a:gs pos="100000">
              <a:srgbClr val="FFEBFA"/>
            </a:gs>
          </a:gsLst>
          <a:lin ang="16200000" scaled="0"/>
        </a:gradFill>
      </dgm:spPr>
      <dgm:t>
        <a:bodyPr/>
        <a:lstStyle/>
        <a:p>
          <a:r>
            <a:rPr lang="en-US" b="1" dirty="0" smtClean="0">
              <a:solidFill>
                <a:schemeClr val="tx1"/>
              </a:solidFill>
            </a:rPr>
            <a:t>3.Retailer</a:t>
          </a:r>
          <a:endParaRPr lang="en-US" b="1" dirty="0">
            <a:solidFill>
              <a:schemeClr val="tx1"/>
            </a:solidFill>
          </a:endParaRPr>
        </a:p>
      </dgm:t>
    </dgm:pt>
    <dgm:pt modelId="{ECE3E8B0-5B5D-4BAD-8B83-FB6466A4B70B}" type="parTrans" cxnId="{B6CB8B37-DBD9-4EF3-9C70-A453B69C766F}">
      <dgm:prSet/>
      <dgm:spPr/>
      <dgm:t>
        <a:bodyPr/>
        <a:lstStyle/>
        <a:p>
          <a:endParaRPr lang="en-US"/>
        </a:p>
      </dgm:t>
    </dgm:pt>
    <dgm:pt modelId="{F7E8E879-EC4D-4DE5-8CA9-64BE1EC0AFD9}" type="sibTrans" cxnId="{B6CB8B37-DBD9-4EF3-9C70-A453B69C766F}">
      <dgm:prSet/>
      <dgm:spPr/>
      <dgm:t>
        <a:bodyPr/>
        <a:lstStyle/>
        <a:p>
          <a:endParaRPr lang="en-US"/>
        </a:p>
      </dgm:t>
    </dgm:pt>
    <dgm:pt modelId="{C972A20E-8749-4BAC-A5E1-D7A0818E0F65}">
      <dgm:prSet phldrT="[Text]"/>
      <dgm:spPr>
        <a:gradFill rotWithShape="0">
          <a:gsLst>
            <a:gs pos="0">
              <a:srgbClr val="5E9EFF"/>
            </a:gs>
            <a:gs pos="39999">
              <a:srgbClr val="85C2FF"/>
            </a:gs>
            <a:gs pos="70000">
              <a:srgbClr val="C4D6EB"/>
            </a:gs>
            <a:gs pos="100000">
              <a:srgbClr val="FFEBFA"/>
            </a:gs>
          </a:gsLst>
          <a:lin ang="16200000" scaled="0"/>
        </a:gradFill>
      </dgm:spPr>
      <dgm:t>
        <a:bodyPr/>
        <a:lstStyle/>
        <a:p>
          <a:r>
            <a:rPr lang="en-US" b="1" dirty="0" smtClean="0">
              <a:solidFill>
                <a:schemeClr val="tx1"/>
              </a:solidFill>
            </a:rPr>
            <a:t>4.Consumer</a:t>
          </a:r>
          <a:endParaRPr lang="en-US" b="1" dirty="0">
            <a:solidFill>
              <a:schemeClr val="tx1"/>
            </a:solidFill>
          </a:endParaRPr>
        </a:p>
      </dgm:t>
    </dgm:pt>
    <dgm:pt modelId="{44064323-EE46-41F4-945B-2D3914B54035}" type="parTrans" cxnId="{3C9D7026-499A-4E3F-B3E2-226DA10A80DD}">
      <dgm:prSet/>
      <dgm:spPr/>
      <dgm:t>
        <a:bodyPr/>
        <a:lstStyle/>
        <a:p>
          <a:endParaRPr lang="en-US"/>
        </a:p>
      </dgm:t>
    </dgm:pt>
    <dgm:pt modelId="{EABF45A4-E68E-4A51-854F-31E80D0822F7}" type="sibTrans" cxnId="{3C9D7026-499A-4E3F-B3E2-226DA10A80DD}">
      <dgm:prSet/>
      <dgm:spPr/>
      <dgm:t>
        <a:bodyPr/>
        <a:lstStyle/>
        <a:p>
          <a:endParaRPr lang="en-US"/>
        </a:p>
      </dgm:t>
    </dgm:pt>
    <dgm:pt modelId="{52FDC5D0-054F-454A-9CDE-2E7E7DFE9229}">
      <dgm:prSet phldrT="[Text]"/>
      <dgm:spPr>
        <a:gradFill rotWithShape="0">
          <a:gsLst>
            <a:gs pos="0">
              <a:srgbClr val="5E9EFF"/>
            </a:gs>
            <a:gs pos="39999">
              <a:srgbClr val="85C2FF"/>
            </a:gs>
            <a:gs pos="70000">
              <a:srgbClr val="C4D6EB"/>
            </a:gs>
            <a:gs pos="100000">
              <a:srgbClr val="FFEBFA"/>
            </a:gs>
          </a:gsLst>
          <a:lin ang="16200000" scaled="0"/>
        </a:gradFill>
      </dgm:spPr>
      <dgm:t>
        <a:bodyPr/>
        <a:lstStyle/>
        <a:p>
          <a:r>
            <a:rPr lang="en-US" b="1" dirty="0" smtClean="0">
              <a:solidFill>
                <a:schemeClr val="tx1"/>
              </a:solidFill>
            </a:rPr>
            <a:t>5.Government and Banks</a:t>
          </a:r>
          <a:endParaRPr lang="en-US" b="1" dirty="0">
            <a:solidFill>
              <a:schemeClr val="tx1"/>
            </a:solidFill>
          </a:endParaRPr>
        </a:p>
      </dgm:t>
    </dgm:pt>
    <dgm:pt modelId="{B2DD9E58-FECC-4335-8730-5D443BC97133}" type="parTrans" cxnId="{C72A3F00-CBEE-4588-9E54-6476FBB6DE21}">
      <dgm:prSet/>
      <dgm:spPr/>
      <dgm:t>
        <a:bodyPr/>
        <a:lstStyle/>
        <a:p>
          <a:endParaRPr lang="en-US"/>
        </a:p>
      </dgm:t>
    </dgm:pt>
    <dgm:pt modelId="{8DBB7C6B-7EA8-4BFE-A164-9D178BBB61CD}" type="sibTrans" cxnId="{C72A3F00-CBEE-4588-9E54-6476FBB6DE21}">
      <dgm:prSet/>
      <dgm:spPr/>
      <dgm:t>
        <a:bodyPr/>
        <a:lstStyle/>
        <a:p>
          <a:endParaRPr lang="en-US"/>
        </a:p>
      </dgm:t>
    </dgm:pt>
    <dgm:pt modelId="{F22CED38-B03F-4F21-A09D-3EE89A4A3C53}" type="pres">
      <dgm:prSet presAssocID="{C6ED9B48-389F-47B4-92FB-8282368BA633}" presName="Name0" presStyleCnt="0">
        <dgm:presLayoutVars>
          <dgm:chMax val="1"/>
          <dgm:dir/>
          <dgm:animLvl val="ctr"/>
          <dgm:resizeHandles val="exact"/>
        </dgm:presLayoutVars>
      </dgm:prSet>
      <dgm:spPr/>
      <dgm:t>
        <a:bodyPr/>
        <a:lstStyle/>
        <a:p>
          <a:endParaRPr lang="en-US"/>
        </a:p>
      </dgm:t>
    </dgm:pt>
    <dgm:pt modelId="{BCAEBADE-3ACC-4893-8AEF-15B872B4AC38}" type="pres">
      <dgm:prSet presAssocID="{760B4589-E7E8-4927-AAC1-D295612FD26F}" presName="centerShape" presStyleLbl="node0" presStyleIdx="0" presStyleCnt="1"/>
      <dgm:spPr/>
      <dgm:t>
        <a:bodyPr/>
        <a:lstStyle/>
        <a:p>
          <a:endParaRPr lang="en-US"/>
        </a:p>
      </dgm:t>
    </dgm:pt>
    <dgm:pt modelId="{9E71103C-09C1-4FD0-9A48-03BCF8C31732}" type="pres">
      <dgm:prSet presAssocID="{9921D5F7-CECC-4086-92E5-0287DEDD0C3B}" presName="parTrans" presStyleLbl="sibTrans2D1" presStyleIdx="0" presStyleCnt="5"/>
      <dgm:spPr/>
      <dgm:t>
        <a:bodyPr/>
        <a:lstStyle/>
        <a:p>
          <a:endParaRPr lang="en-US"/>
        </a:p>
      </dgm:t>
    </dgm:pt>
    <dgm:pt modelId="{3F9246C2-DE61-4DB2-94C2-6AC3F94EF29A}" type="pres">
      <dgm:prSet presAssocID="{9921D5F7-CECC-4086-92E5-0287DEDD0C3B}" presName="connectorText" presStyleLbl="sibTrans2D1" presStyleIdx="0" presStyleCnt="5"/>
      <dgm:spPr/>
      <dgm:t>
        <a:bodyPr/>
        <a:lstStyle/>
        <a:p>
          <a:endParaRPr lang="en-US"/>
        </a:p>
      </dgm:t>
    </dgm:pt>
    <dgm:pt modelId="{8F88FCB1-A81E-4009-8E22-9EA474180EA4}" type="pres">
      <dgm:prSet presAssocID="{4D79F42C-CCD4-4808-84F8-E771D4AF353A}" presName="node" presStyleLbl="node1" presStyleIdx="0" presStyleCnt="5">
        <dgm:presLayoutVars>
          <dgm:bulletEnabled val="1"/>
        </dgm:presLayoutVars>
      </dgm:prSet>
      <dgm:spPr/>
      <dgm:t>
        <a:bodyPr/>
        <a:lstStyle/>
        <a:p>
          <a:endParaRPr lang="en-US"/>
        </a:p>
      </dgm:t>
    </dgm:pt>
    <dgm:pt modelId="{338978DE-9CC1-4EE4-A663-C19F0CD3CEF5}" type="pres">
      <dgm:prSet presAssocID="{22847DC5-D5EB-4C25-92CF-9BE409E3CACA}" presName="parTrans" presStyleLbl="sibTrans2D1" presStyleIdx="1" presStyleCnt="5"/>
      <dgm:spPr/>
      <dgm:t>
        <a:bodyPr/>
        <a:lstStyle/>
        <a:p>
          <a:endParaRPr lang="en-US"/>
        </a:p>
      </dgm:t>
    </dgm:pt>
    <dgm:pt modelId="{2EC6E044-0472-4FEE-8E49-4537F892D2E1}" type="pres">
      <dgm:prSet presAssocID="{22847DC5-D5EB-4C25-92CF-9BE409E3CACA}" presName="connectorText" presStyleLbl="sibTrans2D1" presStyleIdx="1" presStyleCnt="5"/>
      <dgm:spPr/>
      <dgm:t>
        <a:bodyPr/>
        <a:lstStyle/>
        <a:p>
          <a:endParaRPr lang="en-US"/>
        </a:p>
      </dgm:t>
    </dgm:pt>
    <dgm:pt modelId="{8F8571CF-EF9E-4C45-95DB-D7BB3657664B}" type="pres">
      <dgm:prSet presAssocID="{6DAC21EB-540D-459C-A174-A253E6203BC8}" presName="node" presStyleLbl="node1" presStyleIdx="1" presStyleCnt="5">
        <dgm:presLayoutVars>
          <dgm:bulletEnabled val="1"/>
        </dgm:presLayoutVars>
      </dgm:prSet>
      <dgm:spPr/>
      <dgm:t>
        <a:bodyPr/>
        <a:lstStyle/>
        <a:p>
          <a:endParaRPr lang="en-US"/>
        </a:p>
      </dgm:t>
    </dgm:pt>
    <dgm:pt modelId="{AD88CD51-7B4C-47F9-BF6E-0F95308979AE}" type="pres">
      <dgm:prSet presAssocID="{ECE3E8B0-5B5D-4BAD-8B83-FB6466A4B70B}" presName="parTrans" presStyleLbl="sibTrans2D1" presStyleIdx="2" presStyleCnt="5"/>
      <dgm:spPr/>
      <dgm:t>
        <a:bodyPr/>
        <a:lstStyle/>
        <a:p>
          <a:endParaRPr lang="en-US"/>
        </a:p>
      </dgm:t>
    </dgm:pt>
    <dgm:pt modelId="{03123CEE-06DF-4569-A183-61492BCF21A7}" type="pres">
      <dgm:prSet presAssocID="{ECE3E8B0-5B5D-4BAD-8B83-FB6466A4B70B}" presName="connectorText" presStyleLbl="sibTrans2D1" presStyleIdx="2" presStyleCnt="5"/>
      <dgm:spPr/>
      <dgm:t>
        <a:bodyPr/>
        <a:lstStyle/>
        <a:p>
          <a:endParaRPr lang="en-US"/>
        </a:p>
      </dgm:t>
    </dgm:pt>
    <dgm:pt modelId="{568ACD0A-F842-4594-BB14-3E95521E4946}" type="pres">
      <dgm:prSet presAssocID="{477BCF25-E8AA-4030-A898-91D377CB7C2B}" presName="node" presStyleLbl="node1" presStyleIdx="2" presStyleCnt="5">
        <dgm:presLayoutVars>
          <dgm:bulletEnabled val="1"/>
        </dgm:presLayoutVars>
      </dgm:prSet>
      <dgm:spPr/>
      <dgm:t>
        <a:bodyPr/>
        <a:lstStyle/>
        <a:p>
          <a:endParaRPr lang="en-US"/>
        </a:p>
      </dgm:t>
    </dgm:pt>
    <dgm:pt modelId="{129BF740-C156-4941-BC9C-19BC6DB55C66}" type="pres">
      <dgm:prSet presAssocID="{44064323-EE46-41F4-945B-2D3914B54035}" presName="parTrans" presStyleLbl="sibTrans2D1" presStyleIdx="3" presStyleCnt="5"/>
      <dgm:spPr/>
      <dgm:t>
        <a:bodyPr/>
        <a:lstStyle/>
        <a:p>
          <a:endParaRPr lang="en-US"/>
        </a:p>
      </dgm:t>
    </dgm:pt>
    <dgm:pt modelId="{5A78E717-0746-4A30-8E9C-E23583D7952A}" type="pres">
      <dgm:prSet presAssocID="{44064323-EE46-41F4-945B-2D3914B54035}" presName="connectorText" presStyleLbl="sibTrans2D1" presStyleIdx="3" presStyleCnt="5"/>
      <dgm:spPr/>
      <dgm:t>
        <a:bodyPr/>
        <a:lstStyle/>
        <a:p>
          <a:endParaRPr lang="en-US"/>
        </a:p>
      </dgm:t>
    </dgm:pt>
    <dgm:pt modelId="{3A3D1A9F-4D47-4F54-9849-ACDFBE51DD5D}" type="pres">
      <dgm:prSet presAssocID="{C972A20E-8749-4BAC-A5E1-D7A0818E0F65}" presName="node" presStyleLbl="node1" presStyleIdx="3" presStyleCnt="5">
        <dgm:presLayoutVars>
          <dgm:bulletEnabled val="1"/>
        </dgm:presLayoutVars>
      </dgm:prSet>
      <dgm:spPr/>
      <dgm:t>
        <a:bodyPr/>
        <a:lstStyle/>
        <a:p>
          <a:endParaRPr lang="en-US"/>
        </a:p>
      </dgm:t>
    </dgm:pt>
    <dgm:pt modelId="{17F7E50F-2FC2-4A7B-9633-C4BBF816F513}" type="pres">
      <dgm:prSet presAssocID="{B2DD9E58-FECC-4335-8730-5D443BC97133}" presName="parTrans" presStyleLbl="sibTrans2D1" presStyleIdx="4" presStyleCnt="5"/>
      <dgm:spPr/>
      <dgm:t>
        <a:bodyPr/>
        <a:lstStyle/>
        <a:p>
          <a:endParaRPr lang="en-US"/>
        </a:p>
      </dgm:t>
    </dgm:pt>
    <dgm:pt modelId="{73816417-5901-4687-BD68-6C1677AA3889}" type="pres">
      <dgm:prSet presAssocID="{B2DD9E58-FECC-4335-8730-5D443BC97133}" presName="connectorText" presStyleLbl="sibTrans2D1" presStyleIdx="4" presStyleCnt="5"/>
      <dgm:spPr/>
      <dgm:t>
        <a:bodyPr/>
        <a:lstStyle/>
        <a:p>
          <a:endParaRPr lang="en-US"/>
        </a:p>
      </dgm:t>
    </dgm:pt>
    <dgm:pt modelId="{F05EBDBF-E390-4BAB-8F86-EB9BF385C28F}" type="pres">
      <dgm:prSet presAssocID="{52FDC5D0-054F-454A-9CDE-2E7E7DFE9229}" presName="node" presStyleLbl="node1" presStyleIdx="4" presStyleCnt="5">
        <dgm:presLayoutVars>
          <dgm:bulletEnabled val="1"/>
        </dgm:presLayoutVars>
      </dgm:prSet>
      <dgm:spPr/>
      <dgm:t>
        <a:bodyPr/>
        <a:lstStyle/>
        <a:p>
          <a:endParaRPr lang="en-US"/>
        </a:p>
      </dgm:t>
    </dgm:pt>
  </dgm:ptLst>
  <dgm:cxnLst>
    <dgm:cxn modelId="{B1F42FB2-6428-4373-8C34-DF3183E56C0A}" type="presOf" srcId="{B2DD9E58-FECC-4335-8730-5D443BC97133}" destId="{17F7E50F-2FC2-4A7B-9633-C4BBF816F513}" srcOrd="0" destOrd="0" presId="urn:microsoft.com/office/officeart/2005/8/layout/radial5"/>
    <dgm:cxn modelId="{72B0ED3F-736A-4E7F-8CEB-6C06A355F905}" type="presOf" srcId="{22847DC5-D5EB-4C25-92CF-9BE409E3CACA}" destId="{2EC6E044-0472-4FEE-8E49-4537F892D2E1}" srcOrd="1" destOrd="0" presId="urn:microsoft.com/office/officeart/2005/8/layout/radial5"/>
    <dgm:cxn modelId="{E9116A4F-35E7-47F6-B641-94CF283CDDA8}" type="presOf" srcId="{52FDC5D0-054F-454A-9CDE-2E7E7DFE9229}" destId="{F05EBDBF-E390-4BAB-8F86-EB9BF385C28F}" srcOrd="0" destOrd="0" presId="urn:microsoft.com/office/officeart/2005/8/layout/radial5"/>
    <dgm:cxn modelId="{D39459D5-C86A-4898-B3B2-CD2B42276CEF}" type="presOf" srcId="{760B4589-E7E8-4927-AAC1-D295612FD26F}" destId="{BCAEBADE-3ACC-4893-8AEF-15B872B4AC38}" srcOrd="0" destOrd="0" presId="urn:microsoft.com/office/officeart/2005/8/layout/radial5"/>
    <dgm:cxn modelId="{992F02DD-8149-4AAE-8093-4FB9D3AF5511}" type="presOf" srcId="{6DAC21EB-540D-459C-A174-A253E6203BC8}" destId="{8F8571CF-EF9E-4C45-95DB-D7BB3657664B}" srcOrd="0" destOrd="0" presId="urn:microsoft.com/office/officeart/2005/8/layout/radial5"/>
    <dgm:cxn modelId="{093030A6-07A0-42E8-B7BD-E06CC2B47501}" type="presOf" srcId="{C972A20E-8749-4BAC-A5E1-D7A0818E0F65}" destId="{3A3D1A9F-4D47-4F54-9849-ACDFBE51DD5D}" srcOrd="0" destOrd="0" presId="urn:microsoft.com/office/officeart/2005/8/layout/radial5"/>
    <dgm:cxn modelId="{B6CB8B37-DBD9-4EF3-9C70-A453B69C766F}" srcId="{760B4589-E7E8-4927-AAC1-D295612FD26F}" destId="{477BCF25-E8AA-4030-A898-91D377CB7C2B}" srcOrd="2" destOrd="0" parTransId="{ECE3E8B0-5B5D-4BAD-8B83-FB6466A4B70B}" sibTransId="{F7E8E879-EC4D-4DE5-8CA9-64BE1EC0AFD9}"/>
    <dgm:cxn modelId="{A36F4C93-F9EA-418C-BD84-66E77D1FC730}" type="presOf" srcId="{44064323-EE46-41F4-945B-2D3914B54035}" destId="{5A78E717-0746-4A30-8E9C-E23583D7952A}" srcOrd="1" destOrd="0" presId="urn:microsoft.com/office/officeart/2005/8/layout/radial5"/>
    <dgm:cxn modelId="{A3F7FA12-AF00-467D-A9B0-49058930EB1D}" type="presOf" srcId="{C6ED9B48-389F-47B4-92FB-8282368BA633}" destId="{F22CED38-B03F-4F21-A09D-3EE89A4A3C53}" srcOrd="0" destOrd="0" presId="urn:microsoft.com/office/officeart/2005/8/layout/radial5"/>
    <dgm:cxn modelId="{C72A3F00-CBEE-4588-9E54-6476FBB6DE21}" srcId="{760B4589-E7E8-4927-AAC1-D295612FD26F}" destId="{52FDC5D0-054F-454A-9CDE-2E7E7DFE9229}" srcOrd="4" destOrd="0" parTransId="{B2DD9E58-FECC-4335-8730-5D443BC97133}" sibTransId="{8DBB7C6B-7EA8-4BFE-A164-9D178BBB61CD}"/>
    <dgm:cxn modelId="{139EC68D-15D8-4C03-A3F9-7D22E0D849EE}" type="presOf" srcId="{477BCF25-E8AA-4030-A898-91D377CB7C2B}" destId="{568ACD0A-F842-4594-BB14-3E95521E4946}" srcOrd="0" destOrd="0" presId="urn:microsoft.com/office/officeart/2005/8/layout/radial5"/>
    <dgm:cxn modelId="{3C9D7026-499A-4E3F-B3E2-226DA10A80DD}" srcId="{760B4589-E7E8-4927-AAC1-D295612FD26F}" destId="{C972A20E-8749-4BAC-A5E1-D7A0818E0F65}" srcOrd="3" destOrd="0" parTransId="{44064323-EE46-41F4-945B-2D3914B54035}" sibTransId="{EABF45A4-E68E-4A51-854F-31E80D0822F7}"/>
    <dgm:cxn modelId="{137D1983-CA10-40E5-95C5-34A09C161FDB}" type="presOf" srcId="{4D79F42C-CCD4-4808-84F8-E771D4AF353A}" destId="{8F88FCB1-A81E-4009-8E22-9EA474180EA4}" srcOrd="0" destOrd="0" presId="urn:microsoft.com/office/officeart/2005/8/layout/radial5"/>
    <dgm:cxn modelId="{B264E86D-6B3E-4A25-B905-A7E07BECB823}" srcId="{760B4589-E7E8-4927-AAC1-D295612FD26F}" destId="{6DAC21EB-540D-459C-A174-A253E6203BC8}" srcOrd="1" destOrd="0" parTransId="{22847DC5-D5EB-4C25-92CF-9BE409E3CACA}" sibTransId="{591B9208-0D54-4930-9E8B-5B87429AAFD4}"/>
    <dgm:cxn modelId="{50CF5A41-2326-4251-A768-9D67CEE0A1C2}" type="presOf" srcId="{44064323-EE46-41F4-945B-2D3914B54035}" destId="{129BF740-C156-4941-BC9C-19BC6DB55C66}" srcOrd="0" destOrd="0" presId="urn:microsoft.com/office/officeart/2005/8/layout/radial5"/>
    <dgm:cxn modelId="{E22885B7-5403-49E1-99B5-7E125A18F220}" srcId="{760B4589-E7E8-4927-AAC1-D295612FD26F}" destId="{4D79F42C-CCD4-4808-84F8-E771D4AF353A}" srcOrd="0" destOrd="0" parTransId="{9921D5F7-CECC-4086-92E5-0287DEDD0C3B}" sibTransId="{657EC5A9-F63C-4C2E-8B45-2E75B79F338A}"/>
    <dgm:cxn modelId="{B5703EEE-99E0-400A-B7E7-8F33430424C2}" type="presOf" srcId="{ECE3E8B0-5B5D-4BAD-8B83-FB6466A4B70B}" destId="{AD88CD51-7B4C-47F9-BF6E-0F95308979AE}" srcOrd="0" destOrd="0" presId="urn:microsoft.com/office/officeart/2005/8/layout/radial5"/>
    <dgm:cxn modelId="{A65EBAB3-445D-4BE5-9A4F-D4869CDE6978}" type="presOf" srcId="{B2DD9E58-FECC-4335-8730-5D443BC97133}" destId="{73816417-5901-4687-BD68-6C1677AA3889}" srcOrd="1" destOrd="0" presId="urn:microsoft.com/office/officeart/2005/8/layout/radial5"/>
    <dgm:cxn modelId="{C65A57EE-FB45-4007-A8AA-8132FDF40C41}" type="presOf" srcId="{ECE3E8B0-5B5D-4BAD-8B83-FB6466A4B70B}" destId="{03123CEE-06DF-4569-A183-61492BCF21A7}" srcOrd="1" destOrd="0" presId="urn:microsoft.com/office/officeart/2005/8/layout/radial5"/>
    <dgm:cxn modelId="{ADCF5B84-6B1F-4AF1-8389-D361F8190C2A}" type="presOf" srcId="{9921D5F7-CECC-4086-92E5-0287DEDD0C3B}" destId="{9E71103C-09C1-4FD0-9A48-03BCF8C31732}" srcOrd="0" destOrd="0" presId="urn:microsoft.com/office/officeart/2005/8/layout/radial5"/>
    <dgm:cxn modelId="{46D43300-2544-4BFB-82AB-D38051E23B4F}" srcId="{C6ED9B48-389F-47B4-92FB-8282368BA633}" destId="{760B4589-E7E8-4927-AAC1-D295612FD26F}" srcOrd="0" destOrd="0" parTransId="{0A8EBE16-D0D5-41E3-B408-476B81C4B1E2}" sibTransId="{F3C6D0AA-8623-477C-9951-5FA8521F7F75}"/>
    <dgm:cxn modelId="{F2C82782-3A0E-4FDC-9AC4-25D1697286D8}" type="presOf" srcId="{9921D5F7-CECC-4086-92E5-0287DEDD0C3B}" destId="{3F9246C2-DE61-4DB2-94C2-6AC3F94EF29A}" srcOrd="1" destOrd="0" presId="urn:microsoft.com/office/officeart/2005/8/layout/radial5"/>
    <dgm:cxn modelId="{30CBABB4-D335-4A30-A954-0FDF75AF4FC1}" type="presOf" srcId="{22847DC5-D5EB-4C25-92CF-9BE409E3CACA}" destId="{338978DE-9CC1-4EE4-A663-C19F0CD3CEF5}" srcOrd="0" destOrd="0" presId="urn:microsoft.com/office/officeart/2005/8/layout/radial5"/>
    <dgm:cxn modelId="{6994050D-E426-496B-8E63-3A6AD3ED0A7A}" type="presParOf" srcId="{F22CED38-B03F-4F21-A09D-3EE89A4A3C53}" destId="{BCAEBADE-3ACC-4893-8AEF-15B872B4AC38}" srcOrd="0" destOrd="0" presId="urn:microsoft.com/office/officeart/2005/8/layout/radial5"/>
    <dgm:cxn modelId="{B93373BB-2F8F-4F66-9BA7-DB6EB81A3D2A}" type="presParOf" srcId="{F22CED38-B03F-4F21-A09D-3EE89A4A3C53}" destId="{9E71103C-09C1-4FD0-9A48-03BCF8C31732}" srcOrd="1" destOrd="0" presId="urn:microsoft.com/office/officeart/2005/8/layout/radial5"/>
    <dgm:cxn modelId="{C0F8328B-9FC9-445F-A52E-8B223662EF40}" type="presParOf" srcId="{9E71103C-09C1-4FD0-9A48-03BCF8C31732}" destId="{3F9246C2-DE61-4DB2-94C2-6AC3F94EF29A}" srcOrd="0" destOrd="0" presId="urn:microsoft.com/office/officeart/2005/8/layout/radial5"/>
    <dgm:cxn modelId="{175C7A4F-53C9-4DCE-A3E3-BC936EC1E453}" type="presParOf" srcId="{F22CED38-B03F-4F21-A09D-3EE89A4A3C53}" destId="{8F88FCB1-A81E-4009-8E22-9EA474180EA4}" srcOrd="2" destOrd="0" presId="urn:microsoft.com/office/officeart/2005/8/layout/radial5"/>
    <dgm:cxn modelId="{2B20347C-16EC-4905-8B66-405393BC0F52}" type="presParOf" srcId="{F22CED38-B03F-4F21-A09D-3EE89A4A3C53}" destId="{338978DE-9CC1-4EE4-A663-C19F0CD3CEF5}" srcOrd="3" destOrd="0" presId="urn:microsoft.com/office/officeart/2005/8/layout/radial5"/>
    <dgm:cxn modelId="{E5D86807-3D4E-4EBF-9C12-B9205FDF4EA1}" type="presParOf" srcId="{338978DE-9CC1-4EE4-A663-C19F0CD3CEF5}" destId="{2EC6E044-0472-4FEE-8E49-4537F892D2E1}" srcOrd="0" destOrd="0" presId="urn:microsoft.com/office/officeart/2005/8/layout/radial5"/>
    <dgm:cxn modelId="{D028263E-F0CC-46FA-8C06-269358AFB201}" type="presParOf" srcId="{F22CED38-B03F-4F21-A09D-3EE89A4A3C53}" destId="{8F8571CF-EF9E-4C45-95DB-D7BB3657664B}" srcOrd="4" destOrd="0" presId="urn:microsoft.com/office/officeart/2005/8/layout/radial5"/>
    <dgm:cxn modelId="{C29C1CC4-4C5C-428B-965B-4ECD38546549}" type="presParOf" srcId="{F22CED38-B03F-4F21-A09D-3EE89A4A3C53}" destId="{AD88CD51-7B4C-47F9-BF6E-0F95308979AE}" srcOrd="5" destOrd="0" presId="urn:microsoft.com/office/officeart/2005/8/layout/radial5"/>
    <dgm:cxn modelId="{0EB53E9A-3417-4C5F-9B25-2D3E0BF699A4}" type="presParOf" srcId="{AD88CD51-7B4C-47F9-BF6E-0F95308979AE}" destId="{03123CEE-06DF-4569-A183-61492BCF21A7}" srcOrd="0" destOrd="0" presId="urn:microsoft.com/office/officeart/2005/8/layout/radial5"/>
    <dgm:cxn modelId="{A1D8BCAF-5092-40DD-A3C4-BB48FC8DF0F6}" type="presParOf" srcId="{F22CED38-B03F-4F21-A09D-3EE89A4A3C53}" destId="{568ACD0A-F842-4594-BB14-3E95521E4946}" srcOrd="6" destOrd="0" presId="urn:microsoft.com/office/officeart/2005/8/layout/radial5"/>
    <dgm:cxn modelId="{E386EFD2-F42B-49B5-9E3A-FEBF47CFBD95}" type="presParOf" srcId="{F22CED38-B03F-4F21-A09D-3EE89A4A3C53}" destId="{129BF740-C156-4941-BC9C-19BC6DB55C66}" srcOrd="7" destOrd="0" presId="urn:microsoft.com/office/officeart/2005/8/layout/radial5"/>
    <dgm:cxn modelId="{8F5D84DD-8623-42C9-9006-AA088BAEE711}" type="presParOf" srcId="{129BF740-C156-4941-BC9C-19BC6DB55C66}" destId="{5A78E717-0746-4A30-8E9C-E23583D7952A}" srcOrd="0" destOrd="0" presId="urn:microsoft.com/office/officeart/2005/8/layout/radial5"/>
    <dgm:cxn modelId="{81917866-71F6-4C97-B52D-FD0991D47F38}" type="presParOf" srcId="{F22CED38-B03F-4F21-A09D-3EE89A4A3C53}" destId="{3A3D1A9F-4D47-4F54-9849-ACDFBE51DD5D}" srcOrd="8" destOrd="0" presId="urn:microsoft.com/office/officeart/2005/8/layout/radial5"/>
    <dgm:cxn modelId="{C700BD27-F268-4398-837B-41CF5E479336}" type="presParOf" srcId="{F22CED38-B03F-4F21-A09D-3EE89A4A3C53}" destId="{17F7E50F-2FC2-4A7B-9633-C4BBF816F513}" srcOrd="9" destOrd="0" presId="urn:microsoft.com/office/officeart/2005/8/layout/radial5"/>
    <dgm:cxn modelId="{C2AC7D0F-15BC-44AE-9DF0-DBD5EF1B603E}" type="presParOf" srcId="{17F7E50F-2FC2-4A7B-9633-C4BBF816F513}" destId="{73816417-5901-4687-BD68-6C1677AA3889}" srcOrd="0" destOrd="0" presId="urn:microsoft.com/office/officeart/2005/8/layout/radial5"/>
    <dgm:cxn modelId="{1348A8AF-3780-4F26-BE24-774257A296A2}" type="presParOf" srcId="{F22CED38-B03F-4F21-A09D-3EE89A4A3C53}" destId="{F05EBDBF-E390-4BAB-8F86-EB9BF385C28F}" srcOrd="10" destOrd="0" presId="urn:microsoft.com/office/officeart/2005/8/layout/radial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CDBE5F-7238-47F5-ADD1-5618D69CE252}" type="doc">
      <dgm:prSet loTypeId="urn:microsoft.com/office/officeart/2005/8/layout/chevron2" loCatId="process" qsTypeId="urn:microsoft.com/office/officeart/2005/8/quickstyle/simple5" qsCatId="simple" csTypeId="urn:microsoft.com/office/officeart/2005/8/colors/accent1_2" csCatId="accent1" phldr="1"/>
      <dgm:spPr/>
      <dgm:t>
        <a:bodyPr/>
        <a:lstStyle/>
        <a:p>
          <a:endParaRPr lang="en-US"/>
        </a:p>
      </dgm:t>
    </dgm:pt>
    <dgm:pt modelId="{22E8140E-6913-458C-8ACB-2CD43AB31649}">
      <dgm:prSet/>
      <dgm:spPr/>
      <dgm:t>
        <a:bodyPr/>
        <a:lstStyle/>
        <a:p>
          <a:pPr rtl="0"/>
          <a:r>
            <a:rPr lang="en-US" smtClean="0"/>
            <a:t>Manufacturer</a:t>
          </a:r>
          <a:endParaRPr lang="en-US"/>
        </a:p>
      </dgm:t>
    </dgm:pt>
    <dgm:pt modelId="{5644B54C-1010-402A-AB42-C7BC4EBF08EE}" type="parTrans" cxnId="{092C0C35-735D-4E7D-9123-B9A7FC6A48A7}">
      <dgm:prSet/>
      <dgm:spPr/>
      <dgm:t>
        <a:bodyPr/>
        <a:lstStyle/>
        <a:p>
          <a:endParaRPr lang="en-US"/>
        </a:p>
      </dgm:t>
    </dgm:pt>
    <dgm:pt modelId="{A6321E0A-330C-4F63-A9DC-DA647549E757}" type="sibTrans" cxnId="{092C0C35-735D-4E7D-9123-B9A7FC6A48A7}">
      <dgm:prSet/>
      <dgm:spPr/>
      <dgm:t>
        <a:bodyPr/>
        <a:lstStyle/>
        <a:p>
          <a:endParaRPr lang="en-US"/>
        </a:p>
      </dgm:t>
    </dgm:pt>
    <dgm:pt modelId="{DE62D970-5510-410D-A006-EBD59323E7CE}">
      <dgm:prSet/>
      <dgm:spPr/>
      <dgm:t>
        <a:bodyPr/>
        <a:lstStyle/>
        <a:p>
          <a:pPr rtl="0"/>
          <a:r>
            <a:rPr lang="en-US" dirty="0" smtClean="0"/>
            <a:t>Input Credit of Goods+ services</a:t>
          </a:r>
          <a:endParaRPr lang="en-US" dirty="0"/>
        </a:p>
      </dgm:t>
    </dgm:pt>
    <dgm:pt modelId="{8308EF56-1C1E-4F6A-8B16-EB37C350003A}" type="parTrans" cxnId="{4EDBC800-0734-4F02-8A41-FBA5CAF5B127}">
      <dgm:prSet/>
      <dgm:spPr/>
      <dgm:t>
        <a:bodyPr/>
        <a:lstStyle/>
        <a:p>
          <a:endParaRPr lang="en-US"/>
        </a:p>
      </dgm:t>
    </dgm:pt>
    <dgm:pt modelId="{CDEB8489-6925-4138-9B6E-ADD7D9CF7AC8}" type="sibTrans" cxnId="{4EDBC800-0734-4F02-8A41-FBA5CAF5B127}">
      <dgm:prSet/>
      <dgm:spPr/>
      <dgm:t>
        <a:bodyPr/>
        <a:lstStyle/>
        <a:p>
          <a:endParaRPr lang="en-US"/>
        </a:p>
      </dgm:t>
    </dgm:pt>
    <dgm:pt modelId="{3C395CDE-262E-410C-B9A9-E66A057802C9}">
      <dgm:prSet/>
      <dgm:spPr/>
      <dgm:t>
        <a:bodyPr/>
        <a:lstStyle/>
        <a:p>
          <a:pPr rtl="0"/>
          <a:r>
            <a:rPr lang="en-US" dirty="0" smtClean="0"/>
            <a:t>After taking set off of Input credit, pay the Output Liability on value addition </a:t>
          </a:r>
          <a:endParaRPr lang="en-US" dirty="0"/>
        </a:p>
      </dgm:t>
    </dgm:pt>
    <dgm:pt modelId="{1D976855-2A5C-4729-B159-2B2ADFB0F181}" type="parTrans" cxnId="{C4842B86-7745-4884-9E0F-34D589069A67}">
      <dgm:prSet/>
      <dgm:spPr/>
      <dgm:t>
        <a:bodyPr/>
        <a:lstStyle/>
        <a:p>
          <a:endParaRPr lang="en-US"/>
        </a:p>
      </dgm:t>
    </dgm:pt>
    <dgm:pt modelId="{1AD5B7BA-07A5-42D5-8277-8775E3382EE1}" type="sibTrans" cxnId="{C4842B86-7745-4884-9E0F-34D589069A67}">
      <dgm:prSet/>
      <dgm:spPr/>
      <dgm:t>
        <a:bodyPr/>
        <a:lstStyle/>
        <a:p>
          <a:endParaRPr lang="en-US"/>
        </a:p>
      </dgm:t>
    </dgm:pt>
    <dgm:pt modelId="{897E3774-C4F9-4ED7-828C-7FEE4182A981}">
      <dgm:prSet/>
      <dgm:spPr/>
      <dgm:t>
        <a:bodyPr/>
        <a:lstStyle/>
        <a:p>
          <a:pPr rtl="0"/>
          <a:r>
            <a:rPr lang="en-US" dirty="0" smtClean="0"/>
            <a:t>Wholesaler</a:t>
          </a:r>
          <a:endParaRPr lang="en-US" dirty="0"/>
        </a:p>
      </dgm:t>
    </dgm:pt>
    <dgm:pt modelId="{9D666388-109A-444C-8B92-A59173F4BAF6}" type="parTrans" cxnId="{4ADE34C3-4B20-4724-8D26-39071EC5A07A}">
      <dgm:prSet/>
      <dgm:spPr/>
      <dgm:t>
        <a:bodyPr/>
        <a:lstStyle/>
        <a:p>
          <a:endParaRPr lang="en-US"/>
        </a:p>
      </dgm:t>
    </dgm:pt>
    <dgm:pt modelId="{B226DFBE-A3C5-40E9-85AE-35CBAB2C32BB}" type="sibTrans" cxnId="{4ADE34C3-4B20-4724-8D26-39071EC5A07A}">
      <dgm:prSet/>
      <dgm:spPr/>
      <dgm:t>
        <a:bodyPr/>
        <a:lstStyle/>
        <a:p>
          <a:endParaRPr lang="en-US"/>
        </a:p>
      </dgm:t>
    </dgm:pt>
    <dgm:pt modelId="{9EB639A1-CAC8-4D26-AD88-0A29B67AAE5F}">
      <dgm:prSet/>
      <dgm:spPr/>
      <dgm:t>
        <a:bodyPr/>
        <a:lstStyle/>
        <a:p>
          <a:pPr rtl="0"/>
          <a:r>
            <a:rPr lang="en-US" dirty="0" smtClean="0"/>
            <a:t>Input Credit of Goods+ services from manufacturer</a:t>
          </a:r>
          <a:endParaRPr lang="en-US" dirty="0"/>
        </a:p>
      </dgm:t>
    </dgm:pt>
    <dgm:pt modelId="{534ABD4F-5A3C-4A8E-AF26-2C14924AE235}" type="parTrans" cxnId="{9D82346C-9CD0-4DEF-A466-0929C33FFFF5}">
      <dgm:prSet/>
      <dgm:spPr/>
      <dgm:t>
        <a:bodyPr/>
        <a:lstStyle/>
        <a:p>
          <a:endParaRPr lang="en-US"/>
        </a:p>
      </dgm:t>
    </dgm:pt>
    <dgm:pt modelId="{64242E19-56D0-4713-BA0E-5410F11829F4}" type="sibTrans" cxnId="{9D82346C-9CD0-4DEF-A466-0929C33FFFF5}">
      <dgm:prSet/>
      <dgm:spPr/>
      <dgm:t>
        <a:bodyPr/>
        <a:lstStyle/>
        <a:p>
          <a:endParaRPr lang="en-US"/>
        </a:p>
      </dgm:t>
    </dgm:pt>
    <dgm:pt modelId="{73C90AB5-2EBC-4211-9D47-09D502322A22}">
      <dgm:prSet/>
      <dgm:spPr/>
      <dgm:t>
        <a:bodyPr/>
        <a:lstStyle/>
        <a:p>
          <a:pPr rtl="0"/>
          <a:r>
            <a:rPr lang="en-US" dirty="0" smtClean="0"/>
            <a:t>After taking set off of Input credit, pay the Output Liability on value addition  </a:t>
          </a:r>
          <a:endParaRPr lang="en-US" dirty="0"/>
        </a:p>
      </dgm:t>
    </dgm:pt>
    <dgm:pt modelId="{AAD23E2A-0147-49F0-A661-956E8912BDB4}" type="parTrans" cxnId="{104528DF-83AE-49B7-9492-065032720137}">
      <dgm:prSet/>
      <dgm:spPr/>
      <dgm:t>
        <a:bodyPr/>
        <a:lstStyle/>
        <a:p>
          <a:endParaRPr lang="en-US"/>
        </a:p>
      </dgm:t>
    </dgm:pt>
    <dgm:pt modelId="{5C81A3CB-9B11-4201-B424-865EC3E72766}" type="sibTrans" cxnId="{104528DF-83AE-49B7-9492-065032720137}">
      <dgm:prSet/>
      <dgm:spPr/>
      <dgm:t>
        <a:bodyPr/>
        <a:lstStyle/>
        <a:p>
          <a:endParaRPr lang="en-US"/>
        </a:p>
      </dgm:t>
    </dgm:pt>
    <dgm:pt modelId="{23075DD7-FFEA-42DF-9F30-115EAC38D156}">
      <dgm:prSet/>
      <dgm:spPr/>
      <dgm:t>
        <a:bodyPr/>
        <a:lstStyle/>
        <a:p>
          <a:pPr rtl="0"/>
          <a:r>
            <a:rPr lang="en-US" dirty="0" smtClean="0"/>
            <a:t>Retailer</a:t>
          </a:r>
          <a:endParaRPr lang="en-US" dirty="0"/>
        </a:p>
      </dgm:t>
    </dgm:pt>
    <dgm:pt modelId="{AF268496-9DE2-42D5-A8A0-7BF31B2850E8}" type="parTrans" cxnId="{E3BBD3A7-AF10-405A-89A1-E1CF77E7FB7F}">
      <dgm:prSet/>
      <dgm:spPr/>
      <dgm:t>
        <a:bodyPr/>
        <a:lstStyle/>
        <a:p>
          <a:endParaRPr lang="en-US"/>
        </a:p>
      </dgm:t>
    </dgm:pt>
    <dgm:pt modelId="{04E2FC59-51A7-4FA9-80D7-04F8992D7F88}" type="sibTrans" cxnId="{E3BBD3A7-AF10-405A-89A1-E1CF77E7FB7F}">
      <dgm:prSet/>
      <dgm:spPr/>
      <dgm:t>
        <a:bodyPr/>
        <a:lstStyle/>
        <a:p>
          <a:endParaRPr lang="en-US"/>
        </a:p>
      </dgm:t>
    </dgm:pt>
    <dgm:pt modelId="{CF96BC7F-AA14-4581-9495-89CE29CFC83D}">
      <dgm:prSet/>
      <dgm:spPr/>
      <dgm:t>
        <a:bodyPr/>
        <a:lstStyle/>
        <a:p>
          <a:pPr rtl="0"/>
          <a:r>
            <a:rPr lang="en-US" dirty="0" smtClean="0"/>
            <a:t>Input Credit of Goods+ services from wholesaler</a:t>
          </a:r>
          <a:endParaRPr lang="en-US" dirty="0"/>
        </a:p>
      </dgm:t>
    </dgm:pt>
    <dgm:pt modelId="{9F39381B-7BE3-4857-9FE9-5545CF12D683}" type="parTrans" cxnId="{4C822507-3995-4973-8E2C-A2E4FB99B532}">
      <dgm:prSet/>
      <dgm:spPr/>
      <dgm:t>
        <a:bodyPr/>
        <a:lstStyle/>
        <a:p>
          <a:endParaRPr lang="en-US"/>
        </a:p>
      </dgm:t>
    </dgm:pt>
    <dgm:pt modelId="{84C2F928-6866-4E55-B799-0E3F23007798}" type="sibTrans" cxnId="{4C822507-3995-4973-8E2C-A2E4FB99B532}">
      <dgm:prSet/>
      <dgm:spPr/>
      <dgm:t>
        <a:bodyPr/>
        <a:lstStyle/>
        <a:p>
          <a:endParaRPr lang="en-US"/>
        </a:p>
      </dgm:t>
    </dgm:pt>
    <dgm:pt modelId="{8ADD2DFA-AB4F-4FC9-B1B6-249827C96392}">
      <dgm:prSet/>
      <dgm:spPr/>
      <dgm:t>
        <a:bodyPr/>
        <a:lstStyle/>
        <a:p>
          <a:pPr rtl="0"/>
          <a:r>
            <a:rPr lang="en-US" dirty="0" smtClean="0"/>
            <a:t>After taking set off of Input credit, pay the Output Liability  on value addition </a:t>
          </a:r>
          <a:endParaRPr lang="en-US" dirty="0"/>
        </a:p>
      </dgm:t>
    </dgm:pt>
    <dgm:pt modelId="{78708B36-764B-4F7C-9FBF-2370C8A9884A}" type="parTrans" cxnId="{590A6F9D-3E1C-4020-A639-0D0D6B844322}">
      <dgm:prSet/>
      <dgm:spPr/>
      <dgm:t>
        <a:bodyPr/>
        <a:lstStyle/>
        <a:p>
          <a:endParaRPr lang="en-US"/>
        </a:p>
      </dgm:t>
    </dgm:pt>
    <dgm:pt modelId="{AF4210E3-8D6D-427D-871C-20C783CD9A35}" type="sibTrans" cxnId="{590A6F9D-3E1C-4020-A639-0D0D6B844322}">
      <dgm:prSet/>
      <dgm:spPr/>
      <dgm:t>
        <a:bodyPr/>
        <a:lstStyle/>
        <a:p>
          <a:endParaRPr lang="en-US"/>
        </a:p>
      </dgm:t>
    </dgm:pt>
    <dgm:pt modelId="{E4E7D011-1467-4594-BB7E-301CBA273BD9}">
      <dgm:prSet/>
      <dgm:spPr/>
      <dgm:t>
        <a:bodyPr/>
        <a:lstStyle/>
        <a:p>
          <a:pPr rtl="0"/>
          <a:r>
            <a:rPr lang="en-US" dirty="0" smtClean="0"/>
            <a:t>Consumer</a:t>
          </a:r>
          <a:endParaRPr lang="en-US" dirty="0"/>
        </a:p>
      </dgm:t>
    </dgm:pt>
    <dgm:pt modelId="{AD592865-3F1A-427C-A721-7E98EC458AAF}" type="parTrans" cxnId="{97C3AF15-7D85-41CB-B119-DDBFE4A6BB5D}">
      <dgm:prSet/>
      <dgm:spPr/>
      <dgm:t>
        <a:bodyPr/>
        <a:lstStyle/>
        <a:p>
          <a:endParaRPr lang="en-US"/>
        </a:p>
      </dgm:t>
    </dgm:pt>
    <dgm:pt modelId="{7D0DC68A-CB09-4FD9-9ECF-D639B8898AA5}" type="sibTrans" cxnId="{97C3AF15-7D85-41CB-B119-DDBFE4A6BB5D}">
      <dgm:prSet/>
      <dgm:spPr/>
      <dgm:t>
        <a:bodyPr/>
        <a:lstStyle/>
        <a:p>
          <a:endParaRPr lang="en-US"/>
        </a:p>
      </dgm:t>
    </dgm:pt>
    <dgm:pt modelId="{A74DE872-77FB-4D96-BAEC-1FE2A7406FA3}">
      <dgm:prSet/>
      <dgm:spPr/>
      <dgm:t>
        <a:bodyPr/>
        <a:lstStyle/>
        <a:p>
          <a:pPr rtl="0"/>
          <a:endParaRPr lang="en-US" dirty="0"/>
        </a:p>
      </dgm:t>
    </dgm:pt>
    <dgm:pt modelId="{7404FFDA-6548-44F9-B1EA-D14DCC55B568}" type="parTrans" cxnId="{7616E388-0C82-422A-BC30-847442DDA110}">
      <dgm:prSet/>
      <dgm:spPr/>
      <dgm:t>
        <a:bodyPr/>
        <a:lstStyle/>
        <a:p>
          <a:endParaRPr lang="en-US"/>
        </a:p>
      </dgm:t>
    </dgm:pt>
    <dgm:pt modelId="{D7384B1E-19C1-490C-8AAB-FA083CD8EDD4}" type="sibTrans" cxnId="{7616E388-0C82-422A-BC30-847442DDA110}">
      <dgm:prSet/>
      <dgm:spPr/>
      <dgm:t>
        <a:bodyPr/>
        <a:lstStyle/>
        <a:p>
          <a:endParaRPr lang="en-US"/>
        </a:p>
      </dgm:t>
    </dgm:pt>
    <dgm:pt modelId="{952CBC81-AB62-4386-A9BF-CE0FA3949601}">
      <dgm:prSet/>
      <dgm:spPr/>
      <dgm:t>
        <a:bodyPr/>
        <a:lstStyle/>
        <a:p>
          <a:pPr rtl="0"/>
          <a:r>
            <a:rPr lang="en-US" dirty="0" smtClean="0"/>
            <a:t> Ultimate Output Liability recovered from consumer </a:t>
          </a:r>
          <a:endParaRPr lang="en-US" dirty="0"/>
        </a:p>
      </dgm:t>
    </dgm:pt>
    <dgm:pt modelId="{E595EE3B-7DC8-42FE-BE69-CB37F80238EA}" type="parTrans" cxnId="{490D252C-79FC-4609-A571-4A1BF699A799}">
      <dgm:prSet/>
      <dgm:spPr/>
      <dgm:t>
        <a:bodyPr/>
        <a:lstStyle/>
        <a:p>
          <a:endParaRPr lang="en-US"/>
        </a:p>
      </dgm:t>
    </dgm:pt>
    <dgm:pt modelId="{FD3868D3-D584-44F0-832C-98613805C42E}" type="sibTrans" cxnId="{490D252C-79FC-4609-A571-4A1BF699A799}">
      <dgm:prSet/>
      <dgm:spPr/>
      <dgm:t>
        <a:bodyPr/>
        <a:lstStyle/>
        <a:p>
          <a:endParaRPr lang="en-US"/>
        </a:p>
      </dgm:t>
    </dgm:pt>
    <dgm:pt modelId="{6C8FBC0A-1452-4912-950A-C9178366CE9D}" type="pres">
      <dgm:prSet presAssocID="{C6CDBE5F-7238-47F5-ADD1-5618D69CE252}" presName="linearFlow" presStyleCnt="0">
        <dgm:presLayoutVars>
          <dgm:dir/>
          <dgm:animLvl val="lvl"/>
          <dgm:resizeHandles val="exact"/>
        </dgm:presLayoutVars>
      </dgm:prSet>
      <dgm:spPr/>
      <dgm:t>
        <a:bodyPr/>
        <a:lstStyle/>
        <a:p>
          <a:endParaRPr lang="en-US"/>
        </a:p>
      </dgm:t>
    </dgm:pt>
    <dgm:pt modelId="{D80BFE1D-53CD-40E1-89F5-D9A2EB82AB72}" type="pres">
      <dgm:prSet presAssocID="{22E8140E-6913-458C-8ACB-2CD43AB31649}" presName="composite" presStyleCnt="0"/>
      <dgm:spPr/>
      <dgm:t>
        <a:bodyPr/>
        <a:lstStyle/>
        <a:p>
          <a:endParaRPr lang="en-US"/>
        </a:p>
      </dgm:t>
    </dgm:pt>
    <dgm:pt modelId="{A076A4D0-C2F2-49E2-95A5-919C79E0B942}" type="pres">
      <dgm:prSet presAssocID="{22E8140E-6913-458C-8ACB-2CD43AB31649}" presName="parentText" presStyleLbl="alignNode1" presStyleIdx="0" presStyleCnt="4">
        <dgm:presLayoutVars>
          <dgm:chMax val="1"/>
          <dgm:bulletEnabled val="1"/>
        </dgm:presLayoutVars>
      </dgm:prSet>
      <dgm:spPr/>
      <dgm:t>
        <a:bodyPr/>
        <a:lstStyle/>
        <a:p>
          <a:endParaRPr lang="en-US"/>
        </a:p>
      </dgm:t>
    </dgm:pt>
    <dgm:pt modelId="{249D7C6C-B663-4B83-9F4D-D6A63521FB4E}" type="pres">
      <dgm:prSet presAssocID="{22E8140E-6913-458C-8ACB-2CD43AB31649}" presName="descendantText" presStyleLbl="alignAcc1" presStyleIdx="0" presStyleCnt="4">
        <dgm:presLayoutVars>
          <dgm:bulletEnabled val="1"/>
        </dgm:presLayoutVars>
      </dgm:prSet>
      <dgm:spPr/>
      <dgm:t>
        <a:bodyPr/>
        <a:lstStyle/>
        <a:p>
          <a:endParaRPr lang="en-US"/>
        </a:p>
      </dgm:t>
    </dgm:pt>
    <dgm:pt modelId="{6E7F3A88-7FF3-4B8B-AF81-645501E0FE68}" type="pres">
      <dgm:prSet presAssocID="{A6321E0A-330C-4F63-A9DC-DA647549E757}" presName="sp" presStyleCnt="0"/>
      <dgm:spPr/>
      <dgm:t>
        <a:bodyPr/>
        <a:lstStyle/>
        <a:p>
          <a:endParaRPr lang="en-US"/>
        </a:p>
      </dgm:t>
    </dgm:pt>
    <dgm:pt modelId="{E15C34F4-FA9F-4707-8DA8-B5AE6A1DF794}" type="pres">
      <dgm:prSet presAssocID="{897E3774-C4F9-4ED7-828C-7FEE4182A981}" presName="composite" presStyleCnt="0"/>
      <dgm:spPr/>
      <dgm:t>
        <a:bodyPr/>
        <a:lstStyle/>
        <a:p>
          <a:endParaRPr lang="en-US"/>
        </a:p>
      </dgm:t>
    </dgm:pt>
    <dgm:pt modelId="{D4208AC2-4298-4491-9AA6-FE0ED063D7EA}" type="pres">
      <dgm:prSet presAssocID="{897E3774-C4F9-4ED7-828C-7FEE4182A981}" presName="parentText" presStyleLbl="alignNode1" presStyleIdx="1" presStyleCnt="4">
        <dgm:presLayoutVars>
          <dgm:chMax val="1"/>
          <dgm:bulletEnabled val="1"/>
        </dgm:presLayoutVars>
      </dgm:prSet>
      <dgm:spPr/>
      <dgm:t>
        <a:bodyPr/>
        <a:lstStyle/>
        <a:p>
          <a:endParaRPr lang="en-US"/>
        </a:p>
      </dgm:t>
    </dgm:pt>
    <dgm:pt modelId="{FDCB5C0B-1955-495A-87C5-B0FD5D1CE2B6}" type="pres">
      <dgm:prSet presAssocID="{897E3774-C4F9-4ED7-828C-7FEE4182A981}" presName="descendantText" presStyleLbl="alignAcc1" presStyleIdx="1" presStyleCnt="4">
        <dgm:presLayoutVars>
          <dgm:bulletEnabled val="1"/>
        </dgm:presLayoutVars>
      </dgm:prSet>
      <dgm:spPr/>
      <dgm:t>
        <a:bodyPr/>
        <a:lstStyle/>
        <a:p>
          <a:endParaRPr lang="en-US"/>
        </a:p>
      </dgm:t>
    </dgm:pt>
    <dgm:pt modelId="{FCB46A2C-BD98-4638-BF0D-0FC13C88CE13}" type="pres">
      <dgm:prSet presAssocID="{B226DFBE-A3C5-40E9-85AE-35CBAB2C32BB}" presName="sp" presStyleCnt="0"/>
      <dgm:spPr/>
      <dgm:t>
        <a:bodyPr/>
        <a:lstStyle/>
        <a:p>
          <a:endParaRPr lang="en-US"/>
        </a:p>
      </dgm:t>
    </dgm:pt>
    <dgm:pt modelId="{A42A038B-B730-4349-9D42-BDD1DA60FAAF}" type="pres">
      <dgm:prSet presAssocID="{23075DD7-FFEA-42DF-9F30-115EAC38D156}" presName="composite" presStyleCnt="0"/>
      <dgm:spPr/>
      <dgm:t>
        <a:bodyPr/>
        <a:lstStyle/>
        <a:p>
          <a:endParaRPr lang="en-US"/>
        </a:p>
      </dgm:t>
    </dgm:pt>
    <dgm:pt modelId="{7E05F8D6-8C29-4B45-B1A4-D27C39741595}" type="pres">
      <dgm:prSet presAssocID="{23075DD7-FFEA-42DF-9F30-115EAC38D156}" presName="parentText" presStyleLbl="alignNode1" presStyleIdx="2" presStyleCnt="4">
        <dgm:presLayoutVars>
          <dgm:chMax val="1"/>
          <dgm:bulletEnabled val="1"/>
        </dgm:presLayoutVars>
      </dgm:prSet>
      <dgm:spPr/>
      <dgm:t>
        <a:bodyPr/>
        <a:lstStyle/>
        <a:p>
          <a:endParaRPr lang="en-US"/>
        </a:p>
      </dgm:t>
    </dgm:pt>
    <dgm:pt modelId="{23D152FB-B05F-46CB-83CE-CC82C8BA87CD}" type="pres">
      <dgm:prSet presAssocID="{23075DD7-FFEA-42DF-9F30-115EAC38D156}" presName="descendantText" presStyleLbl="alignAcc1" presStyleIdx="2" presStyleCnt="4" custLinFactNeighborX="632" custLinFactNeighborY="2505">
        <dgm:presLayoutVars>
          <dgm:bulletEnabled val="1"/>
        </dgm:presLayoutVars>
      </dgm:prSet>
      <dgm:spPr/>
      <dgm:t>
        <a:bodyPr/>
        <a:lstStyle/>
        <a:p>
          <a:endParaRPr lang="en-US"/>
        </a:p>
      </dgm:t>
    </dgm:pt>
    <dgm:pt modelId="{05D02193-ABC9-4C3C-BA61-5CE5131C21C4}" type="pres">
      <dgm:prSet presAssocID="{04E2FC59-51A7-4FA9-80D7-04F8992D7F88}" presName="sp" presStyleCnt="0"/>
      <dgm:spPr/>
      <dgm:t>
        <a:bodyPr/>
        <a:lstStyle/>
        <a:p>
          <a:endParaRPr lang="en-US"/>
        </a:p>
      </dgm:t>
    </dgm:pt>
    <dgm:pt modelId="{322494BD-F0B2-4DB7-96A2-859642BA0E79}" type="pres">
      <dgm:prSet presAssocID="{E4E7D011-1467-4594-BB7E-301CBA273BD9}" presName="composite" presStyleCnt="0"/>
      <dgm:spPr/>
      <dgm:t>
        <a:bodyPr/>
        <a:lstStyle/>
        <a:p>
          <a:endParaRPr lang="en-US"/>
        </a:p>
      </dgm:t>
    </dgm:pt>
    <dgm:pt modelId="{11000676-B123-4E0C-8889-CAE63D4F61C8}" type="pres">
      <dgm:prSet presAssocID="{E4E7D011-1467-4594-BB7E-301CBA273BD9}" presName="parentText" presStyleLbl="alignNode1" presStyleIdx="3" presStyleCnt="4">
        <dgm:presLayoutVars>
          <dgm:chMax val="1"/>
          <dgm:bulletEnabled val="1"/>
        </dgm:presLayoutVars>
      </dgm:prSet>
      <dgm:spPr/>
      <dgm:t>
        <a:bodyPr/>
        <a:lstStyle/>
        <a:p>
          <a:endParaRPr lang="en-US"/>
        </a:p>
      </dgm:t>
    </dgm:pt>
    <dgm:pt modelId="{56194AAE-6A8E-47A2-8276-535D7C1F8605}" type="pres">
      <dgm:prSet presAssocID="{E4E7D011-1467-4594-BB7E-301CBA273BD9}" presName="descendantText" presStyleLbl="alignAcc1" presStyleIdx="3" presStyleCnt="4" custLinFactNeighborX="-178" custLinFactNeighborY="3511">
        <dgm:presLayoutVars>
          <dgm:bulletEnabled val="1"/>
        </dgm:presLayoutVars>
      </dgm:prSet>
      <dgm:spPr/>
      <dgm:t>
        <a:bodyPr/>
        <a:lstStyle/>
        <a:p>
          <a:endParaRPr lang="en-US"/>
        </a:p>
      </dgm:t>
    </dgm:pt>
  </dgm:ptLst>
  <dgm:cxnLst>
    <dgm:cxn modelId="{590A6F9D-3E1C-4020-A639-0D0D6B844322}" srcId="{23075DD7-FFEA-42DF-9F30-115EAC38D156}" destId="{8ADD2DFA-AB4F-4FC9-B1B6-249827C96392}" srcOrd="1" destOrd="0" parTransId="{78708B36-764B-4F7C-9FBF-2370C8A9884A}" sibTransId="{AF4210E3-8D6D-427D-871C-20C783CD9A35}"/>
    <dgm:cxn modelId="{092C0C35-735D-4E7D-9123-B9A7FC6A48A7}" srcId="{C6CDBE5F-7238-47F5-ADD1-5618D69CE252}" destId="{22E8140E-6913-458C-8ACB-2CD43AB31649}" srcOrd="0" destOrd="0" parTransId="{5644B54C-1010-402A-AB42-C7BC4EBF08EE}" sibTransId="{A6321E0A-330C-4F63-A9DC-DA647549E757}"/>
    <dgm:cxn modelId="{D018CD65-9CD2-43AD-B44A-B7F5FD56BBFB}" type="presOf" srcId="{E4E7D011-1467-4594-BB7E-301CBA273BD9}" destId="{11000676-B123-4E0C-8889-CAE63D4F61C8}" srcOrd="0" destOrd="0" presId="urn:microsoft.com/office/officeart/2005/8/layout/chevron2"/>
    <dgm:cxn modelId="{C4842B86-7745-4884-9E0F-34D589069A67}" srcId="{22E8140E-6913-458C-8ACB-2CD43AB31649}" destId="{3C395CDE-262E-410C-B9A9-E66A057802C9}" srcOrd="1" destOrd="0" parTransId="{1D976855-2A5C-4729-B159-2B2ADFB0F181}" sibTransId="{1AD5B7BA-07A5-42D5-8277-8775E3382EE1}"/>
    <dgm:cxn modelId="{E3BBD3A7-AF10-405A-89A1-E1CF77E7FB7F}" srcId="{C6CDBE5F-7238-47F5-ADD1-5618D69CE252}" destId="{23075DD7-FFEA-42DF-9F30-115EAC38D156}" srcOrd="2" destOrd="0" parTransId="{AF268496-9DE2-42D5-A8A0-7BF31B2850E8}" sibTransId="{04E2FC59-51A7-4FA9-80D7-04F8992D7F88}"/>
    <dgm:cxn modelId="{490D252C-79FC-4609-A571-4A1BF699A799}" srcId="{E4E7D011-1467-4594-BB7E-301CBA273BD9}" destId="{952CBC81-AB62-4386-A9BF-CE0FA3949601}" srcOrd="1" destOrd="0" parTransId="{E595EE3B-7DC8-42FE-BE69-CB37F80238EA}" sibTransId="{FD3868D3-D584-44F0-832C-98613805C42E}"/>
    <dgm:cxn modelId="{E2EC24C2-BAC8-4C78-BAA9-CBA6609DF167}" type="presOf" srcId="{22E8140E-6913-458C-8ACB-2CD43AB31649}" destId="{A076A4D0-C2F2-49E2-95A5-919C79E0B942}" srcOrd="0" destOrd="0" presId="urn:microsoft.com/office/officeart/2005/8/layout/chevron2"/>
    <dgm:cxn modelId="{4EDBC800-0734-4F02-8A41-FBA5CAF5B127}" srcId="{22E8140E-6913-458C-8ACB-2CD43AB31649}" destId="{DE62D970-5510-410D-A006-EBD59323E7CE}" srcOrd="0" destOrd="0" parTransId="{8308EF56-1C1E-4F6A-8B16-EB37C350003A}" sibTransId="{CDEB8489-6925-4138-9B6E-ADD7D9CF7AC8}"/>
    <dgm:cxn modelId="{7616E388-0C82-422A-BC30-847442DDA110}" srcId="{E4E7D011-1467-4594-BB7E-301CBA273BD9}" destId="{A74DE872-77FB-4D96-BAEC-1FE2A7406FA3}" srcOrd="0" destOrd="0" parTransId="{7404FFDA-6548-44F9-B1EA-D14DCC55B568}" sibTransId="{D7384B1E-19C1-490C-8AAB-FA083CD8EDD4}"/>
    <dgm:cxn modelId="{EC8C51AB-8D19-43E9-941A-D85063573695}" type="presOf" srcId="{73C90AB5-2EBC-4211-9D47-09D502322A22}" destId="{FDCB5C0B-1955-495A-87C5-B0FD5D1CE2B6}" srcOrd="0" destOrd="1" presId="urn:microsoft.com/office/officeart/2005/8/layout/chevron2"/>
    <dgm:cxn modelId="{360FB75B-FD60-40FD-BC9B-944DDE8A62E0}" type="presOf" srcId="{897E3774-C4F9-4ED7-828C-7FEE4182A981}" destId="{D4208AC2-4298-4491-9AA6-FE0ED063D7EA}" srcOrd="0" destOrd="0" presId="urn:microsoft.com/office/officeart/2005/8/layout/chevron2"/>
    <dgm:cxn modelId="{3C86F4C4-38F7-4BC1-A9E7-379369B0DB32}" type="presOf" srcId="{3C395CDE-262E-410C-B9A9-E66A057802C9}" destId="{249D7C6C-B663-4B83-9F4D-D6A63521FB4E}" srcOrd="0" destOrd="1" presId="urn:microsoft.com/office/officeart/2005/8/layout/chevron2"/>
    <dgm:cxn modelId="{DF257ABA-E8FE-4795-A824-A65605EAEF14}" type="presOf" srcId="{9EB639A1-CAC8-4D26-AD88-0A29B67AAE5F}" destId="{FDCB5C0B-1955-495A-87C5-B0FD5D1CE2B6}" srcOrd="0" destOrd="0" presId="urn:microsoft.com/office/officeart/2005/8/layout/chevron2"/>
    <dgm:cxn modelId="{8A569211-83BF-41A2-9E6D-F67D13B7F5AE}" type="presOf" srcId="{952CBC81-AB62-4386-A9BF-CE0FA3949601}" destId="{56194AAE-6A8E-47A2-8276-535D7C1F8605}" srcOrd="0" destOrd="1" presId="urn:microsoft.com/office/officeart/2005/8/layout/chevron2"/>
    <dgm:cxn modelId="{9D82346C-9CD0-4DEF-A466-0929C33FFFF5}" srcId="{897E3774-C4F9-4ED7-828C-7FEE4182A981}" destId="{9EB639A1-CAC8-4D26-AD88-0A29B67AAE5F}" srcOrd="0" destOrd="0" parTransId="{534ABD4F-5A3C-4A8E-AF26-2C14924AE235}" sibTransId="{64242E19-56D0-4713-BA0E-5410F11829F4}"/>
    <dgm:cxn modelId="{1435A042-8D42-45E3-9EE8-96637DCA2C88}" type="presOf" srcId="{8ADD2DFA-AB4F-4FC9-B1B6-249827C96392}" destId="{23D152FB-B05F-46CB-83CE-CC82C8BA87CD}" srcOrd="0" destOrd="1" presId="urn:microsoft.com/office/officeart/2005/8/layout/chevron2"/>
    <dgm:cxn modelId="{58FFE96B-A301-4BF5-AEF2-FB88F2F80A52}" type="presOf" srcId="{DE62D970-5510-410D-A006-EBD59323E7CE}" destId="{249D7C6C-B663-4B83-9F4D-D6A63521FB4E}" srcOrd="0" destOrd="0" presId="urn:microsoft.com/office/officeart/2005/8/layout/chevron2"/>
    <dgm:cxn modelId="{104528DF-83AE-49B7-9492-065032720137}" srcId="{897E3774-C4F9-4ED7-828C-7FEE4182A981}" destId="{73C90AB5-2EBC-4211-9D47-09D502322A22}" srcOrd="1" destOrd="0" parTransId="{AAD23E2A-0147-49F0-A661-956E8912BDB4}" sibTransId="{5C81A3CB-9B11-4201-B424-865EC3E72766}"/>
    <dgm:cxn modelId="{97C3AF15-7D85-41CB-B119-DDBFE4A6BB5D}" srcId="{C6CDBE5F-7238-47F5-ADD1-5618D69CE252}" destId="{E4E7D011-1467-4594-BB7E-301CBA273BD9}" srcOrd="3" destOrd="0" parTransId="{AD592865-3F1A-427C-A721-7E98EC458AAF}" sibTransId="{7D0DC68A-CB09-4FD9-9ECF-D639B8898AA5}"/>
    <dgm:cxn modelId="{4ADE34C3-4B20-4724-8D26-39071EC5A07A}" srcId="{C6CDBE5F-7238-47F5-ADD1-5618D69CE252}" destId="{897E3774-C4F9-4ED7-828C-7FEE4182A981}" srcOrd="1" destOrd="0" parTransId="{9D666388-109A-444C-8B92-A59173F4BAF6}" sibTransId="{B226DFBE-A3C5-40E9-85AE-35CBAB2C32BB}"/>
    <dgm:cxn modelId="{B9081B15-8D6D-4D27-9EC0-0C182962A66A}" type="presOf" srcId="{A74DE872-77FB-4D96-BAEC-1FE2A7406FA3}" destId="{56194AAE-6A8E-47A2-8276-535D7C1F8605}" srcOrd="0" destOrd="0" presId="urn:microsoft.com/office/officeart/2005/8/layout/chevron2"/>
    <dgm:cxn modelId="{08F000B2-FAFD-49A1-BB93-D6101741A1B0}" type="presOf" srcId="{CF96BC7F-AA14-4581-9495-89CE29CFC83D}" destId="{23D152FB-B05F-46CB-83CE-CC82C8BA87CD}" srcOrd="0" destOrd="0" presId="urn:microsoft.com/office/officeart/2005/8/layout/chevron2"/>
    <dgm:cxn modelId="{4C822507-3995-4973-8E2C-A2E4FB99B532}" srcId="{23075DD7-FFEA-42DF-9F30-115EAC38D156}" destId="{CF96BC7F-AA14-4581-9495-89CE29CFC83D}" srcOrd="0" destOrd="0" parTransId="{9F39381B-7BE3-4857-9FE9-5545CF12D683}" sibTransId="{84C2F928-6866-4E55-B799-0E3F23007798}"/>
    <dgm:cxn modelId="{A7779D32-8E92-4170-84E4-8BE2ACD15704}" type="presOf" srcId="{23075DD7-FFEA-42DF-9F30-115EAC38D156}" destId="{7E05F8D6-8C29-4B45-B1A4-D27C39741595}" srcOrd="0" destOrd="0" presId="urn:microsoft.com/office/officeart/2005/8/layout/chevron2"/>
    <dgm:cxn modelId="{36664817-40B9-4771-99F5-ED5D347C7584}" type="presOf" srcId="{C6CDBE5F-7238-47F5-ADD1-5618D69CE252}" destId="{6C8FBC0A-1452-4912-950A-C9178366CE9D}" srcOrd="0" destOrd="0" presId="urn:microsoft.com/office/officeart/2005/8/layout/chevron2"/>
    <dgm:cxn modelId="{9C58EE78-0447-450A-A9ED-4E5C4D886256}" type="presParOf" srcId="{6C8FBC0A-1452-4912-950A-C9178366CE9D}" destId="{D80BFE1D-53CD-40E1-89F5-D9A2EB82AB72}" srcOrd="0" destOrd="0" presId="urn:microsoft.com/office/officeart/2005/8/layout/chevron2"/>
    <dgm:cxn modelId="{AC0E714B-243E-4CD3-8F13-773886FB4B02}" type="presParOf" srcId="{D80BFE1D-53CD-40E1-89F5-D9A2EB82AB72}" destId="{A076A4D0-C2F2-49E2-95A5-919C79E0B942}" srcOrd="0" destOrd="0" presId="urn:microsoft.com/office/officeart/2005/8/layout/chevron2"/>
    <dgm:cxn modelId="{62EEEEAC-6FDF-4788-9B22-8A58A1466E70}" type="presParOf" srcId="{D80BFE1D-53CD-40E1-89F5-D9A2EB82AB72}" destId="{249D7C6C-B663-4B83-9F4D-D6A63521FB4E}" srcOrd="1" destOrd="0" presId="urn:microsoft.com/office/officeart/2005/8/layout/chevron2"/>
    <dgm:cxn modelId="{9118763D-EDDF-430E-AEDA-4988763CD878}" type="presParOf" srcId="{6C8FBC0A-1452-4912-950A-C9178366CE9D}" destId="{6E7F3A88-7FF3-4B8B-AF81-645501E0FE68}" srcOrd="1" destOrd="0" presId="urn:microsoft.com/office/officeart/2005/8/layout/chevron2"/>
    <dgm:cxn modelId="{336B5741-C5DA-49DC-9D1B-8628DD8A8D88}" type="presParOf" srcId="{6C8FBC0A-1452-4912-950A-C9178366CE9D}" destId="{E15C34F4-FA9F-4707-8DA8-B5AE6A1DF794}" srcOrd="2" destOrd="0" presId="urn:microsoft.com/office/officeart/2005/8/layout/chevron2"/>
    <dgm:cxn modelId="{3B573639-BD55-4CD3-8A4F-18BF263D0A37}" type="presParOf" srcId="{E15C34F4-FA9F-4707-8DA8-B5AE6A1DF794}" destId="{D4208AC2-4298-4491-9AA6-FE0ED063D7EA}" srcOrd="0" destOrd="0" presId="urn:microsoft.com/office/officeart/2005/8/layout/chevron2"/>
    <dgm:cxn modelId="{5A9B8FD8-B61A-4A47-9B7C-24215AC24D82}" type="presParOf" srcId="{E15C34F4-FA9F-4707-8DA8-B5AE6A1DF794}" destId="{FDCB5C0B-1955-495A-87C5-B0FD5D1CE2B6}" srcOrd="1" destOrd="0" presId="urn:microsoft.com/office/officeart/2005/8/layout/chevron2"/>
    <dgm:cxn modelId="{CF1D9FB5-74A7-48CB-971A-884CC09F86D3}" type="presParOf" srcId="{6C8FBC0A-1452-4912-950A-C9178366CE9D}" destId="{FCB46A2C-BD98-4638-BF0D-0FC13C88CE13}" srcOrd="3" destOrd="0" presId="urn:microsoft.com/office/officeart/2005/8/layout/chevron2"/>
    <dgm:cxn modelId="{D7162899-403D-4046-B82E-02DE8E8D9DCA}" type="presParOf" srcId="{6C8FBC0A-1452-4912-950A-C9178366CE9D}" destId="{A42A038B-B730-4349-9D42-BDD1DA60FAAF}" srcOrd="4" destOrd="0" presId="urn:microsoft.com/office/officeart/2005/8/layout/chevron2"/>
    <dgm:cxn modelId="{6B220121-4524-4E4C-8BDE-47CFEEDCD532}" type="presParOf" srcId="{A42A038B-B730-4349-9D42-BDD1DA60FAAF}" destId="{7E05F8D6-8C29-4B45-B1A4-D27C39741595}" srcOrd="0" destOrd="0" presId="urn:microsoft.com/office/officeart/2005/8/layout/chevron2"/>
    <dgm:cxn modelId="{79905179-1ADC-4FE1-B051-FA7527BD2F73}" type="presParOf" srcId="{A42A038B-B730-4349-9D42-BDD1DA60FAAF}" destId="{23D152FB-B05F-46CB-83CE-CC82C8BA87CD}" srcOrd="1" destOrd="0" presId="urn:microsoft.com/office/officeart/2005/8/layout/chevron2"/>
    <dgm:cxn modelId="{DEB29AF0-4435-453A-8602-B5AAD87C8988}" type="presParOf" srcId="{6C8FBC0A-1452-4912-950A-C9178366CE9D}" destId="{05D02193-ABC9-4C3C-BA61-5CE5131C21C4}" srcOrd="5" destOrd="0" presId="urn:microsoft.com/office/officeart/2005/8/layout/chevron2"/>
    <dgm:cxn modelId="{6866EC33-5AE7-4974-A4D8-90BDC74CF4CB}" type="presParOf" srcId="{6C8FBC0A-1452-4912-950A-C9178366CE9D}" destId="{322494BD-F0B2-4DB7-96A2-859642BA0E79}" srcOrd="6" destOrd="0" presId="urn:microsoft.com/office/officeart/2005/8/layout/chevron2"/>
    <dgm:cxn modelId="{4503858E-8336-4D78-A897-4D12ED4527D5}" type="presParOf" srcId="{322494BD-F0B2-4DB7-96A2-859642BA0E79}" destId="{11000676-B123-4E0C-8889-CAE63D4F61C8}" srcOrd="0" destOrd="0" presId="urn:microsoft.com/office/officeart/2005/8/layout/chevron2"/>
    <dgm:cxn modelId="{33D58587-A722-41B9-8DB8-CCA5839408C9}" type="presParOf" srcId="{322494BD-F0B2-4DB7-96A2-859642BA0E79}" destId="{56194AAE-6A8E-47A2-8276-535D7C1F8605}" srcOrd="1" destOrd="0" presId="urn:microsoft.com/office/officeart/2005/8/layout/chevron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5DC1AC8-DC05-42BF-B8DA-CD14C3ECFC80}"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en-US"/>
        </a:p>
      </dgm:t>
    </dgm:pt>
    <dgm:pt modelId="{300DB212-FAD9-4E9E-A2FC-8819375FEE5D}">
      <dgm:prSet>
        <dgm:style>
          <a:lnRef idx="2">
            <a:schemeClr val="accent3"/>
          </a:lnRef>
          <a:fillRef idx="1">
            <a:schemeClr val="lt1"/>
          </a:fillRef>
          <a:effectRef idx="0">
            <a:schemeClr val="accent3"/>
          </a:effectRef>
          <a:fontRef idx="minor">
            <a:schemeClr val="dk1"/>
          </a:fontRef>
        </dgm:style>
      </dgm:prSet>
      <dgm:spPr>
        <a:ln/>
      </dgm:spPr>
      <dgm:t>
        <a:bodyPr/>
        <a:lstStyle/>
        <a:p>
          <a:pPr rtl="0"/>
          <a:r>
            <a:rPr lang="en-US" dirty="0" smtClean="0"/>
            <a:t>IGST Input</a:t>
          </a:r>
          <a:endParaRPr lang="en-US" dirty="0"/>
        </a:p>
      </dgm:t>
    </dgm:pt>
    <dgm:pt modelId="{5A24BD00-0769-49BB-B717-09F5D4418357}" type="parTrans" cxnId="{0046B973-2DD7-4BEB-95F1-6E75B438619C}">
      <dgm:prSet/>
      <dgm:spPr/>
      <dgm:t>
        <a:bodyPr/>
        <a:lstStyle/>
        <a:p>
          <a:endParaRPr lang="en-US"/>
        </a:p>
      </dgm:t>
    </dgm:pt>
    <dgm:pt modelId="{C353E356-27C9-42A4-BD1A-ADB80B4AA426}" type="sibTrans" cxnId="{0046B973-2DD7-4BEB-95F1-6E75B438619C}">
      <dgm:prSet/>
      <dgm:spPr/>
      <dgm:t>
        <a:bodyPr/>
        <a:lstStyle/>
        <a:p>
          <a:endParaRPr lang="en-US"/>
        </a:p>
      </dgm:t>
    </dgm:pt>
    <dgm:pt modelId="{72A12B7C-1FC9-4E41-87B9-F39305ECDC7E}">
      <dgm:prSet>
        <dgm:style>
          <a:lnRef idx="1">
            <a:schemeClr val="accent3"/>
          </a:lnRef>
          <a:fillRef idx="2">
            <a:schemeClr val="accent3"/>
          </a:fillRef>
          <a:effectRef idx="1">
            <a:schemeClr val="accent3"/>
          </a:effectRef>
          <a:fontRef idx="minor">
            <a:schemeClr val="dk1"/>
          </a:fontRef>
        </dgm:style>
      </dgm:prSet>
      <dgm:spPr/>
      <dgm:t>
        <a:bodyPr/>
        <a:lstStyle/>
        <a:p>
          <a:pPr rtl="0"/>
          <a:r>
            <a:rPr lang="en-US" dirty="0" smtClean="0"/>
            <a:t>IGST Output</a:t>
          </a:r>
          <a:endParaRPr lang="en-US" dirty="0"/>
        </a:p>
      </dgm:t>
    </dgm:pt>
    <dgm:pt modelId="{40DDDDC0-3E18-451A-BD96-5CA913FB5D84}" type="parTrans" cxnId="{E7F464CA-BBBC-4FC5-BB44-39683FB4E35A}">
      <dgm:prSet/>
      <dgm:spPr/>
      <dgm:t>
        <a:bodyPr/>
        <a:lstStyle/>
        <a:p>
          <a:endParaRPr lang="en-US"/>
        </a:p>
      </dgm:t>
    </dgm:pt>
    <dgm:pt modelId="{957987D6-6C9D-478F-9D63-990CA09CC7CE}" type="sibTrans" cxnId="{E7F464CA-BBBC-4FC5-BB44-39683FB4E35A}">
      <dgm:prSet/>
      <dgm:spPr/>
      <dgm:t>
        <a:bodyPr/>
        <a:lstStyle/>
        <a:p>
          <a:endParaRPr lang="en-US"/>
        </a:p>
      </dgm:t>
    </dgm:pt>
    <dgm:pt modelId="{CC90E438-79B9-4EF6-823B-4A6BF090DDFF}">
      <dgm:prSet>
        <dgm:style>
          <a:lnRef idx="1">
            <a:schemeClr val="accent1"/>
          </a:lnRef>
          <a:fillRef idx="3">
            <a:schemeClr val="accent1"/>
          </a:fillRef>
          <a:effectRef idx="2">
            <a:schemeClr val="accent1"/>
          </a:effectRef>
          <a:fontRef idx="minor">
            <a:schemeClr val="lt1"/>
          </a:fontRef>
        </dgm:style>
      </dgm:prSet>
      <dgm:spPr/>
      <dgm:t>
        <a:bodyPr/>
        <a:lstStyle/>
        <a:p>
          <a:pPr rtl="0"/>
          <a:r>
            <a:rPr lang="en-US" dirty="0" smtClean="0"/>
            <a:t>CGST Output</a:t>
          </a:r>
          <a:endParaRPr lang="en-US" dirty="0"/>
        </a:p>
      </dgm:t>
    </dgm:pt>
    <dgm:pt modelId="{E08A4FA2-C14C-4DC7-BFDE-597EABCCDAC9}" type="parTrans" cxnId="{B83A4510-0677-449E-9569-C0D2A7D3BC87}">
      <dgm:prSet/>
      <dgm:spPr/>
      <dgm:t>
        <a:bodyPr/>
        <a:lstStyle/>
        <a:p>
          <a:endParaRPr lang="en-US"/>
        </a:p>
      </dgm:t>
    </dgm:pt>
    <dgm:pt modelId="{20F51FB2-BEEF-4FF7-9C6D-C7E9A000B224}" type="sibTrans" cxnId="{B83A4510-0677-449E-9569-C0D2A7D3BC87}">
      <dgm:prSet/>
      <dgm:spPr/>
      <dgm:t>
        <a:bodyPr/>
        <a:lstStyle/>
        <a:p>
          <a:endParaRPr lang="en-US"/>
        </a:p>
      </dgm:t>
    </dgm:pt>
    <dgm:pt modelId="{95724C7E-B9C1-4407-B4D6-F413D0048CF4}">
      <dgm:prSet>
        <dgm:style>
          <a:lnRef idx="2">
            <a:schemeClr val="accent3"/>
          </a:lnRef>
          <a:fillRef idx="1">
            <a:schemeClr val="lt1"/>
          </a:fillRef>
          <a:effectRef idx="0">
            <a:schemeClr val="accent3"/>
          </a:effectRef>
          <a:fontRef idx="minor">
            <a:schemeClr val="dk1"/>
          </a:fontRef>
        </dgm:style>
      </dgm:prSet>
      <dgm:spPr/>
      <dgm:t>
        <a:bodyPr/>
        <a:lstStyle/>
        <a:p>
          <a:pPr rtl="0"/>
          <a:r>
            <a:rPr lang="en-US" dirty="0" smtClean="0"/>
            <a:t>CGST Input</a:t>
          </a:r>
          <a:endParaRPr lang="en-US" dirty="0"/>
        </a:p>
      </dgm:t>
    </dgm:pt>
    <dgm:pt modelId="{522995A5-6685-4542-BECF-2FD6AA012F1F}" type="parTrans" cxnId="{38D93D17-EC59-41F4-857F-C1113681023B}">
      <dgm:prSet/>
      <dgm:spPr/>
      <dgm:t>
        <a:bodyPr/>
        <a:lstStyle/>
        <a:p>
          <a:endParaRPr lang="en-US"/>
        </a:p>
      </dgm:t>
    </dgm:pt>
    <dgm:pt modelId="{21D4FDBA-DC11-4B08-9012-B8740DD14CDC}" type="sibTrans" cxnId="{38D93D17-EC59-41F4-857F-C1113681023B}">
      <dgm:prSet/>
      <dgm:spPr/>
      <dgm:t>
        <a:bodyPr/>
        <a:lstStyle/>
        <a:p>
          <a:endParaRPr lang="en-US"/>
        </a:p>
      </dgm:t>
    </dgm:pt>
    <dgm:pt modelId="{1C667D92-29B0-42F6-BEE2-1312069969D6}">
      <dgm:prSet>
        <dgm:style>
          <a:lnRef idx="1">
            <a:schemeClr val="accent3"/>
          </a:lnRef>
          <a:fillRef idx="2">
            <a:schemeClr val="accent3"/>
          </a:fillRef>
          <a:effectRef idx="1">
            <a:schemeClr val="accent3"/>
          </a:effectRef>
          <a:fontRef idx="minor">
            <a:schemeClr val="dk1"/>
          </a:fontRef>
        </dgm:style>
      </dgm:prSet>
      <dgm:spPr/>
      <dgm:t>
        <a:bodyPr/>
        <a:lstStyle/>
        <a:p>
          <a:pPr rtl="0"/>
          <a:r>
            <a:rPr lang="en-US" dirty="0" smtClean="0"/>
            <a:t>IGST Output</a:t>
          </a:r>
          <a:endParaRPr lang="en-US" dirty="0"/>
        </a:p>
      </dgm:t>
    </dgm:pt>
    <dgm:pt modelId="{BFF7A2AC-5A3B-4D88-B5C1-AF7B3CDE820B}" type="parTrans" cxnId="{9AD8FABC-719C-472C-BA83-CC8595C9E2D1}">
      <dgm:prSet/>
      <dgm:spPr/>
      <dgm:t>
        <a:bodyPr/>
        <a:lstStyle/>
        <a:p>
          <a:endParaRPr lang="en-US"/>
        </a:p>
      </dgm:t>
    </dgm:pt>
    <dgm:pt modelId="{63FDDB30-0B00-478E-B95F-02E5139540CB}" type="sibTrans" cxnId="{9AD8FABC-719C-472C-BA83-CC8595C9E2D1}">
      <dgm:prSet/>
      <dgm:spPr/>
      <dgm:t>
        <a:bodyPr/>
        <a:lstStyle/>
        <a:p>
          <a:endParaRPr lang="en-US"/>
        </a:p>
      </dgm:t>
    </dgm:pt>
    <dgm:pt modelId="{27933921-4BC5-40C3-9BAE-2B9878180649}">
      <dgm:prSet>
        <dgm:style>
          <a:lnRef idx="1">
            <a:schemeClr val="accent1"/>
          </a:lnRef>
          <a:fillRef idx="3">
            <a:schemeClr val="accent1"/>
          </a:fillRef>
          <a:effectRef idx="2">
            <a:schemeClr val="accent1"/>
          </a:effectRef>
          <a:fontRef idx="minor">
            <a:schemeClr val="lt1"/>
          </a:fontRef>
        </dgm:style>
      </dgm:prSet>
      <dgm:spPr/>
      <dgm:t>
        <a:bodyPr/>
        <a:lstStyle/>
        <a:p>
          <a:pPr rtl="0"/>
          <a:r>
            <a:rPr lang="en-US" dirty="0" smtClean="0"/>
            <a:t>CGST Output</a:t>
          </a:r>
          <a:endParaRPr lang="en-US" dirty="0"/>
        </a:p>
      </dgm:t>
    </dgm:pt>
    <dgm:pt modelId="{FD8BD493-6FB5-4AD9-B24B-69958BFBEEC9}" type="parTrans" cxnId="{E2A4F1FB-596B-4350-AC8D-76A4A5178B68}">
      <dgm:prSet/>
      <dgm:spPr/>
      <dgm:t>
        <a:bodyPr/>
        <a:lstStyle/>
        <a:p>
          <a:endParaRPr lang="en-US"/>
        </a:p>
      </dgm:t>
    </dgm:pt>
    <dgm:pt modelId="{A47705FC-D593-4E92-B090-F30A405DB659}" type="sibTrans" cxnId="{E2A4F1FB-596B-4350-AC8D-76A4A5178B68}">
      <dgm:prSet/>
      <dgm:spPr/>
      <dgm:t>
        <a:bodyPr/>
        <a:lstStyle/>
        <a:p>
          <a:endParaRPr lang="en-US"/>
        </a:p>
      </dgm:t>
    </dgm:pt>
    <dgm:pt modelId="{E76EC83A-ED52-44B7-8E82-F639ACA4B8D0}">
      <dgm:prSet>
        <dgm:style>
          <a:lnRef idx="2">
            <a:schemeClr val="accent3"/>
          </a:lnRef>
          <a:fillRef idx="1">
            <a:schemeClr val="lt1"/>
          </a:fillRef>
          <a:effectRef idx="0">
            <a:schemeClr val="accent3"/>
          </a:effectRef>
          <a:fontRef idx="minor">
            <a:schemeClr val="dk1"/>
          </a:fontRef>
        </dgm:style>
      </dgm:prSet>
      <dgm:spPr/>
      <dgm:t>
        <a:bodyPr/>
        <a:lstStyle/>
        <a:p>
          <a:pPr rtl="0"/>
          <a:r>
            <a:rPr lang="en-US" dirty="0" smtClean="0"/>
            <a:t>SGST Input</a:t>
          </a:r>
          <a:endParaRPr lang="en-US" dirty="0"/>
        </a:p>
      </dgm:t>
    </dgm:pt>
    <dgm:pt modelId="{EDB7014B-D825-44F4-9E62-482DB671EF6C}" type="parTrans" cxnId="{1599D5BA-8FA0-4B08-90FA-8F53DCFA16DA}">
      <dgm:prSet/>
      <dgm:spPr/>
      <dgm:t>
        <a:bodyPr/>
        <a:lstStyle/>
        <a:p>
          <a:endParaRPr lang="en-US"/>
        </a:p>
      </dgm:t>
    </dgm:pt>
    <dgm:pt modelId="{853F8650-22DF-4964-9BB7-A8FFE6C0AB23}" type="sibTrans" cxnId="{1599D5BA-8FA0-4B08-90FA-8F53DCFA16DA}">
      <dgm:prSet/>
      <dgm:spPr/>
      <dgm:t>
        <a:bodyPr/>
        <a:lstStyle/>
        <a:p>
          <a:endParaRPr lang="en-US"/>
        </a:p>
      </dgm:t>
    </dgm:pt>
    <dgm:pt modelId="{52398500-DA03-466B-A42A-7E5379076171}">
      <dgm:prSet>
        <dgm:style>
          <a:lnRef idx="1">
            <a:schemeClr val="accent3"/>
          </a:lnRef>
          <a:fillRef idx="2">
            <a:schemeClr val="accent3"/>
          </a:fillRef>
          <a:effectRef idx="1">
            <a:schemeClr val="accent3"/>
          </a:effectRef>
          <a:fontRef idx="minor">
            <a:schemeClr val="dk1"/>
          </a:fontRef>
        </dgm:style>
      </dgm:prSet>
      <dgm:spPr/>
      <dgm:t>
        <a:bodyPr/>
        <a:lstStyle/>
        <a:p>
          <a:pPr rtl="0"/>
          <a:r>
            <a:rPr lang="en-US" dirty="0" smtClean="0"/>
            <a:t>IGST Output</a:t>
          </a:r>
          <a:endParaRPr lang="en-US" dirty="0"/>
        </a:p>
      </dgm:t>
    </dgm:pt>
    <dgm:pt modelId="{05225E79-FB45-4136-AD1F-DDDB637C191D}" type="parTrans" cxnId="{4EE9C38D-F282-4FC0-A919-57F27D365B64}">
      <dgm:prSet/>
      <dgm:spPr/>
      <dgm:t>
        <a:bodyPr/>
        <a:lstStyle/>
        <a:p>
          <a:endParaRPr lang="en-US"/>
        </a:p>
      </dgm:t>
    </dgm:pt>
    <dgm:pt modelId="{EADC6754-7E51-4F0E-949D-B8F083EE8EEB}" type="sibTrans" cxnId="{4EE9C38D-F282-4FC0-A919-57F27D365B64}">
      <dgm:prSet/>
      <dgm:spPr/>
      <dgm:t>
        <a:bodyPr/>
        <a:lstStyle/>
        <a:p>
          <a:endParaRPr lang="en-US"/>
        </a:p>
      </dgm:t>
    </dgm:pt>
    <dgm:pt modelId="{FA4B9076-FEA3-4D38-8CD9-6205FC957C29}">
      <dgm:prSet>
        <dgm:style>
          <a:lnRef idx="1">
            <a:schemeClr val="accent1"/>
          </a:lnRef>
          <a:fillRef idx="3">
            <a:schemeClr val="accent1"/>
          </a:fillRef>
          <a:effectRef idx="2">
            <a:schemeClr val="accent1"/>
          </a:effectRef>
          <a:fontRef idx="minor">
            <a:schemeClr val="lt1"/>
          </a:fontRef>
        </dgm:style>
      </dgm:prSet>
      <dgm:spPr/>
      <dgm:t>
        <a:bodyPr/>
        <a:lstStyle/>
        <a:p>
          <a:pPr rtl="0"/>
          <a:r>
            <a:rPr lang="en-US" dirty="0" smtClean="0"/>
            <a:t>CGST Output</a:t>
          </a:r>
          <a:endParaRPr lang="en-US" dirty="0"/>
        </a:p>
      </dgm:t>
    </dgm:pt>
    <dgm:pt modelId="{6D277FD9-816A-4EE2-8BD6-DC078AEDD1B6}" type="parTrans" cxnId="{4D04F13D-F762-4665-BE5E-FAB083494F8B}">
      <dgm:prSet/>
      <dgm:spPr/>
      <dgm:t>
        <a:bodyPr/>
        <a:lstStyle/>
        <a:p>
          <a:endParaRPr lang="en-US"/>
        </a:p>
      </dgm:t>
    </dgm:pt>
    <dgm:pt modelId="{E03B3999-9B51-4D9F-AF25-5770C6A1570E}" type="sibTrans" cxnId="{4D04F13D-F762-4665-BE5E-FAB083494F8B}">
      <dgm:prSet/>
      <dgm:spPr/>
      <dgm:t>
        <a:bodyPr/>
        <a:lstStyle/>
        <a:p>
          <a:endParaRPr lang="en-US"/>
        </a:p>
      </dgm:t>
    </dgm:pt>
    <dgm:pt modelId="{467794B6-B050-4E92-9C1F-2E73D05484D8}" type="pres">
      <dgm:prSet presAssocID="{75DC1AC8-DC05-42BF-B8DA-CD14C3ECFC80}" presName="theList" presStyleCnt="0">
        <dgm:presLayoutVars>
          <dgm:dir/>
          <dgm:animLvl val="lvl"/>
          <dgm:resizeHandles val="exact"/>
        </dgm:presLayoutVars>
      </dgm:prSet>
      <dgm:spPr/>
      <dgm:t>
        <a:bodyPr/>
        <a:lstStyle/>
        <a:p>
          <a:endParaRPr lang="en-US"/>
        </a:p>
      </dgm:t>
    </dgm:pt>
    <dgm:pt modelId="{94BABB03-48B0-4BF1-AA54-9D69C52FDA08}" type="pres">
      <dgm:prSet presAssocID="{300DB212-FAD9-4E9E-A2FC-8819375FEE5D}" presName="compNode" presStyleCnt="0"/>
      <dgm:spPr/>
    </dgm:pt>
    <dgm:pt modelId="{CD46A991-0E4B-45EF-85C2-2AEACF1A8778}" type="pres">
      <dgm:prSet presAssocID="{300DB212-FAD9-4E9E-A2FC-8819375FEE5D}" presName="aNode" presStyleLbl="bgShp" presStyleIdx="0" presStyleCnt="3" custLinFactNeighborX="-38" custLinFactNeighborY="943"/>
      <dgm:spPr/>
      <dgm:t>
        <a:bodyPr/>
        <a:lstStyle/>
        <a:p>
          <a:endParaRPr lang="en-US"/>
        </a:p>
      </dgm:t>
    </dgm:pt>
    <dgm:pt modelId="{C61625C7-BD54-4A97-AD61-C0423D3BA71B}" type="pres">
      <dgm:prSet presAssocID="{300DB212-FAD9-4E9E-A2FC-8819375FEE5D}" presName="textNode" presStyleLbl="bgShp" presStyleIdx="0" presStyleCnt="3"/>
      <dgm:spPr/>
      <dgm:t>
        <a:bodyPr/>
        <a:lstStyle/>
        <a:p>
          <a:endParaRPr lang="en-US"/>
        </a:p>
      </dgm:t>
    </dgm:pt>
    <dgm:pt modelId="{C74CE716-00E5-43F2-B3E0-D366A66E60B8}" type="pres">
      <dgm:prSet presAssocID="{300DB212-FAD9-4E9E-A2FC-8819375FEE5D}" presName="compChildNode" presStyleCnt="0"/>
      <dgm:spPr/>
    </dgm:pt>
    <dgm:pt modelId="{C9A8B83D-D331-4071-A8CF-56174A67D8E8}" type="pres">
      <dgm:prSet presAssocID="{300DB212-FAD9-4E9E-A2FC-8819375FEE5D}" presName="theInnerList" presStyleCnt="0"/>
      <dgm:spPr/>
    </dgm:pt>
    <dgm:pt modelId="{C7B39239-6436-44F5-BE63-43BBDF958CF5}" type="pres">
      <dgm:prSet presAssocID="{72A12B7C-1FC9-4E41-87B9-F39305ECDC7E}" presName="childNode" presStyleLbl="node1" presStyleIdx="0" presStyleCnt="6">
        <dgm:presLayoutVars>
          <dgm:bulletEnabled val="1"/>
        </dgm:presLayoutVars>
      </dgm:prSet>
      <dgm:spPr/>
      <dgm:t>
        <a:bodyPr/>
        <a:lstStyle/>
        <a:p>
          <a:endParaRPr lang="en-US"/>
        </a:p>
      </dgm:t>
    </dgm:pt>
    <dgm:pt modelId="{86F78AAF-70B3-4A0C-85B9-40903E19CED1}" type="pres">
      <dgm:prSet presAssocID="{72A12B7C-1FC9-4E41-87B9-F39305ECDC7E}" presName="aSpace2" presStyleCnt="0"/>
      <dgm:spPr/>
    </dgm:pt>
    <dgm:pt modelId="{2DD83CD7-A3FE-4AA5-BDDE-657B35AAA6E8}" type="pres">
      <dgm:prSet presAssocID="{CC90E438-79B9-4EF6-823B-4A6BF090DDFF}" presName="childNode" presStyleLbl="node1" presStyleIdx="1" presStyleCnt="6" custScaleX="93354" custLinFactNeighborX="-1608" custLinFactNeighborY="-72725">
        <dgm:presLayoutVars>
          <dgm:bulletEnabled val="1"/>
        </dgm:presLayoutVars>
      </dgm:prSet>
      <dgm:spPr/>
      <dgm:t>
        <a:bodyPr/>
        <a:lstStyle/>
        <a:p>
          <a:endParaRPr lang="en-US"/>
        </a:p>
      </dgm:t>
    </dgm:pt>
    <dgm:pt modelId="{C4409093-7E90-4F3E-B365-A83AA3BF0791}" type="pres">
      <dgm:prSet presAssocID="{300DB212-FAD9-4E9E-A2FC-8819375FEE5D}" presName="aSpace" presStyleCnt="0"/>
      <dgm:spPr/>
    </dgm:pt>
    <dgm:pt modelId="{D4035D11-BE43-4429-A117-2BEB38625BD4}" type="pres">
      <dgm:prSet presAssocID="{95724C7E-B9C1-4407-B4D6-F413D0048CF4}" presName="compNode" presStyleCnt="0"/>
      <dgm:spPr/>
    </dgm:pt>
    <dgm:pt modelId="{358A0200-5CC1-4C0C-80B2-6266020142A5}" type="pres">
      <dgm:prSet presAssocID="{95724C7E-B9C1-4407-B4D6-F413D0048CF4}" presName="aNode" presStyleLbl="bgShp" presStyleIdx="1" presStyleCnt="3"/>
      <dgm:spPr/>
      <dgm:t>
        <a:bodyPr/>
        <a:lstStyle/>
        <a:p>
          <a:endParaRPr lang="en-US"/>
        </a:p>
      </dgm:t>
    </dgm:pt>
    <dgm:pt modelId="{61EACB8C-A983-4224-9C82-2D23CEC85FD1}" type="pres">
      <dgm:prSet presAssocID="{95724C7E-B9C1-4407-B4D6-F413D0048CF4}" presName="textNode" presStyleLbl="bgShp" presStyleIdx="1" presStyleCnt="3"/>
      <dgm:spPr/>
      <dgm:t>
        <a:bodyPr/>
        <a:lstStyle/>
        <a:p>
          <a:endParaRPr lang="en-US"/>
        </a:p>
      </dgm:t>
    </dgm:pt>
    <dgm:pt modelId="{B4493CC0-1815-4A66-9F94-ED2D626A046E}" type="pres">
      <dgm:prSet presAssocID="{95724C7E-B9C1-4407-B4D6-F413D0048CF4}" presName="compChildNode" presStyleCnt="0"/>
      <dgm:spPr/>
    </dgm:pt>
    <dgm:pt modelId="{B3F08621-4FA1-40C4-B618-A4D37F9F09EF}" type="pres">
      <dgm:prSet presAssocID="{95724C7E-B9C1-4407-B4D6-F413D0048CF4}" presName="theInnerList" presStyleCnt="0"/>
      <dgm:spPr/>
    </dgm:pt>
    <dgm:pt modelId="{0E7B5138-52EA-4CCE-94CC-31C18B32FF9C}" type="pres">
      <dgm:prSet presAssocID="{1C667D92-29B0-42F6-BEE2-1312069969D6}" presName="childNode" presStyleLbl="node1" presStyleIdx="2" presStyleCnt="6">
        <dgm:presLayoutVars>
          <dgm:bulletEnabled val="1"/>
        </dgm:presLayoutVars>
      </dgm:prSet>
      <dgm:spPr/>
      <dgm:t>
        <a:bodyPr/>
        <a:lstStyle/>
        <a:p>
          <a:endParaRPr lang="en-US"/>
        </a:p>
      </dgm:t>
    </dgm:pt>
    <dgm:pt modelId="{0BF13587-FB4B-490F-AD97-8C4C89E656ED}" type="pres">
      <dgm:prSet presAssocID="{1C667D92-29B0-42F6-BEE2-1312069969D6}" presName="aSpace2" presStyleCnt="0"/>
      <dgm:spPr/>
    </dgm:pt>
    <dgm:pt modelId="{B6F34898-8C4E-4B99-8773-F5CCC7ED1E35}" type="pres">
      <dgm:prSet presAssocID="{27933921-4BC5-40C3-9BAE-2B9878180649}" presName="childNode" presStyleLbl="node1" presStyleIdx="3" presStyleCnt="6" custScaleX="95012" custLinFactNeighborX="-1054" custLinFactNeighborY="-72725">
        <dgm:presLayoutVars>
          <dgm:bulletEnabled val="1"/>
        </dgm:presLayoutVars>
      </dgm:prSet>
      <dgm:spPr/>
      <dgm:t>
        <a:bodyPr/>
        <a:lstStyle/>
        <a:p>
          <a:endParaRPr lang="en-US"/>
        </a:p>
      </dgm:t>
    </dgm:pt>
    <dgm:pt modelId="{3FBB1E21-A426-4526-93DB-4ACD2CF4AA57}" type="pres">
      <dgm:prSet presAssocID="{95724C7E-B9C1-4407-B4D6-F413D0048CF4}" presName="aSpace" presStyleCnt="0"/>
      <dgm:spPr/>
    </dgm:pt>
    <dgm:pt modelId="{A0A6E0C0-067A-4AA1-9ED6-FDB7F3AC23FC}" type="pres">
      <dgm:prSet presAssocID="{E76EC83A-ED52-44B7-8E82-F639ACA4B8D0}" presName="compNode" presStyleCnt="0"/>
      <dgm:spPr/>
    </dgm:pt>
    <dgm:pt modelId="{6C41AD51-C6CE-4DAD-B4DD-CB9B83753684}" type="pres">
      <dgm:prSet presAssocID="{E76EC83A-ED52-44B7-8E82-F639ACA4B8D0}" presName="aNode" presStyleLbl="bgShp" presStyleIdx="2" presStyleCnt="3"/>
      <dgm:spPr/>
      <dgm:t>
        <a:bodyPr/>
        <a:lstStyle/>
        <a:p>
          <a:endParaRPr lang="en-US"/>
        </a:p>
      </dgm:t>
    </dgm:pt>
    <dgm:pt modelId="{548B0293-1F9D-4AEA-AB3F-71A210E2CD22}" type="pres">
      <dgm:prSet presAssocID="{E76EC83A-ED52-44B7-8E82-F639ACA4B8D0}" presName="textNode" presStyleLbl="bgShp" presStyleIdx="2" presStyleCnt="3"/>
      <dgm:spPr/>
      <dgm:t>
        <a:bodyPr/>
        <a:lstStyle/>
        <a:p>
          <a:endParaRPr lang="en-US"/>
        </a:p>
      </dgm:t>
    </dgm:pt>
    <dgm:pt modelId="{6DF4374D-7B15-4336-8A54-4CE1B2D1FEF3}" type="pres">
      <dgm:prSet presAssocID="{E76EC83A-ED52-44B7-8E82-F639ACA4B8D0}" presName="compChildNode" presStyleCnt="0"/>
      <dgm:spPr/>
    </dgm:pt>
    <dgm:pt modelId="{22234A48-FCB5-4AC2-97BA-1E013864FA31}" type="pres">
      <dgm:prSet presAssocID="{E76EC83A-ED52-44B7-8E82-F639ACA4B8D0}" presName="theInnerList" presStyleCnt="0"/>
      <dgm:spPr/>
    </dgm:pt>
    <dgm:pt modelId="{13023827-06FF-4291-9CB8-7C568C8CFE57}" type="pres">
      <dgm:prSet presAssocID="{52398500-DA03-466B-A42A-7E5379076171}" presName="childNode" presStyleLbl="node1" presStyleIdx="4" presStyleCnt="6">
        <dgm:presLayoutVars>
          <dgm:bulletEnabled val="1"/>
        </dgm:presLayoutVars>
      </dgm:prSet>
      <dgm:spPr/>
      <dgm:t>
        <a:bodyPr/>
        <a:lstStyle/>
        <a:p>
          <a:endParaRPr lang="en-US"/>
        </a:p>
      </dgm:t>
    </dgm:pt>
    <dgm:pt modelId="{FECDE13C-0FA7-417F-A424-AA7F053C6BC1}" type="pres">
      <dgm:prSet presAssocID="{52398500-DA03-466B-A42A-7E5379076171}" presName="aSpace2" presStyleCnt="0"/>
      <dgm:spPr/>
    </dgm:pt>
    <dgm:pt modelId="{B04CD6C3-F989-43C8-AF05-1B082752F8F1}" type="pres">
      <dgm:prSet presAssocID="{FA4B9076-FEA3-4D38-8CD9-6205FC957C29}" presName="childNode" presStyleLbl="node1" presStyleIdx="5" presStyleCnt="6" custScaleX="89611" custLinFactNeighborX="-500" custLinFactNeighborY="-72725">
        <dgm:presLayoutVars>
          <dgm:bulletEnabled val="1"/>
        </dgm:presLayoutVars>
      </dgm:prSet>
      <dgm:spPr/>
      <dgm:t>
        <a:bodyPr/>
        <a:lstStyle/>
        <a:p>
          <a:endParaRPr lang="en-US"/>
        </a:p>
      </dgm:t>
    </dgm:pt>
  </dgm:ptLst>
  <dgm:cxnLst>
    <dgm:cxn modelId="{B83A4510-0677-449E-9569-C0D2A7D3BC87}" srcId="{300DB212-FAD9-4E9E-A2FC-8819375FEE5D}" destId="{CC90E438-79B9-4EF6-823B-4A6BF090DDFF}" srcOrd="1" destOrd="0" parTransId="{E08A4FA2-C14C-4DC7-BFDE-597EABCCDAC9}" sibTransId="{20F51FB2-BEEF-4FF7-9C6D-C7E9A000B224}"/>
    <dgm:cxn modelId="{250160A7-D1C6-43DB-9ED0-DFA9C57E9A5D}" type="presOf" srcId="{FA4B9076-FEA3-4D38-8CD9-6205FC957C29}" destId="{B04CD6C3-F989-43C8-AF05-1B082752F8F1}" srcOrd="0" destOrd="0" presId="urn:microsoft.com/office/officeart/2005/8/layout/lProcess2"/>
    <dgm:cxn modelId="{1599D5BA-8FA0-4B08-90FA-8F53DCFA16DA}" srcId="{75DC1AC8-DC05-42BF-B8DA-CD14C3ECFC80}" destId="{E76EC83A-ED52-44B7-8E82-F639ACA4B8D0}" srcOrd="2" destOrd="0" parTransId="{EDB7014B-D825-44F4-9E62-482DB671EF6C}" sibTransId="{853F8650-22DF-4964-9BB7-A8FFE6C0AB23}"/>
    <dgm:cxn modelId="{53BEF018-8032-4F23-94B3-304ACAEDAF6F}" type="presOf" srcId="{75DC1AC8-DC05-42BF-B8DA-CD14C3ECFC80}" destId="{467794B6-B050-4E92-9C1F-2E73D05484D8}" srcOrd="0" destOrd="0" presId="urn:microsoft.com/office/officeart/2005/8/layout/lProcess2"/>
    <dgm:cxn modelId="{2629C110-D585-4D52-AF46-4AAB04358D2C}" type="presOf" srcId="{52398500-DA03-466B-A42A-7E5379076171}" destId="{13023827-06FF-4291-9CB8-7C568C8CFE57}" srcOrd="0" destOrd="0" presId="urn:microsoft.com/office/officeart/2005/8/layout/lProcess2"/>
    <dgm:cxn modelId="{A8BF0DBF-D498-4774-8C10-3B92A0653845}" type="presOf" srcId="{E76EC83A-ED52-44B7-8E82-F639ACA4B8D0}" destId="{6C41AD51-C6CE-4DAD-B4DD-CB9B83753684}" srcOrd="0" destOrd="0" presId="urn:microsoft.com/office/officeart/2005/8/layout/lProcess2"/>
    <dgm:cxn modelId="{0046B973-2DD7-4BEB-95F1-6E75B438619C}" srcId="{75DC1AC8-DC05-42BF-B8DA-CD14C3ECFC80}" destId="{300DB212-FAD9-4E9E-A2FC-8819375FEE5D}" srcOrd="0" destOrd="0" parTransId="{5A24BD00-0769-49BB-B717-09F5D4418357}" sibTransId="{C353E356-27C9-42A4-BD1A-ADB80B4AA426}"/>
    <dgm:cxn modelId="{39A8F851-7694-4FD1-9547-C8679B5E44D4}" type="presOf" srcId="{1C667D92-29B0-42F6-BEE2-1312069969D6}" destId="{0E7B5138-52EA-4CCE-94CC-31C18B32FF9C}" srcOrd="0" destOrd="0" presId="urn:microsoft.com/office/officeart/2005/8/layout/lProcess2"/>
    <dgm:cxn modelId="{4EE9C38D-F282-4FC0-A919-57F27D365B64}" srcId="{E76EC83A-ED52-44B7-8E82-F639ACA4B8D0}" destId="{52398500-DA03-466B-A42A-7E5379076171}" srcOrd="0" destOrd="0" parTransId="{05225E79-FB45-4136-AD1F-DDDB637C191D}" sibTransId="{EADC6754-7E51-4F0E-949D-B8F083EE8EEB}"/>
    <dgm:cxn modelId="{177E83F6-F186-41E5-BC3E-89185E3B0655}" type="presOf" srcId="{95724C7E-B9C1-4407-B4D6-F413D0048CF4}" destId="{61EACB8C-A983-4224-9C82-2D23CEC85FD1}" srcOrd="1" destOrd="0" presId="urn:microsoft.com/office/officeart/2005/8/layout/lProcess2"/>
    <dgm:cxn modelId="{38D93D17-EC59-41F4-857F-C1113681023B}" srcId="{75DC1AC8-DC05-42BF-B8DA-CD14C3ECFC80}" destId="{95724C7E-B9C1-4407-B4D6-F413D0048CF4}" srcOrd="1" destOrd="0" parTransId="{522995A5-6685-4542-BECF-2FD6AA012F1F}" sibTransId="{21D4FDBA-DC11-4B08-9012-B8740DD14CDC}"/>
    <dgm:cxn modelId="{4D04F13D-F762-4665-BE5E-FAB083494F8B}" srcId="{E76EC83A-ED52-44B7-8E82-F639ACA4B8D0}" destId="{FA4B9076-FEA3-4D38-8CD9-6205FC957C29}" srcOrd="1" destOrd="0" parTransId="{6D277FD9-816A-4EE2-8BD6-DC078AEDD1B6}" sibTransId="{E03B3999-9B51-4D9F-AF25-5770C6A1570E}"/>
    <dgm:cxn modelId="{AE011CF1-958E-4A60-B6B3-CBEF6FAAFFBF}" type="presOf" srcId="{300DB212-FAD9-4E9E-A2FC-8819375FEE5D}" destId="{C61625C7-BD54-4A97-AD61-C0423D3BA71B}" srcOrd="1" destOrd="0" presId="urn:microsoft.com/office/officeart/2005/8/layout/lProcess2"/>
    <dgm:cxn modelId="{E7F464CA-BBBC-4FC5-BB44-39683FB4E35A}" srcId="{300DB212-FAD9-4E9E-A2FC-8819375FEE5D}" destId="{72A12B7C-1FC9-4E41-87B9-F39305ECDC7E}" srcOrd="0" destOrd="0" parTransId="{40DDDDC0-3E18-451A-BD96-5CA913FB5D84}" sibTransId="{957987D6-6C9D-478F-9D63-990CA09CC7CE}"/>
    <dgm:cxn modelId="{43CDF116-88FF-4A00-ADEA-5A2716AEFA32}" type="presOf" srcId="{E76EC83A-ED52-44B7-8E82-F639ACA4B8D0}" destId="{548B0293-1F9D-4AEA-AB3F-71A210E2CD22}" srcOrd="1" destOrd="0" presId="urn:microsoft.com/office/officeart/2005/8/layout/lProcess2"/>
    <dgm:cxn modelId="{0CA65B86-43D5-4747-B166-35AC6FCC9B37}" type="presOf" srcId="{CC90E438-79B9-4EF6-823B-4A6BF090DDFF}" destId="{2DD83CD7-A3FE-4AA5-BDDE-657B35AAA6E8}" srcOrd="0" destOrd="0" presId="urn:microsoft.com/office/officeart/2005/8/layout/lProcess2"/>
    <dgm:cxn modelId="{9AD8FABC-719C-472C-BA83-CC8595C9E2D1}" srcId="{95724C7E-B9C1-4407-B4D6-F413D0048CF4}" destId="{1C667D92-29B0-42F6-BEE2-1312069969D6}" srcOrd="0" destOrd="0" parTransId="{BFF7A2AC-5A3B-4D88-B5C1-AF7B3CDE820B}" sibTransId="{63FDDB30-0B00-478E-B95F-02E5139540CB}"/>
    <dgm:cxn modelId="{358F9F36-2EB4-40D7-9E70-9470E8A37CDE}" type="presOf" srcId="{27933921-4BC5-40C3-9BAE-2B9878180649}" destId="{B6F34898-8C4E-4B99-8773-F5CCC7ED1E35}" srcOrd="0" destOrd="0" presId="urn:microsoft.com/office/officeart/2005/8/layout/lProcess2"/>
    <dgm:cxn modelId="{6E898ED6-00A9-4B22-8C05-6797B52EFA6E}" type="presOf" srcId="{72A12B7C-1FC9-4E41-87B9-F39305ECDC7E}" destId="{C7B39239-6436-44F5-BE63-43BBDF958CF5}" srcOrd="0" destOrd="0" presId="urn:microsoft.com/office/officeart/2005/8/layout/lProcess2"/>
    <dgm:cxn modelId="{AD88C255-15B3-4B0C-B76B-8818855FAA27}" type="presOf" srcId="{300DB212-FAD9-4E9E-A2FC-8819375FEE5D}" destId="{CD46A991-0E4B-45EF-85C2-2AEACF1A8778}" srcOrd="0" destOrd="0" presId="urn:microsoft.com/office/officeart/2005/8/layout/lProcess2"/>
    <dgm:cxn modelId="{E2A4F1FB-596B-4350-AC8D-76A4A5178B68}" srcId="{95724C7E-B9C1-4407-B4D6-F413D0048CF4}" destId="{27933921-4BC5-40C3-9BAE-2B9878180649}" srcOrd="1" destOrd="0" parTransId="{FD8BD493-6FB5-4AD9-B24B-69958BFBEEC9}" sibTransId="{A47705FC-D593-4E92-B090-F30A405DB659}"/>
    <dgm:cxn modelId="{920B1264-1171-4E40-AE7A-430EA40745A7}" type="presOf" srcId="{95724C7E-B9C1-4407-B4D6-F413D0048CF4}" destId="{358A0200-5CC1-4C0C-80B2-6266020142A5}" srcOrd="0" destOrd="0" presId="urn:microsoft.com/office/officeart/2005/8/layout/lProcess2"/>
    <dgm:cxn modelId="{0805FBDD-E8DC-4A11-B938-DD4E611299F7}" type="presParOf" srcId="{467794B6-B050-4E92-9C1F-2E73D05484D8}" destId="{94BABB03-48B0-4BF1-AA54-9D69C52FDA08}" srcOrd="0" destOrd="0" presId="urn:microsoft.com/office/officeart/2005/8/layout/lProcess2"/>
    <dgm:cxn modelId="{5B7219CC-8272-4698-B49F-E400D13B312D}" type="presParOf" srcId="{94BABB03-48B0-4BF1-AA54-9D69C52FDA08}" destId="{CD46A991-0E4B-45EF-85C2-2AEACF1A8778}" srcOrd="0" destOrd="0" presId="urn:microsoft.com/office/officeart/2005/8/layout/lProcess2"/>
    <dgm:cxn modelId="{17DB5A4F-7390-4FED-8533-3215C18CB0DF}" type="presParOf" srcId="{94BABB03-48B0-4BF1-AA54-9D69C52FDA08}" destId="{C61625C7-BD54-4A97-AD61-C0423D3BA71B}" srcOrd="1" destOrd="0" presId="urn:microsoft.com/office/officeart/2005/8/layout/lProcess2"/>
    <dgm:cxn modelId="{AC8F8D35-7972-40DB-AC73-2EBC5EC3581C}" type="presParOf" srcId="{94BABB03-48B0-4BF1-AA54-9D69C52FDA08}" destId="{C74CE716-00E5-43F2-B3E0-D366A66E60B8}" srcOrd="2" destOrd="0" presId="urn:microsoft.com/office/officeart/2005/8/layout/lProcess2"/>
    <dgm:cxn modelId="{DC1F8F28-5ED6-4742-B95E-9E5857BB9405}" type="presParOf" srcId="{C74CE716-00E5-43F2-B3E0-D366A66E60B8}" destId="{C9A8B83D-D331-4071-A8CF-56174A67D8E8}" srcOrd="0" destOrd="0" presId="urn:microsoft.com/office/officeart/2005/8/layout/lProcess2"/>
    <dgm:cxn modelId="{C1CD6BDC-5E64-4536-A925-5E99F71ABDC3}" type="presParOf" srcId="{C9A8B83D-D331-4071-A8CF-56174A67D8E8}" destId="{C7B39239-6436-44F5-BE63-43BBDF958CF5}" srcOrd="0" destOrd="0" presId="urn:microsoft.com/office/officeart/2005/8/layout/lProcess2"/>
    <dgm:cxn modelId="{248AC721-7BCE-40A9-BE7E-66FE0041BC91}" type="presParOf" srcId="{C9A8B83D-D331-4071-A8CF-56174A67D8E8}" destId="{86F78AAF-70B3-4A0C-85B9-40903E19CED1}" srcOrd="1" destOrd="0" presId="urn:microsoft.com/office/officeart/2005/8/layout/lProcess2"/>
    <dgm:cxn modelId="{2B4E58EE-E633-43FE-916D-FD26D589D5E1}" type="presParOf" srcId="{C9A8B83D-D331-4071-A8CF-56174A67D8E8}" destId="{2DD83CD7-A3FE-4AA5-BDDE-657B35AAA6E8}" srcOrd="2" destOrd="0" presId="urn:microsoft.com/office/officeart/2005/8/layout/lProcess2"/>
    <dgm:cxn modelId="{F3FCFEC1-E794-4AD5-BAD6-54A4E504F462}" type="presParOf" srcId="{467794B6-B050-4E92-9C1F-2E73D05484D8}" destId="{C4409093-7E90-4F3E-B365-A83AA3BF0791}" srcOrd="1" destOrd="0" presId="urn:microsoft.com/office/officeart/2005/8/layout/lProcess2"/>
    <dgm:cxn modelId="{37D54170-EC2B-4D32-9F82-384ADFC2CC13}" type="presParOf" srcId="{467794B6-B050-4E92-9C1F-2E73D05484D8}" destId="{D4035D11-BE43-4429-A117-2BEB38625BD4}" srcOrd="2" destOrd="0" presId="urn:microsoft.com/office/officeart/2005/8/layout/lProcess2"/>
    <dgm:cxn modelId="{B26F8736-D0EE-4705-9081-4431CD69BBEC}" type="presParOf" srcId="{D4035D11-BE43-4429-A117-2BEB38625BD4}" destId="{358A0200-5CC1-4C0C-80B2-6266020142A5}" srcOrd="0" destOrd="0" presId="urn:microsoft.com/office/officeart/2005/8/layout/lProcess2"/>
    <dgm:cxn modelId="{13066637-F9CA-4741-9864-D4E17055E4F1}" type="presParOf" srcId="{D4035D11-BE43-4429-A117-2BEB38625BD4}" destId="{61EACB8C-A983-4224-9C82-2D23CEC85FD1}" srcOrd="1" destOrd="0" presId="urn:microsoft.com/office/officeart/2005/8/layout/lProcess2"/>
    <dgm:cxn modelId="{721C503B-B955-41CD-9D3E-E4823A836BE6}" type="presParOf" srcId="{D4035D11-BE43-4429-A117-2BEB38625BD4}" destId="{B4493CC0-1815-4A66-9F94-ED2D626A046E}" srcOrd="2" destOrd="0" presId="urn:microsoft.com/office/officeart/2005/8/layout/lProcess2"/>
    <dgm:cxn modelId="{DEDD5A8A-8DDE-458F-BA53-25A3516CCA00}" type="presParOf" srcId="{B4493CC0-1815-4A66-9F94-ED2D626A046E}" destId="{B3F08621-4FA1-40C4-B618-A4D37F9F09EF}" srcOrd="0" destOrd="0" presId="urn:microsoft.com/office/officeart/2005/8/layout/lProcess2"/>
    <dgm:cxn modelId="{FFFD75B6-B944-4012-9B2D-AEF28C844363}" type="presParOf" srcId="{B3F08621-4FA1-40C4-B618-A4D37F9F09EF}" destId="{0E7B5138-52EA-4CCE-94CC-31C18B32FF9C}" srcOrd="0" destOrd="0" presId="urn:microsoft.com/office/officeart/2005/8/layout/lProcess2"/>
    <dgm:cxn modelId="{0D41496C-40EA-4836-BEB0-FC11EACEA1B3}" type="presParOf" srcId="{B3F08621-4FA1-40C4-B618-A4D37F9F09EF}" destId="{0BF13587-FB4B-490F-AD97-8C4C89E656ED}" srcOrd="1" destOrd="0" presId="urn:microsoft.com/office/officeart/2005/8/layout/lProcess2"/>
    <dgm:cxn modelId="{366CE2F8-4272-46F3-A1B8-E262473C1E2F}" type="presParOf" srcId="{B3F08621-4FA1-40C4-B618-A4D37F9F09EF}" destId="{B6F34898-8C4E-4B99-8773-F5CCC7ED1E35}" srcOrd="2" destOrd="0" presId="urn:microsoft.com/office/officeart/2005/8/layout/lProcess2"/>
    <dgm:cxn modelId="{BE300CA0-5090-4382-BDEB-F9262A88DA54}" type="presParOf" srcId="{467794B6-B050-4E92-9C1F-2E73D05484D8}" destId="{3FBB1E21-A426-4526-93DB-4ACD2CF4AA57}" srcOrd="3" destOrd="0" presId="urn:microsoft.com/office/officeart/2005/8/layout/lProcess2"/>
    <dgm:cxn modelId="{94F7D385-FD82-4A57-8758-191FBDF8AF54}" type="presParOf" srcId="{467794B6-B050-4E92-9C1F-2E73D05484D8}" destId="{A0A6E0C0-067A-4AA1-9ED6-FDB7F3AC23FC}" srcOrd="4" destOrd="0" presId="urn:microsoft.com/office/officeart/2005/8/layout/lProcess2"/>
    <dgm:cxn modelId="{79D2489B-4689-4088-BA7C-9A83BB49D604}" type="presParOf" srcId="{A0A6E0C0-067A-4AA1-9ED6-FDB7F3AC23FC}" destId="{6C41AD51-C6CE-4DAD-B4DD-CB9B83753684}" srcOrd="0" destOrd="0" presId="urn:microsoft.com/office/officeart/2005/8/layout/lProcess2"/>
    <dgm:cxn modelId="{EE7C96B6-C403-4B0E-9CC2-AC6F9B7DA76F}" type="presParOf" srcId="{A0A6E0C0-067A-4AA1-9ED6-FDB7F3AC23FC}" destId="{548B0293-1F9D-4AEA-AB3F-71A210E2CD22}" srcOrd="1" destOrd="0" presId="urn:microsoft.com/office/officeart/2005/8/layout/lProcess2"/>
    <dgm:cxn modelId="{632A186D-FEB2-4F97-947B-CF4B097A39FC}" type="presParOf" srcId="{A0A6E0C0-067A-4AA1-9ED6-FDB7F3AC23FC}" destId="{6DF4374D-7B15-4336-8A54-4CE1B2D1FEF3}" srcOrd="2" destOrd="0" presId="urn:microsoft.com/office/officeart/2005/8/layout/lProcess2"/>
    <dgm:cxn modelId="{5B3BADED-665D-4490-8B62-10F7EA189D31}" type="presParOf" srcId="{6DF4374D-7B15-4336-8A54-4CE1B2D1FEF3}" destId="{22234A48-FCB5-4AC2-97BA-1E013864FA31}" srcOrd="0" destOrd="0" presId="urn:microsoft.com/office/officeart/2005/8/layout/lProcess2"/>
    <dgm:cxn modelId="{FB5DCE1F-8161-4702-84CF-3CC528445E10}" type="presParOf" srcId="{22234A48-FCB5-4AC2-97BA-1E013864FA31}" destId="{13023827-06FF-4291-9CB8-7C568C8CFE57}" srcOrd="0" destOrd="0" presId="urn:microsoft.com/office/officeart/2005/8/layout/lProcess2"/>
    <dgm:cxn modelId="{6B6C59E2-3028-42D1-8A2F-BBE36C56A462}" type="presParOf" srcId="{22234A48-FCB5-4AC2-97BA-1E013864FA31}" destId="{FECDE13C-0FA7-417F-A424-AA7F053C6BC1}" srcOrd="1" destOrd="0" presId="urn:microsoft.com/office/officeart/2005/8/layout/lProcess2"/>
    <dgm:cxn modelId="{701EE170-04AD-4653-BD4A-63E6D06902F4}" type="presParOf" srcId="{22234A48-FCB5-4AC2-97BA-1E013864FA31}" destId="{B04CD6C3-F989-43C8-AF05-1B082752F8F1}" srcOrd="2" destOrd="0" presId="urn:microsoft.com/office/officeart/2005/8/layout/lProcess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EE5186-8C39-4ABB-B2B5-FCFD8B59BF52}">
      <dsp:nvSpPr>
        <dsp:cNvPr id="0" name=""/>
        <dsp:cNvSpPr/>
      </dsp:nvSpPr>
      <dsp:spPr>
        <a:xfrm>
          <a:off x="7216024" y="3694381"/>
          <a:ext cx="734857" cy="349725"/>
        </a:xfrm>
        <a:custGeom>
          <a:avLst/>
          <a:gdLst/>
          <a:ahLst/>
          <a:cxnLst/>
          <a:rect l="0" t="0" r="0" b="0"/>
          <a:pathLst>
            <a:path>
              <a:moveTo>
                <a:pt x="0" y="0"/>
              </a:moveTo>
              <a:lnTo>
                <a:pt x="0" y="238327"/>
              </a:lnTo>
              <a:lnTo>
                <a:pt x="734857" y="238327"/>
              </a:lnTo>
              <a:lnTo>
                <a:pt x="734857"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4AEFC6E-EE2B-4900-ABDB-41C0A2A11AB5}">
      <dsp:nvSpPr>
        <dsp:cNvPr id="0" name=""/>
        <dsp:cNvSpPr/>
      </dsp:nvSpPr>
      <dsp:spPr>
        <a:xfrm>
          <a:off x="6481167" y="3694381"/>
          <a:ext cx="734857" cy="349725"/>
        </a:xfrm>
        <a:custGeom>
          <a:avLst/>
          <a:gdLst/>
          <a:ahLst/>
          <a:cxnLst/>
          <a:rect l="0" t="0" r="0" b="0"/>
          <a:pathLst>
            <a:path>
              <a:moveTo>
                <a:pt x="734857" y="0"/>
              </a:moveTo>
              <a:lnTo>
                <a:pt x="734857" y="238327"/>
              </a:lnTo>
              <a:lnTo>
                <a:pt x="0" y="238327"/>
              </a:lnTo>
              <a:lnTo>
                <a:pt x="0"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75012E-8A82-4865-A212-995E5B23B53F}">
      <dsp:nvSpPr>
        <dsp:cNvPr id="0" name=""/>
        <dsp:cNvSpPr/>
      </dsp:nvSpPr>
      <dsp:spPr>
        <a:xfrm>
          <a:off x="5378880" y="2581072"/>
          <a:ext cx="1837143" cy="349725"/>
        </a:xfrm>
        <a:custGeom>
          <a:avLst/>
          <a:gdLst/>
          <a:ahLst/>
          <a:cxnLst/>
          <a:rect l="0" t="0" r="0" b="0"/>
          <a:pathLst>
            <a:path>
              <a:moveTo>
                <a:pt x="0" y="0"/>
              </a:moveTo>
              <a:lnTo>
                <a:pt x="0" y="238327"/>
              </a:lnTo>
              <a:lnTo>
                <a:pt x="1837143" y="238327"/>
              </a:lnTo>
              <a:lnTo>
                <a:pt x="1837143"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018ADC2-A1E0-4B5D-9EF2-ABB1F83116C6}">
      <dsp:nvSpPr>
        <dsp:cNvPr id="0" name=""/>
        <dsp:cNvSpPr/>
      </dsp:nvSpPr>
      <dsp:spPr>
        <a:xfrm>
          <a:off x="3541737" y="3694381"/>
          <a:ext cx="1469714" cy="349725"/>
        </a:xfrm>
        <a:custGeom>
          <a:avLst/>
          <a:gdLst/>
          <a:ahLst/>
          <a:cxnLst/>
          <a:rect l="0" t="0" r="0" b="0"/>
          <a:pathLst>
            <a:path>
              <a:moveTo>
                <a:pt x="0" y="0"/>
              </a:moveTo>
              <a:lnTo>
                <a:pt x="0" y="238327"/>
              </a:lnTo>
              <a:lnTo>
                <a:pt x="1469714" y="238327"/>
              </a:lnTo>
              <a:lnTo>
                <a:pt x="1469714"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45ECD4-93EC-499B-9178-0A8EF2FE6708}">
      <dsp:nvSpPr>
        <dsp:cNvPr id="0" name=""/>
        <dsp:cNvSpPr/>
      </dsp:nvSpPr>
      <dsp:spPr>
        <a:xfrm>
          <a:off x="3496017" y="3694381"/>
          <a:ext cx="91440" cy="349725"/>
        </a:xfrm>
        <a:custGeom>
          <a:avLst/>
          <a:gdLst/>
          <a:ahLst/>
          <a:cxnLst/>
          <a:rect l="0" t="0" r="0" b="0"/>
          <a:pathLst>
            <a:path>
              <a:moveTo>
                <a:pt x="45720" y="0"/>
              </a:moveTo>
              <a:lnTo>
                <a:pt x="45720"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76F35D-E6DE-418A-8F7A-64FDC0E82A69}">
      <dsp:nvSpPr>
        <dsp:cNvPr id="0" name=""/>
        <dsp:cNvSpPr/>
      </dsp:nvSpPr>
      <dsp:spPr>
        <a:xfrm>
          <a:off x="2072022" y="3694381"/>
          <a:ext cx="1469714" cy="349725"/>
        </a:xfrm>
        <a:custGeom>
          <a:avLst/>
          <a:gdLst/>
          <a:ahLst/>
          <a:cxnLst/>
          <a:rect l="0" t="0" r="0" b="0"/>
          <a:pathLst>
            <a:path>
              <a:moveTo>
                <a:pt x="1469714" y="0"/>
              </a:moveTo>
              <a:lnTo>
                <a:pt x="1469714" y="238327"/>
              </a:lnTo>
              <a:lnTo>
                <a:pt x="0" y="238327"/>
              </a:lnTo>
              <a:lnTo>
                <a:pt x="0"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952042-1375-4E98-A307-7B062BBF620F}">
      <dsp:nvSpPr>
        <dsp:cNvPr id="0" name=""/>
        <dsp:cNvSpPr/>
      </dsp:nvSpPr>
      <dsp:spPr>
        <a:xfrm>
          <a:off x="3541737" y="2581072"/>
          <a:ext cx="1837143" cy="349725"/>
        </a:xfrm>
        <a:custGeom>
          <a:avLst/>
          <a:gdLst/>
          <a:ahLst/>
          <a:cxnLst/>
          <a:rect l="0" t="0" r="0" b="0"/>
          <a:pathLst>
            <a:path>
              <a:moveTo>
                <a:pt x="1837143" y="0"/>
              </a:moveTo>
              <a:lnTo>
                <a:pt x="1837143" y="238327"/>
              </a:lnTo>
              <a:lnTo>
                <a:pt x="0" y="238327"/>
              </a:lnTo>
              <a:lnTo>
                <a:pt x="0"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425EA85-1220-4EFD-B211-4850C8BB43E7}">
      <dsp:nvSpPr>
        <dsp:cNvPr id="0" name=""/>
        <dsp:cNvSpPr/>
      </dsp:nvSpPr>
      <dsp:spPr>
        <a:xfrm>
          <a:off x="3358022" y="1467763"/>
          <a:ext cx="2020858" cy="349725"/>
        </a:xfrm>
        <a:custGeom>
          <a:avLst/>
          <a:gdLst/>
          <a:ahLst/>
          <a:cxnLst/>
          <a:rect l="0" t="0" r="0" b="0"/>
          <a:pathLst>
            <a:path>
              <a:moveTo>
                <a:pt x="0" y="0"/>
              </a:moveTo>
              <a:lnTo>
                <a:pt x="0" y="238327"/>
              </a:lnTo>
              <a:lnTo>
                <a:pt x="2020858" y="238327"/>
              </a:lnTo>
              <a:lnTo>
                <a:pt x="2020858" y="34972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35E66A-DE2C-4391-974E-5235C3F90876}">
      <dsp:nvSpPr>
        <dsp:cNvPr id="0" name=""/>
        <dsp:cNvSpPr/>
      </dsp:nvSpPr>
      <dsp:spPr>
        <a:xfrm>
          <a:off x="1337164" y="2581072"/>
          <a:ext cx="734857" cy="349725"/>
        </a:xfrm>
        <a:custGeom>
          <a:avLst/>
          <a:gdLst/>
          <a:ahLst/>
          <a:cxnLst/>
          <a:rect l="0" t="0" r="0" b="0"/>
          <a:pathLst>
            <a:path>
              <a:moveTo>
                <a:pt x="0" y="0"/>
              </a:moveTo>
              <a:lnTo>
                <a:pt x="0" y="238327"/>
              </a:lnTo>
              <a:lnTo>
                <a:pt x="734857" y="238327"/>
              </a:lnTo>
              <a:lnTo>
                <a:pt x="734857"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9003078-F5E9-43E9-989F-0DE3873C6855}">
      <dsp:nvSpPr>
        <dsp:cNvPr id="0" name=""/>
        <dsp:cNvSpPr/>
      </dsp:nvSpPr>
      <dsp:spPr>
        <a:xfrm>
          <a:off x="602307" y="2581072"/>
          <a:ext cx="734857" cy="349725"/>
        </a:xfrm>
        <a:custGeom>
          <a:avLst/>
          <a:gdLst/>
          <a:ahLst/>
          <a:cxnLst/>
          <a:rect l="0" t="0" r="0" b="0"/>
          <a:pathLst>
            <a:path>
              <a:moveTo>
                <a:pt x="734857" y="0"/>
              </a:moveTo>
              <a:lnTo>
                <a:pt x="734857" y="238327"/>
              </a:lnTo>
              <a:lnTo>
                <a:pt x="0" y="238327"/>
              </a:lnTo>
              <a:lnTo>
                <a:pt x="0" y="349725"/>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0469FD-B98E-4637-A481-108F4E50CACB}">
      <dsp:nvSpPr>
        <dsp:cNvPr id="0" name=""/>
        <dsp:cNvSpPr/>
      </dsp:nvSpPr>
      <dsp:spPr>
        <a:xfrm>
          <a:off x="1337164" y="1467763"/>
          <a:ext cx="2020858" cy="349725"/>
        </a:xfrm>
        <a:custGeom>
          <a:avLst/>
          <a:gdLst/>
          <a:ahLst/>
          <a:cxnLst/>
          <a:rect l="0" t="0" r="0" b="0"/>
          <a:pathLst>
            <a:path>
              <a:moveTo>
                <a:pt x="2020858" y="0"/>
              </a:moveTo>
              <a:lnTo>
                <a:pt x="2020858" y="238327"/>
              </a:lnTo>
              <a:lnTo>
                <a:pt x="0" y="238327"/>
              </a:lnTo>
              <a:lnTo>
                <a:pt x="0" y="349725"/>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B37764-B936-4A82-941E-933050CE1DD0}">
      <dsp:nvSpPr>
        <dsp:cNvPr id="0" name=""/>
        <dsp:cNvSpPr/>
      </dsp:nvSpPr>
      <dsp:spPr>
        <a:xfrm>
          <a:off x="2756775" y="704179"/>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41A6D5-DD07-4CF9-A9F7-F72748EC608C}">
      <dsp:nvSpPr>
        <dsp:cNvPr id="0" name=""/>
        <dsp:cNvSpPr/>
      </dsp:nvSpPr>
      <dsp:spPr>
        <a:xfrm>
          <a:off x="2890386" y="831109"/>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Tax Structure</a:t>
          </a:r>
          <a:endParaRPr lang="en-US" sz="1000" kern="1200" dirty="0"/>
        </a:p>
      </dsp:txBody>
      <dsp:txXfrm>
        <a:off x="2912751" y="853474"/>
        <a:ext cx="1157764" cy="718853"/>
      </dsp:txXfrm>
    </dsp:sp>
    <dsp:sp modelId="{EA12A5BA-5FFC-45F1-B49F-FCEF2A07016E}">
      <dsp:nvSpPr>
        <dsp:cNvPr id="0" name=""/>
        <dsp:cNvSpPr/>
      </dsp:nvSpPr>
      <dsp:spPr>
        <a:xfrm>
          <a:off x="735917" y="1817488"/>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20FD404-409D-4E1F-AEB7-F7D7BD9BE221}">
      <dsp:nvSpPr>
        <dsp:cNvPr id="0" name=""/>
        <dsp:cNvSpPr/>
      </dsp:nvSpPr>
      <dsp:spPr>
        <a:xfrm>
          <a:off x="869528" y="1944418"/>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Direct Tax</a:t>
          </a:r>
          <a:endParaRPr lang="en-US" sz="1000" kern="1200" dirty="0"/>
        </a:p>
      </dsp:txBody>
      <dsp:txXfrm>
        <a:off x="891893" y="1966783"/>
        <a:ext cx="1157764" cy="718853"/>
      </dsp:txXfrm>
    </dsp:sp>
    <dsp:sp modelId="{2C673FAB-0977-4995-B93B-5B834DB770C4}">
      <dsp:nvSpPr>
        <dsp:cNvPr id="0" name=""/>
        <dsp:cNvSpPr/>
      </dsp:nvSpPr>
      <dsp:spPr>
        <a:xfrm>
          <a:off x="1060" y="2930797"/>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744D33-82A3-44AA-AD62-5DC4D6AF031C}">
      <dsp:nvSpPr>
        <dsp:cNvPr id="0" name=""/>
        <dsp:cNvSpPr/>
      </dsp:nvSpPr>
      <dsp:spPr>
        <a:xfrm>
          <a:off x="134670" y="3057727"/>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Income Tax	</a:t>
          </a:r>
          <a:endParaRPr lang="en-US" sz="1000" kern="1200" dirty="0"/>
        </a:p>
      </dsp:txBody>
      <dsp:txXfrm>
        <a:off x="157035" y="3080092"/>
        <a:ext cx="1157764" cy="718853"/>
      </dsp:txXfrm>
    </dsp:sp>
    <dsp:sp modelId="{DF180794-925B-4AB1-9E13-C12518871128}">
      <dsp:nvSpPr>
        <dsp:cNvPr id="0" name=""/>
        <dsp:cNvSpPr/>
      </dsp:nvSpPr>
      <dsp:spPr>
        <a:xfrm>
          <a:off x="1470775" y="2930797"/>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B29A14-8A61-4A85-867B-D3DBCE39CD78}">
      <dsp:nvSpPr>
        <dsp:cNvPr id="0" name=""/>
        <dsp:cNvSpPr/>
      </dsp:nvSpPr>
      <dsp:spPr>
        <a:xfrm>
          <a:off x="1604385" y="3057727"/>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Wealth Tax</a:t>
          </a:r>
          <a:endParaRPr lang="en-US" sz="1000" kern="1200" dirty="0"/>
        </a:p>
      </dsp:txBody>
      <dsp:txXfrm>
        <a:off x="1626750" y="3080092"/>
        <a:ext cx="1157764" cy="718853"/>
      </dsp:txXfrm>
    </dsp:sp>
    <dsp:sp modelId="{2B102F27-AD70-4135-9158-4E15606A314D}">
      <dsp:nvSpPr>
        <dsp:cNvPr id="0" name=""/>
        <dsp:cNvSpPr/>
      </dsp:nvSpPr>
      <dsp:spPr>
        <a:xfrm>
          <a:off x="4777633" y="1817488"/>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52A5B5-D156-4AA0-8C86-A0AA4980AFC2}">
      <dsp:nvSpPr>
        <dsp:cNvPr id="0" name=""/>
        <dsp:cNvSpPr/>
      </dsp:nvSpPr>
      <dsp:spPr>
        <a:xfrm>
          <a:off x="4911244" y="1944418"/>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Indirect Tax</a:t>
          </a:r>
          <a:endParaRPr lang="en-US" sz="1000" kern="1200" dirty="0"/>
        </a:p>
      </dsp:txBody>
      <dsp:txXfrm>
        <a:off x="4933609" y="1966783"/>
        <a:ext cx="1157764" cy="718853"/>
      </dsp:txXfrm>
    </dsp:sp>
    <dsp:sp modelId="{4F76F2E8-DC22-412C-9878-20B772C999FC}">
      <dsp:nvSpPr>
        <dsp:cNvPr id="0" name=""/>
        <dsp:cNvSpPr/>
      </dsp:nvSpPr>
      <dsp:spPr>
        <a:xfrm>
          <a:off x="2940490" y="2930797"/>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B62BA52-4F30-4AA0-A99C-A978AC8E9A08}">
      <dsp:nvSpPr>
        <dsp:cNvPr id="0" name=""/>
        <dsp:cNvSpPr/>
      </dsp:nvSpPr>
      <dsp:spPr>
        <a:xfrm>
          <a:off x="3074100" y="3057727"/>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Central Tax</a:t>
          </a:r>
          <a:endParaRPr lang="en-US" sz="1000" kern="1200" dirty="0"/>
        </a:p>
      </dsp:txBody>
      <dsp:txXfrm>
        <a:off x="3096465" y="3080092"/>
        <a:ext cx="1157764" cy="718853"/>
      </dsp:txXfrm>
    </dsp:sp>
    <dsp:sp modelId="{D94F6C87-5317-4B2B-82D2-616E9E301A31}">
      <dsp:nvSpPr>
        <dsp:cNvPr id="0" name=""/>
        <dsp:cNvSpPr/>
      </dsp:nvSpPr>
      <dsp:spPr>
        <a:xfrm>
          <a:off x="1470775" y="4044106"/>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0E05E8-98DE-4B84-8B1A-F10911B9A4C6}">
      <dsp:nvSpPr>
        <dsp:cNvPr id="0" name=""/>
        <dsp:cNvSpPr/>
      </dsp:nvSpPr>
      <dsp:spPr>
        <a:xfrm>
          <a:off x="1604385" y="4171036"/>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Excise</a:t>
          </a:r>
          <a:endParaRPr lang="en-US" sz="1000" kern="1200" dirty="0"/>
        </a:p>
      </dsp:txBody>
      <dsp:txXfrm>
        <a:off x="1626750" y="4193401"/>
        <a:ext cx="1157764" cy="718853"/>
      </dsp:txXfrm>
    </dsp:sp>
    <dsp:sp modelId="{99C7340D-6643-4E11-89D4-5AD8A7E22B8D}">
      <dsp:nvSpPr>
        <dsp:cNvPr id="0" name=""/>
        <dsp:cNvSpPr/>
      </dsp:nvSpPr>
      <dsp:spPr>
        <a:xfrm>
          <a:off x="2940490" y="4044106"/>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D399C43-145D-43D0-B88A-8736ED8C28B5}">
      <dsp:nvSpPr>
        <dsp:cNvPr id="0" name=""/>
        <dsp:cNvSpPr/>
      </dsp:nvSpPr>
      <dsp:spPr>
        <a:xfrm>
          <a:off x="3074100" y="4171036"/>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Service Tax</a:t>
          </a:r>
          <a:endParaRPr lang="en-US" sz="1000" kern="1200" dirty="0"/>
        </a:p>
      </dsp:txBody>
      <dsp:txXfrm>
        <a:off x="3096465" y="4193401"/>
        <a:ext cx="1157764" cy="718853"/>
      </dsp:txXfrm>
    </dsp:sp>
    <dsp:sp modelId="{A6FFE2F9-BD39-443A-9D32-687E2CAA1C65}">
      <dsp:nvSpPr>
        <dsp:cNvPr id="0" name=""/>
        <dsp:cNvSpPr/>
      </dsp:nvSpPr>
      <dsp:spPr>
        <a:xfrm>
          <a:off x="4410205" y="4044106"/>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DC985C-085B-4BB6-A608-9315A50D25A5}">
      <dsp:nvSpPr>
        <dsp:cNvPr id="0" name=""/>
        <dsp:cNvSpPr/>
      </dsp:nvSpPr>
      <dsp:spPr>
        <a:xfrm>
          <a:off x="4543815" y="4171036"/>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smtClean="0"/>
            <a:t>Custome</a:t>
          </a:r>
          <a:endParaRPr lang="en-US" sz="1000" kern="1200" dirty="0"/>
        </a:p>
      </dsp:txBody>
      <dsp:txXfrm>
        <a:off x="4566180" y="4193401"/>
        <a:ext cx="1157764" cy="718853"/>
      </dsp:txXfrm>
    </dsp:sp>
    <dsp:sp modelId="{924734B9-EF78-48C2-849B-304785CD741B}">
      <dsp:nvSpPr>
        <dsp:cNvPr id="0" name=""/>
        <dsp:cNvSpPr/>
      </dsp:nvSpPr>
      <dsp:spPr>
        <a:xfrm>
          <a:off x="6614777" y="2930797"/>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15E29B-43D4-44A5-8AA3-469DD797FBF4}">
      <dsp:nvSpPr>
        <dsp:cNvPr id="0" name=""/>
        <dsp:cNvSpPr/>
      </dsp:nvSpPr>
      <dsp:spPr>
        <a:xfrm>
          <a:off x="6748388" y="3057727"/>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State Tax</a:t>
          </a:r>
          <a:endParaRPr lang="en-US" sz="1000" kern="1200" dirty="0"/>
        </a:p>
      </dsp:txBody>
      <dsp:txXfrm>
        <a:off x="6770753" y="3080092"/>
        <a:ext cx="1157764" cy="718853"/>
      </dsp:txXfrm>
    </dsp:sp>
    <dsp:sp modelId="{D4A68836-AADE-4DBC-A0B7-A278A20C0F7D}">
      <dsp:nvSpPr>
        <dsp:cNvPr id="0" name=""/>
        <dsp:cNvSpPr/>
      </dsp:nvSpPr>
      <dsp:spPr>
        <a:xfrm>
          <a:off x="5879920" y="4044106"/>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1F4723-2A9F-4DEE-8239-DF8932A11B1E}">
      <dsp:nvSpPr>
        <dsp:cNvPr id="0" name=""/>
        <dsp:cNvSpPr/>
      </dsp:nvSpPr>
      <dsp:spPr>
        <a:xfrm>
          <a:off x="6013530" y="4171036"/>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VAT</a:t>
          </a:r>
          <a:endParaRPr lang="en-US" sz="1000" kern="1200" dirty="0"/>
        </a:p>
      </dsp:txBody>
      <dsp:txXfrm>
        <a:off x="6035895" y="4193401"/>
        <a:ext cx="1157764" cy="718853"/>
      </dsp:txXfrm>
    </dsp:sp>
    <dsp:sp modelId="{4B5E4625-6A7A-4868-9A70-854A44350837}">
      <dsp:nvSpPr>
        <dsp:cNvPr id="0" name=""/>
        <dsp:cNvSpPr/>
      </dsp:nvSpPr>
      <dsp:spPr>
        <a:xfrm>
          <a:off x="7349635" y="4044106"/>
          <a:ext cx="1202494" cy="763583"/>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F15C2-60BB-4609-9F5C-F81658C74E26}">
      <dsp:nvSpPr>
        <dsp:cNvPr id="0" name=""/>
        <dsp:cNvSpPr/>
      </dsp:nvSpPr>
      <dsp:spPr>
        <a:xfrm>
          <a:off x="7483245" y="4171036"/>
          <a:ext cx="1202494" cy="763583"/>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smtClean="0"/>
            <a:t>Entry Tax, luxury tax, Lottery Tax, etc.</a:t>
          </a:r>
          <a:endParaRPr lang="en-US" sz="1000" kern="1200" dirty="0"/>
        </a:p>
      </dsp:txBody>
      <dsp:txXfrm>
        <a:off x="7505610" y="4193401"/>
        <a:ext cx="1157764" cy="7188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0A4FDB-AB56-4933-B796-8199C3177272}">
      <dsp:nvSpPr>
        <dsp:cNvPr id="0" name=""/>
        <dsp:cNvSpPr/>
      </dsp:nvSpPr>
      <dsp:spPr>
        <a:xfrm>
          <a:off x="7076728" y="3500357"/>
          <a:ext cx="91440" cy="409230"/>
        </a:xfrm>
        <a:custGeom>
          <a:avLst/>
          <a:gdLst/>
          <a:ahLst/>
          <a:cxnLst/>
          <a:rect l="0" t="0" r="0" b="0"/>
          <a:pathLst>
            <a:path>
              <a:moveTo>
                <a:pt x="45720" y="0"/>
              </a:moveTo>
              <a:lnTo>
                <a:pt x="45720" y="409230"/>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0119B5-FECB-429D-B98E-55F7B28C0732}">
      <dsp:nvSpPr>
        <dsp:cNvPr id="0" name=""/>
        <dsp:cNvSpPr/>
      </dsp:nvSpPr>
      <dsp:spPr>
        <a:xfrm>
          <a:off x="5832611" y="2197621"/>
          <a:ext cx="1289837" cy="409230"/>
        </a:xfrm>
        <a:custGeom>
          <a:avLst/>
          <a:gdLst/>
          <a:ahLst/>
          <a:cxnLst/>
          <a:rect l="0" t="0" r="0" b="0"/>
          <a:pathLst>
            <a:path>
              <a:moveTo>
                <a:pt x="0" y="0"/>
              </a:moveTo>
              <a:lnTo>
                <a:pt x="0" y="278878"/>
              </a:lnTo>
              <a:lnTo>
                <a:pt x="1289837" y="278878"/>
              </a:lnTo>
              <a:lnTo>
                <a:pt x="1289837" y="409230"/>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3687BEA-3904-4EF6-9626-028BC1621D38}">
      <dsp:nvSpPr>
        <dsp:cNvPr id="0" name=""/>
        <dsp:cNvSpPr/>
      </dsp:nvSpPr>
      <dsp:spPr>
        <a:xfrm>
          <a:off x="4542773" y="3500357"/>
          <a:ext cx="859891" cy="409230"/>
        </a:xfrm>
        <a:custGeom>
          <a:avLst/>
          <a:gdLst/>
          <a:ahLst/>
          <a:cxnLst/>
          <a:rect l="0" t="0" r="0" b="0"/>
          <a:pathLst>
            <a:path>
              <a:moveTo>
                <a:pt x="0" y="0"/>
              </a:moveTo>
              <a:lnTo>
                <a:pt x="0" y="278878"/>
              </a:lnTo>
              <a:lnTo>
                <a:pt x="859891" y="278878"/>
              </a:lnTo>
              <a:lnTo>
                <a:pt x="859891" y="409230"/>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F99B9C-7764-419A-BDBD-D280E7394C0A}">
      <dsp:nvSpPr>
        <dsp:cNvPr id="0" name=""/>
        <dsp:cNvSpPr/>
      </dsp:nvSpPr>
      <dsp:spPr>
        <a:xfrm>
          <a:off x="3682882" y="3500357"/>
          <a:ext cx="859891" cy="409230"/>
        </a:xfrm>
        <a:custGeom>
          <a:avLst/>
          <a:gdLst/>
          <a:ahLst/>
          <a:cxnLst/>
          <a:rect l="0" t="0" r="0" b="0"/>
          <a:pathLst>
            <a:path>
              <a:moveTo>
                <a:pt x="859891" y="0"/>
              </a:moveTo>
              <a:lnTo>
                <a:pt x="859891" y="278878"/>
              </a:lnTo>
              <a:lnTo>
                <a:pt x="0" y="278878"/>
              </a:lnTo>
              <a:lnTo>
                <a:pt x="0" y="409230"/>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7C3A22-6987-4EF4-B843-43EE1FCD2B6C}">
      <dsp:nvSpPr>
        <dsp:cNvPr id="0" name=""/>
        <dsp:cNvSpPr/>
      </dsp:nvSpPr>
      <dsp:spPr>
        <a:xfrm>
          <a:off x="4542773" y="2197621"/>
          <a:ext cx="1289837" cy="409230"/>
        </a:xfrm>
        <a:custGeom>
          <a:avLst/>
          <a:gdLst/>
          <a:ahLst/>
          <a:cxnLst/>
          <a:rect l="0" t="0" r="0" b="0"/>
          <a:pathLst>
            <a:path>
              <a:moveTo>
                <a:pt x="1289837" y="0"/>
              </a:moveTo>
              <a:lnTo>
                <a:pt x="1289837" y="278878"/>
              </a:lnTo>
              <a:lnTo>
                <a:pt x="0" y="278878"/>
              </a:lnTo>
              <a:lnTo>
                <a:pt x="0" y="409230"/>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1ADD4F-5795-48CE-8FC8-FA42711B4363}">
      <dsp:nvSpPr>
        <dsp:cNvPr id="0" name=""/>
        <dsp:cNvSpPr/>
      </dsp:nvSpPr>
      <dsp:spPr>
        <a:xfrm>
          <a:off x="3897855" y="894885"/>
          <a:ext cx="1934756" cy="409230"/>
        </a:xfrm>
        <a:custGeom>
          <a:avLst/>
          <a:gdLst/>
          <a:ahLst/>
          <a:cxnLst/>
          <a:rect l="0" t="0" r="0" b="0"/>
          <a:pathLst>
            <a:path>
              <a:moveTo>
                <a:pt x="0" y="0"/>
              </a:moveTo>
              <a:lnTo>
                <a:pt x="0" y="278878"/>
              </a:lnTo>
              <a:lnTo>
                <a:pt x="1934756" y="278878"/>
              </a:lnTo>
              <a:lnTo>
                <a:pt x="1934756" y="40923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C03391E-8FED-477D-9887-80127A3DD34F}">
      <dsp:nvSpPr>
        <dsp:cNvPr id="0" name=""/>
        <dsp:cNvSpPr/>
      </dsp:nvSpPr>
      <dsp:spPr>
        <a:xfrm>
          <a:off x="1963098" y="2197621"/>
          <a:ext cx="859891" cy="409230"/>
        </a:xfrm>
        <a:custGeom>
          <a:avLst/>
          <a:gdLst/>
          <a:ahLst/>
          <a:cxnLst/>
          <a:rect l="0" t="0" r="0" b="0"/>
          <a:pathLst>
            <a:path>
              <a:moveTo>
                <a:pt x="0" y="0"/>
              </a:moveTo>
              <a:lnTo>
                <a:pt x="0" y="278878"/>
              </a:lnTo>
              <a:lnTo>
                <a:pt x="859891" y="278878"/>
              </a:lnTo>
              <a:lnTo>
                <a:pt x="859891" y="409230"/>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84BB0F-357F-4856-B419-60E62C50D274}">
      <dsp:nvSpPr>
        <dsp:cNvPr id="0" name=""/>
        <dsp:cNvSpPr/>
      </dsp:nvSpPr>
      <dsp:spPr>
        <a:xfrm>
          <a:off x="1103207" y="2197621"/>
          <a:ext cx="859891" cy="409230"/>
        </a:xfrm>
        <a:custGeom>
          <a:avLst/>
          <a:gdLst/>
          <a:ahLst/>
          <a:cxnLst/>
          <a:rect l="0" t="0" r="0" b="0"/>
          <a:pathLst>
            <a:path>
              <a:moveTo>
                <a:pt x="859891" y="0"/>
              </a:moveTo>
              <a:lnTo>
                <a:pt x="859891" y="278878"/>
              </a:lnTo>
              <a:lnTo>
                <a:pt x="0" y="278878"/>
              </a:lnTo>
              <a:lnTo>
                <a:pt x="0" y="409230"/>
              </a:lnTo>
            </a:path>
          </a:pathLst>
        </a:custGeom>
        <a:noFill/>
        <a:ln w="55000" cap="flat" cmpd="thickThin"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D007A3-970D-4B0C-846B-C8AFA8B8D23F}">
      <dsp:nvSpPr>
        <dsp:cNvPr id="0" name=""/>
        <dsp:cNvSpPr/>
      </dsp:nvSpPr>
      <dsp:spPr>
        <a:xfrm>
          <a:off x="1963098" y="894885"/>
          <a:ext cx="1934756" cy="409230"/>
        </a:xfrm>
        <a:custGeom>
          <a:avLst/>
          <a:gdLst/>
          <a:ahLst/>
          <a:cxnLst/>
          <a:rect l="0" t="0" r="0" b="0"/>
          <a:pathLst>
            <a:path>
              <a:moveTo>
                <a:pt x="1934756" y="0"/>
              </a:moveTo>
              <a:lnTo>
                <a:pt x="1934756" y="278878"/>
              </a:lnTo>
              <a:lnTo>
                <a:pt x="0" y="278878"/>
              </a:lnTo>
              <a:lnTo>
                <a:pt x="0" y="409230"/>
              </a:lnTo>
            </a:path>
          </a:pathLst>
        </a:custGeom>
        <a:noFill/>
        <a:ln w="55000" cap="flat" cmpd="thickThin"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150D77-AE12-4B65-AA7C-CA8FB72132D9}">
      <dsp:nvSpPr>
        <dsp:cNvPr id="0" name=""/>
        <dsp:cNvSpPr/>
      </dsp:nvSpPr>
      <dsp:spPr>
        <a:xfrm>
          <a:off x="3194307" y="1379"/>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43896C-C600-4206-878D-D56E04F66183}">
      <dsp:nvSpPr>
        <dsp:cNvPr id="0" name=""/>
        <dsp:cNvSpPr/>
      </dsp:nvSpPr>
      <dsp:spPr>
        <a:xfrm>
          <a:off x="3350651" y="149906"/>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Tax Structure</a:t>
          </a:r>
          <a:endParaRPr lang="en-US" sz="1300" kern="1200" dirty="0"/>
        </a:p>
      </dsp:txBody>
      <dsp:txXfrm>
        <a:off x="3376821" y="176076"/>
        <a:ext cx="1354755" cy="841165"/>
      </dsp:txXfrm>
    </dsp:sp>
    <dsp:sp modelId="{DBA11C35-497E-4B37-B065-09986C76FB88}">
      <dsp:nvSpPr>
        <dsp:cNvPr id="0" name=""/>
        <dsp:cNvSpPr/>
      </dsp:nvSpPr>
      <dsp:spPr>
        <a:xfrm>
          <a:off x="1259551" y="1304115"/>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27F51E-B4EC-4472-94BE-69F376110BF9}">
      <dsp:nvSpPr>
        <dsp:cNvPr id="0" name=""/>
        <dsp:cNvSpPr/>
      </dsp:nvSpPr>
      <dsp:spPr>
        <a:xfrm>
          <a:off x="1415894" y="1452642"/>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Direct Tax</a:t>
          </a:r>
          <a:endParaRPr lang="en-US" sz="1300" kern="1200" dirty="0"/>
        </a:p>
      </dsp:txBody>
      <dsp:txXfrm>
        <a:off x="1442064" y="1478812"/>
        <a:ext cx="1354755" cy="841165"/>
      </dsp:txXfrm>
    </dsp:sp>
    <dsp:sp modelId="{8D1C1AF6-ED47-4845-A2A6-1CEA2CA54356}">
      <dsp:nvSpPr>
        <dsp:cNvPr id="0" name=""/>
        <dsp:cNvSpPr/>
      </dsp:nvSpPr>
      <dsp:spPr>
        <a:xfrm>
          <a:off x="399659" y="2606851"/>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0781CD-889C-49BD-A7B2-E2B714647FBD}">
      <dsp:nvSpPr>
        <dsp:cNvPr id="0" name=""/>
        <dsp:cNvSpPr/>
      </dsp:nvSpPr>
      <dsp:spPr>
        <a:xfrm>
          <a:off x="556003" y="2755378"/>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Income Tax	</a:t>
          </a:r>
          <a:endParaRPr lang="en-US" sz="1300" kern="1200" dirty="0"/>
        </a:p>
      </dsp:txBody>
      <dsp:txXfrm>
        <a:off x="582173" y="2781548"/>
        <a:ext cx="1354755" cy="841165"/>
      </dsp:txXfrm>
    </dsp:sp>
    <dsp:sp modelId="{4F762661-0963-4265-BDFB-81AC68FE3AAB}">
      <dsp:nvSpPr>
        <dsp:cNvPr id="0" name=""/>
        <dsp:cNvSpPr/>
      </dsp:nvSpPr>
      <dsp:spPr>
        <a:xfrm>
          <a:off x="2119442" y="2606851"/>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299BC9-1E4F-4BE7-9882-E5A16EA0187F}">
      <dsp:nvSpPr>
        <dsp:cNvPr id="0" name=""/>
        <dsp:cNvSpPr/>
      </dsp:nvSpPr>
      <dsp:spPr>
        <a:xfrm>
          <a:off x="2275786" y="2755378"/>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Wealth Tax</a:t>
          </a:r>
          <a:endParaRPr lang="en-US" sz="1300" kern="1200" dirty="0"/>
        </a:p>
      </dsp:txBody>
      <dsp:txXfrm>
        <a:off x="2301956" y="2781548"/>
        <a:ext cx="1354755" cy="841165"/>
      </dsp:txXfrm>
    </dsp:sp>
    <dsp:sp modelId="{2A41953F-EEE0-4543-A411-D444DA71EC97}">
      <dsp:nvSpPr>
        <dsp:cNvPr id="0" name=""/>
        <dsp:cNvSpPr/>
      </dsp:nvSpPr>
      <dsp:spPr>
        <a:xfrm>
          <a:off x="5129063" y="1304115"/>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F2E1CF-4A0D-40EF-B222-1071405C3BFA}">
      <dsp:nvSpPr>
        <dsp:cNvPr id="0" name=""/>
        <dsp:cNvSpPr/>
      </dsp:nvSpPr>
      <dsp:spPr>
        <a:xfrm>
          <a:off x="5285407" y="1452642"/>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Indirect Tax = GST (Except customs)</a:t>
          </a:r>
          <a:endParaRPr lang="en-US" sz="1300" kern="1200" dirty="0"/>
        </a:p>
      </dsp:txBody>
      <dsp:txXfrm>
        <a:off x="5311577" y="1478812"/>
        <a:ext cx="1354755" cy="841165"/>
      </dsp:txXfrm>
    </dsp:sp>
    <dsp:sp modelId="{CB93EC8D-97BC-486B-A7F8-9F26B1AD7B5D}">
      <dsp:nvSpPr>
        <dsp:cNvPr id="0" name=""/>
        <dsp:cNvSpPr/>
      </dsp:nvSpPr>
      <dsp:spPr>
        <a:xfrm>
          <a:off x="3839226" y="2606851"/>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EE957C-B5A8-41CF-BE4E-4373CE12AB0D}">
      <dsp:nvSpPr>
        <dsp:cNvPr id="0" name=""/>
        <dsp:cNvSpPr/>
      </dsp:nvSpPr>
      <dsp:spPr>
        <a:xfrm>
          <a:off x="3995570" y="2755378"/>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Intra- state</a:t>
          </a:r>
          <a:endParaRPr lang="en-US" sz="1300" kern="1200" dirty="0"/>
        </a:p>
      </dsp:txBody>
      <dsp:txXfrm>
        <a:off x="4021740" y="2781548"/>
        <a:ext cx="1354755" cy="841165"/>
      </dsp:txXfrm>
    </dsp:sp>
    <dsp:sp modelId="{FD321211-0892-47A4-910A-BA22481258F1}">
      <dsp:nvSpPr>
        <dsp:cNvPr id="0" name=""/>
        <dsp:cNvSpPr/>
      </dsp:nvSpPr>
      <dsp:spPr>
        <a:xfrm>
          <a:off x="2979334" y="3909587"/>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5F8936-552F-485B-ABF8-B9178FE2454F}">
      <dsp:nvSpPr>
        <dsp:cNvPr id="0" name=""/>
        <dsp:cNvSpPr/>
      </dsp:nvSpPr>
      <dsp:spPr>
        <a:xfrm>
          <a:off x="3135678" y="4058114"/>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CGST (Central)</a:t>
          </a:r>
          <a:endParaRPr lang="en-US" sz="1300" kern="1200" dirty="0"/>
        </a:p>
      </dsp:txBody>
      <dsp:txXfrm>
        <a:off x="3161848" y="4084284"/>
        <a:ext cx="1354755" cy="841165"/>
      </dsp:txXfrm>
    </dsp:sp>
    <dsp:sp modelId="{26F23F47-57FD-4F4F-A1F7-71B626FBA181}">
      <dsp:nvSpPr>
        <dsp:cNvPr id="0" name=""/>
        <dsp:cNvSpPr/>
      </dsp:nvSpPr>
      <dsp:spPr>
        <a:xfrm>
          <a:off x="4699117" y="3909587"/>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1D184C6-4F72-465C-B834-D5DC86909FA8}">
      <dsp:nvSpPr>
        <dsp:cNvPr id="0" name=""/>
        <dsp:cNvSpPr/>
      </dsp:nvSpPr>
      <dsp:spPr>
        <a:xfrm>
          <a:off x="4855461" y="4058114"/>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SGST (State)</a:t>
          </a:r>
          <a:endParaRPr lang="en-US" sz="1300" kern="1200" dirty="0"/>
        </a:p>
      </dsp:txBody>
      <dsp:txXfrm>
        <a:off x="4881631" y="4084284"/>
        <a:ext cx="1354755" cy="841165"/>
      </dsp:txXfrm>
    </dsp:sp>
    <dsp:sp modelId="{1DC6C926-BEF1-49D5-BE9A-5624667FDDA4}">
      <dsp:nvSpPr>
        <dsp:cNvPr id="0" name=""/>
        <dsp:cNvSpPr/>
      </dsp:nvSpPr>
      <dsp:spPr>
        <a:xfrm>
          <a:off x="6418901" y="2606851"/>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22B08C-CE12-4781-990D-18538E11A249}">
      <dsp:nvSpPr>
        <dsp:cNvPr id="0" name=""/>
        <dsp:cNvSpPr/>
      </dsp:nvSpPr>
      <dsp:spPr>
        <a:xfrm>
          <a:off x="6575245" y="2755378"/>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Inter State</a:t>
          </a:r>
          <a:endParaRPr lang="en-US" sz="1300" kern="1200" dirty="0"/>
        </a:p>
      </dsp:txBody>
      <dsp:txXfrm>
        <a:off x="6601415" y="2781548"/>
        <a:ext cx="1354755" cy="841165"/>
      </dsp:txXfrm>
    </dsp:sp>
    <dsp:sp modelId="{29F79F59-70C7-4667-92DD-0A5FC127776F}">
      <dsp:nvSpPr>
        <dsp:cNvPr id="0" name=""/>
        <dsp:cNvSpPr/>
      </dsp:nvSpPr>
      <dsp:spPr>
        <a:xfrm>
          <a:off x="6418901" y="3909587"/>
          <a:ext cx="1407095" cy="893505"/>
        </a:xfrm>
        <a:prstGeom prst="roundRect">
          <a:avLst>
            <a:gd name="adj" fmla="val 10000"/>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354759-5DB8-46A8-ADCF-9AFA50758687}">
      <dsp:nvSpPr>
        <dsp:cNvPr id="0" name=""/>
        <dsp:cNvSpPr/>
      </dsp:nvSpPr>
      <dsp:spPr>
        <a:xfrm>
          <a:off x="6575245" y="4058114"/>
          <a:ext cx="1407095" cy="893505"/>
        </a:xfrm>
        <a:prstGeom prst="roundRect">
          <a:avLst>
            <a:gd name="adj" fmla="val 10000"/>
          </a:avLst>
        </a:prstGeom>
        <a:solidFill>
          <a:schemeClr val="lt1">
            <a:alpha val="90000"/>
            <a:hueOff val="0"/>
            <a:satOff val="0"/>
            <a:lumOff val="0"/>
            <a:alphaOff val="0"/>
          </a:schemeClr>
        </a:solidFill>
        <a:ln w="55000" cap="flat" cmpd="thickThin"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en-US" sz="1300" kern="1200" dirty="0" smtClean="0"/>
            <a:t>IGST (Central)</a:t>
          </a:r>
          <a:endParaRPr lang="en-US" sz="1300" kern="1200" dirty="0"/>
        </a:p>
      </dsp:txBody>
      <dsp:txXfrm>
        <a:off x="6601415" y="4084284"/>
        <a:ext cx="1354755" cy="8411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359BE0-9CEF-4177-837A-C87441745178}">
      <dsp:nvSpPr>
        <dsp:cNvPr id="0" name=""/>
        <dsp:cNvSpPr/>
      </dsp:nvSpPr>
      <dsp:spPr>
        <a:xfrm>
          <a:off x="3881684" y="542"/>
          <a:ext cx="3204906" cy="1236762"/>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rtl="0">
            <a:lnSpc>
              <a:spcPct val="90000"/>
            </a:lnSpc>
            <a:spcBef>
              <a:spcPct val="0"/>
            </a:spcBef>
            <a:spcAft>
              <a:spcPct val="15000"/>
            </a:spcAft>
            <a:buChar char="••"/>
          </a:pPr>
          <a:r>
            <a:rPr lang="en-US" sz="1100" kern="1200" dirty="0" smtClean="0"/>
            <a:t>Central Excise</a:t>
          </a:r>
          <a:endParaRPr lang="en-US" sz="1100" kern="1200" dirty="0"/>
        </a:p>
        <a:p>
          <a:pPr marL="57150" lvl="1" indent="-57150" algn="l" defTabSz="488950" rtl="0">
            <a:lnSpc>
              <a:spcPct val="90000"/>
            </a:lnSpc>
            <a:spcBef>
              <a:spcPct val="0"/>
            </a:spcBef>
            <a:spcAft>
              <a:spcPct val="15000"/>
            </a:spcAft>
            <a:buChar char="••"/>
          </a:pPr>
          <a:r>
            <a:rPr lang="en-US" sz="1100" kern="1200" dirty="0" smtClean="0"/>
            <a:t>Additional duties of Custom (CVD)</a:t>
          </a:r>
          <a:endParaRPr lang="en-US" sz="1100" kern="1200" dirty="0"/>
        </a:p>
        <a:p>
          <a:pPr marL="57150" lvl="1" indent="-57150" algn="l" defTabSz="488950" rtl="0">
            <a:lnSpc>
              <a:spcPct val="90000"/>
            </a:lnSpc>
            <a:spcBef>
              <a:spcPct val="0"/>
            </a:spcBef>
            <a:spcAft>
              <a:spcPct val="15000"/>
            </a:spcAft>
            <a:buChar char="••"/>
          </a:pPr>
          <a:r>
            <a:rPr lang="en-US" sz="1100" kern="1200" dirty="0" smtClean="0"/>
            <a:t>Service Tax</a:t>
          </a:r>
          <a:endParaRPr lang="en-US" sz="1100" kern="1200" dirty="0"/>
        </a:p>
        <a:p>
          <a:pPr marL="57150" lvl="1" indent="-57150" algn="l" defTabSz="488950" rtl="0">
            <a:lnSpc>
              <a:spcPct val="90000"/>
            </a:lnSpc>
            <a:spcBef>
              <a:spcPct val="0"/>
            </a:spcBef>
            <a:spcAft>
              <a:spcPct val="15000"/>
            </a:spcAft>
            <a:buChar char="••"/>
          </a:pPr>
          <a:r>
            <a:rPr lang="en-US" sz="1100" kern="1200" smtClean="0"/>
            <a:t>Surcharges and all cesses</a:t>
          </a:r>
          <a:endParaRPr lang="en-US" sz="1100" kern="1200" dirty="0"/>
        </a:p>
      </dsp:txBody>
      <dsp:txXfrm>
        <a:off x="3881684" y="155137"/>
        <a:ext cx="2741120" cy="927572"/>
      </dsp:txXfrm>
    </dsp:sp>
    <dsp:sp modelId="{8F082955-45C6-4F20-BA5C-9643938DBF72}">
      <dsp:nvSpPr>
        <dsp:cNvPr id="0" name=""/>
        <dsp:cNvSpPr/>
      </dsp:nvSpPr>
      <dsp:spPr>
        <a:xfrm>
          <a:off x="1447809" y="159259"/>
          <a:ext cx="2433874" cy="920453"/>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rtl="0">
            <a:lnSpc>
              <a:spcPct val="90000"/>
            </a:lnSpc>
            <a:spcBef>
              <a:spcPct val="0"/>
            </a:spcBef>
            <a:spcAft>
              <a:spcPct val="35000"/>
            </a:spcAft>
          </a:pPr>
          <a:r>
            <a:rPr lang="en-US" sz="2500" kern="1200" smtClean="0"/>
            <a:t>CGST</a:t>
          </a:r>
          <a:endParaRPr lang="en-US" sz="2500" kern="1200"/>
        </a:p>
      </dsp:txBody>
      <dsp:txXfrm>
        <a:off x="1492742" y="204192"/>
        <a:ext cx="2344008" cy="830587"/>
      </dsp:txXfrm>
    </dsp:sp>
    <dsp:sp modelId="{37CF3B28-73FE-4987-BF6D-7EB72803E8AA}">
      <dsp:nvSpPr>
        <dsp:cNvPr id="0" name=""/>
        <dsp:cNvSpPr/>
      </dsp:nvSpPr>
      <dsp:spPr>
        <a:xfrm>
          <a:off x="2926439" y="1505947"/>
          <a:ext cx="5110643" cy="3175412"/>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985" tIns="6985" rIns="6985" bIns="6985" numCol="1" spcCol="1270" anchor="t" anchorCtr="0">
          <a:noAutofit/>
        </a:bodyPr>
        <a:lstStyle/>
        <a:p>
          <a:pPr marL="57150" lvl="1" indent="-57150" algn="l" defTabSz="488950" rtl="0">
            <a:lnSpc>
              <a:spcPct val="90000"/>
            </a:lnSpc>
            <a:spcBef>
              <a:spcPct val="0"/>
            </a:spcBef>
            <a:spcAft>
              <a:spcPct val="15000"/>
            </a:spcAft>
            <a:buChar char="••"/>
          </a:pPr>
          <a:r>
            <a:rPr lang="en-US" sz="1100" kern="1200" dirty="0" smtClean="0"/>
            <a:t>VAT/sales tax</a:t>
          </a:r>
          <a:endParaRPr lang="en-US" sz="1100" kern="1200" dirty="0"/>
        </a:p>
        <a:p>
          <a:pPr marL="57150" lvl="1" indent="-57150" algn="l" defTabSz="488950" rtl="0">
            <a:lnSpc>
              <a:spcPct val="90000"/>
            </a:lnSpc>
            <a:spcBef>
              <a:spcPct val="0"/>
            </a:spcBef>
            <a:spcAft>
              <a:spcPct val="15000"/>
            </a:spcAft>
            <a:buChar char="••"/>
          </a:pPr>
          <a:r>
            <a:rPr lang="en-US" sz="1100" kern="1200" dirty="0" smtClean="0"/>
            <a:t>Entertainment Tax</a:t>
          </a:r>
          <a:endParaRPr lang="en-US" sz="1100" kern="1200" dirty="0"/>
        </a:p>
        <a:p>
          <a:pPr marL="57150" lvl="1" indent="-57150" algn="l" defTabSz="488950" rtl="0">
            <a:lnSpc>
              <a:spcPct val="90000"/>
            </a:lnSpc>
            <a:spcBef>
              <a:spcPct val="0"/>
            </a:spcBef>
            <a:spcAft>
              <a:spcPct val="15000"/>
            </a:spcAft>
            <a:buChar char="••"/>
          </a:pPr>
          <a:r>
            <a:rPr lang="en-US" sz="1100" kern="1200" smtClean="0"/>
            <a:t>Luxury Tax</a:t>
          </a:r>
          <a:endParaRPr lang="en-US" sz="1100" kern="1200"/>
        </a:p>
        <a:p>
          <a:pPr marL="57150" lvl="1" indent="-57150" algn="l" defTabSz="488950" rtl="0">
            <a:lnSpc>
              <a:spcPct val="90000"/>
            </a:lnSpc>
            <a:spcBef>
              <a:spcPct val="0"/>
            </a:spcBef>
            <a:spcAft>
              <a:spcPct val="15000"/>
            </a:spcAft>
            <a:buChar char="••"/>
          </a:pPr>
          <a:r>
            <a:rPr lang="en-US" sz="1100" kern="1200" smtClean="0"/>
            <a:t>Lottery Tax</a:t>
          </a:r>
          <a:endParaRPr lang="en-US" sz="1100" kern="1200"/>
        </a:p>
        <a:p>
          <a:pPr marL="57150" lvl="1" indent="-57150" algn="l" defTabSz="488950" rtl="0">
            <a:lnSpc>
              <a:spcPct val="90000"/>
            </a:lnSpc>
            <a:spcBef>
              <a:spcPct val="0"/>
            </a:spcBef>
            <a:spcAft>
              <a:spcPct val="15000"/>
            </a:spcAft>
            <a:buChar char="••"/>
          </a:pPr>
          <a:r>
            <a:rPr lang="en-US" sz="1100" kern="1200" dirty="0" smtClean="0"/>
            <a:t>Entry Tax</a:t>
          </a:r>
          <a:endParaRPr lang="en-US" sz="1100" kern="1200" dirty="0"/>
        </a:p>
        <a:p>
          <a:pPr marL="57150" lvl="1" indent="-57150" algn="l" defTabSz="488950" rtl="0">
            <a:lnSpc>
              <a:spcPct val="90000"/>
            </a:lnSpc>
            <a:spcBef>
              <a:spcPct val="0"/>
            </a:spcBef>
            <a:spcAft>
              <a:spcPct val="15000"/>
            </a:spcAft>
            <a:buChar char="••"/>
          </a:pPr>
          <a:r>
            <a:rPr lang="en-US" sz="1100" kern="1200" dirty="0" smtClean="0"/>
            <a:t>Purchase Tax</a:t>
          </a:r>
          <a:endParaRPr lang="en-US" sz="1100" kern="1200" dirty="0"/>
        </a:p>
        <a:p>
          <a:pPr marL="57150" lvl="1" indent="-57150" algn="l" defTabSz="488950" rtl="0">
            <a:lnSpc>
              <a:spcPct val="90000"/>
            </a:lnSpc>
            <a:spcBef>
              <a:spcPct val="0"/>
            </a:spcBef>
            <a:spcAft>
              <a:spcPct val="15000"/>
            </a:spcAft>
            <a:buChar char="••"/>
          </a:pPr>
          <a:r>
            <a:rPr lang="en-US" sz="1100" kern="1200" dirty="0" smtClean="0"/>
            <a:t>Stamp Duty</a:t>
          </a:r>
          <a:endParaRPr lang="en-US" sz="1100" kern="1200" dirty="0"/>
        </a:p>
        <a:p>
          <a:pPr marL="57150" lvl="1" indent="-57150" algn="l" defTabSz="488950" rtl="0">
            <a:lnSpc>
              <a:spcPct val="90000"/>
            </a:lnSpc>
            <a:spcBef>
              <a:spcPct val="0"/>
            </a:spcBef>
            <a:spcAft>
              <a:spcPct val="15000"/>
            </a:spcAft>
            <a:buChar char="••"/>
          </a:pPr>
          <a:r>
            <a:rPr lang="en-US" sz="1100" kern="1200" smtClean="0"/>
            <a:t>Goods and passenger Tax</a:t>
          </a:r>
          <a:endParaRPr lang="en-US" sz="1100" kern="1200"/>
        </a:p>
        <a:p>
          <a:pPr marL="57150" lvl="1" indent="-57150" algn="l" defTabSz="488950" rtl="0">
            <a:lnSpc>
              <a:spcPct val="90000"/>
            </a:lnSpc>
            <a:spcBef>
              <a:spcPct val="0"/>
            </a:spcBef>
            <a:spcAft>
              <a:spcPct val="15000"/>
            </a:spcAft>
            <a:buChar char="••"/>
          </a:pPr>
          <a:r>
            <a:rPr lang="en-US" sz="1100" kern="1200" smtClean="0"/>
            <a:t>Tax on vehicle</a:t>
          </a:r>
          <a:endParaRPr lang="en-US" sz="1100" kern="1200"/>
        </a:p>
        <a:p>
          <a:pPr marL="57150" lvl="1" indent="-57150" algn="l" defTabSz="488950" rtl="0">
            <a:lnSpc>
              <a:spcPct val="90000"/>
            </a:lnSpc>
            <a:spcBef>
              <a:spcPct val="0"/>
            </a:spcBef>
            <a:spcAft>
              <a:spcPct val="15000"/>
            </a:spcAft>
            <a:buChar char="••"/>
          </a:pPr>
          <a:r>
            <a:rPr lang="en-US" sz="1100" kern="1200" dirty="0" smtClean="0"/>
            <a:t>Electricity, banking, Real state</a:t>
          </a:r>
          <a:endParaRPr lang="en-US" sz="1100" kern="1200" dirty="0"/>
        </a:p>
      </dsp:txBody>
      <dsp:txXfrm>
        <a:off x="2926439" y="1902874"/>
        <a:ext cx="3919864" cy="2381559"/>
      </dsp:txXfrm>
    </dsp:sp>
    <dsp:sp modelId="{8AF75A05-E229-4361-B383-098C06C49042}">
      <dsp:nvSpPr>
        <dsp:cNvPr id="0" name=""/>
        <dsp:cNvSpPr/>
      </dsp:nvSpPr>
      <dsp:spPr>
        <a:xfrm>
          <a:off x="497316" y="2690715"/>
          <a:ext cx="2429122" cy="805876"/>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rtl="0">
            <a:lnSpc>
              <a:spcPct val="90000"/>
            </a:lnSpc>
            <a:spcBef>
              <a:spcPct val="0"/>
            </a:spcBef>
            <a:spcAft>
              <a:spcPct val="35000"/>
            </a:spcAft>
          </a:pPr>
          <a:r>
            <a:rPr lang="en-US" sz="2500" kern="1200" dirty="0" smtClean="0"/>
            <a:t>SGST</a:t>
          </a:r>
          <a:endParaRPr lang="en-US" sz="2500" kern="1200" dirty="0"/>
        </a:p>
      </dsp:txBody>
      <dsp:txXfrm>
        <a:off x="536656" y="2730055"/>
        <a:ext cx="2350442" cy="727196"/>
      </dsp:txXfrm>
    </dsp:sp>
    <dsp:sp modelId="{62B496E2-D067-44E3-81B5-ADAAC2562AC1}">
      <dsp:nvSpPr>
        <dsp:cNvPr id="0" name=""/>
        <dsp:cNvSpPr/>
      </dsp:nvSpPr>
      <dsp:spPr>
        <a:xfrm>
          <a:off x="4160494" y="4872393"/>
          <a:ext cx="2621306" cy="612054"/>
        </a:xfrm>
        <a:prstGeom prst="rightArrow">
          <a:avLst>
            <a:gd name="adj1" fmla="val 75000"/>
            <a:gd name="adj2" fmla="val 50000"/>
          </a:avLst>
        </a:prstGeom>
        <a:solidFill>
          <a:schemeClr val="accent1">
            <a:alpha val="90000"/>
            <a:tint val="40000"/>
            <a:hueOff val="0"/>
            <a:satOff val="0"/>
            <a:lumOff val="0"/>
            <a:alphaOff val="0"/>
          </a:schemeClr>
        </a:solidFill>
        <a:ln w="55000" cap="flat" cmpd="thickThin"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CST</a:t>
          </a:r>
          <a:endParaRPr lang="en-US" sz="1200" kern="1200" dirty="0"/>
        </a:p>
      </dsp:txBody>
      <dsp:txXfrm>
        <a:off x="4160494" y="4948900"/>
        <a:ext cx="2391786" cy="459040"/>
      </dsp:txXfrm>
    </dsp:sp>
    <dsp:sp modelId="{7B6D2A75-2020-4351-8EB4-E00EFFC75B8F}">
      <dsp:nvSpPr>
        <dsp:cNvPr id="0" name=""/>
        <dsp:cNvSpPr/>
      </dsp:nvSpPr>
      <dsp:spPr>
        <a:xfrm rot="10800000" flipV="1">
          <a:off x="1767824" y="4952469"/>
          <a:ext cx="2377444" cy="605995"/>
        </a:xfrm>
        <a:prstGeom prst="roundRect">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lvl="0" algn="ctr" defTabSz="1111250">
            <a:lnSpc>
              <a:spcPct val="90000"/>
            </a:lnSpc>
            <a:spcBef>
              <a:spcPct val="0"/>
            </a:spcBef>
            <a:spcAft>
              <a:spcPct val="35000"/>
            </a:spcAft>
          </a:pPr>
          <a:r>
            <a:rPr lang="en-US" sz="2500" kern="1200" dirty="0" smtClean="0"/>
            <a:t>IGST</a:t>
          </a:r>
          <a:endParaRPr lang="en-US" sz="2500" kern="1200" dirty="0"/>
        </a:p>
      </dsp:txBody>
      <dsp:txXfrm rot="-10800000">
        <a:off x="1797406" y="4982051"/>
        <a:ext cx="2318280" cy="54683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AEBADE-3ACC-4893-8AEF-15B872B4AC38}">
      <dsp:nvSpPr>
        <dsp:cNvPr id="0" name=""/>
        <dsp:cNvSpPr/>
      </dsp:nvSpPr>
      <dsp:spPr>
        <a:xfrm>
          <a:off x="3503984" y="2020804"/>
          <a:ext cx="1221631" cy="1221631"/>
        </a:xfrm>
        <a:prstGeom prst="ellipse">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t>Goods</a:t>
          </a:r>
        </a:p>
        <a:p>
          <a:pPr lvl="0" algn="ctr" defTabSz="533400">
            <a:lnSpc>
              <a:spcPct val="90000"/>
            </a:lnSpc>
            <a:spcBef>
              <a:spcPct val="0"/>
            </a:spcBef>
            <a:spcAft>
              <a:spcPct val="35000"/>
            </a:spcAft>
          </a:pPr>
          <a:r>
            <a:rPr lang="en-US" sz="1200" kern="1200" dirty="0" smtClean="0"/>
            <a:t>+</a:t>
          </a:r>
        </a:p>
        <a:p>
          <a:pPr lvl="0" algn="ctr" defTabSz="533400">
            <a:lnSpc>
              <a:spcPct val="90000"/>
            </a:lnSpc>
            <a:spcBef>
              <a:spcPct val="0"/>
            </a:spcBef>
            <a:spcAft>
              <a:spcPct val="35000"/>
            </a:spcAft>
          </a:pPr>
          <a:r>
            <a:rPr lang="en-US" sz="1200" kern="1200" dirty="0" smtClean="0"/>
            <a:t>Services</a:t>
          </a:r>
          <a:endParaRPr lang="en-US" sz="1200" kern="1200" dirty="0"/>
        </a:p>
      </dsp:txBody>
      <dsp:txXfrm>
        <a:off x="3682888" y="2199708"/>
        <a:ext cx="863823" cy="863823"/>
      </dsp:txXfrm>
    </dsp:sp>
    <dsp:sp modelId="{9E71103C-09C1-4FD0-9A48-03BCF8C31732}">
      <dsp:nvSpPr>
        <dsp:cNvPr id="0" name=""/>
        <dsp:cNvSpPr/>
      </dsp:nvSpPr>
      <dsp:spPr>
        <a:xfrm rot="16200000">
          <a:off x="3984643" y="1574915"/>
          <a:ext cx="260313" cy="415354"/>
        </a:xfrm>
        <a:prstGeom prs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4023690" y="1697033"/>
        <a:ext cx="182219" cy="249212"/>
      </dsp:txXfrm>
    </dsp:sp>
    <dsp:sp modelId="{8F88FCB1-A81E-4009-8E22-9EA474180EA4}">
      <dsp:nvSpPr>
        <dsp:cNvPr id="0" name=""/>
        <dsp:cNvSpPr/>
      </dsp:nvSpPr>
      <dsp:spPr>
        <a:xfrm>
          <a:off x="3351280" y="2606"/>
          <a:ext cx="1527039" cy="1527039"/>
        </a:xfrm>
        <a:prstGeom prst="ellipse">
          <a:avLst/>
        </a:prstGeom>
        <a:gradFill rotWithShape="0">
          <a:gsLst>
            <a:gs pos="0">
              <a:srgbClr val="5E9EFF"/>
            </a:gs>
            <a:gs pos="39999">
              <a:srgbClr val="85C2FF"/>
            </a:gs>
            <a:gs pos="70000">
              <a:srgbClr val="C4D6EB"/>
            </a:gs>
            <a:gs pos="100000">
              <a:srgbClr val="FFEBFA"/>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1. Manufacturer</a:t>
          </a:r>
          <a:endParaRPr lang="en-US" sz="1200" b="1" kern="1200" dirty="0">
            <a:solidFill>
              <a:schemeClr val="tx1"/>
            </a:solidFill>
          </a:endParaRPr>
        </a:p>
      </dsp:txBody>
      <dsp:txXfrm>
        <a:off x="3574910" y="226236"/>
        <a:ext cx="1079779" cy="1079779"/>
      </dsp:txXfrm>
    </dsp:sp>
    <dsp:sp modelId="{338978DE-9CC1-4EE4-A663-C19F0CD3CEF5}">
      <dsp:nvSpPr>
        <dsp:cNvPr id="0" name=""/>
        <dsp:cNvSpPr/>
      </dsp:nvSpPr>
      <dsp:spPr>
        <a:xfrm rot="20520000">
          <a:off x="4792116" y="2161579"/>
          <a:ext cx="260313" cy="415354"/>
        </a:xfrm>
        <a:prstGeom prs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4794027" y="2256716"/>
        <a:ext cx="182219" cy="249212"/>
      </dsp:txXfrm>
    </dsp:sp>
    <dsp:sp modelId="{8F8571CF-EF9E-4C45-95DB-D7BB3657664B}">
      <dsp:nvSpPr>
        <dsp:cNvPr id="0" name=""/>
        <dsp:cNvSpPr/>
      </dsp:nvSpPr>
      <dsp:spPr>
        <a:xfrm>
          <a:off x="5125470" y="1291631"/>
          <a:ext cx="1527039" cy="1527039"/>
        </a:xfrm>
        <a:prstGeom prst="ellipse">
          <a:avLst/>
        </a:prstGeom>
        <a:gradFill rotWithShape="0">
          <a:gsLst>
            <a:gs pos="0">
              <a:srgbClr val="5E9EFF"/>
            </a:gs>
            <a:gs pos="39999">
              <a:srgbClr val="85C2FF"/>
            </a:gs>
            <a:gs pos="70000">
              <a:srgbClr val="C4D6EB"/>
            </a:gs>
            <a:gs pos="100000">
              <a:srgbClr val="FFEBFA"/>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rPr>
            <a:t>2</a:t>
          </a:r>
          <a:r>
            <a:rPr lang="en-US" sz="1200" b="1" kern="1200" dirty="0" smtClean="0">
              <a:solidFill>
                <a:schemeClr val="tx1"/>
              </a:solidFill>
            </a:rPr>
            <a:t>. Wholesaler</a:t>
          </a:r>
          <a:endParaRPr lang="en-US" sz="1200" b="1" kern="1200" dirty="0">
            <a:solidFill>
              <a:schemeClr val="tx1"/>
            </a:solidFill>
          </a:endParaRPr>
        </a:p>
      </dsp:txBody>
      <dsp:txXfrm>
        <a:off x="5349100" y="1515261"/>
        <a:ext cx="1079779" cy="1079779"/>
      </dsp:txXfrm>
    </dsp:sp>
    <dsp:sp modelId="{AD88CD51-7B4C-47F9-BF6E-0F95308979AE}">
      <dsp:nvSpPr>
        <dsp:cNvPr id="0" name=""/>
        <dsp:cNvSpPr/>
      </dsp:nvSpPr>
      <dsp:spPr>
        <a:xfrm rot="3240000">
          <a:off x="4483688" y="3110820"/>
          <a:ext cx="260313" cy="415354"/>
        </a:xfrm>
        <a:prstGeom prs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a:off x="4499784" y="3162301"/>
        <a:ext cx="182219" cy="249212"/>
      </dsp:txXfrm>
    </dsp:sp>
    <dsp:sp modelId="{568ACD0A-F842-4594-BB14-3E95521E4946}">
      <dsp:nvSpPr>
        <dsp:cNvPr id="0" name=""/>
        <dsp:cNvSpPr/>
      </dsp:nvSpPr>
      <dsp:spPr>
        <a:xfrm>
          <a:off x="4447790" y="3377316"/>
          <a:ext cx="1527039" cy="1527039"/>
        </a:xfrm>
        <a:prstGeom prst="ellipse">
          <a:avLst/>
        </a:prstGeom>
        <a:gradFill rotWithShape="0">
          <a:gsLst>
            <a:gs pos="0">
              <a:srgbClr val="5E9EFF"/>
            </a:gs>
            <a:gs pos="39999">
              <a:srgbClr val="85C2FF"/>
            </a:gs>
            <a:gs pos="70000">
              <a:srgbClr val="C4D6EB"/>
            </a:gs>
            <a:gs pos="100000">
              <a:srgbClr val="FFEBFA"/>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3.Retailer</a:t>
          </a:r>
          <a:endParaRPr lang="en-US" sz="1200" b="1" kern="1200" dirty="0">
            <a:solidFill>
              <a:schemeClr val="tx1"/>
            </a:solidFill>
          </a:endParaRPr>
        </a:p>
      </dsp:txBody>
      <dsp:txXfrm>
        <a:off x="4671420" y="3600946"/>
        <a:ext cx="1079779" cy="1079779"/>
      </dsp:txXfrm>
    </dsp:sp>
    <dsp:sp modelId="{129BF740-C156-4941-BC9C-19BC6DB55C66}">
      <dsp:nvSpPr>
        <dsp:cNvPr id="0" name=""/>
        <dsp:cNvSpPr/>
      </dsp:nvSpPr>
      <dsp:spPr>
        <a:xfrm rot="7560000">
          <a:off x="3485597" y="3110820"/>
          <a:ext cx="260313" cy="415354"/>
        </a:xfrm>
        <a:prstGeom prs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3547595" y="3162301"/>
        <a:ext cx="182219" cy="249212"/>
      </dsp:txXfrm>
    </dsp:sp>
    <dsp:sp modelId="{3A3D1A9F-4D47-4F54-9849-ACDFBE51DD5D}">
      <dsp:nvSpPr>
        <dsp:cNvPr id="0" name=""/>
        <dsp:cNvSpPr/>
      </dsp:nvSpPr>
      <dsp:spPr>
        <a:xfrm>
          <a:off x="2254770" y="3377316"/>
          <a:ext cx="1527039" cy="1527039"/>
        </a:xfrm>
        <a:prstGeom prst="ellipse">
          <a:avLst/>
        </a:prstGeom>
        <a:gradFill rotWithShape="0">
          <a:gsLst>
            <a:gs pos="0">
              <a:srgbClr val="5E9EFF"/>
            </a:gs>
            <a:gs pos="39999">
              <a:srgbClr val="85C2FF"/>
            </a:gs>
            <a:gs pos="70000">
              <a:srgbClr val="C4D6EB"/>
            </a:gs>
            <a:gs pos="100000">
              <a:srgbClr val="FFEBFA"/>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4.Consumer</a:t>
          </a:r>
          <a:endParaRPr lang="en-US" sz="1200" b="1" kern="1200" dirty="0">
            <a:solidFill>
              <a:schemeClr val="tx1"/>
            </a:solidFill>
          </a:endParaRPr>
        </a:p>
      </dsp:txBody>
      <dsp:txXfrm>
        <a:off x="2478400" y="3600946"/>
        <a:ext cx="1079779" cy="1079779"/>
      </dsp:txXfrm>
    </dsp:sp>
    <dsp:sp modelId="{17F7E50F-2FC2-4A7B-9633-C4BBF816F513}">
      <dsp:nvSpPr>
        <dsp:cNvPr id="0" name=""/>
        <dsp:cNvSpPr/>
      </dsp:nvSpPr>
      <dsp:spPr>
        <a:xfrm rot="11880000">
          <a:off x="3177169" y="2161579"/>
          <a:ext cx="260313" cy="415354"/>
        </a:xfrm>
        <a:prstGeom prst="rightArrow">
          <a:avLst>
            <a:gd name="adj1" fmla="val 60000"/>
            <a:gd name="adj2" fmla="val 50000"/>
          </a:avLst>
        </a:prstGeom>
        <a:gradFill rotWithShape="0">
          <a:gsLst>
            <a:gs pos="0">
              <a:schemeClr val="accent1">
                <a:tint val="60000"/>
                <a:hueOff val="0"/>
                <a:satOff val="0"/>
                <a:lumOff val="0"/>
                <a:alphaOff val="0"/>
                <a:shade val="15000"/>
                <a:satMod val="180000"/>
              </a:schemeClr>
            </a:gs>
            <a:gs pos="50000">
              <a:schemeClr val="accent1">
                <a:tint val="60000"/>
                <a:hueOff val="0"/>
                <a:satOff val="0"/>
                <a:lumOff val="0"/>
                <a:alphaOff val="0"/>
                <a:shade val="45000"/>
                <a:satMod val="170000"/>
              </a:schemeClr>
            </a:gs>
            <a:gs pos="70000">
              <a:schemeClr val="accent1">
                <a:tint val="60000"/>
                <a:hueOff val="0"/>
                <a:satOff val="0"/>
                <a:lumOff val="0"/>
                <a:alphaOff val="0"/>
                <a:tint val="99000"/>
                <a:shade val="65000"/>
                <a:satMod val="155000"/>
              </a:schemeClr>
            </a:gs>
            <a:gs pos="100000">
              <a:schemeClr val="accent1">
                <a:tint val="60000"/>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en-US" sz="900" kern="1200"/>
        </a:p>
      </dsp:txBody>
      <dsp:txXfrm rot="10800000">
        <a:off x="3253352" y="2256716"/>
        <a:ext cx="182219" cy="249212"/>
      </dsp:txXfrm>
    </dsp:sp>
    <dsp:sp modelId="{F05EBDBF-E390-4BAB-8F86-EB9BF385C28F}">
      <dsp:nvSpPr>
        <dsp:cNvPr id="0" name=""/>
        <dsp:cNvSpPr/>
      </dsp:nvSpPr>
      <dsp:spPr>
        <a:xfrm>
          <a:off x="1577090" y="1291631"/>
          <a:ext cx="1527039" cy="1527039"/>
        </a:xfrm>
        <a:prstGeom prst="ellipse">
          <a:avLst/>
        </a:prstGeom>
        <a:gradFill rotWithShape="0">
          <a:gsLst>
            <a:gs pos="0">
              <a:srgbClr val="5E9EFF"/>
            </a:gs>
            <a:gs pos="39999">
              <a:srgbClr val="85C2FF"/>
            </a:gs>
            <a:gs pos="70000">
              <a:srgbClr val="C4D6EB"/>
            </a:gs>
            <a:gs pos="100000">
              <a:srgbClr val="FFEBFA"/>
            </a:gs>
          </a:gsLst>
          <a:lin ang="16200000" scaled="0"/>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b="1" kern="1200" dirty="0" smtClean="0">
              <a:solidFill>
                <a:schemeClr val="tx1"/>
              </a:solidFill>
            </a:rPr>
            <a:t>5.Government and Banks</a:t>
          </a:r>
          <a:endParaRPr lang="en-US" sz="1200" b="1" kern="1200" dirty="0">
            <a:solidFill>
              <a:schemeClr val="tx1"/>
            </a:solidFill>
          </a:endParaRPr>
        </a:p>
      </dsp:txBody>
      <dsp:txXfrm>
        <a:off x="1800720" y="1515261"/>
        <a:ext cx="1079779" cy="107977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76A4D0-C2F2-49E2-95A5-919C79E0B942}">
      <dsp:nvSpPr>
        <dsp:cNvPr id="0" name=""/>
        <dsp:cNvSpPr/>
      </dsp:nvSpPr>
      <dsp:spPr>
        <a:xfrm rot="5400000">
          <a:off x="-185966" y="189497"/>
          <a:ext cx="1239777" cy="867844"/>
        </a:xfrm>
        <a:prstGeom prst="chevron">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w="9525" cap="flat" cmpd="sng" algn="ctr">
          <a:solidFill>
            <a:schemeClr val="accent1">
              <a:hueOff val="0"/>
              <a:satOff val="0"/>
              <a:lumOff val="0"/>
              <a:alphaOff val="0"/>
            </a:schemeClr>
          </a:solidFill>
          <a:prstDash val="soli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US" sz="1000" kern="1200" smtClean="0"/>
            <a:t>Manufacturer</a:t>
          </a:r>
          <a:endParaRPr lang="en-US" sz="1000" kern="1200"/>
        </a:p>
      </dsp:txBody>
      <dsp:txXfrm rot="-5400000">
        <a:off x="1" y="437452"/>
        <a:ext cx="867844" cy="371933"/>
      </dsp:txXfrm>
    </dsp:sp>
    <dsp:sp modelId="{249D7C6C-B663-4B83-9F4D-D6A63521FB4E}">
      <dsp:nvSpPr>
        <dsp:cNvPr id="0" name=""/>
        <dsp:cNvSpPr/>
      </dsp:nvSpPr>
      <dsp:spPr>
        <a:xfrm rot="5400000">
          <a:off x="4145794" y="-3274419"/>
          <a:ext cx="805855" cy="7361755"/>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dirty="0" smtClean="0"/>
            <a:t>Input Credit of Goods+ services</a:t>
          </a:r>
          <a:endParaRPr lang="en-US" sz="1400" kern="1200" dirty="0"/>
        </a:p>
        <a:p>
          <a:pPr marL="114300" lvl="1" indent="-114300" algn="l" defTabSz="622300" rtl="0">
            <a:lnSpc>
              <a:spcPct val="90000"/>
            </a:lnSpc>
            <a:spcBef>
              <a:spcPct val="0"/>
            </a:spcBef>
            <a:spcAft>
              <a:spcPct val="15000"/>
            </a:spcAft>
            <a:buChar char="••"/>
          </a:pPr>
          <a:r>
            <a:rPr lang="en-US" sz="1400" kern="1200" dirty="0" smtClean="0"/>
            <a:t>After taking set off of Input credit, pay the Output Liability on value addition </a:t>
          </a:r>
          <a:endParaRPr lang="en-US" sz="1400" kern="1200" dirty="0"/>
        </a:p>
      </dsp:txBody>
      <dsp:txXfrm rot="-5400000">
        <a:off x="867845" y="42869"/>
        <a:ext cx="7322416" cy="727177"/>
      </dsp:txXfrm>
    </dsp:sp>
    <dsp:sp modelId="{D4208AC2-4298-4491-9AA6-FE0ED063D7EA}">
      <dsp:nvSpPr>
        <dsp:cNvPr id="0" name=""/>
        <dsp:cNvSpPr/>
      </dsp:nvSpPr>
      <dsp:spPr>
        <a:xfrm rot="5400000">
          <a:off x="-185966" y="1282538"/>
          <a:ext cx="1239777" cy="867844"/>
        </a:xfrm>
        <a:prstGeom prst="chevron">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w="9525" cap="flat" cmpd="sng" algn="ctr">
          <a:solidFill>
            <a:schemeClr val="accent1">
              <a:hueOff val="0"/>
              <a:satOff val="0"/>
              <a:lumOff val="0"/>
              <a:alphaOff val="0"/>
            </a:schemeClr>
          </a:solidFill>
          <a:prstDash val="soli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US" sz="1000" kern="1200" dirty="0" smtClean="0"/>
            <a:t>Wholesaler</a:t>
          </a:r>
          <a:endParaRPr lang="en-US" sz="1000" kern="1200" dirty="0"/>
        </a:p>
      </dsp:txBody>
      <dsp:txXfrm rot="-5400000">
        <a:off x="1" y="1530493"/>
        <a:ext cx="867844" cy="371933"/>
      </dsp:txXfrm>
    </dsp:sp>
    <dsp:sp modelId="{FDCB5C0B-1955-495A-87C5-B0FD5D1CE2B6}">
      <dsp:nvSpPr>
        <dsp:cNvPr id="0" name=""/>
        <dsp:cNvSpPr/>
      </dsp:nvSpPr>
      <dsp:spPr>
        <a:xfrm rot="5400000">
          <a:off x="4145794" y="-2181378"/>
          <a:ext cx="805855" cy="7361755"/>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dirty="0" smtClean="0"/>
            <a:t>Input Credit of Goods+ services from manufacturer</a:t>
          </a:r>
          <a:endParaRPr lang="en-US" sz="1400" kern="1200" dirty="0"/>
        </a:p>
        <a:p>
          <a:pPr marL="114300" lvl="1" indent="-114300" algn="l" defTabSz="622300" rtl="0">
            <a:lnSpc>
              <a:spcPct val="90000"/>
            </a:lnSpc>
            <a:spcBef>
              <a:spcPct val="0"/>
            </a:spcBef>
            <a:spcAft>
              <a:spcPct val="15000"/>
            </a:spcAft>
            <a:buChar char="••"/>
          </a:pPr>
          <a:r>
            <a:rPr lang="en-US" sz="1400" kern="1200" dirty="0" smtClean="0"/>
            <a:t>After taking set off of Input credit, pay the Output Liability on value addition  </a:t>
          </a:r>
          <a:endParaRPr lang="en-US" sz="1400" kern="1200" dirty="0"/>
        </a:p>
      </dsp:txBody>
      <dsp:txXfrm rot="-5400000">
        <a:off x="867845" y="1135910"/>
        <a:ext cx="7322416" cy="727177"/>
      </dsp:txXfrm>
    </dsp:sp>
    <dsp:sp modelId="{7E05F8D6-8C29-4B45-B1A4-D27C39741595}">
      <dsp:nvSpPr>
        <dsp:cNvPr id="0" name=""/>
        <dsp:cNvSpPr/>
      </dsp:nvSpPr>
      <dsp:spPr>
        <a:xfrm rot="5400000">
          <a:off x="-185966" y="2375579"/>
          <a:ext cx="1239777" cy="867844"/>
        </a:xfrm>
        <a:prstGeom prst="chevron">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w="9525" cap="flat" cmpd="sng" algn="ctr">
          <a:solidFill>
            <a:schemeClr val="accent1">
              <a:hueOff val="0"/>
              <a:satOff val="0"/>
              <a:lumOff val="0"/>
              <a:alphaOff val="0"/>
            </a:schemeClr>
          </a:solidFill>
          <a:prstDash val="soli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US" sz="1000" kern="1200" dirty="0" smtClean="0"/>
            <a:t>Retailer</a:t>
          </a:r>
          <a:endParaRPr lang="en-US" sz="1000" kern="1200" dirty="0"/>
        </a:p>
      </dsp:txBody>
      <dsp:txXfrm rot="-5400000">
        <a:off x="1" y="2623534"/>
        <a:ext cx="867844" cy="371933"/>
      </dsp:txXfrm>
    </dsp:sp>
    <dsp:sp modelId="{23D152FB-B05F-46CB-83CE-CC82C8BA87CD}">
      <dsp:nvSpPr>
        <dsp:cNvPr id="0" name=""/>
        <dsp:cNvSpPr/>
      </dsp:nvSpPr>
      <dsp:spPr>
        <a:xfrm rot="5400000">
          <a:off x="4145794" y="-1068150"/>
          <a:ext cx="805855" cy="7361755"/>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r>
            <a:rPr lang="en-US" sz="1400" kern="1200" dirty="0" smtClean="0"/>
            <a:t>Input Credit of Goods+ services from wholesaler</a:t>
          </a:r>
          <a:endParaRPr lang="en-US" sz="1400" kern="1200" dirty="0"/>
        </a:p>
        <a:p>
          <a:pPr marL="114300" lvl="1" indent="-114300" algn="l" defTabSz="622300" rtl="0">
            <a:lnSpc>
              <a:spcPct val="90000"/>
            </a:lnSpc>
            <a:spcBef>
              <a:spcPct val="0"/>
            </a:spcBef>
            <a:spcAft>
              <a:spcPct val="15000"/>
            </a:spcAft>
            <a:buChar char="••"/>
          </a:pPr>
          <a:r>
            <a:rPr lang="en-US" sz="1400" kern="1200" dirty="0" smtClean="0"/>
            <a:t>After taking set off of Input credit, pay the Output Liability  on value addition </a:t>
          </a:r>
          <a:endParaRPr lang="en-US" sz="1400" kern="1200" dirty="0"/>
        </a:p>
      </dsp:txBody>
      <dsp:txXfrm rot="-5400000">
        <a:off x="867845" y="2249138"/>
        <a:ext cx="7322416" cy="727177"/>
      </dsp:txXfrm>
    </dsp:sp>
    <dsp:sp modelId="{11000676-B123-4E0C-8889-CAE63D4F61C8}">
      <dsp:nvSpPr>
        <dsp:cNvPr id="0" name=""/>
        <dsp:cNvSpPr/>
      </dsp:nvSpPr>
      <dsp:spPr>
        <a:xfrm rot="5400000">
          <a:off x="-185966" y="3468620"/>
          <a:ext cx="1239777" cy="867844"/>
        </a:xfrm>
        <a:prstGeom prst="chevron">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w="9525" cap="flat" cmpd="sng" algn="ctr">
          <a:solidFill>
            <a:schemeClr val="accent1">
              <a:hueOff val="0"/>
              <a:satOff val="0"/>
              <a:lumOff val="0"/>
              <a:alphaOff val="0"/>
            </a:schemeClr>
          </a:solidFill>
          <a:prstDash val="soli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1">
              <a:hueOff val="0"/>
              <a:satOff val="0"/>
              <a:lumOff val="0"/>
              <a:alphaOff val="0"/>
              <a:satMod val="30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6350" tIns="6350" rIns="6350" bIns="6350" numCol="1" spcCol="1270" anchor="ctr" anchorCtr="0">
          <a:noAutofit/>
        </a:bodyPr>
        <a:lstStyle/>
        <a:p>
          <a:pPr lvl="0" algn="ctr" defTabSz="444500" rtl="0">
            <a:lnSpc>
              <a:spcPct val="90000"/>
            </a:lnSpc>
            <a:spcBef>
              <a:spcPct val="0"/>
            </a:spcBef>
            <a:spcAft>
              <a:spcPct val="35000"/>
            </a:spcAft>
          </a:pPr>
          <a:r>
            <a:rPr lang="en-US" sz="1000" kern="1200" dirty="0" smtClean="0"/>
            <a:t>Consumer</a:t>
          </a:r>
          <a:endParaRPr lang="en-US" sz="1000" kern="1200" dirty="0"/>
        </a:p>
      </dsp:txBody>
      <dsp:txXfrm rot="-5400000">
        <a:off x="1" y="3716575"/>
        <a:ext cx="867844" cy="371933"/>
      </dsp:txXfrm>
    </dsp:sp>
    <dsp:sp modelId="{56194AAE-6A8E-47A2-8276-535D7C1F8605}">
      <dsp:nvSpPr>
        <dsp:cNvPr id="0" name=""/>
        <dsp:cNvSpPr/>
      </dsp:nvSpPr>
      <dsp:spPr>
        <a:xfrm rot="5400000">
          <a:off x="4132690" y="32997"/>
          <a:ext cx="805855" cy="7361755"/>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99568" tIns="8890" rIns="8890" bIns="8890" numCol="1" spcCol="1270" anchor="ctr" anchorCtr="0">
          <a:noAutofit/>
        </a:bodyPr>
        <a:lstStyle/>
        <a:p>
          <a:pPr marL="114300" lvl="1" indent="-114300" algn="l" defTabSz="622300" rtl="0">
            <a:lnSpc>
              <a:spcPct val="90000"/>
            </a:lnSpc>
            <a:spcBef>
              <a:spcPct val="0"/>
            </a:spcBef>
            <a:spcAft>
              <a:spcPct val="15000"/>
            </a:spcAft>
            <a:buChar char="••"/>
          </a:pPr>
          <a:endParaRPr lang="en-US" sz="1400" kern="1200" dirty="0"/>
        </a:p>
        <a:p>
          <a:pPr marL="114300" lvl="1" indent="-114300" algn="l" defTabSz="622300" rtl="0">
            <a:lnSpc>
              <a:spcPct val="90000"/>
            </a:lnSpc>
            <a:spcBef>
              <a:spcPct val="0"/>
            </a:spcBef>
            <a:spcAft>
              <a:spcPct val="15000"/>
            </a:spcAft>
            <a:buChar char="••"/>
          </a:pPr>
          <a:r>
            <a:rPr lang="en-US" sz="1400" kern="1200" dirty="0" smtClean="0"/>
            <a:t> Ultimate Output Liability recovered from consumer </a:t>
          </a:r>
          <a:endParaRPr lang="en-US" sz="1400" kern="1200" dirty="0"/>
        </a:p>
      </dsp:txBody>
      <dsp:txXfrm rot="-5400000">
        <a:off x="854741" y="3350286"/>
        <a:ext cx="7322416" cy="72717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46A991-0E4B-45EF-85C2-2AEACF1A8778}">
      <dsp:nvSpPr>
        <dsp:cNvPr id="0" name=""/>
        <dsp:cNvSpPr/>
      </dsp:nvSpPr>
      <dsp:spPr>
        <a:xfrm>
          <a:off x="12" y="0"/>
          <a:ext cx="2611933" cy="4525963"/>
        </a:xfrm>
        <a:prstGeom prst="roundRect">
          <a:avLst>
            <a:gd name="adj" fmla="val 10000"/>
          </a:avLst>
        </a:prstGeom>
        <a:blipFill rotWithShape="0">
          <a:blip xmlns:r="http://schemas.openxmlformats.org/officeDocument/2006/relationships" r:embed="rId1"/>
          <a:tile tx="0" ty="0" sx="100000" sy="100000" flip="none" algn="tl"/>
        </a:blipFill>
        <a:ln>
          <a:solidFill>
            <a:schemeClr val="accent1"/>
          </a:solid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en-US" sz="3400" kern="1200" dirty="0" smtClean="0"/>
            <a:t>IGST Input</a:t>
          </a:r>
          <a:endParaRPr lang="en-US" sz="3400" kern="1200" dirty="0"/>
        </a:p>
      </dsp:txBody>
      <dsp:txXfrm>
        <a:off x="12" y="0"/>
        <a:ext cx="2611933" cy="1357788"/>
      </dsp:txXfrm>
    </dsp:sp>
    <dsp:sp modelId="{C7B39239-6436-44F5-BE63-43BBDF958CF5}">
      <dsp:nvSpPr>
        <dsp:cNvPr id="0" name=""/>
        <dsp:cNvSpPr/>
      </dsp:nvSpPr>
      <dsp:spPr>
        <a:xfrm>
          <a:off x="262197" y="1359114"/>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IGST Output</a:t>
          </a:r>
          <a:endParaRPr lang="en-US" sz="3200" kern="1200" dirty="0"/>
        </a:p>
      </dsp:txBody>
      <dsp:txXfrm>
        <a:off x="302166" y="1399083"/>
        <a:ext cx="2009608" cy="1284701"/>
      </dsp:txXfrm>
    </dsp:sp>
    <dsp:sp modelId="{2DD83CD7-A3FE-4AA5-BDDE-657B35AAA6E8}">
      <dsp:nvSpPr>
        <dsp:cNvPr id="0" name=""/>
        <dsp:cNvSpPr/>
      </dsp:nvSpPr>
      <dsp:spPr>
        <a:xfrm>
          <a:off x="228598" y="2709671"/>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CGST Output</a:t>
          </a:r>
          <a:endParaRPr lang="en-US" sz="3200" kern="1200" dirty="0"/>
        </a:p>
      </dsp:txBody>
      <dsp:txXfrm>
        <a:off x="268567" y="2749640"/>
        <a:ext cx="2009608" cy="1284701"/>
      </dsp:txXfrm>
    </dsp:sp>
    <dsp:sp modelId="{358A0200-5CC1-4C0C-80B2-6266020142A5}">
      <dsp:nvSpPr>
        <dsp:cNvPr id="0" name=""/>
        <dsp:cNvSpPr/>
      </dsp:nvSpPr>
      <dsp:spPr>
        <a:xfrm>
          <a:off x="2808833" y="0"/>
          <a:ext cx="2611933" cy="4525963"/>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en-US" sz="3400" kern="1200" dirty="0" smtClean="0"/>
            <a:t>CGST Input</a:t>
          </a:r>
          <a:endParaRPr lang="en-US" sz="3400" kern="1200" dirty="0"/>
        </a:p>
      </dsp:txBody>
      <dsp:txXfrm>
        <a:off x="2808833" y="0"/>
        <a:ext cx="2611933" cy="1357788"/>
      </dsp:txXfrm>
    </dsp:sp>
    <dsp:sp modelId="{0E7B5138-52EA-4CCE-94CC-31C18B32FF9C}">
      <dsp:nvSpPr>
        <dsp:cNvPr id="0" name=""/>
        <dsp:cNvSpPr/>
      </dsp:nvSpPr>
      <dsp:spPr>
        <a:xfrm>
          <a:off x="3070026" y="1359114"/>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IGST Output</a:t>
          </a:r>
          <a:endParaRPr lang="en-US" sz="3200" kern="1200" dirty="0"/>
        </a:p>
      </dsp:txBody>
      <dsp:txXfrm>
        <a:off x="3109995" y="1399083"/>
        <a:ext cx="2009608" cy="1284701"/>
      </dsp:txXfrm>
    </dsp:sp>
    <dsp:sp modelId="{B6F34898-8C4E-4B99-8773-F5CCC7ED1E35}">
      <dsp:nvSpPr>
        <dsp:cNvPr id="0" name=""/>
        <dsp:cNvSpPr/>
      </dsp:nvSpPr>
      <dsp:spPr>
        <a:xfrm>
          <a:off x="3048002" y="2709671"/>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CGST Output</a:t>
          </a:r>
          <a:endParaRPr lang="en-US" sz="3200" kern="1200" dirty="0"/>
        </a:p>
      </dsp:txBody>
      <dsp:txXfrm>
        <a:off x="3087971" y="2749640"/>
        <a:ext cx="2009608" cy="1284701"/>
      </dsp:txXfrm>
    </dsp:sp>
    <dsp:sp modelId="{6C41AD51-C6CE-4DAD-B4DD-CB9B83753684}">
      <dsp:nvSpPr>
        <dsp:cNvPr id="0" name=""/>
        <dsp:cNvSpPr/>
      </dsp:nvSpPr>
      <dsp:spPr>
        <a:xfrm>
          <a:off x="5616661" y="0"/>
          <a:ext cx="2611933" cy="4525963"/>
        </a:xfrm>
        <a:prstGeom prst="roundRect">
          <a:avLst>
            <a:gd name="adj" fmla="val 10000"/>
          </a:avLst>
        </a:prstGeom>
        <a:blipFill rotWithShape="0">
          <a:blip xmlns:r="http://schemas.openxmlformats.org/officeDocument/2006/relationships" r:embed="rId1"/>
          <a:tile tx="0" ty="0" sx="100000" sy="100000" flip="none" algn="tl"/>
        </a:blipFill>
        <a:ln>
          <a:noFill/>
        </a:ln>
        <a:effectLst/>
      </dsp:spPr>
      <dsp:style>
        <a:lnRef idx="0">
          <a:scrgbClr r="0" g="0" b="0"/>
        </a:lnRef>
        <a:fillRef idx="1">
          <a:scrgbClr r="0" g="0" b="0"/>
        </a:fillRef>
        <a:effectRef idx="0">
          <a:scrgbClr r="0" g="0" b="0"/>
        </a:effectRef>
        <a:fontRef idx="minor"/>
      </dsp:style>
      <dsp:txBody>
        <a:bodyPr spcFirstLastPara="0" vert="horz" wrap="square" lIns="129540" tIns="129540" rIns="129540" bIns="129540" numCol="1" spcCol="1270" anchor="ctr" anchorCtr="0">
          <a:noAutofit/>
        </a:bodyPr>
        <a:lstStyle/>
        <a:p>
          <a:pPr lvl="0" algn="ctr" defTabSz="1511300" rtl="0">
            <a:lnSpc>
              <a:spcPct val="90000"/>
            </a:lnSpc>
            <a:spcBef>
              <a:spcPct val="0"/>
            </a:spcBef>
            <a:spcAft>
              <a:spcPct val="35000"/>
            </a:spcAft>
          </a:pPr>
          <a:r>
            <a:rPr lang="en-US" sz="3400" kern="1200" dirty="0" smtClean="0"/>
            <a:t>SGST Input</a:t>
          </a:r>
          <a:endParaRPr lang="en-US" sz="3400" kern="1200" dirty="0"/>
        </a:p>
      </dsp:txBody>
      <dsp:txXfrm>
        <a:off x="5616661" y="0"/>
        <a:ext cx="2611933" cy="1357788"/>
      </dsp:txXfrm>
    </dsp:sp>
    <dsp:sp modelId="{13023827-06FF-4291-9CB8-7C568C8CFE57}">
      <dsp:nvSpPr>
        <dsp:cNvPr id="0" name=""/>
        <dsp:cNvSpPr/>
      </dsp:nvSpPr>
      <dsp:spPr>
        <a:xfrm>
          <a:off x="5877855" y="1359114"/>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IGST Output</a:t>
          </a:r>
          <a:endParaRPr lang="en-US" sz="3200" kern="1200" dirty="0"/>
        </a:p>
      </dsp:txBody>
      <dsp:txXfrm>
        <a:off x="5917824" y="1399083"/>
        <a:ext cx="2009608" cy="1284701"/>
      </dsp:txXfrm>
    </dsp:sp>
    <dsp:sp modelId="{B04CD6C3-F989-43C8-AF05-1B082752F8F1}">
      <dsp:nvSpPr>
        <dsp:cNvPr id="0" name=""/>
        <dsp:cNvSpPr/>
      </dsp:nvSpPr>
      <dsp:spPr>
        <a:xfrm>
          <a:off x="5867407" y="2709671"/>
          <a:ext cx="2089546" cy="1364639"/>
        </a:xfrm>
        <a:prstGeom prst="roundRect">
          <a:avLst>
            <a:gd name="adj" fmla="val 10000"/>
          </a:avLst>
        </a:prstGeom>
        <a:blipFill rotWithShape="0">
          <a:blip xmlns:r="http://schemas.openxmlformats.org/officeDocument/2006/relationships" r:embed="rId2"/>
          <a:tile tx="0" ty="0" sx="100000" sy="100000" flip="none" algn="tl"/>
        </a:blip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60960" rIns="81280" bIns="60960" numCol="1" spcCol="1270" anchor="ctr" anchorCtr="0">
          <a:noAutofit/>
        </a:bodyPr>
        <a:lstStyle/>
        <a:p>
          <a:pPr lvl="0" algn="ctr" defTabSz="1422400" rtl="0">
            <a:lnSpc>
              <a:spcPct val="90000"/>
            </a:lnSpc>
            <a:spcBef>
              <a:spcPct val="0"/>
            </a:spcBef>
            <a:spcAft>
              <a:spcPct val="35000"/>
            </a:spcAft>
          </a:pPr>
          <a:r>
            <a:rPr lang="en-US" sz="3200" kern="1200" dirty="0" smtClean="0"/>
            <a:t>CGST Output</a:t>
          </a:r>
          <a:endParaRPr lang="en-US" sz="3200" kern="1200" dirty="0"/>
        </a:p>
      </dsp:txBody>
      <dsp:txXfrm>
        <a:off x="5907376" y="2749640"/>
        <a:ext cx="2009608" cy="128470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331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15373" y="0"/>
            <a:ext cx="2918831" cy="493316"/>
          </a:xfrm>
          <a:prstGeom prst="rect">
            <a:avLst/>
          </a:prstGeom>
        </p:spPr>
        <p:txBody>
          <a:bodyPr vert="horz" lIns="91440" tIns="45720" rIns="91440" bIns="45720" rtlCol="0"/>
          <a:lstStyle>
            <a:lvl1pPr algn="r">
              <a:defRPr sz="1200"/>
            </a:lvl1pPr>
          </a:lstStyle>
          <a:p>
            <a:fld id="{AE379E9E-CFAF-453C-9403-486435267383}" type="datetimeFigureOut">
              <a:rPr lang="en-US" smtClean="0"/>
              <a:pPr/>
              <a:t>2/14/2017</a:t>
            </a:fld>
            <a:endParaRPr lang="en-US"/>
          </a:p>
        </p:txBody>
      </p:sp>
      <p:sp>
        <p:nvSpPr>
          <p:cNvPr id="4" name="Slide Image Placehold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3577" y="4686499"/>
            <a:ext cx="5388610" cy="443984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371285"/>
            <a:ext cx="2918831" cy="49331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15373" y="9371285"/>
            <a:ext cx="2918831" cy="493316"/>
          </a:xfrm>
          <a:prstGeom prst="rect">
            <a:avLst/>
          </a:prstGeom>
        </p:spPr>
        <p:txBody>
          <a:bodyPr vert="horz" lIns="91440" tIns="45720" rIns="91440" bIns="45720" rtlCol="0" anchor="b"/>
          <a:lstStyle>
            <a:lvl1pPr algn="r">
              <a:defRPr sz="1200"/>
            </a:lvl1pPr>
          </a:lstStyle>
          <a:p>
            <a:fld id="{9F088EF1-2FC8-49F7-9131-FB1BC47D15C2}" type="slidenum">
              <a:rPr lang="en-US" smtClean="0"/>
              <a:pPr/>
              <a:t>‹#›</a:t>
            </a:fld>
            <a:endParaRPr lang="en-US"/>
          </a:p>
        </p:txBody>
      </p:sp>
    </p:spTree>
    <p:extLst>
      <p:ext uri="{BB962C8B-B14F-4D97-AF65-F5344CB8AC3E}">
        <p14:creationId xmlns="" xmlns:p14="http://schemas.microsoft.com/office/powerpoint/2010/main" val="127865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088EF1-2FC8-49F7-9131-FB1BC47D15C2}" type="slidenum">
              <a:rPr lang="en-US" smtClean="0"/>
              <a:pPr/>
              <a:t>26</a:t>
            </a:fld>
            <a:endParaRPr lang="en-US"/>
          </a:p>
        </p:txBody>
      </p:sp>
    </p:spTree>
    <p:extLst>
      <p:ext uri="{BB962C8B-B14F-4D97-AF65-F5344CB8AC3E}">
        <p14:creationId xmlns="" xmlns:p14="http://schemas.microsoft.com/office/powerpoint/2010/main" val="2019368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F088EF1-2FC8-49F7-9131-FB1BC47D15C2}" type="slidenum">
              <a:rPr lang="en-US" smtClean="0"/>
              <a:pPr/>
              <a:t>27</a:t>
            </a:fld>
            <a:endParaRPr lang="en-US"/>
          </a:p>
        </p:txBody>
      </p:sp>
    </p:spTree>
    <p:extLst>
      <p:ext uri="{BB962C8B-B14F-4D97-AF65-F5344CB8AC3E}">
        <p14:creationId xmlns="" xmlns:p14="http://schemas.microsoft.com/office/powerpoint/2010/main" val="34804779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F93AE983-ED45-4C26-B59D-65FF4DDC252C}" type="datetime1">
              <a:rPr lang="en-US" smtClean="0"/>
              <a:pPr/>
              <a:t>2/14/2017</a:t>
            </a:fld>
            <a:endParaRPr lang="en-US"/>
          </a:p>
        </p:txBody>
      </p:sp>
      <p:sp>
        <p:nvSpPr>
          <p:cNvPr id="17" name="Footer Placeholder 16"/>
          <p:cNvSpPr>
            <a:spLocks noGrp="1"/>
          </p:cNvSpPr>
          <p:nvPr>
            <p:ph type="ftr" sz="quarter" idx="11"/>
          </p:nvPr>
        </p:nvSpPr>
        <p:spPr/>
        <p:txBody>
          <a:bodyPr/>
          <a:lstStyle/>
          <a:p>
            <a:r>
              <a:rPr lang="en-US" smtClean="0"/>
              <a:t>Download Source- www.taxguru.in</a:t>
            </a:r>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7F9B3A-F591-45C6-9024-8CA8EABE3A3B}" type="datetime1">
              <a:rPr lang="en-US" smtClean="0"/>
              <a:pPr/>
              <a:t>2/14/2017</a:t>
            </a:fld>
            <a:endParaRPr lang="en-US"/>
          </a:p>
        </p:txBody>
      </p:sp>
      <p:sp>
        <p:nvSpPr>
          <p:cNvPr id="5" name="Footer Placeholder 4"/>
          <p:cNvSpPr>
            <a:spLocks noGrp="1"/>
          </p:cNvSpPr>
          <p:nvPr>
            <p:ph type="ftr" sz="quarter" idx="11"/>
          </p:nvPr>
        </p:nvSpPr>
        <p:spPr/>
        <p:txBody>
          <a:bodyPr/>
          <a:lstStyle/>
          <a:p>
            <a:r>
              <a:rPr lang="en-US" smtClean="0"/>
              <a:t>Download Source- www.taxguru.in</a:t>
            </a:r>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9A08C16-8216-41D4-9918-8AB13945358F}" type="datetime1">
              <a:rPr lang="en-US" smtClean="0"/>
              <a:pPr/>
              <a:t>2/14/2017</a:t>
            </a:fld>
            <a:endParaRPr lang="en-US"/>
          </a:p>
        </p:txBody>
      </p:sp>
      <p:sp>
        <p:nvSpPr>
          <p:cNvPr id="5" name="Footer Placeholder 4"/>
          <p:cNvSpPr>
            <a:spLocks noGrp="1"/>
          </p:cNvSpPr>
          <p:nvPr>
            <p:ph type="ftr" sz="quarter" idx="11"/>
          </p:nvPr>
        </p:nvSpPr>
        <p:spPr/>
        <p:txBody>
          <a:bodyPr/>
          <a:lstStyle/>
          <a:p>
            <a:r>
              <a:rPr lang="en-US" smtClean="0"/>
              <a:t>Download Source- www.taxguru.in</a:t>
            </a:r>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35D345F6-FD55-4EBB-AE27-12ABB58576ED}" type="datetime1">
              <a:rPr lang="en-US" smtClean="0"/>
              <a:pPr/>
              <a:t>2/14/2017</a:t>
            </a:fld>
            <a:endParaRPr lang="en-US"/>
          </a:p>
        </p:txBody>
      </p:sp>
      <p:sp>
        <p:nvSpPr>
          <p:cNvPr id="5" name="Footer Placeholder 4"/>
          <p:cNvSpPr>
            <a:spLocks noGrp="1"/>
          </p:cNvSpPr>
          <p:nvPr>
            <p:ph type="ftr" sz="quarter" idx="11"/>
          </p:nvPr>
        </p:nvSpPr>
        <p:spPr/>
        <p:txBody>
          <a:bodyPr/>
          <a:lstStyle/>
          <a:p>
            <a:r>
              <a:rPr lang="en-US" smtClean="0"/>
              <a:t>Download Source- www.taxguru.in</a:t>
            </a:r>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r>
              <a:rPr lang="en-US" smtClean="0"/>
              <a:t>Download Source- www.taxguru.in</a:t>
            </a:r>
            <a:endParaRPr lang="en-US"/>
          </a:p>
        </p:txBody>
      </p:sp>
      <p:sp>
        <p:nvSpPr>
          <p:cNvPr id="4" name="Date Placeholder 3"/>
          <p:cNvSpPr>
            <a:spLocks noGrp="1"/>
          </p:cNvSpPr>
          <p:nvPr>
            <p:ph type="dt" sz="half" idx="10"/>
          </p:nvPr>
        </p:nvSpPr>
        <p:spPr/>
        <p:txBody>
          <a:bodyPr/>
          <a:lstStyle/>
          <a:p>
            <a:fld id="{8A0E072D-A05D-48A5-A760-A9852B045D0B}" type="datetime1">
              <a:rPr lang="en-US" smtClean="0"/>
              <a:pPr/>
              <a:t>2/14/2017</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DECA3316-22D5-44B4-B635-C58B39F2D6C2}" type="datetime1">
              <a:rPr lang="en-US" smtClean="0"/>
              <a:pPr/>
              <a:t>2/14/2017</a:t>
            </a:fld>
            <a:endParaRPr lang="en-US"/>
          </a:p>
        </p:txBody>
      </p:sp>
      <p:sp>
        <p:nvSpPr>
          <p:cNvPr id="6" name="Footer Placeholder 5"/>
          <p:cNvSpPr>
            <a:spLocks noGrp="1"/>
          </p:cNvSpPr>
          <p:nvPr>
            <p:ph type="ftr" sz="quarter" idx="11"/>
          </p:nvPr>
        </p:nvSpPr>
        <p:spPr/>
        <p:txBody>
          <a:bodyPr/>
          <a:lstStyle/>
          <a:p>
            <a:r>
              <a:rPr lang="en-US" smtClean="0"/>
              <a:t>Download Source- www.taxguru.in</a:t>
            </a:r>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DE78F3C-E681-4E83-96CE-A1BE8B8F2F91}" type="datetime1">
              <a:rPr lang="en-US" smtClean="0"/>
              <a:pPr/>
              <a:t>2/14/2017</a:t>
            </a:fld>
            <a:endParaRPr lang="en-US"/>
          </a:p>
        </p:txBody>
      </p:sp>
      <p:sp>
        <p:nvSpPr>
          <p:cNvPr id="8" name="Footer Placeholder 7"/>
          <p:cNvSpPr>
            <a:spLocks noGrp="1"/>
          </p:cNvSpPr>
          <p:nvPr>
            <p:ph type="ftr" sz="quarter" idx="11"/>
          </p:nvPr>
        </p:nvSpPr>
        <p:spPr>
          <a:xfrm>
            <a:off x="304800" y="6409944"/>
            <a:ext cx="3581400" cy="365760"/>
          </a:xfrm>
        </p:spPr>
        <p:txBody>
          <a:bodyPr/>
          <a:lstStyle/>
          <a:p>
            <a:r>
              <a:rPr lang="en-US" smtClean="0"/>
              <a:t>Download Source- www.taxguru.in</a:t>
            </a:r>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C789B2D-7611-443E-AA68-E1AF6B4AA50B}" type="datetime1">
              <a:rPr lang="en-US" smtClean="0"/>
              <a:pPr/>
              <a:t>2/14/2017</a:t>
            </a:fld>
            <a:endParaRPr lang="en-US"/>
          </a:p>
        </p:txBody>
      </p:sp>
      <p:sp>
        <p:nvSpPr>
          <p:cNvPr id="4" name="Footer Placeholder 3"/>
          <p:cNvSpPr>
            <a:spLocks noGrp="1"/>
          </p:cNvSpPr>
          <p:nvPr>
            <p:ph type="ftr" sz="quarter" idx="11"/>
          </p:nvPr>
        </p:nvSpPr>
        <p:spPr/>
        <p:txBody>
          <a:bodyPr/>
          <a:lstStyle/>
          <a:p>
            <a:r>
              <a:rPr lang="en-US" smtClean="0"/>
              <a:t>Download Source- www.taxguru.in</a:t>
            </a:r>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36A8E53-99EB-46A5-B9DE-B036492FA177}" type="datetime1">
              <a:rPr lang="en-US" smtClean="0"/>
              <a:pPr/>
              <a:t>2/14/2017</a:t>
            </a:fld>
            <a:endParaRPr lang="en-US"/>
          </a:p>
        </p:txBody>
      </p:sp>
      <p:sp>
        <p:nvSpPr>
          <p:cNvPr id="3" name="Footer Placeholder 2"/>
          <p:cNvSpPr>
            <a:spLocks noGrp="1"/>
          </p:cNvSpPr>
          <p:nvPr>
            <p:ph type="ftr" sz="quarter" idx="11"/>
          </p:nvPr>
        </p:nvSpPr>
        <p:spPr/>
        <p:txBody>
          <a:bodyPr/>
          <a:lstStyle/>
          <a:p>
            <a:r>
              <a:rPr lang="en-US" smtClean="0"/>
              <a:t>Download Source- www.taxguru.in</a:t>
            </a:r>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5DD0E2C-3BC9-4019-85B5-8307885134EE}" type="datetime1">
              <a:rPr lang="en-US" smtClean="0"/>
              <a:pPr/>
              <a:t>2/14/2017</a:t>
            </a:fld>
            <a:endParaRPr lang="en-US"/>
          </a:p>
        </p:txBody>
      </p:sp>
      <p:sp>
        <p:nvSpPr>
          <p:cNvPr id="6" name="Footer Placeholder 5"/>
          <p:cNvSpPr>
            <a:spLocks noGrp="1"/>
          </p:cNvSpPr>
          <p:nvPr>
            <p:ph type="ftr" sz="quarter" idx="11"/>
          </p:nvPr>
        </p:nvSpPr>
        <p:spPr>
          <a:xfrm>
            <a:off x="301752" y="6410848"/>
            <a:ext cx="3383280" cy="365760"/>
          </a:xfrm>
        </p:spPr>
        <p:txBody>
          <a:bodyPr/>
          <a:lstStyle/>
          <a:p>
            <a:r>
              <a:rPr lang="en-US" smtClean="0"/>
              <a:t>Download Source- www.taxguru.in</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CDB0E9FD-BB6A-4789-9920-FF5A8C4B803B}" type="datetime1">
              <a:rPr lang="en-US" smtClean="0"/>
              <a:pPr/>
              <a:t>2/14/2017</a:t>
            </a:fld>
            <a:endParaRPr lang="en-US"/>
          </a:p>
        </p:txBody>
      </p:sp>
      <p:sp>
        <p:nvSpPr>
          <p:cNvPr id="6" name="Footer Placeholder 5"/>
          <p:cNvSpPr>
            <a:spLocks noGrp="1"/>
          </p:cNvSpPr>
          <p:nvPr>
            <p:ph type="ftr" sz="quarter" idx="11"/>
          </p:nvPr>
        </p:nvSpPr>
        <p:spPr>
          <a:xfrm>
            <a:off x="301752" y="6410848"/>
            <a:ext cx="3584448" cy="365760"/>
          </a:xfrm>
        </p:spPr>
        <p:txBody>
          <a:bodyPr/>
          <a:lstStyle/>
          <a:p>
            <a:r>
              <a:rPr lang="en-US" smtClean="0"/>
              <a:t>Download Source- www.taxguru.in</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223C6BA3-819D-41E2-9DB9-518E70F0167A}" type="datetime1">
              <a:rPr lang="en-US" smtClean="0"/>
              <a:pPr/>
              <a:t>2/14/2017</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r>
              <a:rPr lang="en-US" smtClean="0"/>
              <a:t>Download Source- www.taxguru.in</a:t>
            </a:r>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Data" Target="../diagrams/data1.xml"/><Relationship Id="rId7" Type="http://schemas.openxmlformats.org/officeDocument/2006/relationships/diagramData" Target="../diagrams/data2.xml"/><Relationship Id="rId12"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microsoft.com/office/2007/relationships/diagramDrawing" Target="../diagrams/drawing1.xml"/><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381000"/>
            <a:ext cx="8229600" cy="792162"/>
          </a:xfrm>
        </p:spPr>
        <p:txBody>
          <a:bodyPr>
            <a:normAutofit fontScale="90000"/>
          </a:bodyPr>
          <a:lstStyle/>
          <a:p>
            <a:r>
              <a:rPr lang="en-US" b="1" dirty="0"/>
              <a:t>GOODS AND SERVICES TAX </a:t>
            </a:r>
            <a:r>
              <a:rPr lang="en-US" b="1" dirty="0" smtClean="0"/>
              <a:t/>
            </a:r>
            <a:br>
              <a:rPr lang="en-US" b="1" dirty="0" smtClean="0"/>
            </a:br>
            <a:r>
              <a:rPr lang="en-US" b="1" dirty="0" smtClean="0"/>
              <a:t>(</a:t>
            </a:r>
            <a:r>
              <a:rPr lang="en-US" b="1" dirty="0"/>
              <a:t>GST) IN INDIA</a:t>
            </a:r>
          </a:p>
        </p:txBody>
      </p:sp>
      <p:sp>
        <p:nvSpPr>
          <p:cNvPr id="13" name="Content Placeholder 12"/>
          <p:cNvSpPr>
            <a:spLocks noGrp="1"/>
          </p:cNvSpPr>
          <p:nvPr>
            <p:ph sz="quarter" idx="1"/>
          </p:nvPr>
        </p:nvSpPr>
        <p:spPr>
          <a:xfrm>
            <a:off x="457200" y="2895600"/>
            <a:ext cx="8229600" cy="3230563"/>
          </a:xfrm>
        </p:spPr>
        <p:txBody>
          <a:bodyPr>
            <a:normAutofit/>
          </a:bodyPr>
          <a:lstStyle/>
          <a:p>
            <a:pPr marL="0" indent="0" algn="r">
              <a:buNone/>
            </a:pPr>
            <a:r>
              <a:rPr lang="en-US" b="1" dirty="0"/>
              <a:t>A </a:t>
            </a:r>
            <a:r>
              <a:rPr lang="en-US" b="1" dirty="0" smtClean="0"/>
              <a:t>Presentation </a:t>
            </a:r>
            <a:r>
              <a:rPr lang="en-US" b="1" dirty="0"/>
              <a:t>b</a:t>
            </a:r>
            <a:r>
              <a:rPr lang="en-US" b="1" dirty="0" smtClean="0"/>
              <a:t>y </a:t>
            </a:r>
            <a:endParaRPr lang="en-US" sz="3800" b="1" dirty="0"/>
          </a:p>
          <a:p>
            <a:pPr marL="0" indent="0" algn="r">
              <a:buNone/>
            </a:pPr>
            <a:r>
              <a:rPr lang="en-US" sz="2800" b="1" dirty="0" smtClean="0"/>
              <a:t>Mr. Nitin More</a:t>
            </a:r>
          </a:p>
          <a:p>
            <a:pPr marL="0" indent="0" algn="r">
              <a:buNone/>
            </a:pPr>
            <a:r>
              <a:rPr lang="en-US" sz="2800" b="1" dirty="0" smtClean="0"/>
              <a:t>Sr. Officer</a:t>
            </a:r>
          </a:p>
          <a:p>
            <a:pPr marL="0" indent="0" algn="r">
              <a:buNone/>
            </a:pPr>
            <a:r>
              <a:rPr lang="en-US" sz="2800" b="1" dirty="0" smtClean="0"/>
              <a:t>The MMCPL, Nasik</a:t>
            </a:r>
          </a:p>
          <a:p>
            <a:pPr marL="0" indent="0" algn="r">
              <a:buNone/>
            </a:pPr>
            <a:endParaRPr lang="en-US" dirty="0"/>
          </a:p>
        </p:txBody>
      </p:sp>
    </p:spTree>
    <p:extLst>
      <p:ext uri="{BB962C8B-B14F-4D97-AF65-F5344CB8AC3E}">
        <p14:creationId xmlns="" xmlns:p14="http://schemas.microsoft.com/office/powerpoint/2010/main" val="12219519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Goods and/or Services</a:t>
            </a:r>
            <a:endParaRPr lang="en-US" b="1" dirty="0"/>
          </a:p>
        </p:txBody>
      </p:sp>
      <p:sp>
        <p:nvSpPr>
          <p:cNvPr id="2" name="Content Placeholder 1"/>
          <p:cNvSpPr>
            <a:spLocks noGrp="1"/>
          </p:cNvSpPr>
          <p:nvPr>
            <p:ph sz="quarter" idx="1"/>
          </p:nvPr>
        </p:nvSpPr>
        <p:spPr/>
        <p:txBody>
          <a:bodyPr>
            <a:normAutofit/>
          </a:bodyPr>
          <a:lstStyle/>
          <a:p>
            <a:r>
              <a:rPr lang="en-US" dirty="0" smtClean="0"/>
              <a:t>Goods (49)</a:t>
            </a:r>
          </a:p>
          <a:p>
            <a:r>
              <a:rPr lang="en-US" dirty="0" smtClean="0"/>
              <a:t>Means every kind of movable property other than money and securities but includes actionable claims, growing crops, grass and things attached to or forming part of the land which are agreed to be severed before supply or under a Contract of supply.</a:t>
            </a:r>
          </a:p>
          <a:p>
            <a:r>
              <a:rPr lang="en-US" dirty="0" smtClean="0"/>
              <a:t>Service (92)</a:t>
            </a:r>
          </a:p>
          <a:p>
            <a:r>
              <a:rPr lang="en-US" dirty="0" smtClean="0"/>
              <a:t>Services means anything other than goods     ( Services include transactions in money but does not include money and securities)</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304800"/>
            <a:ext cx="8534400" cy="758952"/>
          </a:xfrm>
        </p:spPr>
        <p:txBody>
          <a:bodyPr>
            <a:normAutofit fontScale="90000"/>
          </a:bodyPr>
          <a:lstStyle/>
          <a:p>
            <a:r>
              <a:rPr lang="en-US" b="1" dirty="0" smtClean="0"/>
              <a:t>Schedules – I</a:t>
            </a:r>
            <a:br>
              <a:rPr lang="en-US" b="1" dirty="0" smtClean="0"/>
            </a:br>
            <a:r>
              <a:rPr lang="en-US" b="1" dirty="0" smtClean="0"/>
              <a:t>(Supply without Consideration)	</a:t>
            </a:r>
            <a:endParaRPr lang="en-US" b="1" dirty="0"/>
          </a:p>
        </p:txBody>
      </p:sp>
      <p:sp>
        <p:nvSpPr>
          <p:cNvPr id="2" name="Content Placeholder 1"/>
          <p:cNvSpPr>
            <a:spLocks noGrp="1"/>
          </p:cNvSpPr>
          <p:nvPr>
            <p:ph sz="quarter" idx="1"/>
          </p:nvPr>
        </p:nvSpPr>
        <p:spPr/>
        <p:txBody>
          <a:bodyPr/>
          <a:lstStyle/>
          <a:p>
            <a:r>
              <a:rPr lang="en-US" dirty="0" smtClean="0"/>
              <a:t>Permanent transfer/disposal of business assets where ITC has been availed on such assets.</a:t>
            </a:r>
          </a:p>
          <a:p>
            <a:r>
              <a:rPr lang="en-US" dirty="0" smtClean="0"/>
              <a:t>Supply of goods and services between related persons, or between distinct persons as specified in section 10 when made in the course of business.</a:t>
            </a:r>
          </a:p>
          <a:p>
            <a:r>
              <a:rPr lang="en-US" dirty="0" smtClean="0"/>
              <a:t>Supply of Goods- By a principal to his agent or by an agent to  his principal.</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868362"/>
          </a:xfrm>
        </p:spPr>
        <p:txBody>
          <a:bodyPr>
            <a:normAutofit fontScale="90000"/>
          </a:bodyPr>
          <a:lstStyle/>
          <a:p>
            <a:r>
              <a:rPr lang="en-US" b="1" dirty="0" smtClean="0"/>
              <a:t>Scheduled – II </a:t>
            </a:r>
            <a:br>
              <a:rPr lang="en-US" b="1" dirty="0" smtClean="0"/>
            </a:br>
            <a:r>
              <a:rPr lang="en-US" sz="3100" b="1" dirty="0" smtClean="0"/>
              <a:t>(Matters to be treated as goods or services)</a:t>
            </a:r>
            <a:endParaRPr lang="en-US" b="1" dirty="0"/>
          </a:p>
        </p:txBody>
      </p:sp>
      <p:sp>
        <p:nvSpPr>
          <p:cNvPr id="2" name="Content Placeholder 1"/>
          <p:cNvSpPr>
            <a:spLocks noGrp="1"/>
          </p:cNvSpPr>
          <p:nvPr>
            <p:ph sz="quarter" idx="1"/>
          </p:nvPr>
        </p:nvSpPr>
        <p:spPr/>
        <p:txBody>
          <a:bodyPr/>
          <a:lstStyle/>
          <a:p>
            <a:r>
              <a:rPr lang="en-US" dirty="0" smtClean="0"/>
              <a:t>Goods:- Transfer of title in goods, Transfer at a future date, Transfer at a future date, Banks selling assets.</a:t>
            </a:r>
          </a:p>
          <a:p>
            <a:r>
              <a:rPr lang="en-US" dirty="0" smtClean="0"/>
              <a:t>Services:- Transfer of right in goods without transfer of title, Lease of Immovable Property/Land, Use of business assets for private purpose, Declared Services, Treatment/Process which applied to another persons goods.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752" y="307848"/>
            <a:ext cx="8534400" cy="758952"/>
          </a:xfrm>
        </p:spPr>
        <p:txBody>
          <a:bodyPr>
            <a:normAutofit fontScale="90000"/>
          </a:bodyPr>
          <a:lstStyle/>
          <a:p>
            <a:r>
              <a:rPr lang="en-US" b="1" dirty="0" smtClean="0"/>
              <a:t>Scheduled – III </a:t>
            </a:r>
            <a:r>
              <a:rPr lang="en-US" sz="2700" b="1" dirty="0" smtClean="0"/>
              <a:t>(Following shall be treated neither as a supply of goods nor a supply of services.)</a:t>
            </a:r>
            <a:endParaRPr lang="en-US" b="1" dirty="0"/>
          </a:p>
        </p:txBody>
      </p:sp>
      <p:sp>
        <p:nvSpPr>
          <p:cNvPr id="2" name="Content Placeholder 1"/>
          <p:cNvSpPr>
            <a:spLocks noGrp="1"/>
          </p:cNvSpPr>
          <p:nvPr>
            <p:ph sz="quarter" idx="1"/>
          </p:nvPr>
        </p:nvSpPr>
        <p:spPr/>
        <p:txBody>
          <a:bodyPr>
            <a:normAutofit fontScale="92500" lnSpcReduction="20000"/>
          </a:bodyPr>
          <a:lstStyle/>
          <a:p>
            <a:r>
              <a:rPr lang="en-US" dirty="0" smtClean="0"/>
              <a:t>Services by an employee to the employer in the course of or in relation to his employment.</a:t>
            </a:r>
          </a:p>
          <a:p>
            <a:r>
              <a:rPr lang="en-US" dirty="0" smtClean="0"/>
              <a:t>Services by any court or tribunal established under any law for the time being in force.</a:t>
            </a:r>
          </a:p>
          <a:p>
            <a:r>
              <a:rPr lang="en-US" dirty="0" smtClean="0"/>
              <a:t>The Functions performed by MP, MLA, Members of </a:t>
            </a:r>
            <a:r>
              <a:rPr lang="en-US" dirty="0" err="1" smtClean="0"/>
              <a:t>Panchayat</a:t>
            </a:r>
            <a:r>
              <a:rPr lang="en-US" dirty="0" smtClean="0"/>
              <a:t>/</a:t>
            </a:r>
            <a:r>
              <a:rPr lang="en-US" dirty="0" err="1" smtClean="0"/>
              <a:t>Muncipalities</a:t>
            </a:r>
            <a:r>
              <a:rPr lang="en-US" dirty="0" smtClean="0"/>
              <a:t>/Local Authorities etc.</a:t>
            </a:r>
          </a:p>
          <a:p>
            <a:r>
              <a:rPr lang="en-US" dirty="0" smtClean="0"/>
              <a:t>The duties performed by any person as a Chairperson/Member/Director in a Body established by the CG or SG or Local Authority</a:t>
            </a:r>
          </a:p>
          <a:p>
            <a:r>
              <a:rPr lang="en-US" dirty="0" smtClean="0"/>
              <a:t>Services by a foreign diplomatic mission located in India. </a:t>
            </a:r>
          </a:p>
          <a:p>
            <a:r>
              <a:rPr lang="en-US" dirty="0" smtClean="0"/>
              <a:t>Services of Funeral, Burial, Crematorium or mortuary including transportation of the deceased.</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752" y="307848"/>
            <a:ext cx="8534400" cy="758952"/>
          </a:xfrm>
        </p:spPr>
        <p:txBody>
          <a:bodyPr>
            <a:normAutofit/>
          </a:bodyPr>
          <a:lstStyle/>
          <a:p>
            <a:r>
              <a:rPr lang="en-US" b="1" dirty="0" smtClean="0"/>
              <a:t>GST Payable as per time of Supply </a:t>
            </a:r>
            <a:endParaRPr lang="en-US" b="1" dirty="0"/>
          </a:p>
        </p:txBody>
      </p:sp>
      <p:sp>
        <p:nvSpPr>
          <p:cNvPr id="2" name="Content Placeholder 1"/>
          <p:cNvSpPr>
            <a:spLocks noGrp="1"/>
          </p:cNvSpPr>
          <p:nvPr>
            <p:ph sz="quarter" idx="1"/>
          </p:nvPr>
        </p:nvSpPr>
        <p:spPr/>
        <p:txBody>
          <a:bodyPr/>
          <a:lstStyle/>
          <a:p>
            <a:r>
              <a:rPr lang="en-US" b="1" dirty="0" smtClean="0"/>
              <a:t>The Liability to pay GST arises at the earliest</a:t>
            </a:r>
          </a:p>
          <a:p>
            <a:pPr>
              <a:buNone/>
            </a:pPr>
            <a:endParaRPr lang="en-US" dirty="0" smtClean="0"/>
          </a:p>
          <a:p>
            <a:r>
              <a:rPr lang="en-US" b="1" dirty="0" smtClean="0"/>
              <a:t>A) Goods :-</a:t>
            </a:r>
            <a:r>
              <a:rPr lang="en-US" dirty="0" smtClean="0"/>
              <a:t> Removal of goods or receipt of payment or issuance of Invoice or Date on which buyer shows receipt of goods</a:t>
            </a:r>
          </a:p>
          <a:p>
            <a:pPr>
              <a:buNone/>
            </a:pPr>
            <a:endParaRPr lang="en-US" dirty="0" smtClean="0"/>
          </a:p>
          <a:p>
            <a:r>
              <a:rPr lang="en-US" b="1" dirty="0" smtClean="0"/>
              <a:t>B) Services</a:t>
            </a:r>
            <a:r>
              <a:rPr lang="en-US" dirty="0" smtClean="0"/>
              <a:t> </a:t>
            </a:r>
            <a:r>
              <a:rPr lang="en-US" b="1" dirty="0" smtClean="0"/>
              <a:t>:-</a:t>
            </a:r>
            <a:r>
              <a:rPr lang="en-US" dirty="0" smtClean="0"/>
              <a:t> Issuance of invoice or receipt of payment or date on which recipient shows receipt of services.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752" y="228600"/>
            <a:ext cx="8534400" cy="758952"/>
          </a:xfrm>
        </p:spPr>
        <p:txBody>
          <a:bodyPr>
            <a:normAutofit/>
          </a:bodyPr>
          <a:lstStyle/>
          <a:p>
            <a:r>
              <a:rPr lang="en-US" sz="2800" b="1" dirty="0" smtClean="0"/>
              <a:t>Determining Place of Supply could be the Key</a:t>
            </a:r>
            <a:endParaRPr lang="en-US" sz="2800" b="1" dirty="0"/>
          </a:p>
        </p:txBody>
      </p:sp>
      <p:sp>
        <p:nvSpPr>
          <p:cNvPr id="2" name="Content Placeholder 1"/>
          <p:cNvSpPr>
            <a:spLocks noGrp="1"/>
          </p:cNvSpPr>
          <p:nvPr>
            <p:ph sz="quarter" idx="1"/>
          </p:nvPr>
        </p:nvSpPr>
        <p:spPr/>
        <p:txBody>
          <a:bodyPr/>
          <a:lstStyle/>
          <a:p>
            <a:r>
              <a:rPr lang="en-US" dirty="0" smtClean="0"/>
              <a:t>At present Inter State supply of goods attract CST Now its provides that an inter state supply of goods and / or services will attract IGST. </a:t>
            </a:r>
          </a:p>
          <a:p>
            <a:r>
              <a:rPr lang="en-US" dirty="0" smtClean="0"/>
              <a:t>In case of goods the place of supply would be location where the goods are delivered.</a:t>
            </a:r>
          </a:p>
          <a:p>
            <a:r>
              <a:rPr lang="en-US" dirty="0" smtClean="0"/>
              <a:t>And In case of Services the place of supply would be Location of Service Recipient.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Valuation in GST</a:t>
            </a:r>
            <a:endParaRPr lang="en-US" b="1" dirty="0"/>
          </a:p>
        </p:txBody>
      </p:sp>
      <p:sp>
        <p:nvSpPr>
          <p:cNvPr id="2" name="Content Placeholder 1"/>
          <p:cNvSpPr>
            <a:spLocks noGrp="1"/>
          </p:cNvSpPr>
          <p:nvPr>
            <p:ph sz="quarter" idx="1"/>
          </p:nvPr>
        </p:nvSpPr>
        <p:spPr/>
        <p:txBody>
          <a:bodyPr>
            <a:normAutofit fontScale="92500"/>
          </a:bodyPr>
          <a:lstStyle/>
          <a:p>
            <a:r>
              <a:rPr lang="en-US" dirty="0" smtClean="0"/>
              <a:t>GST would be payable on the ‘Transaction value’ is the price actually paid or payable for the said supply of goods and/or services between un-related parties.</a:t>
            </a:r>
          </a:p>
          <a:p>
            <a:r>
              <a:rPr lang="en-US" dirty="0" smtClean="0"/>
              <a:t>Includes packing, commission, subsidies and discounts/incentives if it is allowed after supply</a:t>
            </a:r>
          </a:p>
          <a:p>
            <a:r>
              <a:rPr lang="en-US" dirty="0" smtClean="0"/>
              <a:t>Excludes Discounts/Incentives given before or at the time of supply will be permissible as a deduction from transaction value.</a:t>
            </a:r>
          </a:p>
          <a:p>
            <a:r>
              <a:rPr lang="en-US" dirty="0" smtClean="0"/>
              <a:t>Where the value of the supply of goods or services can not be determined under sub-section (1) the same shall be determined in such manner as may be </a:t>
            </a:r>
            <a:r>
              <a:rPr lang="en-US" dirty="0" err="1" smtClean="0"/>
              <a:t>prescribrd</a:t>
            </a:r>
            <a:r>
              <a:rPr lang="en-US" dirty="0" smtClean="0"/>
              <a:t>.</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Input Tax credit in GST</a:t>
            </a:r>
            <a:endParaRPr lang="en-US" b="1" dirty="0"/>
          </a:p>
        </p:txBody>
      </p:sp>
      <p:sp>
        <p:nvSpPr>
          <p:cNvPr id="2" name="Content Placeholder 1"/>
          <p:cNvSpPr>
            <a:spLocks noGrp="1"/>
          </p:cNvSpPr>
          <p:nvPr>
            <p:ph sz="quarter" idx="1"/>
          </p:nvPr>
        </p:nvSpPr>
        <p:spPr/>
        <p:txBody>
          <a:bodyPr/>
          <a:lstStyle/>
          <a:p>
            <a:pPr>
              <a:buNone/>
            </a:pPr>
            <a:r>
              <a:rPr lang="en-US" dirty="0" smtClean="0"/>
              <a:t>Manner of utilization of Credit</a:t>
            </a:r>
          </a:p>
          <a:p>
            <a:pPr>
              <a:buNone/>
            </a:pPr>
            <a:endParaRPr lang="en-US" dirty="0"/>
          </a:p>
        </p:txBody>
      </p:sp>
      <p:graphicFrame>
        <p:nvGraphicFramePr>
          <p:cNvPr id="6" name="Table 5"/>
          <p:cNvGraphicFramePr>
            <a:graphicFrameLocks noGrp="1"/>
          </p:cNvGraphicFramePr>
          <p:nvPr/>
        </p:nvGraphicFramePr>
        <p:xfrm>
          <a:off x="1447800" y="1981200"/>
          <a:ext cx="2895600" cy="3962400"/>
        </p:xfrm>
        <a:graphic>
          <a:graphicData uri="http://schemas.openxmlformats.org/drawingml/2006/table">
            <a:tbl>
              <a:tblPr firstRow="1" bandRow="1">
                <a:tableStyleId>{5C22544A-7EE6-4342-B048-85BDC9FD1C3A}</a:tableStyleId>
              </a:tblPr>
              <a:tblGrid>
                <a:gridCol w="2895600"/>
              </a:tblGrid>
              <a:tr h="1320800">
                <a:tc>
                  <a:txBody>
                    <a:bodyPr/>
                    <a:lstStyle/>
                    <a:p>
                      <a:endParaRPr lang="en-US" sz="3600" b="1" dirty="0" smtClean="0">
                        <a:solidFill>
                          <a:schemeClr val="tx1"/>
                        </a:solidFill>
                        <a:latin typeface="Book Antiqua" pitchFamily="18" charset="0"/>
                      </a:endParaRPr>
                    </a:p>
                    <a:p>
                      <a:r>
                        <a:rPr lang="en-US" sz="3600" b="1" dirty="0" smtClean="0">
                          <a:solidFill>
                            <a:schemeClr val="tx1"/>
                          </a:solidFill>
                          <a:latin typeface="Book Antiqua" pitchFamily="18" charset="0"/>
                        </a:rPr>
                        <a:t>IGST</a:t>
                      </a:r>
                      <a:endParaRPr lang="en-US" sz="3600" b="1" dirty="0">
                        <a:solidFill>
                          <a:schemeClr val="tx1"/>
                        </a:solidFill>
                        <a:latin typeface="Book Antiqua" pitchFamily="18" charset="0"/>
                      </a:endParaRPr>
                    </a:p>
                  </a:txBody>
                  <a:tcPr/>
                </a:tc>
              </a:tr>
              <a:tr h="1320800">
                <a:tc>
                  <a:txBody>
                    <a:bodyPr/>
                    <a:lstStyle/>
                    <a:p>
                      <a:endParaRPr lang="en-US" sz="3600" b="1" dirty="0" smtClean="0">
                        <a:latin typeface="Book Antiqua" pitchFamily="18" charset="0"/>
                      </a:endParaRPr>
                    </a:p>
                    <a:p>
                      <a:r>
                        <a:rPr lang="en-US" sz="3600" b="1" dirty="0" smtClean="0">
                          <a:latin typeface="Book Antiqua" pitchFamily="18" charset="0"/>
                        </a:rPr>
                        <a:t>CGST</a:t>
                      </a:r>
                      <a:endParaRPr lang="en-US" sz="3600" b="1" dirty="0">
                        <a:latin typeface="Book Antiqua" pitchFamily="18" charset="0"/>
                      </a:endParaRPr>
                    </a:p>
                  </a:txBody>
                  <a:tcPr/>
                </a:tc>
              </a:tr>
              <a:tr h="1320800">
                <a:tc>
                  <a:txBody>
                    <a:bodyPr/>
                    <a:lstStyle/>
                    <a:p>
                      <a:endParaRPr lang="en-US" sz="3600" b="1" dirty="0" smtClean="0">
                        <a:latin typeface="Book Antiqua" pitchFamily="18" charset="0"/>
                      </a:endParaRPr>
                    </a:p>
                    <a:p>
                      <a:r>
                        <a:rPr lang="en-US" sz="3600" b="1" dirty="0" smtClean="0">
                          <a:latin typeface="Book Antiqua" pitchFamily="18" charset="0"/>
                        </a:rPr>
                        <a:t>SGST</a:t>
                      </a:r>
                      <a:endParaRPr lang="en-US" sz="3600" b="1" dirty="0">
                        <a:latin typeface="Book Antiqua" pitchFamily="18" charset="0"/>
                      </a:endParaRPr>
                    </a:p>
                  </a:txBody>
                  <a:tcPr/>
                </a:tc>
              </a:tr>
            </a:tbl>
          </a:graphicData>
        </a:graphic>
      </p:graphicFrame>
      <p:graphicFrame>
        <p:nvGraphicFramePr>
          <p:cNvPr id="7" name="Table 6"/>
          <p:cNvGraphicFramePr>
            <a:graphicFrameLocks noGrp="1"/>
          </p:cNvGraphicFramePr>
          <p:nvPr/>
        </p:nvGraphicFramePr>
        <p:xfrm>
          <a:off x="4343400" y="1981200"/>
          <a:ext cx="2971800" cy="3992880"/>
        </p:xfrm>
        <a:graphic>
          <a:graphicData uri="http://schemas.openxmlformats.org/drawingml/2006/table">
            <a:tbl>
              <a:tblPr firstRow="1" bandRow="1">
                <a:tableStyleId>{5C22544A-7EE6-4342-B048-85BDC9FD1C3A}</a:tableStyleId>
              </a:tblPr>
              <a:tblGrid>
                <a:gridCol w="2971800"/>
              </a:tblGrid>
              <a:tr h="489857">
                <a:tc>
                  <a:txBody>
                    <a:bodyPr/>
                    <a:lstStyle/>
                    <a:p>
                      <a:pPr marL="342900" indent="-342900">
                        <a:buAutoNum type="arabicParenR"/>
                      </a:pPr>
                      <a:r>
                        <a:rPr lang="en-US" b="1" dirty="0" smtClean="0">
                          <a:solidFill>
                            <a:schemeClr val="tx1"/>
                          </a:solidFill>
                          <a:latin typeface="Book Antiqua" pitchFamily="18" charset="0"/>
                        </a:rPr>
                        <a:t>IGST</a:t>
                      </a:r>
                      <a:endParaRPr lang="en-US" b="1" dirty="0">
                        <a:solidFill>
                          <a:schemeClr val="tx1"/>
                        </a:solidFill>
                        <a:latin typeface="Book Antiqua" pitchFamily="18" charset="0"/>
                      </a:endParaRPr>
                    </a:p>
                  </a:txBody>
                  <a:tcPr>
                    <a:solidFill>
                      <a:schemeClr val="bg2">
                        <a:lumMod val="50000"/>
                      </a:schemeClr>
                    </a:solidFill>
                  </a:tcPr>
                </a:tc>
              </a:tr>
              <a:tr h="424543">
                <a:tc>
                  <a:txBody>
                    <a:bodyPr/>
                    <a:lstStyle/>
                    <a:p>
                      <a:pPr marL="342900" indent="-342900">
                        <a:buAutoNum type="arabicParenR" startAt="2"/>
                      </a:pPr>
                      <a:r>
                        <a:rPr lang="en-US" b="1" dirty="0" smtClean="0">
                          <a:latin typeface="Book Antiqua" pitchFamily="18" charset="0"/>
                        </a:rPr>
                        <a:t>CGST</a:t>
                      </a:r>
                      <a:endParaRPr lang="en-US" b="1" dirty="0">
                        <a:latin typeface="Book Antiqua" pitchFamily="18" charset="0"/>
                      </a:endParaRPr>
                    </a:p>
                  </a:txBody>
                  <a:tcPr>
                    <a:solidFill>
                      <a:schemeClr val="bg2">
                        <a:lumMod val="50000"/>
                      </a:schemeClr>
                    </a:solidFill>
                  </a:tcPr>
                </a:tc>
              </a:tr>
              <a:tr h="391886">
                <a:tc>
                  <a:txBody>
                    <a:bodyPr/>
                    <a:lstStyle/>
                    <a:p>
                      <a:pPr marL="342900" indent="-342900">
                        <a:buAutoNum type="arabicParenR" startAt="3"/>
                      </a:pPr>
                      <a:r>
                        <a:rPr lang="en-US" b="1" dirty="0" smtClean="0">
                          <a:latin typeface="Book Antiqua" pitchFamily="18" charset="0"/>
                        </a:rPr>
                        <a:t>SGST</a:t>
                      </a:r>
                      <a:endParaRPr lang="en-US" b="1" dirty="0">
                        <a:latin typeface="Book Antiqua" pitchFamily="18" charset="0"/>
                      </a:endParaRPr>
                    </a:p>
                  </a:txBody>
                  <a:tcPr>
                    <a:solidFill>
                      <a:schemeClr val="bg2">
                        <a:lumMod val="50000"/>
                      </a:schemeClr>
                    </a:solidFill>
                  </a:tcPr>
                </a:tc>
              </a:tr>
              <a:tr h="685800">
                <a:tc>
                  <a:txBody>
                    <a:bodyPr/>
                    <a:lstStyle/>
                    <a:p>
                      <a:pPr marL="342900" indent="-342900">
                        <a:buAutoNum type="arabicParenR"/>
                      </a:pPr>
                      <a:endParaRPr lang="en-US" b="1" dirty="0" smtClean="0">
                        <a:latin typeface="Book Antiqua" pitchFamily="18" charset="0"/>
                      </a:endParaRPr>
                    </a:p>
                    <a:p>
                      <a:pPr marL="342900" indent="-342900">
                        <a:buAutoNum type="arabicParenR"/>
                      </a:pPr>
                      <a:r>
                        <a:rPr lang="en-US" b="1" dirty="0" smtClean="0">
                          <a:latin typeface="Book Antiqua" pitchFamily="18" charset="0"/>
                        </a:rPr>
                        <a:t>CGST</a:t>
                      </a:r>
                      <a:endParaRPr lang="en-US" b="1" dirty="0">
                        <a:latin typeface="Book Antiqua" pitchFamily="18" charset="0"/>
                      </a:endParaRPr>
                    </a:p>
                  </a:txBody>
                  <a:tcPr>
                    <a:solidFill>
                      <a:schemeClr val="accent4">
                        <a:lumMod val="20000"/>
                        <a:lumOff val="80000"/>
                      </a:schemeClr>
                    </a:solidFill>
                  </a:tcPr>
                </a:tc>
              </a:tr>
              <a:tr h="674914">
                <a:tc>
                  <a:txBody>
                    <a:bodyPr/>
                    <a:lstStyle/>
                    <a:p>
                      <a:pPr marL="342900" indent="-342900">
                        <a:buAutoNum type="arabicParenR" startAt="2"/>
                      </a:pPr>
                      <a:endParaRPr lang="en-US" b="1" dirty="0" smtClean="0">
                        <a:latin typeface="Book Antiqua" pitchFamily="18" charset="0"/>
                      </a:endParaRPr>
                    </a:p>
                    <a:p>
                      <a:pPr marL="342900" indent="-342900">
                        <a:buAutoNum type="arabicParenR" startAt="2"/>
                      </a:pPr>
                      <a:r>
                        <a:rPr lang="en-US" b="1" dirty="0" smtClean="0">
                          <a:latin typeface="Book Antiqua" pitchFamily="18" charset="0"/>
                        </a:rPr>
                        <a:t>IGST</a:t>
                      </a:r>
                      <a:endParaRPr lang="en-US" b="1" dirty="0">
                        <a:latin typeface="Book Antiqua" pitchFamily="18" charset="0"/>
                      </a:endParaRPr>
                    </a:p>
                  </a:txBody>
                  <a:tcPr>
                    <a:solidFill>
                      <a:schemeClr val="accent4">
                        <a:lumMod val="20000"/>
                        <a:lumOff val="80000"/>
                      </a:schemeClr>
                    </a:solidFill>
                  </a:tcPr>
                </a:tc>
              </a:tr>
              <a:tr h="609600">
                <a:tc>
                  <a:txBody>
                    <a:bodyPr/>
                    <a:lstStyle/>
                    <a:p>
                      <a:pPr marL="342900" indent="-342900">
                        <a:buAutoNum type="arabicParenR"/>
                      </a:pPr>
                      <a:endParaRPr lang="en-US" b="1" dirty="0" smtClean="0">
                        <a:latin typeface="Book Antiqua" pitchFamily="18" charset="0"/>
                      </a:endParaRPr>
                    </a:p>
                    <a:p>
                      <a:pPr marL="342900" indent="-342900">
                        <a:buAutoNum type="arabicParenR"/>
                      </a:pPr>
                      <a:r>
                        <a:rPr lang="en-US" b="1" dirty="0" smtClean="0">
                          <a:latin typeface="Book Antiqua" pitchFamily="18" charset="0"/>
                        </a:rPr>
                        <a:t>SGST</a:t>
                      </a:r>
                      <a:endParaRPr lang="en-US" b="1" dirty="0">
                        <a:latin typeface="Book Antiqua" pitchFamily="18" charset="0"/>
                      </a:endParaRPr>
                    </a:p>
                  </a:txBody>
                  <a:tcPr>
                    <a:solidFill>
                      <a:schemeClr val="accent4">
                        <a:lumMod val="20000"/>
                        <a:lumOff val="80000"/>
                      </a:schemeClr>
                    </a:solidFill>
                  </a:tcPr>
                </a:tc>
              </a:tr>
              <a:tr h="685800">
                <a:tc>
                  <a:txBody>
                    <a:bodyPr/>
                    <a:lstStyle/>
                    <a:p>
                      <a:pPr marL="342900" indent="-342900">
                        <a:buAutoNum type="arabicParenR" startAt="2"/>
                      </a:pPr>
                      <a:endParaRPr lang="en-US" b="1" dirty="0" smtClean="0">
                        <a:latin typeface="Book Antiqua" pitchFamily="18" charset="0"/>
                      </a:endParaRPr>
                    </a:p>
                    <a:p>
                      <a:pPr marL="342900" indent="-342900">
                        <a:buAutoNum type="arabicParenR" startAt="2"/>
                      </a:pPr>
                      <a:r>
                        <a:rPr lang="en-US" b="1" dirty="0" smtClean="0">
                          <a:latin typeface="Book Antiqua" pitchFamily="18" charset="0"/>
                        </a:rPr>
                        <a:t>IGST</a:t>
                      </a:r>
                      <a:endParaRPr lang="en-US" b="1" dirty="0">
                        <a:latin typeface="Book Antiqua" pitchFamily="18" charset="0"/>
                      </a:endParaRPr>
                    </a:p>
                  </a:txBody>
                  <a:tcPr>
                    <a:solidFill>
                      <a:schemeClr val="accent4">
                        <a:lumMod val="20000"/>
                        <a:lumOff val="80000"/>
                      </a:schemeClr>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smtClean="0"/>
              <a:t>There would be 33 GST laws in India</a:t>
            </a:r>
            <a:endParaRPr lang="en-US" b="1" dirty="0"/>
          </a:p>
        </p:txBody>
      </p:sp>
      <p:sp>
        <p:nvSpPr>
          <p:cNvPr id="2" name="Content Placeholder 1"/>
          <p:cNvSpPr>
            <a:spLocks noGrp="1"/>
          </p:cNvSpPr>
          <p:nvPr>
            <p:ph sz="quarter" idx="1"/>
          </p:nvPr>
        </p:nvSpPr>
        <p:spPr/>
        <p:txBody>
          <a:bodyPr/>
          <a:lstStyle/>
          <a:p>
            <a:r>
              <a:rPr lang="en-US" dirty="0" smtClean="0"/>
              <a:t>In GST regime there will be one CGST and 31 SGST law for each of the States including two Union Territories and One IGST Law governing Inter State supplies of goods and services.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304800"/>
            <a:ext cx="8534400" cy="758952"/>
          </a:xfrm>
        </p:spPr>
        <p:txBody>
          <a:bodyPr>
            <a:noAutofit/>
          </a:bodyPr>
          <a:lstStyle/>
          <a:p>
            <a:r>
              <a:rPr lang="en-US" sz="2800" b="1" dirty="0" smtClean="0"/>
              <a:t>Rate of GST is not yet specified in the draft GST law.</a:t>
            </a:r>
            <a:endParaRPr lang="en-US" sz="2800" b="1" dirty="0"/>
          </a:p>
        </p:txBody>
      </p:sp>
      <p:sp>
        <p:nvSpPr>
          <p:cNvPr id="2" name="Content Placeholder 1"/>
          <p:cNvSpPr>
            <a:spLocks noGrp="1"/>
          </p:cNvSpPr>
          <p:nvPr>
            <p:ph sz="quarter" idx="1"/>
          </p:nvPr>
        </p:nvSpPr>
        <p:spPr/>
        <p:txBody>
          <a:bodyPr/>
          <a:lstStyle/>
          <a:p>
            <a:r>
              <a:rPr lang="en-US" dirty="0" smtClean="0"/>
              <a:t>Proposed Rates</a:t>
            </a:r>
          </a:p>
          <a:p>
            <a:endParaRPr lang="en-US" dirty="0"/>
          </a:p>
        </p:txBody>
      </p:sp>
      <p:graphicFrame>
        <p:nvGraphicFramePr>
          <p:cNvPr id="5" name="Table 4"/>
          <p:cNvGraphicFramePr>
            <a:graphicFrameLocks noGrp="1"/>
          </p:cNvGraphicFramePr>
          <p:nvPr/>
        </p:nvGraphicFramePr>
        <p:xfrm>
          <a:off x="533400" y="2057400"/>
          <a:ext cx="8382000" cy="3606800"/>
        </p:xfrm>
        <a:graphic>
          <a:graphicData uri="http://schemas.openxmlformats.org/drawingml/2006/table">
            <a:tbl>
              <a:tblPr firstRow="1" bandRow="1">
                <a:tableStyleId>{5C22544A-7EE6-4342-B048-85BDC9FD1C3A}</a:tableStyleId>
              </a:tblPr>
              <a:tblGrid>
                <a:gridCol w="3164633"/>
                <a:gridCol w="1817122"/>
                <a:gridCol w="3400245"/>
              </a:tblGrid>
              <a:tr h="370840">
                <a:tc>
                  <a:txBody>
                    <a:bodyPr/>
                    <a:lstStyle/>
                    <a:p>
                      <a:r>
                        <a:rPr lang="en-US" dirty="0" smtClean="0"/>
                        <a:t>Particular</a:t>
                      </a:r>
                      <a:endParaRPr lang="en-US" dirty="0"/>
                    </a:p>
                  </a:txBody>
                  <a:tcPr/>
                </a:tc>
                <a:tc>
                  <a:txBody>
                    <a:bodyPr/>
                    <a:lstStyle/>
                    <a:p>
                      <a:r>
                        <a:rPr lang="en-US" dirty="0" smtClean="0"/>
                        <a:t>Rates</a:t>
                      </a:r>
                      <a:endParaRPr lang="en-US" dirty="0"/>
                    </a:p>
                  </a:txBody>
                  <a:tcPr/>
                </a:tc>
                <a:tc>
                  <a:txBody>
                    <a:bodyPr/>
                    <a:lstStyle/>
                    <a:p>
                      <a:r>
                        <a:rPr lang="en-US" dirty="0" smtClean="0"/>
                        <a:t>Reference</a:t>
                      </a:r>
                      <a:endParaRPr lang="en-US" dirty="0"/>
                    </a:p>
                  </a:txBody>
                  <a:tcPr/>
                </a:tc>
              </a:tr>
              <a:tr h="370840">
                <a:tc>
                  <a:txBody>
                    <a:bodyPr/>
                    <a:lstStyle/>
                    <a:p>
                      <a:r>
                        <a:rPr lang="en-US" dirty="0" smtClean="0"/>
                        <a:t>Nil Rate</a:t>
                      </a:r>
                      <a:endParaRPr lang="en-US" dirty="0"/>
                    </a:p>
                  </a:txBody>
                  <a:tcPr/>
                </a:tc>
                <a:tc>
                  <a:txBody>
                    <a:bodyPr/>
                    <a:lstStyle/>
                    <a:p>
                      <a:r>
                        <a:rPr lang="en-US" dirty="0" smtClean="0"/>
                        <a:t>0%</a:t>
                      </a:r>
                      <a:r>
                        <a:rPr lang="en-US" baseline="0" dirty="0" smtClean="0"/>
                        <a:t> </a:t>
                      </a:r>
                      <a:endParaRPr lang="en-US" dirty="0"/>
                    </a:p>
                  </a:txBody>
                  <a:tcPr/>
                </a:tc>
                <a:tc>
                  <a:txBody>
                    <a:bodyPr/>
                    <a:lstStyle/>
                    <a:p>
                      <a:r>
                        <a:rPr lang="en-US" dirty="0" smtClean="0"/>
                        <a:t>Food Grains</a:t>
                      </a:r>
                      <a:endParaRPr lang="en-US" dirty="0"/>
                    </a:p>
                  </a:txBody>
                  <a:tcPr/>
                </a:tc>
              </a:tr>
              <a:tr h="370840">
                <a:tc>
                  <a:txBody>
                    <a:bodyPr/>
                    <a:lstStyle/>
                    <a:p>
                      <a:r>
                        <a:rPr lang="en-US" dirty="0" smtClean="0"/>
                        <a:t>Concessional Rates</a:t>
                      </a:r>
                      <a:endParaRPr lang="en-US" dirty="0"/>
                    </a:p>
                  </a:txBody>
                  <a:tcPr/>
                </a:tc>
                <a:tc>
                  <a:txBody>
                    <a:bodyPr/>
                    <a:lstStyle/>
                    <a:p>
                      <a:r>
                        <a:rPr lang="en-US" dirty="0" smtClean="0"/>
                        <a:t>5%</a:t>
                      </a:r>
                      <a:endParaRPr lang="en-US" dirty="0"/>
                    </a:p>
                  </a:txBody>
                  <a:tcPr/>
                </a:tc>
                <a:tc>
                  <a:txBody>
                    <a:bodyPr/>
                    <a:lstStyle/>
                    <a:p>
                      <a:r>
                        <a:rPr lang="en-US" dirty="0" smtClean="0"/>
                        <a:t>Mass Consumption products used by common people</a:t>
                      </a:r>
                      <a:endParaRPr lang="en-US" dirty="0"/>
                    </a:p>
                  </a:txBody>
                  <a:tcPr/>
                </a:tc>
              </a:tr>
              <a:tr h="370840">
                <a:tc>
                  <a:txBody>
                    <a:bodyPr/>
                    <a:lstStyle/>
                    <a:p>
                      <a:r>
                        <a:rPr lang="en-US" dirty="0" smtClean="0"/>
                        <a:t>Standard Rate</a:t>
                      </a:r>
                      <a:endParaRPr lang="en-US" dirty="0"/>
                    </a:p>
                  </a:txBody>
                  <a:tcPr/>
                </a:tc>
                <a:tc>
                  <a:txBody>
                    <a:bodyPr/>
                    <a:lstStyle/>
                    <a:p>
                      <a:r>
                        <a:rPr lang="en-US" dirty="0" smtClean="0"/>
                        <a:t>12%</a:t>
                      </a:r>
                      <a:endParaRPr lang="en-US" dirty="0"/>
                    </a:p>
                  </a:txBody>
                  <a:tcPr/>
                </a:tc>
                <a:tc>
                  <a:txBody>
                    <a:bodyPr/>
                    <a:lstStyle/>
                    <a:p>
                      <a:endParaRPr lang="en-US" dirty="0"/>
                    </a:p>
                  </a:txBody>
                  <a:tcPr/>
                </a:tc>
              </a:tr>
              <a:tr h="370840">
                <a:tc>
                  <a:txBody>
                    <a:bodyPr/>
                    <a:lstStyle/>
                    <a:p>
                      <a:r>
                        <a:rPr lang="en-US" dirty="0" smtClean="0"/>
                        <a:t>Standard</a:t>
                      </a:r>
                      <a:r>
                        <a:rPr lang="en-US" baseline="0" dirty="0" smtClean="0"/>
                        <a:t> Rate</a:t>
                      </a:r>
                      <a:endParaRPr lang="en-US" dirty="0"/>
                    </a:p>
                  </a:txBody>
                  <a:tcPr/>
                </a:tc>
                <a:tc>
                  <a:txBody>
                    <a:bodyPr/>
                    <a:lstStyle/>
                    <a:p>
                      <a:r>
                        <a:rPr lang="en-US" dirty="0" smtClean="0"/>
                        <a:t>18% </a:t>
                      </a:r>
                      <a:endParaRPr lang="en-US" dirty="0"/>
                    </a:p>
                  </a:txBody>
                  <a:tcPr/>
                </a:tc>
                <a:tc>
                  <a:txBody>
                    <a:bodyPr/>
                    <a:lstStyle/>
                    <a:p>
                      <a:endParaRPr lang="en-US" dirty="0"/>
                    </a:p>
                  </a:txBody>
                  <a:tcPr/>
                </a:tc>
              </a:tr>
              <a:tr h="370840">
                <a:tc>
                  <a:txBody>
                    <a:bodyPr/>
                    <a:lstStyle/>
                    <a:p>
                      <a:r>
                        <a:rPr lang="en-US" dirty="0" smtClean="0"/>
                        <a:t>Luxury goods</a:t>
                      </a:r>
                      <a:endParaRPr lang="en-US" dirty="0"/>
                    </a:p>
                  </a:txBody>
                  <a:tcPr/>
                </a:tc>
                <a:tc>
                  <a:txBody>
                    <a:bodyPr/>
                    <a:lstStyle/>
                    <a:p>
                      <a:r>
                        <a:rPr lang="en-US" dirty="0" smtClean="0"/>
                        <a:t>28% + Cess</a:t>
                      </a:r>
                      <a:endParaRPr lang="en-US" dirty="0"/>
                    </a:p>
                  </a:txBody>
                  <a:tcPr/>
                </a:tc>
                <a:tc>
                  <a:txBody>
                    <a:bodyPr/>
                    <a:lstStyle/>
                    <a:p>
                      <a:r>
                        <a:rPr lang="en-US" dirty="0" smtClean="0"/>
                        <a:t>Luxury items</a:t>
                      </a:r>
                      <a:endParaRPr lang="en-US" dirty="0"/>
                    </a:p>
                  </a:txBody>
                  <a:tcPr/>
                </a:tc>
              </a:tr>
              <a:tr h="370840">
                <a:tc>
                  <a:txBody>
                    <a:bodyPr/>
                    <a:lstStyle/>
                    <a:p>
                      <a:r>
                        <a:rPr lang="en-US" dirty="0" smtClean="0"/>
                        <a:t>Other rates </a:t>
                      </a:r>
                      <a:endParaRPr lang="en-US" dirty="0"/>
                    </a:p>
                  </a:txBody>
                  <a:tcPr/>
                </a:tc>
                <a:tc>
                  <a:txBody>
                    <a:bodyPr/>
                    <a:lstStyle/>
                    <a:p>
                      <a:endParaRPr lang="en-US" dirty="0"/>
                    </a:p>
                  </a:txBody>
                  <a:tcPr/>
                </a:tc>
                <a:tc>
                  <a:txBody>
                    <a:bodyPr/>
                    <a:lstStyle/>
                    <a:p>
                      <a:endParaRPr lang="en-US" dirty="0"/>
                    </a:p>
                  </a:txBody>
                  <a:tcPr/>
                </a:tc>
              </a:tr>
              <a:tr h="370840">
                <a:tc>
                  <a:txBody>
                    <a:bodyPr/>
                    <a:lstStyle/>
                    <a:p>
                      <a:r>
                        <a:rPr lang="en-US" dirty="0" smtClean="0"/>
                        <a:t>Composition Scheme</a:t>
                      </a:r>
                      <a:endParaRPr lang="en-US" dirty="0"/>
                    </a:p>
                  </a:txBody>
                  <a:tcPr/>
                </a:tc>
                <a:tc>
                  <a:txBody>
                    <a:bodyPr/>
                    <a:lstStyle/>
                    <a:p>
                      <a:r>
                        <a:rPr lang="en-US" dirty="0" smtClean="0"/>
                        <a:t>2.5%/1%</a:t>
                      </a:r>
                      <a:endParaRPr lang="en-US" dirty="0"/>
                    </a:p>
                  </a:txBody>
                  <a:tcPr/>
                </a:tc>
                <a:tc>
                  <a:txBody>
                    <a:bodyPr/>
                    <a:lstStyle/>
                    <a:p>
                      <a:r>
                        <a:rPr lang="en-US" dirty="0" smtClean="0"/>
                        <a:t>Limit 50 </a:t>
                      </a:r>
                      <a:r>
                        <a:rPr lang="en-US" dirty="0" err="1" smtClean="0"/>
                        <a:t>lacs</a:t>
                      </a:r>
                      <a:r>
                        <a:rPr lang="en-US" dirty="0" smtClean="0"/>
                        <a:t> Turnover</a:t>
                      </a:r>
                      <a:endParaRPr lang="en-US" dirty="0"/>
                    </a:p>
                  </a:txBody>
                  <a:tcPr/>
                </a:tc>
              </a:tr>
              <a:tr h="370840">
                <a:tc>
                  <a:txBody>
                    <a:bodyPr/>
                    <a:lstStyle/>
                    <a:p>
                      <a:r>
                        <a:rPr lang="en-US" dirty="0" smtClean="0"/>
                        <a:t>TDS</a:t>
                      </a:r>
                      <a:endParaRPr lang="en-US" dirty="0"/>
                    </a:p>
                  </a:txBody>
                  <a:tcPr/>
                </a:tc>
                <a:tc>
                  <a:txBody>
                    <a:bodyPr/>
                    <a:lstStyle/>
                    <a:p>
                      <a:r>
                        <a:rPr lang="en-US" dirty="0" smtClean="0"/>
                        <a:t>1%</a:t>
                      </a:r>
                      <a:endParaRPr lang="en-US" dirty="0"/>
                    </a:p>
                  </a:txBody>
                  <a:tcPr/>
                </a:tc>
                <a:tc>
                  <a:txBody>
                    <a:bodyPr/>
                    <a:lstStyle/>
                    <a:p>
                      <a:endParaRPr lang="en-US" dirty="0"/>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Concept of GST</a:t>
            </a:r>
            <a:r>
              <a:rPr lang="en-US" dirty="0" smtClean="0"/>
              <a:t>	</a:t>
            </a:r>
            <a:endParaRPr lang="en-US" dirty="0"/>
          </a:p>
        </p:txBody>
      </p:sp>
      <p:sp>
        <p:nvSpPr>
          <p:cNvPr id="2" name="Content Placeholder 1"/>
          <p:cNvSpPr>
            <a:spLocks noGrp="1"/>
          </p:cNvSpPr>
          <p:nvPr>
            <p:ph sz="quarter" idx="1"/>
          </p:nvPr>
        </p:nvSpPr>
        <p:spPr/>
        <p:txBody>
          <a:bodyPr>
            <a:normAutofit/>
          </a:bodyPr>
          <a:lstStyle/>
          <a:p>
            <a:r>
              <a:rPr lang="en-US" dirty="0" smtClean="0"/>
              <a:t>It is a Dual GST (SGST, CGST &amp; IGST)</a:t>
            </a:r>
          </a:p>
          <a:p>
            <a:r>
              <a:rPr lang="en-US" dirty="0" smtClean="0"/>
              <a:t>GST is a destination based Tax on consumption of goods &amp; services.</a:t>
            </a:r>
          </a:p>
          <a:p>
            <a:r>
              <a:rPr lang="en-US" dirty="0" smtClean="0"/>
              <a:t>It is Proposed to be levied at the each stage of business </a:t>
            </a:r>
          </a:p>
          <a:p>
            <a:r>
              <a:rPr lang="en-US" dirty="0" smtClean="0"/>
              <a:t>From manufacture to final consumption with credit of Taxes paid at previous stages available as setoff.</a:t>
            </a:r>
          </a:p>
          <a:p>
            <a:r>
              <a:rPr lang="en-US" dirty="0" smtClean="0"/>
              <a:t>That means only Value addition will be taxed and burden of tax is to be by the final consumer.</a:t>
            </a:r>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b="1" dirty="0" smtClean="0"/>
              <a:t>Time Limit for show cause notices</a:t>
            </a:r>
            <a:endParaRPr lang="en-US" b="1" dirty="0"/>
          </a:p>
        </p:txBody>
      </p:sp>
      <p:sp>
        <p:nvSpPr>
          <p:cNvPr id="2" name="Content Placeholder 1"/>
          <p:cNvSpPr>
            <a:spLocks noGrp="1"/>
          </p:cNvSpPr>
          <p:nvPr>
            <p:ph sz="quarter" idx="1"/>
          </p:nvPr>
        </p:nvSpPr>
        <p:spPr/>
        <p:txBody>
          <a:bodyPr/>
          <a:lstStyle/>
          <a:p>
            <a:r>
              <a:rPr lang="en-US" dirty="0" smtClean="0"/>
              <a:t>Time limit for issuance of SCN is generic cases (i.e. other than fraud, suppression etc.) would be 3 years and in fraud, suppression etc cases it would be 5 Years. </a:t>
            </a:r>
          </a:p>
          <a:p>
            <a:pPr>
              <a:buNone/>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Old provisions re-introduced </a:t>
            </a:r>
            <a:endParaRPr lang="en-US" b="1" dirty="0"/>
          </a:p>
        </p:txBody>
      </p:sp>
      <p:sp>
        <p:nvSpPr>
          <p:cNvPr id="2" name="Content Placeholder 1"/>
          <p:cNvSpPr>
            <a:spLocks noGrp="1"/>
          </p:cNvSpPr>
          <p:nvPr>
            <p:ph sz="quarter" idx="1"/>
          </p:nvPr>
        </p:nvSpPr>
        <p:spPr/>
        <p:txBody>
          <a:bodyPr/>
          <a:lstStyle/>
          <a:p>
            <a:r>
              <a:rPr lang="en-US" dirty="0" smtClean="0"/>
              <a:t>Most of the current provisions such as reverse Charge, Tax deduction, Pre-</a:t>
            </a:r>
            <a:r>
              <a:rPr lang="en-US" dirty="0" err="1" smtClean="0"/>
              <a:t>deposites</a:t>
            </a:r>
            <a:r>
              <a:rPr lang="en-US" dirty="0" smtClean="0"/>
              <a:t>, Prosecution, arrest etc. have been continued in the proposed draft GST law.</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Sectors Excluded from GST	</a:t>
            </a:r>
            <a:endParaRPr lang="en-US" b="1" dirty="0"/>
          </a:p>
        </p:txBody>
      </p:sp>
      <p:sp>
        <p:nvSpPr>
          <p:cNvPr id="2" name="Content Placeholder 1"/>
          <p:cNvSpPr>
            <a:spLocks noGrp="1"/>
          </p:cNvSpPr>
          <p:nvPr>
            <p:ph sz="quarter" idx="1"/>
          </p:nvPr>
        </p:nvSpPr>
        <p:spPr/>
        <p:txBody>
          <a:bodyPr>
            <a:normAutofit lnSpcReduction="10000"/>
          </a:bodyPr>
          <a:lstStyle/>
          <a:p>
            <a:r>
              <a:rPr lang="en-US" dirty="0" smtClean="0"/>
              <a:t>1) Alcoholic Liquor for Human consumption</a:t>
            </a:r>
          </a:p>
          <a:p>
            <a:endParaRPr lang="en-US" dirty="0" smtClean="0"/>
          </a:p>
          <a:p>
            <a:r>
              <a:rPr lang="en-US" dirty="0" smtClean="0"/>
              <a:t>2) Petroleum 5 key Products </a:t>
            </a:r>
          </a:p>
          <a:p>
            <a:pPr>
              <a:buNone/>
            </a:pPr>
            <a:r>
              <a:rPr lang="en-US" dirty="0" smtClean="0"/>
              <a:t>   </a:t>
            </a:r>
            <a:r>
              <a:rPr lang="en-US" sz="2400" i="1" dirty="0" smtClean="0"/>
              <a:t>a) Crude Oil b) Petrol c) Diesel d) Natural Gas e)Aviation turbine fuel</a:t>
            </a:r>
            <a:r>
              <a:rPr lang="en-US" dirty="0" smtClean="0"/>
              <a:t>  </a:t>
            </a:r>
          </a:p>
          <a:p>
            <a:endParaRPr lang="en-US" dirty="0" smtClean="0"/>
          </a:p>
          <a:p>
            <a:r>
              <a:rPr lang="en-US" dirty="0" smtClean="0"/>
              <a:t>3) Electricity Duty</a:t>
            </a:r>
          </a:p>
          <a:p>
            <a:pPr>
              <a:buNone/>
            </a:pPr>
            <a:endParaRPr lang="en-US" dirty="0" smtClean="0"/>
          </a:p>
          <a:p>
            <a:r>
              <a:rPr lang="en-US" dirty="0" smtClean="0"/>
              <a:t>4) Tobacco</a:t>
            </a:r>
          </a:p>
          <a:p>
            <a:pPr>
              <a:buNone/>
            </a:pPr>
            <a:r>
              <a:rPr lang="en-US" dirty="0" smtClean="0"/>
              <a:t> </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Act’s</a:t>
            </a:r>
            <a:endParaRPr lang="en-US" b="1" dirty="0"/>
          </a:p>
        </p:txBody>
      </p:sp>
      <p:sp>
        <p:nvSpPr>
          <p:cNvPr id="5" name="Rounded Rectangle 4"/>
          <p:cNvSpPr/>
          <p:nvPr/>
        </p:nvSpPr>
        <p:spPr>
          <a:xfrm>
            <a:off x="4724400" y="14478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Supply</a:t>
            </a:r>
            <a:endParaRPr lang="en-US" dirty="0"/>
          </a:p>
        </p:txBody>
      </p:sp>
      <p:sp>
        <p:nvSpPr>
          <p:cNvPr id="6" name="Rounded Rectangle 5"/>
          <p:cNvSpPr/>
          <p:nvPr/>
        </p:nvSpPr>
        <p:spPr>
          <a:xfrm>
            <a:off x="6248400" y="23622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Inter-State</a:t>
            </a:r>
            <a:endParaRPr lang="en-US" dirty="0"/>
          </a:p>
        </p:txBody>
      </p:sp>
      <p:sp>
        <p:nvSpPr>
          <p:cNvPr id="7" name="Rounded Rectangle 6"/>
          <p:cNvSpPr/>
          <p:nvPr/>
        </p:nvSpPr>
        <p:spPr>
          <a:xfrm>
            <a:off x="3124200" y="24384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Intra-State</a:t>
            </a:r>
            <a:endParaRPr lang="en-US" dirty="0"/>
          </a:p>
        </p:txBody>
      </p:sp>
      <p:sp>
        <p:nvSpPr>
          <p:cNvPr id="8" name="Rounded Rectangle 7"/>
          <p:cNvSpPr/>
          <p:nvPr/>
        </p:nvSpPr>
        <p:spPr>
          <a:xfrm>
            <a:off x="3962400" y="47244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SGST Act</a:t>
            </a:r>
            <a:endParaRPr lang="en-US" dirty="0"/>
          </a:p>
        </p:txBody>
      </p:sp>
      <p:sp>
        <p:nvSpPr>
          <p:cNvPr id="9" name="Rounded Rectangle 8"/>
          <p:cNvSpPr/>
          <p:nvPr/>
        </p:nvSpPr>
        <p:spPr>
          <a:xfrm>
            <a:off x="2057400" y="47244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CGST Act</a:t>
            </a:r>
            <a:endParaRPr lang="en-US" dirty="0"/>
          </a:p>
        </p:txBody>
      </p:sp>
      <p:sp>
        <p:nvSpPr>
          <p:cNvPr id="10" name="Rounded Rectangle 9"/>
          <p:cNvSpPr/>
          <p:nvPr/>
        </p:nvSpPr>
        <p:spPr>
          <a:xfrm>
            <a:off x="3962400" y="35052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SGST</a:t>
            </a:r>
            <a:endParaRPr lang="en-US" dirty="0"/>
          </a:p>
        </p:txBody>
      </p:sp>
      <p:sp>
        <p:nvSpPr>
          <p:cNvPr id="11" name="Rounded Rectangle 10"/>
          <p:cNvSpPr/>
          <p:nvPr/>
        </p:nvSpPr>
        <p:spPr>
          <a:xfrm>
            <a:off x="6248400" y="35052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IGST</a:t>
            </a:r>
            <a:endParaRPr lang="en-US" dirty="0"/>
          </a:p>
        </p:txBody>
      </p:sp>
      <p:sp>
        <p:nvSpPr>
          <p:cNvPr id="12" name="Rounded Rectangle 11"/>
          <p:cNvSpPr/>
          <p:nvPr/>
        </p:nvSpPr>
        <p:spPr>
          <a:xfrm>
            <a:off x="2133600" y="35052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CGST</a:t>
            </a:r>
            <a:endParaRPr lang="en-US" dirty="0"/>
          </a:p>
        </p:txBody>
      </p:sp>
      <p:sp>
        <p:nvSpPr>
          <p:cNvPr id="14" name="Rounded Rectangle 13"/>
          <p:cNvSpPr/>
          <p:nvPr/>
        </p:nvSpPr>
        <p:spPr>
          <a:xfrm>
            <a:off x="6248400" y="4724400"/>
            <a:ext cx="15240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IGST Act</a:t>
            </a:r>
            <a:endParaRPr lang="en-US" dirty="0"/>
          </a:p>
        </p:txBody>
      </p:sp>
      <p:sp>
        <p:nvSpPr>
          <p:cNvPr id="23" name="Bent Arrow 22"/>
          <p:cNvSpPr/>
          <p:nvPr/>
        </p:nvSpPr>
        <p:spPr>
          <a:xfrm flipH="1">
            <a:off x="3657600" y="3124200"/>
            <a:ext cx="1143000" cy="381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 name="Bent Arrow 23"/>
          <p:cNvSpPr/>
          <p:nvPr/>
        </p:nvSpPr>
        <p:spPr>
          <a:xfrm>
            <a:off x="2743200" y="3124200"/>
            <a:ext cx="990600" cy="3810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 name="Down Arrow 25"/>
          <p:cNvSpPr/>
          <p:nvPr/>
        </p:nvSpPr>
        <p:spPr>
          <a:xfrm>
            <a:off x="2667000" y="4191000"/>
            <a:ext cx="3810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6858000" y="4191000"/>
            <a:ext cx="3810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wn Arrow 27"/>
          <p:cNvSpPr/>
          <p:nvPr/>
        </p:nvSpPr>
        <p:spPr>
          <a:xfrm>
            <a:off x="4495800" y="4191000"/>
            <a:ext cx="3810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a:off x="6858000" y="3048000"/>
            <a:ext cx="3810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Left-Right Arrow 29"/>
          <p:cNvSpPr/>
          <p:nvPr/>
        </p:nvSpPr>
        <p:spPr>
          <a:xfrm>
            <a:off x="4648200" y="2514600"/>
            <a:ext cx="1600200" cy="2286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a:off x="5334000" y="2133600"/>
            <a:ext cx="3810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Model Overview	</a:t>
            </a:r>
            <a:endParaRPr lang="en-US" b="1" dirty="0"/>
          </a:p>
        </p:txBody>
      </p:sp>
      <p:sp>
        <p:nvSpPr>
          <p:cNvPr id="2" name="Content Placeholder 1"/>
          <p:cNvSpPr>
            <a:spLocks noGrp="1"/>
          </p:cNvSpPr>
          <p:nvPr>
            <p:ph sz="quarter" idx="1"/>
          </p:nvPr>
        </p:nvSpPr>
        <p:spPr/>
        <p:txBody>
          <a:bodyPr/>
          <a:lstStyle/>
          <a:p>
            <a:r>
              <a:rPr lang="en-US" b="1" dirty="0" smtClean="0"/>
              <a:t>CGST/SGST</a:t>
            </a:r>
          </a:p>
          <a:p>
            <a:r>
              <a:rPr lang="en-US" dirty="0" smtClean="0"/>
              <a:t>197 Sections</a:t>
            </a:r>
          </a:p>
          <a:p>
            <a:r>
              <a:rPr lang="en-US" dirty="0" smtClean="0"/>
              <a:t>4 Schedules</a:t>
            </a:r>
          </a:p>
          <a:p>
            <a:r>
              <a:rPr lang="en-US" dirty="0" smtClean="0"/>
              <a:t>Valuation Rules</a:t>
            </a:r>
          </a:p>
          <a:p>
            <a:r>
              <a:rPr lang="en-US" dirty="0" smtClean="0"/>
              <a:t>Total 163 Pages</a:t>
            </a:r>
          </a:p>
          <a:p>
            <a:endParaRPr lang="en-US" dirty="0" smtClean="0"/>
          </a:p>
          <a:p>
            <a:r>
              <a:rPr lang="en-US" b="1" dirty="0" smtClean="0"/>
              <a:t>IGST Act</a:t>
            </a:r>
          </a:p>
          <a:p>
            <a:r>
              <a:rPr lang="en-US" dirty="0" smtClean="0"/>
              <a:t>24 Sections</a:t>
            </a:r>
          </a:p>
          <a:p>
            <a:r>
              <a:rPr lang="en-US" dirty="0" smtClean="0"/>
              <a:t>28 Pages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pPr algn="ctr"/>
            <a:r>
              <a:rPr lang="en-US" b="1" dirty="0"/>
              <a:t>Concept of GST</a:t>
            </a:r>
            <a:endParaRPr lang="en-US" dirty="0"/>
          </a:p>
        </p:txBody>
      </p:sp>
      <p:sp>
        <p:nvSpPr>
          <p:cNvPr id="3" name="Content Placeholder 2"/>
          <p:cNvSpPr>
            <a:spLocks noGrp="1"/>
          </p:cNvSpPr>
          <p:nvPr>
            <p:ph sz="quarter" idx="1"/>
          </p:nvPr>
        </p:nvSpPr>
        <p:spPr>
          <a:xfrm>
            <a:off x="228600" y="1447800"/>
            <a:ext cx="8534400" cy="5410200"/>
          </a:xfrm>
        </p:spPr>
        <p:txBody>
          <a:bodyPr>
            <a:normAutofit fontScale="70000" lnSpcReduction="20000"/>
          </a:bodyPr>
          <a:lstStyle/>
          <a:p>
            <a:pPr algn="just"/>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All </a:t>
            </a:r>
            <a:r>
              <a:rPr lang="en-US" dirty="0">
                <a:latin typeface="Times New Roman" panose="02020603050405020304" pitchFamily="18" charset="0"/>
                <a:cs typeface="Times New Roman" panose="02020603050405020304" pitchFamily="18" charset="0"/>
              </a:rPr>
              <a:t>goods and services, barring a few exceptions, will be brought into the GST base. There will be no distinction between goods and services</a:t>
            </a:r>
            <a:r>
              <a:rPr lang="en-US" dirty="0" smtClean="0">
                <a:latin typeface="Times New Roman" panose="02020603050405020304" pitchFamily="18" charset="0"/>
                <a:cs typeface="Times New Roman" panose="02020603050405020304" pitchFamily="18" charset="0"/>
              </a:rPr>
              <a:t>.</a:t>
            </a:r>
          </a:p>
          <a:p>
            <a:pPr marL="109728" indent="0" algn="just">
              <a:buNone/>
            </a:pPr>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Under GST, the taxation burden will be divided equitably between manufacturing and services, through a lower tax rate by increasing the tax base and minimizing exemptions</a:t>
            </a:r>
            <a:r>
              <a:rPr lang="en-US" dirty="0" smtClean="0">
                <a:latin typeface="Times New Roman" panose="02020603050405020304" pitchFamily="18" charset="0"/>
                <a:cs typeface="Times New Roman" panose="02020603050405020304" pitchFamily="18" charset="0"/>
              </a:rPr>
              <a:t>.</a:t>
            </a:r>
          </a:p>
          <a:p>
            <a:pPr marL="109728" indent="0" algn="just">
              <a:buNone/>
            </a:pPr>
            <a:endParaRPr lang="en-US" dirty="0">
              <a:latin typeface="Times New Roman" panose="02020603050405020304" pitchFamily="18" charset="0"/>
              <a:cs typeface="Times New Roman" panose="02020603050405020304" pitchFamily="18" charset="0"/>
            </a:endParaRPr>
          </a:p>
          <a:p>
            <a:pPr algn="just"/>
            <a:r>
              <a:rPr lang="en-US" dirty="0" smtClean="0">
                <a:latin typeface="Times New Roman" panose="02020603050405020304" pitchFamily="18" charset="0"/>
                <a:cs typeface="Times New Roman" panose="02020603050405020304" pitchFamily="18" charset="0"/>
              </a:rPr>
              <a:t>However</a:t>
            </a:r>
            <a:r>
              <a:rPr lang="en-US" dirty="0">
                <a:latin typeface="Times New Roman" panose="02020603050405020304" pitchFamily="18" charset="0"/>
                <a:cs typeface="Times New Roman" panose="02020603050405020304" pitchFamily="18" charset="0"/>
              </a:rPr>
              <a:t>, the basic features of law such as chargeability, definition of taxable event and taxable person, measure of levy including valuation provisions, basis of classification etc. would be uniform across these statutes as far as practicable</a:t>
            </a:r>
            <a:r>
              <a:rPr lang="en-US" dirty="0" smtClean="0">
                <a:latin typeface="Times New Roman" panose="02020603050405020304" pitchFamily="18" charset="0"/>
                <a:cs typeface="Times New Roman" panose="02020603050405020304" pitchFamily="18" charset="0"/>
              </a:rPr>
              <a:t>.</a:t>
            </a:r>
          </a:p>
          <a:p>
            <a:pPr marL="109728" indent="0" algn="just">
              <a:buNone/>
            </a:pPr>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The existing CST will be discontinued. Instead, a new statute known as IGST will come into </a:t>
            </a:r>
            <a:r>
              <a:rPr lang="en-US" dirty="0" smtClean="0">
                <a:latin typeface="Times New Roman" panose="02020603050405020304" pitchFamily="18" charset="0"/>
                <a:cs typeface="Times New Roman" panose="02020603050405020304" pitchFamily="18" charset="0"/>
              </a:rPr>
              <a:t>place on </a:t>
            </a:r>
            <a:r>
              <a:rPr lang="en-US" dirty="0">
                <a:latin typeface="Times New Roman" panose="02020603050405020304" pitchFamily="18" charset="0"/>
                <a:cs typeface="Times New Roman" panose="02020603050405020304" pitchFamily="18" charset="0"/>
              </a:rPr>
              <a:t>the inter-state transfer of the </a:t>
            </a:r>
            <a:r>
              <a:rPr lang="en-US" dirty="0" smtClean="0">
                <a:latin typeface="Times New Roman" panose="02020603050405020304" pitchFamily="18" charset="0"/>
                <a:cs typeface="Times New Roman" panose="02020603050405020304" pitchFamily="18" charset="0"/>
              </a:rPr>
              <a:t>Goods and Services.</a:t>
            </a:r>
          </a:p>
          <a:p>
            <a:pPr marL="109728" indent="0" algn="just">
              <a:buNone/>
            </a:pPr>
            <a:endParaRPr lang="en-US" dirty="0" smtClean="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By removing the cascading effect of taxes (CST, additional customs duty, surcharges, luxury </a:t>
            </a:r>
            <a:r>
              <a:rPr lang="fr-FR" dirty="0">
                <a:latin typeface="Times New Roman" panose="02020603050405020304" pitchFamily="18" charset="0"/>
                <a:cs typeface="Times New Roman" panose="02020603050405020304" pitchFamily="18" charset="0"/>
              </a:rPr>
              <a:t>Tax, Entertainment Tax, etc.</a:t>
            </a:r>
            <a:r>
              <a:rPr lang="en-US" dirty="0">
                <a:latin typeface="Times New Roman" panose="02020603050405020304" pitchFamily="18" charset="0"/>
                <a:cs typeface="Times New Roman" panose="02020603050405020304" pitchFamily="18" charset="0"/>
              </a:rPr>
              <a:t> ),CGST &amp; SGST will be charged on same price .</a:t>
            </a:r>
          </a:p>
          <a:p>
            <a:pPr marL="109728" indent="0" algn="just">
              <a:buNone/>
            </a:pPr>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8336483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Title 64"/>
          <p:cNvSpPr>
            <a:spLocks noGrp="1"/>
          </p:cNvSpPr>
          <p:nvPr>
            <p:ph type="title"/>
          </p:nvPr>
        </p:nvSpPr>
        <p:spPr/>
        <p:txBody>
          <a:bodyPr>
            <a:normAutofit/>
          </a:bodyPr>
          <a:lstStyle/>
          <a:p>
            <a:r>
              <a:rPr lang="en-US" b="1" dirty="0" smtClean="0"/>
              <a:t>Existing Tax structure in India</a:t>
            </a:r>
            <a:endParaRPr lang="en-US" b="1" dirty="0"/>
          </a:p>
        </p:txBody>
      </p:sp>
      <p:graphicFrame>
        <p:nvGraphicFramePr>
          <p:cNvPr id="68" name="Content Placeholder 67"/>
          <p:cNvGraphicFramePr>
            <a:graphicFrameLocks noGrp="1"/>
          </p:cNvGraphicFramePr>
          <p:nvPr>
            <p:ph sz="quarter" idx="1"/>
            <p:extLst>
              <p:ext uri="{D42A27DB-BD31-4B8C-83A1-F6EECF244321}">
                <p14:modId xmlns="" xmlns:p14="http://schemas.microsoft.com/office/powerpoint/2010/main" val="2266253652"/>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1" name="Diagram 70"/>
          <p:cNvGraphicFramePr/>
          <p:nvPr>
            <p:extLst>
              <p:ext uri="{D42A27DB-BD31-4B8C-83A1-F6EECF244321}">
                <p14:modId xmlns="" xmlns:p14="http://schemas.microsoft.com/office/powerpoint/2010/main" val="3885721091"/>
              </p:ext>
            </p:extLst>
          </p:nvPr>
        </p:nvGraphicFramePr>
        <p:xfrm>
          <a:off x="152400" y="1371600"/>
          <a:ext cx="8686800" cy="56388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 xmlns:p14="http://schemas.microsoft.com/office/powerpoint/2010/main" val="26620682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a:t>Subsuming of Existing Taxes</a:t>
            </a:r>
            <a:endParaRPr lang="en-US" dirty="0"/>
          </a:p>
        </p:txBody>
      </p:sp>
      <p:graphicFrame>
        <p:nvGraphicFramePr>
          <p:cNvPr id="7" name="Content Placeholder 6"/>
          <p:cNvGraphicFramePr>
            <a:graphicFrameLocks noGrp="1"/>
          </p:cNvGraphicFramePr>
          <p:nvPr>
            <p:ph sz="quarter" idx="1"/>
            <p:extLst>
              <p:ext uri="{D42A27DB-BD31-4B8C-83A1-F6EECF244321}">
                <p14:modId xmlns="" xmlns:p14="http://schemas.microsoft.com/office/powerpoint/2010/main" val="3234225307"/>
              </p:ext>
            </p:extLst>
          </p:nvPr>
        </p:nvGraphicFramePr>
        <p:xfrm>
          <a:off x="457200" y="1143000"/>
          <a:ext cx="8534400" cy="556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 xmlns:p14="http://schemas.microsoft.com/office/powerpoint/2010/main" val="161718201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Proposed Tax Structure in India</a:t>
            </a:r>
            <a:endParaRPr lang="en-US" b="1" dirty="0"/>
          </a:p>
        </p:txBody>
      </p:sp>
      <p:graphicFrame>
        <p:nvGraphicFramePr>
          <p:cNvPr id="4" name="Content Placeholder 3"/>
          <p:cNvGraphicFramePr>
            <a:graphicFrameLocks noGrp="1"/>
          </p:cNvGraphicFramePr>
          <p:nvPr>
            <p:ph sz="quarter" idx="1"/>
            <p:extLst>
              <p:ext uri="{D42A27DB-BD31-4B8C-83A1-F6EECF244321}">
                <p14:modId xmlns="" xmlns:p14="http://schemas.microsoft.com/office/powerpoint/2010/main" val="2268192231"/>
              </p:ext>
            </p:extLst>
          </p:nvPr>
        </p:nvGraphicFramePr>
        <p:xfrm>
          <a:off x="381000" y="1371600"/>
          <a:ext cx="8382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85135360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dirty="0" smtClean="0"/>
              <a:t>Stakeholder in Business </a:t>
            </a:r>
            <a:r>
              <a:rPr lang="en-US" b="1" dirty="0"/>
              <a:t>C</a:t>
            </a:r>
            <a:r>
              <a:rPr lang="en-US" b="1" dirty="0" smtClean="0"/>
              <a:t>hain</a:t>
            </a:r>
            <a:endParaRPr lang="en-US" b="1" dirty="0"/>
          </a:p>
        </p:txBody>
      </p:sp>
      <p:graphicFrame>
        <p:nvGraphicFramePr>
          <p:cNvPr id="4" name="Content Placeholder 3"/>
          <p:cNvGraphicFramePr>
            <a:graphicFrameLocks noGrp="1"/>
          </p:cNvGraphicFramePr>
          <p:nvPr>
            <p:ph sz="quarter" idx="1"/>
            <p:extLst>
              <p:ext uri="{D42A27DB-BD31-4B8C-83A1-F6EECF244321}">
                <p14:modId xmlns="" xmlns:p14="http://schemas.microsoft.com/office/powerpoint/2010/main" val="3267753982"/>
              </p:ext>
            </p:extLst>
          </p:nvPr>
        </p:nvGraphicFramePr>
        <p:xfrm>
          <a:off x="457200" y="1219200"/>
          <a:ext cx="8229600" cy="4906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9808214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6200"/>
            <a:ext cx="8229600" cy="1143000"/>
          </a:xfrm>
        </p:spPr>
        <p:txBody>
          <a:bodyPr>
            <a:normAutofit/>
          </a:bodyPr>
          <a:lstStyle/>
          <a:p>
            <a:r>
              <a:rPr lang="en-US" b="1" dirty="0" smtClean="0"/>
              <a:t>What about taxes that exist today?</a:t>
            </a:r>
            <a:endParaRPr lang="en-US" b="1" dirty="0"/>
          </a:p>
        </p:txBody>
      </p:sp>
      <p:sp>
        <p:nvSpPr>
          <p:cNvPr id="6" name="Oval 5"/>
          <p:cNvSpPr/>
          <p:nvPr/>
        </p:nvSpPr>
        <p:spPr>
          <a:xfrm>
            <a:off x="1676400" y="4297362"/>
            <a:ext cx="11430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Service tax</a:t>
            </a:r>
            <a:endParaRPr lang="en-US" sz="1400" dirty="0"/>
          </a:p>
        </p:txBody>
      </p:sp>
      <p:sp>
        <p:nvSpPr>
          <p:cNvPr id="7" name="Oval 6"/>
          <p:cNvSpPr/>
          <p:nvPr/>
        </p:nvSpPr>
        <p:spPr>
          <a:xfrm>
            <a:off x="1600200" y="1935162"/>
            <a:ext cx="1219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Excise</a:t>
            </a:r>
            <a:endParaRPr lang="en-US" sz="1600" dirty="0"/>
          </a:p>
        </p:txBody>
      </p:sp>
      <p:sp>
        <p:nvSpPr>
          <p:cNvPr id="10" name="Oval 9"/>
          <p:cNvSpPr/>
          <p:nvPr/>
        </p:nvSpPr>
        <p:spPr>
          <a:xfrm>
            <a:off x="4343400" y="4449762"/>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Entry/</a:t>
            </a:r>
            <a:r>
              <a:rPr lang="en-US" sz="1200" dirty="0" err="1" smtClean="0"/>
              <a:t>Octroi</a:t>
            </a:r>
            <a:endParaRPr lang="en-US" sz="1200" dirty="0"/>
          </a:p>
        </p:txBody>
      </p:sp>
      <p:sp>
        <p:nvSpPr>
          <p:cNvPr id="11" name="Oval 10"/>
          <p:cNvSpPr/>
          <p:nvPr/>
        </p:nvSpPr>
        <p:spPr>
          <a:xfrm>
            <a:off x="3810000" y="3306762"/>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smtClean="0"/>
              <a:t>State </a:t>
            </a:r>
            <a:r>
              <a:rPr lang="en-US" sz="1200" dirty="0" smtClean="0"/>
              <a:t>Surcharge</a:t>
            </a:r>
            <a:endParaRPr lang="en-US" dirty="0"/>
          </a:p>
        </p:txBody>
      </p:sp>
      <p:sp>
        <p:nvSpPr>
          <p:cNvPr id="12" name="Oval 11"/>
          <p:cNvSpPr/>
          <p:nvPr/>
        </p:nvSpPr>
        <p:spPr>
          <a:xfrm>
            <a:off x="4191000" y="2087562"/>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50" dirty="0" smtClean="0"/>
              <a:t>Purc</a:t>
            </a:r>
            <a:r>
              <a:rPr lang="en-US" sz="1000" dirty="0" smtClean="0"/>
              <a:t>hase Tax</a:t>
            </a:r>
            <a:endParaRPr lang="en-US" sz="1050" dirty="0"/>
          </a:p>
        </p:txBody>
      </p:sp>
      <p:sp>
        <p:nvSpPr>
          <p:cNvPr id="17" name="Oval 16"/>
          <p:cNvSpPr/>
          <p:nvPr/>
        </p:nvSpPr>
        <p:spPr>
          <a:xfrm>
            <a:off x="5562600" y="3230562"/>
            <a:ext cx="838200" cy="762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7162800" y="3230562"/>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Entertainment Tax</a:t>
            </a:r>
            <a:endParaRPr lang="en-US" sz="1200" dirty="0"/>
          </a:p>
        </p:txBody>
      </p:sp>
      <p:sp>
        <p:nvSpPr>
          <p:cNvPr id="21" name="Oval 20"/>
          <p:cNvSpPr/>
          <p:nvPr/>
        </p:nvSpPr>
        <p:spPr>
          <a:xfrm>
            <a:off x="6705600" y="4297362"/>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Luxury tax</a:t>
            </a:r>
            <a:endParaRPr lang="en-US" sz="1200" dirty="0"/>
          </a:p>
        </p:txBody>
      </p:sp>
      <p:sp>
        <p:nvSpPr>
          <p:cNvPr id="22" name="Oval 21"/>
          <p:cNvSpPr/>
          <p:nvPr/>
        </p:nvSpPr>
        <p:spPr>
          <a:xfrm>
            <a:off x="5562600" y="4678362"/>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Lottery tax</a:t>
            </a:r>
            <a:endParaRPr lang="en-US" sz="1200" dirty="0"/>
          </a:p>
        </p:txBody>
      </p:sp>
      <p:sp>
        <p:nvSpPr>
          <p:cNvPr id="23" name="Oval 22"/>
          <p:cNvSpPr/>
          <p:nvPr/>
        </p:nvSpPr>
        <p:spPr>
          <a:xfrm>
            <a:off x="5334000" y="3200400"/>
            <a:ext cx="11430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SGST</a:t>
            </a:r>
            <a:endParaRPr lang="en-US" dirty="0"/>
          </a:p>
        </p:txBody>
      </p:sp>
      <p:sp>
        <p:nvSpPr>
          <p:cNvPr id="24" name="Oval 23"/>
          <p:cNvSpPr/>
          <p:nvPr/>
        </p:nvSpPr>
        <p:spPr>
          <a:xfrm>
            <a:off x="5410200" y="1554162"/>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VAT</a:t>
            </a:r>
            <a:endParaRPr lang="en-US" dirty="0"/>
          </a:p>
        </p:txBody>
      </p:sp>
      <p:sp>
        <p:nvSpPr>
          <p:cNvPr id="25" name="Oval 24"/>
          <p:cNvSpPr/>
          <p:nvPr/>
        </p:nvSpPr>
        <p:spPr>
          <a:xfrm>
            <a:off x="6629400" y="2011362"/>
            <a:ext cx="990600" cy="990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CST</a:t>
            </a:r>
            <a:endParaRPr lang="en-US" dirty="0"/>
          </a:p>
        </p:txBody>
      </p:sp>
      <p:sp>
        <p:nvSpPr>
          <p:cNvPr id="26" name="Down Arrow 25"/>
          <p:cNvSpPr/>
          <p:nvPr/>
        </p:nvSpPr>
        <p:spPr>
          <a:xfrm>
            <a:off x="5715000" y="2773362"/>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Down Arrow 26"/>
          <p:cNvSpPr/>
          <p:nvPr/>
        </p:nvSpPr>
        <p:spPr>
          <a:xfrm>
            <a:off x="2057400" y="2743200"/>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Down Arrow 28"/>
          <p:cNvSpPr/>
          <p:nvPr/>
        </p:nvSpPr>
        <p:spPr>
          <a:xfrm rot="2839495">
            <a:off x="6375275" y="2940522"/>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Down Arrow 29"/>
          <p:cNvSpPr/>
          <p:nvPr/>
        </p:nvSpPr>
        <p:spPr>
          <a:xfrm rot="5400000">
            <a:off x="6591300" y="3497262"/>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Down Arrow 30"/>
          <p:cNvSpPr/>
          <p:nvPr/>
        </p:nvSpPr>
        <p:spPr>
          <a:xfrm rot="7061044">
            <a:off x="6443919" y="3997315"/>
            <a:ext cx="381000" cy="32774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own Arrow 31"/>
          <p:cNvSpPr/>
          <p:nvPr/>
        </p:nvSpPr>
        <p:spPr>
          <a:xfrm rot="11037420">
            <a:off x="5751498" y="4270603"/>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own Arrow 32"/>
          <p:cNvSpPr/>
          <p:nvPr/>
        </p:nvSpPr>
        <p:spPr>
          <a:xfrm rot="13260600">
            <a:off x="5228325" y="4158808"/>
            <a:ext cx="381000" cy="2849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own Arrow 33"/>
          <p:cNvSpPr/>
          <p:nvPr/>
        </p:nvSpPr>
        <p:spPr>
          <a:xfrm rot="16611560">
            <a:off x="4876800" y="3687762"/>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own Arrow 34"/>
          <p:cNvSpPr/>
          <p:nvPr/>
        </p:nvSpPr>
        <p:spPr>
          <a:xfrm rot="19021505">
            <a:off x="5052632" y="3001962"/>
            <a:ext cx="381000" cy="304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Down Arrow 35"/>
          <p:cNvSpPr/>
          <p:nvPr/>
        </p:nvSpPr>
        <p:spPr>
          <a:xfrm rot="10800000">
            <a:off x="2056780" y="3962400"/>
            <a:ext cx="381000" cy="2969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p:cNvSpPr/>
          <p:nvPr/>
        </p:nvSpPr>
        <p:spPr>
          <a:xfrm>
            <a:off x="1600200" y="3078162"/>
            <a:ext cx="1295400" cy="8382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CGST</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GST Set off Chain</a:t>
            </a:r>
            <a:endParaRPr lang="en-US" b="1" dirty="0"/>
          </a:p>
        </p:txBody>
      </p:sp>
      <p:graphicFrame>
        <p:nvGraphicFramePr>
          <p:cNvPr id="8" name="Content Placeholder 7"/>
          <p:cNvGraphicFramePr>
            <a:graphicFrameLocks noGrp="1"/>
          </p:cNvGraphicFramePr>
          <p:nvPr>
            <p:ph sz="quarter" idx="1"/>
            <p:extLst>
              <p:ext uri="{D42A27DB-BD31-4B8C-83A1-F6EECF244321}">
                <p14:modId xmlns="" xmlns:p14="http://schemas.microsoft.com/office/powerpoint/2010/main" val="1717605673"/>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82492045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pPr algn="ctr"/>
            <a:r>
              <a:rPr lang="en-US" sz="3200" b="1" dirty="0"/>
              <a:t>S</a:t>
            </a:r>
            <a:r>
              <a:rPr lang="en-US" sz="3200" b="1" dirty="0" smtClean="0"/>
              <a:t>et off Heads</a:t>
            </a:r>
            <a:endParaRPr lang="en-US" sz="3200" b="1" dirty="0"/>
          </a:p>
        </p:txBody>
      </p:sp>
      <p:graphicFrame>
        <p:nvGraphicFramePr>
          <p:cNvPr id="15" name="Content Placeholder 14"/>
          <p:cNvGraphicFramePr>
            <a:graphicFrameLocks noGrp="1"/>
          </p:cNvGraphicFramePr>
          <p:nvPr>
            <p:ph sz="quarter" idx="1"/>
            <p:extLst>
              <p:ext uri="{D42A27DB-BD31-4B8C-83A1-F6EECF244321}">
                <p14:modId xmlns="" xmlns:p14="http://schemas.microsoft.com/office/powerpoint/2010/main" val="2044452373"/>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8221972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a:t>GST on </a:t>
            </a:r>
            <a:r>
              <a:rPr lang="en-US" sz="3200" b="1" dirty="0" smtClean="0"/>
              <a:t>Export of Goods and Services</a:t>
            </a:r>
            <a:endParaRPr lang="en-US" sz="2400" b="1" dirty="0"/>
          </a:p>
        </p:txBody>
      </p:sp>
      <p:sp>
        <p:nvSpPr>
          <p:cNvPr id="3" name="Content Placeholder 2"/>
          <p:cNvSpPr>
            <a:spLocks noGrp="1"/>
          </p:cNvSpPr>
          <p:nvPr>
            <p:ph sz="quarter" idx="1"/>
          </p:nvPr>
        </p:nvSpPr>
        <p:spPr/>
        <p:txBody>
          <a:bodyPr>
            <a:normAutofit/>
          </a:bodyPr>
          <a:lstStyle/>
          <a:p>
            <a:pPr algn="just"/>
            <a:r>
              <a:rPr lang="en-US" sz="2200" dirty="0" smtClean="0"/>
              <a:t>GST on export would </a:t>
            </a:r>
            <a:r>
              <a:rPr lang="en-US" sz="2200" dirty="0"/>
              <a:t>be zero </a:t>
            </a:r>
            <a:r>
              <a:rPr lang="en-US" sz="2200" dirty="0" smtClean="0"/>
              <a:t>rated.</a:t>
            </a:r>
          </a:p>
          <a:p>
            <a:pPr algn="just"/>
            <a:r>
              <a:rPr lang="en-US" sz="2200" dirty="0" smtClean="0"/>
              <a:t>Similar </a:t>
            </a:r>
            <a:r>
              <a:rPr lang="en-US" sz="2200" dirty="0"/>
              <a:t>benefits may be given to Special Economic Zones (in processing zones only</a:t>
            </a:r>
            <a:r>
              <a:rPr lang="en-US" sz="2200" dirty="0" smtClean="0"/>
              <a:t>).</a:t>
            </a:r>
          </a:p>
          <a:p>
            <a:pPr algn="just"/>
            <a:r>
              <a:rPr lang="en-US" sz="2200" dirty="0" smtClean="0"/>
              <a:t>No </a:t>
            </a:r>
            <a:r>
              <a:rPr lang="en-US" sz="2200" dirty="0"/>
              <a:t>benefit to the sales from an SEZ to Domestic Tariff Area (</a:t>
            </a:r>
            <a:r>
              <a:rPr lang="en-US" sz="2200" dirty="0" smtClean="0"/>
              <a:t>DTA).</a:t>
            </a:r>
          </a:p>
          <a:p>
            <a:pPr algn="just"/>
            <a:r>
              <a:rPr lang="en-US" sz="2400" dirty="0"/>
              <a:t>GST paid by </a:t>
            </a:r>
            <a:r>
              <a:rPr lang="en-US" sz="2400" dirty="0" smtClean="0"/>
              <a:t>Exporter </a:t>
            </a:r>
            <a:r>
              <a:rPr lang="en-US" sz="2400" dirty="0"/>
              <a:t>on the procurement of goods and services will be refunded.</a:t>
            </a:r>
            <a:endParaRPr lang="en-US" sz="2200" dirty="0"/>
          </a:p>
          <a:p>
            <a:pPr marL="457200" indent="-457200" algn="just">
              <a:buNone/>
            </a:pPr>
            <a:endParaRPr lang="en-US" dirty="0"/>
          </a:p>
          <a:p>
            <a:pPr algn="just"/>
            <a:endParaRPr lang="en-US" dirty="0"/>
          </a:p>
        </p:txBody>
      </p:sp>
    </p:spTree>
    <p:extLst>
      <p:ext uri="{BB962C8B-B14F-4D97-AF65-F5344CB8AC3E}">
        <p14:creationId xmlns="" xmlns:p14="http://schemas.microsoft.com/office/powerpoint/2010/main" val="4988575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Rate of Tax</a:t>
            </a:r>
            <a:endParaRPr lang="en-US" dirty="0"/>
          </a:p>
        </p:txBody>
      </p:sp>
      <p:sp>
        <p:nvSpPr>
          <p:cNvPr id="3" name="Content Placeholder 2"/>
          <p:cNvSpPr>
            <a:spLocks noGrp="1"/>
          </p:cNvSpPr>
          <p:nvPr>
            <p:ph sz="quarter" idx="1"/>
          </p:nvPr>
        </p:nvSpPr>
        <p:spPr/>
        <p:txBody>
          <a:bodyPr>
            <a:normAutofit fontScale="92500"/>
          </a:bodyPr>
          <a:lstStyle/>
          <a:p>
            <a:pPr algn="just"/>
            <a:r>
              <a:rPr lang="en-US" dirty="0">
                <a:latin typeface="Times New Roman" panose="02020603050405020304" pitchFamily="18" charset="0"/>
                <a:cs typeface="Times New Roman" panose="02020603050405020304" pitchFamily="18" charset="0"/>
              </a:rPr>
              <a:t>The combined GST rate is being discussed by government. The rate is expected around 16 per cent. After the total GST rate is arrived at, the States and the Centre will decide on the CGST and SGST rates. Currently, services are taxed at 12 per cent and the combined charge indirect taxes on most goods are around 20 per cent</a:t>
            </a:r>
            <a:r>
              <a:rPr lang="en-US" dirty="0" smtClean="0">
                <a:latin typeface="Times New Roman" panose="02020603050405020304" pitchFamily="18" charset="0"/>
                <a:cs typeface="Times New Roman" panose="02020603050405020304" pitchFamily="18" charset="0"/>
              </a:rPr>
              <a:t>.</a:t>
            </a:r>
          </a:p>
          <a:p>
            <a:pPr marL="109728" indent="0" algn="just">
              <a:buNone/>
            </a:pP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Today the Rate of GST in some countries are Australia10%, France19.60%, Canada5%, Germany19%, Japan5%, Singapore7%, Sweden25%, New Zealand15% &amp; Pakistan17%</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39748488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a:bodyPr>
          <a:lstStyle/>
          <a:p>
            <a:pPr algn="r"/>
            <a:r>
              <a:rPr lang="en-US" b="1" dirty="0"/>
              <a:t>Exemption of Goods and Services</a:t>
            </a:r>
            <a:endParaRPr lang="en-US" dirty="0"/>
          </a:p>
        </p:txBody>
      </p:sp>
      <p:sp>
        <p:nvSpPr>
          <p:cNvPr id="3" name="Content Placeholder 2"/>
          <p:cNvSpPr>
            <a:spLocks noGrp="1"/>
          </p:cNvSpPr>
          <p:nvPr>
            <p:ph sz="quarter" idx="1"/>
          </p:nvPr>
        </p:nvSpPr>
        <p:spPr>
          <a:xfrm>
            <a:off x="304800" y="1447800"/>
            <a:ext cx="8458200" cy="5638800"/>
          </a:xfrm>
        </p:spPr>
        <p:txBody>
          <a:bodyPr>
            <a:normAutofit fontScale="62500" lnSpcReduction="20000"/>
          </a:bodyPr>
          <a:lstStyle/>
          <a:p>
            <a:pPr marL="109728" indent="0" algn="just">
              <a:buNone/>
            </a:pPr>
            <a:r>
              <a:rPr lang="en-US" dirty="0">
                <a:latin typeface="Times New Roman" panose="02020603050405020304" pitchFamily="18" charset="0"/>
                <a:cs typeface="Times New Roman" panose="02020603050405020304" pitchFamily="18" charset="0"/>
              </a:rPr>
              <a:t>Alcohol, tobacco, petroleum products are likely to be out of the GST regime</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Tax on items containing Alcohol:</a:t>
            </a:r>
            <a:r>
              <a:rPr lang="en-US" dirty="0">
                <a:latin typeface="Times New Roman" panose="02020603050405020304" pitchFamily="18" charset="0"/>
                <a:cs typeface="Times New Roman" panose="02020603050405020304" pitchFamily="18" charset="0"/>
              </a:rPr>
              <a:t> Alcoholic beverages would be kept out of the purview of GST. Sales Tax/VAT could be continued to be levied on alcoholic beverages as per the existing practice. In case it has been made </a:t>
            </a:r>
            <a:r>
              <a:rPr lang="en-US" dirty="0" smtClean="0">
                <a:latin typeface="Times New Roman" panose="02020603050405020304" pitchFamily="18" charset="0"/>
                <a:cs typeface="Times New Roman" panose="02020603050405020304" pitchFamily="18" charset="0"/>
              </a:rPr>
              <a:t>VA table </a:t>
            </a:r>
            <a:r>
              <a:rPr lang="en-US" dirty="0">
                <a:latin typeface="Times New Roman" panose="02020603050405020304" pitchFamily="18" charset="0"/>
                <a:cs typeface="Times New Roman" panose="02020603050405020304" pitchFamily="18" charset="0"/>
              </a:rPr>
              <a:t>by some States, there is no objection to that. Excise Duty, which is presently levied by the States may not also be affected.</a:t>
            </a:r>
            <a:br>
              <a:rPr lang="en-US"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Tax on Petroleum Products:</a:t>
            </a:r>
            <a:r>
              <a:rPr lang="en-US" dirty="0">
                <a:latin typeface="Times New Roman" panose="02020603050405020304" pitchFamily="18" charset="0"/>
                <a:cs typeface="Times New Roman" panose="02020603050405020304" pitchFamily="18" charset="0"/>
              </a:rPr>
              <a:t>  Petroleum and petroleum products have also been constitutionally brought under the GST. However, it has also been provided that petroleum and petroleum products shall not be subject to the levy of GST till notified at a future date on the recommendation of the GST Council</a:t>
            </a:r>
            <a:r>
              <a:rPr lang="en-US" dirty="0" smtClean="0">
                <a:latin typeface="Times New Roman" panose="02020603050405020304" pitchFamily="18" charset="0"/>
                <a:cs typeface="Times New Roman" panose="02020603050405020304" pitchFamily="18" charset="0"/>
              </a:rPr>
              <a:t>.</a:t>
            </a:r>
          </a:p>
          <a:p>
            <a:pPr marL="0" indent="0" algn="just">
              <a:buNone/>
            </a:pPr>
            <a:endParaRPr lang="en-US" dirty="0" smtClean="0">
              <a:latin typeface="Times New Roman" panose="02020603050405020304" pitchFamily="18" charset="0"/>
              <a:cs typeface="Times New Roman" panose="02020603050405020304" pitchFamily="18" charset="0"/>
            </a:endParaRPr>
          </a:p>
          <a:p>
            <a:pPr marL="0" indent="0" algn="just">
              <a:buNone/>
            </a:pPr>
            <a:r>
              <a:rPr lang="en-US" b="1" dirty="0" smtClean="0">
                <a:latin typeface="Times New Roman" panose="02020603050405020304" pitchFamily="18" charset="0"/>
                <a:cs typeface="Times New Roman" panose="02020603050405020304" pitchFamily="18" charset="0"/>
              </a:rPr>
              <a:t>Tax </a:t>
            </a:r>
            <a:r>
              <a:rPr lang="en-US" b="1" dirty="0">
                <a:latin typeface="Times New Roman" panose="02020603050405020304" pitchFamily="18" charset="0"/>
                <a:cs typeface="Times New Roman" panose="02020603050405020304" pitchFamily="18" charset="0"/>
              </a:rPr>
              <a:t>on Tobacco products:</a:t>
            </a:r>
            <a:r>
              <a:rPr lang="en-US" dirty="0">
                <a:latin typeface="Times New Roman" panose="02020603050405020304" pitchFamily="18" charset="0"/>
                <a:cs typeface="Times New Roman" panose="02020603050405020304" pitchFamily="18" charset="0"/>
              </a:rPr>
              <a:t> Tobacco products would be subjected to GST with ITC. Centre may be allowed to levy excise duty on tobacco products over and above GST with ITC</a:t>
            </a:r>
            <a:r>
              <a:rPr lang="en-US" dirty="0" smtClean="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Taxation of Services:</a:t>
            </a:r>
            <a:r>
              <a:rPr lang="en-US" dirty="0">
                <a:latin typeface="Times New Roman" panose="02020603050405020304" pitchFamily="18" charset="0"/>
                <a:cs typeface="Times New Roman" panose="02020603050405020304" pitchFamily="18" charset="0"/>
              </a:rPr>
              <a:t> As indicated earlier, both the Centre and the States will have concurrent power to levy tax on goods and services. In the case of States, the principle for taxation of intra-State and inter46 State has already been formulated by the Working Group of Principal Secretaries /Secretaries of Finance / Taxation and Commissioners of Trade Taxes with senior representatives of Department of Revenue, Government of India. For inter-State transactions an innovative model of Integrated GST will be adopted by appropriately aligning and integrating CGST and IGST.</a:t>
            </a:r>
          </a:p>
        </p:txBody>
      </p:sp>
    </p:spTree>
    <p:extLst>
      <p:ext uri="{BB962C8B-B14F-4D97-AF65-F5344CB8AC3E}">
        <p14:creationId xmlns="" xmlns:p14="http://schemas.microsoft.com/office/powerpoint/2010/main" val="14837149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8600" y="0"/>
            <a:ext cx="8229600" cy="1143000"/>
          </a:xfrm>
        </p:spPr>
        <p:txBody>
          <a:bodyPr/>
          <a:lstStyle/>
          <a:p>
            <a:r>
              <a:rPr lang="en-US" b="1" dirty="0" smtClean="0"/>
              <a:t>GST Model		</a:t>
            </a:r>
            <a:endParaRPr lang="en-US" b="1" dirty="0"/>
          </a:p>
        </p:txBody>
      </p:sp>
      <p:sp>
        <p:nvSpPr>
          <p:cNvPr id="15" name="Rounded Rectangle 14"/>
          <p:cNvSpPr/>
          <p:nvPr/>
        </p:nvSpPr>
        <p:spPr>
          <a:xfrm>
            <a:off x="3352800" y="2011362"/>
            <a:ext cx="1752600" cy="8382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Dual GST</a:t>
            </a:r>
            <a:endParaRPr lang="en-US" dirty="0"/>
          </a:p>
        </p:txBody>
      </p:sp>
      <p:sp>
        <p:nvSpPr>
          <p:cNvPr id="16" name="Rounded Rectangle 15"/>
          <p:cNvSpPr/>
          <p:nvPr/>
        </p:nvSpPr>
        <p:spPr>
          <a:xfrm>
            <a:off x="1600200" y="3230562"/>
            <a:ext cx="1905000" cy="9144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Intra State Transactions</a:t>
            </a:r>
            <a:endParaRPr lang="en-US" dirty="0"/>
          </a:p>
        </p:txBody>
      </p:sp>
      <p:sp>
        <p:nvSpPr>
          <p:cNvPr id="18" name="Rounded Rectangle 17"/>
          <p:cNvSpPr/>
          <p:nvPr/>
        </p:nvSpPr>
        <p:spPr>
          <a:xfrm>
            <a:off x="5486400" y="3230562"/>
            <a:ext cx="1828800" cy="914400"/>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Inter State Transactions</a:t>
            </a:r>
            <a:endParaRPr lang="en-US" dirty="0"/>
          </a:p>
        </p:txBody>
      </p:sp>
      <p:sp>
        <p:nvSpPr>
          <p:cNvPr id="19" name="Oval 18"/>
          <p:cNvSpPr/>
          <p:nvPr/>
        </p:nvSpPr>
        <p:spPr>
          <a:xfrm>
            <a:off x="1066800" y="4525962"/>
            <a:ext cx="1219200" cy="9144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CGST</a:t>
            </a:r>
            <a:endParaRPr lang="en-US" dirty="0"/>
          </a:p>
        </p:txBody>
      </p:sp>
      <p:sp>
        <p:nvSpPr>
          <p:cNvPr id="20" name="Oval 19"/>
          <p:cNvSpPr/>
          <p:nvPr/>
        </p:nvSpPr>
        <p:spPr>
          <a:xfrm>
            <a:off x="3733800" y="4525962"/>
            <a:ext cx="1219200" cy="9144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SGST</a:t>
            </a:r>
            <a:endParaRPr lang="en-US" dirty="0"/>
          </a:p>
        </p:txBody>
      </p:sp>
      <p:sp>
        <p:nvSpPr>
          <p:cNvPr id="21" name="Oval 20"/>
          <p:cNvSpPr/>
          <p:nvPr/>
        </p:nvSpPr>
        <p:spPr>
          <a:xfrm>
            <a:off x="6172200" y="4449762"/>
            <a:ext cx="1219200" cy="914400"/>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smtClean="0"/>
              <a:t>IGST</a:t>
            </a:r>
            <a:endParaRPr lang="en-US" dirty="0"/>
          </a:p>
        </p:txBody>
      </p:sp>
      <p:sp>
        <p:nvSpPr>
          <p:cNvPr id="22" name="Straight Connector 3"/>
          <p:cNvSpPr/>
          <p:nvPr/>
        </p:nvSpPr>
        <p:spPr>
          <a:xfrm>
            <a:off x="2286000" y="2849562"/>
            <a:ext cx="2020858" cy="838200"/>
          </a:xfrm>
          <a:custGeom>
            <a:avLst/>
            <a:gdLst/>
            <a:ahLst/>
            <a:cxnLst/>
            <a:rect l="0" t="0" r="0" b="0"/>
            <a:pathLst>
              <a:path>
                <a:moveTo>
                  <a:pt x="2020858" y="0"/>
                </a:moveTo>
                <a:lnTo>
                  <a:pt x="2020858" y="238327"/>
                </a:lnTo>
                <a:lnTo>
                  <a:pt x="0" y="238327"/>
                </a:lnTo>
                <a:lnTo>
                  <a:pt x="0" y="349725"/>
                </a:lnTo>
              </a:path>
            </a:pathLst>
          </a:custGeom>
        </p:spPr>
        <p:style>
          <a:lnRef idx="2">
            <a:schemeClr val="accent2"/>
          </a:lnRef>
          <a:fillRef idx="1">
            <a:schemeClr val="lt1"/>
          </a:fillRef>
          <a:effectRef idx="0">
            <a:schemeClr val="accent2"/>
          </a:effectRef>
          <a:fontRef idx="minor">
            <a:schemeClr val="dk1"/>
          </a:fontRef>
        </p:style>
      </p:sp>
      <p:sp>
        <p:nvSpPr>
          <p:cNvPr id="23" name="Straight Connector 3"/>
          <p:cNvSpPr/>
          <p:nvPr/>
        </p:nvSpPr>
        <p:spPr>
          <a:xfrm>
            <a:off x="4343400" y="2849562"/>
            <a:ext cx="1837143" cy="349725"/>
          </a:xfrm>
          <a:custGeom>
            <a:avLst/>
            <a:gdLst/>
            <a:ahLst/>
            <a:cxnLst/>
            <a:rect l="0" t="0" r="0" b="0"/>
            <a:pathLst>
              <a:path>
                <a:moveTo>
                  <a:pt x="0" y="0"/>
                </a:moveTo>
                <a:lnTo>
                  <a:pt x="0" y="238327"/>
                </a:lnTo>
                <a:lnTo>
                  <a:pt x="1837143" y="238327"/>
                </a:lnTo>
                <a:lnTo>
                  <a:pt x="1837143" y="349725"/>
                </a:lnTo>
              </a:path>
            </a:pathLst>
          </a:custGeom>
        </p:spPr>
        <p:style>
          <a:lnRef idx="2">
            <a:schemeClr val="accent2"/>
          </a:lnRef>
          <a:fillRef idx="1">
            <a:schemeClr val="lt1"/>
          </a:fillRef>
          <a:effectRef idx="0">
            <a:schemeClr val="accent2"/>
          </a:effectRef>
          <a:fontRef idx="minor">
            <a:schemeClr val="dk1"/>
          </a:fontRef>
        </p:style>
      </p:sp>
      <p:sp>
        <p:nvSpPr>
          <p:cNvPr id="24" name="Straight Connector 3"/>
          <p:cNvSpPr/>
          <p:nvPr/>
        </p:nvSpPr>
        <p:spPr>
          <a:xfrm>
            <a:off x="2514601" y="4144963"/>
            <a:ext cx="1142999" cy="228600"/>
          </a:xfrm>
          <a:custGeom>
            <a:avLst/>
            <a:gdLst/>
            <a:ahLst/>
            <a:cxnLst/>
            <a:rect l="0" t="0" r="0" b="0"/>
            <a:pathLst>
              <a:path>
                <a:moveTo>
                  <a:pt x="0" y="0"/>
                </a:moveTo>
                <a:lnTo>
                  <a:pt x="0" y="238327"/>
                </a:lnTo>
                <a:lnTo>
                  <a:pt x="1837143" y="238327"/>
                </a:lnTo>
                <a:lnTo>
                  <a:pt x="1837143" y="349725"/>
                </a:lnTo>
              </a:path>
            </a:pathLst>
          </a:custGeom>
        </p:spPr>
        <p:style>
          <a:lnRef idx="2">
            <a:schemeClr val="accent2"/>
          </a:lnRef>
          <a:fillRef idx="1">
            <a:schemeClr val="lt1"/>
          </a:fillRef>
          <a:effectRef idx="0">
            <a:schemeClr val="accent2"/>
          </a:effectRef>
          <a:fontRef idx="minor">
            <a:schemeClr val="dk1"/>
          </a:fontRef>
        </p:style>
      </p:sp>
      <p:sp>
        <p:nvSpPr>
          <p:cNvPr id="25" name="Straight Connector 3"/>
          <p:cNvSpPr/>
          <p:nvPr/>
        </p:nvSpPr>
        <p:spPr>
          <a:xfrm>
            <a:off x="1752600" y="4144962"/>
            <a:ext cx="734857" cy="349725"/>
          </a:xfrm>
          <a:custGeom>
            <a:avLst/>
            <a:gdLst/>
            <a:ahLst/>
            <a:cxnLst/>
            <a:rect l="0" t="0" r="0" b="0"/>
            <a:pathLst>
              <a:path>
                <a:moveTo>
                  <a:pt x="734857" y="0"/>
                </a:moveTo>
                <a:lnTo>
                  <a:pt x="734857" y="238327"/>
                </a:lnTo>
                <a:lnTo>
                  <a:pt x="0" y="238327"/>
                </a:lnTo>
                <a:lnTo>
                  <a:pt x="0" y="349725"/>
                </a:lnTo>
              </a:path>
            </a:pathLst>
          </a:custGeom>
        </p:spPr>
        <p:style>
          <a:lnRef idx="2">
            <a:schemeClr val="accent2"/>
          </a:lnRef>
          <a:fillRef idx="1">
            <a:schemeClr val="lt1"/>
          </a:fillRef>
          <a:effectRef idx="0">
            <a:schemeClr val="accent2"/>
          </a:effectRef>
          <a:fontRef idx="minor">
            <a:schemeClr val="dk1"/>
          </a:fontRef>
        </p:style>
      </p:sp>
      <p:sp>
        <p:nvSpPr>
          <p:cNvPr id="29" name="Down Arrow 28"/>
          <p:cNvSpPr/>
          <p:nvPr/>
        </p:nvSpPr>
        <p:spPr>
          <a:xfrm>
            <a:off x="6705600" y="4144962"/>
            <a:ext cx="45719" cy="304800"/>
          </a:xfrm>
          <a:prstGeom prst="down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Tax Levy under GST</a:t>
            </a:r>
            <a:endParaRPr lang="en-US" b="1" dirty="0"/>
          </a:p>
        </p:txBody>
      </p:sp>
      <p:sp>
        <p:nvSpPr>
          <p:cNvPr id="2" name="Content Placeholder 1"/>
          <p:cNvSpPr>
            <a:spLocks noGrp="1"/>
          </p:cNvSpPr>
          <p:nvPr>
            <p:ph sz="quarter" idx="1"/>
          </p:nvPr>
        </p:nvSpPr>
        <p:spPr/>
        <p:txBody>
          <a:bodyPr/>
          <a:lstStyle/>
          <a:p>
            <a:r>
              <a:rPr lang="en-US" dirty="0" smtClean="0"/>
              <a:t>The Central GST and the State GST would be levied simultaneously</a:t>
            </a:r>
          </a:p>
          <a:p>
            <a:r>
              <a:rPr lang="en-US" dirty="0" smtClean="0"/>
              <a:t>Further both would be levied on the same price </a:t>
            </a:r>
          </a:p>
          <a:p>
            <a:r>
              <a:rPr lang="en-US" dirty="0" smtClean="0"/>
              <a:t>CGST, SGST would be chargeable only when the supplier and the recipient are both located within state.</a:t>
            </a:r>
          </a:p>
          <a:p>
            <a:r>
              <a:rPr lang="en-US" dirty="0" smtClean="0"/>
              <a:t>IGST will be charged for Interstate Transactions and Imports.</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Main Benefit of GST</a:t>
            </a:r>
            <a:endParaRPr lang="en-US" b="1" dirty="0"/>
          </a:p>
        </p:txBody>
      </p:sp>
      <p:sp>
        <p:nvSpPr>
          <p:cNvPr id="2" name="Content Placeholder 1"/>
          <p:cNvSpPr>
            <a:spLocks noGrp="1"/>
          </p:cNvSpPr>
          <p:nvPr>
            <p:ph sz="quarter" idx="1"/>
          </p:nvPr>
        </p:nvSpPr>
        <p:spPr/>
        <p:txBody>
          <a:bodyPr/>
          <a:lstStyle/>
          <a:p>
            <a:r>
              <a:rPr lang="en-US" dirty="0" smtClean="0"/>
              <a:t>To avoid cascading effect</a:t>
            </a:r>
          </a:p>
          <a:p>
            <a:r>
              <a:rPr lang="en-US" dirty="0" smtClean="0"/>
              <a:t>To make a Simplification</a:t>
            </a:r>
          </a:p>
          <a:p>
            <a:r>
              <a:rPr lang="en-US" dirty="0" smtClean="0"/>
              <a:t>Many tax clubbed in Single Tax</a:t>
            </a:r>
          </a:p>
          <a:p>
            <a:r>
              <a:rPr lang="en-US" dirty="0" smtClean="0"/>
              <a:t>Its Transparent Character, GST would be easier to administer</a:t>
            </a:r>
          </a:p>
          <a:p>
            <a:r>
              <a:rPr lang="en-US" dirty="0" smtClean="0"/>
              <a:t>It can be Spur economic growth</a:t>
            </a:r>
          </a:p>
          <a:p>
            <a:pPr>
              <a:buNone/>
            </a:pPr>
            <a:endParaRPr lang="en-US"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1752" y="0"/>
            <a:ext cx="8534400" cy="1143000"/>
          </a:xfrm>
        </p:spPr>
        <p:txBody>
          <a:bodyPr>
            <a:normAutofit/>
          </a:bodyPr>
          <a:lstStyle/>
          <a:p>
            <a:r>
              <a:rPr lang="en-US" b="1" dirty="0" smtClean="0"/>
              <a:t>Commodities proposed to be kept outside the purview of GST</a:t>
            </a:r>
            <a:endParaRPr lang="en-US" b="1" dirty="0"/>
          </a:p>
        </p:txBody>
      </p:sp>
      <p:sp>
        <p:nvSpPr>
          <p:cNvPr id="2" name="Content Placeholder 1"/>
          <p:cNvSpPr>
            <a:spLocks noGrp="1"/>
          </p:cNvSpPr>
          <p:nvPr>
            <p:ph sz="quarter" idx="1"/>
          </p:nvPr>
        </p:nvSpPr>
        <p:spPr/>
        <p:txBody>
          <a:bodyPr>
            <a:normAutofit/>
          </a:bodyPr>
          <a:lstStyle/>
          <a:p>
            <a:r>
              <a:rPr lang="en-US" dirty="0" smtClean="0"/>
              <a:t>Alcohol for Human Consumption</a:t>
            </a:r>
          </a:p>
          <a:p>
            <a:r>
              <a:rPr lang="en-US" dirty="0" smtClean="0"/>
              <a:t>Petroleum Products like Crude, Petrol, Diesel, Natural gas, Aviation turbine fuel</a:t>
            </a:r>
          </a:p>
          <a:p>
            <a:r>
              <a:rPr lang="en-US" dirty="0" smtClean="0"/>
              <a:t>Electricity </a:t>
            </a:r>
          </a:p>
          <a:p>
            <a:r>
              <a:rPr lang="en-US" dirty="0" smtClean="0"/>
              <a:t>The existing taxation system will continue in respect of the above commodities after GST</a:t>
            </a:r>
          </a:p>
          <a:p>
            <a:r>
              <a:rPr lang="en-US" b="1" dirty="0" smtClean="0">
                <a:latin typeface="Times New Roman" panose="02020603050405020304" pitchFamily="18" charset="0"/>
                <a:cs typeface="Times New Roman" panose="02020603050405020304" pitchFamily="18" charset="0"/>
              </a:rPr>
              <a:t>Tax on Tobacco products:</a:t>
            </a:r>
            <a:r>
              <a:rPr lang="en-US" dirty="0" smtClean="0">
                <a:latin typeface="Times New Roman" panose="02020603050405020304" pitchFamily="18" charset="0"/>
                <a:cs typeface="Times New Roman" panose="02020603050405020304" pitchFamily="18" charset="0"/>
              </a:rPr>
              <a:t> Tobacco products would be subjected to GST with ITC. Centre may be allowed to levy excise duty on tobacco products over and above GST with ITC.</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pPr marL="109728" indent="0"/>
            <a:r>
              <a:rPr lang="en-US" b="1" u="sng" dirty="0" smtClean="0">
                <a:solidFill>
                  <a:schemeClr val="accent3">
                    <a:lumMod val="75000"/>
                  </a:schemeClr>
                </a:solidFill>
                <a:latin typeface="Times New Roman" panose="02020603050405020304" pitchFamily="18" charset="0"/>
                <a:cs typeface="Times New Roman" panose="02020603050405020304" pitchFamily="18" charset="0"/>
              </a:rPr>
              <a:t>Ten Important things About GST</a:t>
            </a:r>
          </a:p>
        </p:txBody>
      </p:sp>
      <p:sp>
        <p:nvSpPr>
          <p:cNvPr id="3" name="Content Placeholder 2"/>
          <p:cNvSpPr>
            <a:spLocks noGrp="1"/>
          </p:cNvSpPr>
          <p:nvPr>
            <p:ph sz="quarter" idx="1"/>
          </p:nvPr>
        </p:nvSpPr>
        <p:spPr>
          <a:xfrm>
            <a:off x="381000" y="1524000"/>
            <a:ext cx="8229600" cy="4876800"/>
          </a:xfrm>
        </p:spPr>
        <p:txBody>
          <a:bodyPr>
            <a:normAutofit fontScale="92500" lnSpcReduction="10000"/>
          </a:bodyPr>
          <a:lstStyle/>
          <a:p>
            <a:pPr marL="624078" indent="-514350" algn="just">
              <a:buAutoNum type="arabicParenR"/>
            </a:pPr>
            <a:r>
              <a:rPr lang="en-US" dirty="0" smtClean="0">
                <a:latin typeface="Times New Roman" panose="02020603050405020304" pitchFamily="18" charset="0"/>
                <a:cs typeface="Times New Roman" panose="02020603050405020304" pitchFamily="18" charset="0"/>
              </a:rPr>
              <a:t>GST Applicable on Supply</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GST payable as per time of supply</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Determining Place of Supply Could be the Key</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Valuation in GST</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ITC in GST</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Inter State supply of goods for consideration to attract additional Tax</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There would be 33 GST laws in India</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Rate of GST is not yet specified in the draft GST law</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Time limit for show cause notices (SCN)</a:t>
            </a:r>
          </a:p>
          <a:p>
            <a:pPr marL="624078" indent="-514350" algn="just">
              <a:buAutoNum type="arabicParenR"/>
            </a:pPr>
            <a:r>
              <a:rPr lang="en-US" dirty="0" smtClean="0">
                <a:latin typeface="Times New Roman" panose="02020603050405020304" pitchFamily="18" charset="0"/>
                <a:cs typeface="Times New Roman" panose="02020603050405020304" pitchFamily="18" charset="0"/>
              </a:rPr>
              <a:t>Some old Provisions re-introduced</a:t>
            </a:r>
          </a:p>
          <a:p>
            <a:pPr marL="624078" indent="-514350" algn="just">
              <a:buAutoNum type="arabicParenR"/>
            </a:pPr>
            <a:endParaRPr lang="en-US" dirty="0">
              <a:latin typeface="Times New Roman" panose="02020603050405020304" pitchFamily="18" charset="0"/>
              <a:cs typeface="Times New Roman" panose="02020603050405020304" pitchFamily="18" charset="0"/>
            </a:endParaRPr>
          </a:p>
          <a:p>
            <a:pPr algn="just"/>
            <a:endParaRPr lang="en-US" dirty="0" smtClean="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 xmlns:p14="http://schemas.microsoft.com/office/powerpoint/2010/main" val="25967120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solidFill>
                  <a:schemeClr val="accent3">
                    <a:lumMod val="75000"/>
                  </a:schemeClr>
                </a:solidFill>
              </a:rPr>
              <a:t>GST applicable on “supply‟</a:t>
            </a:r>
            <a:endParaRPr lang="en-US" b="1" dirty="0">
              <a:solidFill>
                <a:schemeClr val="accent3">
                  <a:lumMod val="75000"/>
                </a:schemeClr>
              </a:solidFill>
            </a:endParaRPr>
          </a:p>
        </p:txBody>
      </p:sp>
      <p:sp>
        <p:nvSpPr>
          <p:cNvPr id="2" name="Content Placeholder 1"/>
          <p:cNvSpPr>
            <a:spLocks noGrp="1"/>
          </p:cNvSpPr>
          <p:nvPr>
            <p:ph sz="quarter" idx="1"/>
          </p:nvPr>
        </p:nvSpPr>
        <p:spPr/>
        <p:txBody>
          <a:bodyPr>
            <a:normAutofit fontScale="85000" lnSpcReduction="20000"/>
          </a:bodyPr>
          <a:lstStyle/>
          <a:p>
            <a:pPr>
              <a:buNone/>
            </a:pPr>
            <a:r>
              <a:rPr lang="en-US" dirty="0" smtClean="0"/>
              <a:t>1) In GST Regime all supply such as sale, transfer, barter, lease, Import of services etc. of goods and/ or services made for a consideration will attract CGST and SGST.</a:t>
            </a:r>
          </a:p>
          <a:p>
            <a:r>
              <a:rPr lang="en-US" dirty="0" smtClean="0"/>
              <a:t>A supply specified in Schedule – I made or agreed to be made without consideration.</a:t>
            </a:r>
          </a:p>
          <a:p>
            <a:pPr>
              <a:buNone/>
            </a:pPr>
            <a:r>
              <a:rPr lang="en-US" dirty="0" smtClean="0"/>
              <a:t>2) Schedule II in respect of matters mentioned therein shall apply for determining What is, or is to be treated as a supply of goods or a supply of services.</a:t>
            </a:r>
          </a:p>
          <a:p>
            <a:pPr>
              <a:buNone/>
            </a:pPr>
            <a:r>
              <a:rPr lang="en-US" dirty="0" smtClean="0"/>
              <a:t>3) Following activities shall be treated neither as a supply of goods nor a supply of services.</a:t>
            </a:r>
          </a:p>
          <a:p>
            <a:pPr>
              <a:buNone/>
            </a:pPr>
            <a:r>
              <a:rPr lang="en-US" dirty="0" smtClean="0"/>
              <a:t>-a) activities or transactions specified in scheduled III or</a:t>
            </a:r>
          </a:p>
          <a:p>
            <a:pPr>
              <a:buNone/>
            </a:pPr>
            <a:r>
              <a:rPr lang="en-US" dirty="0" smtClean="0"/>
              <a:t>-b) activities or transactions undertaken by the central Govt., a State Govt. or any local authority in which they are engaged as public authorities as specified in scheduled IV.                                                                                                                                                                                                                                                                                                                                            </a:t>
            </a: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2283</TotalTime>
  <Words>1898</Words>
  <Application>Microsoft Office PowerPoint</Application>
  <PresentationFormat>On-screen Show (4:3)</PresentationFormat>
  <Paragraphs>283</Paragraphs>
  <Slides>34</Slides>
  <Notes>2</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Civic</vt:lpstr>
      <vt:lpstr>GOODS AND SERVICES TAX  (GST) IN INDIA</vt:lpstr>
      <vt:lpstr>Concept of GST </vt:lpstr>
      <vt:lpstr>What about taxes that exist today?</vt:lpstr>
      <vt:lpstr>GST Model  </vt:lpstr>
      <vt:lpstr>Tax Levy under GST</vt:lpstr>
      <vt:lpstr>Main Benefit of GST</vt:lpstr>
      <vt:lpstr>Commodities proposed to be kept outside the purview of GST</vt:lpstr>
      <vt:lpstr>Ten Important things About GST</vt:lpstr>
      <vt:lpstr>GST applicable on “supply‟</vt:lpstr>
      <vt:lpstr>Goods and/or Services</vt:lpstr>
      <vt:lpstr>Schedules – I (Supply without Consideration) </vt:lpstr>
      <vt:lpstr>Scheduled – II  (Matters to be treated as goods or services)</vt:lpstr>
      <vt:lpstr>Scheduled – III (Following shall be treated neither as a supply of goods nor a supply of services.)</vt:lpstr>
      <vt:lpstr>GST Payable as per time of Supply </vt:lpstr>
      <vt:lpstr>Determining Place of Supply could be the Key</vt:lpstr>
      <vt:lpstr>Valuation in GST</vt:lpstr>
      <vt:lpstr>Input Tax credit in GST</vt:lpstr>
      <vt:lpstr>There would be 33 GST laws in India</vt:lpstr>
      <vt:lpstr>Rate of GST is not yet specified in the draft GST law.</vt:lpstr>
      <vt:lpstr>Time Limit for show cause notices</vt:lpstr>
      <vt:lpstr>Old provisions re-introduced </vt:lpstr>
      <vt:lpstr>Sectors Excluded from GST </vt:lpstr>
      <vt:lpstr>Act’s</vt:lpstr>
      <vt:lpstr>Model Overview </vt:lpstr>
      <vt:lpstr>Concept of GST</vt:lpstr>
      <vt:lpstr>Existing Tax structure in India</vt:lpstr>
      <vt:lpstr>Subsuming of Existing Taxes</vt:lpstr>
      <vt:lpstr>Proposed Tax Structure in India</vt:lpstr>
      <vt:lpstr>Stakeholder in Business Chain</vt:lpstr>
      <vt:lpstr>GST Set off Chain</vt:lpstr>
      <vt:lpstr>Set off Heads</vt:lpstr>
      <vt:lpstr>GST on Export of Goods and Services</vt:lpstr>
      <vt:lpstr>Rate of Tax</vt:lpstr>
      <vt:lpstr>Exemption of Goods and Services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SERVICES TAX  (GST) IN INDIA</dc:title>
  <dc:creator>Accounts</dc:creator>
  <cp:lastModifiedBy>Accounts</cp:lastModifiedBy>
  <cp:revision>231</cp:revision>
  <dcterms:created xsi:type="dcterms:W3CDTF">2006-08-16T00:00:00Z</dcterms:created>
  <dcterms:modified xsi:type="dcterms:W3CDTF">2017-02-14T08:46:51Z</dcterms:modified>
</cp:coreProperties>
</file>