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4"/>
  </p:notesMasterIdLst>
  <p:sldIdLst>
    <p:sldId id="256" r:id="rId2"/>
    <p:sldId id="324" r:id="rId3"/>
    <p:sldId id="257" r:id="rId4"/>
    <p:sldId id="323" r:id="rId5"/>
    <p:sldId id="284" r:id="rId6"/>
    <p:sldId id="285" r:id="rId7"/>
    <p:sldId id="259" r:id="rId8"/>
    <p:sldId id="286" r:id="rId9"/>
    <p:sldId id="288" r:id="rId10"/>
    <p:sldId id="270" r:id="rId11"/>
    <p:sldId id="290" r:id="rId12"/>
    <p:sldId id="291" r:id="rId13"/>
    <p:sldId id="292" r:id="rId14"/>
    <p:sldId id="294" r:id="rId15"/>
    <p:sldId id="289" r:id="rId16"/>
    <p:sldId id="306" r:id="rId17"/>
    <p:sldId id="302" r:id="rId18"/>
    <p:sldId id="301" r:id="rId19"/>
    <p:sldId id="300" r:id="rId20"/>
    <p:sldId id="303" r:id="rId21"/>
    <p:sldId id="304" r:id="rId22"/>
    <p:sldId id="305" r:id="rId23"/>
    <p:sldId id="309" r:id="rId24"/>
    <p:sldId id="307" r:id="rId25"/>
    <p:sldId id="308" r:id="rId26"/>
    <p:sldId id="311" r:id="rId27"/>
    <p:sldId id="310" r:id="rId28"/>
    <p:sldId id="321" r:id="rId29"/>
    <p:sldId id="325" r:id="rId30"/>
    <p:sldId id="326" r:id="rId31"/>
    <p:sldId id="322" r:id="rId32"/>
    <p:sldId id="280" r:id="rId33"/>
    <p:sldId id="297" r:id="rId34"/>
    <p:sldId id="319" r:id="rId35"/>
    <p:sldId id="318" r:id="rId36"/>
    <p:sldId id="316" r:id="rId37"/>
    <p:sldId id="317" r:id="rId38"/>
    <p:sldId id="296" r:id="rId39"/>
    <p:sldId id="312" r:id="rId40"/>
    <p:sldId id="313" r:id="rId41"/>
    <p:sldId id="314" r:id="rId42"/>
    <p:sldId id="32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33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4664" autoAdjust="0"/>
  </p:normalViewPr>
  <p:slideViewPr>
    <p:cSldViewPr>
      <p:cViewPr varScale="1">
        <p:scale>
          <a:sx n="109" d="100"/>
          <a:sy n="109" d="100"/>
        </p:scale>
        <p:origin x="-163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518F1A-747B-4DF3-95B9-209469DD4C9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C961BA9-B169-4A05-9EFF-FB4A3BF82D86}">
      <dgm:prSet phldrT="[Text]"/>
      <dgm:spPr/>
      <dgm:t>
        <a:bodyPr/>
        <a:lstStyle/>
        <a:p>
          <a:r>
            <a:rPr lang="en-US" b="1" i="1" dirty="0" smtClean="0"/>
            <a:t>No deduction for expenditure </a:t>
          </a:r>
          <a:endParaRPr lang="en-IN" dirty="0"/>
        </a:p>
      </dgm:t>
    </dgm:pt>
    <dgm:pt modelId="{5A957A20-4084-4716-BB83-318259669EFA}" type="parTrans" cxnId="{7912ACDE-D04D-41D7-93C1-B88A2F3CD85A}">
      <dgm:prSet/>
      <dgm:spPr/>
      <dgm:t>
        <a:bodyPr/>
        <a:lstStyle/>
        <a:p>
          <a:endParaRPr lang="en-IN"/>
        </a:p>
      </dgm:t>
    </dgm:pt>
    <dgm:pt modelId="{EE99DB3A-07F4-49C6-B971-FC385866EE05}" type="sibTrans" cxnId="{7912ACDE-D04D-41D7-93C1-B88A2F3CD85A}">
      <dgm:prSet/>
      <dgm:spPr/>
      <dgm:t>
        <a:bodyPr/>
        <a:lstStyle/>
        <a:p>
          <a:endParaRPr lang="en-IN"/>
        </a:p>
      </dgm:t>
    </dgm:pt>
    <dgm:pt modelId="{EB4163FF-0C39-4144-BDF1-97C4025AB3DE}">
      <dgm:prSet phldrT="[Text]"/>
      <dgm:spPr/>
      <dgm:t>
        <a:bodyPr/>
        <a:lstStyle/>
        <a:p>
          <a:r>
            <a:rPr lang="en-US" b="1" i="1" dirty="0" smtClean="0"/>
            <a:t>Incurred in respect of exempt income</a:t>
          </a:r>
          <a:endParaRPr lang="en-IN" dirty="0"/>
        </a:p>
      </dgm:t>
    </dgm:pt>
    <dgm:pt modelId="{B5745C8C-9675-4B27-B91A-2CD2E20AF7C3}" type="parTrans" cxnId="{31018195-547C-4F19-A281-FBBA473FE8DC}">
      <dgm:prSet/>
      <dgm:spPr/>
      <dgm:t>
        <a:bodyPr/>
        <a:lstStyle/>
        <a:p>
          <a:endParaRPr lang="en-IN"/>
        </a:p>
      </dgm:t>
    </dgm:pt>
    <dgm:pt modelId="{F4F9CFB5-A9FD-4C08-9CBC-B0F959F4EE11}" type="sibTrans" cxnId="{31018195-547C-4F19-A281-FBBA473FE8DC}">
      <dgm:prSet/>
      <dgm:spPr/>
      <dgm:t>
        <a:bodyPr/>
        <a:lstStyle/>
        <a:p>
          <a:endParaRPr lang="en-IN"/>
        </a:p>
      </dgm:t>
    </dgm:pt>
    <dgm:pt modelId="{45148A19-F757-4C45-96C5-E136536693D2}">
      <dgm:prSet phldrT="[Text]"/>
      <dgm:spPr/>
      <dgm:t>
        <a:bodyPr/>
        <a:lstStyle/>
        <a:p>
          <a:r>
            <a:rPr lang="en-US" b="1" i="1" dirty="0" smtClean="0"/>
            <a:t>Against taxable income</a:t>
          </a:r>
          <a:endParaRPr lang="en-IN" dirty="0"/>
        </a:p>
      </dgm:t>
    </dgm:pt>
    <dgm:pt modelId="{AADBA669-8E2F-4663-80ED-F284C1BB9DA9}" type="parTrans" cxnId="{10071786-0784-4A91-AC44-592288634FA7}">
      <dgm:prSet/>
      <dgm:spPr/>
      <dgm:t>
        <a:bodyPr/>
        <a:lstStyle/>
        <a:p>
          <a:endParaRPr lang="en-IN"/>
        </a:p>
      </dgm:t>
    </dgm:pt>
    <dgm:pt modelId="{E6423889-9F46-401B-80C9-21ED9EA285E5}" type="sibTrans" cxnId="{10071786-0784-4A91-AC44-592288634FA7}">
      <dgm:prSet/>
      <dgm:spPr/>
      <dgm:t>
        <a:bodyPr/>
        <a:lstStyle/>
        <a:p>
          <a:endParaRPr lang="en-IN"/>
        </a:p>
      </dgm:t>
    </dgm:pt>
    <dgm:pt modelId="{241B7C30-82D6-41F7-BF13-2B665F8EA5B8}">
      <dgm:prSet phldrT="[Text]"/>
      <dgm:spPr/>
      <dgm:t>
        <a:bodyPr/>
        <a:lstStyle/>
        <a:p>
          <a:r>
            <a:rPr lang="en-US" b="1" i="1" u="sng" dirty="0" smtClean="0"/>
            <a:t>Tax incentive</a:t>
          </a:r>
          <a:r>
            <a:rPr lang="en-US" i="1" u="sng" dirty="0" smtClean="0"/>
            <a:t> </a:t>
          </a:r>
          <a:r>
            <a:rPr lang="en-US" i="1" dirty="0" smtClean="0"/>
            <a:t>given by way of </a:t>
          </a:r>
          <a:endParaRPr lang="en-IN" dirty="0"/>
        </a:p>
      </dgm:t>
    </dgm:pt>
    <dgm:pt modelId="{3C97DE39-C7AD-486B-AEC2-7543E9816C41}" type="parTrans" cxnId="{58220798-2DEE-472E-82AE-93920C638D2A}">
      <dgm:prSet/>
      <dgm:spPr/>
      <dgm:t>
        <a:bodyPr/>
        <a:lstStyle/>
        <a:p>
          <a:endParaRPr lang="en-IN"/>
        </a:p>
      </dgm:t>
    </dgm:pt>
    <dgm:pt modelId="{B095B83B-A278-419F-A2A7-FD6344AD4735}" type="sibTrans" cxnId="{58220798-2DEE-472E-82AE-93920C638D2A}">
      <dgm:prSet/>
      <dgm:spPr/>
      <dgm:t>
        <a:bodyPr/>
        <a:lstStyle/>
        <a:p>
          <a:endParaRPr lang="en-IN"/>
        </a:p>
      </dgm:t>
    </dgm:pt>
    <dgm:pt modelId="{637385AB-6E67-49CB-A0C5-237E0A8CE386}">
      <dgm:prSet phldrT="[Text]"/>
      <dgm:spPr/>
      <dgm:t>
        <a:bodyPr/>
        <a:lstStyle/>
        <a:p>
          <a:r>
            <a:rPr lang="en-US" b="1" i="1" u="sng" dirty="0" smtClean="0"/>
            <a:t>Exemptions</a:t>
          </a:r>
          <a:r>
            <a:rPr lang="en-US" i="1" dirty="0" smtClean="0"/>
            <a:t> to certain categories of income </a:t>
          </a:r>
          <a:endParaRPr lang="en-IN" dirty="0"/>
        </a:p>
      </dgm:t>
    </dgm:pt>
    <dgm:pt modelId="{321904A1-E0A1-4995-BA65-D734EF8FCDB6}" type="parTrans" cxnId="{F3BEA098-3EEB-4C33-B40C-D5C776215887}">
      <dgm:prSet/>
      <dgm:spPr/>
      <dgm:t>
        <a:bodyPr/>
        <a:lstStyle/>
        <a:p>
          <a:endParaRPr lang="en-IN"/>
        </a:p>
      </dgm:t>
    </dgm:pt>
    <dgm:pt modelId="{1AB85B01-452D-4553-A6BD-3E2CFF1597E3}" type="sibTrans" cxnId="{F3BEA098-3EEB-4C33-B40C-D5C776215887}">
      <dgm:prSet/>
      <dgm:spPr/>
      <dgm:t>
        <a:bodyPr/>
        <a:lstStyle/>
        <a:p>
          <a:endParaRPr lang="en-IN"/>
        </a:p>
      </dgm:t>
    </dgm:pt>
    <dgm:pt modelId="{423114F5-6E13-4885-BEE8-F53FC7BFCF31}">
      <dgm:prSet phldrT="[Text]"/>
      <dgm:spPr/>
      <dgm:t>
        <a:bodyPr/>
        <a:lstStyle/>
        <a:p>
          <a:r>
            <a:rPr lang="en-US" i="1" dirty="0" smtClean="0"/>
            <a:t>Used to reduce also the tax payable on the non-exempt income </a:t>
          </a:r>
          <a:endParaRPr lang="en-IN" dirty="0"/>
        </a:p>
      </dgm:t>
    </dgm:pt>
    <dgm:pt modelId="{9AD75D40-7622-43E3-B9B1-C9F9B2B2D873}" type="parTrans" cxnId="{829E3DDD-39F9-4C13-89DD-02634041424B}">
      <dgm:prSet/>
      <dgm:spPr/>
      <dgm:t>
        <a:bodyPr/>
        <a:lstStyle/>
        <a:p>
          <a:endParaRPr lang="en-IN"/>
        </a:p>
      </dgm:t>
    </dgm:pt>
    <dgm:pt modelId="{F3D0F4B6-E0E6-49EE-AC8B-5BF111FE04E0}" type="sibTrans" cxnId="{829E3DDD-39F9-4C13-89DD-02634041424B}">
      <dgm:prSet/>
      <dgm:spPr/>
      <dgm:t>
        <a:bodyPr/>
        <a:lstStyle/>
        <a:p>
          <a:endParaRPr lang="en-IN"/>
        </a:p>
      </dgm:t>
    </dgm:pt>
    <dgm:pt modelId="{2701A6E7-2ABE-44AF-B8C5-6211B0F561CC}">
      <dgm:prSet phldrT="[Text]"/>
      <dgm:spPr/>
      <dgm:t>
        <a:bodyPr/>
        <a:lstStyle/>
        <a:p>
          <a:r>
            <a:rPr lang="en-US" i="1" dirty="0" smtClean="0"/>
            <a:t>Incurred to earn the exempt income against taxable income. </a:t>
          </a:r>
          <a:endParaRPr lang="en-IN" dirty="0"/>
        </a:p>
      </dgm:t>
    </dgm:pt>
    <dgm:pt modelId="{E49284AA-B656-479A-B329-4C9CF526188D}" type="parTrans" cxnId="{6A4A5E74-D805-4B85-A60A-E7C316D32681}">
      <dgm:prSet/>
      <dgm:spPr/>
      <dgm:t>
        <a:bodyPr/>
        <a:lstStyle/>
        <a:p>
          <a:endParaRPr lang="en-IN"/>
        </a:p>
      </dgm:t>
    </dgm:pt>
    <dgm:pt modelId="{A20A1F00-8FF8-4CF1-8D2D-FAB3A3F2C586}" type="sibTrans" cxnId="{6A4A5E74-D805-4B85-A60A-E7C316D32681}">
      <dgm:prSet/>
      <dgm:spPr/>
      <dgm:t>
        <a:bodyPr/>
        <a:lstStyle/>
        <a:p>
          <a:endParaRPr lang="en-IN"/>
        </a:p>
      </dgm:t>
    </dgm:pt>
    <dgm:pt modelId="{EC08F668-E663-47EF-AA36-3B3C9425D066}">
      <dgm:prSet/>
      <dgm:spPr/>
      <dgm:t>
        <a:bodyPr/>
        <a:lstStyle/>
        <a:p>
          <a:r>
            <a:rPr lang="en-US" b="1" i="1" dirty="0" smtClean="0"/>
            <a:t>Exemption is also in respect of the net income</a:t>
          </a:r>
          <a:endParaRPr lang="en-IN" dirty="0"/>
        </a:p>
      </dgm:t>
    </dgm:pt>
    <dgm:pt modelId="{EFEDC9F5-CD09-407D-9CD7-A9CFA31FD7BE}" type="parTrans" cxnId="{3DA21952-FAEB-4D53-8A5D-D1661692053E}">
      <dgm:prSet/>
      <dgm:spPr/>
      <dgm:t>
        <a:bodyPr/>
        <a:lstStyle/>
        <a:p>
          <a:endParaRPr lang="en-IN"/>
        </a:p>
      </dgm:t>
    </dgm:pt>
    <dgm:pt modelId="{419FA7B6-B020-414B-9FF8-D368098FDDFE}" type="sibTrans" cxnId="{3DA21952-FAEB-4D53-8A5D-D1661692053E}">
      <dgm:prSet/>
      <dgm:spPr/>
      <dgm:t>
        <a:bodyPr/>
        <a:lstStyle/>
        <a:p>
          <a:endParaRPr lang="en-IN"/>
        </a:p>
      </dgm:t>
    </dgm:pt>
    <dgm:pt modelId="{CAB76A80-7EE8-4DC8-89CB-5B2A04D4FE92}">
      <dgm:prSet/>
      <dgm:spPr/>
      <dgm:t>
        <a:bodyPr/>
        <a:lstStyle/>
        <a:p>
          <a:r>
            <a:rPr lang="en-US" b="1" i="1" dirty="0" smtClean="0"/>
            <a:t>Expenses incurred can be allowed </a:t>
          </a:r>
          <a:endParaRPr lang="en-IN" dirty="0"/>
        </a:p>
      </dgm:t>
    </dgm:pt>
    <dgm:pt modelId="{79A52942-0256-4E67-80A2-FE0C296169D8}" type="parTrans" cxnId="{8ADA3171-3583-437C-B5CB-A641D22D75A1}">
      <dgm:prSet/>
      <dgm:spPr/>
      <dgm:t>
        <a:bodyPr/>
        <a:lstStyle/>
        <a:p>
          <a:endParaRPr lang="en-IN"/>
        </a:p>
      </dgm:t>
    </dgm:pt>
    <dgm:pt modelId="{7015AA47-2F34-420D-930E-92A2BFB5134D}" type="sibTrans" cxnId="{8ADA3171-3583-437C-B5CB-A641D22D75A1}">
      <dgm:prSet/>
      <dgm:spPr/>
      <dgm:t>
        <a:bodyPr/>
        <a:lstStyle/>
        <a:p>
          <a:endParaRPr lang="en-IN"/>
        </a:p>
      </dgm:t>
    </dgm:pt>
    <dgm:pt modelId="{D34118F0-ACC4-4994-9A96-9371B2C72DE5}">
      <dgm:prSet/>
      <dgm:spPr/>
      <dgm:t>
        <a:bodyPr/>
        <a:lstStyle/>
        <a:p>
          <a:r>
            <a:rPr lang="en-US" b="1" i="1" dirty="0" smtClean="0"/>
            <a:t>Only to the extent they are relatable </a:t>
          </a:r>
          <a:endParaRPr lang="en-IN" dirty="0"/>
        </a:p>
      </dgm:t>
    </dgm:pt>
    <dgm:pt modelId="{6F232AAD-9A53-4202-A0FE-D3E2C7624156}" type="parTrans" cxnId="{8FA89CA4-EB37-4044-AD5B-F99EF34684CD}">
      <dgm:prSet/>
      <dgm:spPr/>
      <dgm:t>
        <a:bodyPr/>
        <a:lstStyle/>
        <a:p>
          <a:endParaRPr lang="en-IN"/>
        </a:p>
      </dgm:t>
    </dgm:pt>
    <dgm:pt modelId="{E4A16943-C999-4AD8-AD5F-D36DBE373179}" type="sibTrans" cxnId="{8FA89CA4-EB37-4044-AD5B-F99EF34684CD}">
      <dgm:prSet/>
      <dgm:spPr/>
      <dgm:t>
        <a:bodyPr/>
        <a:lstStyle/>
        <a:p>
          <a:endParaRPr lang="en-IN"/>
        </a:p>
      </dgm:t>
    </dgm:pt>
    <dgm:pt modelId="{D0E0CD73-59AB-4D0C-9F79-DD17DA1E2CCE}">
      <dgm:prSet/>
      <dgm:spPr/>
      <dgm:t>
        <a:bodyPr/>
        <a:lstStyle/>
        <a:p>
          <a:r>
            <a:rPr lang="en-US" b="1" i="1" dirty="0" smtClean="0"/>
            <a:t>To the earning of taxable income</a:t>
          </a:r>
          <a:endParaRPr lang="en-IN" dirty="0"/>
        </a:p>
      </dgm:t>
    </dgm:pt>
    <dgm:pt modelId="{CFC1B0D1-4103-492C-8D24-79504C1701AE}" type="parTrans" cxnId="{09779AB0-8335-4379-B362-AEB52C5FF6F2}">
      <dgm:prSet/>
      <dgm:spPr/>
      <dgm:t>
        <a:bodyPr/>
        <a:lstStyle/>
        <a:p>
          <a:endParaRPr lang="en-IN"/>
        </a:p>
      </dgm:t>
    </dgm:pt>
    <dgm:pt modelId="{20D1AC15-E975-4CEA-858F-FCCFC53EBA99}" type="sibTrans" cxnId="{09779AB0-8335-4379-B362-AEB52C5FF6F2}">
      <dgm:prSet/>
      <dgm:spPr/>
      <dgm:t>
        <a:bodyPr/>
        <a:lstStyle/>
        <a:p>
          <a:endParaRPr lang="en-IN"/>
        </a:p>
      </dgm:t>
    </dgm:pt>
    <dgm:pt modelId="{C1AFD2F9-0B3C-452E-93FC-0CED2359EE88}" type="pres">
      <dgm:prSet presAssocID="{B8518F1A-747B-4DF3-95B9-209469DD4C9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1D6C16F-227D-442C-8F55-195112C0B866}" type="pres">
      <dgm:prSet presAssocID="{7C961BA9-B169-4A05-9EFF-FB4A3BF82D86}" presName="root" presStyleCnt="0"/>
      <dgm:spPr/>
    </dgm:pt>
    <dgm:pt modelId="{311B3625-71EF-477C-997F-D85C3A646B39}" type="pres">
      <dgm:prSet presAssocID="{7C961BA9-B169-4A05-9EFF-FB4A3BF82D86}" presName="rootComposite" presStyleCnt="0"/>
      <dgm:spPr/>
    </dgm:pt>
    <dgm:pt modelId="{E7661EAF-AC0D-41F1-8FC1-DEEC2982DD82}" type="pres">
      <dgm:prSet presAssocID="{7C961BA9-B169-4A05-9EFF-FB4A3BF82D86}" presName="rootText" presStyleLbl="node1" presStyleIdx="0" presStyleCnt="3"/>
      <dgm:spPr/>
      <dgm:t>
        <a:bodyPr/>
        <a:lstStyle/>
        <a:p>
          <a:endParaRPr lang="en-IN"/>
        </a:p>
      </dgm:t>
    </dgm:pt>
    <dgm:pt modelId="{4B1B7566-1BAF-4585-907A-70ACC20985C9}" type="pres">
      <dgm:prSet presAssocID="{7C961BA9-B169-4A05-9EFF-FB4A3BF82D86}" presName="rootConnector" presStyleLbl="node1" presStyleIdx="0" presStyleCnt="3"/>
      <dgm:spPr/>
      <dgm:t>
        <a:bodyPr/>
        <a:lstStyle/>
        <a:p>
          <a:endParaRPr lang="en-IN"/>
        </a:p>
      </dgm:t>
    </dgm:pt>
    <dgm:pt modelId="{6885D26D-84AC-415A-A0E0-00DCA35C3F6D}" type="pres">
      <dgm:prSet presAssocID="{7C961BA9-B169-4A05-9EFF-FB4A3BF82D86}" presName="childShape" presStyleCnt="0"/>
      <dgm:spPr/>
    </dgm:pt>
    <dgm:pt modelId="{6BABFFA5-1E62-4374-B235-7B4440C9B550}" type="pres">
      <dgm:prSet presAssocID="{B5745C8C-9675-4B27-B91A-2CD2E20AF7C3}" presName="Name13" presStyleLbl="parChTrans1D2" presStyleIdx="0" presStyleCnt="8"/>
      <dgm:spPr/>
      <dgm:t>
        <a:bodyPr/>
        <a:lstStyle/>
        <a:p>
          <a:endParaRPr lang="en-IN"/>
        </a:p>
      </dgm:t>
    </dgm:pt>
    <dgm:pt modelId="{72EDCEA1-A5F5-4A91-99FF-521747C2D0A4}" type="pres">
      <dgm:prSet presAssocID="{EB4163FF-0C39-4144-BDF1-97C4025AB3DE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591E945-D7B5-4BC8-984A-2543778BEC48}" type="pres">
      <dgm:prSet presAssocID="{AADBA669-8E2F-4663-80ED-F284C1BB9DA9}" presName="Name13" presStyleLbl="parChTrans1D2" presStyleIdx="1" presStyleCnt="8"/>
      <dgm:spPr/>
      <dgm:t>
        <a:bodyPr/>
        <a:lstStyle/>
        <a:p>
          <a:endParaRPr lang="en-IN"/>
        </a:p>
      </dgm:t>
    </dgm:pt>
    <dgm:pt modelId="{4D2E5A6B-466A-4799-AC2C-5E7DDF77B214}" type="pres">
      <dgm:prSet presAssocID="{45148A19-F757-4C45-96C5-E136536693D2}" presName="childText" presStyleLbl="bgAcc1" presStyleIdx="1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4962E7F-877E-4768-8675-0D7C42107C96}" type="pres">
      <dgm:prSet presAssocID="{241B7C30-82D6-41F7-BF13-2B665F8EA5B8}" presName="root" presStyleCnt="0"/>
      <dgm:spPr/>
    </dgm:pt>
    <dgm:pt modelId="{AE350B5A-2ADA-4E6E-8ADD-712668095C3B}" type="pres">
      <dgm:prSet presAssocID="{241B7C30-82D6-41F7-BF13-2B665F8EA5B8}" presName="rootComposite" presStyleCnt="0"/>
      <dgm:spPr/>
    </dgm:pt>
    <dgm:pt modelId="{61B01AD2-AD8D-45A0-813F-A92257103895}" type="pres">
      <dgm:prSet presAssocID="{241B7C30-82D6-41F7-BF13-2B665F8EA5B8}" presName="rootText" presStyleLbl="node1" presStyleIdx="1" presStyleCnt="3"/>
      <dgm:spPr/>
      <dgm:t>
        <a:bodyPr/>
        <a:lstStyle/>
        <a:p>
          <a:endParaRPr lang="en-IN"/>
        </a:p>
      </dgm:t>
    </dgm:pt>
    <dgm:pt modelId="{EECCAAB9-A645-4B37-ADC9-11105CB1DCA0}" type="pres">
      <dgm:prSet presAssocID="{241B7C30-82D6-41F7-BF13-2B665F8EA5B8}" presName="rootConnector" presStyleLbl="node1" presStyleIdx="1" presStyleCnt="3"/>
      <dgm:spPr/>
      <dgm:t>
        <a:bodyPr/>
        <a:lstStyle/>
        <a:p>
          <a:endParaRPr lang="en-IN"/>
        </a:p>
      </dgm:t>
    </dgm:pt>
    <dgm:pt modelId="{E8CC7981-801B-40F1-8AFA-6286F68719C8}" type="pres">
      <dgm:prSet presAssocID="{241B7C30-82D6-41F7-BF13-2B665F8EA5B8}" presName="childShape" presStyleCnt="0"/>
      <dgm:spPr/>
    </dgm:pt>
    <dgm:pt modelId="{92854C0A-432F-4E91-93B4-533E92AE5018}" type="pres">
      <dgm:prSet presAssocID="{321904A1-E0A1-4995-BA65-D734EF8FCDB6}" presName="Name13" presStyleLbl="parChTrans1D2" presStyleIdx="2" presStyleCnt="8"/>
      <dgm:spPr/>
      <dgm:t>
        <a:bodyPr/>
        <a:lstStyle/>
        <a:p>
          <a:endParaRPr lang="en-IN"/>
        </a:p>
      </dgm:t>
    </dgm:pt>
    <dgm:pt modelId="{7637141D-7BDF-4B6D-A11F-F24D146AE46F}" type="pres">
      <dgm:prSet presAssocID="{637385AB-6E67-49CB-A0C5-237E0A8CE386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81A389F-208D-4F5B-A356-04D85CC52AC7}" type="pres">
      <dgm:prSet presAssocID="{9AD75D40-7622-43E3-B9B1-C9F9B2B2D873}" presName="Name13" presStyleLbl="parChTrans1D2" presStyleIdx="3" presStyleCnt="8"/>
      <dgm:spPr/>
      <dgm:t>
        <a:bodyPr/>
        <a:lstStyle/>
        <a:p>
          <a:endParaRPr lang="en-IN"/>
        </a:p>
      </dgm:t>
    </dgm:pt>
    <dgm:pt modelId="{B31AD184-C5C1-4053-BE62-091A4036FAE7}" type="pres">
      <dgm:prSet presAssocID="{423114F5-6E13-4885-BEE8-F53FC7BFCF31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CED2F16-94F0-433A-B2C6-F3CAC5C4A316}" type="pres">
      <dgm:prSet presAssocID="{E49284AA-B656-479A-B329-4C9CF526188D}" presName="Name13" presStyleLbl="parChTrans1D2" presStyleIdx="4" presStyleCnt="8"/>
      <dgm:spPr/>
      <dgm:t>
        <a:bodyPr/>
        <a:lstStyle/>
        <a:p>
          <a:endParaRPr lang="en-IN"/>
        </a:p>
      </dgm:t>
    </dgm:pt>
    <dgm:pt modelId="{51F70115-A771-4FBC-A06D-A66148846391}" type="pres">
      <dgm:prSet presAssocID="{2701A6E7-2ABE-44AF-B8C5-6211B0F561CC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09BA51-DA14-4F0A-BB7D-8405BA99BC0D}" type="pres">
      <dgm:prSet presAssocID="{EC08F668-E663-47EF-AA36-3B3C9425D066}" presName="root" presStyleCnt="0"/>
      <dgm:spPr/>
    </dgm:pt>
    <dgm:pt modelId="{EF1F0662-FF91-4D57-9F01-A674FDB09806}" type="pres">
      <dgm:prSet presAssocID="{EC08F668-E663-47EF-AA36-3B3C9425D066}" presName="rootComposite" presStyleCnt="0"/>
      <dgm:spPr/>
    </dgm:pt>
    <dgm:pt modelId="{7383DF15-512C-483B-BA92-CF5C17DDC14C}" type="pres">
      <dgm:prSet presAssocID="{EC08F668-E663-47EF-AA36-3B3C9425D066}" presName="rootText" presStyleLbl="node1" presStyleIdx="2" presStyleCnt="3"/>
      <dgm:spPr/>
      <dgm:t>
        <a:bodyPr/>
        <a:lstStyle/>
        <a:p>
          <a:endParaRPr lang="en-IN"/>
        </a:p>
      </dgm:t>
    </dgm:pt>
    <dgm:pt modelId="{15C26ADD-6449-4123-B3BA-E04F7C1CE5DE}" type="pres">
      <dgm:prSet presAssocID="{EC08F668-E663-47EF-AA36-3B3C9425D066}" presName="rootConnector" presStyleLbl="node1" presStyleIdx="2" presStyleCnt="3"/>
      <dgm:spPr/>
      <dgm:t>
        <a:bodyPr/>
        <a:lstStyle/>
        <a:p>
          <a:endParaRPr lang="en-IN"/>
        </a:p>
      </dgm:t>
    </dgm:pt>
    <dgm:pt modelId="{7D3B0E03-2C4C-45DA-BCD5-44BD8D230815}" type="pres">
      <dgm:prSet presAssocID="{EC08F668-E663-47EF-AA36-3B3C9425D066}" presName="childShape" presStyleCnt="0"/>
      <dgm:spPr/>
    </dgm:pt>
    <dgm:pt modelId="{8C4B769B-9CB0-46C3-A926-80D8A42366A7}" type="pres">
      <dgm:prSet presAssocID="{79A52942-0256-4E67-80A2-FE0C296169D8}" presName="Name13" presStyleLbl="parChTrans1D2" presStyleIdx="5" presStyleCnt="8"/>
      <dgm:spPr/>
      <dgm:t>
        <a:bodyPr/>
        <a:lstStyle/>
        <a:p>
          <a:endParaRPr lang="en-IN"/>
        </a:p>
      </dgm:t>
    </dgm:pt>
    <dgm:pt modelId="{9C94C9CA-45F2-4C56-975C-F4788E1D50A8}" type="pres">
      <dgm:prSet presAssocID="{CAB76A80-7EE8-4DC8-89CB-5B2A04D4FE92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B2A662F-53F6-48A8-B92E-A9804E92FC72}" type="pres">
      <dgm:prSet presAssocID="{6F232AAD-9A53-4202-A0FE-D3E2C7624156}" presName="Name13" presStyleLbl="parChTrans1D2" presStyleIdx="6" presStyleCnt="8"/>
      <dgm:spPr/>
      <dgm:t>
        <a:bodyPr/>
        <a:lstStyle/>
        <a:p>
          <a:endParaRPr lang="en-IN"/>
        </a:p>
      </dgm:t>
    </dgm:pt>
    <dgm:pt modelId="{BB98A232-76F2-4074-8A5E-8E93EEE5C5BE}" type="pres">
      <dgm:prSet presAssocID="{D34118F0-ACC4-4994-9A96-9371B2C72DE5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B74C55-22BD-4D11-A3FF-18C634A73742}" type="pres">
      <dgm:prSet presAssocID="{CFC1B0D1-4103-492C-8D24-79504C1701AE}" presName="Name13" presStyleLbl="parChTrans1D2" presStyleIdx="7" presStyleCnt="8"/>
      <dgm:spPr/>
      <dgm:t>
        <a:bodyPr/>
        <a:lstStyle/>
        <a:p>
          <a:endParaRPr lang="en-IN"/>
        </a:p>
      </dgm:t>
    </dgm:pt>
    <dgm:pt modelId="{8A190D3C-D1EC-461C-B2D7-32F5D12F6E8F}" type="pres">
      <dgm:prSet presAssocID="{D0E0CD73-59AB-4D0C-9F79-DD17DA1E2CCE}" presName="childText" presStyleLbl="bgAcc1" presStyleIdx="7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FA7555B-9B73-42F2-8452-5A02258C32E2}" type="presOf" srcId="{B5745C8C-9675-4B27-B91A-2CD2E20AF7C3}" destId="{6BABFFA5-1E62-4374-B235-7B4440C9B550}" srcOrd="0" destOrd="0" presId="urn:microsoft.com/office/officeart/2005/8/layout/hierarchy3"/>
    <dgm:cxn modelId="{31769576-275C-4994-A150-716C3084F096}" type="presOf" srcId="{EC08F668-E663-47EF-AA36-3B3C9425D066}" destId="{7383DF15-512C-483B-BA92-CF5C17DDC14C}" srcOrd="0" destOrd="0" presId="urn:microsoft.com/office/officeart/2005/8/layout/hierarchy3"/>
    <dgm:cxn modelId="{12FF901A-CBD9-4FB7-B363-B26D7841BB9F}" type="presOf" srcId="{241B7C30-82D6-41F7-BF13-2B665F8EA5B8}" destId="{EECCAAB9-A645-4B37-ADC9-11105CB1DCA0}" srcOrd="1" destOrd="0" presId="urn:microsoft.com/office/officeart/2005/8/layout/hierarchy3"/>
    <dgm:cxn modelId="{7912ACDE-D04D-41D7-93C1-B88A2F3CD85A}" srcId="{B8518F1A-747B-4DF3-95B9-209469DD4C95}" destId="{7C961BA9-B169-4A05-9EFF-FB4A3BF82D86}" srcOrd="0" destOrd="0" parTransId="{5A957A20-4084-4716-BB83-318259669EFA}" sibTransId="{EE99DB3A-07F4-49C6-B971-FC385866EE05}"/>
    <dgm:cxn modelId="{126B89D1-D77D-454B-8B3C-C7051B6CE17B}" type="presOf" srcId="{D34118F0-ACC4-4994-9A96-9371B2C72DE5}" destId="{BB98A232-76F2-4074-8A5E-8E93EEE5C5BE}" srcOrd="0" destOrd="0" presId="urn:microsoft.com/office/officeart/2005/8/layout/hierarchy3"/>
    <dgm:cxn modelId="{BB437E19-02D6-4568-9216-AF9B2078E1CC}" type="presOf" srcId="{7C961BA9-B169-4A05-9EFF-FB4A3BF82D86}" destId="{E7661EAF-AC0D-41F1-8FC1-DEEC2982DD82}" srcOrd="0" destOrd="0" presId="urn:microsoft.com/office/officeart/2005/8/layout/hierarchy3"/>
    <dgm:cxn modelId="{6A00F886-6BE0-43AF-A341-B286B153709F}" type="presOf" srcId="{2701A6E7-2ABE-44AF-B8C5-6211B0F561CC}" destId="{51F70115-A771-4FBC-A06D-A66148846391}" srcOrd="0" destOrd="0" presId="urn:microsoft.com/office/officeart/2005/8/layout/hierarchy3"/>
    <dgm:cxn modelId="{6F7CA4CD-B24B-49B0-8034-4377A3BE3078}" type="presOf" srcId="{6F232AAD-9A53-4202-A0FE-D3E2C7624156}" destId="{4B2A662F-53F6-48A8-B92E-A9804E92FC72}" srcOrd="0" destOrd="0" presId="urn:microsoft.com/office/officeart/2005/8/layout/hierarchy3"/>
    <dgm:cxn modelId="{8FA89CA4-EB37-4044-AD5B-F99EF34684CD}" srcId="{EC08F668-E663-47EF-AA36-3B3C9425D066}" destId="{D34118F0-ACC4-4994-9A96-9371B2C72DE5}" srcOrd="1" destOrd="0" parTransId="{6F232AAD-9A53-4202-A0FE-D3E2C7624156}" sibTransId="{E4A16943-C999-4AD8-AD5F-D36DBE373179}"/>
    <dgm:cxn modelId="{D30802BF-7529-4539-8F10-DF48834FEB06}" type="presOf" srcId="{45148A19-F757-4C45-96C5-E136536693D2}" destId="{4D2E5A6B-466A-4799-AC2C-5E7DDF77B214}" srcOrd="0" destOrd="0" presId="urn:microsoft.com/office/officeart/2005/8/layout/hierarchy3"/>
    <dgm:cxn modelId="{B5CE5089-96CD-4DF3-ABCB-2FA5F802E7EA}" type="presOf" srcId="{E49284AA-B656-479A-B329-4C9CF526188D}" destId="{ECED2F16-94F0-433A-B2C6-F3CAC5C4A316}" srcOrd="0" destOrd="0" presId="urn:microsoft.com/office/officeart/2005/8/layout/hierarchy3"/>
    <dgm:cxn modelId="{306B452D-6CBA-4B50-A89E-1EDFB20464F7}" type="presOf" srcId="{CFC1B0D1-4103-492C-8D24-79504C1701AE}" destId="{07B74C55-22BD-4D11-A3FF-18C634A73742}" srcOrd="0" destOrd="0" presId="urn:microsoft.com/office/officeart/2005/8/layout/hierarchy3"/>
    <dgm:cxn modelId="{829E3DDD-39F9-4C13-89DD-02634041424B}" srcId="{241B7C30-82D6-41F7-BF13-2B665F8EA5B8}" destId="{423114F5-6E13-4885-BEE8-F53FC7BFCF31}" srcOrd="1" destOrd="0" parTransId="{9AD75D40-7622-43E3-B9B1-C9F9B2B2D873}" sibTransId="{F3D0F4B6-E0E6-49EE-AC8B-5BF111FE04E0}"/>
    <dgm:cxn modelId="{10071786-0784-4A91-AC44-592288634FA7}" srcId="{7C961BA9-B169-4A05-9EFF-FB4A3BF82D86}" destId="{45148A19-F757-4C45-96C5-E136536693D2}" srcOrd="1" destOrd="0" parTransId="{AADBA669-8E2F-4663-80ED-F284C1BB9DA9}" sibTransId="{E6423889-9F46-401B-80C9-21ED9EA285E5}"/>
    <dgm:cxn modelId="{A9894220-85CB-44D3-A137-4C471FF58AB0}" type="presOf" srcId="{7C961BA9-B169-4A05-9EFF-FB4A3BF82D86}" destId="{4B1B7566-1BAF-4585-907A-70ACC20985C9}" srcOrd="1" destOrd="0" presId="urn:microsoft.com/office/officeart/2005/8/layout/hierarchy3"/>
    <dgm:cxn modelId="{0F038D8D-0621-4AAE-A0CB-68E3ADFD29BC}" type="presOf" srcId="{9AD75D40-7622-43E3-B9B1-C9F9B2B2D873}" destId="{881A389F-208D-4F5B-A356-04D85CC52AC7}" srcOrd="0" destOrd="0" presId="urn:microsoft.com/office/officeart/2005/8/layout/hierarchy3"/>
    <dgm:cxn modelId="{64DA6F47-8770-492E-8352-B4B77668F5DA}" type="presOf" srcId="{D0E0CD73-59AB-4D0C-9F79-DD17DA1E2CCE}" destId="{8A190D3C-D1EC-461C-B2D7-32F5D12F6E8F}" srcOrd="0" destOrd="0" presId="urn:microsoft.com/office/officeart/2005/8/layout/hierarchy3"/>
    <dgm:cxn modelId="{7529C3BA-F60F-430F-A4C8-FAFFCF1941A0}" type="presOf" srcId="{CAB76A80-7EE8-4DC8-89CB-5B2A04D4FE92}" destId="{9C94C9CA-45F2-4C56-975C-F4788E1D50A8}" srcOrd="0" destOrd="0" presId="urn:microsoft.com/office/officeart/2005/8/layout/hierarchy3"/>
    <dgm:cxn modelId="{3DA21952-FAEB-4D53-8A5D-D1661692053E}" srcId="{B8518F1A-747B-4DF3-95B9-209469DD4C95}" destId="{EC08F668-E663-47EF-AA36-3B3C9425D066}" srcOrd="2" destOrd="0" parTransId="{EFEDC9F5-CD09-407D-9CD7-A9CFA31FD7BE}" sibTransId="{419FA7B6-B020-414B-9FF8-D368098FDDFE}"/>
    <dgm:cxn modelId="{7FE7C53F-26A1-4718-8F3F-DAB051C6DC33}" type="presOf" srcId="{79A52942-0256-4E67-80A2-FE0C296169D8}" destId="{8C4B769B-9CB0-46C3-A926-80D8A42366A7}" srcOrd="0" destOrd="0" presId="urn:microsoft.com/office/officeart/2005/8/layout/hierarchy3"/>
    <dgm:cxn modelId="{C3C0995E-DF70-47E1-826A-A3B36B8A3367}" type="presOf" srcId="{EC08F668-E663-47EF-AA36-3B3C9425D066}" destId="{15C26ADD-6449-4123-B3BA-E04F7C1CE5DE}" srcOrd="1" destOrd="0" presId="urn:microsoft.com/office/officeart/2005/8/layout/hierarchy3"/>
    <dgm:cxn modelId="{3AC3A49B-CEA0-4838-85B6-D2FE5F012F98}" type="presOf" srcId="{B8518F1A-747B-4DF3-95B9-209469DD4C95}" destId="{C1AFD2F9-0B3C-452E-93FC-0CED2359EE88}" srcOrd="0" destOrd="0" presId="urn:microsoft.com/office/officeart/2005/8/layout/hierarchy3"/>
    <dgm:cxn modelId="{F3BEA098-3EEB-4C33-B40C-D5C776215887}" srcId="{241B7C30-82D6-41F7-BF13-2B665F8EA5B8}" destId="{637385AB-6E67-49CB-A0C5-237E0A8CE386}" srcOrd="0" destOrd="0" parTransId="{321904A1-E0A1-4995-BA65-D734EF8FCDB6}" sibTransId="{1AB85B01-452D-4553-A6BD-3E2CFF1597E3}"/>
    <dgm:cxn modelId="{6A4A5E74-D805-4B85-A60A-E7C316D32681}" srcId="{241B7C30-82D6-41F7-BF13-2B665F8EA5B8}" destId="{2701A6E7-2ABE-44AF-B8C5-6211B0F561CC}" srcOrd="2" destOrd="0" parTransId="{E49284AA-B656-479A-B329-4C9CF526188D}" sibTransId="{A20A1F00-8FF8-4CF1-8D2D-FAB3A3F2C586}"/>
    <dgm:cxn modelId="{7EA65766-2A7F-4E19-922C-B3DE3CD4F55C}" type="presOf" srcId="{321904A1-E0A1-4995-BA65-D734EF8FCDB6}" destId="{92854C0A-432F-4E91-93B4-533E92AE5018}" srcOrd="0" destOrd="0" presId="urn:microsoft.com/office/officeart/2005/8/layout/hierarchy3"/>
    <dgm:cxn modelId="{09779AB0-8335-4379-B362-AEB52C5FF6F2}" srcId="{EC08F668-E663-47EF-AA36-3B3C9425D066}" destId="{D0E0CD73-59AB-4D0C-9F79-DD17DA1E2CCE}" srcOrd="2" destOrd="0" parTransId="{CFC1B0D1-4103-492C-8D24-79504C1701AE}" sibTransId="{20D1AC15-E975-4CEA-858F-FCCFC53EBA99}"/>
    <dgm:cxn modelId="{31018195-547C-4F19-A281-FBBA473FE8DC}" srcId="{7C961BA9-B169-4A05-9EFF-FB4A3BF82D86}" destId="{EB4163FF-0C39-4144-BDF1-97C4025AB3DE}" srcOrd="0" destOrd="0" parTransId="{B5745C8C-9675-4B27-B91A-2CD2E20AF7C3}" sibTransId="{F4F9CFB5-A9FD-4C08-9CBC-B0F959F4EE11}"/>
    <dgm:cxn modelId="{30E6C847-C035-4B5B-B30D-63C50569F37C}" type="presOf" srcId="{241B7C30-82D6-41F7-BF13-2B665F8EA5B8}" destId="{61B01AD2-AD8D-45A0-813F-A92257103895}" srcOrd="0" destOrd="0" presId="urn:microsoft.com/office/officeart/2005/8/layout/hierarchy3"/>
    <dgm:cxn modelId="{DF298351-A304-4D1B-A8ED-3476FD72C910}" type="presOf" srcId="{AADBA669-8E2F-4663-80ED-F284C1BB9DA9}" destId="{7591E945-D7B5-4BC8-984A-2543778BEC48}" srcOrd="0" destOrd="0" presId="urn:microsoft.com/office/officeart/2005/8/layout/hierarchy3"/>
    <dgm:cxn modelId="{8D8B04BD-9E2F-4F49-A783-EB30C3F6D250}" type="presOf" srcId="{423114F5-6E13-4885-BEE8-F53FC7BFCF31}" destId="{B31AD184-C5C1-4053-BE62-091A4036FAE7}" srcOrd="0" destOrd="0" presId="urn:microsoft.com/office/officeart/2005/8/layout/hierarchy3"/>
    <dgm:cxn modelId="{58220798-2DEE-472E-82AE-93920C638D2A}" srcId="{B8518F1A-747B-4DF3-95B9-209469DD4C95}" destId="{241B7C30-82D6-41F7-BF13-2B665F8EA5B8}" srcOrd="1" destOrd="0" parTransId="{3C97DE39-C7AD-486B-AEC2-7543E9816C41}" sibTransId="{B095B83B-A278-419F-A2A7-FD6344AD4735}"/>
    <dgm:cxn modelId="{5CE52F8F-1DC5-4A80-A138-4263A746BA75}" type="presOf" srcId="{637385AB-6E67-49CB-A0C5-237E0A8CE386}" destId="{7637141D-7BDF-4B6D-A11F-F24D146AE46F}" srcOrd="0" destOrd="0" presId="urn:microsoft.com/office/officeart/2005/8/layout/hierarchy3"/>
    <dgm:cxn modelId="{09BC6DDE-ED42-4667-9CCA-84579A268D8A}" type="presOf" srcId="{EB4163FF-0C39-4144-BDF1-97C4025AB3DE}" destId="{72EDCEA1-A5F5-4A91-99FF-521747C2D0A4}" srcOrd="0" destOrd="0" presId="urn:microsoft.com/office/officeart/2005/8/layout/hierarchy3"/>
    <dgm:cxn modelId="{8ADA3171-3583-437C-B5CB-A641D22D75A1}" srcId="{EC08F668-E663-47EF-AA36-3B3C9425D066}" destId="{CAB76A80-7EE8-4DC8-89CB-5B2A04D4FE92}" srcOrd="0" destOrd="0" parTransId="{79A52942-0256-4E67-80A2-FE0C296169D8}" sibTransId="{7015AA47-2F34-420D-930E-92A2BFB5134D}"/>
    <dgm:cxn modelId="{F986BE76-6C0B-46D3-B048-243574773104}" type="presParOf" srcId="{C1AFD2F9-0B3C-452E-93FC-0CED2359EE88}" destId="{51D6C16F-227D-442C-8F55-195112C0B866}" srcOrd="0" destOrd="0" presId="urn:microsoft.com/office/officeart/2005/8/layout/hierarchy3"/>
    <dgm:cxn modelId="{BAE5C533-E00F-4AFD-9A2C-669D5ACE91DA}" type="presParOf" srcId="{51D6C16F-227D-442C-8F55-195112C0B866}" destId="{311B3625-71EF-477C-997F-D85C3A646B39}" srcOrd="0" destOrd="0" presId="urn:microsoft.com/office/officeart/2005/8/layout/hierarchy3"/>
    <dgm:cxn modelId="{70AC0BCD-569B-4D5E-AEC0-33D142E5A7ED}" type="presParOf" srcId="{311B3625-71EF-477C-997F-D85C3A646B39}" destId="{E7661EAF-AC0D-41F1-8FC1-DEEC2982DD82}" srcOrd="0" destOrd="0" presId="urn:microsoft.com/office/officeart/2005/8/layout/hierarchy3"/>
    <dgm:cxn modelId="{8945FDD2-0CD5-49AB-BED1-BF2BEAC19A3C}" type="presParOf" srcId="{311B3625-71EF-477C-997F-D85C3A646B39}" destId="{4B1B7566-1BAF-4585-907A-70ACC20985C9}" srcOrd="1" destOrd="0" presId="urn:microsoft.com/office/officeart/2005/8/layout/hierarchy3"/>
    <dgm:cxn modelId="{A1AB4E0C-7A60-405F-9A4C-4E3D374DAF52}" type="presParOf" srcId="{51D6C16F-227D-442C-8F55-195112C0B866}" destId="{6885D26D-84AC-415A-A0E0-00DCA35C3F6D}" srcOrd="1" destOrd="0" presId="urn:microsoft.com/office/officeart/2005/8/layout/hierarchy3"/>
    <dgm:cxn modelId="{3EE96C3A-3178-41EF-B8B6-B4B8B90F73D9}" type="presParOf" srcId="{6885D26D-84AC-415A-A0E0-00DCA35C3F6D}" destId="{6BABFFA5-1E62-4374-B235-7B4440C9B550}" srcOrd="0" destOrd="0" presId="urn:microsoft.com/office/officeart/2005/8/layout/hierarchy3"/>
    <dgm:cxn modelId="{156A7057-9DF8-46B8-8553-396D6531E31E}" type="presParOf" srcId="{6885D26D-84AC-415A-A0E0-00DCA35C3F6D}" destId="{72EDCEA1-A5F5-4A91-99FF-521747C2D0A4}" srcOrd="1" destOrd="0" presId="urn:microsoft.com/office/officeart/2005/8/layout/hierarchy3"/>
    <dgm:cxn modelId="{E1161E70-EA5B-4600-B266-0FEC5F2E6AF7}" type="presParOf" srcId="{6885D26D-84AC-415A-A0E0-00DCA35C3F6D}" destId="{7591E945-D7B5-4BC8-984A-2543778BEC48}" srcOrd="2" destOrd="0" presId="urn:microsoft.com/office/officeart/2005/8/layout/hierarchy3"/>
    <dgm:cxn modelId="{42CF34B4-C299-4F7C-8DE5-975774FACA42}" type="presParOf" srcId="{6885D26D-84AC-415A-A0E0-00DCA35C3F6D}" destId="{4D2E5A6B-466A-4799-AC2C-5E7DDF77B214}" srcOrd="3" destOrd="0" presId="urn:microsoft.com/office/officeart/2005/8/layout/hierarchy3"/>
    <dgm:cxn modelId="{C1135E6C-88D1-4640-9D3E-A9D0147C6FCE}" type="presParOf" srcId="{C1AFD2F9-0B3C-452E-93FC-0CED2359EE88}" destId="{A4962E7F-877E-4768-8675-0D7C42107C96}" srcOrd="1" destOrd="0" presId="urn:microsoft.com/office/officeart/2005/8/layout/hierarchy3"/>
    <dgm:cxn modelId="{61702935-736C-497D-82A2-BB32FB1BDA87}" type="presParOf" srcId="{A4962E7F-877E-4768-8675-0D7C42107C96}" destId="{AE350B5A-2ADA-4E6E-8ADD-712668095C3B}" srcOrd="0" destOrd="0" presId="urn:microsoft.com/office/officeart/2005/8/layout/hierarchy3"/>
    <dgm:cxn modelId="{53AC09F3-77EC-4A33-8C4F-27F3C62B3B2E}" type="presParOf" srcId="{AE350B5A-2ADA-4E6E-8ADD-712668095C3B}" destId="{61B01AD2-AD8D-45A0-813F-A92257103895}" srcOrd="0" destOrd="0" presId="urn:microsoft.com/office/officeart/2005/8/layout/hierarchy3"/>
    <dgm:cxn modelId="{E329843C-7BD0-4D23-A3EC-E4087DC0E687}" type="presParOf" srcId="{AE350B5A-2ADA-4E6E-8ADD-712668095C3B}" destId="{EECCAAB9-A645-4B37-ADC9-11105CB1DCA0}" srcOrd="1" destOrd="0" presId="urn:microsoft.com/office/officeart/2005/8/layout/hierarchy3"/>
    <dgm:cxn modelId="{13F35480-D98F-4775-B797-9EC30A149499}" type="presParOf" srcId="{A4962E7F-877E-4768-8675-0D7C42107C96}" destId="{E8CC7981-801B-40F1-8AFA-6286F68719C8}" srcOrd="1" destOrd="0" presId="urn:microsoft.com/office/officeart/2005/8/layout/hierarchy3"/>
    <dgm:cxn modelId="{D3159E81-A36C-4D07-A545-701D888FB407}" type="presParOf" srcId="{E8CC7981-801B-40F1-8AFA-6286F68719C8}" destId="{92854C0A-432F-4E91-93B4-533E92AE5018}" srcOrd="0" destOrd="0" presId="urn:microsoft.com/office/officeart/2005/8/layout/hierarchy3"/>
    <dgm:cxn modelId="{1B97F1DA-0A75-4820-9396-363470E6D355}" type="presParOf" srcId="{E8CC7981-801B-40F1-8AFA-6286F68719C8}" destId="{7637141D-7BDF-4B6D-A11F-F24D146AE46F}" srcOrd="1" destOrd="0" presId="urn:microsoft.com/office/officeart/2005/8/layout/hierarchy3"/>
    <dgm:cxn modelId="{25C31EB2-9A5C-4F50-9EA7-231664B04441}" type="presParOf" srcId="{E8CC7981-801B-40F1-8AFA-6286F68719C8}" destId="{881A389F-208D-4F5B-A356-04D85CC52AC7}" srcOrd="2" destOrd="0" presId="urn:microsoft.com/office/officeart/2005/8/layout/hierarchy3"/>
    <dgm:cxn modelId="{1EF38E91-4FCC-4C9D-8B45-845E763C9CDC}" type="presParOf" srcId="{E8CC7981-801B-40F1-8AFA-6286F68719C8}" destId="{B31AD184-C5C1-4053-BE62-091A4036FAE7}" srcOrd="3" destOrd="0" presId="urn:microsoft.com/office/officeart/2005/8/layout/hierarchy3"/>
    <dgm:cxn modelId="{81AB82B6-88A3-4954-B13C-C371A83B5500}" type="presParOf" srcId="{E8CC7981-801B-40F1-8AFA-6286F68719C8}" destId="{ECED2F16-94F0-433A-B2C6-F3CAC5C4A316}" srcOrd="4" destOrd="0" presId="urn:microsoft.com/office/officeart/2005/8/layout/hierarchy3"/>
    <dgm:cxn modelId="{73183704-952F-4772-9597-735FFA529539}" type="presParOf" srcId="{E8CC7981-801B-40F1-8AFA-6286F68719C8}" destId="{51F70115-A771-4FBC-A06D-A66148846391}" srcOrd="5" destOrd="0" presId="urn:microsoft.com/office/officeart/2005/8/layout/hierarchy3"/>
    <dgm:cxn modelId="{FB3B74C0-95D0-4F27-A7A5-C965990B4B0D}" type="presParOf" srcId="{C1AFD2F9-0B3C-452E-93FC-0CED2359EE88}" destId="{FD09BA51-DA14-4F0A-BB7D-8405BA99BC0D}" srcOrd="2" destOrd="0" presId="urn:microsoft.com/office/officeart/2005/8/layout/hierarchy3"/>
    <dgm:cxn modelId="{2693F9A4-7F2C-49C0-9068-D6F69F6D6A13}" type="presParOf" srcId="{FD09BA51-DA14-4F0A-BB7D-8405BA99BC0D}" destId="{EF1F0662-FF91-4D57-9F01-A674FDB09806}" srcOrd="0" destOrd="0" presId="urn:microsoft.com/office/officeart/2005/8/layout/hierarchy3"/>
    <dgm:cxn modelId="{592F2157-726D-4110-8C12-D0FB27CE6454}" type="presParOf" srcId="{EF1F0662-FF91-4D57-9F01-A674FDB09806}" destId="{7383DF15-512C-483B-BA92-CF5C17DDC14C}" srcOrd="0" destOrd="0" presId="urn:microsoft.com/office/officeart/2005/8/layout/hierarchy3"/>
    <dgm:cxn modelId="{4B05E990-CAF8-4DB5-9834-BBA0B4D1F20A}" type="presParOf" srcId="{EF1F0662-FF91-4D57-9F01-A674FDB09806}" destId="{15C26ADD-6449-4123-B3BA-E04F7C1CE5DE}" srcOrd="1" destOrd="0" presId="urn:microsoft.com/office/officeart/2005/8/layout/hierarchy3"/>
    <dgm:cxn modelId="{DFDA4FF0-6ABB-448D-BB30-9B20F76E5949}" type="presParOf" srcId="{FD09BA51-DA14-4F0A-BB7D-8405BA99BC0D}" destId="{7D3B0E03-2C4C-45DA-BCD5-44BD8D230815}" srcOrd="1" destOrd="0" presId="urn:microsoft.com/office/officeart/2005/8/layout/hierarchy3"/>
    <dgm:cxn modelId="{34C5EEA9-F8F6-42D8-8522-38BF5CD7B4CA}" type="presParOf" srcId="{7D3B0E03-2C4C-45DA-BCD5-44BD8D230815}" destId="{8C4B769B-9CB0-46C3-A926-80D8A42366A7}" srcOrd="0" destOrd="0" presId="urn:microsoft.com/office/officeart/2005/8/layout/hierarchy3"/>
    <dgm:cxn modelId="{DAE86B7B-071A-45C0-A9A7-63C920492629}" type="presParOf" srcId="{7D3B0E03-2C4C-45DA-BCD5-44BD8D230815}" destId="{9C94C9CA-45F2-4C56-975C-F4788E1D50A8}" srcOrd="1" destOrd="0" presId="urn:microsoft.com/office/officeart/2005/8/layout/hierarchy3"/>
    <dgm:cxn modelId="{4CAACD5B-0DAA-4A72-8EE3-8E5E31411707}" type="presParOf" srcId="{7D3B0E03-2C4C-45DA-BCD5-44BD8D230815}" destId="{4B2A662F-53F6-48A8-B92E-A9804E92FC72}" srcOrd="2" destOrd="0" presId="urn:microsoft.com/office/officeart/2005/8/layout/hierarchy3"/>
    <dgm:cxn modelId="{62F3EDB3-11D5-4FF0-94A0-C1A259ECD9F2}" type="presParOf" srcId="{7D3B0E03-2C4C-45DA-BCD5-44BD8D230815}" destId="{BB98A232-76F2-4074-8A5E-8E93EEE5C5BE}" srcOrd="3" destOrd="0" presId="urn:microsoft.com/office/officeart/2005/8/layout/hierarchy3"/>
    <dgm:cxn modelId="{CB1B5552-1BC6-497B-8897-F5B8B7CDE079}" type="presParOf" srcId="{7D3B0E03-2C4C-45DA-BCD5-44BD8D230815}" destId="{07B74C55-22BD-4D11-A3FF-18C634A73742}" srcOrd="4" destOrd="0" presId="urn:microsoft.com/office/officeart/2005/8/layout/hierarchy3"/>
    <dgm:cxn modelId="{27CCEBE0-51B1-4205-8E15-1B5D892F3A58}" type="presParOf" srcId="{7D3B0E03-2C4C-45DA-BCD5-44BD8D230815}" destId="{8A190D3C-D1EC-461C-B2D7-32F5D12F6E8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AEE5D5-28F3-46C9-B0A5-CB4212EE91EB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1F5B80-BA6D-4845-9E49-D2DF1D8A6D52}">
      <dgm:prSet phldrT="[Text]"/>
      <dgm:spPr/>
      <dgm:t>
        <a:bodyPr/>
        <a:lstStyle/>
        <a:p>
          <a:r>
            <a:rPr lang="en-IN" b="1" dirty="0" smtClean="0"/>
            <a:t>aggregate of </a:t>
          </a:r>
          <a:endParaRPr lang="en-US" dirty="0"/>
        </a:p>
      </dgm:t>
    </dgm:pt>
    <dgm:pt modelId="{B87ABCDB-731C-45A4-9BAC-58C1933DE838}" type="parTrans" cxnId="{8319D2B3-71E6-459F-B0F8-E90DFDD5B17E}">
      <dgm:prSet/>
      <dgm:spPr/>
      <dgm:t>
        <a:bodyPr/>
        <a:lstStyle/>
        <a:p>
          <a:endParaRPr lang="en-US"/>
        </a:p>
      </dgm:t>
    </dgm:pt>
    <dgm:pt modelId="{38D251A4-E6B5-4893-90E0-0BC85D810DD8}" type="sibTrans" cxnId="{8319D2B3-71E6-459F-B0F8-E90DFDD5B17E}">
      <dgm:prSet/>
      <dgm:spPr/>
      <dgm:t>
        <a:bodyPr/>
        <a:lstStyle/>
        <a:p>
          <a:endParaRPr lang="en-US"/>
        </a:p>
      </dgm:t>
    </dgm:pt>
    <dgm:pt modelId="{D406F0A3-C30F-414A-BE10-BE656ADDB618}">
      <dgm:prSet phldrT="[Text]"/>
      <dgm:spPr/>
      <dgm:t>
        <a:bodyPr/>
        <a:lstStyle/>
        <a:p>
          <a:r>
            <a:rPr lang="en-IN" dirty="0" smtClean="0"/>
            <a:t>(iii) ½ % of the average of the value of investment</a:t>
          </a:r>
          <a:endParaRPr lang="en-US" dirty="0"/>
        </a:p>
      </dgm:t>
    </dgm:pt>
    <dgm:pt modelId="{41AE5BA0-ACB2-4F9E-A163-48F5AFD5E1B9}" type="parTrans" cxnId="{298FC860-63EC-4DA5-A26F-1C2B06CA7279}">
      <dgm:prSet/>
      <dgm:spPr/>
      <dgm:t>
        <a:bodyPr/>
        <a:lstStyle/>
        <a:p>
          <a:endParaRPr lang="en-US"/>
        </a:p>
      </dgm:t>
    </dgm:pt>
    <dgm:pt modelId="{39E9561D-7990-4A22-8436-9F93B59F7143}" type="sibTrans" cxnId="{298FC860-63EC-4DA5-A26F-1C2B06CA7279}">
      <dgm:prSet/>
      <dgm:spPr/>
      <dgm:t>
        <a:bodyPr/>
        <a:lstStyle/>
        <a:p>
          <a:endParaRPr lang="en-US"/>
        </a:p>
      </dgm:t>
    </dgm:pt>
    <dgm:pt modelId="{F772262F-6B5F-4CF7-BA9E-8DA39FF7D538}">
      <dgm:prSet phldrT="[Text]"/>
      <dgm:spPr/>
      <dgm:t>
        <a:bodyPr/>
        <a:lstStyle/>
        <a:p>
          <a:r>
            <a:rPr lang="en-IN" dirty="0" smtClean="0"/>
            <a:t>income from which </a:t>
          </a:r>
          <a:r>
            <a:rPr lang="en-IN" b="1" i="1" dirty="0" smtClean="0"/>
            <a:t>does not</a:t>
          </a:r>
          <a:r>
            <a:rPr lang="en-IN" dirty="0" smtClean="0"/>
            <a:t> or </a:t>
          </a:r>
          <a:r>
            <a:rPr lang="en-IN" b="1" i="1" dirty="0" smtClean="0"/>
            <a:t>shall not form part </a:t>
          </a:r>
          <a:r>
            <a:rPr lang="en-IN" dirty="0" smtClean="0"/>
            <a:t>of the total income</a:t>
          </a:r>
          <a:endParaRPr lang="en-US" dirty="0"/>
        </a:p>
      </dgm:t>
    </dgm:pt>
    <dgm:pt modelId="{9B713870-4C1B-4DBC-9E6B-50E0D702AB0A}" type="parTrans" cxnId="{CDE12D95-BF80-4323-A515-89D5E0AA3416}">
      <dgm:prSet/>
      <dgm:spPr/>
      <dgm:t>
        <a:bodyPr/>
        <a:lstStyle/>
        <a:p>
          <a:endParaRPr lang="en-US"/>
        </a:p>
      </dgm:t>
    </dgm:pt>
    <dgm:pt modelId="{33F6DFAD-E5FF-4A4B-936A-7662C488D385}" type="sibTrans" cxnId="{CDE12D95-BF80-4323-A515-89D5E0AA3416}">
      <dgm:prSet/>
      <dgm:spPr/>
      <dgm:t>
        <a:bodyPr/>
        <a:lstStyle/>
        <a:p>
          <a:endParaRPr lang="en-US"/>
        </a:p>
      </dgm:t>
    </dgm:pt>
    <dgm:pt modelId="{852DFC68-9EF2-44C0-BEE5-038C29CC96ED}">
      <dgm:prSet phldrT="[Text]"/>
      <dgm:spPr/>
      <dgm:t>
        <a:bodyPr/>
        <a:lstStyle/>
        <a:p>
          <a:r>
            <a:rPr lang="en-IN" dirty="0" smtClean="0"/>
            <a:t>as appearing in the balance sheet </a:t>
          </a:r>
          <a:r>
            <a:rPr lang="en-IN" i="1" dirty="0" smtClean="0"/>
            <a:t>on the first day and the last day of the relevant accounting year</a:t>
          </a:r>
          <a:endParaRPr lang="en-US" dirty="0"/>
        </a:p>
      </dgm:t>
    </dgm:pt>
    <dgm:pt modelId="{61227FFE-C2B3-4A24-ABDC-11427234D4D9}" type="parTrans" cxnId="{1D6BC43B-B492-4661-B780-CCA25342A3D9}">
      <dgm:prSet/>
      <dgm:spPr/>
      <dgm:t>
        <a:bodyPr/>
        <a:lstStyle/>
        <a:p>
          <a:endParaRPr lang="en-US"/>
        </a:p>
      </dgm:t>
    </dgm:pt>
    <dgm:pt modelId="{B3B720EC-41B3-467C-8B5C-C1DA7612587D}" type="sibTrans" cxnId="{1D6BC43B-B492-4661-B780-CCA25342A3D9}">
      <dgm:prSet/>
      <dgm:spPr/>
      <dgm:t>
        <a:bodyPr/>
        <a:lstStyle/>
        <a:p>
          <a:endParaRPr lang="en-US"/>
        </a:p>
      </dgm:t>
    </dgm:pt>
    <dgm:pt modelId="{7ACDFB96-4750-4707-AE38-F43C0D5D70B8}" type="pres">
      <dgm:prSet presAssocID="{C8AEE5D5-28F3-46C9-B0A5-CB4212EE91E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06687-E5D3-41D7-AD6F-BF3C8BAD2FBC}" type="pres">
      <dgm:prSet presAssocID="{971F5B80-BA6D-4845-9E49-D2DF1D8A6D52}" presName="vertOne" presStyleCnt="0"/>
      <dgm:spPr/>
      <dgm:t>
        <a:bodyPr/>
        <a:lstStyle/>
        <a:p>
          <a:endParaRPr lang="en-US"/>
        </a:p>
      </dgm:t>
    </dgm:pt>
    <dgm:pt modelId="{D1B325C8-E517-4DD0-A292-FAD2AB481C56}" type="pres">
      <dgm:prSet presAssocID="{971F5B80-BA6D-4845-9E49-D2DF1D8A6D5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7AC166-13DB-4EBF-874E-28E8181B6E64}" type="pres">
      <dgm:prSet presAssocID="{971F5B80-BA6D-4845-9E49-D2DF1D8A6D52}" presName="parTransOne" presStyleCnt="0"/>
      <dgm:spPr/>
      <dgm:t>
        <a:bodyPr/>
        <a:lstStyle/>
        <a:p>
          <a:endParaRPr lang="en-US"/>
        </a:p>
      </dgm:t>
    </dgm:pt>
    <dgm:pt modelId="{3A06274D-CBE0-41D0-B866-51131228AAFC}" type="pres">
      <dgm:prSet presAssocID="{971F5B80-BA6D-4845-9E49-D2DF1D8A6D52}" presName="horzOne" presStyleCnt="0"/>
      <dgm:spPr/>
      <dgm:t>
        <a:bodyPr/>
        <a:lstStyle/>
        <a:p>
          <a:endParaRPr lang="en-US"/>
        </a:p>
      </dgm:t>
    </dgm:pt>
    <dgm:pt modelId="{AA8B27F7-A0D7-4A94-A3AE-4D7B0B339713}" type="pres">
      <dgm:prSet presAssocID="{D406F0A3-C30F-414A-BE10-BE656ADDB618}" presName="vertTwo" presStyleCnt="0"/>
      <dgm:spPr/>
      <dgm:t>
        <a:bodyPr/>
        <a:lstStyle/>
        <a:p>
          <a:endParaRPr lang="en-US"/>
        </a:p>
      </dgm:t>
    </dgm:pt>
    <dgm:pt modelId="{8AD9AB86-6BB9-40D4-93AA-F211F5CD4BBD}" type="pres">
      <dgm:prSet presAssocID="{D406F0A3-C30F-414A-BE10-BE656ADDB618}" presName="txTwo" presStyleLbl="node2" presStyleIdx="0" presStyleCnt="1" custScaleY="597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FC683C-1C44-45DF-B66B-9C7E7E3FA08D}" type="pres">
      <dgm:prSet presAssocID="{D406F0A3-C30F-414A-BE10-BE656ADDB618}" presName="parTransTwo" presStyleCnt="0"/>
      <dgm:spPr/>
      <dgm:t>
        <a:bodyPr/>
        <a:lstStyle/>
        <a:p>
          <a:endParaRPr lang="en-US"/>
        </a:p>
      </dgm:t>
    </dgm:pt>
    <dgm:pt modelId="{884704DC-013E-45D3-9472-ACDB40727098}" type="pres">
      <dgm:prSet presAssocID="{D406F0A3-C30F-414A-BE10-BE656ADDB618}" presName="horzTwo" presStyleCnt="0"/>
      <dgm:spPr/>
      <dgm:t>
        <a:bodyPr/>
        <a:lstStyle/>
        <a:p>
          <a:endParaRPr lang="en-US"/>
        </a:p>
      </dgm:t>
    </dgm:pt>
    <dgm:pt modelId="{99F316E0-71A6-4DB9-B680-9C5C4E21AFFB}" type="pres">
      <dgm:prSet presAssocID="{F772262F-6B5F-4CF7-BA9E-8DA39FF7D538}" presName="vertThree" presStyleCnt="0"/>
      <dgm:spPr/>
      <dgm:t>
        <a:bodyPr/>
        <a:lstStyle/>
        <a:p>
          <a:endParaRPr lang="en-US"/>
        </a:p>
      </dgm:t>
    </dgm:pt>
    <dgm:pt modelId="{1635E831-1218-4645-85F2-B66C0410711B}" type="pres">
      <dgm:prSet presAssocID="{F772262F-6B5F-4CF7-BA9E-8DA39FF7D538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CFC228-31DB-4A26-B5D2-B3C263474EA7}" type="pres">
      <dgm:prSet presAssocID="{F772262F-6B5F-4CF7-BA9E-8DA39FF7D538}" presName="horzThree" presStyleCnt="0"/>
      <dgm:spPr/>
      <dgm:t>
        <a:bodyPr/>
        <a:lstStyle/>
        <a:p>
          <a:endParaRPr lang="en-US"/>
        </a:p>
      </dgm:t>
    </dgm:pt>
    <dgm:pt modelId="{1649F9CC-08FA-420B-BEB8-7CB4F0902541}" type="pres">
      <dgm:prSet presAssocID="{33F6DFAD-E5FF-4A4B-936A-7662C488D385}" presName="sibSpaceThree" presStyleCnt="0"/>
      <dgm:spPr/>
      <dgm:t>
        <a:bodyPr/>
        <a:lstStyle/>
        <a:p>
          <a:endParaRPr lang="en-US"/>
        </a:p>
      </dgm:t>
    </dgm:pt>
    <dgm:pt modelId="{E5C38DB1-AD98-48C3-BFBA-A2FBE54B4D8E}" type="pres">
      <dgm:prSet presAssocID="{852DFC68-9EF2-44C0-BEE5-038C29CC96ED}" presName="vertThree" presStyleCnt="0"/>
      <dgm:spPr/>
      <dgm:t>
        <a:bodyPr/>
        <a:lstStyle/>
        <a:p>
          <a:endParaRPr lang="en-US"/>
        </a:p>
      </dgm:t>
    </dgm:pt>
    <dgm:pt modelId="{C80AA1B1-DD6B-4475-9F4B-967EA15DF01C}" type="pres">
      <dgm:prSet presAssocID="{852DFC68-9EF2-44C0-BEE5-038C29CC96ED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195275-4BDD-4986-85DB-D9645E97EC85}" type="pres">
      <dgm:prSet presAssocID="{852DFC68-9EF2-44C0-BEE5-038C29CC96ED}" presName="horzThree" presStyleCnt="0"/>
      <dgm:spPr/>
      <dgm:t>
        <a:bodyPr/>
        <a:lstStyle/>
        <a:p>
          <a:endParaRPr lang="en-US"/>
        </a:p>
      </dgm:t>
    </dgm:pt>
  </dgm:ptLst>
  <dgm:cxnLst>
    <dgm:cxn modelId="{BBBD2CB8-9D72-431C-924F-B0A85C2DC432}" type="presOf" srcId="{852DFC68-9EF2-44C0-BEE5-038C29CC96ED}" destId="{C80AA1B1-DD6B-4475-9F4B-967EA15DF01C}" srcOrd="0" destOrd="0" presId="urn:microsoft.com/office/officeart/2005/8/layout/hierarchy4"/>
    <dgm:cxn modelId="{56294161-4A9E-4D11-B7F3-CED72AE496C2}" type="presOf" srcId="{D406F0A3-C30F-414A-BE10-BE656ADDB618}" destId="{8AD9AB86-6BB9-40D4-93AA-F211F5CD4BBD}" srcOrd="0" destOrd="0" presId="urn:microsoft.com/office/officeart/2005/8/layout/hierarchy4"/>
    <dgm:cxn modelId="{CDE12D95-BF80-4323-A515-89D5E0AA3416}" srcId="{D406F0A3-C30F-414A-BE10-BE656ADDB618}" destId="{F772262F-6B5F-4CF7-BA9E-8DA39FF7D538}" srcOrd="0" destOrd="0" parTransId="{9B713870-4C1B-4DBC-9E6B-50E0D702AB0A}" sibTransId="{33F6DFAD-E5FF-4A4B-936A-7662C488D385}"/>
    <dgm:cxn modelId="{604B1252-DB6B-464B-AC57-A0C3889A9D24}" type="presOf" srcId="{C8AEE5D5-28F3-46C9-B0A5-CB4212EE91EB}" destId="{7ACDFB96-4750-4707-AE38-F43C0D5D70B8}" srcOrd="0" destOrd="0" presId="urn:microsoft.com/office/officeart/2005/8/layout/hierarchy4"/>
    <dgm:cxn modelId="{24FABBBD-2B50-47ED-AA7D-5B1925A0AE2C}" type="presOf" srcId="{F772262F-6B5F-4CF7-BA9E-8DA39FF7D538}" destId="{1635E831-1218-4645-85F2-B66C0410711B}" srcOrd="0" destOrd="0" presId="urn:microsoft.com/office/officeart/2005/8/layout/hierarchy4"/>
    <dgm:cxn modelId="{8319D2B3-71E6-459F-B0F8-E90DFDD5B17E}" srcId="{C8AEE5D5-28F3-46C9-B0A5-CB4212EE91EB}" destId="{971F5B80-BA6D-4845-9E49-D2DF1D8A6D52}" srcOrd="0" destOrd="0" parTransId="{B87ABCDB-731C-45A4-9BAC-58C1933DE838}" sibTransId="{38D251A4-E6B5-4893-90E0-0BC85D810DD8}"/>
    <dgm:cxn modelId="{38E4F1AC-E09A-458A-A865-E4C0BD068CA1}" type="presOf" srcId="{971F5B80-BA6D-4845-9E49-D2DF1D8A6D52}" destId="{D1B325C8-E517-4DD0-A292-FAD2AB481C56}" srcOrd="0" destOrd="0" presId="urn:microsoft.com/office/officeart/2005/8/layout/hierarchy4"/>
    <dgm:cxn modelId="{298FC860-63EC-4DA5-A26F-1C2B06CA7279}" srcId="{971F5B80-BA6D-4845-9E49-D2DF1D8A6D52}" destId="{D406F0A3-C30F-414A-BE10-BE656ADDB618}" srcOrd="0" destOrd="0" parTransId="{41AE5BA0-ACB2-4F9E-A163-48F5AFD5E1B9}" sibTransId="{39E9561D-7990-4A22-8436-9F93B59F7143}"/>
    <dgm:cxn modelId="{1D6BC43B-B492-4661-B780-CCA25342A3D9}" srcId="{D406F0A3-C30F-414A-BE10-BE656ADDB618}" destId="{852DFC68-9EF2-44C0-BEE5-038C29CC96ED}" srcOrd="1" destOrd="0" parTransId="{61227FFE-C2B3-4A24-ABDC-11427234D4D9}" sibTransId="{B3B720EC-41B3-467C-8B5C-C1DA7612587D}"/>
    <dgm:cxn modelId="{48A2525B-9955-405F-8428-0C41EBF607E5}" type="presParOf" srcId="{7ACDFB96-4750-4707-AE38-F43C0D5D70B8}" destId="{8B906687-E5D3-41D7-AD6F-BF3C8BAD2FBC}" srcOrd="0" destOrd="0" presId="urn:microsoft.com/office/officeart/2005/8/layout/hierarchy4"/>
    <dgm:cxn modelId="{7C74F2FE-B7E3-400A-8F44-05E55DB21363}" type="presParOf" srcId="{8B906687-E5D3-41D7-AD6F-BF3C8BAD2FBC}" destId="{D1B325C8-E517-4DD0-A292-FAD2AB481C56}" srcOrd="0" destOrd="0" presId="urn:microsoft.com/office/officeart/2005/8/layout/hierarchy4"/>
    <dgm:cxn modelId="{D0160991-DFD6-4C16-844B-E1F86FB92AF0}" type="presParOf" srcId="{8B906687-E5D3-41D7-AD6F-BF3C8BAD2FBC}" destId="{2A7AC166-13DB-4EBF-874E-28E8181B6E64}" srcOrd="1" destOrd="0" presId="urn:microsoft.com/office/officeart/2005/8/layout/hierarchy4"/>
    <dgm:cxn modelId="{7263650B-123A-41C8-953B-32B7447F5181}" type="presParOf" srcId="{8B906687-E5D3-41D7-AD6F-BF3C8BAD2FBC}" destId="{3A06274D-CBE0-41D0-B866-51131228AAFC}" srcOrd="2" destOrd="0" presId="urn:microsoft.com/office/officeart/2005/8/layout/hierarchy4"/>
    <dgm:cxn modelId="{3067FBFB-6F68-403D-923A-F1CCAB72230C}" type="presParOf" srcId="{3A06274D-CBE0-41D0-B866-51131228AAFC}" destId="{AA8B27F7-A0D7-4A94-A3AE-4D7B0B339713}" srcOrd="0" destOrd="0" presId="urn:microsoft.com/office/officeart/2005/8/layout/hierarchy4"/>
    <dgm:cxn modelId="{9D3968EE-884B-47A3-AA96-6A94A924892C}" type="presParOf" srcId="{AA8B27F7-A0D7-4A94-A3AE-4D7B0B339713}" destId="{8AD9AB86-6BB9-40D4-93AA-F211F5CD4BBD}" srcOrd="0" destOrd="0" presId="urn:microsoft.com/office/officeart/2005/8/layout/hierarchy4"/>
    <dgm:cxn modelId="{618A852E-58CF-42BC-8649-EE37675E4959}" type="presParOf" srcId="{AA8B27F7-A0D7-4A94-A3AE-4D7B0B339713}" destId="{F8FC683C-1C44-45DF-B66B-9C7E7E3FA08D}" srcOrd="1" destOrd="0" presId="urn:microsoft.com/office/officeart/2005/8/layout/hierarchy4"/>
    <dgm:cxn modelId="{A4FD6FBF-D4F0-41F8-B887-42E032D94EBF}" type="presParOf" srcId="{AA8B27F7-A0D7-4A94-A3AE-4D7B0B339713}" destId="{884704DC-013E-45D3-9472-ACDB40727098}" srcOrd="2" destOrd="0" presId="urn:microsoft.com/office/officeart/2005/8/layout/hierarchy4"/>
    <dgm:cxn modelId="{CA77F124-12C3-44E9-94B4-7A56DA08CE5A}" type="presParOf" srcId="{884704DC-013E-45D3-9472-ACDB40727098}" destId="{99F316E0-71A6-4DB9-B680-9C5C4E21AFFB}" srcOrd="0" destOrd="0" presId="urn:microsoft.com/office/officeart/2005/8/layout/hierarchy4"/>
    <dgm:cxn modelId="{30D5DE26-DA4A-43F0-A377-8B3ADA1117FF}" type="presParOf" srcId="{99F316E0-71A6-4DB9-B680-9C5C4E21AFFB}" destId="{1635E831-1218-4645-85F2-B66C0410711B}" srcOrd="0" destOrd="0" presId="urn:microsoft.com/office/officeart/2005/8/layout/hierarchy4"/>
    <dgm:cxn modelId="{1E7EBF7A-8F29-4FFD-A0B4-1C99D5544554}" type="presParOf" srcId="{99F316E0-71A6-4DB9-B680-9C5C4E21AFFB}" destId="{26CFC228-31DB-4A26-B5D2-B3C263474EA7}" srcOrd="1" destOrd="0" presId="urn:microsoft.com/office/officeart/2005/8/layout/hierarchy4"/>
    <dgm:cxn modelId="{0C3DD6B2-379D-44F3-8087-A9FEC506938F}" type="presParOf" srcId="{884704DC-013E-45D3-9472-ACDB40727098}" destId="{1649F9CC-08FA-420B-BEB8-7CB4F0902541}" srcOrd="1" destOrd="0" presId="urn:microsoft.com/office/officeart/2005/8/layout/hierarchy4"/>
    <dgm:cxn modelId="{72201043-BB64-4015-B38F-5ADA6C4B3B9C}" type="presParOf" srcId="{884704DC-013E-45D3-9472-ACDB40727098}" destId="{E5C38DB1-AD98-48C3-BFBA-A2FBE54B4D8E}" srcOrd="2" destOrd="0" presId="urn:microsoft.com/office/officeart/2005/8/layout/hierarchy4"/>
    <dgm:cxn modelId="{DF0CD8E4-56E7-41EA-9CB0-91D37AF10E49}" type="presParOf" srcId="{E5C38DB1-AD98-48C3-BFBA-A2FBE54B4D8E}" destId="{C80AA1B1-DD6B-4475-9F4B-967EA15DF01C}" srcOrd="0" destOrd="0" presId="urn:microsoft.com/office/officeart/2005/8/layout/hierarchy4"/>
    <dgm:cxn modelId="{712E3093-B467-4A08-9A64-337388449F16}" type="presParOf" srcId="{E5C38DB1-AD98-48C3-BFBA-A2FBE54B4D8E}" destId="{ED195275-4BDD-4986-85DB-D9645E97EC8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60B7E3F-DCA8-4B1E-B60C-8E147D0684AD}" type="doc">
      <dgm:prSet loTypeId="urn:microsoft.com/office/officeart/2005/8/layout/arrow5" loCatId="process" qsTypeId="urn:microsoft.com/office/officeart/2005/8/quickstyle/3d5" qsCatId="3D" csTypeId="urn:microsoft.com/office/officeart/2005/8/colors/accent1_2" csCatId="accent1" phldr="1"/>
      <dgm:spPr/>
    </dgm:pt>
    <dgm:pt modelId="{599B657E-2DB2-44FD-AD0E-502E21D48EC9}">
      <dgm:prSet phldrT="[Text]" custT="1"/>
      <dgm:spPr/>
      <dgm:t>
        <a:bodyPr/>
        <a:lstStyle/>
        <a:p>
          <a:r>
            <a:rPr lang="en-IN" sz="2800" b="1" smtClean="0"/>
            <a:t> direct</a:t>
          </a:r>
        </a:p>
        <a:p>
          <a:r>
            <a:rPr lang="en-IN" sz="2800" b="1" smtClean="0"/>
            <a:t> expenditure </a:t>
          </a:r>
          <a:endParaRPr lang="en-US" sz="2800" b="1" dirty="0"/>
        </a:p>
      </dgm:t>
    </dgm:pt>
    <dgm:pt modelId="{A73EB661-D75B-4288-93EE-48DE8E4E6FCA}" type="parTrans" cxnId="{2772182C-F298-4E59-BEE2-D41B40D9E59B}">
      <dgm:prSet/>
      <dgm:spPr/>
      <dgm:t>
        <a:bodyPr/>
        <a:lstStyle/>
        <a:p>
          <a:endParaRPr lang="en-US"/>
        </a:p>
      </dgm:t>
    </dgm:pt>
    <dgm:pt modelId="{2E6CB9C4-5B31-479A-9DE1-91ED59C13CB9}" type="sibTrans" cxnId="{2772182C-F298-4E59-BEE2-D41B40D9E59B}">
      <dgm:prSet/>
      <dgm:spPr/>
      <dgm:t>
        <a:bodyPr/>
        <a:lstStyle/>
        <a:p>
          <a:endParaRPr lang="en-US"/>
        </a:p>
      </dgm:t>
    </dgm:pt>
    <dgm:pt modelId="{A9DA3931-4790-4C74-8C6B-84BA2B77C4B2}">
      <dgm:prSet custT="1"/>
      <dgm:spPr/>
      <dgm:t>
        <a:bodyPr/>
        <a:lstStyle/>
        <a:p>
          <a:r>
            <a:rPr lang="en-IN" sz="2800" b="1" dirty="0" smtClean="0"/>
            <a:t>indirect </a:t>
          </a:r>
        </a:p>
        <a:p>
          <a:r>
            <a:rPr lang="en-IN" sz="2800" b="1" dirty="0" smtClean="0"/>
            <a:t>expenditure</a:t>
          </a:r>
          <a:endParaRPr lang="en-IN" sz="2800" b="1" dirty="0"/>
        </a:p>
      </dgm:t>
    </dgm:pt>
    <dgm:pt modelId="{DB23278E-DF7E-4716-8458-96333A20E061}" type="parTrans" cxnId="{1090104A-485F-4C25-B792-ED420DD4C332}">
      <dgm:prSet/>
      <dgm:spPr/>
      <dgm:t>
        <a:bodyPr/>
        <a:lstStyle/>
        <a:p>
          <a:endParaRPr lang="en-US"/>
        </a:p>
      </dgm:t>
    </dgm:pt>
    <dgm:pt modelId="{1F6FD225-CE9E-49F2-AE77-69D5F91B1BB7}" type="sibTrans" cxnId="{1090104A-485F-4C25-B792-ED420DD4C332}">
      <dgm:prSet/>
      <dgm:spPr/>
      <dgm:t>
        <a:bodyPr/>
        <a:lstStyle/>
        <a:p>
          <a:endParaRPr lang="en-US"/>
        </a:p>
      </dgm:t>
    </dgm:pt>
    <dgm:pt modelId="{327942FA-E0A9-4F2A-B1CC-B742B45C1721}">
      <dgm:prSet phldrT="[Text]" custT="1"/>
      <dgm:spPr/>
      <dgm:t>
        <a:bodyPr/>
        <a:lstStyle/>
        <a:p>
          <a:r>
            <a:rPr lang="en-IN" sz="3600" dirty="0" smtClean="0"/>
            <a:t>Disallowance of </a:t>
          </a:r>
          <a:endParaRPr lang="en-US" sz="3600" dirty="0"/>
        </a:p>
      </dgm:t>
    </dgm:pt>
    <dgm:pt modelId="{BA6E53CA-ED65-4229-939B-6ACF893D412F}" type="sibTrans" cxnId="{59A4DD5D-8D7B-4A04-A119-98BCC9358852}">
      <dgm:prSet/>
      <dgm:spPr/>
      <dgm:t>
        <a:bodyPr/>
        <a:lstStyle/>
        <a:p>
          <a:endParaRPr lang="en-US"/>
        </a:p>
      </dgm:t>
    </dgm:pt>
    <dgm:pt modelId="{37597B01-D763-4B1E-B797-9C14F538A95A}" type="parTrans" cxnId="{59A4DD5D-8D7B-4A04-A119-98BCC9358852}">
      <dgm:prSet/>
      <dgm:spPr/>
      <dgm:t>
        <a:bodyPr/>
        <a:lstStyle/>
        <a:p>
          <a:endParaRPr lang="en-US"/>
        </a:p>
      </dgm:t>
    </dgm:pt>
    <dgm:pt modelId="{7DEC265D-CB37-4962-BBED-E9E9006C13AE}" type="pres">
      <dgm:prSet presAssocID="{360B7E3F-DCA8-4B1E-B60C-8E147D0684AD}" presName="diagram" presStyleCnt="0">
        <dgm:presLayoutVars>
          <dgm:dir/>
          <dgm:resizeHandles val="exact"/>
        </dgm:presLayoutVars>
      </dgm:prSet>
      <dgm:spPr/>
    </dgm:pt>
    <dgm:pt modelId="{E94C96D9-3BF5-4FC5-BAB9-7529E749806B}" type="pres">
      <dgm:prSet presAssocID="{327942FA-E0A9-4F2A-B1CC-B742B45C1721}" presName="arrow" presStyleLbl="node1" presStyleIdx="0" presStyleCnt="3" custScaleX="281559" custScaleY="819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F84A24-C5D0-4342-96BE-230F90227B09}" type="pres">
      <dgm:prSet presAssocID="{599B657E-2DB2-44FD-AD0E-502E21D48EC9}" presName="arrow" presStyleLbl="node1" presStyleIdx="1" presStyleCnt="3" custScaleY="1357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6DA503-A7C2-4F79-81EA-4914DD71D81D}" type="pres">
      <dgm:prSet presAssocID="{A9DA3931-4790-4C74-8C6B-84BA2B77C4B2}" presName="arrow" presStyleLbl="node1" presStyleIdx="2" presStyleCnt="3" custScaleY="1281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5C0EF9-6A07-4AAC-BEAE-8EF926C15097}" type="presOf" srcId="{327942FA-E0A9-4F2A-B1CC-B742B45C1721}" destId="{E94C96D9-3BF5-4FC5-BAB9-7529E749806B}" srcOrd="0" destOrd="0" presId="urn:microsoft.com/office/officeart/2005/8/layout/arrow5"/>
    <dgm:cxn modelId="{2772182C-F298-4E59-BEE2-D41B40D9E59B}" srcId="{360B7E3F-DCA8-4B1E-B60C-8E147D0684AD}" destId="{599B657E-2DB2-44FD-AD0E-502E21D48EC9}" srcOrd="1" destOrd="0" parTransId="{A73EB661-D75B-4288-93EE-48DE8E4E6FCA}" sibTransId="{2E6CB9C4-5B31-479A-9DE1-91ED59C13CB9}"/>
    <dgm:cxn modelId="{997ECF05-5F6E-46E3-8B16-6BBA5495D4B8}" type="presOf" srcId="{599B657E-2DB2-44FD-AD0E-502E21D48EC9}" destId="{75F84A24-C5D0-4342-96BE-230F90227B09}" srcOrd="0" destOrd="0" presId="urn:microsoft.com/office/officeart/2005/8/layout/arrow5"/>
    <dgm:cxn modelId="{B9AC1BD9-59CB-48A8-A6B4-61602362B039}" type="presOf" srcId="{360B7E3F-DCA8-4B1E-B60C-8E147D0684AD}" destId="{7DEC265D-CB37-4962-BBED-E9E9006C13AE}" srcOrd="0" destOrd="0" presId="urn:microsoft.com/office/officeart/2005/8/layout/arrow5"/>
    <dgm:cxn modelId="{F97CF1FD-77A8-4E82-981F-E7446EEE1A4D}" type="presOf" srcId="{A9DA3931-4790-4C74-8C6B-84BA2B77C4B2}" destId="{566DA503-A7C2-4F79-81EA-4914DD71D81D}" srcOrd="0" destOrd="0" presId="urn:microsoft.com/office/officeart/2005/8/layout/arrow5"/>
    <dgm:cxn modelId="{59A4DD5D-8D7B-4A04-A119-98BCC9358852}" srcId="{360B7E3F-DCA8-4B1E-B60C-8E147D0684AD}" destId="{327942FA-E0A9-4F2A-B1CC-B742B45C1721}" srcOrd="0" destOrd="0" parTransId="{37597B01-D763-4B1E-B797-9C14F538A95A}" sibTransId="{BA6E53CA-ED65-4229-939B-6ACF893D412F}"/>
    <dgm:cxn modelId="{1090104A-485F-4C25-B792-ED420DD4C332}" srcId="{360B7E3F-DCA8-4B1E-B60C-8E147D0684AD}" destId="{A9DA3931-4790-4C74-8C6B-84BA2B77C4B2}" srcOrd="2" destOrd="0" parTransId="{DB23278E-DF7E-4716-8458-96333A20E061}" sibTransId="{1F6FD225-CE9E-49F2-AE77-69D5F91B1BB7}"/>
    <dgm:cxn modelId="{087533C7-76B1-4A30-B999-9A8B597EA99D}" type="presParOf" srcId="{7DEC265D-CB37-4962-BBED-E9E9006C13AE}" destId="{E94C96D9-3BF5-4FC5-BAB9-7529E749806B}" srcOrd="0" destOrd="0" presId="urn:microsoft.com/office/officeart/2005/8/layout/arrow5"/>
    <dgm:cxn modelId="{8939889F-F3C6-4FA9-9C21-5FF3F3380FFF}" type="presParOf" srcId="{7DEC265D-CB37-4962-BBED-E9E9006C13AE}" destId="{75F84A24-C5D0-4342-96BE-230F90227B09}" srcOrd="1" destOrd="0" presId="urn:microsoft.com/office/officeart/2005/8/layout/arrow5"/>
    <dgm:cxn modelId="{2E5BEDA7-E7D4-42B4-9073-B46DD1D2E0A4}" type="presParOf" srcId="{7DEC265D-CB37-4962-BBED-E9E9006C13AE}" destId="{566DA503-A7C2-4F79-81EA-4914DD71D81D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D51B917-B940-4FAD-A8D1-CC399D38EDB0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C8CD5CF-5A64-4D7C-8516-70754A84F2DE}">
      <dgm:prSet phldrT="[Text]"/>
      <dgm:spPr/>
      <dgm:t>
        <a:bodyPr/>
        <a:lstStyle/>
        <a:p>
          <a:pPr algn="just"/>
          <a:r>
            <a:rPr lang="en-US" dirty="0" smtClean="0"/>
            <a:t>Rule 8D </a:t>
          </a:r>
          <a:r>
            <a:rPr lang="en-US" u="sng" dirty="0" smtClean="0"/>
            <a:t>shall not be applicable for assessment year prior to assessment year 2008-09</a:t>
          </a:r>
          <a:endParaRPr lang="en-IN" dirty="0"/>
        </a:p>
      </dgm:t>
    </dgm:pt>
    <dgm:pt modelId="{D7F9BEFC-3730-4CBE-9181-5A66FB3B14A2}" type="parTrans" cxnId="{498ECEAD-4CA8-4E2D-A33F-859D4C71C6D9}">
      <dgm:prSet/>
      <dgm:spPr/>
      <dgm:t>
        <a:bodyPr/>
        <a:lstStyle/>
        <a:p>
          <a:endParaRPr lang="en-IN"/>
        </a:p>
      </dgm:t>
    </dgm:pt>
    <dgm:pt modelId="{C86B7712-7367-4CCA-A80D-23BFCA741CD7}" type="sibTrans" cxnId="{498ECEAD-4CA8-4E2D-A33F-859D4C71C6D9}">
      <dgm:prSet/>
      <dgm:spPr/>
      <dgm:t>
        <a:bodyPr/>
        <a:lstStyle/>
        <a:p>
          <a:endParaRPr lang="en-IN"/>
        </a:p>
      </dgm:t>
    </dgm:pt>
    <dgm:pt modelId="{760540A7-E691-4162-A19E-9E3FD12C99F5}">
      <dgm:prSet phldrT="[Text]" custT="1"/>
      <dgm:spPr/>
      <dgm:t>
        <a:bodyPr/>
        <a:lstStyle/>
        <a:p>
          <a:pPr algn="just"/>
          <a:r>
            <a:rPr lang="en-US" sz="2000" u="sng" dirty="0" smtClean="0"/>
            <a:t>Applicable to all pending cases even prior to notification of rule 8D</a:t>
          </a:r>
          <a:endParaRPr lang="en-IN" sz="2000" dirty="0"/>
        </a:p>
      </dgm:t>
    </dgm:pt>
    <dgm:pt modelId="{C8C4A921-9338-42A3-837A-17C775D40F73}" type="parTrans" cxnId="{BAE1216E-7C1F-4EED-A866-9A87625292AB}">
      <dgm:prSet/>
      <dgm:spPr/>
      <dgm:t>
        <a:bodyPr/>
        <a:lstStyle/>
        <a:p>
          <a:endParaRPr lang="en-IN"/>
        </a:p>
      </dgm:t>
    </dgm:pt>
    <dgm:pt modelId="{9B7CE70B-F55A-4672-91A1-4504FE250FB0}" type="sibTrans" cxnId="{BAE1216E-7C1F-4EED-A866-9A87625292AB}">
      <dgm:prSet/>
      <dgm:spPr/>
      <dgm:t>
        <a:bodyPr/>
        <a:lstStyle/>
        <a:p>
          <a:endParaRPr lang="en-IN"/>
        </a:p>
      </dgm:t>
    </dgm:pt>
    <dgm:pt modelId="{1D7DFB6B-9EBF-4ABA-A949-450AD4B225F8}" type="pres">
      <dgm:prSet presAssocID="{8D51B917-B940-4FAD-A8D1-CC399D38ED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0FD313A2-2357-4B59-9B77-631A07C41B7F}" type="pres">
      <dgm:prSet presAssocID="{8D51B917-B940-4FAD-A8D1-CC399D38EDB0}" presName="dot1" presStyleLbl="alignNode1" presStyleIdx="0" presStyleCnt="10"/>
      <dgm:spPr/>
    </dgm:pt>
    <dgm:pt modelId="{4E2CD46D-D435-4C01-AFF0-DC280ABA6FE1}" type="pres">
      <dgm:prSet presAssocID="{8D51B917-B940-4FAD-A8D1-CC399D38EDB0}" presName="dot2" presStyleLbl="alignNode1" presStyleIdx="1" presStyleCnt="10"/>
      <dgm:spPr/>
    </dgm:pt>
    <dgm:pt modelId="{EE280DBD-1A6B-46CB-99D2-134B538DDFE2}" type="pres">
      <dgm:prSet presAssocID="{8D51B917-B940-4FAD-A8D1-CC399D38EDB0}" presName="dot3" presStyleLbl="alignNode1" presStyleIdx="2" presStyleCnt="10"/>
      <dgm:spPr/>
      <dgm:t>
        <a:bodyPr/>
        <a:lstStyle/>
        <a:p>
          <a:endParaRPr lang="en-IN"/>
        </a:p>
      </dgm:t>
    </dgm:pt>
    <dgm:pt modelId="{4D64D3D6-1BE8-4894-8BA8-8FCD8579F9F7}" type="pres">
      <dgm:prSet presAssocID="{8D51B917-B940-4FAD-A8D1-CC399D38EDB0}" presName="dotArrow1" presStyleLbl="alignNode1" presStyleIdx="3" presStyleCnt="10"/>
      <dgm:spPr/>
    </dgm:pt>
    <dgm:pt modelId="{0D5D0C3E-7E3A-4FBF-ACFA-7650DFB8B904}" type="pres">
      <dgm:prSet presAssocID="{8D51B917-B940-4FAD-A8D1-CC399D38EDB0}" presName="dotArrow2" presStyleLbl="alignNode1" presStyleIdx="4" presStyleCnt="10"/>
      <dgm:spPr/>
    </dgm:pt>
    <dgm:pt modelId="{C47379A9-AA36-4761-877A-B9CEF86A9163}" type="pres">
      <dgm:prSet presAssocID="{8D51B917-B940-4FAD-A8D1-CC399D38EDB0}" presName="dotArrow3" presStyleLbl="alignNode1" presStyleIdx="5" presStyleCnt="10"/>
      <dgm:spPr/>
    </dgm:pt>
    <dgm:pt modelId="{A6BD5B68-58FF-4472-A855-7D8BA933E4B1}" type="pres">
      <dgm:prSet presAssocID="{8D51B917-B940-4FAD-A8D1-CC399D38EDB0}" presName="dotArrow4" presStyleLbl="alignNode1" presStyleIdx="6" presStyleCnt="10"/>
      <dgm:spPr/>
    </dgm:pt>
    <dgm:pt modelId="{AB0CFDD4-774D-46DD-964E-84428F3DCA82}" type="pres">
      <dgm:prSet presAssocID="{8D51B917-B940-4FAD-A8D1-CC399D38EDB0}" presName="dotArrow5" presStyleLbl="alignNode1" presStyleIdx="7" presStyleCnt="10"/>
      <dgm:spPr/>
    </dgm:pt>
    <dgm:pt modelId="{0DDD516D-C68D-40D1-9420-F968B493F82C}" type="pres">
      <dgm:prSet presAssocID="{8D51B917-B940-4FAD-A8D1-CC399D38EDB0}" presName="dotArrow6" presStyleLbl="alignNode1" presStyleIdx="8" presStyleCnt="10"/>
      <dgm:spPr/>
    </dgm:pt>
    <dgm:pt modelId="{3E99727A-CB5A-4261-BA7C-1F9B225F0123}" type="pres">
      <dgm:prSet presAssocID="{8D51B917-B940-4FAD-A8D1-CC399D38EDB0}" presName="dotArrow7" presStyleLbl="alignNode1" presStyleIdx="9" presStyleCnt="10"/>
      <dgm:spPr/>
    </dgm:pt>
    <dgm:pt modelId="{722A37C2-3237-40A0-982E-E903CF9F7472}" type="pres">
      <dgm:prSet presAssocID="{7C8CD5CF-5A64-4D7C-8516-70754A84F2DE}" presName="parTx1" presStyleLbl="node1" presStyleIdx="0" presStyleCnt="2" custScaleX="124598" custScaleY="142084"/>
      <dgm:spPr/>
      <dgm:t>
        <a:bodyPr/>
        <a:lstStyle/>
        <a:p>
          <a:endParaRPr lang="en-IN"/>
        </a:p>
      </dgm:t>
    </dgm:pt>
    <dgm:pt modelId="{872F486E-846E-43EE-83B5-81D84F4E53EE}" type="pres">
      <dgm:prSet presAssocID="{C86B7712-7367-4CCA-A80D-23BFCA741CD7}" presName="picture1" presStyleCnt="0"/>
      <dgm:spPr/>
    </dgm:pt>
    <dgm:pt modelId="{4E8DACE4-E77C-496B-BAD8-0A1DDD3D828A}" type="pres">
      <dgm:prSet presAssocID="{C86B7712-7367-4CCA-A80D-23BFCA741CD7}" presName="imageRepeatNode" presStyleLbl="fgImgPlace1" presStyleIdx="0" presStyleCnt="2" custScaleX="76294" custScaleY="88479" custLinFactNeighborX="-998" custLinFactNeighborY="-16091"/>
      <dgm:spPr/>
      <dgm:t>
        <a:bodyPr/>
        <a:lstStyle/>
        <a:p>
          <a:endParaRPr lang="en-IN"/>
        </a:p>
      </dgm:t>
    </dgm:pt>
    <dgm:pt modelId="{9B804D41-937D-486A-866F-F05398B3E6D5}" type="pres">
      <dgm:prSet presAssocID="{760540A7-E691-4162-A19E-9E3FD12C99F5}" presName="parTx2" presStyleLbl="node1" presStyleIdx="1" presStyleCnt="2" custScaleX="105552" custScaleY="172926"/>
      <dgm:spPr/>
      <dgm:t>
        <a:bodyPr/>
        <a:lstStyle/>
        <a:p>
          <a:endParaRPr lang="en-IN"/>
        </a:p>
      </dgm:t>
    </dgm:pt>
    <dgm:pt modelId="{E3BB4628-7EFE-403A-AB32-3C7831B743F4}" type="pres">
      <dgm:prSet presAssocID="{9B7CE70B-F55A-4672-91A1-4504FE250FB0}" presName="picture2" presStyleCnt="0"/>
      <dgm:spPr/>
    </dgm:pt>
    <dgm:pt modelId="{D104F6F0-9EE0-449F-AEC9-C68E8C8A00BE}" type="pres">
      <dgm:prSet presAssocID="{9B7CE70B-F55A-4672-91A1-4504FE250FB0}" presName="imageRepeatNode" presStyleLbl="fgImgPlace1" presStyleIdx="1" presStyleCnt="2"/>
      <dgm:spPr/>
      <dgm:t>
        <a:bodyPr/>
        <a:lstStyle/>
        <a:p>
          <a:endParaRPr lang="en-IN"/>
        </a:p>
      </dgm:t>
    </dgm:pt>
  </dgm:ptLst>
  <dgm:cxnLst>
    <dgm:cxn modelId="{477B7E1D-659F-446F-9667-FCCF181A7BF6}" type="presOf" srcId="{7C8CD5CF-5A64-4D7C-8516-70754A84F2DE}" destId="{722A37C2-3237-40A0-982E-E903CF9F7472}" srcOrd="0" destOrd="0" presId="urn:microsoft.com/office/officeart/2008/layout/AscendingPictureAccentProcess"/>
    <dgm:cxn modelId="{498ECEAD-4CA8-4E2D-A33F-859D4C71C6D9}" srcId="{8D51B917-B940-4FAD-A8D1-CC399D38EDB0}" destId="{7C8CD5CF-5A64-4D7C-8516-70754A84F2DE}" srcOrd="0" destOrd="0" parTransId="{D7F9BEFC-3730-4CBE-9181-5A66FB3B14A2}" sibTransId="{C86B7712-7367-4CCA-A80D-23BFCA741CD7}"/>
    <dgm:cxn modelId="{D654B9F4-6A87-47C2-B8A6-9E44D13E49C7}" type="presOf" srcId="{C86B7712-7367-4CCA-A80D-23BFCA741CD7}" destId="{4E8DACE4-E77C-496B-BAD8-0A1DDD3D828A}" srcOrd="0" destOrd="0" presId="urn:microsoft.com/office/officeart/2008/layout/AscendingPictureAccentProcess"/>
    <dgm:cxn modelId="{47716BD7-86B2-4FFE-9CBD-5C5C35578C32}" type="presOf" srcId="{8D51B917-B940-4FAD-A8D1-CC399D38EDB0}" destId="{1D7DFB6B-9EBF-4ABA-A949-450AD4B225F8}" srcOrd="0" destOrd="0" presId="urn:microsoft.com/office/officeart/2008/layout/AscendingPictureAccentProcess"/>
    <dgm:cxn modelId="{BAE1216E-7C1F-4EED-A866-9A87625292AB}" srcId="{8D51B917-B940-4FAD-A8D1-CC399D38EDB0}" destId="{760540A7-E691-4162-A19E-9E3FD12C99F5}" srcOrd="1" destOrd="0" parTransId="{C8C4A921-9338-42A3-837A-17C775D40F73}" sibTransId="{9B7CE70B-F55A-4672-91A1-4504FE250FB0}"/>
    <dgm:cxn modelId="{1CEF714A-ED6B-4102-813C-A4822C607347}" type="presOf" srcId="{760540A7-E691-4162-A19E-9E3FD12C99F5}" destId="{9B804D41-937D-486A-866F-F05398B3E6D5}" srcOrd="0" destOrd="0" presId="urn:microsoft.com/office/officeart/2008/layout/AscendingPictureAccentProcess"/>
    <dgm:cxn modelId="{F5D591BE-80DC-4613-849E-782171DBD201}" type="presOf" srcId="{9B7CE70B-F55A-4672-91A1-4504FE250FB0}" destId="{D104F6F0-9EE0-449F-AEC9-C68E8C8A00BE}" srcOrd="0" destOrd="0" presId="urn:microsoft.com/office/officeart/2008/layout/AscendingPictureAccentProcess"/>
    <dgm:cxn modelId="{E1D8CB88-43D5-47C4-92C2-6109E3A585EA}" type="presParOf" srcId="{1D7DFB6B-9EBF-4ABA-A949-450AD4B225F8}" destId="{0FD313A2-2357-4B59-9B77-631A07C41B7F}" srcOrd="0" destOrd="0" presId="urn:microsoft.com/office/officeart/2008/layout/AscendingPictureAccentProcess"/>
    <dgm:cxn modelId="{4C4B9411-D0CE-488D-90F0-8BBCFA5FCE7F}" type="presParOf" srcId="{1D7DFB6B-9EBF-4ABA-A949-450AD4B225F8}" destId="{4E2CD46D-D435-4C01-AFF0-DC280ABA6FE1}" srcOrd="1" destOrd="0" presId="urn:microsoft.com/office/officeart/2008/layout/AscendingPictureAccentProcess"/>
    <dgm:cxn modelId="{1ED07DD6-8A5C-493C-8356-D23CF783DEC2}" type="presParOf" srcId="{1D7DFB6B-9EBF-4ABA-A949-450AD4B225F8}" destId="{EE280DBD-1A6B-46CB-99D2-134B538DDFE2}" srcOrd="2" destOrd="0" presId="urn:microsoft.com/office/officeart/2008/layout/AscendingPictureAccentProcess"/>
    <dgm:cxn modelId="{183979B6-1210-4104-843A-0B284C31AB98}" type="presParOf" srcId="{1D7DFB6B-9EBF-4ABA-A949-450AD4B225F8}" destId="{4D64D3D6-1BE8-4894-8BA8-8FCD8579F9F7}" srcOrd="3" destOrd="0" presId="urn:microsoft.com/office/officeart/2008/layout/AscendingPictureAccentProcess"/>
    <dgm:cxn modelId="{272F5AA3-A0FB-4B97-A42C-399144ABBC58}" type="presParOf" srcId="{1D7DFB6B-9EBF-4ABA-A949-450AD4B225F8}" destId="{0D5D0C3E-7E3A-4FBF-ACFA-7650DFB8B904}" srcOrd="4" destOrd="0" presId="urn:microsoft.com/office/officeart/2008/layout/AscendingPictureAccentProcess"/>
    <dgm:cxn modelId="{CFC8502E-2542-4244-BA06-0DF389BBBF3C}" type="presParOf" srcId="{1D7DFB6B-9EBF-4ABA-A949-450AD4B225F8}" destId="{C47379A9-AA36-4761-877A-B9CEF86A9163}" srcOrd="5" destOrd="0" presId="urn:microsoft.com/office/officeart/2008/layout/AscendingPictureAccentProcess"/>
    <dgm:cxn modelId="{FF8E435D-8E30-4156-A2B7-DA9F21F967C7}" type="presParOf" srcId="{1D7DFB6B-9EBF-4ABA-A949-450AD4B225F8}" destId="{A6BD5B68-58FF-4472-A855-7D8BA933E4B1}" srcOrd="6" destOrd="0" presId="urn:microsoft.com/office/officeart/2008/layout/AscendingPictureAccentProcess"/>
    <dgm:cxn modelId="{8AF0EC54-28EB-40B0-80EF-56D398CB8819}" type="presParOf" srcId="{1D7DFB6B-9EBF-4ABA-A949-450AD4B225F8}" destId="{AB0CFDD4-774D-46DD-964E-84428F3DCA82}" srcOrd="7" destOrd="0" presId="urn:microsoft.com/office/officeart/2008/layout/AscendingPictureAccentProcess"/>
    <dgm:cxn modelId="{58BCF145-D1B3-40D3-A5BC-4243A1749D02}" type="presParOf" srcId="{1D7DFB6B-9EBF-4ABA-A949-450AD4B225F8}" destId="{0DDD516D-C68D-40D1-9420-F968B493F82C}" srcOrd="8" destOrd="0" presId="urn:microsoft.com/office/officeart/2008/layout/AscendingPictureAccentProcess"/>
    <dgm:cxn modelId="{358A00A7-69EE-4278-9D75-1634C8FD01A3}" type="presParOf" srcId="{1D7DFB6B-9EBF-4ABA-A949-450AD4B225F8}" destId="{3E99727A-CB5A-4261-BA7C-1F9B225F0123}" srcOrd="9" destOrd="0" presId="urn:microsoft.com/office/officeart/2008/layout/AscendingPictureAccentProcess"/>
    <dgm:cxn modelId="{F642F032-3BCA-493A-B64D-BA564F6706F9}" type="presParOf" srcId="{1D7DFB6B-9EBF-4ABA-A949-450AD4B225F8}" destId="{722A37C2-3237-40A0-982E-E903CF9F7472}" srcOrd="10" destOrd="0" presId="urn:microsoft.com/office/officeart/2008/layout/AscendingPictureAccentProcess"/>
    <dgm:cxn modelId="{86D4B2D6-1567-4310-B4D6-ED83950BD312}" type="presParOf" srcId="{1D7DFB6B-9EBF-4ABA-A949-450AD4B225F8}" destId="{872F486E-846E-43EE-83B5-81D84F4E53EE}" srcOrd="11" destOrd="0" presId="urn:microsoft.com/office/officeart/2008/layout/AscendingPictureAccentProcess"/>
    <dgm:cxn modelId="{B6ADA5C7-1F22-4BDA-B6DD-0A4BA9A53CF5}" type="presParOf" srcId="{872F486E-846E-43EE-83B5-81D84F4E53EE}" destId="{4E8DACE4-E77C-496B-BAD8-0A1DDD3D828A}" srcOrd="0" destOrd="0" presId="urn:microsoft.com/office/officeart/2008/layout/AscendingPictureAccentProcess"/>
    <dgm:cxn modelId="{1CCC6259-B96C-4B25-AD41-98B96E09FCD7}" type="presParOf" srcId="{1D7DFB6B-9EBF-4ABA-A949-450AD4B225F8}" destId="{9B804D41-937D-486A-866F-F05398B3E6D5}" srcOrd="12" destOrd="0" presId="urn:microsoft.com/office/officeart/2008/layout/AscendingPictureAccentProcess"/>
    <dgm:cxn modelId="{FA1B8D55-DEA0-4438-8941-6329006CEECB}" type="presParOf" srcId="{1D7DFB6B-9EBF-4ABA-A949-450AD4B225F8}" destId="{E3BB4628-7EFE-403A-AB32-3C7831B743F4}" srcOrd="13" destOrd="0" presId="urn:microsoft.com/office/officeart/2008/layout/AscendingPictureAccentProcess"/>
    <dgm:cxn modelId="{6E164476-B045-4AD4-AA32-59078C564843}" type="presParOf" srcId="{E3BB4628-7EFE-403A-AB32-3C7831B743F4}" destId="{D104F6F0-9EE0-449F-AEC9-C68E8C8A00BE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656A0DF-C444-42E4-97DF-1241BB65463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7487C0-447E-47E2-BDA2-35FB3E99A976}">
      <dgm:prSet phldrT="[Text]" custT="1"/>
      <dgm:spPr/>
      <dgm:t>
        <a:bodyPr/>
        <a:lstStyle/>
        <a:p>
          <a:r>
            <a:rPr lang="en-US" sz="2800" dirty="0" smtClean="0"/>
            <a:t>Section 14A prevails  over other general law due to</a:t>
          </a:r>
          <a:endParaRPr lang="en-US" sz="2800" dirty="0"/>
        </a:p>
      </dgm:t>
    </dgm:pt>
    <dgm:pt modelId="{EE2C07E7-C0B4-4EEB-8280-F6F1A5A58719}" type="parTrans" cxnId="{65E4CC82-E010-4533-A349-EE1BA712D98D}">
      <dgm:prSet/>
      <dgm:spPr/>
      <dgm:t>
        <a:bodyPr/>
        <a:lstStyle/>
        <a:p>
          <a:endParaRPr lang="en-US"/>
        </a:p>
      </dgm:t>
    </dgm:pt>
    <dgm:pt modelId="{115C9E45-E6D2-4FF7-B5C1-5333A1987194}" type="sibTrans" cxnId="{65E4CC82-E010-4533-A349-EE1BA712D98D}">
      <dgm:prSet/>
      <dgm:spPr/>
      <dgm:t>
        <a:bodyPr/>
        <a:lstStyle/>
        <a:p>
          <a:endParaRPr lang="en-US"/>
        </a:p>
      </dgm:t>
    </dgm:pt>
    <dgm:pt modelId="{5E9F263B-2D71-41D2-B9DE-6860AC558399}">
      <dgm:prSet phldrT="[Text]" custT="1"/>
      <dgm:spPr/>
      <dgm:t>
        <a:bodyPr/>
        <a:lstStyle/>
        <a:p>
          <a:r>
            <a:rPr lang="en-US" sz="3200" dirty="0" smtClean="0"/>
            <a:t>Special Provision</a:t>
          </a:r>
          <a:r>
            <a:rPr lang="en-US" sz="1800" dirty="0" smtClean="0"/>
            <a:t>		</a:t>
          </a:r>
          <a:endParaRPr lang="en-US" sz="1800" dirty="0"/>
        </a:p>
      </dgm:t>
    </dgm:pt>
    <dgm:pt modelId="{0E824F5F-1AAA-4443-867E-5B916925F702}" type="parTrans" cxnId="{2C7D9F7F-93C3-4125-AB96-442ECDA813DF}">
      <dgm:prSet/>
      <dgm:spPr/>
      <dgm:t>
        <a:bodyPr/>
        <a:lstStyle/>
        <a:p>
          <a:endParaRPr lang="en-US"/>
        </a:p>
      </dgm:t>
    </dgm:pt>
    <dgm:pt modelId="{8E72286F-09C6-42A8-8C35-C21A342B2E14}" type="sibTrans" cxnId="{2C7D9F7F-93C3-4125-AB96-442ECDA813DF}">
      <dgm:prSet/>
      <dgm:spPr/>
      <dgm:t>
        <a:bodyPr/>
        <a:lstStyle/>
        <a:p>
          <a:endParaRPr lang="en-US"/>
        </a:p>
      </dgm:t>
    </dgm:pt>
    <dgm:pt modelId="{38CAF365-798D-46B9-80A5-0912EA19FE35}">
      <dgm:prSet/>
      <dgm:spPr/>
      <dgm:t>
        <a:bodyPr/>
        <a:lstStyle/>
        <a:p>
          <a:r>
            <a:rPr lang="en-US" dirty="0" smtClean="0"/>
            <a:t>Special Law	</a:t>
          </a:r>
          <a:endParaRPr lang="en-US" dirty="0"/>
        </a:p>
      </dgm:t>
    </dgm:pt>
    <dgm:pt modelId="{8881BF62-8F6D-40E4-BE5E-353D255416CE}" type="parTrans" cxnId="{8BFE0BA0-2D7A-440C-B842-C77C6B51752C}">
      <dgm:prSet/>
      <dgm:spPr/>
      <dgm:t>
        <a:bodyPr/>
        <a:lstStyle/>
        <a:p>
          <a:endParaRPr lang="en-US"/>
        </a:p>
      </dgm:t>
    </dgm:pt>
    <dgm:pt modelId="{875172DE-C3F1-4C77-AB36-538CD0A54223}" type="sibTrans" cxnId="{8BFE0BA0-2D7A-440C-B842-C77C6B51752C}">
      <dgm:prSet/>
      <dgm:spPr/>
      <dgm:t>
        <a:bodyPr/>
        <a:lstStyle/>
        <a:p>
          <a:endParaRPr lang="en-US"/>
        </a:p>
      </dgm:t>
    </dgm:pt>
    <dgm:pt modelId="{26DC2EAF-6F68-413D-AC9C-7D5E1F1BA67A}" type="pres">
      <dgm:prSet presAssocID="{5656A0DF-C444-42E4-97DF-1241BB65463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74B7E78-E8C1-4310-9C2E-FA10F3D8EC63}" type="pres">
      <dgm:prSet presAssocID="{807487C0-447E-47E2-BDA2-35FB3E99A976}" presName="parentLin" presStyleCnt="0"/>
      <dgm:spPr/>
    </dgm:pt>
    <dgm:pt modelId="{1E7E9D07-83A6-40FD-98FF-2FD5638C550F}" type="pres">
      <dgm:prSet presAssocID="{807487C0-447E-47E2-BDA2-35FB3E99A976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C52CC731-52B6-43D1-AF46-AB8EBC9769E3}" type="pres">
      <dgm:prSet presAssocID="{807487C0-447E-47E2-BDA2-35FB3E99A976}" presName="parentText" presStyleLbl="node1" presStyleIdx="0" presStyleCnt="3" custScaleX="142997" custScaleY="9007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0C8BEB-2E3A-4C39-A5E1-BC543B75EBE8}" type="pres">
      <dgm:prSet presAssocID="{807487C0-447E-47E2-BDA2-35FB3E99A976}" presName="negativeSpace" presStyleCnt="0"/>
      <dgm:spPr/>
    </dgm:pt>
    <dgm:pt modelId="{EB56D5A5-60DF-418E-8ED5-05535E8D9F8B}" type="pres">
      <dgm:prSet presAssocID="{807487C0-447E-47E2-BDA2-35FB3E99A976}" presName="childText" presStyleLbl="conFgAcc1" presStyleIdx="0" presStyleCnt="3" custScaleY="68107">
        <dgm:presLayoutVars>
          <dgm:bulletEnabled val="1"/>
        </dgm:presLayoutVars>
      </dgm:prSet>
      <dgm:spPr/>
    </dgm:pt>
    <dgm:pt modelId="{E0571715-04F7-4AC1-9451-6BBEACDB1306}" type="pres">
      <dgm:prSet presAssocID="{115C9E45-E6D2-4FF7-B5C1-5333A1987194}" presName="spaceBetweenRectangles" presStyleCnt="0"/>
      <dgm:spPr/>
    </dgm:pt>
    <dgm:pt modelId="{6D0D834C-4905-45B1-B2A0-07434305BB03}" type="pres">
      <dgm:prSet presAssocID="{5E9F263B-2D71-41D2-B9DE-6860AC558399}" presName="parentLin" presStyleCnt="0"/>
      <dgm:spPr/>
    </dgm:pt>
    <dgm:pt modelId="{A386D4D8-67A7-4C7F-A4D6-15B534ABE568}" type="pres">
      <dgm:prSet presAssocID="{5E9F263B-2D71-41D2-B9DE-6860AC558399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A9083954-3FDC-42BF-B3BC-D3D4820FE86C}" type="pres">
      <dgm:prSet presAssocID="{5E9F263B-2D71-41D2-B9DE-6860AC558399}" presName="parentText" presStyleLbl="node1" presStyleIdx="1" presStyleCnt="3" custScaleX="92620" custScaleY="9239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858DC-AAFC-4242-87FA-83B00A066385}" type="pres">
      <dgm:prSet presAssocID="{5E9F263B-2D71-41D2-B9DE-6860AC558399}" presName="negativeSpace" presStyleCnt="0"/>
      <dgm:spPr/>
    </dgm:pt>
    <dgm:pt modelId="{9A9E8FCE-FBA7-497E-8A56-3FDBED626FF7}" type="pres">
      <dgm:prSet presAssocID="{5E9F263B-2D71-41D2-B9DE-6860AC558399}" presName="childText" presStyleLbl="conFgAcc1" presStyleIdx="1" presStyleCnt="3" custScaleY="60092">
        <dgm:presLayoutVars>
          <dgm:bulletEnabled val="1"/>
        </dgm:presLayoutVars>
      </dgm:prSet>
      <dgm:spPr/>
    </dgm:pt>
    <dgm:pt modelId="{3FCAA9AC-4DDE-408F-A30D-C0CB75A076C9}" type="pres">
      <dgm:prSet presAssocID="{8E72286F-09C6-42A8-8C35-C21A342B2E14}" presName="spaceBetweenRectangles" presStyleCnt="0"/>
      <dgm:spPr/>
    </dgm:pt>
    <dgm:pt modelId="{A682B9E8-379A-4A6A-A423-4B0B0AF61C51}" type="pres">
      <dgm:prSet presAssocID="{38CAF365-798D-46B9-80A5-0912EA19FE35}" presName="parentLin" presStyleCnt="0"/>
      <dgm:spPr/>
    </dgm:pt>
    <dgm:pt modelId="{0D9EEF55-6E55-4EEA-BA2C-3AF9E5E58B44}" type="pres">
      <dgm:prSet presAssocID="{38CAF365-798D-46B9-80A5-0912EA19FE35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DC6DA118-CA7F-4DB3-B058-AAE57A35FDA6}" type="pres">
      <dgm:prSet presAssocID="{38CAF365-798D-46B9-80A5-0912EA19FE35}" presName="parentText" presStyleLbl="node1" presStyleIdx="2" presStyleCnt="3" custScaleX="6793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50AC54-B259-48FD-9DCC-7911CE601936}" type="pres">
      <dgm:prSet presAssocID="{38CAF365-798D-46B9-80A5-0912EA19FE35}" presName="negativeSpace" presStyleCnt="0"/>
      <dgm:spPr/>
    </dgm:pt>
    <dgm:pt modelId="{F4104A70-7D41-4DB4-96FC-5664FAA6259F}" type="pres">
      <dgm:prSet presAssocID="{38CAF365-798D-46B9-80A5-0912EA19FE35}" presName="childText" presStyleLbl="conFgAcc1" presStyleIdx="2" presStyleCnt="3" custScaleY="55532">
        <dgm:presLayoutVars>
          <dgm:bulletEnabled val="1"/>
        </dgm:presLayoutVars>
      </dgm:prSet>
      <dgm:spPr/>
    </dgm:pt>
  </dgm:ptLst>
  <dgm:cxnLst>
    <dgm:cxn modelId="{2C7D9F7F-93C3-4125-AB96-442ECDA813DF}" srcId="{5656A0DF-C444-42E4-97DF-1241BB654631}" destId="{5E9F263B-2D71-41D2-B9DE-6860AC558399}" srcOrd="1" destOrd="0" parTransId="{0E824F5F-1AAA-4443-867E-5B916925F702}" sibTransId="{8E72286F-09C6-42A8-8C35-C21A342B2E14}"/>
    <dgm:cxn modelId="{AC7D7BE6-AA47-43DA-960B-FC05230311C3}" type="presOf" srcId="{807487C0-447E-47E2-BDA2-35FB3E99A976}" destId="{1E7E9D07-83A6-40FD-98FF-2FD5638C550F}" srcOrd="0" destOrd="0" presId="urn:microsoft.com/office/officeart/2005/8/layout/list1"/>
    <dgm:cxn modelId="{3D524A68-17AB-45D4-84EA-E44C07D4B7F9}" type="presOf" srcId="{38CAF365-798D-46B9-80A5-0912EA19FE35}" destId="{0D9EEF55-6E55-4EEA-BA2C-3AF9E5E58B44}" srcOrd="0" destOrd="0" presId="urn:microsoft.com/office/officeart/2005/8/layout/list1"/>
    <dgm:cxn modelId="{E2904FF2-9DDC-4BA8-9A26-509C379426DA}" type="presOf" srcId="{5656A0DF-C444-42E4-97DF-1241BB654631}" destId="{26DC2EAF-6F68-413D-AC9C-7D5E1F1BA67A}" srcOrd="0" destOrd="0" presId="urn:microsoft.com/office/officeart/2005/8/layout/list1"/>
    <dgm:cxn modelId="{8D955374-BC11-4016-A888-8B206F686A0F}" type="presOf" srcId="{807487C0-447E-47E2-BDA2-35FB3E99A976}" destId="{C52CC731-52B6-43D1-AF46-AB8EBC9769E3}" srcOrd="1" destOrd="0" presId="urn:microsoft.com/office/officeart/2005/8/layout/list1"/>
    <dgm:cxn modelId="{C02EEFB2-B616-4C6E-9087-33BCB13FFA87}" type="presOf" srcId="{5E9F263B-2D71-41D2-B9DE-6860AC558399}" destId="{A386D4D8-67A7-4C7F-A4D6-15B534ABE568}" srcOrd="0" destOrd="0" presId="urn:microsoft.com/office/officeart/2005/8/layout/list1"/>
    <dgm:cxn modelId="{BDBC1D21-2D09-4A50-AC35-122507D43FEE}" type="presOf" srcId="{5E9F263B-2D71-41D2-B9DE-6860AC558399}" destId="{A9083954-3FDC-42BF-B3BC-D3D4820FE86C}" srcOrd="1" destOrd="0" presId="urn:microsoft.com/office/officeart/2005/8/layout/list1"/>
    <dgm:cxn modelId="{9D90A5E3-A33B-445F-8CCF-8154BF5260F1}" type="presOf" srcId="{38CAF365-798D-46B9-80A5-0912EA19FE35}" destId="{DC6DA118-CA7F-4DB3-B058-AAE57A35FDA6}" srcOrd="1" destOrd="0" presId="urn:microsoft.com/office/officeart/2005/8/layout/list1"/>
    <dgm:cxn modelId="{65E4CC82-E010-4533-A349-EE1BA712D98D}" srcId="{5656A0DF-C444-42E4-97DF-1241BB654631}" destId="{807487C0-447E-47E2-BDA2-35FB3E99A976}" srcOrd="0" destOrd="0" parTransId="{EE2C07E7-C0B4-4EEB-8280-F6F1A5A58719}" sibTransId="{115C9E45-E6D2-4FF7-B5C1-5333A1987194}"/>
    <dgm:cxn modelId="{8BFE0BA0-2D7A-440C-B842-C77C6B51752C}" srcId="{5656A0DF-C444-42E4-97DF-1241BB654631}" destId="{38CAF365-798D-46B9-80A5-0912EA19FE35}" srcOrd="2" destOrd="0" parTransId="{8881BF62-8F6D-40E4-BE5E-353D255416CE}" sibTransId="{875172DE-C3F1-4C77-AB36-538CD0A54223}"/>
    <dgm:cxn modelId="{B42F9619-89D8-4AEB-B3C9-31AED9DCDA81}" type="presParOf" srcId="{26DC2EAF-6F68-413D-AC9C-7D5E1F1BA67A}" destId="{374B7E78-E8C1-4310-9C2E-FA10F3D8EC63}" srcOrd="0" destOrd="0" presId="urn:microsoft.com/office/officeart/2005/8/layout/list1"/>
    <dgm:cxn modelId="{B49002C1-57E6-43AD-850A-836D788D6955}" type="presParOf" srcId="{374B7E78-E8C1-4310-9C2E-FA10F3D8EC63}" destId="{1E7E9D07-83A6-40FD-98FF-2FD5638C550F}" srcOrd="0" destOrd="0" presId="urn:microsoft.com/office/officeart/2005/8/layout/list1"/>
    <dgm:cxn modelId="{8A2AA8AB-B542-42BF-8EF2-3949A2C90492}" type="presParOf" srcId="{374B7E78-E8C1-4310-9C2E-FA10F3D8EC63}" destId="{C52CC731-52B6-43D1-AF46-AB8EBC9769E3}" srcOrd="1" destOrd="0" presId="urn:microsoft.com/office/officeart/2005/8/layout/list1"/>
    <dgm:cxn modelId="{19B87757-8473-4D97-89F5-E5D09645E279}" type="presParOf" srcId="{26DC2EAF-6F68-413D-AC9C-7D5E1F1BA67A}" destId="{090C8BEB-2E3A-4C39-A5E1-BC543B75EBE8}" srcOrd="1" destOrd="0" presId="urn:microsoft.com/office/officeart/2005/8/layout/list1"/>
    <dgm:cxn modelId="{ADF6291B-0665-4A3C-BD98-34AFEFD7D0DE}" type="presParOf" srcId="{26DC2EAF-6F68-413D-AC9C-7D5E1F1BA67A}" destId="{EB56D5A5-60DF-418E-8ED5-05535E8D9F8B}" srcOrd="2" destOrd="0" presId="urn:microsoft.com/office/officeart/2005/8/layout/list1"/>
    <dgm:cxn modelId="{7B20D5C4-1425-4282-8495-B9950DFE1C60}" type="presParOf" srcId="{26DC2EAF-6F68-413D-AC9C-7D5E1F1BA67A}" destId="{E0571715-04F7-4AC1-9451-6BBEACDB1306}" srcOrd="3" destOrd="0" presId="urn:microsoft.com/office/officeart/2005/8/layout/list1"/>
    <dgm:cxn modelId="{ADFB12AD-AB16-4FFC-BEB7-6AF591930B47}" type="presParOf" srcId="{26DC2EAF-6F68-413D-AC9C-7D5E1F1BA67A}" destId="{6D0D834C-4905-45B1-B2A0-07434305BB03}" srcOrd="4" destOrd="0" presId="urn:microsoft.com/office/officeart/2005/8/layout/list1"/>
    <dgm:cxn modelId="{10B66014-D8ED-4BB9-9376-D06B1FA54998}" type="presParOf" srcId="{6D0D834C-4905-45B1-B2A0-07434305BB03}" destId="{A386D4D8-67A7-4C7F-A4D6-15B534ABE568}" srcOrd="0" destOrd="0" presId="urn:microsoft.com/office/officeart/2005/8/layout/list1"/>
    <dgm:cxn modelId="{4E935FBF-5120-4D80-A22A-96E47F4CCA22}" type="presParOf" srcId="{6D0D834C-4905-45B1-B2A0-07434305BB03}" destId="{A9083954-3FDC-42BF-B3BC-D3D4820FE86C}" srcOrd="1" destOrd="0" presId="urn:microsoft.com/office/officeart/2005/8/layout/list1"/>
    <dgm:cxn modelId="{F318FDBB-AE70-4B89-9FFF-D364C30FE6FB}" type="presParOf" srcId="{26DC2EAF-6F68-413D-AC9C-7D5E1F1BA67A}" destId="{482858DC-AAFC-4242-87FA-83B00A066385}" srcOrd="5" destOrd="0" presId="urn:microsoft.com/office/officeart/2005/8/layout/list1"/>
    <dgm:cxn modelId="{5418AD21-CC4D-46D3-8760-975369F6CF0D}" type="presParOf" srcId="{26DC2EAF-6F68-413D-AC9C-7D5E1F1BA67A}" destId="{9A9E8FCE-FBA7-497E-8A56-3FDBED626FF7}" srcOrd="6" destOrd="0" presId="urn:microsoft.com/office/officeart/2005/8/layout/list1"/>
    <dgm:cxn modelId="{EE548FE2-7FD0-4F61-91E4-EC0EF02ACB24}" type="presParOf" srcId="{26DC2EAF-6F68-413D-AC9C-7D5E1F1BA67A}" destId="{3FCAA9AC-4DDE-408F-A30D-C0CB75A076C9}" srcOrd="7" destOrd="0" presId="urn:microsoft.com/office/officeart/2005/8/layout/list1"/>
    <dgm:cxn modelId="{742E2949-C72D-4D95-AC9A-5D3F224327B0}" type="presParOf" srcId="{26DC2EAF-6F68-413D-AC9C-7D5E1F1BA67A}" destId="{A682B9E8-379A-4A6A-A423-4B0B0AF61C51}" srcOrd="8" destOrd="0" presId="urn:microsoft.com/office/officeart/2005/8/layout/list1"/>
    <dgm:cxn modelId="{FE3071E7-4BDF-456A-B101-F9DAC862B09A}" type="presParOf" srcId="{A682B9E8-379A-4A6A-A423-4B0B0AF61C51}" destId="{0D9EEF55-6E55-4EEA-BA2C-3AF9E5E58B44}" srcOrd="0" destOrd="0" presId="urn:microsoft.com/office/officeart/2005/8/layout/list1"/>
    <dgm:cxn modelId="{49BBCD10-FF86-4DD9-B455-BCCE6B8D0907}" type="presParOf" srcId="{A682B9E8-379A-4A6A-A423-4B0B0AF61C51}" destId="{DC6DA118-CA7F-4DB3-B058-AAE57A35FDA6}" srcOrd="1" destOrd="0" presId="urn:microsoft.com/office/officeart/2005/8/layout/list1"/>
    <dgm:cxn modelId="{FA493C06-1526-42F8-8C09-544FC093C181}" type="presParOf" srcId="{26DC2EAF-6F68-413D-AC9C-7D5E1F1BA67A}" destId="{9650AC54-B259-48FD-9DCC-7911CE601936}" srcOrd="9" destOrd="0" presId="urn:microsoft.com/office/officeart/2005/8/layout/list1"/>
    <dgm:cxn modelId="{EDE29651-BA7A-4AF4-BFDE-270FB5400F66}" type="presParOf" srcId="{26DC2EAF-6F68-413D-AC9C-7D5E1F1BA67A}" destId="{F4104A70-7D41-4DB4-96FC-5664FAA6259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83BB696-3F6A-40CA-87DA-F4E9ECC89B9A}" type="doc">
      <dgm:prSet loTypeId="urn:microsoft.com/office/officeart/2005/8/layout/target3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C9054E-AF5D-457C-88C9-ED70F1E0964A}">
      <dgm:prSet phldrT="[Text]"/>
      <dgm:spPr/>
      <dgm:t>
        <a:bodyPr/>
        <a:lstStyle/>
        <a:p>
          <a:r>
            <a: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Investment in shares made</a:t>
          </a:r>
          <a:endParaRPr lang="en-US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F5E54EE-EE9A-49FE-B902-36D2D794EBFB}" type="parTrans" cxnId="{BA40F6A9-75C9-4529-AEEA-1F0A45A54DC9}">
      <dgm:prSet/>
      <dgm:spPr/>
      <dgm:t>
        <a:bodyPr/>
        <a:lstStyle/>
        <a:p>
          <a:endParaRPr lang="en-US"/>
        </a:p>
      </dgm:t>
    </dgm:pt>
    <dgm:pt modelId="{4ECD9F9C-8793-4B6D-8576-422320EE2C9C}" type="sibTrans" cxnId="{BA40F6A9-75C9-4529-AEEA-1F0A45A54DC9}">
      <dgm:prSet/>
      <dgm:spPr/>
      <dgm:t>
        <a:bodyPr/>
        <a:lstStyle/>
        <a:p>
          <a:endParaRPr lang="en-US"/>
        </a:p>
      </dgm:t>
    </dgm:pt>
    <dgm:pt modelId="{E81B23B7-A690-4495-96FD-5F92A7D60180}">
      <dgm:prSet phldrT="[Text]" custT="1"/>
      <dgm:spPr/>
      <dgm:t>
        <a:bodyPr/>
        <a:lstStyle/>
        <a:p>
          <a:r>
            <a:rPr lang="en-US" sz="2800" b="1" u="none" dirty="0" smtClean="0">
              <a:effectLst/>
            </a:rPr>
            <a:t>DISALLOWANCE</a:t>
          </a:r>
          <a:endParaRPr lang="en-US" sz="2800" b="1" u="none" dirty="0">
            <a:effectLst/>
          </a:endParaRPr>
        </a:p>
      </dgm:t>
    </dgm:pt>
    <dgm:pt modelId="{DB6BA94A-9E7D-4EBB-B3E5-D69F3991F964}" type="parTrans" cxnId="{D4095C79-D429-4941-A3CA-9FFBDF13D323}">
      <dgm:prSet/>
      <dgm:spPr/>
      <dgm:t>
        <a:bodyPr/>
        <a:lstStyle/>
        <a:p>
          <a:endParaRPr lang="en-US"/>
        </a:p>
      </dgm:t>
    </dgm:pt>
    <dgm:pt modelId="{095A4A0C-0487-4A1C-ADEF-FC0A0B3E895C}" type="sibTrans" cxnId="{D4095C79-D429-4941-A3CA-9FFBDF13D323}">
      <dgm:prSet/>
      <dgm:spPr/>
      <dgm:t>
        <a:bodyPr/>
        <a:lstStyle/>
        <a:p>
          <a:endParaRPr lang="en-US"/>
        </a:p>
      </dgm:t>
    </dgm:pt>
    <dgm:pt modelId="{D492FDCD-A50A-4F31-910B-6A5B04809BA5}">
      <dgm:prSet phldrT="[Text]" custT="1"/>
      <dgm:spPr/>
      <dgm:t>
        <a:bodyPr/>
        <a:lstStyle/>
        <a:p>
          <a:r>
            <a:rPr lang="en-US" sz="2400" b="1" u="none" dirty="0" smtClean="0"/>
            <a:t>NOT PERMISSIBLE</a:t>
          </a:r>
          <a:endParaRPr lang="en-US" sz="2400" b="1" u="none" dirty="0"/>
        </a:p>
      </dgm:t>
    </dgm:pt>
    <dgm:pt modelId="{317F62D6-D064-4B27-918E-664A1CDA5A19}" type="parTrans" cxnId="{34A11EEB-2BC2-48DC-AABF-C150BE619EA8}">
      <dgm:prSet/>
      <dgm:spPr/>
      <dgm:t>
        <a:bodyPr/>
        <a:lstStyle/>
        <a:p>
          <a:endParaRPr lang="en-US"/>
        </a:p>
      </dgm:t>
    </dgm:pt>
    <dgm:pt modelId="{E481BCD1-26E0-404D-808E-B644BB2A5CC7}" type="sibTrans" cxnId="{34A11EEB-2BC2-48DC-AABF-C150BE619EA8}">
      <dgm:prSet/>
      <dgm:spPr/>
      <dgm:t>
        <a:bodyPr/>
        <a:lstStyle/>
        <a:p>
          <a:endParaRPr lang="en-US"/>
        </a:p>
      </dgm:t>
    </dgm:pt>
    <dgm:pt modelId="{2A02597E-3034-4456-BD51-437393250F9E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 of own funds</a:t>
          </a:r>
          <a:endParaRPr lang="en-US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94AF16-19E7-4D33-953A-B20235AC8F85}" type="parTrans" cxnId="{FD0DED90-8358-4C25-99B0-0708637B5E79}">
      <dgm:prSet/>
      <dgm:spPr/>
      <dgm:t>
        <a:bodyPr/>
        <a:lstStyle/>
        <a:p>
          <a:endParaRPr lang="en-IN"/>
        </a:p>
      </dgm:t>
    </dgm:pt>
    <dgm:pt modelId="{36658427-085F-4E8F-BA6C-A7BDD83397A5}" type="sibTrans" cxnId="{FD0DED90-8358-4C25-99B0-0708637B5E79}">
      <dgm:prSet/>
      <dgm:spPr/>
      <dgm:t>
        <a:bodyPr/>
        <a:lstStyle/>
        <a:p>
          <a:endParaRPr lang="en-IN"/>
        </a:p>
      </dgm:t>
    </dgm:pt>
    <dgm:pt modelId="{7B1DC38F-B36C-46BA-BF7F-57E06D522AC1}">
      <dgm:prSet phldrT="[Text]"/>
      <dgm:spPr/>
      <dgm:t>
        <a:bodyPr/>
        <a:lstStyle/>
        <a:p>
          <a:r>
            <a: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Utilized business purposes &amp; </a:t>
          </a:r>
          <a:endParaRPr lang="en-US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418669-C8A4-408A-87AA-31796D889442}" type="sibTrans" cxnId="{75B4DFF6-8547-41C8-B24D-8F95710E24B2}">
      <dgm:prSet/>
      <dgm:spPr/>
      <dgm:t>
        <a:bodyPr/>
        <a:lstStyle/>
        <a:p>
          <a:endParaRPr lang="en-US"/>
        </a:p>
      </dgm:t>
    </dgm:pt>
    <dgm:pt modelId="{A5D0C20E-DA17-44A3-966E-5C8D07E0B099}" type="parTrans" cxnId="{75B4DFF6-8547-41C8-B24D-8F95710E24B2}">
      <dgm:prSet/>
      <dgm:spPr/>
      <dgm:t>
        <a:bodyPr/>
        <a:lstStyle/>
        <a:p>
          <a:endParaRPr lang="en-US"/>
        </a:p>
      </dgm:t>
    </dgm:pt>
    <dgm:pt modelId="{9A74EEE5-78EF-4F0A-8323-57AB91000761}">
      <dgm:prSet phldrT="[Text]" custT="1"/>
      <dgm:spPr/>
      <dgm:t>
        <a:bodyPr/>
        <a:lstStyle/>
        <a:p>
          <a:r>
            <a:rPr lang="en-US" sz="20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Borrowed funds 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9F0740-7564-4C16-B3AA-D3B3125922B6}" type="sibTrans" cxnId="{EEC84714-E297-431E-AEB8-5DFFFDB04821}">
      <dgm:prSet/>
      <dgm:spPr/>
      <dgm:t>
        <a:bodyPr/>
        <a:lstStyle/>
        <a:p>
          <a:endParaRPr lang="en-US"/>
        </a:p>
      </dgm:t>
    </dgm:pt>
    <dgm:pt modelId="{D09126EE-691F-4503-9703-BF989A2FED3B}" type="parTrans" cxnId="{EEC84714-E297-431E-AEB8-5DFFFDB04821}">
      <dgm:prSet/>
      <dgm:spPr/>
      <dgm:t>
        <a:bodyPr/>
        <a:lstStyle/>
        <a:p>
          <a:endParaRPr lang="en-US"/>
        </a:p>
      </dgm:t>
    </dgm:pt>
    <dgm:pt modelId="{0EC777E3-14D7-46EF-83EC-3B98158F2964}" type="pres">
      <dgm:prSet presAssocID="{B83BB696-3F6A-40CA-87DA-F4E9ECC89B9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AD46672-F9DD-45D0-990D-AFAD9A1DFF01}" type="pres">
      <dgm:prSet presAssocID="{9A74EEE5-78EF-4F0A-8323-57AB91000761}" presName="circle1" presStyleLbl="node1" presStyleIdx="0" presStyleCnt="6"/>
      <dgm:spPr/>
    </dgm:pt>
    <dgm:pt modelId="{69702C01-1742-48E9-9CD2-8754D9E7CFAA}" type="pres">
      <dgm:prSet presAssocID="{9A74EEE5-78EF-4F0A-8323-57AB91000761}" presName="space" presStyleCnt="0"/>
      <dgm:spPr/>
    </dgm:pt>
    <dgm:pt modelId="{DAE4501B-C7CC-4595-A642-F82E5422BBC8}" type="pres">
      <dgm:prSet presAssocID="{9A74EEE5-78EF-4F0A-8323-57AB91000761}" presName="rect1" presStyleLbl="alignAcc1" presStyleIdx="0" presStyleCnt="6"/>
      <dgm:spPr/>
      <dgm:t>
        <a:bodyPr/>
        <a:lstStyle/>
        <a:p>
          <a:endParaRPr lang="en-IN"/>
        </a:p>
      </dgm:t>
    </dgm:pt>
    <dgm:pt modelId="{DD40EA15-3D93-4DFE-B7D7-B07F3C9A74A8}" type="pres">
      <dgm:prSet presAssocID="{7B1DC38F-B36C-46BA-BF7F-57E06D522AC1}" presName="vertSpace2" presStyleLbl="node1" presStyleIdx="0" presStyleCnt="6"/>
      <dgm:spPr/>
    </dgm:pt>
    <dgm:pt modelId="{3903F738-22B2-4689-A3D7-EAC171279C7F}" type="pres">
      <dgm:prSet presAssocID="{7B1DC38F-B36C-46BA-BF7F-57E06D522AC1}" presName="circle2" presStyleLbl="node1" presStyleIdx="1" presStyleCnt="6"/>
      <dgm:spPr/>
    </dgm:pt>
    <dgm:pt modelId="{43B32BE2-C6CA-4DD2-8ADB-AFC012A6A375}" type="pres">
      <dgm:prSet presAssocID="{7B1DC38F-B36C-46BA-BF7F-57E06D522AC1}" presName="rect2" presStyleLbl="alignAcc1" presStyleIdx="1" presStyleCnt="6"/>
      <dgm:spPr/>
      <dgm:t>
        <a:bodyPr/>
        <a:lstStyle/>
        <a:p>
          <a:endParaRPr lang="en-IN"/>
        </a:p>
      </dgm:t>
    </dgm:pt>
    <dgm:pt modelId="{7ED23129-6D66-468A-845D-5FAEABF918D8}" type="pres">
      <dgm:prSet presAssocID="{BBC9054E-AF5D-457C-88C9-ED70F1E0964A}" presName="vertSpace3" presStyleLbl="node1" presStyleIdx="1" presStyleCnt="6"/>
      <dgm:spPr/>
    </dgm:pt>
    <dgm:pt modelId="{B70B065A-2664-48F4-BFEF-30D2397231C3}" type="pres">
      <dgm:prSet presAssocID="{BBC9054E-AF5D-457C-88C9-ED70F1E0964A}" presName="circle3" presStyleLbl="node1" presStyleIdx="2" presStyleCnt="6"/>
      <dgm:spPr/>
    </dgm:pt>
    <dgm:pt modelId="{1E9EF8DD-A852-45C2-AAAC-F26EF5CF68AE}" type="pres">
      <dgm:prSet presAssocID="{BBC9054E-AF5D-457C-88C9-ED70F1E0964A}" presName="rect3" presStyleLbl="alignAcc1" presStyleIdx="2" presStyleCnt="6"/>
      <dgm:spPr/>
      <dgm:t>
        <a:bodyPr/>
        <a:lstStyle/>
        <a:p>
          <a:endParaRPr lang="en-IN"/>
        </a:p>
      </dgm:t>
    </dgm:pt>
    <dgm:pt modelId="{1AD45850-DD94-4EA7-AF2F-8FD5D8BF3717}" type="pres">
      <dgm:prSet presAssocID="{2A02597E-3034-4456-BD51-437393250F9E}" presName="vertSpace4" presStyleLbl="node1" presStyleIdx="2" presStyleCnt="6"/>
      <dgm:spPr/>
    </dgm:pt>
    <dgm:pt modelId="{2E24A8AD-D056-4FEC-B418-86E35BBC6EEC}" type="pres">
      <dgm:prSet presAssocID="{2A02597E-3034-4456-BD51-437393250F9E}" presName="circle4" presStyleLbl="node1" presStyleIdx="3" presStyleCnt="6"/>
      <dgm:spPr/>
    </dgm:pt>
    <dgm:pt modelId="{381700FE-F90F-4998-A8C9-6C0A75EC6C0A}" type="pres">
      <dgm:prSet presAssocID="{2A02597E-3034-4456-BD51-437393250F9E}" presName="rect4" presStyleLbl="alignAcc1" presStyleIdx="3" presStyleCnt="6"/>
      <dgm:spPr/>
      <dgm:t>
        <a:bodyPr/>
        <a:lstStyle/>
        <a:p>
          <a:endParaRPr lang="en-IN"/>
        </a:p>
      </dgm:t>
    </dgm:pt>
    <dgm:pt modelId="{01E91CE7-C0F3-44A9-9003-D8E63BB60B49}" type="pres">
      <dgm:prSet presAssocID="{E81B23B7-A690-4495-96FD-5F92A7D60180}" presName="vertSpace5" presStyleLbl="node1" presStyleIdx="3" presStyleCnt="6"/>
      <dgm:spPr/>
    </dgm:pt>
    <dgm:pt modelId="{357F3B40-C820-482A-BBA1-1E8A25407132}" type="pres">
      <dgm:prSet presAssocID="{E81B23B7-A690-4495-96FD-5F92A7D60180}" presName="circle5" presStyleLbl="node1" presStyleIdx="4" presStyleCnt="6"/>
      <dgm:spPr/>
    </dgm:pt>
    <dgm:pt modelId="{7471C7DA-9EED-43C8-A6CD-1A56645E3DAB}" type="pres">
      <dgm:prSet presAssocID="{E81B23B7-A690-4495-96FD-5F92A7D60180}" presName="rect5" presStyleLbl="alignAcc1" presStyleIdx="4" presStyleCnt="6"/>
      <dgm:spPr/>
      <dgm:t>
        <a:bodyPr/>
        <a:lstStyle/>
        <a:p>
          <a:endParaRPr lang="en-IN"/>
        </a:p>
      </dgm:t>
    </dgm:pt>
    <dgm:pt modelId="{F117CDE2-FCC1-47D4-8B0D-A52449280067}" type="pres">
      <dgm:prSet presAssocID="{D492FDCD-A50A-4F31-910B-6A5B04809BA5}" presName="vertSpace6" presStyleLbl="node1" presStyleIdx="4" presStyleCnt="6"/>
      <dgm:spPr/>
    </dgm:pt>
    <dgm:pt modelId="{F002C53D-5AFC-4346-ADC4-F23DBF38CD7E}" type="pres">
      <dgm:prSet presAssocID="{D492FDCD-A50A-4F31-910B-6A5B04809BA5}" presName="circle6" presStyleLbl="node1" presStyleIdx="5" presStyleCnt="6"/>
      <dgm:spPr/>
    </dgm:pt>
    <dgm:pt modelId="{9DC870DB-8C5C-492C-A9FE-BEE49726AEF5}" type="pres">
      <dgm:prSet presAssocID="{D492FDCD-A50A-4F31-910B-6A5B04809BA5}" presName="rect6" presStyleLbl="alignAcc1" presStyleIdx="5" presStyleCnt="6"/>
      <dgm:spPr/>
      <dgm:t>
        <a:bodyPr/>
        <a:lstStyle/>
        <a:p>
          <a:endParaRPr lang="en-IN"/>
        </a:p>
      </dgm:t>
    </dgm:pt>
    <dgm:pt modelId="{AD4F4042-7AC9-493E-925F-9582D0017F05}" type="pres">
      <dgm:prSet presAssocID="{9A74EEE5-78EF-4F0A-8323-57AB91000761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8602121-220D-4614-AF83-FCF64453B6D2}" type="pres">
      <dgm:prSet presAssocID="{7B1DC38F-B36C-46BA-BF7F-57E06D522AC1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0B59AD3-E07D-436A-B023-614AC25AD68E}" type="pres">
      <dgm:prSet presAssocID="{BBC9054E-AF5D-457C-88C9-ED70F1E0964A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B651BE-0974-4A07-A670-A461A145EEBF}" type="pres">
      <dgm:prSet presAssocID="{2A02597E-3034-4456-BD51-437393250F9E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5468643-C19A-41CB-8887-643CFE8382C9}" type="pres">
      <dgm:prSet presAssocID="{E81B23B7-A690-4495-96FD-5F92A7D60180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0EBE59A-9662-4C23-A2AC-B682BF1A77F0}" type="pres">
      <dgm:prSet presAssocID="{D492FDCD-A50A-4F31-910B-6A5B04809BA5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F28298C-2AFD-41AB-B502-06ED52065F92}" type="presOf" srcId="{2A02597E-3034-4456-BD51-437393250F9E}" destId="{381700FE-F90F-4998-A8C9-6C0A75EC6C0A}" srcOrd="0" destOrd="0" presId="urn:microsoft.com/office/officeart/2005/8/layout/target3"/>
    <dgm:cxn modelId="{CB24339D-75A3-476A-837C-F4BEA2867DB4}" type="presOf" srcId="{B83BB696-3F6A-40CA-87DA-F4E9ECC89B9A}" destId="{0EC777E3-14D7-46EF-83EC-3B98158F2964}" srcOrd="0" destOrd="0" presId="urn:microsoft.com/office/officeart/2005/8/layout/target3"/>
    <dgm:cxn modelId="{8B2CC966-B7ED-4086-BB1D-54E1E52C0FFF}" type="presOf" srcId="{7B1DC38F-B36C-46BA-BF7F-57E06D522AC1}" destId="{18602121-220D-4614-AF83-FCF64453B6D2}" srcOrd="1" destOrd="0" presId="urn:microsoft.com/office/officeart/2005/8/layout/target3"/>
    <dgm:cxn modelId="{34A11EEB-2BC2-48DC-AABF-C150BE619EA8}" srcId="{B83BB696-3F6A-40CA-87DA-F4E9ECC89B9A}" destId="{D492FDCD-A50A-4F31-910B-6A5B04809BA5}" srcOrd="5" destOrd="0" parTransId="{317F62D6-D064-4B27-918E-664A1CDA5A19}" sibTransId="{E481BCD1-26E0-404D-808E-B644BB2A5CC7}"/>
    <dgm:cxn modelId="{B9DB3150-BEF8-471D-9B2C-DE898C6E46C2}" type="presOf" srcId="{7B1DC38F-B36C-46BA-BF7F-57E06D522AC1}" destId="{43B32BE2-C6CA-4DD2-8ADB-AFC012A6A375}" srcOrd="0" destOrd="0" presId="urn:microsoft.com/office/officeart/2005/8/layout/target3"/>
    <dgm:cxn modelId="{F4728C9F-5DC5-412C-A46E-6D8C0EAD2912}" type="presOf" srcId="{2A02597E-3034-4456-BD51-437393250F9E}" destId="{ADB651BE-0974-4A07-A670-A461A145EEBF}" srcOrd="1" destOrd="0" presId="urn:microsoft.com/office/officeart/2005/8/layout/target3"/>
    <dgm:cxn modelId="{F4CBAF68-13FA-4096-984B-3D1B83B1A7EB}" type="presOf" srcId="{D492FDCD-A50A-4F31-910B-6A5B04809BA5}" destId="{80EBE59A-9662-4C23-A2AC-B682BF1A77F0}" srcOrd="1" destOrd="0" presId="urn:microsoft.com/office/officeart/2005/8/layout/target3"/>
    <dgm:cxn modelId="{EEC84714-E297-431E-AEB8-5DFFFDB04821}" srcId="{B83BB696-3F6A-40CA-87DA-F4E9ECC89B9A}" destId="{9A74EEE5-78EF-4F0A-8323-57AB91000761}" srcOrd="0" destOrd="0" parTransId="{D09126EE-691F-4503-9703-BF989A2FED3B}" sibTransId="{D59F0740-7564-4C16-B3AA-D3B3125922B6}"/>
    <dgm:cxn modelId="{FD0DED90-8358-4C25-99B0-0708637B5E79}" srcId="{B83BB696-3F6A-40CA-87DA-F4E9ECC89B9A}" destId="{2A02597E-3034-4456-BD51-437393250F9E}" srcOrd="3" destOrd="0" parTransId="{1C94AF16-19E7-4D33-953A-B20235AC8F85}" sibTransId="{36658427-085F-4E8F-BA6C-A7BDD83397A5}"/>
    <dgm:cxn modelId="{D4095C79-D429-4941-A3CA-9FFBDF13D323}" srcId="{B83BB696-3F6A-40CA-87DA-F4E9ECC89B9A}" destId="{E81B23B7-A690-4495-96FD-5F92A7D60180}" srcOrd="4" destOrd="0" parTransId="{DB6BA94A-9E7D-4EBB-B3E5-D69F3991F964}" sibTransId="{095A4A0C-0487-4A1C-ADEF-FC0A0B3E895C}"/>
    <dgm:cxn modelId="{08F90BCA-5E8E-41D3-B93B-28DAB0816338}" type="presOf" srcId="{E81B23B7-A690-4495-96FD-5F92A7D60180}" destId="{55468643-C19A-41CB-8887-643CFE8382C9}" srcOrd="1" destOrd="0" presId="urn:microsoft.com/office/officeart/2005/8/layout/target3"/>
    <dgm:cxn modelId="{81AC1374-83CA-4C16-A563-F41E2D43699D}" type="presOf" srcId="{BBC9054E-AF5D-457C-88C9-ED70F1E0964A}" destId="{1E9EF8DD-A852-45C2-AAAC-F26EF5CF68AE}" srcOrd="0" destOrd="0" presId="urn:microsoft.com/office/officeart/2005/8/layout/target3"/>
    <dgm:cxn modelId="{2B4EA7D9-C105-4E34-9EDB-1A2C983068B0}" type="presOf" srcId="{D492FDCD-A50A-4F31-910B-6A5B04809BA5}" destId="{9DC870DB-8C5C-492C-A9FE-BEE49726AEF5}" srcOrd="0" destOrd="0" presId="urn:microsoft.com/office/officeart/2005/8/layout/target3"/>
    <dgm:cxn modelId="{75B4DFF6-8547-41C8-B24D-8F95710E24B2}" srcId="{B83BB696-3F6A-40CA-87DA-F4E9ECC89B9A}" destId="{7B1DC38F-B36C-46BA-BF7F-57E06D522AC1}" srcOrd="1" destOrd="0" parTransId="{A5D0C20E-DA17-44A3-966E-5C8D07E0B099}" sibTransId="{D9418669-C8A4-408A-87AA-31796D889442}"/>
    <dgm:cxn modelId="{3E9E3FC3-CEB5-44EE-8AE1-C539B7F3493C}" type="presOf" srcId="{E81B23B7-A690-4495-96FD-5F92A7D60180}" destId="{7471C7DA-9EED-43C8-A6CD-1A56645E3DAB}" srcOrd="0" destOrd="0" presId="urn:microsoft.com/office/officeart/2005/8/layout/target3"/>
    <dgm:cxn modelId="{458CFA48-7BBD-4FDB-B79A-49AD2797C459}" type="presOf" srcId="{9A74EEE5-78EF-4F0A-8323-57AB91000761}" destId="{DAE4501B-C7CC-4595-A642-F82E5422BBC8}" srcOrd="0" destOrd="0" presId="urn:microsoft.com/office/officeart/2005/8/layout/target3"/>
    <dgm:cxn modelId="{49E0FBAB-FD3C-4B4B-93A4-D828F400BFBB}" type="presOf" srcId="{9A74EEE5-78EF-4F0A-8323-57AB91000761}" destId="{AD4F4042-7AC9-493E-925F-9582D0017F05}" srcOrd="1" destOrd="0" presId="urn:microsoft.com/office/officeart/2005/8/layout/target3"/>
    <dgm:cxn modelId="{BA40F6A9-75C9-4529-AEEA-1F0A45A54DC9}" srcId="{B83BB696-3F6A-40CA-87DA-F4E9ECC89B9A}" destId="{BBC9054E-AF5D-457C-88C9-ED70F1E0964A}" srcOrd="2" destOrd="0" parTransId="{DF5E54EE-EE9A-49FE-B902-36D2D794EBFB}" sibTransId="{4ECD9F9C-8793-4B6D-8576-422320EE2C9C}"/>
    <dgm:cxn modelId="{8272D710-DCC2-47C6-B413-8ADE303F2E86}" type="presOf" srcId="{BBC9054E-AF5D-457C-88C9-ED70F1E0964A}" destId="{F0B59AD3-E07D-436A-B023-614AC25AD68E}" srcOrd="1" destOrd="0" presId="urn:microsoft.com/office/officeart/2005/8/layout/target3"/>
    <dgm:cxn modelId="{DA6BEEBE-2239-4A68-A5D0-59F4B09246D3}" type="presParOf" srcId="{0EC777E3-14D7-46EF-83EC-3B98158F2964}" destId="{EAD46672-F9DD-45D0-990D-AFAD9A1DFF01}" srcOrd="0" destOrd="0" presId="urn:microsoft.com/office/officeart/2005/8/layout/target3"/>
    <dgm:cxn modelId="{9F4CB43F-9798-4B4A-AE06-F143C8216FA2}" type="presParOf" srcId="{0EC777E3-14D7-46EF-83EC-3B98158F2964}" destId="{69702C01-1742-48E9-9CD2-8754D9E7CFAA}" srcOrd="1" destOrd="0" presId="urn:microsoft.com/office/officeart/2005/8/layout/target3"/>
    <dgm:cxn modelId="{8DD9B8F6-ABB0-4676-9710-A76BE316763D}" type="presParOf" srcId="{0EC777E3-14D7-46EF-83EC-3B98158F2964}" destId="{DAE4501B-C7CC-4595-A642-F82E5422BBC8}" srcOrd="2" destOrd="0" presId="urn:microsoft.com/office/officeart/2005/8/layout/target3"/>
    <dgm:cxn modelId="{81815098-8BEE-4D59-A0B4-0A0C5CBB0A69}" type="presParOf" srcId="{0EC777E3-14D7-46EF-83EC-3B98158F2964}" destId="{DD40EA15-3D93-4DFE-B7D7-B07F3C9A74A8}" srcOrd="3" destOrd="0" presId="urn:microsoft.com/office/officeart/2005/8/layout/target3"/>
    <dgm:cxn modelId="{151CCAD2-0381-41F4-BD7B-C6A4CA24A880}" type="presParOf" srcId="{0EC777E3-14D7-46EF-83EC-3B98158F2964}" destId="{3903F738-22B2-4689-A3D7-EAC171279C7F}" srcOrd="4" destOrd="0" presId="urn:microsoft.com/office/officeart/2005/8/layout/target3"/>
    <dgm:cxn modelId="{1205D634-C790-4655-B230-A30DB80724EC}" type="presParOf" srcId="{0EC777E3-14D7-46EF-83EC-3B98158F2964}" destId="{43B32BE2-C6CA-4DD2-8ADB-AFC012A6A375}" srcOrd="5" destOrd="0" presId="urn:microsoft.com/office/officeart/2005/8/layout/target3"/>
    <dgm:cxn modelId="{2EA841BC-2AE5-47A1-81DA-0FF2981851E3}" type="presParOf" srcId="{0EC777E3-14D7-46EF-83EC-3B98158F2964}" destId="{7ED23129-6D66-468A-845D-5FAEABF918D8}" srcOrd="6" destOrd="0" presId="urn:microsoft.com/office/officeart/2005/8/layout/target3"/>
    <dgm:cxn modelId="{B4D4F887-42D3-4B3A-920F-AD5CEDDCF85E}" type="presParOf" srcId="{0EC777E3-14D7-46EF-83EC-3B98158F2964}" destId="{B70B065A-2664-48F4-BFEF-30D2397231C3}" srcOrd="7" destOrd="0" presId="urn:microsoft.com/office/officeart/2005/8/layout/target3"/>
    <dgm:cxn modelId="{530E41B7-1002-44AB-B55A-60CD3115461C}" type="presParOf" srcId="{0EC777E3-14D7-46EF-83EC-3B98158F2964}" destId="{1E9EF8DD-A852-45C2-AAAC-F26EF5CF68AE}" srcOrd="8" destOrd="0" presId="urn:microsoft.com/office/officeart/2005/8/layout/target3"/>
    <dgm:cxn modelId="{80E52BBC-1C73-4FFA-96CC-5621D6652274}" type="presParOf" srcId="{0EC777E3-14D7-46EF-83EC-3B98158F2964}" destId="{1AD45850-DD94-4EA7-AF2F-8FD5D8BF3717}" srcOrd="9" destOrd="0" presId="urn:microsoft.com/office/officeart/2005/8/layout/target3"/>
    <dgm:cxn modelId="{5677AE63-9A2A-4EC6-97BC-3AE204B4EC65}" type="presParOf" srcId="{0EC777E3-14D7-46EF-83EC-3B98158F2964}" destId="{2E24A8AD-D056-4FEC-B418-86E35BBC6EEC}" srcOrd="10" destOrd="0" presId="urn:microsoft.com/office/officeart/2005/8/layout/target3"/>
    <dgm:cxn modelId="{DE191EEE-64F1-432A-95BE-012F1DC09DDB}" type="presParOf" srcId="{0EC777E3-14D7-46EF-83EC-3B98158F2964}" destId="{381700FE-F90F-4998-A8C9-6C0A75EC6C0A}" srcOrd="11" destOrd="0" presId="urn:microsoft.com/office/officeart/2005/8/layout/target3"/>
    <dgm:cxn modelId="{1F689276-ED7D-4688-9595-865DC1A28F3B}" type="presParOf" srcId="{0EC777E3-14D7-46EF-83EC-3B98158F2964}" destId="{01E91CE7-C0F3-44A9-9003-D8E63BB60B49}" srcOrd="12" destOrd="0" presId="urn:microsoft.com/office/officeart/2005/8/layout/target3"/>
    <dgm:cxn modelId="{7D0A194C-CED2-4880-88A9-308FF2D3A287}" type="presParOf" srcId="{0EC777E3-14D7-46EF-83EC-3B98158F2964}" destId="{357F3B40-C820-482A-BBA1-1E8A25407132}" srcOrd="13" destOrd="0" presId="urn:microsoft.com/office/officeart/2005/8/layout/target3"/>
    <dgm:cxn modelId="{1420CD8B-E61F-46A3-A64D-F84570BF3FC5}" type="presParOf" srcId="{0EC777E3-14D7-46EF-83EC-3B98158F2964}" destId="{7471C7DA-9EED-43C8-A6CD-1A56645E3DAB}" srcOrd="14" destOrd="0" presId="urn:microsoft.com/office/officeart/2005/8/layout/target3"/>
    <dgm:cxn modelId="{83A70A49-8FD0-4FCE-927C-166345775DC0}" type="presParOf" srcId="{0EC777E3-14D7-46EF-83EC-3B98158F2964}" destId="{F117CDE2-FCC1-47D4-8B0D-A52449280067}" srcOrd="15" destOrd="0" presId="urn:microsoft.com/office/officeart/2005/8/layout/target3"/>
    <dgm:cxn modelId="{1C49160C-C713-4842-9851-076D5A8258CB}" type="presParOf" srcId="{0EC777E3-14D7-46EF-83EC-3B98158F2964}" destId="{F002C53D-5AFC-4346-ADC4-F23DBF38CD7E}" srcOrd="16" destOrd="0" presId="urn:microsoft.com/office/officeart/2005/8/layout/target3"/>
    <dgm:cxn modelId="{68CC45E3-D220-4C8D-B8B0-69BC48A65E17}" type="presParOf" srcId="{0EC777E3-14D7-46EF-83EC-3B98158F2964}" destId="{9DC870DB-8C5C-492C-A9FE-BEE49726AEF5}" srcOrd="17" destOrd="0" presId="urn:microsoft.com/office/officeart/2005/8/layout/target3"/>
    <dgm:cxn modelId="{6878C736-A622-42A9-AA85-E36A1A719B81}" type="presParOf" srcId="{0EC777E3-14D7-46EF-83EC-3B98158F2964}" destId="{AD4F4042-7AC9-493E-925F-9582D0017F05}" srcOrd="18" destOrd="0" presId="urn:microsoft.com/office/officeart/2005/8/layout/target3"/>
    <dgm:cxn modelId="{0CA06E67-1DD0-45EB-B5BE-3A47DC99179A}" type="presParOf" srcId="{0EC777E3-14D7-46EF-83EC-3B98158F2964}" destId="{18602121-220D-4614-AF83-FCF64453B6D2}" srcOrd="19" destOrd="0" presId="urn:microsoft.com/office/officeart/2005/8/layout/target3"/>
    <dgm:cxn modelId="{2A888BE7-F579-4157-B47D-BF4C69D03174}" type="presParOf" srcId="{0EC777E3-14D7-46EF-83EC-3B98158F2964}" destId="{F0B59AD3-E07D-436A-B023-614AC25AD68E}" srcOrd="20" destOrd="0" presId="urn:microsoft.com/office/officeart/2005/8/layout/target3"/>
    <dgm:cxn modelId="{1F1C0261-198B-4A66-9062-A5A210D99B65}" type="presParOf" srcId="{0EC777E3-14D7-46EF-83EC-3B98158F2964}" destId="{ADB651BE-0974-4A07-A670-A461A145EEBF}" srcOrd="21" destOrd="0" presId="urn:microsoft.com/office/officeart/2005/8/layout/target3"/>
    <dgm:cxn modelId="{651C434D-0BF5-4791-81D9-DF2D46E3DDF5}" type="presParOf" srcId="{0EC777E3-14D7-46EF-83EC-3B98158F2964}" destId="{55468643-C19A-41CB-8887-643CFE8382C9}" srcOrd="22" destOrd="0" presId="urn:microsoft.com/office/officeart/2005/8/layout/target3"/>
    <dgm:cxn modelId="{85C02872-F7C8-4F23-8778-F9D30CFBCF1E}" type="presParOf" srcId="{0EC777E3-14D7-46EF-83EC-3B98158F2964}" destId="{80EBE59A-9662-4C23-A2AC-B682BF1A77F0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CE8643E-5B94-45E3-A56E-77C7716AD578}" type="doc">
      <dgm:prSet loTypeId="urn:microsoft.com/office/officeart/2005/8/layout/hierarchy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685602-5EAE-469A-82D5-EB72D8238767}">
      <dgm:prSet phldrT="[Text]"/>
      <dgm:spPr/>
      <dgm:t>
        <a:bodyPr/>
        <a:lstStyle/>
        <a:p>
          <a:r>
            <a:rPr lang="en-US" b="1" dirty="0" smtClean="0"/>
            <a:t>No Disallowance </a:t>
          </a:r>
          <a:r>
            <a:rPr lang="en-US" dirty="0" smtClean="0"/>
            <a:t>of Interest on borrowed funds </a:t>
          </a:r>
          <a:endParaRPr lang="en-US" dirty="0"/>
        </a:p>
      </dgm:t>
    </dgm:pt>
    <dgm:pt modelId="{91F5CF8A-5A25-4E5A-83DB-D5E7E32A8B56}" type="parTrans" cxnId="{1343FFED-08C9-4054-8E16-927FE81616F8}">
      <dgm:prSet/>
      <dgm:spPr/>
      <dgm:t>
        <a:bodyPr/>
        <a:lstStyle/>
        <a:p>
          <a:endParaRPr lang="en-US"/>
        </a:p>
      </dgm:t>
    </dgm:pt>
    <dgm:pt modelId="{D3E51F7F-DDD0-40AA-9811-058363EE6EF2}" type="sibTrans" cxnId="{1343FFED-08C9-4054-8E16-927FE81616F8}">
      <dgm:prSet/>
      <dgm:spPr/>
      <dgm:t>
        <a:bodyPr/>
        <a:lstStyle/>
        <a:p>
          <a:endParaRPr lang="en-US"/>
        </a:p>
      </dgm:t>
    </dgm:pt>
    <dgm:pt modelId="{F4E1C23C-7BE6-4F4A-B71E-0B131C4DD4A5}">
      <dgm:prSet phldrT="[Text]"/>
      <dgm:spPr/>
      <dgm:t>
        <a:bodyPr/>
        <a:lstStyle/>
        <a:p>
          <a:r>
            <a:rPr lang="en-US" dirty="0" smtClean="0"/>
            <a:t>if Assessing officer </a:t>
          </a:r>
          <a:r>
            <a:rPr lang="en-US" u="none" dirty="0" smtClean="0"/>
            <a:t>does not show </a:t>
          </a:r>
          <a:endParaRPr lang="en-US" u="none" dirty="0"/>
        </a:p>
      </dgm:t>
    </dgm:pt>
    <dgm:pt modelId="{90E977C9-6521-4C4A-ABCF-FE89FA295966}" type="parTrans" cxnId="{A377089F-6134-4DDC-A41B-105A6036B640}">
      <dgm:prSet/>
      <dgm:spPr/>
      <dgm:t>
        <a:bodyPr/>
        <a:lstStyle/>
        <a:p>
          <a:endParaRPr lang="en-US"/>
        </a:p>
      </dgm:t>
    </dgm:pt>
    <dgm:pt modelId="{884818C4-9CEB-4482-BA63-2EC3264DD3AB}" type="sibTrans" cxnId="{A377089F-6134-4DDC-A41B-105A6036B640}">
      <dgm:prSet/>
      <dgm:spPr/>
      <dgm:t>
        <a:bodyPr/>
        <a:lstStyle/>
        <a:p>
          <a:endParaRPr lang="en-US"/>
        </a:p>
      </dgm:t>
    </dgm:pt>
    <dgm:pt modelId="{C9CD14DD-E5DB-4CFD-B6A3-692609E75E6D}">
      <dgm:prSet phldrT="[Text]"/>
      <dgm:spPr/>
      <dgm:t>
        <a:bodyPr/>
        <a:lstStyle/>
        <a:p>
          <a:r>
            <a:rPr lang="en-US" dirty="0" smtClean="0"/>
            <a:t>Between </a:t>
          </a:r>
          <a:endParaRPr lang="en-US" dirty="0"/>
        </a:p>
      </dgm:t>
    </dgm:pt>
    <dgm:pt modelId="{0B4D9EF8-BF85-48BC-8A80-F8FEFD7EA1F2}" type="parTrans" cxnId="{B5C2CBA9-AFB6-4966-8887-309FB4A2BA87}">
      <dgm:prSet/>
      <dgm:spPr/>
      <dgm:t>
        <a:bodyPr/>
        <a:lstStyle/>
        <a:p>
          <a:endParaRPr lang="en-US"/>
        </a:p>
      </dgm:t>
    </dgm:pt>
    <dgm:pt modelId="{BB6FABA2-C4F9-4795-B037-983A5CDFB923}" type="sibTrans" cxnId="{B5C2CBA9-AFB6-4966-8887-309FB4A2BA87}">
      <dgm:prSet/>
      <dgm:spPr/>
      <dgm:t>
        <a:bodyPr/>
        <a:lstStyle/>
        <a:p>
          <a:endParaRPr lang="en-US"/>
        </a:p>
      </dgm:t>
    </dgm:pt>
    <dgm:pt modelId="{CD1BD25E-EF67-4DD3-9001-43A63EDC1B81}">
      <dgm:prSet phldrT="[Text]"/>
      <dgm:spPr/>
      <dgm:t>
        <a:bodyPr/>
        <a:lstStyle/>
        <a:p>
          <a:r>
            <a:rPr lang="en-US" dirty="0" smtClean="0"/>
            <a:t>Borrowed funds &amp;</a:t>
          </a:r>
          <a:endParaRPr lang="en-US" dirty="0"/>
        </a:p>
      </dgm:t>
    </dgm:pt>
    <dgm:pt modelId="{2B56F113-7629-4973-99EC-0245971B0EB3}" type="parTrans" cxnId="{5816E02A-B3DC-4263-9BB4-FF13CA0D8131}">
      <dgm:prSet/>
      <dgm:spPr/>
      <dgm:t>
        <a:bodyPr/>
        <a:lstStyle/>
        <a:p>
          <a:endParaRPr lang="en-US"/>
        </a:p>
      </dgm:t>
    </dgm:pt>
    <dgm:pt modelId="{F8849C14-3620-4AA6-9655-F9F3F8A54FFB}" type="sibTrans" cxnId="{5816E02A-B3DC-4263-9BB4-FF13CA0D8131}">
      <dgm:prSet/>
      <dgm:spPr/>
      <dgm:t>
        <a:bodyPr/>
        <a:lstStyle/>
        <a:p>
          <a:endParaRPr lang="en-US"/>
        </a:p>
      </dgm:t>
    </dgm:pt>
    <dgm:pt modelId="{BB786A20-FDD4-44CB-963D-7DFCA5325075}">
      <dgm:prSet phldrT="[Text]"/>
      <dgm:spPr/>
      <dgm:t>
        <a:bodyPr/>
        <a:lstStyle/>
        <a:p>
          <a:r>
            <a:rPr lang="en-US" u="none" dirty="0" smtClean="0"/>
            <a:t>NEXUS</a:t>
          </a:r>
        </a:p>
      </dgm:t>
    </dgm:pt>
    <dgm:pt modelId="{63DB9ED0-00E8-4946-B812-37406C2E7773}" type="parTrans" cxnId="{04BCDFE0-16C8-477F-B769-FB90249390E0}">
      <dgm:prSet/>
      <dgm:spPr/>
      <dgm:t>
        <a:bodyPr/>
        <a:lstStyle/>
        <a:p>
          <a:endParaRPr lang="en-US"/>
        </a:p>
      </dgm:t>
    </dgm:pt>
    <dgm:pt modelId="{516A42AE-ECA5-4BF9-BC68-33FA68B8E1FF}" type="sibTrans" cxnId="{04BCDFE0-16C8-477F-B769-FB90249390E0}">
      <dgm:prSet/>
      <dgm:spPr/>
      <dgm:t>
        <a:bodyPr/>
        <a:lstStyle/>
        <a:p>
          <a:endParaRPr lang="en-US"/>
        </a:p>
      </dgm:t>
    </dgm:pt>
    <dgm:pt modelId="{72F7393A-9CDE-4E80-B9D5-C487A81ACD0E}">
      <dgm:prSet phldrT="[Text]"/>
      <dgm:spPr/>
      <dgm:t>
        <a:bodyPr/>
        <a:lstStyle/>
        <a:p>
          <a:r>
            <a:rPr lang="en-US" dirty="0" smtClean="0"/>
            <a:t>Tax free investment</a:t>
          </a:r>
          <a:endParaRPr lang="en-US" dirty="0"/>
        </a:p>
      </dgm:t>
    </dgm:pt>
    <dgm:pt modelId="{FBFD03EF-B36F-4614-9655-BDD005155D98}" type="parTrans" cxnId="{65014BDC-DA86-4561-80F8-D4795A8E7BDA}">
      <dgm:prSet/>
      <dgm:spPr/>
      <dgm:t>
        <a:bodyPr/>
        <a:lstStyle/>
        <a:p>
          <a:endParaRPr lang="en-US"/>
        </a:p>
      </dgm:t>
    </dgm:pt>
    <dgm:pt modelId="{77704006-0046-42EA-8328-93E878B3BD89}" type="sibTrans" cxnId="{65014BDC-DA86-4561-80F8-D4795A8E7BDA}">
      <dgm:prSet/>
      <dgm:spPr/>
      <dgm:t>
        <a:bodyPr/>
        <a:lstStyle/>
        <a:p>
          <a:endParaRPr lang="en-US"/>
        </a:p>
      </dgm:t>
    </dgm:pt>
    <dgm:pt modelId="{FB2700B7-56DD-4E29-85A7-3B06EE1D4B44}" type="pres">
      <dgm:prSet presAssocID="{4CE8643E-5B94-45E3-A56E-77C7716AD57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F41444-73AF-4566-BF5A-CBCA0C396971}" type="pres">
      <dgm:prSet presAssocID="{9E685602-5EAE-469A-82D5-EB72D8238767}" presName="vertOne" presStyleCnt="0"/>
      <dgm:spPr/>
    </dgm:pt>
    <dgm:pt modelId="{F991F37D-9B2A-4B0A-9059-0B93C632E25E}" type="pres">
      <dgm:prSet presAssocID="{9E685602-5EAE-469A-82D5-EB72D8238767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1A025D-224F-4296-AE53-D75DAC375A5E}" type="pres">
      <dgm:prSet presAssocID="{9E685602-5EAE-469A-82D5-EB72D8238767}" presName="parTransOne" presStyleCnt="0"/>
      <dgm:spPr/>
    </dgm:pt>
    <dgm:pt modelId="{000D2084-F703-4CC5-A823-37097DAE8B0C}" type="pres">
      <dgm:prSet presAssocID="{9E685602-5EAE-469A-82D5-EB72D8238767}" presName="horzOne" presStyleCnt="0"/>
      <dgm:spPr/>
    </dgm:pt>
    <dgm:pt modelId="{887195D9-1D26-4E37-A7F7-34D4093B2167}" type="pres">
      <dgm:prSet presAssocID="{F4E1C23C-7BE6-4F4A-B71E-0B131C4DD4A5}" presName="vertTwo" presStyleCnt="0"/>
      <dgm:spPr/>
    </dgm:pt>
    <dgm:pt modelId="{6132E0B7-C5E3-49DF-A423-9FC7F1173C3A}" type="pres">
      <dgm:prSet presAssocID="{F4E1C23C-7BE6-4F4A-B71E-0B131C4DD4A5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E911AE-256A-4E4F-ABCD-7003FB1C9CDA}" type="pres">
      <dgm:prSet presAssocID="{F4E1C23C-7BE6-4F4A-B71E-0B131C4DD4A5}" presName="parTransTwo" presStyleCnt="0"/>
      <dgm:spPr/>
    </dgm:pt>
    <dgm:pt modelId="{EEB41AAA-D3AC-4C71-ADC6-139B04114AFD}" type="pres">
      <dgm:prSet presAssocID="{F4E1C23C-7BE6-4F4A-B71E-0B131C4DD4A5}" presName="horzTwo" presStyleCnt="0"/>
      <dgm:spPr/>
    </dgm:pt>
    <dgm:pt modelId="{CBD89719-2338-40DD-B5AD-B453CB54F80D}" type="pres">
      <dgm:prSet presAssocID="{C9CD14DD-E5DB-4CFD-B6A3-692609E75E6D}" presName="vertThree" presStyleCnt="0"/>
      <dgm:spPr/>
    </dgm:pt>
    <dgm:pt modelId="{B7C9D3F8-75AC-4E0A-9696-7BFA1D56A472}" type="pres">
      <dgm:prSet presAssocID="{C9CD14DD-E5DB-4CFD-B6A3-692609E75E6D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D397D2-4B38-4BCD-90A7-528728AA37F4}" type="pres">
      <dgm:prSet presAssocID="{C9CD14DD-E5DB-4CFD-B6A3-692609E75E6D}" presName="horzThree" presStyleCnt="0"/>
      <dgm:spPr/>
    </dgm:pt>
    <dgm:pt modelId="{2FD2A7D5-4AC5-414E-8691-D1F025C1D8E7}" type="pres">
      <dgm:prSet presAssocID="{BB6FABA2-C4F9-4795-B037-983A5CDFB923}" presName="sibSpaceThree" presStyleCnt="0"/>
      <dgm:spPr/>
    </dgm:pt>
    <dgm:pt modelId="{FDF93B6C-47C4-4083-BE27-52BFDDCC9964}" type="pres">
      <dgm:prSet presAssocID="{CD1BD25E-EF67-4DD3-9001-43A63EDC1B81}" presName="vertThree" presStyleCnt="0"/>
      <dgm:spPr/>
    </dgm:pt>
    <dgm:pt modelId="{624C78A1-5574-4E2F-9774-676C8C49ABB6}" type="pres">
      <dgm:prSet presAssocID="{CD1BD25E-EF67-4DD3-9001-43A63EDC1B81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950974-C44D-4859-891B-E0E2D977BEF3}" type="pres">
      <dgm:prSet presAssocID="{CD1BD25E-EF67-4DD3-9001-43A63EDC1B81}" presName="horzThree" presStyleCnt="0"/>
      <dgm:spPr/>
    </dgm:pt>
    <dgm:pt modelId="{AC5652C7-2ACA-4C39-81F6-8682720E0BF2}" type="pres">
      <dgm:prSet presAssocID="{884818C4-9CEB-4482-BA63-2EC3264DD3AB}" presName="sibSpaceTwo" presStyleCnt="0"/>
      <dgm:spPr/>
    </dgm:pt>
    <dgm:pt modelId="{599D856B-C261-4D25-8852-FC1920433D8D}" type="pres">
      <dgm:prSet presAssocID="{BB786A20-FDD4-44CB-963D-7DFCA5325075}" presName="vertTwo" presStyleCnt="0"/>
      <dgm:spPr/>
    </dgm:pt>
    <dgm:pt modelId="{74275400-594B-433C-B121-80B1F756A65F}" type="pres">
      <dgm:prSet presAssocID="{BB786A20-FDD4-44CB-963D-7DFCA532507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55C93F-4EC1-4897-B18B-5B198E0475D9}" type="pres">
      <dgm:prSet presAssocID="{BB786A20-FDD4-44CB-963D-7DFCA5325075}" presName="parTransTwo" presStyleCnt="0"/>
      <dgm:spPr/>
    </dgm:pt>
    <dgm:pt modelId="{5D853D64-20B3-48BF-A935-F08B9FC87436}" type="pres">
      <dgm:prSet presAssocID="{BB786A20-FDD4-44CB-963D-7DFCA5325075}" presName="horzTwo" presStyleCnt="0"/>
      <dgm:spPr/>
    </dgm:pt>
    <dgm:pt modelId="{A746F82B-A9A8-48AE-BE73-CB139FB95713}" type="pres">
      <dgm:prSet presAssocID="{72F7393A-9CDE-4E80-B9D5-C487A81ACD0E}" presName="vertThree" presStyleCnt="0"/>
      <dgm:spPr/>
    </dgm:pt>
    <dgm:pt modelId="{2ED69F96-E194-4117-A1AD-C3B1C73300AB}" type="pres">
      <dgm:prSet presAssocID="{72F7393A-9CDE-4E80-B9D5-C487A81ACD0E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7E927A-2225-4FB7-9277-EEBBC8B6CA14}" type="pres">
      <dgm:prSet presAssocID="{72F7393A-9CDE-4E80-B9D5-C487A81ACD0E}" presName="horzThree" presStyleCnt="0"/>
      <dgm:spPr/>
    </dgm:pt>
  </dgm:ptLst>
  <dgm:cxnLst>
    <dgm:cxn modelId="{A377089F-6134-4DDC-A41B-105A6036B640}" srcId="{9E685602-5EAE-469A-82D5-EB72D8238767}" destId="{F4E1C23C-7BE6-4F4A-B71E-0B131C4DD4A5}" srcOrd="0" destOrd="0" parTransId="{90E977C9-6521-4C4A-ABCF-FE89FA295966}" sibTransId="{884818C4-9CEB-4482-BA63-2EC3264DD3AB}"/>
    <dgm:cxn modelId="{5816E02A-B3DC-4263-9BB4-FF13CA0D8131}" srcId="{F4E1C23C-7BE6-4F4A-B71E-0B131C4DD4A5}" destId="{CD1BD25E-EF67-4DD3-9001-43A63EDC1B81}" srcOrd="1" destOrd="0" parTransId="{2B56F113-7629-4973-99EC-0245971B0EB3}" sibTransId="{F8849C14-3620-4AA6-9655-F9F3F8A54FFB}"/>
    <dgm:cxn modelId="{419B4990-6F37-4A7C-933B-F74E21A53220}" type="presOf" srcId="{9E685602-5EAE-469A-82D5-EB72D8238767}" destId="{F991F37D-9B2A-4B0A-9059-0B93C632E25E}" srcOrd="0" destOrd="0" presId="urn:microsoft.com/office/officeart/2005/8/layout/hierarchy4"/>
    <dgm:cxn modelId="{E697B596-F03D-4902-846F-EE878F9BE441}" type="presOf" srcId="{C9CD14DD-E5DB-4CFD-B6A3-692609E75E6D}" destId="{B7C9D3F8-75AC-4E0A-9696-7BFA1D56A472}" srcOrd="0" destOrd="0" presId="urn:microsoft.com/office/officeart/2005/8/layout/hierarchy4"/>
    <dgm:cxn modelId="{1343FFED-08C9-4054-8E16-927FE81616F8}" srcId="{4CE8643E-5B94-45E3-A56E-77C7716AD578}" destId="{9E685602-5EAE-469A-82D5-EB72D8238767}" srcOrd="0" destOrd="0" parTransId="{91F5CF8A-5A25-4E5A-83DB-D5E7E32A8B56}" sibTransId="{D3E51F7F-DDD0-40AA-9811-058363EE6EF2}"/>
    <dgm:cxn modelId="{17C5D6BB-25BF-4D60-857A-421E22A44414}" type="presOf" srcId="{72F7393A-9CDE-4E80-B9D5-C487A81ACD0E}" destId="{2ED69F96-E194-4117-A1AD-C3B1C73300AB}" srcOrd="0" destOrd="0" presId="urn:microsoft.com/office/officeart/2005/8/layout/hierarchy4"/>
    <dgm:cxn modelId="{1518779E-9E63-45E0-91B9-FC6B2E9B2A8B}" type="presOf" srcId="{CD1BD25E-EF67-4DD3-9001-43A63EDC1B81}" destId="{624C78A1-5574-4E2F-9774-676C8C49ABB6}" srcOrd="0" destOrd="0" presId="urn:microsoft.com/office/officeart/2005/8/layout/hierarchy4"/>
    <dgm:cxn modelId="{04BCDFE0-16C8-477F-B769-FB90249390E0}" srcId="{9E685602-5EAE-469A-82D5-EB72D8238767}" destId="{BB786A20-FDD4-44CB-963D-7DFCA5325075}" srcOrd="1" destOrd="0" parTransId="{63DB9ED0-00E8-4946-B812-37406C2E7773}" sibTransId="{516A42AE-ECA5-4BF9-BC68-33FA68B8E1FF}"/>
    <dgm:cxn modelId="{B265FEDD-190D-4680-90B3-F819FAB57F64}" type="presOf" srcId="{F4E1C23C-7BE6-4F4A-B71E-0B131C4DD4A5}" destId="{6132E0B7-C5E3-49DF-A423-9FC7F1173C3A}" srcOrd="0" destOrd="0" presId="urn:microsoft.com/office/officeart/2005/8/layout/hierarchy4"/>
    <dgm:cxn modelId="{2EC542D5-C0CB-414A-9F62-8A5537205898}" type="presOf" srcId="{BB786A20-FDD4-44CB-963D-7DFCA5325075}" destId="{74275400-594B-433C-B121-80B1F756A65F}" srcOrd="0" destOrd="0" presId="urn:microsoft.com/office/officeart/2005/8/layout/hierarchy4"/>
    <dgm:cxn modelId="{B5C2CBA9-AFB6-4966-8887-309FB4A2BA87}" srcId="{F4E1C23C-7BE6-4F4A-B71E-0B131C4DD4A5}" destId="{C9CD14DD-E5DB-4CFD-B6A3-692609E75E6D}" srcOrd="0" destOrd="0" parTransId="{0B4D9EF8-BF85-48BC-8A80-F8FEFD7EA1F2}" sibTransId="{BB6FABA2-C4F9-4795-B037-983A5CDFB923}"/>
    <dgm:cxn modelId="{65014BDC-DA86-4561-80F8-D4795A8E7BDA}" srcId="{BB786A20-FDD4-44CB-963D-7DFCA5325075}" destId="{72F7393A-9CDE-4E80-B9D5-C487A81ACD0E}" srcOrd="0" destOrd="0" parTransId="{FBFD03EF-B36F-4614-9655-BDD005155D98}" sibTransId="{77704006-0046-42EA-8328-93E878B3BD89}"/>
    <dgm:cxn modelId="{81D845B0-EE70-46AD-964A-258156528218}" type="presOf" srcId="{4CE8643E-5B94-45E3-A56E-77C7716AD578}" destId="{FB2700B7-56DD-4E29-85A7-3B06EE1D4B44}" srcOrd="0" destOrd="0" presId="urn:microsoft.com/office/officeart/2005/8/layout/hierarchy4"/>
    <dgm:cxn modelId="{B8A9E11C-2F8D-4AA0-B340-13107B91B987}" type="presParOf" srcId="{FB2700B7-56DD-4E29-85A7-3B06EE1D4B44}" destId="{B4F41444-73AF-4566-BF5A-CBCA0C396971}" srcOrd="0" destOrd="0" presId="urn:microsoft.com/office/officeart/2005/8/layout/hierarchy4"/>
    <dgm:cxn modelId="{C0AB2845-5F68-456F-8504-D8EBD502667C}" type="presParOf" srcId="{B4F41444-73AF-4566-BF5A-CBCA0C396971}" destId="{F991F37D-9B2A-4B0A-9059-0B93C632E25E}" srcOrd="0" destOrd="0" presId="urn:microsoft.com/office/officeart/2005/8/layout/hierarchy4"/>
    <dgm:cxn modelId="{41FCFBD6-8A08-409E-B8C3-92921DE7077F}" type="presParOf" srcId="{B4F41444-73AF-4566-BF5A-CBCA0C396971}" destId="{0B1A025D-224F-4296-AE53-D75DAC375A5E}" srcOrd="1" destOrd="0" presId="urn:microsoft.com/office/officeart/2005/8/layout/hierarchy4"/>
    <dgm:cxn modelId="{B82D3E35-6886-4433-A54A-1C94AFB6D801}" type="presParOf" srcId="{B4F41444-73AF-4566-BF5A-CBCA0C396971}" destId="{000D2084-F703-4CC5-A823-37097DAE8B0C}" srcOrd="2" destOrd="0" presId="urn:microsoft.com/office/officeart/2005/8/layout/hierarchy4"/>
    <dgm:cxn modelId="{E0FDC925-3789-4736-B8D7-E34EBB3FB8D5}" type="presParOf" srcId="{000D2084-F703-4CC5-A823-37097DAE8B0C}" destId="{887195D9-1D26-4E37-A7F7-34D4093B2167}" srcOrd="0" destOrd="0" presId="urn:microsoft.com/office/officeart/2005/8/layout/hierarchy4"/>
    <dgm:cxn modelId="{4D6B2FB9-DA0B-4213-A241-7D3480783D85}" type="presParOf" srcId="{887195D9-1D26-4E37-A7F7-34D4093B2167}" destId="{6132E0B7-C5E3-49DF-A423-9FC7F1173C3A}" srcOrd="0" destOrd="0" presId="urn:microsoft.com/office/officeart/2005/8/layout/hierarchy4"/>
    <dgm:cxn modelId="{0E2B78F5-EFD9-4346-87A6-AB20BB8CFA92}" type="presParOf" srcId="{887195D9-1D26-4E37-A7F7-34D4093B2167}" destId="{09E911AE-256A-4E4F-ABCD-7003FB1C9CDA}" srcOrd="1" destOrd="0" presId="urn:microsoft.com/office/officeart/2005/8/layout/hierarchy4"/>
    <dgm:cxn modelId="{5968FBE2-D60F-43F4-B111-584179942020}" type="presParOf" srcId="{887195D9-1D26-4E37-A7F7-34D4093B2167}" destId="{EEB41AAA-D3AC-4C71-ADC6-139B04114AFD}" srcOrd="2" destOrd="0" presId="urn:microsoft.com/office/officeart/2005/8/layout/hierarchy4"/>
    <dgm:cxn modelId="{BDC3327D-EB8E-4543-AFA2-0F3F433CD99E}" type="presParOf" srcId="{EEB41AAA-D3AC-4C71-ADC6-139B04114AFD}" destId="{CBD89719-2338-40DD-B5AD-B453CB54F80D}" srcOrd="0" destOrd="0" presId="urn:microsoft.com/office/officeart/2005/8/layout/hierarchy4"/>
    <dgm:cxn modelId="{25AF4D25-9346-44DB-9524-B3F5A2884EF3}" type="presParOf" srcId="{CBD89719-2338-40DD-B5AD-B453CB54F80D}" destId="{B7C9D3F8-75AC-4E0A-9696-7BFA1D56A472}" srcOrd="0" destOrd="0" presId="urn:microsoft.com/office/officeart/2005/8/layout/hierarchy4"/>
    <dgm:cxn modelId="{718E68EC-1268-4AC2-BBBA-3F1D9E9E9313}" type="presParOf" srcId="{CBD89719-2338-40DD-B5AD-B453CB54F80D}" destId="{0CD397D2-4B38-4BCD-90A7-528728AA37F4}" srcOrd="1" destOrd="0" presId="urn:microsoft.com/office/officeart/2005/8/layout/hierarchy4"/>
    <dgm:cxn modelId="{151BB693-E5C1-48B5-8D27-D79CBC8B5971}" type="presParOf" srcId="{EEB41AAA-D3AC-4C71-ADC6-139B04114AFD}" destId="{2FD2A7D5-4AC5-414E-8691-D1F025C1D8E7}" srcOrd="1" destOrd="0" presId="urn:microsoft.com/office/officeart/2005/8/layout/hierarchy4"/>
    <dgm:cxn modelId="{C333C42E-AF7E-4C3C-9777-B11A7C6A9877}" type="presParOf" srcId="{EEB41AAA-D3AC-4C71-ADC6-139B04114AFD}" destId="{FDF93B6C-47C4-4083-BE27-52BFDDCC9964}" srcOrd="2" destOrd="0" presId="urn:microsoft.com/office/officeart/2005/8/layout/hierarchy4"/>
    <dgm:cxn modelId="{97871816-D3C0-4F46-8FB6-922306C6FE3E}" type="presParOf" srcId="{FDF93B6C-47C4-4083-BE27-52BFDDCC9964}" destId="{624C78A1-5574-4E2F-9774-676C8C49ABB6}" srcOrd="0" destOrd="0" presId="urn:microsoft.com/office/officeart/2005/8/layout/hierarchy4"/>
    <dgm:cxn modelId="{8B1DBD8E-5A48-4E76-93ED-8F0F203F32A7}" type="presParOf" srcId="{FDF93B6C-47C4-4083-BE27-52BFDDCC9964}" destId="{7C950974-C44D-4859-891B-E0E2D977BEF3}" srcOrd="1" destOrd="0" presId="urn:microsoft.com/office/officeart/2005/8/layout/hierarchy4"/>
    <dgm:cxn modelId="{8049458C-D46F-4744-BDFB-E699A82C0D75}" type="presParOf" srcId="{000D2084-F703-4CC5-A823-37097DAE8B0C}" destId="{AC5652C7-2ACA-4C39-81F6-8682720E0BF2}" srcOrd="1" destOrd="0" presId="urn:microsoft.com/office/officeart/2005/8/layout/hierarchy4"/>
    <dgm:cxn modelId="{3858AD9C-FB94-482A-8843-250ABA471A4D}" type="presParOf" srcId="{000D2084-F703-4CC5-A823-37097DAE8B0C}" destId="{599D856B-C261-4D25-8852-FC1920433D8D}" srcOrd="2" destOrd="0" presId="urn:microsoft.com/office/officeart/2005/8/layout/hierarchy4"/>
    <dgm:cxn modelId="{FFA8F8BA-8858-4D39-B248-7E9C6ECE7817}" type="presParOf" srcId="{599D856B-C261-4D25-8852-FC1920433D8D}" destId="{74275400-594B-433C-B121-80B1F756A65F}" srcOrd="0" destOrd="0" presId="urn:microsoft.com/office/officeart/2005/8/layout/hierarchy4"/>
    <dgm:cxn modelId="{642FEDE5-ABA0-4746-B3B9-85A8C0676DB1}" type="presParOf" srcId="{599D856B-C261-4D25-8852-FC1920433D8D}" destId="{6155C93F-4EC1-4897-B18B-5B198E0475D9}" srcOrd="1" destOrd="0" presId="urn:microsoft.com/office/officeart/2005/8/layout/hierarchy4"/>
    <dgm:cxn modelId="{44068451-0100-4961-A5E0-61B2B4C7270B}" type="presParOf" srcId="{599D856B-C261-4D25-8852-FC1920433D8D}" destId="{5D853D64-20B3-48BF-A935-F08B9FC87436}" srcOrd="2" destOrd="0" presId="urn:microsoft.com/office/officeart/2005/8/layout/hierarchy4"/>
    <dgm:cxn modelId="{68138A97-ECE9-4883-864A-6CFA1E6F86F4}" type="presParOf" srcId="{5D853D64-20B3-48BF-A935-F08B9FC87436}" destId="{A746F82B-A9A8-48AE-BE73-CB139FB95713}" srcOrd="0" destOrd="0" presId="urn:microsoft.com/office/officeart/2005/8/layout/hierarchy4"/>
    <dgm:cxn modelId="{8E543BE8-1D76-4EC9-B782-4AA518D96EDA}" type="presParOf" srcId="{A746F82B-A9A8-48AE-BE73-CB139FB95713}" destId="{2ED69F96-E194-4117-A1AD-C3B1C73300AB}" srcOrd="0" destOrd="0" presId="urn:microsoft.com/office/officeart/2005/8/layout/hierarchy4"/>
    <dgm:cxn modelId="{1B55F2B1-94E0-488D-A237-257BEC2B1E5A}" type="presParOf" srcId="{A746F82B-A9A8-48AE-BE73-CB139FB95713}" destId="{D07E927A-2225-4FB7-9277-EEBBC8B6CA1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2D483D9-2AA3-4FF2-8314-9CA088E5B7E0}" type="doc">
      <dgm:prSet loTypeId="urn:microsoft.com/office/officeart/2005/8/layout/venn1" loCatId="relationship" qsTypeId="urn:microsoft.com/office/officeart/2005/8/quickstyle/simple5" qsCatId="simple" csTypeId="urn:microsoft.com/office/officeart/2005/8/colors/accent1_2" csCatId="accent1" phldr="1"/>
      <dgm:spPr/>
    </dgm:pt>
    <dgm:pt modelId="{7D583F5B-9014-41C2-B4D6-E94BB83E6F68}">
      <dgm:prSet phldrT="[Text]" custT="1"/>
      <dgm:spPr/>
      <dgm:t>
        <a:bodyPr/>
        <a:lstStyle/>
        <a:p>
          <a:r>
            <a:rPr lang="en-US" sz="2800" dirty="0" smtClean="0"/>
            <a:t>Disallowance of</a:t>
          </a:r>
          <a:endParaRPr lang="en-US" sz="2800" dirty="0"/>
        </a:p>
      </dgm:t>
    </dgm:pt>
    <dgm:pt modelId="{C5D4D748-6606-45D2-937E-84698AE15A42}" type="parTrans" cxnId="{08F91600-A8E0-462E-AE13-1D8303CC098A}">
      <dgm:prSet/>
      <dgm:spPr/>
      <dgm:t>
        <a:bodyPr/>
        <a:lstStyle/>
        <a:p>
          <a:endParaRPr lang="en-US"/>
        </a:p>
      </dgm:t>
    </dgm:pt>
    <dgm:pt modelId="{3DDBC322-3E70-4284-818D-F388C5B2AA9D}" type="sibTrans" cxnId="{08F91600-A8E0-462E-AE13-1D8303CC098A}">
      <dgm:prSet/>
      <dgm:spPr/>
      <dgm:t>
        <a:bodyPr/>
        <a:lstStyle/>
        <a:p>
          <a:endParaRPr lang="en-US"/>
        </a:p>
      </dgm:t>
    </dgm:pt>
    <dgm:pt modelId="{18A65834-0670-49CE-80A4-FECEDFC658B5}">
      <dgm:prSet phldrT="[Text]" custT="1"/>
      <dgm:spPr/>
      <dgm:t>
        <a:bodyPr/>
        <a:lstStyle/>
        <a:p>
          <a:r>
            <a:rPr lang="en-US" sz="2400" b="1" dirty="0" smtClean="0"/>
            <a:t>Net Interest</a:t>
          </a:r>
          <a:endParaRPr lang="en-US" sz="2400" b="1" dirty="0"/>
        </a:p>
      </dgm:t>
    </dgm:pt>
    <dgm:pt modelId="{158C059C-4BDB-4CFE-B478-5AEBA13E8ED9}" type="parTrans" cxnId="{1415D279-D717-4726-9FFE-39A14DCFEB51}">
      <dgm:prSet/>
      <dgm:spPr/>
      <dgm:t>
        <a:bodyPr/>
        <a:lstStyle/>
        <a:p>
          <a:endParaRPr lang="en-US"/>
        </a:p>
      </dgm:t>
    </dgm:pt>
    <dgm:pt modelId="{FB7E1E4E-C64D-41D7-A72D-27E88EEE5E83}" type="sibTrans" cxnId="{1415D279-D717-4726-9FFE-39A14DCFEB51}">
      <dgm:prSet/>
      <dgm:spPr/>
      <dgm:t>
        <a:bodyPr/>
        <a:lstStyle/>
        <a:p>
          <a:endParaRPr lang="en-US"/>
        </a:p>
      </dgm:t>
    </dgm:pt>
    <dgm:pt modelId="{BDE1C951-776F-40D4-B056-6EE22CAA9BF2}">
      <dgm:prSet phldrT="[Text]" custT="1"/>
      <dgm:spPr/>
      <dgm:t>
        <a:bodyPr/>
        <a:lstStyle/>
        <a:p>
          <a:r>
            <a:rPr lang="en-US" sz="2400" b="1" dirty="0" smtClean="0"/>
            <a:t>Gross Interest</a:t>
          </a:r>
          <a:endParaRPr lang="en-US" sz="2400" b="1" dirty="0"/>
        </a:p>
      </dgm:t>
    </dgm:pt>
    <dgm:pt modelId="{09DEA58A-8C42-431D-9659-D71FE300DB5A}" type="parTrans" cxnId="{4335338E-D794-4800-837B-5F0A9C62F1EC}">
      <dgm:prSet/>
      <dgm:spPr/>
      <dgm:t>
        <a:bodyPr/>
        <a:lstStyle/>
        <a:p>
          <a:endParaRPr lang="en-US"/>
        </a:p>
      </dgm:t>
    </dgm:pt>
    <dgm:pt modelId="{1520AE46-FE86-47B7-9DD0-5EE0E7DB465E}" type="sibTrans" cxnId="{4335338E-D794-4800-837B-5F0A9C62F1EC}">
      <dgm:prSet/>
      <dgm:spPr/>
      <dgm:t>
        <a:bodyPr/>
        <a:lstStyle/>
        <a:p>
          <a:endParaRPr lang="en-US"/>
        </a:p>
      </dgm:t>
    </dgm:pt>
    <dgm:pt modelId="{23636FD8-8A97-49F4-9EF3-0EEE269D9C63}">
      <dgm:prSet phldrT="[Text]"/>
      <dgm:spPr/>
      <dgm:t>
        <a:bodyPr/>
        <a:lstStyle/>
        <a:p>
          <a:r>
            <a:rPr lang="en-US" dirty="0" smtClean="0"/>
            <a:t>or</a:t>
          </a:r>
          <a:endParaRPr lang="en-US" dirty="0"/>
        </a:p>
      </dgm:t>
    </dgm:pt>
    <dgm:pt modelId="{549D8D81-01D7-4833-8B8C-675AD7A01BE9}" type="parTrans" cxnId="{680F3775-589A-43CB-88A6-427C36EDE137}">
      <dgm:prSet/>
      <dgm:spPr/>
      <dgm:t>
        <a:bodyPr/>
        <a:lstStyle/>
        <a:p>
          <a:endParaRPr lang="en-US"/>
        </a:p>
      </dgm:t>
    </dgm:pt>
    <dgm:pt modelId="{1509E33D-0F4A-44B9-80C9-32DF21C0B6FA}" type="sibTrans" cxnId="{680F3775-589A-43CB-88A6-427C36EDE137}">
      <dgm:prSet/>
      <dgm:spPr/>
      <dgm:t>
        <a:bodyPr/>
        <a:lstStyle/>
        <a:p>
          <a:endParaRPr lang="en-US"/>
        </a:p>
      </dgm:t>
    </dgm:pt>
    <dgm:pt modelId="{31BB2D58-A160-4774-BF85-F39EC97B7F00}" type="pres">
      <dgm:prSet presAssocID="{F2D483D9-2AA3-4FF2-8314-9CA088E5B7E0}" presName="compositeShape" presStyleCnt="0">
        <dgm:presLayoutVars>
          <dgm:chMax val="7"/>
          <dgm:dir/>
          <dgm:resizeHandles val="exact"/>
        </dgm:presLayoutVars>
      </dgm:prSet>
      <dgm:spPr/>
    </dgm:pt>
    <dgm:pt modelId="{887AFE46-86F6-4B8E-B95E-646395A1A83B}" type="pres">
      <dgm:prSet presAssocID="{7D583F5B-9014-41C2-B4D6-E94BB83E6F68}" presName="circ1" presStyleLbl="vennNode1" presStyleIdx="0" presStyleCnt="4" custScaleX="127243" custScaleY="110256"/>
      <dgm:spPr/>
      <dgm:t>
        <a:bodyPr/>
        <a:lstStyle/>
        <a:p>
          <a:endParaRPr lang="en-IN"/>
        </a:p>
      </dgm:t>
    </dgm:pt>
    <dgm:pt modelId="{6628D965-9E03-4604-B244-0FB1D71100CA}" type="pres">
      <dgm:prSet presAssocID="{7D583F5B-9014-41C2-B4D6-E94BB83E6F6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0674C9-9E80-48A5-8390-25E53FE73A2C}" type="pres">
      <dgm:prSet presAssocID="{18A65834-0670-49CE-80A4-FECEDFC658B5}" presName="circ2" presStyleLbl="vennNode1" presStyleIdx="1" presStyleCnt="4" custScaleX="127564"/>
      <dgm:spPr/>
      <dgm:t>
        <a:bodyPr/>
        <a:lstStyle/>
        <a:p>
          <a:endParaRPr lang="en-IN"/>
        </a:p>
      </dgm:t>
    </dgm:pt>
    <dgm:pt modelId="{64D5E0AE-8F81-472A-80C5-D90E25251528}" type="pres">
      <dgm:prSet presAssocID="{18A65834-0670-49CE-80A4-FECEDFC658B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2B8531E-E7C0-430D-8D54-B600C4469764}" type="pres">
      <dgm:prSet presAssocID="{23636FD8-8A97-49F4-9EF3-0EEE269D9C63}" presName="circ3" presStyleLbl="vennNode1" presStyleIdx="2" presStyleCnt="4" custScaleX="82372" custScaleY="66667"/>
      <dgm:spPr/>
      <dgm:t>
        <a:bodyPr/>
        <a:lstStyle/>
        <a:p>
          <a:endParaRPr lang="en-IN"/>
        </a:p>
      </dgm:t>
    </dgm:pt>
    <dgm:pt modelId="{72B1522D-9860-492A-8ED0-C0988604E260}" type="pres">
      <dgm:prSet presAssocID="{23636FD8-8A97-49F4-9EF3-0EEE269D9C6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9ED651-A38E-472F-97DC-D8E4D4A593BD}" type="pres">
      <dgm:prSet presAssocID="{BDE1C951-776F-40D4-B056-6EE22CAA9BF2}" presName="circ4" presStyleLbl="vennNode1" presStyleIdx="3" presStyleCnt="4" custScaleX="142308"/>
      <dgm:spPr/>
      <dgm:t>
        <a:bodyPr/>
        <a:lstStyle/>
        <a:p>
          <a:endParaRPr lang="en-IN"/>
        </a:p>
      </dgm:t>
    </dgm:pt>
    <dgm:pt modelId="{7A581B0D-0928-4A31-BA0E-73840387CC1E}" type="pres">
      <dgm:prSet presAssocID="{BDE1C951-776F-40D4-B056-6EE22CAA9BF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DBC7337-08AA-410D-93C4-2F6905BC8EE3}" type="presOf" srcId="{23636FD8-8A97-49F4-9EF3-0EEE269D9C63}" destId="{72B1522D-9860-492A-8ED0-C0988604E260}" srcOrd="1" destOrd="0" presId="urn:microsoft.com/office/officeart/2005/8/layout/venn1"/>
    <dgm:cxn modelId="{791328A1-55C2-4AFB-A066-8AA4512E8B31}" type="presOf" srcId="{BDE1C951-776F-40D4-B056-6EE22CAA9BF2}" destId="{7A581B0D-0928-4A31-BA0E-73840387CC1E}" srcOrd="1" destOrd="0" presId="urn:microsoft.com/office/officeart/2005/8/layout/venn1"/>
    <dgm:cxn modelId="{3E5FDF8C-6A69-40F0-A0F2-44950628ECB4}" type="presOf" srcId="{BDE1C951-776F-40D4-B056-6EE22CAA9BF2}" destId="{AD9ED651-A38E-472F-97DC-D8E4D4A593BD}" srcOrd="0" destOrd="0" presId="urn:microsoft.com/office/officeart/2005/8/layout/venn1"/>
    <dgm:cxn modelId="{23F27E58-2798-45F1-9EE9-7AA120A13596}" type="presOf" srcId="{18A65834-0670-49CE-80A4-FECEDFC658B5}" destId="{64D5E0AE-8F81-472A-80C5-D90E25251528}" srcOrd="1" destOrd="0" presId="urn:microsoft.com/office/officeart/2005/8/layout/venn1"/>
    <dgm:cxn modelId="{680F3775-589A-43CB-88A6-427C36EDE137}" srcId="{F2D483D9-2AA3-4FF2-8314-9CA088E5B7E0}" destId="{23636FD8-8A97-49F4-9EF3-0EEE269D9C63}" srcOrd="2" destOrd="0" parTransId="{549D8D81-01D7-4833-8B8C-675AD7A01BE9}" sibTransId="{1509E33D-0F4A-44B9-80C9-32DF21C0B6FA}"/>
    <dgm:cxn modelId="{1415D279-D717-4726-9FFE-39A14DCFEB51}" srcId="{F2D483D9-2AA3-4FF2-8314-9CA088E5B7E0}" destId="{18A65834-0670-49CE-80A4-FECEDFC658B5}" srcOrd="1" destOrd="0" parTransId="{158C059C-4BDB-4CFE-B478-5AEBA13E8ED9}" sibTransId="{FB7E1E4E-C64D-41D7-A72D-27E88EEE5E83}"/>
    <dgm:cxn modelId="{4335338E-D794-4800-837B-5F0A9C62F1EC}" srcId="{F2D483D9-2AA3-4FF2-8314-9CA088E5B7E0}" destId="{BDE1C951-776F-40D4-B056-6EE22CAA9BF2}" srcOrd="3" destOrd="0" parTransId="{09DEA58A-8C42-431D-9659-D71FE300DB5A}" sibTransId="{1520AE46-FE86-47B7-9DD0-5EE0E7DB465E}"/>
    <dgm:cxn modelId="{547BB0AC-B0F3-49BE-BFBB-B1385325EB0D}" type="presOf" srcId="{F2D483D9-2AA3-4FF2-8314-9CA088E5B7E0}" destId="{31BB2D58-A160-4774-BF85-F39EC97B7F00}" srcOrd="0" destOrd="0" presId="urn:microsoft.com/office/officeart/2005/8/layout/venn1"/>
    <dgm:cxn modelId="{7DEE8C37-2860-49BA-AA79-C899B2F3FFBE}" type="presOf" srcId="{7D583F5B-9014-41C2-B4D6-E94BB83E6F68}" destId="{6628D965-9E03-4604-B244-0FB1D71100CA}" srcOrd="1" destOrd="0" presId="urn:microsoft.com/office/officeart/2005/8/layout/venn1"/>
    <dgm:cxn modelId="{08F91600-A8E0-462E-AE13-1D8303CC098A}" srcId="{F2D483D9-2AA3-4FF2-8314-9CA088E5B7E0}" destId="{7D583F5B-9014-41C2-B4D6-E94BB83E6F68}" srcOrd="0" destOrd="0" parTransId="{C5D4D748-6606-45D2-937E-84698AE15A42}" sibTransId="{3DDBC322-3E70-4284-818D-F388C5B2AA9D}"/>
    <dgm:cxn modelId="{06578904-1DCE-41CC-8EEF-F243E3D43BF0}" type="presOf" srcId="{7D583F5B-9014-41C2-B4D6-E94BB83E6F68}" destId="{887AFE46-86F6-4B8E-B95E-646395A1A83B}" srcOrd="0" destOrd="0" presId="urn:microsoft.com/office/officeart/2005/8/layout/venn1"/>
    <dgm:cxn modelId="{977F2198-046E-416F-888E-1FA46A137E32}" type="presOf" srcId="{23636FD8-8A97-49F4-9EF3-0EEE269D9C63}" destId="{E2B8531E-E7C0-430D-8D54-B600C4469764}" srcOrd="0" destOrd="0" presId="urn:microsoft.com/office/officeart/2005/8/layout/venn1"/>
    <dgm:cxn modelId="{A73A5062-835A-40DC-80D0-73E92C7F2355}" type="presOf" srcId="{18A65834-0670-49CE-80A4-FECEDFC658B5}" destId="{A10674C9-9E80-48A5-8390-25E53FE73A2C}" srcOrd="0" destOrd="0" presId="urn:microsoft.com/office/officeart/2005/8/layout/venn1"/>
    <dgm:cxn modelId="{952A33CB-726B-4173-8381-7394EBD6B88A}" type="presParOf" srcId="{31BB2D58-A160-4774-BF85-F39EC97B7F00}" destId="{887AFE46-86F6-4B8E-B95E-646395A1A83B}" srcOrd="0" destOrd="0" presId="urn:microsoft.com/office/officeart/2005/8/layout/venn1"/>
    <dgm:cxn modelId="{65AD2E55-F144-47AB-82E2-46D9B92F9CEB}" type="presParOf" srcId="{31BB2D58-A160-4774-BF85-F39EC97B7F00}" destId="{6628D965-9E03-4604-B244-0FB1D71100CA}" srcOrd="1" destOrd="0" presId="urn:microsoft.com/office/officeart/2005/8/layout/venn1"/>
    <dgm:cxn modelId="{A1613775-3251-4B2A-8775-E1549DEFF88B}" type="presParOf" srcId="{31BB2D58-A160-4774-BF85-F39EC97B7F00}" destId="{A10674C9-9E80-48A5-8390-25E53FE73A2C}" srcOrd="2" destOrd="0" presId="urn:microsoft.com/office/officeart/2005/8/layout/venn1"/>
    <dgm:cxn modelId="{E9925203-0A95-4B00-BDBE-C46DF131ECB2}" type="presParOf" srcId="{31BB2D58-A160-4774-BF85-F39EC97B7F00}" destId="{64D5E0AE-8F81-472A-80C5-D90E25251528}" srcOrd="3" destOrd="0" presId="urn:microsoft.com/office/officeart/2005/8/layout/venn1"/>
    <dgm:cxn modelId="{86785065-5E7F-4CB8-8DA3-9F3FD4C3BFB7}" type="presParOf" srcId="{31BB2D58-A160-4774-BF85-F39EC97B7F00}" destId="{E2B8531E-E7C0-430D-8D54-B600C4469764}" srcOrd="4" destOrd="0" presId="urn:microsoft.com/office/officeart/2005/8/layout/venn1"/>
    <dgm:cxn modelId="{86D9D0A0-C75F-4F45-BAAF-B134565367E5}" type="presParOf" srcId="{31BB2D58-A160-4774-BF85-F39EC97B7F00}" destId="{72B1522D-9860-492A-8ED0-C0988604E260}" srcOrd="5" destOrd="0" presId="urn:microsoft.com/office/officeart/2005/8/layout/venn1"/>
    <dgm:cxn modelId="{622D16CD-C802-4B9C-A057-B6A4052205BD}" type="presParOf" srcId="{31BB2D58-A160-4774-BF85-F39EC97B7F00}" destId="{AD9ED651-A38E-472F-97DC-D8E4D4A593BD}" srcOrd="6" destOrd="0" presId="urn:microsoft.com/office/officeart/2005/8/layout/venn1"/>
    <dgm:cxn modelId="{4B6B179C-B832-4554-8AE5-7BD379E2126F}" type="presParOf" srcId="{31BB2D58-A160-4774-BF85-F39EC97B7F00}" destId="{7A581B0D-0928-4A31-BA0E-73840387CC1E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4449955-E607-49F6-8E6D-729B4E23F0E4}" type="doc">
      <dgm:prSet loTypeId="urn:microsoft.com/office/officeart/2005/8/layout/v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227FFE-3F68-4D19-ADD4-CA367F25B910}">
      <dgm:prSet phldrT="[Text]"/>
      <dgm:spPr/>
      <dgm:t>
        <a:bodyPr/>
        <a:lstStyle/>
        <a:p>
          <a:pPr algn="just"/>
          <a:r>
            <a:rPr lang="en-US" i="1" u="sng" dirty="0" smtClean="0"/>
            <a:t>Separate Disallowance under Presumptive Tax Scheme?</a:t>
          </a:r>
          <a:endParaRPr lang="en-US" i="1" u="sng" dirty="0"/>
        </a:p>
      </dgm:t>
    </dgm:pt>
    <dgm:pt modelId="{5610BD25-5277-4FC0-A9EC-0B3CC5CB853A}" type="parTrans" cxnId="{DB7C45FF-D40D-45EE-978D-13893BCF4269}">
      <dgm:prSet/>
      <dgm:spPr/>
      <dgm:t>
        <a:bodyPr/>
        <a:lstStyle/>
        <a:p>
          <a:endParaRPr lang="en-US"/>
        </a:p>
      </dgm:t>
    </dgm:pt>
    <dgm:pt modelId="{3A674B3B-F12D-44C0-9AE0-141A992DCB94}" type="sibTrans" cxnId="{DB7C45FF-D40D-45EE-978D-13893BCF4269}">
      <dgm:prSet/>
      <dgm:spPr/>
      <dgm:t>
        <a:bodyPr/>
        <a:lstStyle/>
        <a:p>
          <a:endParaRPr lang="en-US"/>
        </a:p>
      </dgm:t>
    </dgm:pt>
    <dgm:pt modelId="{61E697D4-30C0-4220-91F1-614A8BECE32C}">
      <dgm:prSet phldrT="[Text]"/>
      <dgm:spPr/>
      <dgm:t>
        <a:bodyPr/>
        <a:lstStyle/>
        <a:p>
          <a:pPr algn="just"/>
          <a:r>
            <a:rPr lang="en-US" dirty="0" smtClean="0"/>
            <a:t> - All the expenses allowed in relation to taxable income </a:t>
          </a:r>
          <a:endParaRPr lang="en-US" dirty="0"/>
        </a:p>
      </dgm:t>
    </dgm:pt>
    <dgm:pt modelId="{33EB819F-C037-4130-822C-EA5080EEECF4}" type="parTrans" cxnId="{6422E701-A4EC-4BB0-A684-E2B3D81B51A8}">
      <dgm:prSet/>
      <dgm:spPr/>
      <dgm:t>
        <a:bodyPr/>
        <a:lstStyle/>
        <a:p>
          <a:endParaRPr lang="en-US"/>
        </a:p>
      </dgm:t>
    </dgm:pt>
    <dgm:pt modelId="{B1FBA1CE-F98E-4D7F-AC20-951C74057957}" type="sibTrans" cxnId="{6422E701-A4EC-4BB0-A684-E2B3D81B51A8}">
      <dgm:prSet/>
      <dgm:spPr/>
      <dgm:t>
        <a:bodyPr/>
        <a:lstStyle/>
        <a:p>
          <a:endParaRPr lang="en-US"/>
        </a:p>
      </dgm:t>
    </dgm:pt>
    <dgm:pt modelId="{186271DB-69C6-4CEB-9948-E0158985108A}">
      <dgm:prSet phldrT="[Text]"/>
      <dgm:spPr/>
      <dgm:t>
        <a:bodyPr/>
        <a:lstStyle/>
        <a:p>
          <a:pPr algn="just"/>
          <a:r>
            <a:rPr lang="en-US" dirty="0" smtClean="0"/>
            <a:t>No scope for separate disallowance</a:t>
          </a:r>
          <a:endParaRPr lang="en-US" dirty="0"/>
        </a:p>
      </dgm:t>
    </dgm:pt>
    <dgm:pt modelId="{4B04DB6B-EE9A-4BB2-A0ED-8C1DAC7C38B6}" type="parTrans" cxnId="{91434766-0779-4697-8E12-CDBFC1460892}">
      <dgm:prSet/>
      <dgm:spPr/>
      <dgm:t>
        <a:bodyPr/>
        <a:lstStyle/>
        <a:p>
          <a:endParaRPr lang="en-US"/>
        </a:p>
      </dgm:t>
    </dgm:pt>
    <dgm:pt modelId="{05085370-3677-4E02-A1BA-3221311D3754}" type="sibTrans" cxnId="{91434766-0779-4697-8E12-CDBFC1460892}">
      <dgm:prSet/>
      <dgm:spPr/>
      <dgm:t>
        <a:bodyPr/>
        <a:lstStyle/>
        <a:p>
          <a:endParaRPr lang="en-US"/>
        </a:p>
      </dgm:t>
    </dgm:pt>
    <dgm:pt modelId="{150B383D-23A1-419A-BEE8-AEF197325092}" type="pres">
      <dgm:prSet presAssocID="{F4449955-E607-49F6-8E6D-729B4E23F0E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9BFDC42-9FBF-470C-B670-EB5158DE24D7}" type="pres">
      <dgm:prSet presAssocID="{F4449955-E607-49F6-8E6D-729B4E23F0E4}" presName="dummyMaxCanvas" presStyleCnt="0">
        <dgm:presLayoutVars/>
      </dgm:prSet>
      <dgm:spPr/>
    </dgm:pt>
    <dgm:pt modelId="{2F85E738-CE9C-424F-B535-D31F68C1F0F8}" type="pres">
      <dgm:prSet presAssocID="{F4449955-E607-49F6-8E6D-729B4E23F0E4}" presName="ThreeNodes_1" presStyleLbl="node1" presStyleIdx="0" presStyleCnt="3" custScaleX="1176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62E531-9EF4-4B1D-959D-AC0798E229C3}" type="pres">
      <dgm:prSet presAssocID="{F4449955-E607-49F6-8E6D-729B4E23F0E4}" presName="ThreeNodes_2" presStyleLbl="node1" presStyleIdx="1" presStyleCnt="3" custScaleX="924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9C2FFA-4143-4E16-90F3-AF7793832803}" type="pres">
      <dgm:prSet presAssocID="{F4449955-E607-49F6-8E6D-729B4E23F0E4}" presName="ThreeNodes_3" presStyleLbl="node1" presStyleIdx="2" presStyleCnt="3" custScaleX="79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EA7101-8638-4B0B-AAC5-270458F3C840}" type="pres">
      <dgm:prSet presAssocID="{F4449955-E607-49F6-8E6D-729B4E23F0E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C9AF54A-EBDC-42D2-AD0E-C0E7F69ADCCA}" type="pres">
      <dgm:prSet presAssocID="{F4449955-E607-49F6-8E6D-729B4E23F0E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B56DD95-7C13-4099-ABAF-6C3A2AFBC7CB}" type="pres">
      <dgm:prSet presAssocID="{F4449955-E607-49F6-8E6D-729B4E23F0E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9C4187-644D-459C-8853-54CDB5AA13BB}" type="pres">
      <dgm:prSet presAssocID="{F4449955-E607-49F6-8E6D-729B4E23F0E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3A0F1C-D44C-4CFD-9D7C-51C45595AEF8}" type="pres">
      <dgm:prSet presAssocID="{F4449955-E607-49F6-8E6D-729B4E23F0E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C5B6D3-B011-47F5-8E25-EB4D9D2D4EE1}" type="presOf" srcId="{1D227FFE-3F68-4D19-ADD4-CA367F25B910}" destId="{3B56DD95-7C13-4099-ABAF-6C3A2AFBC7CB}" srcOrd="1" destOrd="0" presId="urn:microsoft.com/office/officeart/2005/8/layout/vProcess5"/>
    <dgm:cxn modelId="{91434766-0779-4697-8E12-CDBFC1460892}" srcId="{F4449955-E607-49F6-8E6D-729B4E23F0E4}" destId="{186271DB-69C6-4CEB-9948-E0158985108A}" srcOrd="2" destOrd="0" parTransId="{4B04DB6B-EE9A-4BB2-A0ED-8C1DAC7C38B6}" sibTransId="{05085370-3677-4E02-A1BA-3221311D3754}"/>
    <dgm:cxn modelId="{F3E9F7E6-8914-4FE5-A452-20449AE9CCE2}" type="presOf" srcId="{F4449955-E607-49F6-8E6D-729B4E23F0E4}" destId="{150B383D-23A1-419A-BEE8-AEF197325092}" srcOrd="0" destOrd="0" presId="urn:microsoft.com/office/officeart/2005/8/layout/vProcess5"/>
    <dgm:cxn modelId="{21319EB9-5E47-4D9B-B7EE-9164F94D3EE1}" type="presOf" srcId="{B1FBA1CE-F98E-4D7F-AC20-951C74057957}" destId="{FC9AF54A-EBDC-42D2-AD0E-C0E7F69ADCCA}" srcOrd="0" destOrd="0" presId="urn:microsoft.com/office/officeart/2005/8/layout/vProcess5"/>
    <dgm:cxn modelId="{287BA356-33BC-4075-BCCF-BE5FF7BD4A74}" type="presOf" srcId="{3A674B3B-F12D-44C0-9AE0-141A992DCB94}" destId="{31EA7101-8638-4B0B-AAC5-270458F3C840}" srcOrd="0" destOrd="0" presId="urn:microsoft.com/office/officeart/2005/8/layout/vProcess5"/>
    <dgm:cxn modelId="{DB7C45FF-D40D-45EE-978D-13893BCF4269}" srcId="{F4449955-E607-49F6-8E6D-729B4E23F0E4}" destId="{1D227FFE-3F68-4D19-ADD4-CA367F25B910}" srcOrd="0" destOrd="0" parTransId="{5610BD25-5277-4FC0-A9EC-0B3CC5CB853A}" sibTransId="{3A674B3B-F12D-44C0-9AE0-141A992DCB94}"/>
    <dgm:cxn modelId="{473F1BB3-6737-4362-8C11-578FEAB5227D}" type="presOf" srcId="{61E697D4-30C0-4220-91F1-614A8BECE32C}" destId="{A462E531-9EF4-4B1D-959D-AC0798E229C3}" srcOrd="0" destOrd="0" presId="urn:microsoft.com/office/officeart/2005/8/layout/vProcess5"/>
    <dgm:cxn modelId="{C6D7E7DF-B5DB-4B20-A37D-4CB8D083B3B5}" type="presOf" srcId="{61E697D4-30C0-4220-91F1-614A8BECE32C}" destId="{759C4187-644D-459C-8853-54CDB5AA13BB}" srcOrd="1" destOrd="0" presId="urn:microsoft.com/office/officeart/2005/8/layout/vProcess5"/>
    <dgm:cxn modelId="{B203AF4A-DD34-44D9-9A74-6BDD4909BC9A}" type="presOf" srcId="{186271DB-69C6-4CEB-9948-E0158985108A}" destId="{509C2FFA-4143-4E16-90F3-AF7793832803}" srcOrd="0" destOrd="0" presId="urn:microsoft.com/office/officeart/2005/8/layout/vProcess5"/>
    <dgm:cxn modelId="{7C592FCC-0AB7-4506-99B9-2DF38C28477B}" type="presOf" srcId="{1D227FFE-3F68-4D19-ADD4-CA367F25B910}" destId="{2F85E738-CE9C-424F-B535-D31F68C1F0F8}" srcOrd="0" destOrd="0" presId="urn:microsoft.com/office/officeart/2005/8/layout/vProcess5"/>
    <dgm:cxn modelId="{6422E701-A4EC-4BB0-A684-E2B3D81B51A8}" srcId="{F4449955-E607-49F6-8E6D-729B4E23F0E4}" destId="{61E697D4-30C0-4220-91F1-614A8BECE32C}" srcOrd="1" destOrd="0" parTransId="{33EB819F-C037-4130-822C-EA5080EEECF4}" sibTransId="{B1FBA1CE-F98E-4D7F-AC20-951C74057957}"/>
    <dgm:cxn modelId="{409C6E14-3832-44AA-940B-3736D7CF770B}" type="presOf" srcId="{186271DB-69C6-4CEB-9948-E0158985108A}" destId="{9B3A0F1C-D44C-4CFD-9D7C-51C45595AEF8}" srcOrd="1" destOrd="0" presId="urn:microsoft.com/office/officeart/2005/8/layout/vProcess5"/>
    <dgm:cxn modelId="{DE9366D9-936B-4FA8-AF22-F34D08816B03}" type="presParOf" srcId="{150B383D-23A1-419A-BEE8-AEF197325092}" destId="{A9BFDC42-9FBF-470C-B670-EB5158DE24D7}" srcOrd="0" destOrd="0" presId="urn:microsoft.com/office/officeart/2005/8/layout/vProcess5"/>
    <dgm:cxn modelId="{F1772317-B707-434F-9965-61B6C126A773}" type="presParOf" srcId="{150B383D-23A1-419A-BEE8-AEF197325092}" destId="{2F85E738-CE9C-424F-B535-D31F68C1F0F8}" srcOrd="1" destOrd="0" presId="urn:microsoft.com/office/officeart/2005/8/layout/vProcess5"/>
    <dgm:cxn modelId="{D767E130-3E95-4E42-AF57-57AC828ED231}" type="presParOf" srcId="{150B383D-23A1-419A-BEE8-AEF197325092}" destId="{A462E531-9EF4-4B1D-959D-AC0798E229C3}" srcOrd="2" destOrd="0" presId="urn:microsoft.com/office/officeart/2005/8/layout/vProcess5"/>
    <dgm:cxn modelId="{FE3B1D94-CA77-4D65-81D5-97DF7C980070}" type="presParOf" srcId="{150B383D-23A1-419A-BEE8-AEF197325092}" destId="{509C2FFA-4143-4E16-90F3-AF7793832803}" srcOrd="3" destOrd="0" presId="urn:microsoft.com/office/officeart/2005/8/layout/vProcess5"/>
    <dgm:cxn modelId="{761F1206-D100-4FF7-98FB-0C2D4D586BF1}" type="presParOf" srcId="{150B383D-23A1-419A-BEE8-AEF197325092}" destId="{31EA7101-8638-4B0B-AAC5-270458F3C840}" srcOrd="4" destOrd="0" presId="urn:microsoft.com/office/officeart/2005/8/layout/vProcess5"/>
    <dgm:cxn modelId="{6A6DA1D3-4EE9-4351-8E1C-192D1CE3FD68}" type="presParOf" srcId="{150B383D-23A1-419A-BEE8-AEF197325092}" destId="{FC9AF54A-EBDC-42D2-AD0E-C0E7F69ADCCA}" srcOrd="5" destOrd="0" presId="urn:microsoft.com/office/officeart/2005/8/layout/vProcess5"/>
    <dgm:cxn modelId="{246F3C8B-65DE-4162-B09B-6A238F6567ED}" type="presParOf" srcId="{150B383D-23A1-419A-BEE8-AEF197325092}" destId="{3B56DD95-7C13-4099-ABAF-6C3A2AFBC7CB}" srcOrd="6" destOrd="0" presId="urn:microsoft.com/office/officeart/2005/8/layout/vProcess5"/>
    <dgm:cxn modelId="{FA6E44B2-23B7-435D-B371-82D2CF38C4A1}" type="presParOf" srcId="{150B383D-23A1-419A-BEE8-AEF197325092}" destId="{759C4187-644D-459C-8853-54CDB5AA13BB}" srcOrd="7" destOrd="0" presId="urn:microsoft.com/office/officeart/2005/8/layout/vProcess5"/>
    <dgm:cxn modelId="{CB3079BE-874E-4187-AC28-BF44E1A27E41}" type="presParOf" srcId="{150B383D-23A1-419A-BEE8-AEF197325092}" destId="{9B3A0F1C-D44C-4CFD-9D7C-51C45595AEF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D1DDC64-A292-4BFE-8CBC-DFF935A165E8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B0EFCD-598D-4FEA-B987-7DBF97B9C069}">
      <dgm:prSet phldrT="[Text]"/>
      <dgm:spPr/>
      <dgm:t>
        <a:bodyPr/>
        <a:lstStyle/>
        <a:p>
          <a:r>
            <a:rPr lang="en-US" b="1" u="sng" dirty="0" smtClean="0"/>
            <a:t>Consequences where composite expenditure is incurred on earning income, which is partly taxable and Partly exempt</a:t>
          </a:r>
          <a:endParaRPr lang="en-US" b="1" u="sng" dirty="0"/>
        </a:p>
      </dgm:t>
    </dgm:pt>
    <dgm:pt modelId="{B52E19DE-8D9E-4982-927B-E5F4D78EA8B7}" type="parTrans" cxnId="{A485667A-19EC-4B84-A7E7-AB1A39DB4FA4}">
      <dgm:prSet/>
      <dgm:spPr/>
      <dgm:t>
        <a:bodyPr/>
        <a:lstStyle/>
        <a:p>
          <a:endParaRPr lang="en-US"/>
        </a:p>
      </dgm:t>
    </dgm:pt>
    <dgm:pt modelId="{2915F734-0F8A-46B0-9D2B-D32897CA510B}" type="sibTrans" cxnId="{A485667A-19EC-4B84-A7E7-AB1A39DB4FA4}">
      <dgm:prSet/>
      <dgm:spPr/>
      <dgm:t>
        <a:bodyPr/>
        <a:lstStyle/>
        <a:p>
          <a:endParaRPr lang="en-US"/>
        </a:p>
      </dgm:t>
    </dgm:pt>
    <dgm:pt modelId="{DF7CECB3-D2E2-4DAB-9750-F1EF343392C2}">
      <dgm:prSet phldrT="[Text]"/>
      <dgm:spPr/>
      <dgm:t>
        <a:bodyPr/>
        <a:lstStyle/>
        <a:p>
          <a:r>
            <a:rPr lang="en-US" dirty="0" smtClean="0"/>
            <a:t>Where assessee maintain composite account of expenditure</a:t>
          </a:r>
          <a:endParaRPr lang="en-US" dirty="0"/>
        </a:p>
      </dgm:t>
    </dgm:pt>
    <dgm:pt modelId="{053F040C-ACC1-452C-B5AC-BF033C142CBF}" type="parTrans" cxnId="{05809FA8-5872-4726-BF44-50C587A935FD}">
      <dgm:prSet/>
      <dgm:spPr/>
      <dgm:t>
        <a:bodyPr/>
        <a:lstStyle/>
        <a:p>
          <a:endParaRPr lang="en-US"/>
        </a:p>
      </dgm:t>
    </dgm:pt>
    <dgm:pt modelId="{87740E1C-5B29-460B-94AE-6FD3CE2DFE92}" type="sibTrans" cxnId="{05809FA8-5872-4726-BF44-50C587A935FD}">
      <dgm:prSet/>
      <dgm:spPr/>
      <dgm:t>
        <a:bodyPr/>
        <a:lstStyle/>
        <a:p>
          <a:endParaRPr lang="en-US"/>
        </a:p>
      </dgm:t>
    </dgm:pt>
    <dgm:pt modelId="{0592BEA9-7754-4FC4-B072-60A51EC73FF8}">
      <dgm:prSet phldrT="[Text]"/>
      <dgm:spPr/>
      <dgm:t>
        <a:bodyPr/>
        <a:lstStyle/>
        <a:p>
          <a:r>
            <a:rPr lang="en-US" dirty="0" smtClean="0"/>
            <a:t>Assessee have to prove that </a:t>
          </a:r>
          <a:endParaRPr lang="en-US" dirty="0"/>
        </a:p>
      </dgm:t>
    </dgm:pt>
    <dgm:pt modelId="{BA4A75E8-1FC8-4F53-A24E-187D9AF7B650}" type="parTrans" cxnId="{50ED84E4-CB9E-4849-905A-57C55BDD8BFF}">
      <dgm:prSet/>
      <dgm:spPr/>
      <dgm:t>
        <a:bodyPr/>
        <a:lstStyle/>
        <a:p>
          <a:endParaRPr lang="en-US"/>
        </a:p>
      </dgm:t>
    </dgm:pt>
    <dgm:pt modelId="{13F5A991-BCCF-4A5F-9489-630552E32251}" type="sibTrans" cxnId="{50ED84E4-CB9E-4849-905A-57C55BDD8BFF}">
      <dgm:prSet/>
      <dgm:spPr/>
      <dgm:t>
        <a:bodyPr/>
        <a:lstStyle/>
        <a:p>
          <a:endParaRPr lang="en-US"/>
        </a:p>
      </dgm:t>
    </dgm:pt>
    <dgm:pt modelId="{90C1E7CA-D6E3-49F9-A81D-6CC12B5FB993}">
      <dgm:prSet phldrT="[Text]"/>
      <dgm:spPr/>
      <dgm:t>
        <a:bodyPr/>
        <a:lstStyle/>
        <a:p>
          <a:r>
            <a:rPr lang="en-US" dirty="0" smtClean="0"/>
            <a:t>Expenditure incurred by him is in relation to </a:t>
          </a:r>
          <a:endParaRPr lang="en-US" dirty="0"/>
        </a:p>
      </dgm:t>
    </dgm:pt>
    <dgm:pt modelId="{57336B65-8C6F-4ADE-B61A-743F84BFC21A}" type="parTrans" cxnId="{1E791DAD-245A-453F-B74A-5C258CADBCD7}">
      <dgm:prSet/>
      <dgm:spPr/>
      <dgm:t>
        <a:bodyPr/>
        <a:lstStyle/>
        <a:p>
          <a:endParaRPr lang="en-US"/>
        </a:p>
      </dgm:t>
    </dgm:pt>
    <dgm:pt modelId="{3593D001-BB59-4C8E-80D9-AE581D54D6FE}" type="sibTrans" cxnId="{1E791DAD-245A-453F-B74A-5C258CADBCD7}">
      <dgm:prSet/>
      <dgm:spPr/>
      <dgm:t>
        <a:bodyPr/>
        <a:lstStyle/>
        <a:p>
          <a:endParaRPr lang="en-US"/>
        </a:p>
      </dgm:t>
    </dgm:pt>
    <dgm:pt modelId="{AB2FD55A-E305-417E-81D0-21F1A800CD7E}">
      <dgm:prSet phldrT="[Text]"/>
      <dgm:spPr/>
      <dgm:t>
        <a:bodyPr/>
        <a:lstStyle/>
        <a:p>
          <a:r>
            <a:rPr lang="en-US" dirty="0" smtClean="0"/>
            <a:t>For both the exempted income and non exempted income</a:t>
          </a:r>
          <a:endParaRPr lang="en-US" dirty="0"/>
        </a:p>
      </dgm:t>
    </dgm:pt>
    <dgm:pt modelId="{F46D0FF4-29DC-4FDD-8A68-1A581319902D}" type="parTrans" cxnId="{C8F5E2E6-0536-4002-9C1B-0E39EBFB9266}">
      <dgm:prSet/>
      <dgm:spPr/>
      <dgm:t>
        <a:bodyPr/>
        <a:lstStyle/>
        <a:p>
          <a:endParaRPr lang="en-US"/>
        </a:p>
      </dgm:t>
    </dgm:pt>
    <dgm:pt modelId="{31DF0E3C-8F8B-4DAD-8853-31CEA3BC01D4}" type="sibTrans" cxnId="{C8F5E2E6-0536-4002-9C1B-0E39EBFB9266}">
      <dgm:prSet/>
      <dgm:spPr/>
      <dgm:t>
        <a:bodyPr/>
        <a:lstStyle/>
        <a:p>
          <a:endParaRPr lang="en-US"/>
        </a:p>
      </dgm:t>
    </dgm:pt>
    <dgm:pt modelId="{B00B6DBC-F1F9-44DE-A81D-C3F8C92C29DB}">
      <dgm:prSet phldrT="[Text]"/>
      <dgm:spPr/>
      <dgm:t>
        <a:bodyPr/>
        <a:lstStyle/>
        <a:p>
          <a:r>
            <a:rPr lang="en-US" dirty="0" smtClean="0"/>
            <a:t>Non exempted income as it is the assessee which is claiming deduction</a:t>
          </a:r>
          <a:endParaRPr lang="en-US" dirty="0"/>
        </a:p>
      </dgm:t>
    </dgm:pt>
    <dgm:pt modelId="{10C50BEC-FFFC-4DB6-BA59-51AFC339EE4B}" type="parTrans" cxnId="{5E37600F-CE31-4950-A08A-B2F565F36D04}">
      <dgm:prSet/>
      <dgm:spPr/>
      <dgm:t>
        <a:bodyPr/>
        <a:lstStyle/>
        <a:p>
          <a:endParaRPr lang="en-US"/>
        </a:p>
      </dgm:t>
    </dgm:pt>
    <dgm:pt modelId="{27EAB55B-F3C2-4DCE-8B98-AE571B819E46}" type="sibTrans" cxnId="{5E37600F-CE31-4950-A08A-B2F565F36D04}">
      <dgm:prSet/>
      <dgm:spPr/>
      <dgm:t>
        <a:bodyPr/>
        <a:lstStyle/>
        <a:p>
          <a:endParaRPr lang="en-US"/>
        </a:p>
      </dgm:t>
    </dgm:pt>
    <dgm:pt modelId="{22334D16-5035-4625-A709-F079D12729E2}" type="pres">
      <dgm:prSet presAssocID="{CD1DDC64-A292-4BFE-8CBC-DFF935A165E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27F8442D-9E1A-48EF-8B8D-A22FA558B7CD}" type="pres">
      <dgm:prSet presAssocID="{A3B0EFCD-598D-4FEA-B987-7DBF97B9C069}" presName="vertOne" presStyleCnt="0"/>
      <dgm:spPr/>
    </dgm:pt>
    <dgm:pt modelId="{33F1C79A-51F0-4089-87A1-D88A9C3035A8}" type="pres">
      <dgm:prSet presAssocID="{A3B0EFCD-598D-4FEA-B987-7DBF97B9C06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D05408-F738-438C-86E3-CBE708B7B0C6}" type="pres">
      <dgm:prSet presAssocID="{A3B0EFCD-598D-4FEA-B987-7DBF97B9C069}" presName="parTransOne" presStyleCnt="0"/>
      <dgm:spPr/>
    </dgm:pt>
    <dgm:pt modelId="{0AEB1598-F83D-4FD6-A3C0-241BEC27E4BE}" type="pres">
      <dgm:prSet presAssocID="{A3B0EFCD-598D-4FEA-B987-7DBF97B9C069}" presName="horzOne" presStyleCnt="0"/>
      <dgm:spPr/>
    </dgm:pt>
    <dgm:pt modelId="{DBB1EBF6-A81B-4D3A-A398-A6279B49C95F}" type="pres">
      <dgm:prSet presAssocID="{DF7CECB3-D2E2-4DAB-9750-F1EF343392C2}" presName="vertTwo" presStyleCnt="0"/>
      <dgm:spPr/>
    </dgm:pt>
    <dgm:pt modelId="{E62A07DC-23B5-46BF-8863-6C719851E66A}" type="pres">
      <dgm:prSet presAssocID="{DF7CECB3-D2E2-4DAB-9750-F1EF343392C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A4F7A13-F363-44A3-968E-B27FE30B71A3}" type="pres">
      <dgm:prSet presAssocID="{DF7CECB3-D2E2-4DAB-9750-F1EF343392C2}" presName="parTransTwo" presStyleCnt="0"/>
      <dgm:spPr/>
    </dgm:pt>
    <dgm:pt modelId="{DA1EEC03-4426-4813-B369-71CA0234E484}" type="pres">
      <dgm:prSet presAssocID="{DF7CECB3-D2E2-4DAB-9750-F1EF343392C2}" presName="horzTwo" presStyleCnt="0"/>
      <dgm:spPr/>
    </dgm:pt>
    <dgm:pt modelId="{33294EBC-A246-4AB0-814F-68DB75F9AA52}" type="pres">
      <dgm:prSet presAssocID="{0592BEA9-7754-4FC4-B072-60A51EC73FF8}" presName="vertThree" presStyleCnt="0"/>
      <dgm:spPr/>
    </dgm:pt>
    <dgm:pt modelId="{F318DD75-4060-4EF7-B117-795CE1EA0880}" type="pres">
      <dgm:prSet presAssocID="{0592BEA9-7754-4FC4-B072-60A51EC73FF8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876A6C-7F75-47DC-A4BA-6E7663CB3BFB}" type="pres">
      <dgm:prSet presAssocID="{0592BEA9-7754-4FC4-B072-60A51EC73FF8}" presName="horzThree" presStyleCnt="0"/>
      <dgm:spPr/>
    </dgm:pt>
    <dgm:pt modelId="{7A7A554F-0367-48AE-9F15-DA48D896D31A}" type="pres">
      <dgm:prSet presAssocID="{13F5A991-BCCF-4A5F-9489-630552E32251}" presName="sibSpaceThree" presStyleCnt="0"/>
      <dgm:spPr/>
    </dgm:pt>
    <dgm:pt modelId="{31EBDA5C-B3C3-42A9-BEB8-4BAF99ACDB89}" type="pres">
      <dgm:prSet presAssocID="{90C1E7CA-D6E3-49F9-A81D-6CC12B5FB993}" presName="vertThree" presStyleCnt="0"/>
      <dgm:spPr/>
    </dgm:pt>
    <dgm:pt modelId="{6C84E25F-8E43-4931-A351-3A2F77B33F55}" type="pres">
      <dgm:prSet presAssocID="{90C1E7CA-D6E3-49F9-A81D-6CC12B5FB993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623D09-2B68-4765-A853-CAB5E26CD83A}" type="pres">
      <dgm:prSet presAssocID="{90C1E7CA-D6E3-49F9-A81D-6CC12B5FB993}" presName="horzThree" presStyleCnt="0"/>
      <dgm:spPr/>
    </dgm:pt>
    <dgm:pt modelId="{7E6D8636-92C5-471A-8D4A-6A866FE7725A}" type="pres">
      <dgm:prSet presAssocID="{87740E1C-5B29-460B-94AE-6FD3CE2DFE92}" presName="sibSpaceTwo" presStyleCnt="0"/>
      <dgm:spPr/>
    </dgm:pt>
    <dgm:pt modelId="{E9C02343-DBD5-4354-B5F6-27546DBCF98A}" type="pres">
      <dgm:prSet presAssocID="{AB2FD55A-E305-417E-81D0-21F1A800CD7E}" presName="vertTwo" presStyleCnt="0"/>
      <dgm:spPr/>
    </dgm:pt>
    <dgm:pt modelId="{92856FDE-6DF8-41D9-AA1A-46AC39DB2598}" type="pres">
      <dgm:prSet presAssocID="{AB2FD55A-E305-417E-81D0-21F1A800CD7E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618AC4-46F9-4324-B65C-62180B4AE153}" type="pres">
      <dgm:prSet presAssocID="{AB2FD55A-E305-417E-81D0-21F1A800CD7E}" presName="parTransTwo" presStyleCnt="0"/>
      <dgm:spPr/>
    </dgm:pt>
    <dgm:pt modelId="{3FAC6791-779D-4EBF-B363-8BD4415A0148}" type="pres">
      <dgm:prSet presAssocID="{AB2FD55A-E305-417E-81D0-21F1A800CD7E}" presName="horzTwo" presStyleCnt="0"/>
      <dgm:spPr/>
    </dgm:pt>
    <dgm:pt modelId="{3BFA2E50-4A84-4BE7-9D20-6E11A1EAA392}" type="pres">
      <dgm:prSet presAssocID="{B00B6DBC-F1F9-44DE-A81D-C3F8C92C29DB}" presName="vertThree" presStyleCnt="0"/>
      <dgm:spPr/>
    </dgm:pt>
    <dgm:pt modelId="{9DAE9BC0-052D-4046-A96B-BAB556583094}" type="pres">
      <dgm:prSet presAssocID="{B00B6DBC-F1F9-44DE-A81D-C3F8C92C29D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16B6C95C-0D95-4CA7-B229-D2AD5E0FF01B}" type="pres">
      <dgm:prSet presAssocID="{B00B6DBC-F1F9-44DE-A81D-C3F8C92C29DB}" presName="horzThree" presStyleCnt="0"/>
      <dgm:spPr/>
    </dgm:pt>
  </dgm:ptLst>
  <dgm:cxnLst>
    <dgm:cxn modelId="{5A24CE89-AAD8-4D81-9C1C-8092E7A62084}" type="presOf" srcId="{AB2FD55A-E305-417E-81D0-21F1A800CD7E}" destId="{92856FDE-6DF8-41D9-AA1A-46AC39DB2598}" srcOrd="0" destOrd="0" presId="urn:microsoft.com/office/officeart/2005/8/layout/hierarchy4"/>
    <dgm:cxn modelId="{B025156C-5AA4-4AB9-8D33-AEFC6A1E570B}" type="presOf" srcId="{A3B0EFCD-598D-4FEA-B987-7DBF97B9C069}" destId="{33F1C79A-51F0-4089-87A1-D88A9C3035A8}" srcOrd="0" destOrd="0" presId="urn:microsoft.com/office/officeart/2005/8/layout/hierarchy4"/>
    <dgm:cxn modelId="{50ED84E4-CB9E-4849-905A-57C55BDD8BFF}" srcId="{DF7CECB3-D2E2-4DAB-9750-F1EF343392C2}" destId="{0592BEA9-7754-4FC4-B072-60A51EC73FF8}" srcOrd="0" destOrd="0" parTransId="{BA4A75E8-1FC8-4F53-A24E-187D9AF7B650}" sibTransId="{13F5A991-BCCF-4A5F-9489-630552E32251}"/>
    <dgm:cxn modelId="{1E791DAD-245A-453F-B74A-5C258CADBCD7}" srcId="{DF7CECB3-D2E2-4DAB-9750-F1EF343392C2}" destId="{90C1E7CA-D6E3-49F9-A81D-6CC12B5FB993}" srcOrd="1" destOrd="0" parTransId="{57336B65-8C6F-4ADE-B61A-743F84BFC21A}" sibTransId="{3593D001-BB59-4C8E-80D9-AE581D54D6FE}"/>
    <dgm:cxn modelId="{10CA5D53-A9DB-43BD-9DDD-FCD40FFBE989}" type="presOf" srcId="{DF7CECB3-D2E2-4DAB-9750-F1EF343392C2}" destId="{E62A07DC-23B5-46BF-8863-6C719851E66A}" srcOrd="0" destOrd="0" presId="urn:microsoft.com/office/officeart/2005/8/layout/hierarchy4"/>
    <dgm:cxn modelId="{C8F5E2E6-0536-4002-9C1B-0E39EBFB9266}" srcId="{A3B0EFCD-598D-4FEA-B987-7DBF97B9C069}" destId="{AB2FD55A-E305-417E-81D0-21F1A800CD7E}" srcOrd="1" destOrd="0" parTransId="{F46D0FF4-29DC-4FDD-8A68-1A581319902D}" sibTransId="{31DF0E3C-8F8B-4DAD-8853-31CEA3BC01D4}"/>
    <dgm:cxn modelId="{05809FA8-5872-4726-BF44-50C587A935FD}" srcId="{A3B0EFCD-598D-4FEA-B987-7DBF97B9C069}" destId="{DF7CECB3-D2E2-4DAB-9750-F1EF343392C2}" srcOrd="0" destOrd="0" parTransId="{053F040C-ACC1-452C-B5AC-BF033C142CBF}" sibTransId="{87740E1C-5B29-460B-94AE-6FD3CE2DFE92}"/>
    <dgm:cxn modelId="{5E37600F-CE31-4950-A08A-B2F565F36D04}" srcId="{AB2FD55A-E305-417E-81D0-21F1A800CD7E}" destId="{B00B6DBC-F1F9-44DE-A81D-C3F8C92C29DB}" srcOrd="0" destOrd="0" parTransId="{10C50BEC-FFFC-4DB6-BA59-51AFC339EE4B}" sibTransId="{27EAB55B-F3C2-4DCE-8B98-AE571B819E46}"/>
    <dgm:cxn modelId="{3021BD8B-D388-42DD-80CC-7684A73BC410}" type="presOf" srcId="{90C1E7CA-D6E3-49F9-A81D-6CC12B5FB993}" destId="{6C84E25F-8E43-4931-A351-3A2F77B33F55}" srcOrd="0" destOrd="0" presId="urn:microsoft.com/office/officeart/2005/8/layout/hierarchy4"/>
    <dgm:cxn modelId="{E4934345-6C36-4F78-97DD-04BB5FEAE08B}" type="presOf" srcId="{0592BEA9-7754-4FC4-B072-60A51EC73FF8}" destId="{F318DD75-4060-4EF7-B117-795CE1EA0880}" srcOrd="0" destOrd="0" presId="urn:microsoft.com/office/officeart/2005/8/layout/hierarchy4"/>
    <dgm:cxn modelId="{0F5EA820-3128-40FD-9CBA-537C8603B998}" type="presOf" srcId="{CD1DDC64-A292-4BFE-8CBC-DFF935A165E8}" destId="{22334D16-5035-4625-A709-F079D12729E2}" srcOrd="0" destOrd="0" presId="urn:microsoft.com/office/officeart/2005/8/layout/hierarchy4"/>
    <dgm:cxn modelId="{A485667A-19EC-4B84-A7E7-AB1A39DB4FA4}" srcId="{CD1DDC64-A292-4BFE-8CBC-DFF935A165E8}" destId="{A3B0EFCD-598D-4FEA-B987-7DBF97B9C069}" srcOrd="0" destOrd="0" parTransId="{B52E19DE-8D9E-4982-927B-E5F4D78EA8B7}" sibTransId="{2915F734-0F8A-46B0-9D2B-D32897CA510B}"/>
    <dgm:cxn modelId="{3AF78FBF-0A15-48B4-A402-E8D7768C6CCA}" type="presOf" srcId="{B00B6DBC-F1F9-44DE-A81D-C3F8C92C29DB}" destId="{9DAE9BC0-052D-4046-A96B-BAB556583094}" srcOrd="0" destOrd="0" presId="urn:microsoft.com/office/officeart/2005/8/layout/hierarchy4"/>
    <dgm:cxn modelId="{D868A9D9-3F2E-4F04-B60D-C838B48F74CB}" type="presParOf" srcId="{22334D16-5035-4625-A709-F079D12729E2}" destId="{27F8442D-9E1A-48EF-8B8D-A22FA558B7CD}" srcOrd="0" destOrd="0" presId="urn:microsoft.com/office/officeart/2005/8/layout/hierarchy4"/>
    <dgm:cxn modelId="{0AC9C963-3051-440B-978A-5D87FC99B10A}" type="presParOf" srcId="{27F8442D-9E1A-48EF-8B8D-A22FA558B7CD}" destId="{33F1C79A-51F0-4089-87A1-D88A9C3035A8}" srcOrd="0" destOrd="0" presId="urn:microsoft.com/office/officeart/2005/8/layout/hierarchy4"/>
    <dgm:cxn modelId="{DEDE6B7E-C961-48C7-A75E-9ABAE0D2A042}" type="presParOf" srcId="{27F8442D-9E1A-48EF-8B8D-A22FA558B7CD}" destId="{D1D05408-F738-438C-86E3-CBE708B7B0C6}" srcOrd="1" destOrd="0" presId="urn:microsoft.com/office/officeart/2005/8/layout/hierarchy4"/>
    <dgm:cxn modelId="{3FA41611-733D-48F0-942F-BD9C80996B06}" type="presParOf" srcId="{27F8442D-9E1A-48EF-8B8D-A22FA558B7CD}" destId="{0AEB1598-F83D-4FD6-A3C0-241BEC27E4BE}" srcOrd="2" destOrd="0" presId="urn:microsoft.com/office/officeart/2005/8/layout/hierarchy4"/>
    <dgm:cxn modelId="{29921E7B-B8E9-4622-9E8E-1CC973D5A62D}" type="presParOf" srcId="{0AEB1598-F83D-4FD6-A3C0-241BEC27E4BE}" destId="{DBB1EBF6-A81B-4D3A-A398-A6279B49C95F}" srcOrd="0" destOrd="0" presId="urn:microsoft.com/office/officeart/2005/8/layout/hierarchy4"/>
    <dgm:cxn modelId="{CA220132-F5C6-4BEB-B247-804EED6524A7}" type="presParOf" srcId="{DBB1EBF6-A81B-4D3A-A398-A6279B49C95F}" destId="{E62A07DC-23B5-46BF-8863-6C719851E66A}" srcOrd="0" destOrd="0" presId="urn:microsoft.com/office/officeart/2005/8/layout/hierarchy4"/>
    <dgm:cxn modelId="{13C90C42-72BA-40B0-9D89-72BF7EC6507B}" type="presParOf" srcId="{DBB1EBF6-A81B-4D3A-A398-A6279B49C95F}" destId="{3A4F7A13-F363-44A3-968E-B27FE30B71A3}" srcOrd="1" destOrd="0" presId="urn:microsoft.com/office/officeart/2005/8/layout/hierarchy4"/>
    <dgm:cxn modelId="{F224CFC8-FCAF-4240-8EA5-42F682814FA5}" type="presParOf" srcId="{DBB1EBF6-A81B-4D3A-A398-A6279B49C95F}" destId="{DA1EEC03-4426-4813-B369-71CA0234E484}" srcOrd="2" destOrd="0" presId="urn:microsoft.com/office/officeart/2005/8/layout/hierarchy4"/>
    <dgm:cxn modelId="{25140355-4918-42ED-852C-6D63ACE7DCDB}" type="presParOf" srcId="{DA1EEC03-4426-4813-B369-71CA0234E484}" destId="{33294EBC-A246-4AB0-814F-68DB75F9AA52}" srcOrd="0" destOrd="0" presId="urn:microsoft.com/office/officeart/2005/8/layout/hierarchy4"/>
    <dgm:cxn modelId="{6D7EE032-459F-4CE9-850C-7EDA8327937B}" type="presParOf" srcId="{33294EBC-A246-4AB0-814F-68DB75F9AA52}" destId="{F318DD75-4060-4EF7-B117-795CE1EA0880}" srcOrd="0" destOrd="0" presId="urn:microsoft.com/office/officeart/2005/8/layout/hierarchy4"/>
    <dgm:cxn modelId="{9C7E9AD8-2281-4F94-ADCE-7BD8BBDD7369}" type="presParOf" srcId="{33294EBC-A246-4AB0-814F-68DB75F9AA52}" destId="{8B876A6C-7F75-47DC-A4BA-6E7663CB3BFB}" srcOrd="1" destOrd="0" presId="urn:microsoft.com/office/officeart/2005/8/layout/hierarchy4"/>
    <dgm:cxn modelId="{8E6A70DA-807B-41AB-9D92-3B1D01BE383F}" type="presParOf" srcId="{DA1EEC03-4426-4813-B369-71CA0234E484}" destId="{7A7A554F-0367-48AE-9F15-DA48D896D31A}" srcOrd="1" destOrd="0" presId="urn:microsoft.com/office/officeart/2005/8/layout/hierarchy4"/>
    <dgm:cxn modelId="{3774E1D4-6B07-42B4-88C1-738E18383B81}" type="presParOf" srcId="{DA1EEC03-4426-4813-B369-71CA0234E484}" destId="{31EBDA5C-B3C3-42A9-BEB8-4BAF99ACDB89}" srcOrd="2" destOrd="0" presId="urn:microsoft.com/office/officeart/2005/8/layout/hierarchy4"/>
    <dgm:cxn modelId="{FA21FF53-7716-4ED0-AC1F-D0C22662A646}" type="presParOf" srcId="{31EBDA5C-B3C3-42A9-BEB8-4BAF99ACDB89}" destId="{6C84E25F-8E43-4931-A351-3A2F77B33F55}" srcOrd="0" destOrd="0" presId="urn:microsoft.com/office/officeart/2005/8/layout/hierarchy4"/>
    <dgm:cxn modelId="{DDDED9B4-29B6-4891-96DA-1E33AC1C9873}" type="presParOf" srcId="{31EBDA5C-B3C3-42A9-BEB8-4BAF99ACDB89}" destId="{7B623D09-2B68-4765-A853-CAB5E26CD83A}" srcOrd="1" destOrd="0" presId="urn:microsoft.com/office/officeart/2005/8/layout/hierarchy4"/>
    <dgm:cxn modelId="{25F9426B-1DA5-4DCD-AD39-145168E698F4}" type="presParOf" srcId="{0AEB1598-F83D-4FD6-A3C0-241BEC27E4BE}" destId="{7E6D8636-92C5-471A-8D4A-6A866FE7725A}" srcOrd="1" destOrd="0" presId="urn:microsoft.com/office/officeart/2005/8/layout/hierarchy4"/>
    <dgm:cxn modelId="{60F36042-1586-45E8-8E7D-B16D2DEBD2AB}" type="presParOf" srcId="{0AEB1598-F83D-4FD6-A3C0-241BEC27E4BE}" destId="{E9C02343-DBD5-4354-B5F6-27546DBCF98A}" srcOrd="2" destOrd="0" presId="urn:microsoft.com/office/officeart/2005/8/layout/hierarchy4"/>
    <dgm:cxn modelId="{B15E9DD7-3B89-4676-998A-8571CB05826C}" type="presParOf" srcId="{E9C02343-DBD5-4354-B5F6-27546DBCF98A}" destId="{92856FDE-6DF8-41D9-AA1A-46AC39DB2598}" srcOrd="0" destOrd="0" presId="urn:microsoft.com/office/officeart/2005/8/layout/hierarchy4"/>
    <dgm:cxn modelId="{D60FF57B-53A6-4532-AD3D-167369DBE715}" type="presParOf" srcId="{E9C02343-DBD5-4354-B5F6-27546DBCF98A}" destId="{8D618AC4-46F9-4324-B65C-62180B4AE153}" srcOrd="1" destOrd="0" presId="urn:microsoft.com/office/officeart/2005/8/layout/hierarchy4"/>
    <dgm:cxn modelId="{DA2AD19F-562F-4E2C-8077-A1F2BA2A12C8}" type="presParOf" srcId="{E9C02343-DBD5-4354-B5F6-27546DBCF98A}" destId="{3FAC6791-779D-4EBF-B363-8BD4415A0148}" srcOrd="2" destOrd="0" presId="urn:microsoft.com/office/officeart/2005/8/layout/hierarchy4"/>
    <dgm:cxn modelId="{672D1F09-CFBD-40DD-B5A4-E964830E5297}" type="presParOf" srcId="{3FAC6791-779D-4EBF-B363-8BD4415A0148}" destId="{3BFA2E50-4A84-4BE7-9D20-6E11A1EAA392}" srcOrd="0" destOrd="0" presId="urn:microsoft.com/office/officeart/2005/8/layout/hierarchy4"/>
    <dgm:cxn modelId="{90189E74-AC4E-4114-B7F7-4373DD0E5817}" type="presParOf" srcId="{3BFA2E50-4A84-4BE7-9D20-6E11A1EAA392}" destId="{9DAE9BC0-052D-4046-A96B-BAB556583094}" srcOrd="0" destOrd="0" presId="urn:microsoft.com/office/officeart/2005/8/layout/hierarchy4"/>
    <dgm:cxn modelId="{6517AC8A-E0C9-4DD5-91EF-CE5D2CE413E4}" type="presParOf" srcId="{3BFA2E50-4A84-4BE7-9D20-6E11A1EAA392}" destId="{16B6C95C-0D95-4CA7-B229-D2AD5E0FF01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59DE38C-7274-4BD3-AF76-055305364DD2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24F1FBF-B666-424D-A5E7-5F0D2DEC61C0}">
      <dgm:prSet phldrT="[Text]"/>
      <dgm:spPr/>
      <dgm:t>
        <a:bodyPr/>
        <a:lstStyle/>
        <a:p>
          <a:r>
            <a:rPr lang="en-IN" dirty="0" smtClean="0">
              <a:solidFill>
                <a:schemeClr val="bg1"/>
              </a:solidFill>
            </a:rPr>
            <a:t>Investment in Tax free Bonds by Bank Assessee</a:t>
          </a:r>
          <a:endParaRPr lang="en-IN" dirty="0">
            <a:solidFill>
              <a:schemeClr val="bg1"/>
            </a:solidFill>
          </a:endParaRPr>
        </a:p>
      </dgm:t>
    </dgm:pt>
    <dgm:pt modelId="{124A65E6-DF93-42C8-856E-0732BF139228}" type="parTrans" cxnId="{88B86190-8287-41A7-A26F-AD15F1917218}">
      <dgm:prSet/>
      <dgm:spPr/>
      <dgm:t>
        <a:bodyPr/>
        <a:lstStyle/>
        <a:p>
          <a:endParaRPr lang="en-IN"/>
        </a:p>
      </dgm:t>
    </dgm:pt>
    <dgm:pt modelId="{A96C9576-ED71-4484-844A-BE1135FDCE83}" type="sibTrans" cxnId="{88B86190-8287-41A7-A26F-AD15F1917218}">
      <dgm:prSet/>
      <dgm:spPr/>
      <dgm:t>
        <a:bodyPr/>
        <a:lstStyle/>
        <a:p>
          <a:endParaRPr lang="en-IN"/>
        </a:p>
      </dgm:t>
    </dgm:pt>
    <dgm:pt modelId="{6CF9501B-2539-4807-A7C7-3E379EF1B873}">
      <dgm:prSet phldrT="[Text]"/>
      <dgm:spPr/>
      <dgm:t>
        <a:bodyPr/>
        <a:lstStyle/>
        <a:p>
          <a:r>
            <a:rPr lang="en-IN" dirty="0" smtClean="0">
              <a:solidFill>
                <a:schemeClr val="bg1"/>
              </a:solidFill>
            </a:rPr>
            <a:t>Not for Earning Tax free Income but for </a:t>
          </a:r>
          <a:endParaRPr lang="en-IN" dirty="0">
            <a:solidFill>
              <a:schemeClr val="bg1"/>
            </a:solidFill>
          </a:endParaRPr>
        </a:p>
      </dgm:t>
    </dgm:pt>
    <dgm:pt modelId="{8B13209A-72A4-4FD3-B0EC-0245FAE64E4C}" type="parTrans" cxnId="{D04F7679-24CE-494C-8BB0-E163D0D401D8}">
      <dgm:prSet/>
      <dgm:spPr/>
      <dgm:t>
        <a:bodyPr/>
        <a:lstStyle/>
        <a:p>
          <a:endParaRPr lang="en-IN"/>
        </a:p>
      </dgm:t>
    </dgm:pt>
    <dgm:pt modelId="{73D88C38-E94C-4F02-A801-C2915EADE935}" type="sibTrans" cxnId="{D04F7679-24CE-494C-8BB0-E163D0D401D8}">
      <dgm:prSet/>
      <dgm:spPr/>
      <dgm:t>
        <a:bodyPr/>
        <a:lstStyle/>
        <a:p>
          <a:endParaRPr lang="en-IN"/>
        </a:p>
      </dgm:t>
    </dgm:pt>
    <dgm:pt modelId="{34AAA3EA-CC94-44EF-A1E5-6BB6D70E3E26}">
      <dgm:prSet phldrT="[Text]"/>
      <dgm:spPr/>
      <dgm:t>
        <a:bodyPr/>
        <a:lstStyle/>
        <a:p>
          <a:r>
            <a:rPr lang="en-IN" dirty="0" smtClean="0">
              <a:solidFill>
                <a:schemeClr val="bg1"/>
              </a:solidFill>
            </a:rPr>
            <a:t>Meeting The Statutory Obligation of Maintaining SLR Ratio</a:t>
          </a:r>
          <a:endParaRPr lang="en-IN" dirty="0">
            <a:solidFill>
              <a:schemeClr val="bg1"/>
            </a:solidFill>
          </a:endParaRPr>
        </a:p>
      </dgm:t>
    </dgm:pt>
    <dgm:pt modelId="{3954FFC6-9C1A-47DC-98B5-6BE5EB080269}" type="parTrans" cxnId="{86CAB77E-0435-4753-820B-F98496419A73}">
      <dgm:prSet/>
      <dgm:spPr/>
      <dgm:t>
        <a:bodyPr/>
        <a:lstStyle/>
        <a:p>
          <a:endParaRPr lang="en-IN"/>
        </a:p>
      </dgm:t>
    </dgm:pt>
    <dgm:pt modelId="{1F8D41A7-64DE-4EA5-979F-DD3651D01C40}" type="sibTrans" cxnId="{86CAB77E-0435-4753-820B-F98496419A73}">
      <dgm:prSet/>
      <dgm:spPr/>
      <dgm:t>
        <a:bodyPr/>
        <a:lstStyle/>
        <a:p>
          <a:endParaRPr lang="en-IN"/>
        </a:p>
      </dgm:t>
    </dgm:pt>
    <dgm:pt modelId="{7F30FF83-BF14-49C9-B41E-F9D5453D92AF}">
      <dgm:prSet phldrT="[Text]"/>
      <dgm:spPr/>
      <dgm:t>
        <a:bodyPr/>
        <a:lstStyle/>
        <a:p>
          <a:pPr algn="ctr"/>
          <a:r>
            <a:rPr lang="en-IN" b="1" i="1" u="sng" dirty="0" smtClean="0">
              <a:solidFill>
                <a:schemeClr val="accent3">
                  <a:lumMod val="75000"/>
                </a:schemeClr>
              </a:solidFill>
            </a:rPr>
            <a:t>No Disallowance u/s 14A</a:t>
          </a:r>
          <a:endParaRPr lang="en-IN" b="1" i="1" u="sng" dirty="0">
            <a:solidFill>
              <a:schemeClr val="accent3">
                <a:lumMod val="75000"/>
              </a:schemeClr>
            </a:solidFill>
          </a:endParaRPr>
        </a:p>
      </dgm:t>
    </dgm:pt>
    <dgm:pt modelId="{A047AB70-8384-469E-B714-96289B7AB194}" type="parTrans" cxnId="{AC7B45D5-BD99-4E31-A754-7C1B45125E25}">
      <dgm:prSet/>
      <dgm:spPr/>
      <dgm:t>
        <a:bodyPr/>
        <a:lstStyle/>
        <a:p>
          <a:endParaRPr lang="en-IN"/>
        </a:p>
      </dgm:t>
    </dgm:pt>
    <dgm:pt modelId="{49829DA5-E062-4A0B-A597-1D3D9A4C898D}" type="sibTrans" cxnId="{AC7B45D5-BD99-4E31-A754-7C1B45125E25}">
      <dgm:prSet/>
      <dgm:spPr/>
      <dgm:t>
        <a:bodyPr/>
        <a:lstStyle/>
        <a:p>
          <a:endParaRPr lang="en-IN"/>
        </a:p>
      </dgm:t>
    </dgm:pt>
    <dgm:pt modelId="{220D91E4-28BD-4002-AF02-94B1E7E97875}" type="pres">
      <dgm:prSet presAssocID="{E59DE38C-7274-4BD3-AF76-055305364DD2}" presName="Name0" presStyleCnt="0">
        <dgm:presLayoutVars>
          <dgm:dir/>
        </dgm:presLayoutVars>
      </dgm:prSet>
      <dgm:spPr/>
      <dgm:t>
        <a:bodyPr/>
        <a:lstStyle/>
        <a:p>
          <a:endParaRPr lang="en-IN"/>
        </a:p>
      </dgm:t>
    </dgm:pt>
    <dgm:pt modelId="{092F435B-3C93-4D8C-B170-9D510557A5FE}" type="pres">
      <dgm:prSet presAssocID="{B24F1FBF-B666-424D-A5E7-5F0D2DEC61C0}" presName="noChildren" presStyleCnt="0"/>
      <dgm:spPr/>
    </dgm:pt>
    <dgm:pt modelId="{E53E75E2-E6C9-4C60-AB26-0AAFCC719AF1}" type="pres">
      <dgm:prSet presAssocID="{B24F1FBF-B666-424D-A5E7-5F0D2DEC61C0}" presName="gap" presStyleCnt="0"/>
      <dgm:spPr/>
    </dgm:pt>
    <dgm:pt modelId="{5D6E2AC4-5E34-4F1E-A0FC-F4AA216BB438}" type="pres">
      <dgm:prSet presAssocID="{B24F1FBF-B666-424D-A5E7-5F0D2DEC61C0}" presName="medCircle2" presStyleLbl="vennNode1" presStyleIdx="0" presStyleCnt="4"/>
      <dgm:spPr/>
    </dgm:pt>
    <dgm:pt modelId="{430AE34A-3236-4C6C-8D63-F6EFF4A4B732}" type="pres">
      <dgm:prSet presAssocID="{B24F1FBF-B666-424D-A5E7-5F0D2DEC61C0}" presName="txLvlOnly1" presStyleLbl="revTx" presStyleIdx="0" presStyleCnt="4"/>
      <dgm:spPr/>
      <dgm:t>
        <a:bodyPr/>
        <a:lstStyle/>
        <a:p>
          <a:endParaRPr lang="en-IN"/>
        </a:p>
      </dgm:t>
    </dgm:pt>
    <dgm:pt modelId="{FF1143C4-1820-42B9-9933-B761CE41BC5D}" type="pres">
      <dgm:prSet presAssocID="{6CF9501B-2539-4807-A7C7-3E379EF1B873}" presName="noChildren" presStyleCnt="0"/>
      <dgm:spPr/>
    </dgm:pt>
    <dgm:pt modelId="{D3C5E6DD-8DAF-49E0-8871-4EB300D028E5}" type="pres">
      <dgm:prSet presAssocID="{6CF9501B-2539-4807-A7C7-3E379EF1B873}" presName="gap" presStyleCnt="0"/>
      <dgm:spPr/>
    </dgm:pt>
    <dgm:pt modelId="{7E543B73-36EE-4551-A552-D49C2C1E77C2}" type="pres">
      <dgm:prSet presAssocID="{6CF9501B-2539-4807-A7C7-3E379EF1B873}" presName="medCircle2" presStyleLbl="vennNode1" presStyleIdx="1" presStyleCnt="4"/>
      <dgm:spPr/>
    </dgm:pt>
    <dgm:pt modelId="{23474B17-1170-493E-9EBF-88DFEBA0A818}" type="pres">
      <dgm:prSet presAssocID="{6CF9501B-2539-4807-A7C7-3E379EF1B873}" presName="txLvlOnly1" presStyleLbl="revTx" presStyleIdx="1" presStyleCnt="4"/>
      <dgm:spPr/>
      <dgm:t>
        <a:bodyPr/>
        <a:lstStyle/>
        <a:p>
          <a:endParaRPr lang="en-IN"/>
        </a:p>
      </dgm:t>
    </dgm:pt>
    <dgm:pt modelId="{F9116B3D-E673-41E7-AB9B-987607CF9B85}" type="pres">
      <dgm:prSet presAssocID="{34AAA3EA-CC94-44EF-A1E5-6BB6D70E3E26}" presName="noChildren" presStyleCnt="0"/>
      <dgm:spPr/>
    </dgm:pt>
    <dgm:pt modelId="{BCD8433E-2EE0-452D-B4B8-061FB86E15CF}" type="pres">
      <dgm:prSet presAssocID="{34AAA3EA-CC94-44EF-A1E5-6BB6D70E3E26}" presName="gap" presStyleCnt="0"/>
      <dgm:spPr/>
    </dgm:pt>
    <dgm:pt modelId="{06C0FDA9-1AD7-4A52-8FD5-C30903AC576F}" type="pres">
      <dgm:prSet presAssocID="{34AAA3EA-CC94-44EF-A1E5-6BB6D70E3E26}" presName="medCircle2" presStyleLbl="vennNode1" presStyleIdx="2" presStyleCnt="4"/>
      <dgm:spPr/>
    </dgm:pt>
    <dgm:pt modelId="{29CEF09A-D77A-4F78-A5DF-276489DDF053}" type="pres">
      <dgm:prSet presAssocID="{34AAA3EA-CC94-44EF-A1E5-6BB6D70E3E26}" presName="txLvlOnly1" presStyleLbl="revTx" presStyleIdx="2" presStyleCnt="4"/>
      <dgm:spPr/>
      <dgm:t>
        <a:bodyPr/>
        <a:lstStyle/>
        <a:p>
          <a:endParaRPr lang="en-IN"/>
        </a:p>
      </dgm:t>
    </dgm:pt>
    <dgm:pt modelId="{278DD107-8872-45DA-8127-91F7D6970A50}" type="pres">
      <dgm:prSet presAssocID="{7F30FF83-BF14-49C9-B41E-F9D5453D92AF}" presName="noChildren" presStyleCnt="0"/>
      <dgm:spPr/>
    </dgm:pt>
    <dgm:pt modelId="{95FA6509-BDFD-49DD-89C6-0528EE38B31C}" type="pres">
      <dgm:prSet presAssocID="{7F30FF83-BF14-49C9-B41E-F9D5453D92AF}" presName="gap" presStyleCnt="0"/>
      <dgm:spPr/>
    </dgm:pt>
    <dgm:pt modelId="{6CA51563-8FD9-41EE-9FC4-1DDE4028E936}" type="pres">
      <dgm:prSet presAssocID="{7F30FF83-BF14-49C9-B41E-F9D5453D92AF}" presName="medCircle2" presStyleLbl="vennNode1" presStyleIdx="3" presStyleCnt="4"/>
      <dgm:spPr/>
    </dgm:pt>
    <dgm:pt modelId="{3D605A2D-5060-4D25-9EC9-5B4D1B16FE75}" type="pres">
      <dgm:prSet presAssocID="{7F30FF83-BF14-49C9-B41E-F9D5453D92AF}" presName="txLvlOnly1" presStyleLbl="revTx" presStyleIdx="3" presStyleCnt="4"/>
      <dgm:spPr/>
      <dgm:t>
        <a:bodyPr/>
        <a:lstStyle/>
        <a:p>
          <a:endParaRPr lang="en-IN"/>
        </a:p>
      </dgm:t>
    </dgm:pt>
  </dgm:ptLst>
  <dgm:cxnLst>
    <dgm:cxn modelId="{AC7B45D5-BD99-4E31-A754-7C1B45125E25}" srcId="{E59DE38C-7274-4BD3-AF76-055305364DD2}" destId="{7F30FF83-BF14-49C9-B41E-F9D5453D92AF}" srcOrd="3" destOrd="0" parTransId="{A047AB70-8384-469E-B714-96289B7AB194}" sibTransId="{49829DA5-E062-4A0B-A597-1D3D9A4C898D}"/>
    <dgm:cxn modelId="{86CAB77E-0435-4753-820B-F98496419A73}" srcId="{E59DE38C-7274-4BD3-AF76-055305364DD2}" destId="{34AAA3EA-CC94-44EF-A1E5-6BB6D70E3E26}" srcOrd="2" destOrd="0" parTransId="{3954FFC6-9C1A-47DC-98B5-6BE5EB080269}" sibTransId="{1F8D41A7-64DE-4EA5-979F-DD3651D01C40}"/>
    <dgm:cxn modelId="{AF7E5F77-A386-408B-B7D0-4236AEE4BC69}" type="presOf" srcId="{7F30FF83-BF14-49C9-B41E-F9D5453D92AF}" destId="{3D605A2D-5060-4D25-9EC9-5B4D1B16FE75}" srcOrd="0" destOrd="0" presId="urn:microsoft.com/office/officeart/2008/layout/VerticalCircleList"/>
    <dgm:cxn modelId="{5BE8C403-4451-40D7-93D4-205BD550F0D6}" type="presOf" srcId="{E59DE38C-7274-4BD3-AF76-055305364DD2}" destId="{220D91E4-28BD-4002-AF02-94B1E7E97875}" srcOrd="0" destOrd="0" presId="urn:microsoft.com/office/officeart/2008/layout/VerticalCircleList"/>
    <dgm:cxn modelId="{AE6597F3-6C78-45AD-9AE8-F472B9A3E6DB}" type="presOf" srcId="{6CF9501B-2539-4807-A7C7-3E379EF1B873}" destId="{23474B17-1170-493E-9EBF-88DFEBA0A818}" srcOrd="0" destOrd="0" presId="urn:microsoft.com/office/officeart/2008/layout/VerticalCircleList"/>
    <dgm:cxn modelId="{88B86190-8287-41A7-A26F-AD15F1917218}" srcId="{E59DE38C-7274-4BD3-AF76-055305364DD2}" destId="{B24F1FBF-B666-424D-A5E7-5F0D2DEC61C0}" srcOrd="0" destOrd="0" parTransId="{124A65E6-DF93-42C8-856E-0732BF139228}" sibTransId="{A96C9576-ED71-4484-844A-BE1135FDCE83}"/>
    <dgm:cxn modelId="{961030BA-3FEB-4B34-8834-8ECC4C77C827}" type="presOf" srcId="{34AAA3EA-CC94-44EF-A1E5-6BB6D70E3E26}" destId="{29CEF09A-D77A-4F78-A5DF-276489DDF053}" srcOrd="0" destOrd="0" presId="urn:microsoft.com/office/officeart/2008/layout/VerticalCircleList"/>
    <dgm:cxn modelId="{BBDD582B-996D-499A-AE09-90BA7C181045}" type="presOf" srcId="{B24F1FBF-B666-424D-A5E7-5F0D2DEC61C0}" destId="{430AE34A-3236-4C6C-8D63-F6EFF4A4B732}" srcOrd="0" destOrd="0" presId="urn:microsoft.com/office/officeart/2008/layout/VerticalCircleList"/>
    <dgm:cxn modelId="{D04F7679-24CE-494C-8BB0-E163D0D401D8}" srcId="{E59DE38C-7274-4BD3-AF76-055305364DD2}" destId="{6CF9501B-2539-4807-A7C7-3E379EF1B873}" srcOrd="1" destOrd="0" parTransId="{8B13209A-72A4-4FD3-B0EC-0245FAE64E4C}" sibTransId="{73D88C38-E94C-4F02-A801-C2915EADE935}"/>
    <dgm:cxn modelId="{F62D2EF6-BA0B-403B-992F-DE42ECD91B41}" type="presParOf" srcId="{220D91E4-28BD-4002-AF02-94B1E7E97875}" destId="{092F435B-3C93-4D8C-B170-9D510557A5FE}" srcOrd="0" destOrd="0" presId="urn:microsoft.com/office/officeart/2008/layout/VerticalCircleList"/>
    <dgm:cxn modelId="{67818CBE-BA0A-4F37-9221-347CCE9AA78E}" type="presParOf" srcId="{092F435B-3C93-4D8C-B170-9D510557A5FE}" destId="{E53E75E2-E6C9-4C60-AB26-0AAFCC719AF1}" srcOrd="0" destOrd="0" presId="urn:microsoft.com/office/officeart/2008/layout/VerticalCircleList"/>
    <dgm:cxn modelId="{5545C03B-47BD-4ADC-AD88-D2108A4ABE47}" type="presParOf" srcId="{092F435B-3C93-4D8C-B170-9D510557A5FE}" destId="{5D6E2AC4-5E34-4F1E-A0FC-F4AA216BB438}" srcOrd="1" destOrd="0" presId="urn:microsoft.com/office/officeart/2008/layout/VerticalCircleList"/>
    <dgm:cxn modelId="{8A1C53C1-7ECC-43AB-9CF0-B6D3A40F634C}" type="presParOf" srcId="{092F435B-3C93-4D8C-B170-9D510557A5FE}" destId="{430AE34A-3236-4C6C-8D63-F6EFF4A4B732}" srcOrd="2" destOrd="0" presId="urn:microsoft.com/office/officeart/2008/layout/VerticalCircleList"/>
    <dgm:cxn modelId="{C9F589D6-49F9-4592-B287-D3D50F25FDAB}" type="presParOf" srcId="{220D91E4-28BD-4002-AF02-94B1E7E97875}" destId="{FF1143C4-1820-42B9-9933-B761CE41BC5D}" srcOrd="1" destOrd="0" presId="urn:microsoft.com/office/officeart/2008/layout/VerticalCircleList"/>
    <dgm:cxn modelId="{B65F2394-6CC4-4357-B375-29779744AC6D}" type="presParOf" srcId="{FF1143C4-1820-42B9-9933-B761CE41BC5D}" destId="{D3C5E6DD-8DAF-49E0-8871-4EB300D028E5}" srcOrd="0" destOrd="0" presId="urn:microsoft.com/office/officeart/2008/layout/VerticalCircleList"/>
    <dgm:cxn modelId="{80A564BF-4C49-4521-BDFD-3232D209E23A}" type="presParOf" srcId="{FF1143C4-1820-42B9-9933-B761CE41BC5D}" destId="{7E543B73-36EE-4551-A552-D49C2C1E77C2}" srcOrd="1" destOrd="0" presId="urn:microsoft.com/office/officeart/2008/layout/VerticalCircleList"/>
    <dgm:cxn modelId="{ED75F9AF-7C3C-4940-87D7-BED2D32BBA9B}" type="presParOf" srcId="{FF1143C4-1820-42B9-9933-B761CE41BC5D}" destId="{23474B17-1170-493E-9EBF-88DFEBA0A818}" srcOrd="2" destOrd="0" presId="urn:microsoft.com/office/officeart/2008/layout/VerticalCircleList"/>
    <dgm:cxn modelId="{514AAF42-37FF-4C08-A4FC-45CD774821FD}" type="presParOf" srcId="{220D91E4-28BD-4002-AF02-94B1E7E97875}" destId="{F9116B3D-E673-41E7-AB9B-987607CF9B85}" srcOrd="2" destOrd="0" presId="urn:microsoft.com/office/officeart/2008/layout/VerticalCircleList"/>
    <dgm:cxn modelId="{314D7B4F-F1A8-4919-851D-2E6835BCBB20}" type="presParOf" srcId="{F9116B3D-E673-41E7-AB9B-987607CF9B85}" destId="{BCD8433E-2EE0-452D-B4B8-061FB86E15CF}" srcOrd="0" destOrd="0" presId="urn:microsoft.com/office/officeart/2008/layout/VerticalCircleList"/>
    <dgm:cxn modelId="{31A3FED3-F48B-440C-96DB-8F4F9EAA93B6}" type="presParOf" srcId="{F9116B3D-E673-41E7-AB9B-987607CF9B85}" destId="{06C0FDA9-1AD7-4A52-8FD5-C30903AC576F}" srcOrd="1" destOrd="0" presId="urn:microsoft.com/office/officeart/2008/layout/VerticalCircleList"/>
    <dgm:cxn modelId="{547DCD87-34D4-4A2D-A079-1A06F13AB1D3}" type="presParOf" srcId="{F9116B3D-E673-41E7-AB9B-987607CF9B85}" destId="{29CEF09A-D77A-4F78-A5DF-276489DDF053}" srcOrd="2" destOrd="0" presId="urn:microsoft.com/office/officeart/2008/layout/VerticalCircleList"/>
    <dgm:cxn modelId="{A462DC18-F394-4CB0-9C7C-C54ACAB2E7D4}" type="presParOf" srcId="{220D91E4-28BD-4002-AF02-94B1E7E97875}" destId="{278DD107-8872-45DA-8127-91F7D6970A50}" srcOrd="3" destOrd="0" presId="urn:microsoft.com/office/officeart/2008/layout/VerticalCircleList"/>
    <dgm:cxn modelId="{BE5ED641-146E-4901-ABD5-FC78E4B677A9}" type="presParOf" srcId="{278DD107-8872-45DA-8127-91F7D6970A50}" destId="{95FA6509-BDFD-49DD-89C6-0528EE38B31C}" srcOrd="0" destOrd="0" presId="urn:microsoft.com/office/officeart/2008/layout/VerticalCircleList"/>
    <dgm:cxn modelId="{78E179AC-11D2-46C2-9724-6A5F96CD9940}" type="presParOf" srcId="{278DD107-8872-45DA-8127-91F7D6970A50}" destId="{6CA51563-8FD9-41EE-9FC4-1DDE4028E936}" srcOrd="1" destOrd="0" presId="urn:microsoft.com/office/officeart/2008/layout/VerticalCircleList"/>
    <dgm:cxn modelId="{DC5AD87C-75F6-4870-BE4D-1661A0A80D3F}" type="presParOf" srcId="{278DD107-8872-45DA-8127-91F7D6970A50}" destId="{3D605A2D-5060-4D25-9EC9-5B4D1B16FE75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1C04F5-C9E4-479D-A2C5-772CAF795E39}" type="doc">
      <dgm:prSet loTypeId="urn:microsoft.com/office/officeart/2005/8/layout/hProcess11" loCatId="process" qsTypeId="urn:microsoft.com/office/officeart/2005/8/quickstyle/3d1" qsCatId="3D" csTypeId="urn:microsoft.com/office/officeart/2005/8/colors/accent1_2" csCatId="accent1" phldr="1"/>
      <dgm:spPr/>
    </dgm:pt>
    <dgm:pt modelId="{396AC333-A6DC-425C-919D-8A28F7EB1CBD}">
      <dgm:prSet phldrT="[Text]"/>
      <dgm:spPr/>
      <dgm:t>
        <a:bodyPr/>
        <a:lstStyle/>
        <a:p>
          <a:r>
            <a:rPr lang="en-US" dirty="0" smtClean="0"/>
            <a:t>To prevent tax payers from setting off expenses </a:t>
          </a:r>
          <a:endParaRPr lang="en-US" dirty="0"/>
        </a:p>
      </dgm:t>
    </dgm:pt>
    <dgm:pt modelId="{BB1D46D7-5AA2-40A3-9013-CBD1AF4A6064}" type="parTrans" cxnId="{BAC501AA-031D-4AC5-AB37-84D8D10D1863}">
      <dgm:prSet/>
      <dgm:spPr/>
      <dgm:t>
        <a:bodyPr/>
        <a:lstStyle/>
        <a:p>
          <a:endParaRPr lang="en-US"/>
        </a:p>
      </dgm:t>
    </dgm:pt>
    <dgm:pt modelId="{3F608B9D-FC5B-46AF-9751-B958BD6C5BCA}" type="sibTrans" cxnId="{BAC501AA-031D-4AC5-AB37-84D8D10D1863}">
      <dgm:prSet/>
      <dgm:spPr/>
      <dgm:t>
        <a:bodyPr/>
        <a:lstStyle/>
        <a:p>
          <a:endParaRPr lang="en-US"/>
        </a:p>
      </dgm:t>
    </dgm:pt>
    <dgm:pt modelId="{4FF35187-C810-4F07-B011-205136E76668}">
      <dgm:prSet/>
      <dgm:spPr/>
      <dgm:t>
        <a:bodyPr/>
        <a:lstStyle/>
        <a:p>
          <a:r>
            <a:rPr lang="en-US" dirty="0" smtClean="0"/>
            <a:t>Against other income which is taxable</a:t>
          </a:r>
          <a:endParaRPr lang="en-US" dirty="0"/>
        </a:p>
      </dgm:t>
    </dgm:pt>
    <dgm:pt modelId="{B41AAFC0-B74B-4FC7-87D3-EFB41704CFA9}" type="parTrans" cxnId="{EB6C78D7-C4D9-4334-B4B2-5821D3AB3A3F}">
      <dgm:prSet/>
      <dgm:spPr/>
      <dgm:t>
        <a:bodyPr/>
        <a:lstStyle/>
        <a:p>
          <a:endParaRPr lang="en-IN"/>
        </a:p>
      </dgm:t>
    </dgm:pt>
    <dgm:pt modelId="{FCB53D6A-0AD0-4F6C-A7F2-09FBCEEB7567}" type="sibTrans" cxnId="{EB6C78D7-C4D9-4334-B4B2-5821D3AB3A3F}">
      <dgm:prSet/>
      <dgm:spPr/>
      <dgm:t>
        <a:bodyPr/>
        <a:lstStyle/>
        <a:p>
          <a:endParaRPr lang="en-IN"/>
        </a:p>
      </dgm:t>
    </dgm:pt>
    <dgm:pt modelId="{C32CA9D5-2931-4473-962F-F6EE7B334C64}">
      <dgm:prSet phldrT="[Text]"/>
      <dgm:spPr/>
      <dgm:t>
        <a:bodyPr/>
        <a:lstStyle/>
        <a:p>
          <a:r>
            <a:rPr lang="en-US" dirty="0" smtClean="0"/>
            <a:t>To earn tax free income</a:t>
          </a:r>
          <a:endParaRPr lang="en-US" dirty="0"/>
        </a:p>
      </dgm:t>
    </dgm:pt>
    <dgm:pt modelId="{B8570A7F-FC7D-4858-999A-80905875A8DE}" type="parTrans" cxnId="{A40FC95D-4E87-4615-95CD-3A8459110E58}">
      <dgm:prSet/>
      <dgm:spPr/>
      <dgm:t>
        <a:bodyPr/>
        <a:lstStyle/>
        <a:p>
          <a:endParaRPr lang="en-IN"/>
        </a:p>
      </dgm:t>
    </dgm:pt>
    <dgm:pt modelId="{59D30FDB-F69E-4560-A1E9-C319EA21E05F}" type="sibTrans" cxnId="{A40FC95D-4E87-4615-95CD-3A8459110E58}">
      <dgm:prSet/>
      <dgm:spPr/>
      <dgm:t>
        <a:bodyPr/>
        <a:lstStyle/>
        <a:p>
          <a:endParaRPr lang="en-IN"/>
        </a:p>
      </dgm:t>
    </dgm:pt>
    <dgm:pt modelId="{B5042937-E5B3-4238-B2F0-7A96CACD0115}" type="pres">
      <dgm:prSet presAssocID="{E91C04F5-C9E4-479D-A2C5-772CAF795E39}" presName="Name0" presStyleCnt="0">
        <dgm:presLayoutVars>
          <dgm:dir/>
          <dgm:resizeHandles val="exact"/>
        </dgm:presLayoutVars>
      </dgm:prSet>
      <dgm:spPr/>
    </dgm:pt>
    <dgm:pt modelId="{30E69E58-6DA2-4708-A9EC-E625A0EB6F79}" type="pres">
      <dgm:prSet presAssocID="{E91C04F5-C9E4-479D-A2C5-772CAF795E39}" presName="arrow" presStyleLbl="bgShp" presStyleIdx="0" presStyleCnt="1" custScaleY="109283"/>
      <dgm:spPr/>
    </dgm:pt>
    <dgm:pt modelId="{A1968100-4BB1-4EB5-B079-930D090A877A}" type="pres">
      <dgm:prSet presAssocID="{E91C04F5-C9E4-479D-A2C5-772CAF795E39}" presName="points" presStyleCnt="0"/>
      <dgm:spPr/>
    </dgm:pt>
    <dgm:pt modelId="{46E8B662-1DB1-46EA-9CBE-8C150B0FC158}" type="pres">
      <dgm:prSet presAssocID="{396AC333-A6DC-425C-919D-8A28F7EB1CBD}" presName="compositeA" presStyleCnt="0"/>
      <dgm:spPr/>
    </dgm:pt>
    <dgm:pt modelId="{F140A09A-FB06-4134-AE7A-CC0C2C56566E}" type="pres">
      <dgm:prSet presAssocID="{396AC333-A6DC-425C-919D-8A28F7EB1CBD}" presName="textA" presStyleLbl="revTx" presStyleIdx="0" presStyleCnt="3" custScaleX="37104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0692289-6B93-4FA7-87F5-40E0EB52CC04}" type="pres">
      <dgm:prSet presAssocID="{396AC333-A6DC-425C-919D-8A28F7EB1CBD}" presName="circleA" presStyleLbl="node1" presStyleIdx="0" presStyleCnt="3"/>
      <dgm:spPr/>
    </dgm:pt>
    <dgm:pt modelId="{3990BC96-C944-4C61-9B14-8945702E7343}" type="pres">
      <dgm:prSet presAssocID="{396AC333-A6DC-425C-919D-8A28F7EB1CBD}" presName="spaceA" presStyleCnt="0"/>
      <dgm:spPr/>
    </dgm:pt>
    <dgm:pt modelId="{6F4BDCBD-305B-4780-B5AD-6D718F5F2EA9}" type="pres">
      <dgm:prSet presAssocID="{3F608B9D-FC5B-46AF-9751-B958BD6C5BCA}" presName="space" presStyleCnt="0"/>
      <dgm:spPr/>
    </dgm:pt>
    <dgm:pt modelId="{84FDE59D-0C9F-4F9B-B0ED-028ADD8EF599}" type="pres">
      <dgm:prSet presAssocID="{C32CA9D5-2931-4473-962F-F6EE7B334C64}" presName="compositeB" presStyleCnt="0"/>
      <dgm:spPr/>
    </dgm:pt>
    <dgm:pt modelId="{E250F781-928E-4E5A-B1BB-CB97A2065E98}" type="pres">
      <dgm:prSet presAssocID="{C32CA9D5-2931-4473-962F-F6EE7B334C64}" presName="textB" presStyleLbl="revTx" presStyleIdx="1" presStyleCnt="3" custScaleX="31669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9078861-FA97-4FAD-A20A-255DBEE7FE3F}" type="pres">
      <dgm:prSet presAssocID="{C32CA9D5-2931-4473-962F-F6EE7B334C64}" presName="circleB" presStyleLbl="node1" presStyleIdx="1" presStyleCnt="3"/>
      <dgm:spPr/>
    </dgm:pt>
    <dgm:pt modelId="{069619F2-74C3-4FB7-92CB-2EFBE95A04C8}" type="pres">
      <dgm:prSet presAssocID="{C32CA9D5-2931-4473-962F-F6EE7B334C64}" presName="spaceB" presStyleCnt="0"/>
      <dgm:spPr/>
    </dgm:pt>
    <dgm:pt modelId="{093E0682-D7CD-4D4F-8CE1-63D37F7D21D6}" type="pres">
      <dgm:prSet presAssocID="{59D30FDB-F69E-4560-A1E9-C319EA21E05F}" presName="space" presStyleCnt="0"/>
      <dgm:spPr/>
    </dgm:pt>
    <dgm:pt modelId="{AE749B05-2905-409F-9205-AC490B30E88E}" type="pres">
      <dgm:prSet presAssocID="{4FF35187-C810-4F07-B011-205136E76668}" presName="compositeA" presStyleCnt="0"/>
      <dgm:spPr/>
    </dgm:pt>
    <dgm:pt modelId="{E0A2D541-055B-44AB-9312-8E04AC4AC312}" type="pres">
      <dgm:prSet presAssocID="{4FF35187-C810-4F07-B011-205136E76668}" presName="textA" presStyleLbl="revTx" presStyleIdx="2" presStyleCnt="3" custScaleX="33911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50D1326-B995-41F2-B307-F937D5614C30}" type="pres">
      <dgm:prSet presAssocID="{4FF35187-C810-4F07-B011-205136E76668}" presName="circleA" presStyleLbl="node1" presStyleIdx="2" presStyleCnt="3"/>
      <dgm:spPr/>
    </dgm:pt>
    <dgm:pt modelId="{BE531050-B6D8-44D2-B2B3-94FE49202E94}" type="pres">
      <dgm:prSet presAssocID="{4FF35187-C810-4F07-B011-205136E76668}" presName="spaceA" presStyleCnt="0"/>
      <dgm:spPr/>
    </dgm:pt>
  </dgm:ptLst>
  <dgm:cxnLst>
    <dgm:cxn modelId="{5058955E-22AF-4EC3-BE55-11572187EE61}" type="presOf" srcId="{C32CA9D5-2931-4473-962F-F6EE7B334C64}" destId="{E250F781-928E-4E5A-B1BB-CB97A2065E98}" srcOrd="0" destOrd="0" presId="urn:microsoft.com/office/officeart/2005/8/layout/hProcess11"/>
    <dgm:cxn modelId="{BAC501AA-031D-4AC5-AB37-84D8D10D1863}" srcId="{E91C04F5-C9E4-479D-A2C5-772CAF795E39}" destId="{396AC333-A6DC-425C-919D-8A28F7EB1CBD}" srcOrd="0" destOrd="0" parTransId="{BB1D46D7-5AA2-40A3-9013-CBD1AF4A6064}" sibTransId="{3F608B9D-FC5B-46AF-9751-B958BD6C5BCA}"/>
    <dgm:cxn modelId="{526698EE-0D40-44CC-91AD-21CF51437A80}" type="presOf" srcId="{4FF35187-C810-4F07-B011-205136E76668}" destId="{E0A2D541-055B-44AB-9312-8E04AC4AC312}" srcOrd="0" destOrd="0" presId="urn:microsoft.com/office/officeart/2005/8/layout/hProcess11"/>
    <dgm:cxn modelId="{A40FC95D-4E87-4615-95CD-3A8459110E58}" srcId="{E91C04F5-C9E4-479D-A2C5-772CAF795E39}" destId="{C32CA9D5-2931-4473-962F-F6EE7B334C64}" srcOrd="1" destOrd="0" parTransId="{B8570A7F-FC7D-4858-999A-80905875A8DE}" sibTransId="{59D30FDB-F69E-4560-A1E9-C319EA21E05F}"/>
    <dgm:cxn modelId="{EB6C78D7-C4D9-4334-B4B2-5821D3AB3A3F}" srcId="{E91C04F5-C9E4-479D-A2C5-772CAF795E39}" destId="{4FF35187-C810-4F07-B011-205136E76668}" srcOrd="2" destOrd="0" parTransId="{B41AAFC0-B74B-4FC7-87D3-EFB41704CFA9}" sibTransId="{FCB53D6A-0AD0-4F6C-A7F2-09FBCEEB7567}"/>
    <dgm:cxn modelId="{34172482-E75E-4E0F-B04C-A189DA935789}" type="presOf" srcId="{396AC333-A6DC-425C-919D-8A28F7EB1CBD}" destId="{F140A09A-FB06-4134-AE7A-CC0C2C56566E}" srcOrd="0" destOrd="0" presId="urn:microsoft.com/office/officeart/2005/8/layout/hProcess11"/>
    <dgm:cxn modelId="{03368217-4896-4317-B94C-B4BEA25F65EE}" type="presOf" srcId="{E91C04F5-C9E4-479D-A2C5-772CAF795E39}" destId="{B5042937-E5B3-4238-B2F0-7A96CACD0115}" srcOrd="0" destOrd="0" presId="urn:microsoft.com/office/officeart/2005/8/layout/hProcess11"/>
    <dgm:cxn modelId="{A187C235-9CC1-41E8-823B-6FC948F7265C}" type="presParOf" srcId="{B5042937-E5B3-4238-B2F0-7A96CACD0115}" destId="{30E69E58-6DA2-4708-A9EC-E625A0EB6F79}" srcOrd="0" destOrd="0" presId="urn:microsoft.com/office/officeart/2005/8/layout/hProcess11"/>
    <dgm:cxn modelId="{BE4964BB-4C5E-4555-B656-78A637223A34}" type="presParOf" srcId="{B5042937-E5B3-4238-B2F0-7A96CACD0115}" destId="{A1968100-4BB1-4EB5-B079-930D090A877A}" srcOrd="1" destOrd="0" presId="urn:microsoft.com/office/officeart/2005/8/layout/hProcess11"/>
    <dgm:cxn modelId="{A7547D57-2124-49E9-8AA6-FBA321BB0C06}" type="presParOf" srcId="{A1968100-4BB1-4EB5-B079-930D090A877A}" destId="{46E8B662-1DB1-46EA-9CBE-8C150B0FC158}" srcOrd="0" destOrd="0" presId="urn:microsoft.com/office/officeart/2005/8/layout/hProcess11"/>
    <dgm:cxn modelId="{7C1DC689-B127-4994-890D-F967C9F28D11}" type="presParOf" srcId="{46E8B662-1DB1-46EA-9CBE-8C150B0FC158}" destId="{F140A09A-FB06-4134-AE7A-CC0C2C56566E}" srcOrd="0" destOrd="0" presId="urn:microsoft.com/office/officeart/2005/8/layout/hProcess11"/>
    <dgm:cxn modelId="{70F02FC9-34B1-4FB4-81A5-4F15D991A3B3}" type="presParOf" srcId="{46E8B662-1DB1-46EA-9CBE-8C150B0FC158}" destId="{60692289-6B93-4FA7-87F5-40E0EB52CC04}" srcOrd="1" destOrd="0" presId="urn:microsoft.com/office/officeart/2005/8/layout/hProcess11"/>
    <dgm:cxn modelId="{8CBD8772-A5A3-410C-9E8D-D36EF2C7CF05}" type="presParOf" srcId="{46E8B662-1DB1-46EA-9CBE-8C150B0FC158}" destId="{3990BC96-C944-4C61-9B14-8945702E7343}" srcOrd="2" destOrd="0" presId="urn:microsoft.com/office/officeart/2005/8/layout/hProcess11"/>
    <dgm:cxn modelId="{55991669-10AC-4E28-BB63-F0C11AC3D1EF}" type="presParOf" srcId="{A1968100-4BB1-4EB5-B079-930D090A877A}" destId="{6F4BDCBD-305B-4780-B5AD-6D718F5F2EA9}" srcOrd="1" destOrd="0" presId="urn:microsoft.com/office/officeart/2005/8/layout/hProcess11"/>
    <dgm:cxn modelId="{E1D1F644-FF2B-4982-A2CF-52CF8FC2BC19}" type="presParOf" srcId="{A1968100-4BB1-4EB5-B079-930D090A877A}" destId="{84FDE59D-0C9F-4F9B-B0ED-028ADD8EF599}" srcOrd="2" destOrd="0" presId="urn:microsoft.com/office/officeart/2005/8/layout/hProcess11"/>
    <dgm:cxn modelId="{4A6E0A74-F56B-49BD-A218-C66229A4F3DD}" type="presParOf" srcId="{84FDE59D-0C9F-4F9B-B0ED-028ADD8EF599}" destId="{E250F781-928E-4E5A-B1BB-CB97A2065E98}" srcOrd="0" destOrd="0" presId="urn:microsoft.com/office/officeart/2005/8/layout/hProcess11"/>
    <dgm:cxn modelId="{30CF0AD0-1BEE-45EF-ACA0-C699149E893C}" type="presParOf" srcId="{84FDE59D-0C9F-4F9B-B0ED-028ADD8EF599}" destId="{29078861-FA97-4FAD-A20A-255DBEE7FE3F}" srcOrd="1" destOrd="0" presId="urn:microsoft.com/office/officeart/2005/8/layout/hProcess11"/>
    <dgm:cxn modelId="{7FCDC902-9EAD-4AB0-B097-EB9E0F7659FF}" type="presParOf" srcId="{84FDE59D-0C9F-4F9B-B0ED-028ADD8EF599}" destId="{069619F2-74C3-4FB7-92CB-2EFBE95A04C8}" srcOrd="2" destOrd="0" presId="urn:microsoft.com/office/officeart/2005/8/layout/hProcess11"/>
    <dgm:cxn modelId="{796EB50F-1069-47BD-A94F-1C6C5DCAD51B}" type="presParOf" srcId="{A1968100-4BB1-4EB5-B079-930D090A877A}" destId="{093E0682-D7CD-4D4F-8CE1-63D37F7D21D6}" srcOrd="3" destOrd="0" presId="urn:microsoft.com/office/officeart/2005/8/layout/hProcess11"/>
    <dgm:cxn modelId="{DA8596E6-E5D5-4E3A-B448-FC62063795AD}" type="presParOf" srcId="{A1968100-4BB1-4EB5-B079-930D090A877A}" destId="{AE749B05-2905-409F-9205-AC490B30E88E}" srcOrd="4" destOrd="0" presId="urn:microsoft.com/office/officeart/2005/8/layout/hProcess11"/>
    <dgm:cxn modelId="{B4643522-2DA0-4A55-ADE6-FD1BD2C60FE3}" type="presParOf" srcId="{AE749B05-2905-409F-9205-AC490B30E88E}" destId="{E0A2D541-055B-44AB-9312-8E04AC4AC312}" srcOrd="0" destOrd="0" presId="urn:microsoft.com/office/officeart/2005/8/layout/hProcess11"/>
    <dgm:cxn modelId="{0622E59E-7181-45AE-BFB7-912695CF1BC5}" type="presParOf" srcId="{AE749B05-2905-409F-9205-AC490B30E88E}" destId="{050D1326-B995-41F2-B307-F937D5614C30}" srcOrd="1" destOrd="0" presId="urn:microsoft.com/office/officeart/2005/8/layout/hProcess11"/>
    <dgm:cxn modelId="{744C77BA-F564-4340-BBAB-80F5DE433120}" type="presParOf" srcId="{AE749B05-2905-409F-9205-AC490B30E88E}" destId="{BE531050-B6D8-44D2-B2B3-94FE49202E9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020C884-0EA0-41D0-A44C-2CDA48E87F9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FD5F924-A39D-4CD8-BD73-7825FADD4324}">
      <dgm:prSet phldrT="[Text]"/>
      <dgm:spPr/>
      <dgm:t>
        <a:bodyPr/>
        <a:lstStyle/>
        <a:p>
          <a:r>
            <a:rPr lang="en-IN" b="1" dirty="0" smtClean="0"/>
            <a:t>No Disallowance u/s 14A </a:t>
          </a:r>
          <a:endParaRPr lang="en-IN" dirty="0"/>
        </a:p>
      </dgm:t>
    </dgm:pt>
    <dgm:pt modelId="{54618B01-CE72-4A71-A959-539A2B255371}" type="parTrans" cxnId="{75D0FA4C-F75D-4E5C-8318-1C8ADADC664F}">
      <dgm:prSet/>
      <dgm:spPr/>
      <dgm:t>
        <a:bodyPr/>
        <a:lstStyle/>
        <a:p>
          <a:endParaRPr lang="en-IN"/>
        </a:p>
      </dgm:t>
    </dgm:pt>
    <dgm:pt modelId="{F6EA31DA-85B7-4F84-A9F8-D45D164A3B92}" type="sibTrans" cxnId="{75D0FA4C-F75D-4E5C-8318-1C8ADADC664F}">
      <dgm:prSet/>
      <dgm:spPr/>
      <dgm:t>
        <a:bodyPr/>
        <a:lstStyle/>
        <a:p>
          <a:endParaRPr lang="en-IN"/>
        </a:p>
      </dgm:t>
    </dgm:pt>
    <dgm:pt modelId="{D4FE7926-1FA5-4807-9B98-6E50D868F791}">
      <dgm:prSet phldrT="[Text]"/>
      <dgm:spPr/>
      <dgm:t>
        <a:bodyPr/>
        <a:lstStyle/>
        <a:p>
          <a:r>
            <a:rPr lang="en-IN" b="1" dirty="0" smtClean="0"/>
            <a:t>if Dividend Incidental to Business</a:t>
          </a:r>
          <a:endParaRPr lang="en-IN" dirty="0"/>
        </a:p>
      </dgm:t>
    </dgm:pt>
    <dgm:pt modelId="{85B26506-E9A4-4D0D-930A-87073BFFC9C3}" type="parTrans" cxnId="{6FC338F2-5F34-438F-8C8A-BEA3EC9ECC9E}">
      <dgm:prSet/>
      <dgm:spPr/>
      <dgm:t>
        <a:bodyPr/>
        <a:lstStyle/>
        <a:p>
          <a:endParaRPr lang="en-IN"/>
        </a:p>
      </dgm:t>
    </dgm:pt>
    <dgm:pt modelId="{358ECAA0-2699-430F-875B-F17021C4524F}" type="sibTrans" cxnId="{6FC338F2-5F34-438F-8C8A-BEA3EC9ECC9E}">
      <dgm:prSet/>
      <dgm:spPr/>
      <dgm:t>
        <a:bodyPr/>
        <a:lstStyle/>
        <a:p>
          <a:endParaRPr lang="en-IN"/>
        </a:p>
      </dgm:t>
    </dgm:pt>
    <dgm:pt modelId="{07784219-728B-4CD8-B44D-FC9A8E93C70F}" type="pres">
      <dgm:prSet presAssocID="{3020C884-0EA0-41D0-A44C-2CDA48E87F9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72DD94A-086A-4AC5-97D6-B58C4DAD5F72}" type="pres">
      <dgm:prSet presAssocID="{AFD5F924-A39D-4CD8-BD73-7825FADD4324}" presName="parentLin" presStyleCnt="0"/>
      <dgm:spPr/>
    </dgm:pt>
    <dgm:pt modelId="{2AA68C0A-1955-4A21-AB78-A0EFCD4EED1A}" type="pres">
      <dgm:prSet presAssocID="{AFD5F924-A39D-4CD8-BD73-7825FADD4324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EA19E4E7-38E3-442B-A383-ABA90503880D}" type="pres">
      <dgm:prSet presAssocID="{AFD5F924-A39D-4CD8-BD73-7825FADD432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3BCC7E-2C03-4DC0-BDD2-BBC9429042F1}" type="pres">
      <dgm:prSet presAssocID="{AFD5F924-A39D-4CD8-BD73-7825FADD4324}" presName="negativeSpace" presStyleCnt="0"/>
      <dgm:spPr/>
    </dgm:pt>
    <dgm:pt modelId="{41AD5736-38B8-447D-83E5-232E550CA099}" type="pres">
      <dgm:prSet presAssocID="{AFD5F924-A39D-4CD8-BD73-7825FADD4324}" presName="childText" presStyleLbl="conFgAcc1" presStyleIdx="0" presStyleCnt="2">
        <dgm:presLayoutVars>
          <dgm:bulletEnabled val="1"/>
        </dgm:presLayoutVars>
      </dgm:prSet>
      <dgm:spPr/>
    </dgm:pt>
    <dgm:pt modelId="{D32A2749-0239-40CB-A23C-867338612800}" type="pres">
      <dgm:prSet presAssocID="{F6EA31DA-85B7-4F84-A9F8-D45D164A3B92}" presName="spaceBetweenRectangles" presStyleCnt="0"/>
      <dgm:spPr/>
    </dgm:pt>
    <dgm:pt modelId="{3A5F8A53-C322-4B21-A582-CF1B070C0BD0}" type="pres">
      <dgm:prSet presAssocID="{D4FE7926-1FA5-4807-9B98-6E50D868F791}" presName="parentLin" presStyleCnt="0"/>
      <dgm:spPr/>
    </dgm:pt>
    <dgm:pt modelId="{FF19A6B0-4822-4C40-A4C7-162A12871981}" type="pres">
      <dgm:prSet presAssocID="{D4FE7926-1FA5-4807-9B98-6E50D868F791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19DA1350-4368-4B56-A28A-357D72F6CFB7}" type="pres">
      <dgm:prSet presAssocID="{D4FE7926-1FA5-4807-9B98-6E50D868F79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0877845-1445-42B0-B8EE-73706E144F50}" type="pres">
      <dgm:prSet presAssocID="{D4FE7926-1FA5-4807-9B98-6E50D868F791}" presName="negativeSpace" presStyleCnt="0"/>
      <dgm:spPr/>
    </dgm:pt>
    <dgm:pt modelId="{7E673BCA-D297-4A9F-AF48-4D029D9DD767}" type="pres">
      <dgm:prSet presAssocID="{D4FE7926-1FA5-4807-9B98-6E50D868F79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CEDC104-3B3A-4932-BCFC-BD504284EE25}" type="presOf" srcId="{D4FE7926-1FA5-4807-9B98-6E50D868F791}" destId="{FF19A6B0-4822-4C40-A4C7-162A12871981}" srcOrd="0" destOrd="0" presId="urn:microsoft.com/office/officeart/2005/8/layout/list1"/>
    <dgm:cxn modelId="{09D225DA-FBE6-4D43-9976-1E8FB3BE8E83}" type="presOf" srcId="{AFD5F924-A39D-4CD8-BD73-7825FADD4324}" destId="{2AA68C0A-1955-4A21-AB78-A0EFCD4EED1A}" srcOrd="0" destOrd="0" presId="urn:microsoft.com/office/officeart/2005/8/layout/list1"/>
    <dgm:cxn modelId="{EE532095-70E4-47E9-88DA-B073CADE6812}" type="presOf" srcId="{AFD5F924-A39D-4CD8-BD73-7825FADD4324}" destId="{EA19E4E7-38E3-442B-A383-ABA90503880D}" srcOrd="1" destOrd="0" presId="urn:microsoft.com/office/officeart/2005/8/layout/list1"/>
    <dgm:cxn modelId="{6FC338F2-5F34-438F-8C8A-BEA3EC9ECC9E}" srcId="{3020C884-0EA0-41D0-A44C-2CDA48E87F9C}" destId="{D4FE7926-1FA5-4807-9B98-6E50D868F791}" srcOrd="1" destOrd="0" parTransId="{85B26506-E9A4-4D0D-930A-87073BFFC9C3}" sibTransId="{358ECAA0-2699-430F-875B-F17021C4524F}"/>
    <dgm:cxn modelId="{BC9F472E-CB2C-4ECF-9C32-4D09D1DEDFE0}" type="presOf" srcId="{3020C884-0EA0-41D0-A44C-2CDA48E87F9C}" destId="{07784219-728B-4CD8-B44D-FC9A8E93C70F}" srcOrd="0" destOrd="0" presId="urn:microsoft.com/office/officeart/2005/8/layout/list1"/>
    <dgm:cxn modelId="{DBC52A03-28A4-4A05-AB1F-31E519A9D056}" type="presOf" srcId="{D4FE7926-1FA5-4807-9B98-6E50D868F791}" destId="{19DA1350-4368-4B56-A28A-357D72F6CFB7}" srcOrd="1" destOrd="0" presId="urn:microsoft.com/office/officeart/2005/8/layout/list1"/>
    <dgm:cxn modelId="{75D0FA4C-F75D-4E5C-8318-1C8ADADC664F}" srcId="{3020C884-0EA0-41D0-A44C-2CDA48E87F9C}" destId="{AFD5F924-A39D-4CD8-BD73-7825FADD4324}" srcOrd="0" destOrd="0" parTransId="{54618B01-CE72-4A71-A959-539A2B255371}" sibTransId="{F6EA31DA-85B7-4F84-A9F8-D45D164A3B92}"/>
    <dgm:cxn modelId="{E8205AEE-5B12-46EA-B4E2-1007E7F52492}" type="presParOf" srcId="{07784219-728B-4CD8-B44D-FC9A8E93C70F}" destId="{A72DD94A-086A-4AC5-97D6-B58C4DAD5F72}" srcOrd="0" destOrd="0" presId="urn:microsoft.com/office/officeart/2005/8/layout/list1"/>
    <dgm:cxn modelId="{6F503179-743F-490C-9279-130DAACA5E56}" type="presParOf" srcId="{A72DD94A-086A-4AC5-97D6-B58C4DAD5F72}" destId="{2AA68C0A-1955-4A21-AB78-A0EFCD4EED1A}" srcOrd="0" destOrd="0" presId="urn:microsoft.com/office/officeart/2005/8/layout/list1"/>
    <dgm:cxn modelId="{B36D4BC4-F02E-433C-BBB8-37DE4BF4561B}" type="presParOf" srcId="{A72DD94A-086A-4AC5-97D6-B58C4DAD5F72}" destId="{EA19E4E7-38E3-442B-A383-ABA90503880D}" srcOrd="1" destOrd="0" presId="urn:microsoft.com/office/officeart/2005/8/layout/list1"/>
    <dgm:cxn modelId="{5D166CDD-CFFF-4BB4-84F8-D6D93B07F545}" type="presParOf" srcId="{07784219-728B-4CD8-B44D-FC9A8E93C70F}" destId="{683BCC7E-2C03-4DC0-BDD2-BBC9429042F1}" srcOrd="1" destOrd="0" presId="urn:microsoft.com/office/officeart/2005/8/layout/list1"/>
    <dgm:cxn modelId="{F5F5FD33-95FC-4821-A83B-9E28EAF7A467}" type="presParOf" srcId="{07784219-728B-4CD8-B44D-FC9A8E93C70F}" destId="{41AD5736-38B8-447D-83E5-232E550CA099}" srcOrd="2" destOrd="0" presId="urn:microsoft.com/office/officeart/2005/8/layout/list1"/>
    <dgm:cxn modelId="{9DA22F82-5117-45AA-BF84-B51978420095}" type="presParOf" srcId="{07784219-728B-4CD8-B44D-FC9A8E93C70F}" destId="{D32A2749-0239-40CB-A23C-867338612800}" srcOrd="3" destOrd="0" presId="urn:microsoft.com/office/officeart/2005/8/layout/list1"/>
    <dgm:cxn modelId="{29780C65-5673-4790-88AE-487E533AC4C4}" type="presParOf" srcId="{07784219-728B-4CD8-B44D-FC9A8E93C70F}" destId="{3A5F8A53-C322-4B21-A582-CF1B070C0BD0}" srcOrd="4" destOrd="0" presId="urn:microsoft.com/office/officeart/2005/8/layout/list1"/>
    <dgm:cxn modelId="{CBE64833-552F-4C56-A639-3F7584A9FAE1}" type="presParOf" srcId="{3A5F8A53-C322-4B21-A582-CF1B070C0BD0}" destId="{FF19A6B0-4822-4C40-A4C7-162A12871981}" srcOrd="0" destOrd="0" presId="urn:microsoft.com/office/officeart/2005/8/layout/list1"/>
    <dgm:cxn modelId="{8B0AAAFA-EC6B-4110-B2AF-692DB6E2BAB9}" type="presParOf" srcId="{3A5F8A53-C322-4B21-A582-CF1B070C0BD0}" destId="{19DA1350-4368-4B56-A28A-357D72F6CFB7}" srcOrd="1" destOrd="0" presId="urn:microsoft.com/office/officeart/2005/8/layout/list1"/>
    <dgm:cxn modelId="{72301C3F-20FC-426B-A68A-F99193A56CC6}" type="presParOf" srcId="{07784219-728B-4CD8-B44D-FC9A8E93C70F}" destId="{A0877845-1445-42B0-B8EE-73706E144F50}" srcOrd="5" destOrd="0" presId="urn:microsoft.com/office/officeart/2005/8/layout/list1"/>
    <dgm:cxn modelId="{8B9874AB-BABF-48D3-BB13-64060D247CAF}" type="presParOf" srcId="{07784219-728B-4CD8-B44D-FC9A8E93C70F}" destId="{7E673BCA-D297-4A9F-AF48-4D029D9DD76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98F8F50-B1FE-47FC-894B-E4780269AD7E}" type="doc">
      <dgm:prSet loTypeId="urn:microsoft.com/office/officeart/2005/8/layout/hProcess11" loCatId="process" qsTypeId="urn:microsoft.com/office/officeart/2005/8/quickstyle/3d2" qsCatId="3D" csTypeId="urn:microsoft.com/office/officeart/2005/8/colors/accent1_2" csCatId="accent1" phldr="1"/>
      <dgm:spPr/>
    </dgm:pt>
    <dgm:pt modelId="{68577200-3AC4-41F8-984E-0BFE463103D1}">
      <dgm:prSet phldrT="[Text]" custT="1"/>
      <dgm:spPr/>
      <dgm:t>
        <a:bodyPr/>
        <a:lstStyle/>
        <a:p>
          <a:r>
            <a:rPr lang="en-IN" sz="2400" b="1" dirty="0" smtClean="0">
              <a:solidFill>
                <a:schemeClr val="bg1"/>
              </a:solidFill>
            </a:rPr>
            <a:t>Rule 8D </a:t>
          </a:r>
          <a:endParaRPr lang="en-IN" sz="2400" dirty="0">
            <a:solidFill>
              <a:schemeClr val="bg1"/>
            </a:solidFill>
          </a:endParaRPr>
        </a:p>
      </dgm:t>
    </dgm:pt>
    <dgm:pt modelId="{5FDA5307-1A1B-4FA0-9B6B-23946E90709A}" type="parTrans" cxnId="{C3365CC8-4852-40C5-A169-4817196F76A3}">
      <dgm:prSet/>
      <dgm:spPr/>
      <dgm:t>
        <a:bodyPr/>
        <a:lstStyle/>
        <a:p>
          <a:endParaRPr lang="en-IN"/>
        </a:p>
      </dgm:t>
    </dgm:pt>
    <dgm:pt modelId="{7B965ADA-194D-48D9-BEF6-C1C708C9F380}" type="sibTrans" cxnId="{C3365CC8-4852-40C5-A169-4817196F76A3}">
      <dgm:prSet/>
      <dgm:spPr/>
      <dgm:t>
        <a:bodyPr/>
        <a:lstStyle/>
        <a:p>
          <a:endParaRPr lang="en-IN"/>
        </a:p>
      </dgm:t>
    </dgm:pt>
    <dgm:pt modelId="{B8844FC5-FFE0-482A-9F6F-78AE6B5E13AC}">
      <dgm:prSet phldrT="[Text]"/>
      <dgm:spPr/>
      <dgm:t>
        <a:bodyPr/>
        <a:lstStyle/>
        <a:p>
          <a:r>
            <a:rPr lang="en-IN" b="1" dirty="0" smtClean="0">
              <a:solidFill>
                <a:schemeClr val="bg1"/>
              </a:solidFill>
            </a:rPr>
            <a:t>Stock-in-Trade </a:t>
          </a:r>
          <a:endParaRPr lang="en-IN" dirty="0">
            <a:solidFill>
              <a:schemeClr val="bg1"/>
            </a:solidFill>
          </a:endParaRPr>
        </a:p>
      </dgm:t>
    </dgm:pt>
    <dgm:pt modelId="{3D3F6CDD-47C5-4B95-BEE2-2B042D8B6644}" type="parTrans" cxnId="{7DBAF392-07DC-421E-9E59-62ABCCF86951}">
      <dgm:prSet/>
      <dgm:spPr/>
      <dgm:t>
        <a:bodyPr/>
        <a:lstStyle/>
        <a:p>
          <a:endParaRPr lang="en-IN"/>
        </a:p>
      </dgm:t>
    </dgm:pt>
    <dgm:pt modelId="{71EF56DE-0536-42E5-9E70-836C8F5F8CF6}" type="sibTrans" cxnId="{7DBAF392-07DC-421E-9E59-62ABCCF86951}">
      <dgm:prSet/>
      <dgm:spPr/>
      <dgm:t>
        <a:bodyPr/>
        <a:lstStyle/>
        <a:p>
          <a:endParaRPr lang="en-IN"/>
        </a:p>
      </dgm:t>
    </dgm:pt>
    <dgm:pt modelId="{3BE87A2F-D020-433E-BEC7-276CC237F2AA}">
      <dgm:prSet phldrT="[Text]" custT="1"/>
      <dgm:spPr/>
      <dgm:t>
        <a:bodyPr/>
        <a:lstStyle/>
        <a:p>
          <a:r>
            <a:rPr lang="en-IN" sz="2800" b="1" dirty="0" smtClean="0">
              <a:solidFill>
                <a:schemeClr val="bg1"/>
              </a:solidFill>
            </a:rPr>
            <a:t>Not Applicable </a:t>
          </a:r>
          <a:endParaRPr lang="en-IN" sz="2800" dirty="0">
            <a:solidFill>
              <a:schemeClr val="bg1"/>
            </a:solidFill>
          </a:endParaRPr>
        </a:p>
      </dgm:t>
    </dgm:pt>
    <dgm:pt modelId="{F5AF2DF4-2904-45C9-8EC0-A3190EC35666}" type="parTrans" cxnId="{8BF232B6-72DD-4595-B851-F7FD8E90A080}">
      <dgm:prSet/>
      <dgm:spPr/>
      <dgm:t>
        <a:bodyPr/>
        <a:lstStyle/>
        <a:p>
          <a:endParaRPr lang="en-IN"/>
        </a:p>
      </dgm:t>
    </dgm:pt>
    <dgm:pt modelId="{17D164F3-95D1-4FCE-A055-149EB89294FA}" type="sibTrans" cxnId="{8BF232B6-72DD-4595-B851-F7FD8E90A080}">
      <dgm:prSet/>
      <dgm:spPr/>
      <dgm:t>
        <a:bodyPr/>
        <a:lstStyle/>
        <a:p>
          <a:endParaRPr lang="en-IN"/>
        </a:p>
      </dgm:t>
    </dgm:pt>
    <dgm:pt modelId="{352AE891-8EA5-46C5-B73E-DB4B97C9F7EC}" type="pres">
      <dgm:prSet presAssocID="{A98F8F50-B1FE-47FC-894B-E4780269AD7E}" presName="Name0" presStyleCnt="0">
        <dgm:presLayoutVars>
          <dgm:dir/>
          <dgm:resizeHandles val="exact"/>
        </dgm:presLayoutVars>
      </dgm:prSet>
      <dgm:spPr/>
    </dgm:pt>
    <dgm:pt modelId="{756E548B-B70F-4C26-A379-BF22FCBBFD29}" type="pres">
      <dgm:prSet presAssocID="{A98F8F50-B1FE-47FC-894B-E4780269AD7E}" presName="arrow" presStyleLbl="bgShp" presStyleIdx="0" presStyleCnt="1"/>
      <dgm:spPr/>
    </dgm:pt>
    <dgm:pt modelId="{EAAB0880-947C-46AA-A77D-6B495E97C8E2}" type="pres">
      <dgm:prSet presAssocID="{A98F8F50-B1FE-47FC-894B-E4780269AD7E}" presName="points" presStyleCnt="0"/>
      <dgm:spPr/>
    </dgm:pt>
    <dgm:pt modelId="{3014E3CF-5455-4620-9E88-7AA788342318}" type="pres">
      <dgm:prSet presAssocID="{68577200-3AC4-41F8-984E-0BFE463103D1}" presName="compositeA" presStyleCnt="0"/>
      <dgm:spPr/>
    </dgm:pt>
    <dgm:pt modelId="{B696E6B8-F352-4A47-A53E-8F355CC23562}" type="pres">
      <dgm:prSet presAssocID="{68577200-3AC4-41F8-984E-0BFE463103D1}" presName="textA" presStyleLbl="revTx" presStyleIdx="0" presStyleCnt="3" custScaleX="40609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8A163EF-15D1-4707-B4D6-7D812FA29EA3}" type="pres">
      <dgm:prSet presAssocID="{68577200-3AC4-41F8-984E-0BFE463103D1}" presName="circleA" presStyleLbl="node1" presStyleIdx="0" presStyleCnt="3"/>
      <dgm:spPr/>
    </dgm:pt>
    <dgm:pt modelId="{5F59CF08-E1CA-4A2D-A27D-667B6628CF39}" type="pres">
      <dgm:prSet presAssocID="{68577200-3AC4-41F8-984E-0BFE463103D1}" presName="spaceA" presStyleCnt="0"/>
      <dgm:spPr/>
    </dgm:pt>
    <dgm:pt modelId="{19E1477E-9BEA-4FD8-9E73-CA209223E769}" type="pres">
      <dgm:prSet presAssocID="{7B965ADA-194D-48D9-BEF6-C1C708C9F380}" presName="space" presStyleCnt="0"/>
      <dgm:spPr/>
    </dgm:pt>
    <dgm:pt modelId="{1633AE1E-2B73-4F9C-A608-18B9E0ADA8B4}" type="pres">
      <dgm:prSet presAssocID="{B8844FC5-FFE0-482A-9F6F-78AE6B5E13AC}" presName="compositeB" presStyleCnt="0"/>
      <dgm:spPr/>
    </dgm:pt>
    <dgm:pt modelId="{854ADB36-15E5-4A46-B958-9DB9A4CDEA05}" type="pres">
      <dgm:prSet presAssocID="{B8844FC5-FFE0-482A-9F6F-78AE6B5E13AC}" presName="textB" presStyleLbl="revTx" presStyleIdx="1" presStyleCnt="3" custScaleX="39221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1372E40-E289-4BC6-8D38-C5E9DBD87EBD}" type="pres">
      <dgm:prSet presAssocID="{B8844FC5-FFE0-482A-9F6F-78AE6B5E13AC}" presName="circleB" presStyleLbl="node1" presStyleIdx="1" presStyleCnt="3"/>
      <dgm:spPr/>
    </dgm:pt>
    <dgm:pt modelId="{38BD6C67-80D5-437A-B62D-41B8D680CFF3}" type="pres">
      <dgm:prSet presAssocID="{B8844FC5-FFE0-482A-9F6F-78AE6B5E13AC}" presName="spaceB" presStyleCnt="0"/>
      <dgm:spPr/>
    </dgm:pt>
    <dgm:pt modelId="{41CB0A05-D240-4BD3-9055-369DEC7EFDFB}" type="pres">
      <dgm:prSet presAssocID="{71EF56DE-0536-42E5-9E70-836C8F5F8CF6}" presName="space" presStyleCnt="0"/>
      <dgm:spPr/>
    </dgm:pt>
    <dgm:pt modelId="{175CFB84-D40E-4A98-9502-1089A5E3F392}" type="pres">
      <dgm:prSet presAssocID="{3BE87A2F-D020-433E-BEC7-276CC237F2AA}" presName="compositeA" presStyleCnt="0"/>
      <dgm:spPr/>
    </dgm:pt>
    <dgm:pt modelId="{85220102-B0C5-43D8-A2BF-72EAA6523BB7}" type="pres">
      <dgm:prSet presAssocID="{3BE87A2F-D020-433E-BEC7-276CC237F2AA}" presName="textA" presStyleLbl="revTx" presStyleIdx="2" presStyleCnt="3" custScaleX="682260" custScaleY="7654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8B1A9A8-78D0-4E21-BD93-B2743BB2E960}" type="pres">
      <dgm:prSet presAssocID="{3BE87A2F-D020-433E-BEC7-276CC237F2AA}" presName="circleA" presStyleLbl="node1" presStyleIdx="2" presStyleCnt="3"/>
      <dgm:spPr/>
    </dgm:pt>
    <dgm:pt modelId="{8CDD571C-D8D9-478A-843F-EA70CAE809FA}" type="pres">
      <dgm:prSet presAssocID="{3BE87A2F-D020-433E-BEC7-276CC237F2AA}" presName="spaceA" presStyleCnt="0"/>
      <dgm:spPr/>
    </dgm:pt>
  </dgm:ptLst>
  <dgm:cxnLst>
    <dgm:cxn modelId="{C3365CC8-4852-40C5-A169-4817196F76A3}" srcId="{A98F8F50-B1FE-47FC-894B-E4780269AD7E}" destId="{68577200-3AC4-41F8-984E-0BFE463103D1}" srcOrd="0" destOrd="0" parTransId="{5FDA5307-1A1B-4FA0-9B6B-23946E90709A}" sibTransId="{7B965ADA-194D-48D9-BEF6-C1C708C9F380}"/>
    <dgm:cxn modelId="{7DBAF392-07DC-421E-9E59-62ABCCF86951}" srcId="{A98F8F50-B1FE-47FC-894B-E4780269AD7E}" destId="{B8844FC5-FFE0-482A-9F6F-78AE6B5E13AC}" srcOrd="1" destOrd="0" parTransId="{3D3F6CDD-47C5-4B95-BEE2-2B042D8B6644}" sibTransId="{71EF56DE-0536-42E5-9E70-836C8F5F8CF6}"/>
    <dgm:cxn modelId="{DF27DAB3-6BF7-4BFF-87A9-B14A4E142BB1}" type="presOf" srcId="{A98F8F50-B1FE-47FC-894B-E4780269AD7E}" destId="{352AE891-8EA5-46C5-B73E-DB4B97C9F7EC}" srcOrd="0" destOrd="0" presId="urn:microsoft.com/office/officeart/2005/8/layout/hProcess11"/>
    <dgm:cxn modelId="{90AC8A15-F90D-4CD5-8338-34E5BD5CF627}" type="presOf" srcId="{68577200-3AC4-41F8-984E-0BFE463103D1}" destId="{B696E6B8-F352-4A47-A53E-8F355CC23562}" srcOrd="0" destOrd="0" presId="urn:microsoft.com/office/officeart/2005/8/layout/hProcess11"/>
    <dgm:cxn modelId="{88FF2012-B8AD-4459-B4E7-74EB9BED2F7B}" type="presOf" srcId="{B8844FC5-FFE0-482A-9F6F-78AE6B5E13AC}" destId="{854ADB36-15E5-4A46-B958-9DB9A4CDEA05}" srcOrd="0" destOrd="0" presId="urn:microsoft.com/office/officeart/2005/8/layout/hProcess11"/>
    <dgm:cxn modelId="{8BF232B6-72DD-4595-B851-F7FD8E90A080}" srcId="{A98F8F50-B1FE-47FC-894B-E4780269AD7E}" destId="{3BE87A2F-D020-433E-BEC7-276CC237F2AA}" srcOrd="2" destOrd="0" parTransId="{F5AF2DF4-2904-45C9-8EC0-A3190EC35666}" sibTransId="{17D164F3-95D1-4FCE-A055-149EB89294FA}"/>
    <dgm:cxn modelId="{F4C931C3-AB8D-458E-B1BD-057851A36728}" type="presOf" srcId="{3BE87A2F-D020-433E-BEC7-276CC237F2AA}" destId="{85220102-B0C5-43D8-A2BF-72EAA6523BB7}" srcOrd="0" destOrd="0" presId="urn:microsoft.com/office/officeart/2005/8/layout/hProcess11"/>
    <dgm:cxn modelId="{6BD5A90C-EBDF-4D5A-8A33-AD7A14B7B37B}" type="presParOf" srcId="{352AE891-8EA5-46C5-B73E-DB4B97C9F7EC}" destId="{756E548B-B70F-4C26-A379-BF22FCBBFD29}" srcOrd="0" destOrd="0" presId="urn:microsoft.com/office/officeart/2005/8/layout/hProcess11"/>
    <dgm:cxn modelId="{0EC5BE33-A3CD-4631-9D51-39A32E722DA0}" type="presParOf" srcId="{352AE891-8EA5-46C5-B73E-DB4B97C9F7EC}" destId="{EAAB0880-947C-46AA-A77D-6B495E97C8E2}" srcOrd="1" destOrd="0" presId="urn:microsoft.com/office/officeart/2005/8/layout/hProcess11"/>
    <dgm:cxn modelId="{993FD6AD-AB68-4ED6-B698-4B9D413D297A}" type="presParOf" srcId="{EAAB0880-947C-46AA-A77D-6B495E97C8E2}" destId="{3014E3CF-5455-4620-9E88-7AA788342318}" srcOrd="0" destOrd="0" presId="urn:microsoft.com/office/officeart/2005/8/layout/hProcess11"/>
    <dgm:cxn modelId="{3792F614-FE1B-48EF-B437-E9EA7179DA41}" type="presParOf" srcId="{3014E3CF-5455-4620-9E88-7AA788342318}" destId="{B696E6B8-F352-4A47-A53E-8F355CC23562}" srcOrd="0" destOrd="0" presId="urn:microsoft.com/office/officeart/2005/8/layout/hProcess11"/>
    <dgm:cxn modelId="{5847290E-6BBC-4322-AEC4-8E91730D8968}" type="presParOf" srcId="{3014E3CF-5455-4620-9E88-7AA788342318}" destId="{F8A163EF-15D1-4707-B4D6-7D812FA29EA3}" srcOrd="1" destOrd="0" presId="urn:microsoft.com/office/officeart/2005/8/layout/hProcess11"/>
    <dgm:cxn modelId="{8BA42678-21B1-465C-88FA-5149B99D13D9}" type="presParOf" srcId="{3014E3CF-5455-4620-9E88-7AA788342318}" destId="{5F59CF08-E1CA-4A2D-A27D-667B6628CF39}" srcOrd="2" destOrd="0" presId="urn:microsoft.com/office/officeart/2005/8/layout/hProcess11"/>
    <dgm:cxn modelId="{DDE7EA61-9FBF-47AA-B168-A234F45F2F78}" type="presParOf" srcId="{EAAB0880-947C-46AA-A77D-6B495E97C8E2}" destId="{19E1477E-9BEA-4FD8-9E73-CA209223E769}" srcOrd="1" destOrd="0" presId="urn:microsoft.com/office/officeart/2005/8/layout/hProcess11"/>
    <dgm:cxn modelId="{81688BA9-86D3-4550-A264-11EB856567E5}" type="presParOf" srcId="{EAAB0880-947C-46AA-A77D-6B495E97C8E2}" destId="{1633AE1E-2B73-4F9C-A608-18B9E0ADA8B4}" srcOrd="2" destOrd="0" presId="urn:microsoft.com/office/officeart/2005/8/layout/hProcess11"/>
    <dgm:cxn modelId="{2A1E410C-F04F-4F26-B883-3700FE17CB92}" type="presParOf" srcId="{1633AE1E-2B73-4F9C-A608-18B9E0ADA8B4}" destId="{854ADB36-15E5-4A46-B958-9DB9A4CDEA05}" srcOrd="0" destOrd="0" presId="urn:microsoft.com/office/officeart/2005/8/layout/hProcess11"/>
    <dgm:cxn modelId="{0B536CA5-C700-450E-8704-38EFC7795327}" type="presParOf" srcId="{1633AE1E-2B73-4F9C-A608-18B9E0ADA8B4}" destId="{51372E40-E289-4BC6-8D38-C5E9DBD87EBD}" srcOrd="1" destOrd="0" presId="urn:microsoft.com/office/officeart/2005/8/layout/hProcess11"/>
    <dgm:cxn modelId="{7EFCA392-626C-4BDE-96C2-4C4A8A74D435}" type="presParOf" srcId="{1633AE1E-2B73-4F9C-A608-18B9E0ADA8B4}" destId="{38BD6C67-80D5-437A-B62D-41B8D680CFF3}" srcOrd="2" destOrd="0" presId="urn:microsoft.com/office/officeart/2005/8/layout/hProcess11"/>
    <dgm:cxn modelId="{BAEFD5C2-842A-48EE-8671-3841AA62EFE0}" type="presParOf" srcId="{EAAB0880-947C-46AA-A77D-6B495E97C8E2}" destId="{41CB0A05-D240-4BD3-9055-369DEC7EFDFB}" srcOrd="3" destOrd="0" presId="urn:microsoft.com/office/officeart/2005/8/layout/hProcess11"/>
    <dgm:cxn modelId="{E3261C22-7200-4B99-BAAC-4622640043F4}" type="presParOf" srcId="{EAAB0880-947C-46AA-A77D-6B495E97C8E2}" destId="{175CFB84-D40E-4A98-9502-1089A5E3F392}" srcOrd="4" destOrd="0" presId="urn:microsoft.com/office/officeart/2005/8/layout/hProcess11"/>
    <dgm:cxn modelId="{3C2E8669-1EA1-4B91-AF38-8E371AE4CEB6}" type="presParOf" srcId="{175CFB84-D40E-4A98-9502-1089A5E3F392}" destId="{85220102-B0C5-43D8-A2BF-72EAA6523BB7}" srcOrd="0" destOrd="0" presId="urn:microsoft.com/office/officeart/2005/8/layout/hProcess11"/>
    <dgm:cxn modelId="{0414D975-5798-4A96-8A59-8102F4ED2B5A}" type="presParOf" srcId="{175CFB84-D40E-4A98-9502-1089A5E3F392}" destId="{D8B1A9A8-78D0-4E21-BD93-B2743BB2E960}" srcOrd="1" destOrd="0" presId="urn:microsoft.com/office/officeart/2005/8/layout/hProcess11"/>
    <dgm:cxn modelId="{BFEAE00E-E73A-4C5C-BA29-10A9DC5A5370}" type="presParOf" srcId="{175CFB84-D40E-4A98-9502-1089A5E3F392}" destId="{8CDD571C-D8D9-478A-843F-EA70CAE809F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879C850-CEC6-4AB2-A6A8-344AA0403A7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BB544CD-B0E9-4553-A66F-449E4BF5D573}">
      <dgm:prSet phldrT="[Text]"/>
      <dgm:spPr/>
      <dgm:t>
        <a:bodyPr/>
        <a:lstStyle/>
        <a:p>
          <a:r>
            <a:rPr lang="en-US" b="1" dirty="0" smtClean="0"/>
            <a:t>No disallowance </a:t>
          </a:r>
          <a:endParaRPr lang="en-IN" b="1" dirty="0"/>
        </a:p>
      </dgm:t>
    </dgm:pt>
    <dgm:pt modelId="{2080A098-B029-4C4F-AD79-DD596AF7D555}" type="parTrans" cxnId="{F67E05AD-E556-4320-80C9-9E6DD17D35F7}">
      <dgm:prSet/>
      <dgm:spPr/>
      <dgm:t>
        <a:bodyPr/>
        <a:lstStyle/>
        <a:p>
          <a:endParaRPr lang="en-IN"/>
        </a:p>
      </dgm:t>
    </dgm:pt>
    <dgm:pt modelId="{E76A101F-E587-4426-873D-4D0672FF8524}" type="sibTrans" cxnId="{F67E05AD-E556-4320-80C9-9E6DD17D35F7}">
      <dgm:prSet/>
      <dgm:spPr/>
      <dgm:t>
        <a:bodyPr/>
        <a:lstStyle/>
        <a:p>
          <a:endParaRPr lang="en-IN"/>
        </a:p>
      </dgm:t>
    </dgm:pt>
    <dgm:pt modelId="{654CB53B-BDFD-4515-9865-F334D8A36382}">
      <dgm:prSet custT="1"/>
      <dgm:spPr/>
      <dgm:t>
        <a:bodyPr/>
        <a:lstStyle/>
        <a:p>
          <a:pPr algn="just"/>
          <a:r>
            <a:rPr lang="en-US" sz="1600" b="1" dirty="0" smtClean="0"/>
            <a:t>Income entitled to deduction under section 80P(2)(d) </a:t>
          </a:r>
          <a:endParaRPr lang="en-IN" sz="1600" b="1" dirty="0"/>
        </a:p>
      </dgm:t>
    </dgm:pt>
    <dgm:pt modelId="{6B2C5929-BD6F-4C92-AE87-5FB430772BB2}" type="parTrans" cxnId="{27026910-442A-40AF-8927-43AFE03CE8DD}">
      <dgm:prSet/>
      <dgm:spPr/>
      <dgm:t>
        <a:bodyPr/>
        <a:lstStyle/>
        <a:p>
          <a:endParaRPr lang="en-IN"/>
        </a:p>
      </dgm:t>
    </dgm:pt>
    <dgm:pt modelId="{5FE3F664-D969-4ACA-BAAF-641A5EB61DE4}" type="sibTrans" cxnId="{27026910-442A-40AF-8927-43AFE03CE8DD}">
      <dgm:prSet/>
      <dgm:spPr/>
      <dgm:t>
        <a:bodyPr/>
        <a:lstStyle/>
        <a:p>
          <a:endParaRPr lang="en-IN"/>
        </a:p>
      </dgm:t>
    </dgm:pt>
    <dgm:pt modelId="{763CF71D-48C6-4E4D-A52F-6B3F88C5A3FF}">
      <dgm:prSet/>
      <dgm:spPr/>
      <dgm:t>
        <a:bodyPr/>
        <a:lstStyle/>
        <a:p>
          <a:pPr algn="l"/>
          <a:endParaRPr lang="en-IN" sz="1600" dirty="0"/>
        </a:p>
      </dgm:t>
    </dgm:pt>
    <dgm:pt modelId="{EE507C0B-E13B-4BE1-87D0-8EB6E6FFAB31}" type="parTrans" cxnId="{8817E2F8-2E8B-41FC-A32F-C02AC57C4602}">
      <dgm:prSet/>
      <dgm:spPr/>
      <dgm:t>
        <a:bodyPr/>
        <a:lstStyle/>
        <a:p>
          <a:endParaRPr lang="en-IN"/>
        </a:p>
      </dgm:t>
    </dgm:pt>
    <dgm:pt modelId="{56B3681D-3D16-45A4-9CA9-8D81B85412D4}" type="sibTrans" cxnId="{8817E2F8-2E8B-41FC-A32F-C02AC57C4602}">
      <dgm:prSet/>
      <dgm:spPr/>
      <dgm:t>
        <a:bodyPr/>
        <a:lstStyle/>
        <a:p>
          <a:endParaRPr lang="en-IN"/>
        </a:p>
      </dgm:t>
    </dgm:pt>
    <dgm:pt modelId="{3FA85363-02D5-439D-B56C-F2A04AF6D7C3}">
      <dgm:prSet custT="1"/>
      <dgm:spPr/>
      <dgm:t>
        <a:bodyPr/>
        <a:lstStyle/>
        <a:p>
          <a:pPr algn="just"/>
          <a:r>
            <a:rPr lang="en-US" sz="1600" b="1" dirty="0" smtClean="0"/>
            <a:t>Relating to co-operative society </a:t>
          </a:r>
          <a:endParaRPr lang="en-IN" sz="1600" b="1" dirty="0"/>
        </a:p>
      </dgm:t>
    </dgm:pt>
    <dgm:pt modelId="{D776147E-3985-470D-AECD-6C69C1EFCA0A}" type="parTrans" cxnId="{1C401F83-B02E-4BA4-8673-131C07E5F403}">
      <dgm:prSet/>
      <dgm:spPr/>
      <dgm:t>
        <a:bodyPr/>
        <a:lstStyle/>
        <a:p>
          <a:endParaRPr lang="en-IN"/>
        </a:p>
      </dgm:t>
    </dgm:pt>
    <dgm:pt modelId="{74D5A4A5-26F7-4EA2-9B9F-D643E01772EB}" type="sibTrans" cxnId="{1C401F83-B02E-4BA4-8673-131C07E5F403}">
      <dgm:prSet/>
      <dgm:spPr/>
      <dgm:t>
        <a:bodyPr/>
        <a:lstStyle/>
        <a:p>
          <a:endParaRPr lang="en-IN"/>
        </a:p>
      </dgm:t>
    </dgm:pt>
    <dgm:pt modelId="{C6EF1F5B-6497-4518-BA6C-0DF298BD9B4A}">
      <dgm:prSet/>
      <dgm:spPr/>
      <dgm:t>
        <a:bodyPr/>
        <a:lstStyle/>
        <a:p>
          <a:r>
            <a:rPr lang="en-IN" b="1" dirty="0" smtClean="0"/>
            <a:t>Disallowance</a:t>
          </a:r>
          <a:endParaRPr lang="en-IN" b="1" dirty="0"/>
        </a:p>
      </dgm:t>
    </dgm:pt>
    <dgm:pt modelId="{D8D1BDB7-4D2C-4014-96E7-34CFF3377D52}" type="parTrans" cxnId="{390FF7B5-9144-4905-85BA-662725524CC1}">
      <dgm:prSet/>
      <dgm:spPr/>
      <dgm:t>
        <a:bodyPr/>
        <a:lstStyle/>
        <a:p>
          <a:endParaRPr lang="en-IN"/>
        </a:p>
      </dgm:t>
    </dgm:pt>
    <dgm:pt modelId="{2B17C2AA-9EAF-4E54-9ADC-832164AB3D7F}" type="sibTrans" cxnId="{390FF7B5-9144-4905-85BA-662725524CC1}">
      <dgm:prSet/>
      <dgm:spPr/>
      <dgm:t>
        <a:bodyPr/>
        <a:lstStyle/>
        <a:p>
          <a:endParaRPr lang="en-IN"/>
        </a:p>
      </dgm:t>
    </dgm:pt>
    <dgm:pt modelId="{B9BB22DE-D238-4EC5-989F-174E957A1893}">
      <dgm:prSet custT="1"/>
      <dgm:spPr/>
      <dgm:t>
        <a:bodyPr/>
        <a:lstStyle/>
        <a:p>
          <a:pPr algn="just"/>
          <a:r>
            <a:rPr lang="en-IN" sz="2000" b="1" dirty="0" smtClean="0"/>
            <a:t>Deduction under chapter VI-A</a:t>
          </a:r>
          <a:endParaRPr lang="en-IN" sz="2000" dirty="0"/>
        </a:p>
      </dgm:t>
    </dgm:pt>
    <dgm:pt modelId="{DCCB508E-0D26-48E4-A9AA-0C61BEF75769}" type="parTrans" cxnId="{ABF2F525-D202-456C-9519-3C4F4F18E41A}">
      <dgm:prSet/>
      <dgm:spPr/>
      <dgm:t>
        <a:bodyPr/>
        <a:lstStyle/>
        <a:p>
          <a:endParaRPr lang="en-IN"/>
        </a:p>
      </dgm:t>
    </dgm:pt>
    <dgm:pt modelId="{D44B182B-10C7-4671-8B77-7EE553840045}" type="sibTrans" cxnId="{ABF2F525-D202-456C-9519-3C4F4F18E41A}">
      <dgm:prSet/>
      <dgm:spPr/>
      <dgm:t>
        <a:bodyPr/>
        <a:lstStyle/>
        <a:p>
          <a:endParaRPr lang="en-IN"/>
        </a:p>
      </dgm:t>
    </dgm:pt>
    <dgm:pt modelId="{FC77824B-C82E-41AA-8346-655B47F8FC9B}">
      <dgm:prSet/>
      <dgm:spPr/>
      <dgm:t>
        <a:bodyPr/>
        <a:lstStyle/>
        <a:p>
          <a:pPr algn="l"/>
          <a:endParaRPr lang="en-IN" sz="2100" dirty="0"/>
        </a:p>
      </dgm:t>
    </dgm:pt>
    <dgm:pt modelId="{7F8B8F34-E9D9-4767-B412-3D5FAC88727C}" type="parTrans" cxnId="{4332FB63-D3A5-4EFB-B2AC-2D6723063A87}">
      <dgm:prSet/>
      <dgm:spPr/>
      <dgm:t>
        <a:bodyPr/>
        <a:lstStyle/>
        <a:p>
          <a:endParaRPr lang="en-IN"/>
        </a:p>
      </dgm:t>
    </dgm:pt>
    <dgm:pt modelId="{9C5C1FDD-05F5-4313-8227-84A8181ADAB0}" type="sibTrans" cxnId="{4332FB63-D3A5-4EFB-B2AC-2D6723063A87}">
      <dgm:prSet/>
      <dgm:spPr/>
      <dgm:t>
        <a:bodyPr/>
        <a:lstStyle/>
        <a:p>
          <a:endParaRPr lang="en-IN"/>
        </a:p>
      </dgm:t>
    </dgm:pt>
    <dgm:pt modelId="{72F2A259-8607-4D14-906D-21A552CA0E10}">
      <dgm:prSet/>
      <dgm:spPr/>
      <dgm:t>
        <a:bodyPr/>
        <a:lstStyle/>
        <a:p>
          <a:pPr algn="just"/>
          <a:endParaRPr lang="en-IN" sz="1600" dirty="0"/>
        </a:p>
      </dgm:t>
    </dgm:pt>
    <dgm:pt modelId="{844D4E62-D9A0-4319-A2BE-09CA82739D5F}" type="parTrans" cxnId="{C5664028-0EAF-4130-B854-DADE1D44ED99}">
      <dgm:prSet/>
      <dgm:spPr/>
      <dgm:t>
        <a:bodyPr/>
        <a:lstStyle/>
        <a:p>
          <a:endParaRPr lang="en-IN"/>
        </a:p>
      </dgm:t>
    </dgm:pt>
    <dgm:pt modelId="{2BC3362F-90FE-4B48-8CBB-DC62F2571345}" type="sibTrans" cxnId="{C5664028-0EAF-4130-B854-DADE1D44ED99}">
      <dgm:prSet/>
      <dgm:spPr/>
      <dgm:t>
        <a:bodyPr/>
        <a:lstStyle/>
        <a:p>
          <a:endParaRPr lang="en-IN"/>
        </a:p>
      </dgm:t>
    </dgm:pt>
    <dgm:pt modelId="{B883A108-DDC4-4E42-9DF7-E38C3FF015F3}">
      <dgm:prSet custT="1"/>
      <dgm:spPr/>
      <dgm:t>
        <a:bodyPr/>
        <a:lstStyle/>
        <a:p>
          <a:pPr algn="just"/>
          <a:r>
            <a:rPr lang="en-IN" sz="2000" b="1" dirty="0" smtClean="0"/>
            <a:t>Exempt income</a:t>
          </a:r>
          <a:endParaRPr lang="en-IN" sz="2000" dirty="0"/>
        </a:p>
      </dgm:t>
    </dgm:pt>
    <dgm:pt modelId="{27649C86-3F98-4622-B27E-9EDEF9889439}" type="parTrans" cxnId="{7111A7FD-73E6-40FE-9923-7116F41FF57F}">
      <dgm:prSet/>
      <dgm:spPr/>
      <dgm:t>
        <a:bodyPr/>
        <a:lstStyle/>
        <a:p>
          <a:endParaRPr lang="en-IN"/>
        </a:p>
      </dgm:t>
    </dgm:pt>
    <dgm:pt modelId="{04E8AB09-7716-4641-9CB1-34CCE5C45BD2}" type="sibTrans" cxnId="{7111A7FD-73E6-40FE-9923-7116F41FF57F}">
      <dgm:prSet/>
      <dgm:spPr/>
      <dgm:t>
        <a:bodyPr/>
        <a:lstStyle/>
        <a:p>
          <a:endParaRPr lang="en-IN"/>
        </a:p>
      </dgm:t>
    </dgm:pt>
    <dgm:pt modelId="{994D83B9-51EA-4F79-8504-0D09229BEFAB}" type="pres">
      <dgm:prSet presAssocID="{E879C850-CEC6-4AB2-A6A8-344AA0403A7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A619B877-028F-466F-8852-F7F858BE9C45}" type="pres">
      <dgm:prSet presAssocID="{5BB544CD-B0E9-4553-A66F-449E4BF5D573}" presName="linNode" presStyleCnt="0"/>
      <dgm:spPr/>
    </dgm:pt>
    <dgm:pt modelId="{8BBBAA01-2D79-4539-86D9-B9AAC2552C7E}" type="pres">
      <dgm:prSet presAssocID="{5BB544CD-B0E9-4553-A66F-449E4BF5D573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314DF63-4165-49AC-A299-549EF858115A}" type="pres">
      <dgm:prSet presAssocID="{5BB544CD-B0E9-4553-A66F-449E4BF5D57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E6E6865-93ED-41B1-BE99-BF7E0B4CBB14}" type="pres">
      <dgm:prSet presAssocID="{E76A101F-E587-4426-873D-4D0672FF8524}" presName="spacing" presStyleCnt="0"/>
      <dgm:spPr/>
    </dgm:pt>
    <dgm:pt modelId="{399E8AB5-C0D4-49A5-A60D-8E02F5081664}" type="pres">
      <dgm:prSet presAssocID="{C6EF1F5B-6497-4518-BA6C-0DF298BD9B4A}" presName="linNode" presStyleCnt="0"/>
      <dgm:spPr/>
    </dgm:pt>
    <dgm:pt modelId="{F5D8FD1F-43B8-4342-B799-C9FF3B4C0FDF}" type="pres">
      <dgm:prSet presAssocID="{C6EF1F5B-6497-4518-BA6C-0DF298BD9B4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194D53-AAEF-4FCA-B523-9DA745B4C147}" type="pres">
      <dgm:prSet presAssocID="{C6EF1F5B-6497-4518-BA6C-0DF298BD9B4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817E2F8-2E8B-41FC-A32F-C02AC57C4602}" srcId="{5BB544CD-B0E9-4553-A66F-449E4BF5D573}" destId="{763CF71D-48C6-4E4D-A52F-6B3F88C5A3FF}" srcOrd="3" destOrd="0" parTransId="{EE507C0B-E13B-4BE1-87D0-8EB6E6FFAB31}" sibTransId="{56B3681D-3D16-45A4-9CA9-8D81B85412D4}"/>
    <dgm:cxn modelId="{B1AB4187-0390-4E0B-B9FF-900B45EBB867}" type="presOf" srcId="{3FA85363-02D5-439D-B56C-F2A04AF6D7C3}" destId="{6314DF63-4165-49AC-A299-549EF858115A}" srcOrd="0" destOrd="2" presId="urn:microsoft.com/office/officeart/2005/8/layout/vList6"/>
    <dgm:cxn modelId="{ABF2F525-D202-456C-9519-3C4F4F18E41A}" srcId="{C6EF1F5B-6497-4518-BA6C-0DF298BD9B4A}" destId="{B9BB22DE-D238-4EC5-989F-174E957A1893}" srcOrd="2" destOrd="0" parTransId="{DCCB508E-0D26-48E4-A9AA-0C61BEF75769}" sibTransId="{D44B182B-10C7-4671-8B77-7EE553840045}"/>
    <dgm:cxn modelId="{042FF14D-3369-4B08-BF7D-678DA421E6CB}" type="presOf" srcId="{763CF71D-48C6-4E4D-A52F-6B3F88C5A3FF}" destId="{6314DF63-4165-49AC-A299-549EF858115A}" srcOrd="0" destOrd="3" presId="urn:microsoft.com/office/officeart/2005/8/layout/vList6"/>
    <dgm:cxn modelId="{F0105337-6C93-4531-A86C-1503D9FDF00E}" type="presOf" srcId="{654CB53B-BDFD-4515-9865-F334D8A36382}" destId="{6314DF63-4165-49AC-A299-549EF858115A}" srcOrd="0" destOrd="1" presId="urn:microsoft.com/office/officeart/2005/8/layout/vList6"/>
    <dgm:cxn modelId="{1C401F83-B02E-4BA4-8673-131C07E5F403}" srcId="{5BB544CD-B0E9-4553-A66F-449E4BF5D573}" destId="{3FA85363-02D5-439D-B56C-F2A04AF6D7C3}" srcOrd="2" destOrd="0" parTransId="{D776147E-3985-470D-AECD-6C69C1EFCA0A}" sibTransId="{74D5A4A5-26F7-4EA2-9B9F-D643E01772EB}"/>
    <dgm:cxn modelId="{27026910-442A-40AF-8927-43AFE03CE8DD}" srcId="{5BB544CD-B0E9-4553-A66F-449E4BF5D573}" destId="{654CB53B-BDFD-4515-9865-F334D8A36382}" srcOrd="1" destOrd="0" parTransId="{6B2C5929-BD6F-4C92-AE87-5FB430772BB2}" sibTransId="{5FE3F664-D969-4ACA-BAAF-641A5EB61DE4}"/>
    <dgm:cxn modelId="{390FF7B5-9144-4905-85BA-662725524CC1}" srcId="{E879C850-CEC6-4AB2-A6A8-344AA0403A75}" destId="{C6EF1F5B-6497-4518-BA6C-0DF298BD9B4A}" srcOrd="1" destOrd="0" parTransId="{D8D1BDB7-4D2C-4014-96E7-34CFF3377D52}" sibTransId="{2B17C2AA-9EAF-4E54-9ADC-832164AB3D7F}"/>
    <dgm:cxn modelId="{9044FFD3-595F-40CB-8657-5E91283B382A}" type="presOf" srcId="{C6EF1F5B-6497-4518-BA6C-0DF298BD9B4A}" destId="{F5D8FD1F-43B8-4342-B799-C9FF3B4C0FDF}" srcOrd="0" destOrd="0" presId="urn:microsoft.com/office/officeart/2005/8/layout/vList6"/>
    <dgm:cxn modelId="{270342F4-63D7-40B1-9EA4-BB6349DDB268}" type="presOf" srcId="{B9BB22DE-D238-4EC5-989F-174E957A1893}" destId="{E4194D53-AAEF-4FCA-B523-9DA745B4C147}" srcOrd="0" destOrd="2" presId="urn:microsoft.com/office/officeart/2005/8/layout/vList6"/>
    <dgm:cxn modelId="{371814C5-52B7-4692-9AF4-7F1F8C5529CD}" type="presOf" srcId="{72F2A259-8607-4D14-906D-21A552CA0E10}" destId="{6314DF63-4165-49AC-A299-549EF858115A}" srcOrd="0" destOrd="0" presId="urn:microsoft.com/office/officeart/2005/8/layout/vList6"/>
    <dgm:cxn modelId="{7111A7FD-73E6-40FE-9923-7116F41FF57F}" srcId="{C6EF1F5B-6497-4518-BA6C-0DF298BD9B4A}" destId="{B883A108-DDC4-4E42-9DF7-E38C3FF015F3}" srcOrd="1" destOrd="0" parTransId="{27649C86-3F98-4622-B27E-9EDEF9889439}" sibTransId="{04E8AB09-7716-4641-9CB1-34CCE5C45BD2}"/>
    <dgm:cxn modelId="{F67E05AD-E556-4320-80C9-9E6DD17D35F7}" srcId="{E879C850-CEC6-4AB2-A6A8-344AA0403A75}" destId="{5BB544CD-B0E9-4553-A66F-449E4BF5D573}" srcOrd="0" destOrd="0" parTransId="{2080A098-B029-4C4F-AD79-DD596AF7D555}" sibTransId="{E76A101F-E587-4426-873D-4D0672FF8524}"/>
    <dgm:cxn modelId="{202026ED-3AE4-471A-9AB8-AA2C9D7F0EDE}" type="presOf" srcId="{B883A108-DDC4-4E42-9DF7-E38C3FF015F3}" destId="{E4194D53-AAEF-4FCA-B523-9DA745B4C147}" srcOrd="0" destOrd="1" presId="urn:microsoft.com/office/officeart/2005/8/layout/vList6"/>
    <dgm:cxn modelId="{C5664028-0EAF-4130-B854-DADE1D44ED99}" srcId="{5BB544CD-B0E9-4553-A66F-449E4BF5D573}" destId="{72F2A259-8607-4D14-906D-21A552CA0E10}" srcOrd="0" destOrd="0" parTransId="{844D4E62-D9A0-4319-A2BE-09CA82739D5F}" sibTransId="{2BC3362F-90FE-4B48-8CBB-DC62F2571345}"/>
    <dgm:cxn modelId="{4332FB63-D3A5-4EFB-B2AC-2D6723063A87}" srcId="{C6EF1F5B-6497-4518-BA6C-0DF298BD9B4A}" destId="{FC77824B-C82E-41AA-8346-655B47F8FC9B}" srcOrd="0" destOrd="0" parTransId="{7F8B8F34-E9D9-4767-B412-3D5FAC88727C}" sibTransId="{9C5C1FDD-05F5-4313-8227-84A8181ADAB0}"/>
    <dgm:cxn modelId="{AE267402-6372-440B-99C4-3FF624E1F0CB}" type="presOf" srcId="{5BB544CD-B0E9-4553-A66F-449E4BF5D573}" destId="{8BBBAA01-2D79-4539-86D9-B9AAC2552C7E}" srcOrd="0" destOrd="0" presId="urn:microsoft.com/office/officeart/2005/8/layout/vList6"/>
    <dgm:cxn modelId="{1B75CD97-3EDD-4844-BC71-3EBACF3DECFA}" type="presOf" srcId="{FC77824B-C82E-41AA-8346-655B47F8FC9B}" destId="{E4194D53-AAEF-4FCA-B523-9DA745B4C147}" srcOrd="0" destOrd="0" presId="urn:microsoft.com/office/officeart/2005/8/layout/vList6"/>
    <dgm:cxn modelId="{06C91460-E578-445A-845A-18A371ABE6F3}" type="presOf" srcId="{E879C850-CEC6-4AB2-A6A8-344AA0403A75}" destId="{994D83B9-51EA-4F79-8504-0D09229BEFAB}" srcOrd="0" destOrd="0" presId="urn:microsoft.com/office/officeart/2005/8/layout/vList6"/>
    <dgm:cxn modelId="{98E48A5A-66B6-43AF-B842-EF6E47C24284}" type="presParOf" srcId="{994D83B9-51EA-4F79-8504-0D09229BEFAB}" destId="{A619B877-028F-466F-8852-F7F858BE9C45}" srcOrd="0" destOrd="0" presId="urn:microsoft.com/office/officeart/2005/8/layout/vList6"/>
    <dgm:cxn modelId="{33265E22-4D91-4CC8-BEA8-DAFF8A503F88}" type="presParOf" srcId="{A619B877-028F-466F-8852-F7F858BE9C45}" destId="{8BBBAA01-2D79-4539-86D9-B9AAC2552C7E}" srcOrd="0" destOrd="0" presId="urn:microsoft.com/office/officeart/2005/8/layout/vList6"/>
    <dgm:cxn modelId="{F31BEDD8-066A-4990-8FD8-1997776A1619}" type="presParOf" srcId="{A619B877-028F-466F-8852-F7F858BE9C45}" destId="{6314DF63-4165-49AC-A299-549EF858115A}" srcOrd="1" destOrd="0" presId="urn:microsoft.com/office/officeart/2005/8/layout/vList6"/>
    <dgm:cxn modelId="{3168FE96-BC2E-465F-8911-BAAEECCDAC4A}" type="presParOf" srcId="{994D83B9-51EA-4F79-8504-0D09229BEFAB}" destId="{FE6E6865-93ED-41B1-BE99-BF7E0B4CBB14}" srcOrd="1" destOrd="0" presId="urn:microsoft.com/office/officeart/2005/8/layout/vList6"/>
    <dgm:cxn modelId="{EE3AA8E6-DAA4-4090-AF59-ECD59055CA43}" type="presParOf" srcId="{994D83B9-51EA-4F79-8504-0D09229BEFAB}" destId="{399E8AB5-C0D4-49A5-A60D-8E02F5081664}" srcOrd="2" destOrd="0" presId="urn:microsoft.com/office/officeart/2005/8/layout/vList6"/>
    <dgm:cxn modelId="{56C343CD-076A-42AA-9EB2-A88355E66AE8}" type="presParOf" srcId="{399E8AB5-C0D4-49A5-A60D-8E02F5081664}" destId="{F5D8FD1F-43B8-4342-B799-C9FF3B4C0FDF}" srcOrd="0" destOrd="0" presId="urn:microsoft.com/office/officeart/2005/8/layout/vList6"/>
    <dgm:cxn modelId="{EB2E2146-487D-4361-96EE-11B1E35CAFC9}" type="presParOf" srcId="{399E8AB5-C0D4-49A5-A60D-8E02F5081664}" destId="{E4194D53-AAEF-4FCA-B523-9DA745B4C14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F14B8E88-E681-4B46-9197-760385FB7543}" type="doc">
      <dgm:prSet loTypeId="urn:microsoft.com/office/officeart/2005/8/layout/hierarchy3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4BC3588-DC8C-4894-8560-6081C39A15F5}">
      <dgm:prSet phldrT="[Text]"/>
      <dgm:spPr/>
      <dgm:t>
        <a:bodyPr/>
        <a:lstStyle/>
        <a:p>
          <a:r>
            <a:rPr lang="en-IN" b="1" smtClean="0"/>
            <a:t>Disallowance</a:t>
          </a:r>
          <a:endParaRPr lang="en-IN" dirty="0"/>
        </a:p>
      </dgm:t>
    </dgm:pt>
    <dgm:pt modelId="{381F0AB9-16DF-4212-A3D2-C096144D9E8A}" type="parTrans" cxnId="{ACC04A6D-A203-4819-B0F1-1F9FFC4FEC69}">
      <dgm:prSet/>
      <dgm:spPr/>
      <dgm:t>
        <a:bodyPr/>
        <a:lstStyle/>
        <a:p>
          <a:endParaRPr lang="en-IN"/>
        </a:p>
      </dgm:t>
    </dgm:pt>
    <dgm:pt modelId="{0A530622-AC3F-477A-AFE4-0D30E65C73BB}" type="sibTrans" cxnId="{ACC04A6D-A203-4819-B0F1-1F9FFC4FEC69}">
      <dgm:prSet/>
      <dgm:spPr/>
      <dgm:t>
        <a:bodyPr/>
        <a:lstStyle/>
        <a:p>
          <a:endParaRPr lang="en-IN"/>
        </a:p>
      </dgm:t>
    </dgm:pt>
    <dgm:pt modelId="{C846D307-1710-445C-9A96-AA52F2A2A699}">
      <dgm:prSet phldrT="[Text]"/>
      <dgm:spPr/>
      <dgm:t>
        <a:bodyPr/>
        <a:lstStyle/>
        <a:p>
          <a:r>
            <a:rPr lang="en-IN" b="1" dirty="0" smtClean="0"/>
            <a:t>Can’t Exceed </a:t>
          </a:r>
          <a:endParaRPr lang="en-IN" dirty="0"/>
        </a:p>
      </dgm:t>
    </dgm:pt>
    <dgm:pt modelId="{03DCDD35-79F6-49DF-9F8A-01C60FE1FA4F}" type="parTrans" cxnId="{C15E1423-CD39-4D8B-94C5-2724407C1D5A}">
      <dgm:prSet/>
      <dgm:spPr/>
      <dgm:t>
        <a:bodyPr/>
        <a:lstStyle/>
        <a:p>
          <a:endParaRPr lang="en-IN"/>
        </a:p>
      </dgm:t>
    </dgm:pt>
    <dgm:pt modelId="{16840D52-4E7E-46AE-A295-2D68C319114C}" type="sibTrans" cxnId="{C15E1423-CD39-4D8B-94C5-2724407C1D5A}">
      <dgm:prSet/>
      <dgm:spPr/>
      <dgm:t>
        <a:bodyPr/>
        <a:lstStyle/>
        <a:p>
          <a:endParaRPr lang="en-IN"/>
        </a:p>
      </dgm:t>
    </dgm:pt>
    <dgm:pt modelId="{5D47A2F7-326A-4443-B73C-0BE54001C304}">
      <dgm:prSet phldrT="[Text]"/>
      <dgm:spPr/>
      <dgm:t>
        <a:bodyPr/>
        <a:lstStyle/>
        <a:p>
          <a:r>
            <a:rPr lang="en-IN" b="1" dirty="0" smtClean="0"/>
            <a:t>Expenditure Claimed </a:t>
          </a:r>
          <a:endParaRPr lang="en-IN" dirty="0"/>
        </a:p>
      </dgm:t>
    </dgm:pt>
    <dgm:pt modelId="{C0D0352D-B091-4027-973B-DAC0AA8B52B0}" type="parTrans" cxnId="{CC88D09C-5F6C-44B5-8DFD-2E64272D7088}">
      <dgm:prSet/>
      <dgm:spPr/>
      <dgm:t>
        <a:bodyPr/>
        <a:lstStyle/>
        <a:p>
          <a:endParaRPr lang="en-IN"/>
        </a:p>
      </dgm:t>
    </dgm:pt>
    <dgm:pt modelId="{3FD55A5D-89F3-4413-8AD4-6A46FF0E798B}" type="sibTrans" cxnId="{CC88D09C-5F6C-44B5-8DFD-2E64272D7088}">
      <dgm:prSet/>
      <dgm:spPr/>
      <dgm:t>
        <a:bodyPr/>
        <a:lstStyle/>
        <a:p>
          <a:endParaRPr lang="en-IN"/>
        </a:p>
      </dgm:t>
    </dgm:pt>
    <dgm:pt modelId="{FDDFFFF2-A6D5-4798-8826-0B96A6198BC9}" type="pres">
      <dgm:prSet presAssocID="{F14B8E88-E681-4B46-9197-760385FB754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A8585E4-63D7-48BB-B7BD-380CF28AFB5E}" type="pres">
      <dgm:prSet presAssocID="{74BC3588-DC8C-4894-8560-6081C39A15F5}" presName="root" presStyleCnt="0"/>
      <dgm:spPr/>
    </dgm:pt>
    <dgm:pt modelId="{465B294F-D442-4DB7-B980-766B3875ACF5}" type="pres">
      <dgm:prSet presAssocID="{74BC3588-DC8C-4894-8560-6081C39A15F5}" presName="rootComposite" presStyleCnt="0"/>
      <dgm:spPr/>
    </dgm:pt>
    <dgm:pt modelId="{95886BD4-8AC1-497F-81F3-0CD79A62B776}" type="pres">
      <dgm:prSet presAssocID="{74BC3588-DC8C-4894-8560-6081C39A15F5}" presName="rootText" presStyleLbl="node1" presStyleIdx="0" presStyleCnt="1" custScaleX="168249"/>
      <dgm:spPr/>
      <dgm:t>
        <a:bodyPr/>
        <a:lstStyle/>
        <a:p>
          <a:endParaRPr lang="en-IN"/>
        </a:p>
      </dgm:t>
    </dgm:pt>
    <dgm:pt modelId="{4974F31E-1253-407E-BBC5-883D3E2AFA40}" type="pres">
      <dgm:prSet presAssocID="{74BC3588-DC8C-4894-8560-6081C39A15F5}" presName="rootConnector" presStyleLbl="node1" presStyleIdx="0" presStyleCnt="1"/>
      <dgm:spPr/>
      <dgm:t>
        <a:bodyPr/>
        <a:lstStyle/>
        <a:p>
          <a:endParaRPr lang="en-IN"/>
        </a:p>
      </dgm:t>
    </dgm:pt>
    <dgm:pt modelId="{DEE0EDE2-61FC-4881-825F-F70649558F7F}" type="pres">
      <dgm:prSet presAssocID="{74BC3588-DC8C-4894-8560-6081C39A15F5}" presName="childShape" presStyleCnt="0"/>
      <dgm:spPr/>
    </dgm:pt>
    <dgm:pt modelId="{66040EE7-4D46-432B-80EA-F3F114439E9E}" type="pres">
      <dgm:prSet presAssocID="{03DCDD35-79F6-49DF-9F8A-01C60FE1FA4F}" presName="Name13" presStyleLbl="parChTrans1D2" presStyleIdx="0" presStyleCnt="2"/>
      <dgm:spPr/>
      <dgm:t>
        <a:bodyPr/>
        <a:lstStyle/>
        <a:p>
          <a:endParaRPr lang="en-IN"/>
        </a:p>
      </dgm:t>
    </dgm:pt>
    <dgm:pt modelId="{914D783D-15B6-4913-B796-8A0108B4BFFB}" type="pres">
      <dgm:prSet presAssocID="{C846D307-1710-445C-9A96-AA52F2A2A699}" presName="childText" presStyleLbl="bgAcc1" presStyleIdx="0" presStyleCnt="2" custScaleX="17640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DD5CFA8-572C-4120-B844-DFB97448DE5D}" type="pres">
      <dgm:prSet presAssocID="{C0D0352D-B091-4027-973B-DAC0AA8B52B0}" presName="Name13" presStyleLbl="parChTrans1D2" presStyleIdx="1" presStyleCnt="2"/>
      <dgm:spPr/>
      <dgm:t>
        <a:bodyPr/>
        <a:lstStyle/>
        <a:p>
          <a:endParaRPr lang="en-IN"/>
        </a:p>
      </dgm:t>
    </dgm:pt>
    <dgm:pt modelId="{6E521B2D-159C-490C-B669-10FD32321B58}" type="pres">
      <dgm:prSet presAssocID="{5D47A2F7-326A-4443-B73C-0BE54001C304}" presName="childText" presStyleLbl="bgAcc1" presStyleIdx="1" presStyleCnt="2" custScaleX="23607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CC04A6D-A203-4819-B0F1-1F9FFC4FEC69}" srcId="{F14B8E88-E681-4B46-9197-760385FB7543}" destId="{74BC3588-DC8C-4894-8560-6081C39A15F5}" srcOrd="0" destOrd="0" parTransId="{381F0AB9-16DF-4212-A3D2-C096144D9E8A}" sibTransId="{0A530622-AC3F-477A-AFE4-0D30E65C73BB}"/>
    <dgm:cxn modelId="{E5217B57-EBFA-4DC1-ACC3-0C7A23919186}" type="presOf" srcId="{5D47A2F7-326A-4443-B73C-0BE54001C304}" destId="{6E521B2D-159C-490C-B669-10FD32321B58}" srcOrd="0" destOrd="0" presId="urn:microsoft.com/office/officeart/2005/8/layout/hierarchy3"/>
    <dgm:cxn modelId="{CC88D09C-5F6C-44B5-8DFD-2E64272D7088}" srcId="{74BC3588-DC8C-4894-8560-6081C39A15F5}" destId="{5D47A2F7-326A-4443-B73C-0BE54001C304}" srcOrd="1" destOrd="0" parTransId="{C0D0352D-B091-4027-973B-DAC0AA8B52B0}" sibTransId="{3FD55A5D-89F3-4413-8AD4-6A46FF0E798B}"/>
    <dgm:cxn modelId="{A5451BAA-E0A3-48A0-89DB-37A935674406}" type="presOf" srcId="{F14B8E88-E681-4B46-9197-760385FB7543}" destId="{FDDFFFF2-A6D5-4798-8826-0B96A6198BC9}" srcOrd="0" destOrd="0" presId="urn:microsoft.com/office/officeart/2005/8/layout/hierarchy3"/>
    <dgm:cxn modelId="{BA90CD47-2529-44E4-AFC3-9C558AD37A71}" type="presOf" srcId="{74BC3588-DC8C-4894-8560-6081C39A15F5}" destId="{4974F31E-1253-407E-BBC5-883D3E2AFA40}" srcOrd="1" destOrd="0" presId="urn:microsoft.com/office/officeart/2005/8/layout/hierarchy3"/>
    <dgm:cxn modelId="{AA5CC538-852D-4B77-8186-4919EA770C40}" type="presOf" srcId="{C0D0352D-B091-4027-973B-DAC0AA8B52B0}" destId="{9DD5CFA8-572C-4120-B844-DFB97448DE5D}" srcOrd="0" destOrd="0" presId="urn:microsoft.com/office/officeart/2005/8/layout/hierarchy3"/>
    <dgm:cxn modelId="{0EEACA00-7861-4682-9123-1D5399A58B40}" type="presOf" srcId="{74BC3588-DC8C-4894-8560-6081C39A15F5}" destId="{95886BD4-8AC1-497F-81F3-0CD79A62B776}" srcOrd="0" destOrd="0" presId="urn:microsoft.com/office/officeart/2005/8/layout/hierarchy3"/>
    <dgm:cxn modelId="{8B442AB7-60A6-446F-BE81-5EFC832C0CBC}" type="presOf" srcId="{C846D307-1710-445C-9A96-AA52F2A2A699}" destId="{914D783D-15B6-4913-B796-8A0108B4BFFB}" srcOrd="0" destOrd="0" presId="urn:microsoft.com/office/officeart/2005/8/layout/hierarchy3"/>
    <dgm:cxn modelId="{7EE21588-9FEB-4376-A834-7B8BA68BD5B8}" type="presOf" srcId="{03DCDD35-79F6-49DF-9F8A-01C60FE1FA4F}" destId="{66040EE7-4D46-432B-80EA-F3F114439E9E}" srcOrd="0" destOrd="0" presId="urn:microsoft.com/office/officeart/2005/8/layout/hierarchy3"/>
    <dgm:cxn modelId="{C15E1423-CD39-4D8B-94C5-2724407C1D5A}" srcId="{74BC3588-DC8C-4894-8560-6081C39A15F5}" destId="{C846D307-1710-445C-9A96-AA52F2A2A699}" srcOrd="0" destOrd="0" parTransId="{03DCDD35-79F6-49DF-9F8A-01C60FE1FA4F}" sibTransId="{16840D52-4E7E-46AE-A295-2D68C319114C}"/>
    <dgm:cxn modelId="{398ECE8B-7A2A-4425-BF98-13630011FAFE}" type="presParOf" srcId="{FDDFFFF2-A6D5-4798-8826-0B96A6198BC9}" destId="{5A8585E4-63D7-48BB-B7BD-380CF28AFB5E}" srcOrd="0" destOrd="0" presId="urn:microsoft.com/office/officeart/2005/8/layout/hierarchy3"/>
    <dgm:cxn modelId="{CF145E1F-3A78-44A2-9C7F-80C38EBC62D9}" type="presParOf" srcId="{5A8585E4-63D7-48BB-B7BD-380CF28AFB5E}" destId="{465B294F-D442-4DB7-B980-766B3875ACF5}" srcOrd="0" destOrd="0" presId="urn:microsoft.com/office/officeart/2005/8/layout/hierarchy3"/>
    <dgm:cxn modelId="{67BBE0A6-0706-4A71-A835-D109A6806C05}" type="presParOf" srcId="{465B294F-D442-4DB7-B980-766B3875ACF5}" destId="{95886BD4-8AC1-497F-81F3-0CD79A62B776}" srcOrd="0" destOrd="0" presId="urn:microsoft.com/office/officeart/2005/8/layout/hierarchy3"/>
    <dgm:cxn modelId="{1864BD5C-21A6-447B-AC8C-08C510942F9B}" type="presParOf" srcId="{465B294F-D442-4DB7-B980-766B3875ACF5}" destId="{4974F31E-1253-407E-BBC5-883D3E2AFA40}" srcOrd="1" destOrd="0" presId="urn:microsoft.com/office/officeart/2005/8/layout/hierarchy3"/>
    <dgm:cxn modelId="{95869770-04D6-4B5B-A08C-6A18CA56C022}" type="presParOf" srcId="{5A8585E4-63D7-48BB-B7BD-380CF28AFB5E}" destId="{DEE0EDE2-61FC-4881-825F-F70649558F7F}" srcOrd="1" destOrd="0" presId="urn:microsoft.com/office/officeart/2005/8/layout/hierarchy3"/>
    <dgm:cxn modelId="{EBF9368C-E7BB-4300-8120-3CCC6870B6ED}" type="presParOf" srcId="{DEE0EDE2-61FC-4881-825F-F70649558F7F}" destId="{66040EE7-4D46-432B-80EA-F3F114439E9E}" srcOrd="0" destOrd="0" presId="urn:microsoft.com/office/officeart/2005/8/layout/hierarchy3"/>
    <dgm:cxn modelId="{A045E254-075B-4CB3-9ABE-3714A23F39E6}" type="presParOf" srcId="{DEE0EDE2-61FC-4881-825F-F70649558F7F}" destId="{914D783D-15B6-4913-B796-8A0108B4BFFB}" srcOrd="1" destOrd="0" presId="urn:microsoft.com/office/officeart/2005/8/layout/hierarchy3"/>
    <dgm:cxn modelId="{5511D3FC-FE19-486A-8722-9DFD07E30C4D}" type="presParOf" srcId="{DEE0EDE2-61FC-4881-825F-F70649558F7F}" destId="{9DD5CFA8-572C-4120-B844-DFB97448DE5D}" srcOrd="2" destOrd="0" presId="urn:microsoft.com/office/officeart/2005/8/layout/hierarchy3"/>
    <dgm:cxn modelId="{24630642-8C2A-42AD-A17C-655547F0DC78}" type="presParOf" srcId="{DEE0EDE2-61FC-4881-825F-F70649558F7F}" destId="{6E521B2D-159C-490C-B669-10FD32321B5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F916904-36BA-49DF-92C1-83424C75EBF7}" type="doc">
      <dgm:prSet loTypeId="urn:microsoft.com/office/officeart/2005/8/layout/lProcess3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DD56A70-C566-42E2-B449-87E4AE7C64BF}">
      <dgm:prSet phldrT="[Text]"/>
      <dgm:spPr/>
      <dgm:t>
        <a:bodyPr/>
        <a:lstStyle/>
        <a:p>
          <a:r>
            <a:rPr lang="en-IN" dirty="0" smtClean="0"/>
            <a:t>No Disallowance</a:t>
          </a:r>
          <a:endParaRPr lang="en-IN" dirty="0"/>
        </a:p>
      </dgm:t>
    </dgm:pt>
    <dgm:pt modelId="{4E4E1661-2C3B-486D-A9AA-BF83B86E05DA}" type="parTrans" cxnId="{2665C811-5ADB-4E7D-8A76-D301784CB7F9}">
      <dgm:prSet/>
      <dgm:spPr/>
      <dgm:t>
        <a:bodyPr/>
        <a:lstStyle/>
        <a:p>
          <a:endParaRPr lang="en-IN"/>
        </a:p>
      </dgm:t>
    </dgm:pt>
    <dgm:pt modelId="{9B6F1697-BB2D-4E19-A4E8-C3B56C0441E2}" type="sibTrans" cxnId="{2665C811-5ADB-4E7D-8A76-D301784CB7F9}">
      <dgm:prSet/>
      <dgm:spPr/>
      <dgm:t>
        <a:bodyPr/>
        <a:lstStyle/>
        <a:p>
          <a:endParaRPr lang="en-IN"/>
        </a:p>
      </dgm:t>
    </dgm:pt>
    <dgm:pt modelId="{0101553F-83DF-49EA-AFCF-86345295A3D3}">
      <dgm:prSet phldrT="[Text]"/>
      <dgm:spPr/>
      <dgm:t>
        <a:bodyPr/>
        <a:lstStyle/>
        <a:p>
          <a:r>
            <a:rPr lang="en-IN" dirty="0" smtClean="0"/>
            <a:t>Exemption is granted </a:t>
          </a:r>
          <a:endParaRPr lang="en-IN" dirty="0"/>
        </a:p>
      </dgm:t>
    </dgm:pt>
    <dgm:pt modelId="{4F4F9973-9B31-4170-A57E-2325FFBA7EF5}" type="parTrans" cxnId="{D4019EC0-ED0F-410B-8721-6BEC7EA39E2E}">
      <dgm:prSet/>
      <dgm:spPr/>
      <dgm:t>
        <a:bodyPr/>
        <a:lstStyle/>
        <a:p>
          <a:endParaRPr lang="en-IN"/>
        </a:p>
      </dgm:t>
    </dgm:pt>
    <dgm:pt modelId="{8F483FAF-97D4-4880-9BCF-7FB996F3EE07}" type="sibTrans" cxnId="{D4019EC0-ED0F-410B-8721-6BEC7EA39E2E}">
      <dgm:prSet/>
      <dgm:spPr/>
      <dgm:t>
        <a:bodyPr/>
        <a:lstStyle/>
        <a:p>
          <a:endParaRPr lang="en-IN"/>
        </a:p>
      </dgm:t>
    </dgm:pt>
    <dgm:pt modelId="{B62AB733-6FA2-445C-A265-054951888AFD}">
      <dgm:prSet phldrT="[Text]"/>
      <dgm:spPr/>
      <dgm:t>
        <a:bodyPr/>
        <a:lstStyle/>
        <a:p>
          <a:r>
            <a:rPr lang="en-IN" dirty="0" smtClean="0"/>
            <a:t>Exemption is given u/s.10(38)</a:t>
          </a:r>
          <a:endParaRPr lang="en-IN" dirty="0"/>
        </a:p>
      </dgm:t>
    </dgm:pt>
    <dgm:pt modelId="{8952F6B1-48B0-484C-8543-DF6B94ED8CD9}" type="parTrans" cxnId="{18E6FB4E-1777-47D3-BDA8-1C70C2C231FD}">
      <dgm:prSet/>
      <dgm:spPr/>
      <dgm:t>
        <a:bodyPr/>
        <a:lstStyle/>
        <a:p>
          <a:endParaRPr lang="en-IN"/>
        </a:p>
      </dgm:t>
    </dgm:pt>
    <dgm:pt modelId="{9E93FF70-79CE-473B-98ED-EA39D1D05F37}" type="sibTrans" cxnId="{18E6FB4E-1777-47D3-BDA8-1C70C2C231FD}">
      <dgm:prSet/>
      <dgm:spPr/>
      <dgm:t>
        <a:bodyPr/>
        <a:lstStyle/>
        <a:p>
          <a:endParaRPr lang="en-IN"/>
        </a:p>
      </dgm:t>
    </dgm:pt>
    <dgm:pt modelId="{B7CB294A-4D2D-46DE-8279-88E8FCACAE9A}">
      <dgm:prSet phldrT="[Text]"/>
      <dgm:spPr/>
      <dgm:t>
        <a:bodyPr/>
        <a:lstStyle/>
        <a:p>
          <a:r>
            <a:rPr lang="en-IN" dirty="0" smtClean="0"/>
            <a:t>Not as an incentive</a:t>
          </a:r>
          <a:endParaRPr lang="en-IN" dirty="0"/>
        </a:p>
      </dgm:t>
    </dgm:pt>
    <dgm:pt modelId="{DF636BFE-7D51-48EE-927B-FD2937E154ED}" type="parTrans" cxnId="{92CC0754-3B92-427D-B436-73D83325B90B}">
      <dgm:prSet/>
      <dgm:spPr/>
      <dgm:t>
        <a:bodyPr/>
        <a:lstStyle/>
        <a:p>
          <a:endParaRPr lang="en-IN"/>
        </a:p>
      </dgm:t>
    </dgm:pt>
    <dgm:pt modelId="{9B431C1A-CFD3-44CE-8E80-2B81368454D6}" type="sibTrans" cxnId="{92CC0754-3B92-427D-B436-73D83325B90B}">
      <dgm:prSet/>
      <dgm:spPr/>
      <dgm:t>
        <a:bodyPr/>
        <a:lstStyle/>
        <a:p>
          <a:endParaRPr lang="en-IN"/>
        </a:p>
      </dgm:t>
    </dgm:pt>
    <dgm:pt modelId="{90303D2C-F07A-4428-995E-88905E9F73FE}">
      <dgm:prSet phldrT="[Text]"/>
      <dgm:spPr/>
      <dgm:t>
        <a:bodyPr/>
        <a:lstStyle/>
        <a:p>
          <a:r>
            <a:rPr lang="en-IN" dirty="0" smtClean="0"/>
            <a:t>In respect of long term capital gains on which STT is paid</a:t>
          </a:r>
          <a:endParaRPr lang="en-IN" dirty="0"/>
        </a:p>
      </dgm:t>
    </dgm:pt>
    <dgm:pt modelId="{6925992A-6131-41D3-BCDD-8805B8CC0C07}" type="parTrans" cxnId="{2F414D87-6908-43C8-9E1B-A9738EE72417}">
      <dgm:prSet/>
      <dgm:spPr/>
      <dgm:t>
        <a:bodyPr/>
        <a:lstStyle/>
        <a:p>
          <a:endParaRPr lang="en-IN"/>
        </a:p>
      </dgm:t>
    </dgm:pt>
    <dgm:pt modelId="{AC86CD85-BFE3-4D01-963E-477A01557984}" type="sibTrans" cxnId="{2F414D87-6908-43C8-9E1B-A9738EE72417}">
      <dgm:prSet/>
      <dgm:spPr/>
      <dgm:t>
        <a:bodyPr/>
        <a:lstStyle/>
        <a:p>
          <a:endParaRPr lang="en-IN"/>
        </a:p>
      </dgm:t>
    </dgm:pt>
    <dgm:pt modelId="{DBE6722C-CA2F-4F8D-AABF-36A397E8743A}">
      <dgm:prSet phldrT="[Text]"/>
      <dgm:spPr/>
      <dgm:t>
        <a:bodyPr/>
        <a:lstStyle/>
        <a:p>
          <a:r>
            <a:rPr lang="en-IN" dirty="0" smtClean="0"/>
            <a:t>But because the tax is levied at source</a:t>
          </a:r>
          <a:endParaRPr lang="en-IN" dirty="0"/>
        </a:p>
      </dgm:t>
    </dgm:pt>
    <dgm:pt modelId="{8D67D139-F694-4569-B854-467868A2BC15}" type="parTrans" cxnId="{CA56E53A-5121-424C-835D-4CD5C31B179C}">
      <dgm:prSet/>
      <dgm:spPr/>
      <dgm:t>
        <a:bodyPr/>
        <a:lstStyle/>
        <a:p>
          <a:endParaRPr lang="en-IN"/>
        </a:p>
      </dgm:t>
    </dgm:pt>
    <dgm:pt modelId="{7A1C8796-6053-4FBD-A8C4-1BD2111BA031}" type="sibTrans" cxnId="{CA56E53A-5121-424C-835D-4CD5C31B179C}">
      <dgm:prSet/>
      <dgm:spPr/>
      <dgm:t>
        <a:bodyPr/>
        <a:lstStyle/>
        <a:p>
          <a:endParaRPr lang="en-IN"/>
        </a:p>
      </dgm:t>
    </dgm:pt>
    <dgm:pt modelId="{FCFC6992-8D26-4670-BAD1-16E3CE3FE13B}" type="pres">
      <dgm:prSet presAssocID="{8F916904-36BA-49DF-92C1-83424C75EBF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89A35C5-C688-4542-A554-7A949B310C84}" type="pres">
      <dgm:prSet presAssocID="{6DD56A70-C566-42E2-B449-87E4AE7C64BF}" presName="horFlow" presStyleCnt="0"/>
      <dgm:spPr/>
    </dgm:pt>
    <dgm:pt modelId="{28160582-5BFF-4588-927C-87BAA2753C40}" type="pres">
      <dgm:prSet presAssocID="{6DD56A70-C566-42E2-B449-87E4AE7C64BF}" presName="bigChev" presStyleLbl="node1" presStyleIdx="0" presStyleCnt="3"/>
      <dgm:spPr/>
      <dgm:t>
        <a:bodyPr/>
        <a:lstStyle/>
        <a:p>
          <a:endParaRPr lang="en-US"/>
        </a:p>
      </dgm:t>
    </dgm:pt>
    <dgm:pt modelId="{FF49F248-EB34-4010-B936-07BD2BBB5C64}" type="pres">
      <dgm:prSet presAssocID="{4F4F9973-9B31-4170-A57E-2325FFBA7EF5}" presName="parTrans" presStyleCnt="0"/>
      <dgm:spPr/>
    </dgm:pt>
    <dgm:pt modelId="{1962CF66-92A4-41E4-97C0-8DC1F13CC525}" type="pres">
      <dgm:prSet presAssocID="{0101553F-83DF-49EA-AFCF-86345295A3D3}" presName="node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E54178-2285-49E7-BF25-ECB3C8B5C579}" type="pres">
      <dgm:prSet presAssocID="{6DD56A70-C566-42E2-B449-87E4AE7C64BF}" presName="vSp" presStyleCnt="0"/>
      <dgm:spPr/>
    </dgm:pt>
    <dgm:pt modelId="{77E874E2-AC83-462E-9BCE-874B4081B56E}" type="pres">
      <dgm:prSet presAssocID="{B62AB733-6FA2-445C-A265-054951888AFD}" presName="horFlow" presStyleCnt="0"/>
      <dgm:spPr/>
    </dgm:pt>
    <dgm:pt modelId="{6A3BBF6C-4FD2-43C9-967A-81F21D683DCF}" type="pres">
      <dgm:prSet presAssocID="{B62AB733-6FA2-445C-A265-054951888AFD}" presName="bigChev" presStyleLbl="node1" presStyleIdx="1" presStyleCnt="3"/>
      <dgm:spPr/>
      <dgm:t>
        <a:bodyPr/>
        <a:lstStyle/>
        <a:p>
          <a:endParaRPr lang="en-US"/>
        </a:p>
      </dgm:t>
    </dgm:pt>
    <dgm:pt modelId="{41EFAF20-DC4A-41A8-9AE0-4FBD2CEB4365}" type="pres">
      <dgm:prSet presAssocID="{DF636BFE-7D51-48EE-927B-FD2937E154ED}" presName="parTrans" presStyleCnt="0"/>
      <dgm:spPr/>
    </dgm:pt>
    <dgm:pt modelId="{47E85F88-2A27-49DA-8E3B-0494D5ACC0F3}" type="pres">
      <dgm:prSet presAssocID="{B7CB294A-4D2D-46DE-8279-88E8FCACAE9A}" presName="node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3A3AE-4A36-4656-8BDC-18A420987DA0}" type="pres">
      <dgm:prSet presAssocID="{B62AB733-6FA2-445C-A265-054951888AFD}" presName="vSp" presStyleCnt="0"/>
      <dgm:spPr/>
    </dgm:pt>
    <dgm:pt modelId="{A30776DB-C8F2-4A34-A6D6-19DCA653384B}" type="pres">
      <dgm:prSet presAssocID="{90303D2C-F07A-4428-995E-88905E9F73FE}" presName="horFlow" presStyleCnt="0"/>
      <dgm:spPr/>
    </dgm:pt>
    <dgm:pt modelId="{2A17AA22-2E12-485D-9C21-7E6F12CD7FB7}" type="pres">
      <dgm:prSet presAssocID="{90303D2C-F07A-4428-995E-88905E9F73FE}" presName="bigChev" presStyleLbl="node1" presStyleIdx="2" presStyleCnt="3"/>
      <dgm:spPr/>
      <dgm:t>
        <a:bodyPr/>
        <a:lstStyle/>
        <a:p>
          <a:endParaRPr lang="en-US"/>
        </a:p>
      </dgm:t>
    </dgm:pt>
    <dgm:pt modelId="{8180BDF1-192D-4C23-A7A2-8538F7FBAB91}" type="pres">
      <dgm:prSet presAssocID="{8D67D139-F694-4569-B854-467868A2BC15}" presName="parTrans" presStyleCnt="0"/>
      <dgm:spPr/>
    </dgm:pt>
    <dgm:pt modelId="{23B17ACD-AA1B-40F0-A18D-C352335D61C2}" type="pres">
      <dgm:prSet presAssocID="{DBE6722C-CA2F-4F8D-AABF-36A397E8743A}" presName="node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65A52A-92E3-4060-8CF7-4280EE7D3080}" type="presOf" srcId="{B7CB294A-4D2D-46DE-8279-88E8FCACAE9A}" destId="{47E85F88-2A27-49DA-8E3B-0494D5ACC0F3}" srcOrd="0" destOrd="0" presId="urn:microsoft.com/office/officeart/2005/8/layout/lProcess3"/>
    <dgm:cxn modelId="{051046A0-A91C-4AB2-88A6-9BB496372082}" type="presOf" srcId="{0101553F-83DF-49EA-AFCF-86345295A3D3}" destId="{1962CF66-92A4-41E4-97C0-8DC1F13CC525}" srcOrd="0" destOrd="0" presId="urn:microsoft.com/office/officeart/2005/8/layout/lProcess3"/>
    <dgm:cxn modelId="{18E6FB4E-1777-47D3-BDA8-1C70C2C231FD}" srcId="{8F916904-36BA-49DF-92C1-83424C75EBF7}" destId="{B62AB733-6FA2-445C-A265-054951888AFD}" srcOrd="1" destOrd="0" parTransId="{8952F6B1-48B0-484C-8543-DF6B94ED8CD9}" sibTransId="{9E93FF70-79CE-473B-98ED-EA39D1D05F37}"/>
    <dgm:cxn modelId="{D19D4646-4D0A-4C1B-92A2-14377C1DDDAD}" type="presOf" srcId="{B62AB733-6FA2-445C-A265-054951888AFD}" destId="{6A3BBF6C-4FD2-43C9-967A-81F21D683DCF}" srcOrd="0" destOrd="0" presId="urn:microsoft.com/office/officeart/2005/8/layout/lProcess3"/>
    <dgm:cxn modelId="{CA56E53A-5121-424C-835D-4CD5C31B179C}" srcId="{90303D2C-F07A-4428-995E-88905E9F73FE}" destId="{DBE6722C-CA2F-4F8D-AABF-36A397E8743A}" srcOrd="0" destOrd="0" parTransId="{8D67D139-F694-4569-B854-467868A2BC15}" sibTransId="{7A1C8796-6053-4FBD-A8C4-1BD2111BA031}"/>
    <dgm:cxn modelId="{175CB714-FA8F-42FC-81C6-531560186EB3}" type="presOf" srcId="{6DD56A70-C566-42E2-B449-87E4AE7C64BF}" destId="{28160582-5BFF-4588-927C-87BAA2753C40}" srcOrd="0" destOrd="0" presId="urn:microsoft.com/office/officeart/2005/8/layout/lProcess3"/>
    <dgm:cxn modelId="{2665C811-5ADB-4E7D-8A76-D301784CB7F9}" srcId="{8F916904-36BA-49DF-92C1-83424C75EBF7}" destId="{6DD56A70-C566-42E2-B449-87E4AE7C64BF}" srcOrd="0" destOrd="0" parTransId="{4E4E1661-2C3B-486D-A9AA-BF83B86E05DA}" sibTransId="{9B6F1697-BB2D-4E19-A4E8-C3B56C0441E2}"/>
    <dgm:cxn modelId="{92CC0754-3B92-427D-B436-73D83325B90B}" srcId="{B62AB733-6FA2-445C-A265-054951888AFD}" destId="{B7CB294A-4D2D-46DE-8279-88E8FCACAE9A}" srcOrd="0" destOrd="0" parTransId="{DF636BFE-7D51-48EE-927B-FD2937E154ED}" sibTransId="{9B431C1A-CFD3-44CE-8E80-2B81368454D6}"/>
    <dgm:cxn modelId="{DF747575-7D85-4115-81BD-86A9D65443AD}" type="presOf" srcId="{90303D2C-F07A-4428-995E-88905E9F73FE}" destId="{2A17AA22-2E12-485D-9C21-7E6F12CD7FB7}" srcOrd="0" destOrd="0" presId="urn:microsoft.com/office/officeart/2005/8/layout/lProcess3"/>
    <dgm:cxn modelId="{D4019EC0-ED0F-410B-8721-6BEC7EA39E2E}" srcId="{6DD56A70-C566-42E2-B449-87E4AE7C64BF}" destId="{0101553F-83DF-49EA-AFCF-86345295A3D3}" srcOrd="0" destOrd="0" parTransId="{4F4F9973-9B31-4170-A57E-2325FFBA7EF5}" sibTransId="{8F483FAF-97D4-4880-9BCF-7FB996F3EE07}"/>
    <dgm:cxn modelId="{232A54BC-3113-4FC8-AA63-C87319D17D37}" type="presOf" srcId="{8F916904-36BA-49DF-92C1-83424C75EBF7}" destId="{FCFC6992-8D26-4670-BAD1-16E3CE3FE13B}" srcOrd="0" destOrd="0" presId="urn:microsoft.com/office/officeart/2005/8/layout/lProcess3"/>
    <dgm:cxn modelId="{76789B50-A953-4C02-90E9-DEBA2E07FB8F}" type="presOf" srcId="{DBE6722C-CA2F-4F8D-AABF-36A397E8743A}" destId="{23B17ACD-AA1B-40F0-A18D-C352335D61C2}" srcOrd="0" destOrd="0" presId="urn:microsoft.com/office/officeart/2005/8/layout/lProcess3"/>
    <dgm:cxn modelId="{2F414D87-6908-43C8-9E1B-A9738EE72417}" srcId="{8F916904-36BA-49DF-92C1-83424C75EBF7}" destId="{90303D2C-F07A-4428-995E-88905E9F73FE}" srcOrd="2" destOrd="0" parTransId="{6925992A-6131-41D3-BCDD-8805B8CC0C07}" sibTransId="{AC86CD85-BFE3-4D01-963E-477A01557984}"/>
    <dgm:cxn modelId="{A8033F3B-C3BE-4E7E-945C-4B80BA8C1A91}" type="presParOf" srcId="{FCFC6992-8D26-4670-BAD1-16E3CE3FE13B}" destId="{F89A35C5-C688-4542-A554-7A949B310C84}" srcOrd="0" destOrd="0" presId="urn:microsoft.com/office/officeart/2005/8/layout/lProcess3"/>
    <dgm:cxn modelId="{78E3F355-7448-49DA-A6DA-A30A3F001856}" type="presParOf" srcId="{F89A35C5-C688-4542-A554-7A949B310C84}" destId="{28160582-5BFF-4588-927C-87BAA2753C40}" srcOrd="0" destOrd="0" presId="urn:microsoft.com/office/officeart/2005/8/layout/lProcess3"/>
    <dgm:cxn modelId="{894FDE36-502D-4C05-910F-6D9F595533A4}" type="presParOf" srcId="{F89A35C5-C688-4542-A554-7A949B310C84}" destId="{FF49F248-EB34-4010-B936-07BD2BBB5C64}" srcOrd="1" destOrd="0" presId="urn:microsoft.com/office/officeart/2005/8/layout/lProcess3"/>
    <dgm:cxn modelId="{342952CF-7228-4B7E-8388-180AAC720BAE}" type="presParOf" srcId="{F89A35C5-C688-4542-A554-7A949B310C84}" destId="{1962CF66-92A4-41E4-97C0-8DC1F13CC525}" srcOrd="2" destOrd="0" presId="urn:microsoft.com/office/officeart/2005/8/layout/lProcess3"/>
    <dgm:cxn modelId="{DBAA093B-787A-42EE-85A7-61D44CBB18BF}" type="presParOf" srcId="{FCFC6992-8D26-4670-BAD1-16E3CE3FE13B}" destId="{A0E54178-2285-49E7-BF25-ECB3C8B5C579}" srcOrd="1" destOrd="0" presId="urn:microsoft.com/office/officeart/2005/8/layout/lProcess3"/>
    <dgm:cxn modelId="{D6E606B6-C578-4766-9436-E6811E0A6201}" type="presParOf" srcId="{FCFC6992-8D26-4670-BAD1-16E3CE3FE13B}" destId="{77E874E2-AC83-462E-9BCE-874B4081B56E}" srcOrd="2" destOrd="0" presId="urn:microsoft.com/office/officeart/2005/8/layout/lProcess3"/>
    <dgm:cxn modelId="{0EEEB7A0-A5D4-4933-BA6A-EE2D4FC06089}" type="presParOf" srcId="{77E874E2-AC83-462E-9BCE-874B4081B56E}" destId="{6A3BBF6C-4FD2-43C9-967A-81F21D683DCF}" srcOrd="0" destOrd="0" presId="urn:microsoft.com/office/officeart/2005/8/layout/lProcess3"/>
    <dgm:cxn modelId="{90D438B7-CE6A-4044-92A4-2CD86BD4AD4E}" type="presParOf" srcId="{77E874E2-AC83-462E-9BCE-874B4081B56E}" destId="{41EFAF20-DC4A-41A8-9AE0-4FBD2CEB4365}" srcOrd="1" destOrd="0" presId="urn:microsoft.com/office/officeart/2005/8/layout/lProcess3"/>
    <dgm:cxn modelId="{46C24DD5-AE05-495C-BF59-230981508088}" type="presParOf" srcId="{77E874E2-AC83-462E-9BCE-874B4081B56E}" destId="{47E85F88-2A27-49DA-8E3B-0494D5ACC0F3}" srcOrd="2" destOrd="0" presId="urn:microsoft.com/office/officeart/2005/8/layout/lProcess3"/>
    <dgm:cxn modelId="{3163EDCB-3BBA-4AB9-AA26-D5F949FD9FB4}" type="presParOf" srcId="{FCFC6992-8D26-4670-BAD1-16E3CE3FE13B}" destId="{3E93A3AE-4A36-4656-8BDC-18A420987DA0}" srcOrd="3" destOrd="0" presId="urn:microsoft.com/office/officeart/2005/8/layout/lProcess3"/>
    <dgm:cxn modelId="{9B14B20C-1A38-4F54-AB36-BC22784DF688}" type="presParOf" srcId="{FCFC6992-8D26-4670-BAD1-16E3CE3FE13B}" destId="{A30776DB-C8F2-4A34-A6D6-19DCA653384B}" srcOrd="4" destOrd="0" presId="urn:microsoft.com/office/officeart/2005/8/layout/lProcess3"/>
    <dgm:cxn modelId="{64B5A1EB-E53B-45C5-A6B1-99AE0C8A04EA}" type="presParOf" srcId="{A30776DB-C8F2-4A34-A6D6-19DCA653384B}" destId="{2A17AA22-2E12-485D-9C21-7E6F12CD7FB7}" srcOrd="0" destOrd="0" presId="urn:microsoft.com/office/officeart/2005/8/layout/lProcess3"/>
    <dgm:cxn modelId="{56DA5F9A-F57E-4C87-B981-DC5DEF9E4F8F}" type="presParOf" srcId="{A30776DB-C8F2-4A34-A6D6-19DCA653384B}" destId="{8180BDF1-192D-4C23-A7A2-8538F7FBAB91}" srcOrd="1" destOrd="0" presId="urn:microsoft.com/office/officeart/2005/8/layout/lProcess3"/>
    <dgm:cxn modelId="{E0AA6C33-F8BC-4AA7-9CB4-A9A27FDDAFCE}" type="presParOf" srcId="{A30776DB-C8F2-4A34-A6D6-19DCA653384B}" destId="{23B17ACD-AA1B-40F0-A18D-C352335D61C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88EBB13-F5DF-4C97-A5AF-DD445324CF12}" type="doc">
      <dgm:prSet loTypeId="urn:microsoft.com/office/officeart/2005/8/layout/StepDownProcess" loCatId="process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FF87DF5-601F-4EDF-A89E-0CF2E417AEB7}">
      <dgm:prSet phldrT="[Text]"/>
      <dgm:spPr/>
      <dgm:t>
        <a:bodyPr/>
        <a:lstStyle/>
        <a:p>
          <a:r>
            <a:rPr lang="en-IN" dirty="0" smtClean="0"/>
            <a:t>No Distinction between</a:t>
          </a:r>
          <a:endParaRPr lang="en-IN" dirty="0"/>
        </a:p>
      </dgm:t>
    </dgm:pt>
    <dgm:pt modelId="{28A1B0EC-B121-4EB1-AABF-F5E937A8FE98}" type="parTrans" cxnId="{41006005-7675-4527-98FA-B39D74946F7F}">
      <dgm:prSet/>
      <dgm:spPr/>
      <dgm:t>
        <a:bodyPr/>
        <a:lstStyle/>
        <a:p>
          <a:endParaRPr lang="en-IN"/>
        </a:p>
      </dgm:t>
    </dgm:pt>
    <dgm:pt modelId="{A04EC5D3-7CDD-476B-84EC-2C7DA8CFFE6C}" type="sibTrans" cxnId="{41006005-7675-4527-98FA-B39D74946F7F}">
      <dgm:prSet/>
      <dgm:spPr/>
      <dgm:t>
        <a:bodyPr/>
        <a:lstStyle/>
        <a:p>
          <a:endParaRPr lang="en-IN"/>
        </a:p>
      </dgm:t>
    </dgm:pt>
    <dgm:pt modelId="{01E0C50A-BEAC-4621-A64E-ED47232D3EDB}">
      <dgm:prSet phldrT="[Text]"/>
      <dgm:spPr/>
      <dgm:t>
        <a:bodyPr/>
        <a:lstStyle/>
        <a:p>
          <a:r>
            <a:rPr lang="en-IN" dirty="0" smtClean="0"/>
            <a:t>Income which is completely exempt from tax &amp; </a:t>
          </a:r>
          <a:endParaRPr lang="en-IN" dirty="0"/>
        </a:p>
      </dgm:t>
    </dgm:pt>
    <dgm:pt modelId="{D2C62989-BBEF-4F14-AD92-1897F17E44B0}" type="parTrans" cxnId="{A1715046-48A5-449E-85C9-873BE02BE535}">
      <dgm:prSet/>
      <dgm:spPr/>
      <dgm:t>
        <a:bodyPr/>
        <a:lstStyle/>
        <a:p>
          <a:endParaRPr lang="en-IN"/>
        </a:p>
      </dgm:t>
    </dgm:pt>
    <dgm:pt modelId="{2E8D1E9E-5542-4021-B914-F5FD81E4ECE2}" type="sibTrans" cxnId="{A1715046-48A5-449E-85C9-873BE02BE535}">
      <dgm:prSet/>
      <dgm:spPr/>
      <dgm:t>
        <a:bodyPr/>
        <a:lstStyle/>
        <a:p>
          <a:endParaRPr lang="en-IN"/>
        </a:p>
      </dgm:t>
    </dgm:pt>
    <dgm:pt modelId="{D0A42E69-5BBB-491A-9454-0D1A9ED5884E}">
      <dgm:prSet phldrT="[Text]"/>
      <dgm:spPr/>
      <dgm:t>
        <a:bodyPr/>
        <a:lstStyle/>
        <a:p>
          <a:r>
            <a:rPr lang="en-IN" dirty="0" smtClean="0"/>
            <a:t>Income received after payment of tax</a:t>
          </a:r>
          <a:endParaRPr lang="en-IN" dirty="0"/>
        </a:p>
      </dgm:t>
    </dgm:pt>
    <dgm:pt modelId="{5268B338-7FE5-49A6-B030-ECD016171A30}" type="parTrans" cxnId="{A5DC721A-251B-4D88-9E05-1B7B70CCCD4B}">
      <dgm:prSet/>
      <dgm:spPr/>
      <dgm:t>
        <a:bodyPr/>
        <a:lstStyle/>
        <a:p>
          <a:endParaRPr lang="en-IN"/>
        </a:p>
      </dgm:t>
    </dgm:pt>
    <dgm:pt modelId="{D7BDBB1C-DC10-47D0-B4D4-1DD78A0EAA5E}" type="sibTrans" cxnId="{A5DC721A-251B-4D88-9E05-1B7B70CCCD4B}">
      <dgm:prSet/>
      <dgm:spPr/>
      <dgm:t>
        <a:bodyPr/>
        <a:lstStyle/>
        <a:p>
          <a:endParaRPr lang="en-IN"/>
        </a:p>
      </dgm:t>
    </dgm:pt>
    <dgm:pt modelId="{597AAEB6-F958-416D-A748-25A8F8262613}" type="pres">
      <dgm:prSet presAssocID="{C88EBB13-F5DF-4C97-A5AF-DD445324CF1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45C8165-5773-4E0E-B87E-B1549BB1D914}" type="pres">
      <dgm:prSet presAssocID="{DFF87DF5-601F-4EDF-A89E-0CF2E417AEB7}" presName="composite" presStyleCnt="0"/>
      <dgm:spPr/>
    </dgm:pt>
    <dgm:pt modelId="{96AD8234-BB6F-44A1-8370-25AAEC15F921}" type="pres">
      <dgm:prSet presAssocID="{DFF87DF5-601F-4EDF-A89E-0CF2E417AEB7}" presName="bentUpArrow1" presStyleLbl="alignImgPlace1" presStyleIdx="0" presStyleCnt="2"/>
      <dgm:spPr/>
    </dgm:pt>
    <dgm:pt modelId="{AB5C8461-C187-4A5D-96D4-037D7174B0E6}" type="pres">
      <dgm:prSet presAssocID="{DFF87DF5-601F-4EDF-A89E-0CF2E417AEB7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E197BB-1F86-4BF1-AD19-CE5DC68F6D37}" type="pres">
      <dgm:prSet presAssocID="{DFF87DF5-601F-4EDF-A89E-0CF2E417AEB7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68796F6-9ABA-42B0-B081-2E3A336B8F07}" type="pres">
      <dgm:prSet presAssocID="{A04EC5D3-7CDD-476B-84EC-2C7DA8CFFE6C}" presName="sibTrans" presStyleCnt="0"/>
      <dgm:spPr/>
    </dgm:pt>
    <dgm:pt modelId="{50835F6B-B253-4B74-9271-52EABC4332F1}" type="pres">
      <dgm:prSet presAssocID="{01E0C50A-BEAC-4621-A64E-ED47232D3EDB}" presName="composite" presStyleCnt="0"/>
      <dgm:spPr/>
    </dgm:pt>
    <dgm:pt modelId="{783CC182-0486-45E1-856C-77AD75B6CB99}" type="pres">
      <dgm:prSet presAssocID="{01E0C50A-BEAC-4621-A64E-ED47232D3EDB}" presName="bentUpArrow1" presStyleLbl="alignImgPlace1" presStyleIdx="1" presStyleCnt="2"/>
      <dgm:spPr/>
    </dgm:pt>
    <dgm:pt modelId="{26E965F6-9022-4927-8F62-3C1DDB7B91E3}" type="pres">
      <dgm:prSet presAssocID="{01E0C50A-BEAC-4621-A64E-ED47232D3EDB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880F5EA-2286-47ED-8C5D-DE4911115554}" type="pres">
      <dgm:prSet presAssocID="{01E0C50A-BEAC-4621-A64E-ED47232D3EDB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5607A6E-39FC-44E1-8C54-CBF0381AC0DC}" type="pres">
      <dgm:prSet presAssocID="{2E8D1E9E-5542-4021-B914-F5FD81E4ECE2}" presName="sibTrans" presStyleCnt="0"/>
      <dgm:spPr/>
    </dgm:pt>
    <dgm:pt modelId="{E023AAA2-C315-4994-95D9-E8A6F8726AB6}" type="pres">
      <dgm:prSet presAssocID="{D0A42E69-5BBB-491A-9454-0D1A9ED5884E}" presName="composite" presStyleCnt="0"/>
      <dgm:spPr/>
    </dgm:pt>
    <dgm:pt modelId="{6B314CBE-6B43-4686-8EFE-7D68056BDB9D}" type="pres">
      <dgm:prSet presAssocID="{D0A42E69-5BBB-491A-9454-0D1A9ED5884E}" presName="ParentText" presStyleLbl="node1" presStyleIdx="2" presStyleCnt="3" custLinFactNeighborX="1302" custLinFactNeighborY="-19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5DC721A-251B-4D88-9E05-1B7B70CCCD4B}" srcId="{C88EBB13-F5DF-4C97-A5AF-DD445324CF12}" destId="{D0A42E69-5BBB-491A-9454-0D1A9ED5884E}" srcOrd="2" destOrd="0" parTransId="{5268B338-7FE5-49A6-B030-ECD016171A30}" sibTransId="{D7BDBB1C-DC10-47D0-B4D4-1DD78A0EAA5E}"/>
    <dgm:cxn modelId="{EEECD1DF-FFDA-4772-AFA2-D9F1838E0222}" type="presOf" srcId="{DFF87DF5-601F-4EDF-A89E-0CF2E417AEB7}" destId="{AB5C8461-C187-4A5D-96D4-037D7174B0E6}" srcOrd="0" destOrd="0" presId="urn:microsoft.com/office/officeart/2005/8/layout/StepDownProcess"/>
    <dgm:cxn modelId="{3F00E779-8797-4646-829A-743A35CD6132}" type="presOf" srcId="{C88EBB13-F5DF-4C97-A5AF-DD445324CF12}" destId="{597AAEB6-F958-416D-A748-25A8F8262613}" srcOrd="0" destOrd="0" presId="urn:microsoft.com/office/officeart/2005/8/layout/StepDownProcess"/>
    <dgm:cxn modelId="{A1715046-48A5-449E-85C9-873BE02BE535}" srcId="{C88EBB13-F5DF-4C97-A5AF-DD445324CF12}" destId="{01E0C50A-BEAC-4621-A64E-ED47232D3EDB}" srcOrd="1" destOrd="0" parTransId="{D2C62989-BBEF-4F14-AD92-1897F17E44B0}" sibTransId="{2E8D1E9E-5542-4021-B914-F5FD81E4ECE2}"/>
    <dgm:cxn modelId="{41006005-7675-4527-98FA-B39D74946F7F}" srcId="{C88EBB13-F5DF-4C97-A5AF-DD445324CF12}" destId="{DFF87DF5-601F-4EDF-A89E-0CF2E417AEB7}" srcOrd="0" destOrd="0" parTransId="{28A1B0EC-B121-4EB1-AABF-F5E937A8FE98}" sibTransId="{A04EC5D3-7CDD-476B-84EC-2C7DA8CFFE6C}"/>
    <dgm:cxn modelId="{368FB246-9DDF-4C69-82B7-91140A9F4C2F}" type="presOf" srcId="{01E0C50A-BEAC-4621-A64E-ED47232D3EDB}" destId="{26E965F6-9022-4927-8F62-3C1DDB7B91E3}" srcOrd="0" destOrd="0" presId="urn:microsoft.com/office/officeart/2005/8/layout/StepDownProcess"/>
    <dgm:cxn modelId="{E4725BF5-62F2-4002-9669-568150B76D8D}" type="presOf" srcId="{D0A42E69-5BBB-491A-9454-0D1A9ED5884E}" destId="{6B314CBE-6B43-4686-8EFE-7D68056BDB9D}" srcOrd="0" destOrd="0" presId="urn:microsoft.com/office/officeart/2005/8/layout/StepDownProcess"/>
    <dgm:cxn modelId="{7B34723A-3D37-4846-8867-6C9398EEB5A7}" type="presParOf" srcId="{597AAEB6-F958-416D-A748-25A8F8262613}" destId="{E45C8165-5773-4E0E-B87E-B1549BB1D914}" srcOrd="0" destOrd="0" presId="urn:microsoft.com/office/officeart/2005/8/layout/StepDownProcess"/>
    <dgm:cxn modelId="{C0F70F8B-507A-4C21-B244-2EFC48CA6F49}" type="presParOf" srcId="{E45C8165-5773-4E0E-B87E-B1549BB1D914}" destId="{96AD8234-BB6F-44A1-8370-25AAEC15F921}" srcOrd="0" destOrd="0" presId="urn:microsoft.com/office/officeart/2005/8/layout/StepDownProcess"/>
    <dgm:cxn modelId="{3AF484C1-260A-426D-AE04-8F4576E1B575}" type="presParOf" srcId="{E45C8165-5773-4E0E-B87E-B1549BB1D914}" destId="{AB5C8461-C187-4A5D-96D4-037D7174B0E6}" srcOrd="1" destOrd="0" presId="urn:microsoft.com/office/officeart/2005/8/layout/StepDownProcess"/>
    <dgm:cxn modelId="{A80FE8F8-F764-4DAA-89A6-F0909F0A65FE}" type="presParOf" srcId="{E45C8165-5773-4E0E-B87E-B1549BB1D914}" destId="{41E197BB-1F86-4BF1-AD19-CE5DC68F6D37}" srcOrd="2" destOrd="0" presId="urn:microsoft.com/office/officeart/2005/8/layout/StepDownProcess"/>
    <dgm:cxn modelId="{794ECDD6-7CE9-448B-A579-3AA3E83FA569}" type="presParOf" srcId="{597AAEB6-F958-416D-A748-25A8F8262613}" destId="{468796F6-9ABA-42B0-B081-2E3A336B8F07}" srcOrd="1" destOrd="0" presId="urn:microsoft.com/office/officeart/2005/8/layout/StepDownProcess"/>
    <dgm:cxn modelId="{619FD2A9-5B4B-4DF8-BCDE-0E433A0944C3}" type="presParOf" srcId="{597AAEB6-F958-416D-A748-25A8F8262613}" destId="{50835F6B-B253-4B74-9271-52EABC4332F1}" srcOrd="2" destOrd="0" presId="urn:microsoft.com/office/officeart/2005/8/layout/StepDownProcess"/>
    <dgm:cxn modelId="{A50788BD-D9C0-4E82-B29C-DBF336B5C027}" type="presParOf" srcId="{50835F6B-B253-4B74-9271-52EABC4332F1}" destId="{783CC182-0486-45E1-856C-77AD75B6CB99}" srcOrd="0" destOrd="0" presId="urn:microsoft.com/office/officeart/2005/8/layout/StepDownProcess"/>
    <dgm:cxn modelId="{AF49D7C2-3AFD-4EFD-9C52-AD6F136E5389}" type="presParOf" srcId="{50835F6B-B253-4B74-9271-52EABC4332F1}" destId="{26E965F6-9022-4927-8F62-3C1DDB7B91E3}" srcOrd="1" destOrd="0" presId="urn:microsoft.com/office/officeart/2005/8/layout/StepDownProcess"/>
    <dgm:cxn modelId="{30B62012-AFFB-4B0D-8277-C770C2485EE3}" type="presParOf" srcId="{50835F6B-B253-4B74-9271-52EABC4332F1}" destId="{0880F5EA-2286-47ED-8C5D-DE4911115554}" srcOrd="2" destOrd="0" presId="urn:microsoft.com/office/officeart/2005/8/layout/StepDownProcess"/>
    <dgm:cxn modelId="{38035686-C341-4D89-9789-341C6002D27E}" type="presParOf" srcId="{597AAEB6-F958-416D-A748-25A8F8262613}" destId="{B5607A6E-39FC-44E1-8C54-CBF0381AC0DC}" srcOrd="3" destOrd="0" presId="urn:microsoft.com/office/officeart/2005/8/layout/StepDownProcess"/>
    <dgm:cxn modelId="{482D8781-0D9F-4168-93CE-FAE63EFD9002}" type="presParOf" srcId="{597AAEB6-F958-416D-A748-25A8F8262613}" destId="{E023AAA2-C315-4994-95D9-E8A6F8726AB6}" srcOrd="4" destOrd="0" presId="urn:microsoft.com/office/officeart/2005/8/layout/StepDownProcess"/>
    <dgm:cxn modelId="{D2853868-C52C-4318-A209-608B4403F8EC}" type="presParOf" srcId="{E023AAA2-C315-4994-95D9-E8A6F8726AB6}" destId="{6B314CBE-6B43-4686-8EFE-7D68056BDB9D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1D9A89B-E146-4E50-99C1-36B52838859B}" type="doc">
      <dgm:prSet loTypeId="urn:microsoft.com/office/officeart/2005/8/layout/hierarchy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0744E25-B7E0-4907-820E-1C3E5890E868}">
      <dgm:prSet phldrT="[Text]"/>
      <dgm:spPr/>
      <dgm:t>
        <a:bodyPr/>
        <a:lstStyle/>
        <a:p>
          <a:r>
            <a:rPr lang="en-IN" b="1" i="1" dirty="0" smtClean="0"/>
            <a:t>Disallowance u/s.14A</a:t>
          </a:r>
          <a:r>
            <a:rPr lang="en-IN" dirty="0" smtClean="0"/>
            <a:t> </a:t>
          </a:r>
          <a:endParaRPr lang="en-IN" dirty="0"/>
        </a:p>
      </dgm:t>
    </dgm:pt>
    <dgm:pt modelId="{63CCC92A-F765-4B9E-A857-AC43D991C3F1}" type="parTrans" cxnId="{16EA03A4-8E4F-4C36-982F-0D902C64656B}">
      <dgm:prSet/>
      <dgm:spPr/>
      <dgm:t>
        <a:bodyPr/>
        <a:lstStyle/>
        <a:p>
          <a:endParaRPr lang="en-IN"/>
        </a:p>
      </dgm:t>
    </dgm:pt>
    <dgm:pt modelId="{5651710C-0FE0-4900-A79A-706B320BC973}" type="sibTrans" cxnId="{16EA03A4-8E4F-4C36-982F-0D902C64656B}">
      <dgm:prSet/>
      <dgm:spPr/>
      <dgm:t>
        <a:bodyPr/>
        <a:lstStyle/>
        <a:p>
          <a:endParaRPr lang="en-IN"/>
        </a:p>
      </dgm:t>
    </dgm:pt>
    <dgm:pt modelId="{236B5F7D-44DC-43A8-9BBF-ACB92231E9D7}">
      <dgm:prSet phldrT="[Text]"/>
      <dgm:spPr/>
      <dgm:t>
        <a:bodyPr/>
        <a:lstStyle/>
        <a:p>
          <a:r>
            <a:rPr lang="en-IN" b="1" i="1" dirty="0" smtClean="0">
              <a:solidFill>
                <a:srgbClr val="7030A0"/>
              </a:solidFill>
            </a:rPr>
            <a:t>Agricultural Income</a:t>
          </a:r>
          <a:endParaRPr lang="en-IN" dirty="0">
            <a:solidFill>
              <a:srgbClr val="7030A0"/>
            </a:solidFill>
          </a:endParaRPr>
        </a:p>
      </dgm:t>
    </dgm:pt>
    <dgm:pt modelId="{5524864D-AA96-434F-85A7-39315E17B51B}" type="parTrans" cxnId="{C8DFBEC1-7F7A-44EE-8069-B7FB7F099E6E}">
      <dgm:prSet/>
      <dgm:spPr/>
      <dgm:t>
        <a:bodyPr/>
        <a:lstStyle/>
        <a:p>
          <a:endParaRPr lang="en-IN"/>
        </a:p>
      </dgm:t>
    </dgm:pt>
    <dgm:pt modelId="{B84FA269-29EE-499E-A41D-8B8F43596B2C}" type="sibTrans" cxnId="{C8DFBEC1-7F7A-44EE-8069-B7FB7F099E6E}">
      <dgm:prSet/>
      <dgm:spPr/>
      <dgm:t>
        <a:bodyPr/>
        <a:lstStyle/>
        <a:p>
          <a:endParaRPr lang="en-IN"/>
        </a:p>
      </dgm:t>
    </dgm:pt>
    <dgm:pt modelId="{1C6B4CB7-B763-4BD8-BFD6-9DF3CEA13844}">
      <dgm:prSet phldrT="[Text]" custT="1"/>
      <dgm:spPr/>
      <dgm:t>
        <a:bodyPr/>
        <a:lstStyle/>
        <a:p>
          <a:r>
            <a:rPr lang="en-IN" sz="1400" i="1" dirty="0" smtClean="0"/>
            <a:t>Haryana Land Reclamation &amp; Development Corp. v. CIT,</a:t>
          </a:r>
          <a:r>
            <a:rPr lang="en-IN" sz="1400" dirty="0" smtClean="0"/>
            <a:t> 159 Taxman 271 (P &amp; H)</a:t>
          </a:r>
          <a:endParaRPr lang="en-IN" sz="1400" dirty="0"/>
        </a:p>
      </dgm:t>
    </dgm:pt>
    <dgm:pt modelId="{64653DDD-D50C-4252-AE5B-A926646AC569}" type="parTrans" cxnId="{77807C49-4340-40BB-8D4F-9FF717A0CBD1}">
      <dgm:prSet/>
      <dgm:spPr/>
      <dgm:t>
        <a:bodyPr/>
        <a:lstStyle/>
        <a:p>
          <a:endParaRPr lang="en-IN"/>
        </a:p>
      </dgm:t>
    </dgm:pt>
    <dgm:pt modelId="{41ADBD28-48AE-415D-896C-71627DE1E2E9}" type="sibTrans" cxnId="{77807C49-4340-40BB-8D4F-9FF717A0CBD1}">
      <dgm:prSet/>
      <dgm:spPr/>
      <dgm:t>
        <a:bodyPr/>
        <a:lstStyle/>
        <a:p>
          <a:endParaRPr lang="en-IN"/>
        </a:p>
      </dgm:t>
    </dgm:pt>
    <dgm:pt modelId="{1F31D197-0207-41EE-9A11-F20593BDFF01}">
      <dgm:prSet phldrT="[Text]"/>
      <dgm:spPr/>
      <dgm:t>
        <a:bodyPr/>
        <a:lstStyle/>
        <a:p>
          <a:r>
            <a:rPr lang="en-IN" b="1" i="1" dirty="0" smtClean="0">
              <a:solidFill>
                <a:srgbClr val="7030A0"/>
              </a:solidFill>
            </a:rPr>
            <a:t>Dividend on shares and units of mutual funds</a:t>
          </a:r>
          <a:endParaRPr lang="en-IN" dirty="0">
            <a:solidFill>
              <a:srgbClr val="7030A0"/>
            </a:solidFill>
          </a:endParaRPr>
        </a:p>
      </dgm:t>
    </dgm:pt>
    <dgm:pt modelId="{A2115861-B30E-4B35-AB92-CC37B69C22FF}" type="parTrans" cxnId="{B6C22AC5-B74F-4A45-8487-F3774C9266F2}">
      <dgm:prSet/>
      <dgm:spPr/>
      <dgm:t>
        <a:bodyPr/>
        <a:lstStyle/>
        <a:p>
          <a:endParaRPr lang="en-IN"/>
        </a:p>
      </dgm:t>
    </dgm:pt>
    <dgm:pt modelId="{A158C439-3A17-4AD4-8ED1-F1B6DEAF0E8B}" type="sibTrans" cxnId="{B6C22AC5-B74F-4A45-8487-F3774C9266F2}">
      <dgm:prSet/>
      <dgm:spPr/>
      <dgm:t>
        <a:bodyPr/>
        <a:lstStyle/>
        <a:p>
          <a:endParaRPr lang="en-IN"/>
        </a:p>
      </dgm:t>
    </dgm:pt>
    <dgm:pt modelId="{F0AC32CF-F56F-4BC2-8013-2F4747FE5365}">
      <dgm:prSet phldrT="[Text]" custT="1"/>
      <dgm:spPr/>
      <dgm:t>
        <a:bodyPr/>
        <a:lstStyle/>
        <a:p>
          <a:r>
            <a:rPr lang="en-IN" sz="1400" i="1" dirty="0" err="1" smtClean="0"/>
            <a:t>Wallfort</a:t>
          </a:r>
          <a:r>
            <a:rPr lang="en-IN" sz="1400" i="1" dirty="0" smtClean="0"/>
            <a:t> Shares &amp; Stock Brokers Ltd. v. ITO,</a:t>
          </a:r>
          <a:r>
            <a:rPr lang="en-IN" sz="1400" dirty="0" smtClean="0"/>
            <a:t> 96 ITD 1 (Mum.) (SB)</a:t>
          </a:r>
          <a:endParaRPr lang="en-IN" sz="1400" dirty="0"/>
        </a:p>
      </dgm:t>
    </dgm:pt>
    <dgm:pt modelId="{360D3FE6-AC3F-4790-AF7D-B06E839D9F56}" type="parTrans" cxnId="{E56F6E45-D3D2-43B7-AD68-744216BDCDC8}">
      <dgm:prSet/>
      <dgm:spPr/>
      <dgm:t>
        <a:bodyPr/>
        <a:lstStyle/>
        <a:p>
          <a:endParaRPr lang="en-IN"/>
        </a:p>
      </dgm:t>
    </dgm:pt>
    <dgm:pt modelId="{88E31B19-92E5-4DC4-B80C-E42B41BC29FD}" type="sibTrans" cxnId="{E56F6E45-D3D2-43B7-AD68-744216BDCDC8}">
      <dgm:prSet/>
      <dgm:spPr/>
      <dgm:t>
        <a:bodyPr/>
        <a:lstStyle/>
        <a:p>
          <a:endParaRPr lang="en-IN"/>
        </a:p>
      </dgm:t>
    </dgm:pt>
    <dgm:pt modelId="{677889BC-ED49-4B73-AAD9-02AD9D13ACB5}">
      <dgm:prSet phldrT="[Text]"/>
      <dgm:spPr/>
      <dgm:t>
        <a:bodyPr/>
        <a:lstStyle/>
        <a:p>
          <a:r>
            <a:rPr lang="en-IN" b="1" i="1" dirty="0" smtClean="0">
              <a:solidFill>
                <a:srgbClr val="7030A0"/>
              </a:solidFill>
            </a:rPr>
            <a:t>Share of Profit from Firm</a:t>
          </a:r>
          <a:endParaRPr lang="en-IN" dirty="0">
            <a:solidFill>
              <a:srgbClr val="7030A0"/>
            </a:solidFill>
          </a:endParaRPr>
        </a:p>
      </dgm:t>
    </dgm:pt>
    <dgm:pt modelId="{E05EC01C-D034-42B3-A1A3-A6BD44032947}" type="parTrans" cxnId="{127BF6B7-C29C-4865-A3C6-3D38B9545A11}">
      <dgm:prSet/>
      <dgm:spPr/>
      <dgm:t>
        <a:bodyPr/>
        <a:lstStyle/>
        <a:p>
          <a:endParaRPr lang="en-IN"/>
        </a:p>
      </dgm:t>
    </dgm:pt>
    <dgm:pt modelId="{1FAE51F0-00D7-4D5C-8E67-0DDFCF046480}" type="sibTrans" cxnId="{127BF6B7-C29C-4865-A3C6-3D38B9545A11}">
      <dgm:prSet/>
      <dgm:spPr/>
      <dgm:t>
        <a:bodyPr/>
        <a:lstStyle/>
        <a:p>
          <a:endParaRPr lang="en-IN"/>
        </a:p>
      </dgm:t>
    </dgm:pt>
    <dgm:pt modelId="{800E3464-DDD9-4918-9711-F83BBB8B9B6C}">
      <dgm:prSet phldrT="[Text]" custT="1"/>
      <dgm:spPr/>
      <dgm:t>
        <a:bodyPr/>
        <a:lstStyle/>
        <a:p>
          <a:r>
            <a:rPr lang="en-IN" sz="1400" i="1" dirty="0" err="1" smtClean="0"/>
            <a:t>SudhirDattaramPatil</a:t>
          </a:r>
          <a:r>
            <a:rPr lang="en-IN" sz="1400" i="1" dirty="0" smtClean="0"/>
            <a:t> v. DCIT,</a:t>
          </a:r>
          <a:r>
            <a:rPr lang="en-IN" sz="1400" dirty="0" smtClean="0"/>
            <a:t> 2 SOT 678 (Mum.)</a:t>
          </a:r>
          <a:endParaRPr lang="en-IN" sz="1400" dirty="0"/>
        </a:p>
      </dgm:t>
    </dgm:pt>
    <dgm:pt modelId="{05750DC2-B3A1-43A8-8719-47A29D49122F}" type="parTrans" cxnId="{367EF8FB-5FEA-4782-B346-F51CBD6E3835}">
      <dgm:prSet/>
      <dgm:spPr/>
      <dgm:t>
        <a:bodyPr/>
        <a:lstStyle/>
        <a:p>
          <a:endParaRPr lang="en-IN"/>
        </a:p>
      </dgm:t>
    </dgm:pt>
    <dgm:pt modelId="{AE8EC00C-172A-42AE-A64D-3604FBD67FC7}" type="sibTrans" cxnId="{367EF8FB-5FEA-4782-B346-F51CBD6E3835}">
      <dgm:prSet/>
      <dgm:spPr/>
      <dgm:t>
        <a:bodyPr/>
        <a:lstStyle/>
        <a:p>
          <a:endParaRPr lang="en-IN"/>
        </a:p>
      </dgm:t>
    </dgm:pt>
    <dgm:pt modelId="{F14FA447-9492-4FFB-90E4-5B70D992DE54}">
      <dgm:prSet phldrT="[Text]"/>
      <dgm:spPr/>
      <dgm:t>
        <a:bodyPr/>
        <a:lstStyle/>
        <a:p>
          <a:r>
            <a:rPr lang="en-IN" b="1" i="1" dirty="0" smtClean="0">
              <a:solidFill>
                <a:srgbClr val="7030A0"/>
              </a:solidFill>
            </a:rPr>
            <a:t>Tax Free Bonds</a:t>
          </a:r>
          <a:endParaRPr lang="en-IN" dirty="0">
            <a:solidFill>
              <a:srgbClr val="7030A0"/>
            </a:solidFill>
          </a:endParaRPr>
        </a:p>
      </dgm:t>
    </dgm:pt>
    <dgm:pt modelId="{724327D7-F0FD-415A-80A4-8C91F0BB0459}" type="parTrans" cxnId="{99E239BF-866E-4A50-A145-DE37146DD2C9}">
      <dgm:prSet/>
      <dgm:spPr/>
      <dgm:t>
        <a:bodyPr/>
        <a:lstStyle/>
        <a:p>
          <a:endParaRPr lang="en-IN"/>
        </a:p>
      </dgm:t>
    </dgm:pt>
    <dgm:pt modelId="{8537CCB9-68AB-496A-A1C0-301A2AE88116}" type="sibTrans" cxnId="{99E239BF-866E-4A50-A145-DE37146DD2C9}">
      <dgm:prSet/>
      <dgm:spPr/>
      <dgm:t>
        <a:bodyPr/>
        <a:lstStyle/>
        <a:p>
          <a:endParaRPr lang="en-IN"/>
        </a:p>
      </dgm:t>
    </dgm:pt>
    <dgm:pt modelId="{6D7FFA81-941A-46C7-A654-82A53E65C943}">
      <dgm:prSet phldrT="[Text]"/>
      <dgm:spPr/>
      <dgm:t>
        <a:bodyPr/>
        <a:lstStyle/>
        <a:p>
          <a:r>
            <a:rPr lang="en-IN" i="1" dirty="0" smtClean="0"/>
            <a:t>Punjab National Bank v. DCIT,</a:t>
          </a:r>
          <a:r>
            <a:rPr lang="en-IN" dirty="0" smtClean="0"/>
            <a:t> 103 TTJ 908 (Del.)</a:t>
          </a:r>
          <a:endParaRPr lang="en-IN" dirty="0"/>
        </a:p>
      </dgm:t>
    </dgm:pt>
    <dgm:pt modelId="{5653C1A9-66D7-41A3-8D92-9E017DEA34D1}" type="parTrans" cxnId="{A6619E04-F50A-443D-AB85-9AA0D343AEE4}">
      <dgm:prSet/>
      <dgm:spPr/>
      <dgm:t>
        <a:bodyPr/>
        <a:lstStyle/>
        <a:p>
          <a:endParaRPr lang="en-IN"/>
        </a:p>
      </dgm:t>
    </dgm:pt>
    <dgm:pt modelId="{23F8BE92-8565-43E7-84F7-134043380738}" type="sibTrans" cxnId="{A6619E04-F50A-443D-AB85-9AA0D343AEE4}">
      <dgm:prSet/>
      <dgm:spPr/>
      <dgm:t>
        <a:bodyPr/>
        <a:lstStyle/>
        <a:p>
          <a:endParaRPr lang="en-IN"/>
        </a:p>
      </dgm:t>
    </dgm:pt>
    <dgm:pt modelId="{9C286C75-A3D9-4219-878A-3245B8439267}">
      <dgm:prSet phldrT="[Text]"/>
      <dgm:spPr/>
      <dgm:t>
        <a:bodyPr/>
        <a:lstStyle/>
        <a:p>
          <a:r>
            <a:rPr lang="en-IN" b="1" i="1" dirty="0" smtClean="0">
              <a:solidFill>
                <a:srgbClr val="7030A0"/>
              </a:solidFill>
            </a:rPr>
            <a:t>Chapter VIA Income</a:t>
          </a:r>
          <a:endParaRPr lang="en-IN" dirty="0">
            <a:solidFill>
              <a:srgbClr val="7030A0"/>
            </a:solidFill>
          </a:endParaRPr>
        </a:p>
      </dgm:t>
    </dgm:pt>
    <dgm:pt modelId="{2E8BEA12-64DA-4FA4-8CAD-30492D6EDB89}" type="parTrans" cxnId="{9B379529-80F2-4A65-93D0-CD0080F26BD6}">
      <dgm:prSet/>
      <dgm:spPr/>
      <dgm:t>
        <a:bodyPr/>
        <a:lstStyle/>
        <a:p>
          <a:endParaRPr lang="en-IN"/>
        </a:p>
      </dgm:t>
    </dgm:pt>
    <dgm:pt modelId="{6ACED9DF-2BE5-4819-9165-979BF11E8765}" type="sibTrans" cxnId="{9B379529-80F2-4A65-93D0-CD0080F26BD6}">
      <dgm:prSet/>
      <dgm:spPr/>
      <dgm:t>
        <a:bodyPr/>
        <a:lstStyle/>
        <a:p>
          <a:endParaRPr lang="en-IN"/>
        </a:p>
      </dgm:t>
    </dgm:pt>
    <dgm:pt modelId="{8F5CEA45-7764-4010-A384-D4DE2EB78112}">
      <dgm:prSet phldrT="[Text]"/>
      <dgm:spPr/>
      <dgm:t>
        <a:bodyPr/>
        <a:lstStyle/>
        <a:p>
          <a:r>
            <a:rPr lang="en-IN" i="1" dirty="0" smtClean="0"/>
            <a:t>Punjab State Co-operative Milk Producers Federation Ltd. v. ITO,</a:t>
          </a:r>
          <a:r>
            <a:rPr lang="en-IN" dirty="0" smtClean="0"/>
            <a:t> 104 ITD 408 (Chand)</a:t>
          </a:r>
          <a:endParaRPr lang="en-IN" dirty="0"/>
        </a:p>
      </dgm:t>
    </dgm:pt>
    <dgm:pt modelId="{FBEEBA59-768D-48FC-AA86-15194B7DC848}" type="parTrans" cxnId="{CF19614C-EA87-4ED4-99EB-5FE30C0A323B}">
      <dgm:prSet/>
      <dgm:spPr/>
      <dgm:t>
        <a:bodyPr/>
        <a:lstStyle/>
        <a:p>
          <a:endParaRPr lang="en-IN"/>
        </a:p>
      </dgm:t>
    </dgm:pt>
    <dgm:pt modelId="{DEA97F6B-5F93-4E34-BD3F-17B693E2045F}" type="sibTrans" cxnId="{CF19614C-EA87-4ED4-99EB-5FE30C0A323B}">
      <dgm:prSet/>
      <dgm:spPr/>
      <dgm:t>
        <a:bodyPr/>
        <a:lstStyle/>
        <a:p>
          <a:endParaRPr lang="en-IN"/>
        </a:p>
      </dgm:t>
    </dgm:pt>
    <dgm:pt modelId="{2D9871EC-94CC-4BD8-8A09-FED043C2858D}" type="pres">
      <dgm:prSet presAssocID="{B1D9A89B-E146-4E50-99C1-36B52838859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F6C98D5-7A21-45FF-9BA0-09800130FF39}" type="pres">
      <dgm:prSet presAssocID="{D0744E25-B7E0-4907-820E-1C3E5890E868}" presName="vertOne" presStyleCnt="0"/>
      <dgm:spPr/>
    </dgm:pt>
    <dgm:pt modelId="{24C34009-4E02-4076-8A4A-E6C5B89C1A85}" type="pres">
      <dgm:prSet presAssocID="{D0744E25-B7E0-4907-820E-1C3E5890E868}" presName="txOne" presStyleLbl="node0" presStyleIdx="0" presStyleCnt="1" custScaleY="3826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99FE603-7C67-445F-A8EA-D37F23537110}" type="pres">
      <dgm:prSet presAssocID="{D0744E25-B7E0-4907-820E-1C3E5890E868}" presName="parTransOne" presStyleCnt="0"/>
      <dgm:spPr/>
    </dgm:pt>
    <dgm:pt modelId="{AF8C6A67-2DAF-4119-967D-EAD454EE83A0}" type="pres">
      <dgm:prSet presAssocID="{D0744E25-B7E0-4907-820E-1C3E5890E868}" presName="horzOne" presStyleCnt="0"/>
      <dgm:spPr/>
    </dgm:pt>
    <dgm:pt modelId="{B4C2F618-C04B-4A4F-AECC-17AAC1762819}" type="pres">
      <dgm:prSet presAssocID="{236B5F7D-44DC-43A8-9BBF-ACB92231E9D7}" presName="vertTwo" presStyleCnt="0"/>
      <dgm:spPr/>
    </dgm:pt>
    <dgm:pt modelId="{FDA89A80-EDD6-4DB2-AAF4-4DA3253315CF}" type="pres">
      <dgm:prSet presAssocID="{236B5F7D-44DC-43A8-9BBF-ACB92231E9D7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1D8FCB-8650-43C1-92F1-D6E4ED79CF1F}" type="pres">
      <dgm:prSet presAssocID="{236B5F7D-44DC-43A8-9BBF-ACB92231E9D7}" presName="parTransTwo" presStyleCnt="0"/>
      <dgm:spPr/>
    </dgm:pt>
    <dgm:pt modelId="{BA5458E1-9EA6-4AED-AA85-AA95DB64E7DB}" type="pres">
      <dgm:prSet presAssocID="{236B5F7D-44DC-43A8-9BBF-ACB92231E9D7}" presName="horzTwo" presStyleCnt="0"/>
      <dgm:spPr/>
    </dgm:pt>
    <dgm:pt modelId="{EA2122C6-F9CD-40FA-BB8C-06D09C263E43}" type="pres">
      <dgm:prSet presAssocID="{1C6B4CB7-B763-4BD8-BFD6-9DF3CEA13844}" presName="vertThree" presStyleCnt="0"/>
      <dgm:spPr/>
    </dgm:pt>
    <dgm:pt modelId="{8C548971-9267-4C93-B198-38D4094C57AD}" type="pres">
      <dgm:prSet presAssocID="{1C6B4CB7-B763-4BD8-BFD6-9DF3CEA13844}" presName="txThre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66182D-EBDB-4DC6-A335-0371A8ED30DB}" type="pres">
      <dgm:prSet presAssocID="{1C6B4CB7-B763-4BD8-BFD6-9DF3CEA13844}" presName="horzThree" presStyleCnt="0"/>
      <dgm:spPr/>
    </dgm:pt>
    <dgm:pt modelId="{02D2F2CE-F536-4AD4-85C5-83EF3015726F}" type="pres">
      <dgm:prSet presAssocID="{B84FA269-29EE-499E-A41D-8B8F43596B2C}" presName="sibSpaceTwo" presStyleCnt="0"/>
      <dgm:spPr/>
    </dgm:pt>
    <dgm:pt modelId="{E89F98A2-66A4-4B4F-AB07-F3C0F2EFA041}" type="pres">
      <dgm:prSet presAssocID="{1F31D197-0207-41EE-9A11-F20593BDFF01}" presName="vertTwo" presStyleCnt="0"/>
      <dgm:spPr/>
    </dgm:pt>
    <dgm:pt modelId="{4494BD50-178C-40B9-99CC-2F43AFD7691B}" type="pres">
      <dgm:prSet presAssocID="{1F31D197-0207-41EE-9A11-F20593BDFF01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86B2ED-786E-4801-ACA9-774E6B1B580F}" type="pres">
      <dgm:prSet presAssocID="{1F31D197-0207-41EE-9A11-F20593BDFF01}" presName="parTransTwo" presStyleCnt="0"/>
      <dgm:spPr/>
    </dgm:pt>
    <dgm:pt modelId="{EC9D9E89-3AA6-4046-A9D8-45580B0D3C38}" type="pres">
      <dgm:prSet presAssocID="{1F31D197-0207-41EE-9A11-F20593BDFF01}" presName="horzTwo" presStyleCnt="0"/>
      <dgm:spPr/>
    </dgm:pt>
    <dgm:pt modelId="{C6466EFC-BEA9-40A3-8156-293E41016897}" type="pres">
      <dgm:prSet presAssocID="{F0AC32CF-F56F-4BC2-8013-2F4747FE5365}" presName="vertThree" presStyleCnt="0"/>
      <dgm:spPr/>
    </dgm:pt>
    <dgm:pt modelId="{873EB27B-12C3-4933-9EE9-366DAE0981A1}" type="pres">
      <dgm:prSet presAssocID="{F0AC32CF-F56F-4BC2-8013-2F4747FE5365}" presName="txThre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A7E2C6-42FA-4784-AC2D-4DCEC32370A9}" type="pres">
      <dgm:prSet presAssocID="{F0AC32CF-F56F-4BC2-8013-2F4747FE5365}" presName="horzThree" presStyleCnt="0"/>
      <dgm:spPr/>
    </dgm:pt>
    <dgm:pt modelId="{EFEDC4B7-00EB-448B-B508-62A3E89A9E1A}" type="pres">
      <dgm:prSet presAssocID="{A158C439-3A17-4AD4-8ED1-F1B6DEAF0E8B}" presName="sibSpaceTwo" presStyleCnt="0"/>
      <dgm:spPr/>
    </dgm:pt>
    <dgm:pt modelId="{4B280D1A-8E8F-427E-A523-4F73D036E141}" type="pres">
      <dgm:prSet presAssocID="{677889BC-ED49-4B73-AAD9-02AD9D13ACB5}" presName="vertTwo" presStyleCnt="0"/>
      <dgm:spPr/>
    </dgm:pt>
    <dgm:pt modelId="{1E219E54-386F-41C4-946A-29D4B71DDA4F}" type="pres">
      <dgm:prSet presAssocID="{677889BC-ED49-4B73-AAD9-02AD9D13ACB5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721814-4F08-4421-B440-2C16036CB7D9}" type="pres">
      <dgm:prSet presAssocID="{677889BC-ED49-4B73-AAD9-02AD9D13ACB5}" presName="parTransTwo" presStyleCnt="0"/>
      <dgm:spPr/>
    </dgm:pt>
    <dgm:pt modelId="{6DA3990D-1AFD-45ED-925B-E81B53FA9F71}" type="pres">
      <dgm:prSet presAssocID="{677889BC-ED49-4B73-AAD9-02AD9D13ACB5}" presName="horzTwo" presStyleCnt="0"/>
      <dgm:spPr/>
    </dgm:pt>
    <dgm:pt modelId="{072EB992-A3AD-41DE-9D9F-02E23A166A08}" type="pres">
      <dgm:prSet presAssocID="{800E3464-DDD9-4918-9711-F83BBB8B9B6C}" presName="vertThree" presStyleCnt="0"/>
      <dgm:spPr/>
    </dgm:pt>
    <dgm:pt modelId="{45952DCD-8729-44EB-A00C-7008AC413715}" type="pres">
      <dgm:prSet presAssocID="{800E3464-DDD9-4918-9711-F83BBB8B9B6C}" presName="txThre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FD8F5A-4927-4F7E-8C7F-2DE616690556}" type="pres">
      <dgm:prSet presAssocID="{800E3464-DDD9-4918-9711-F83BBB8B9B6C}" presName="horzThree" presStyleCnt="0"/>
      <dgm:spPr/>
    </dgm:pt>
    <dgm:pt modelId="{3524D643-E90C-497F-A2F7-1F00D4BFF590}" type="pres">
      <dgm:prSet presAssocID="{1FAE51F0-00D7-4D5C-8E67-0DDFCF046480}" presName="sibSpaceTwo" presStyleCnt="0"/>
      <dgm:spPr/>
    </dgm:pt>
    <dgm:pt modelId="{414C336C-7615-4CCC-959B-9CF11EDE4761}" type="pres">
      <dgm:prSet presAssocID="{F14FA447-9492-4FFB-90E4-5B70D992DE54}" presName="vertTwo" presStyleCnt="0"/>
      <dgm:spPr/>
    </dgm:pt>
    <dgm:pt modelId="{421D3E2E-1158-4FEE-8F70-54E6E670C52D}" type="pres">
      <dgm:prSet presAssocID="{F14FA447-9492-4FFB-90E4-5B70D992DE54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42111F-DA07-4951-AA4F-67BE33BABBB9}" type="pres">
      <dgm:prSet presAssocID="{F14FA447-9492-4FFB-90E4-5B70D992DE54}" presName="parTransTwo" presStyleCnt="0"/>
      <dgm:spPr/>
    </dgm:pt>
    <dgm:pt modelId="{C5A1EC9F-1DEC-4F1A-BDF4-23EABA80B37D}" type="pres">
      <dgm:prSet presAssocID="{F14FA447-9492-4FFB-90E4-5B70D992DE54}" presName="horzTwo" presStyleCnt="0"/>
      <dgm:spPr/>
    </dgm:pt>
    <dgm:pt modelId="{8A5B56E6-6BD7-4B6C-A70B-ECF728622A8D}" type="pres">
      <dgm:prSet presAssocID="{6D7FFA81-941A-46C7-A654-82A53E65C943}" presName="vertThree" presStyleCnt="0"/>
      <dgm:spPr/>
    </dgm:pt>
    <dgm:pt modelId="{7F073A98-DDE4-42DA-81FC-98AC0C213E00}" type="pres">
      <dgm:prSet presAssocID="{6D7FFA81-941A-46C7-A654-82A53E65C943}" presName="txThre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F69992-1E80-4D72-9BDB-3E23125AAD3A}" type="pres">
      <dgm:prSet presAssocID="{6D7FFA81-941A-46C7-A654-82A53E65C943}" presName="horzThree" presStyleCnt="0"/>
      <dgm:spPr/>
    </dgm:pt>
    <dgm:pt modelId="{F4BC6ABC-2CCC-49E5-A87F-62A3CAF2625C}" type="pres">
      <dgm:prSet presAssocID="{8537CCB9-68AB-496A-A1C0-301A2AE88116}" presName="sibSpaceTwo" presStyleCnt="0"/>
      <dgm:spPr/>
    </dgm:pt>
    <dgm:pt modelId="{98EA6A95-416D-4C6E-9623-6005A94EFE73}" type="pres">
      <dgm:prSet presAssocID="{9C286C75-A3D9-4219-878A-3245B8439267}" presName="vertTwo" presStyleCnt="0"/>
      <dgm:spPr/>
    </dgm:pt>
    <dgm:pt modelId="{76C692CE-871B-489C-B6AA-A127F859AA0E}" type="pres">
      <dgm:prSet presAssocID="{9C286C75-A3D9-4219-878A-3245B8439267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67090F-2005-43C0-86D1-940395C5250A}" type="pres">
      <dgm:prSet presAssocID="{9C286C75-A3D9-4219-878A-3245B8439267}" presName="parTransTwo" presStyleCnt="0"/>
      <dgm:spPr/>
    </dgm:pt>
    <dgm:pt modelId="{CFB07BF0-20C7-45D2-B2AB-42BC011092B8}" type="pres">
      <dgm:prSet presAssocID="{9C286C75-A3D9-4219-878A-3245B8439267}" presName="horzTwo" presStyleCnt="0"/>
      <dgm:spPr/>
    </dgm:pt>
    <dgm:pt modelId="{AD478F48-8BCB-468B-89D7-4BF5DF1B0B29}" type="pres">
      <dgm:prSet presAssocID="{8F5CEA45-7764-4010-A384-D4DE2EB78112}" presName="vertThree" presStyleCnt="0"/>
      <dgm:spPr/>
    </dgm:pt>
    <dgm:pt modelId="{6B981A46-F647-4E89-AA64-BDC20DE529E2}" type="pres">
      <dgm:prSet presAssocID="{8F5CEA45-7764-4010-A384-D4DE2EB78112}" presName="txThre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AED7B3-C34E-4FC0-A455-6AF1AF2D8A86}" type="pres">
      <dgm:prSet presAssocID="{8F5CEA45-7764-4010-A384-D4DE2EB78112}" presName="horzThree" presStyleCnt="0"/>
      <dgm:spPr/>
    </dgm:pt>
  </dgm:ptLst>
  <dgm:cxnLst>
    <dgm:cxn modelId="{367EF8FB-5FEA-4782-B346-F51CBD6E3835}" srcId="{677889BC-ED49-4B73-AAD9-02AD9D13ACB5}" destId="{800E3464-DDD9-4918-9711-F83BBB8B9B6C}" srcOrd="0" destOrd="0" parTransId="{05750DC2-B3A1-43A8-8719-47A29D49122F}" sibTransId="{AE8EC00C-172A-42AE-A64D-3604FBD67FC7}"/>
    <dgm:cxn modelId="{A6619E04-F50A-443D-AB85-9AA0D343AEE4}" srcId="{F14FA447-9492-4FFB-90E4-5B70D992DE54}" destId="{6D7FFA81-941A-46C7-A654-82A53E65C943}" srcOrd="0" destOrd="0" parTransId="{5653C1A9-66D7-41A3-8D92-9E017DEA34D1}" sibTransId="{23F8BE92-8565-43E7-84F7-134043380738}"/>
    <dgm:cxn modelId="{D6B65D20-DF9E-4677-9656-5F740C3653E1}" type="presOf" srcId="{800E3464-DDD9-4918-9711-F83BBB8B9B6C}" destId="{45952DCD-8729-44EB-A00C-7008AC413715}" srcOrd="0" destOrd="0" presId="urn:microsoft.com/office/officeart/2005/8/layout/hierarchy4"/>
    <dgm:cxn modelId="{99E239BF-866E-4A50-A145-DE37146DD2C9}" srcId="{D0744E25-B7E0-4907-820E-1C3E5890E868}" destId="{F14FA447-9492-4FFB-90E4-5B70D992DE54}" srcOrd="3" destOrd="0" parTransId="{724327D7-F0FD-415A-80A4-8C91F0BB0459}" sibTransId="{8537CCB9-68AB-496A-A1C0-301A2AE88116}"/>
    <dgm:cxn modelId="{9B379529-80F2-4A65-93D0-CD0080F26BD6}" srcId="{D0744E25-B7E0-4907-820E-1C3E5890E868}" destId="{9C286C75-A3D9-4219-878A-3245B8439267}" srcOrd="4" destOrd="0" parTransId="{2E8BEA12-64DA-4FA4-8CAD-30492D6EDB89}" sibTransId="{6ACED9DF-2BE5-4819-9165-979BF11E8765}"/>
    <dgm:cxn modelId="{FAB72933-2622-4A17-B4C7-93856A319921}" type="presOf" srcId="{677889BC-ED49-4B73-AAD9-02AD9D13ACB5}" destId="{1E219E54-386F-41C4-946A-29D4B71DDA4F}" srcOrd="0" destOrd="0" presId="urn:microsoft.com/office/officeart/2005/8/layout/hierarchy4"/>
    <dgm:cxn modelId="{62CCAAAE-E830-4948-8121-89452F25AD70}" type="presOf" srcId="{1C6B4CB7-B763-4BD8-BFD6-9DF3CEA13844}" destId="{8C548971-9267-4C93-B198-38D4094C57AD}" srcOrd="0" destOrd="0" presId="urn:microsoft.com/office/officeart/2005/8/layout/hierarchy4"/>
    <dgm:cxn modelId="{5810B132-1D4F-4D4E-974B-B65C7D334055}" type="presOf" srcId="{9C286C75-A3D9-4219-878A-3245B8439267}" destId="{76C692CE-871B-489C-B6AA-A127F859AA0E}" srcOrd="0" destOrd="0" presId="urn:microsoft.com/office/officeart/2005/8/layout/hierarchy4"/>
    <dgm:cxn modelId="{127BF6B7-C29C-4865-A3C6-3D38B9545A11}" srcId="{D0744E25-B7E0-4907-820E-1C3E5890E868}" destId="{677889BC-ED49-4B73-AAD9-02AD9D13ACB5}" srcOrd="2" destOrd="0" parTransId="{E05EC01C-D034-42B3-A1A3-A6BD44032947}" sibTransId="{1FAE51F0-00D7-4D5C-8E67-0DDFCF046480}"/>
    <dgm:cxn modelId="{167CC41A-579D-43E8-91EF-91F973CB10DB}" type="presOf" srcId="{6D7FFA81-941A-46C7-A654-82A53E65C943}" destId="{7F073A98-DDE4-42DA-81FC-98AC0C213E00}" srcOrd="0" destOrd="0" presId="urn:microsoft.com/office/officeart/2005/8/layout/hierarchy4"/>
    <dgm:cxn modelId="{E7728777-3B79-4F9A-BA15-A41E4BEE9C05}" type="presOf" srcId="{236B5F7D-44DC-43A8-9BBF-ACB92231E9D7}" destId="{FDA89A80-EDD6-4DB2-AAF4-4DA3253315CF}" srcOrd="0" destOrd="0" presId="urn:microsoft.com/office/officeart/2005/8/layout/hierarchy4"/>
    <dgm:cxn modelId="{15DA6BF5-7F8F-4BA8-8902-0151D49A8460}" type="presOf" srcId="{1F31D197-0207-41EE-9A11-F20593BDFF01}" destId="{4494BD50-178C-40B9-99CC-2F43AFD7691B}" srcOrd="0" destOrd="0" presId="urn:microsoft.com/office/officeart/2005/8/layout/hierarchy4"/>
    <dgm:cxn modelId="{C3D9915E-AD8C-4EFC-A5B0-FB3CACC0712A}" type="presOf" srcId="{F14FA447-9492-4FFB-90E4-5B70D992DE54}" destId="{421D3E2E-1158-4FEE-8F70-54E6E670C52D}" srcOrd="0" destOrd="0" presId="urn:microsoft.com/office/officeart/2005/8/layout/hierarchy4"/>
    <dgm:cxn modelId="{16EA03A4-8E4F-4C36-982F-0D902C64656B}" srcId="{B1D9A89B-E146-4E50-99C1-36B52838859B}" destId="{D0744E25-B7E0-4907-820E-1C3E5890E868}" srcOrd="0" destOrd="0" parTransId="{63CCC92A-F765-4B9E-A857-AC43D991C3F1}" sibTransId="{5651710C-0FE0-4900-A79A-706B320BC973}"/>
    <dgm:cxn modelId="{DE11D681-CFA2-4D46-AC3C-B00D7F6F2F1F}" type="presOf" srcId="{8F5CEA45-7764-4010-A384-D4DE2EB78112}" destId="{6B981A46-F647-4E89-AA64-BDC20DE529E2}" srcOrd="0" destOrd="0" presId="urn:microsoft.com/office/officeart/2005/8/layout/hierarchy4"/>
    <dgm:cxn modelId="{AF2A3799-D9A1-44D7-9317-8DF1A1597FF3}" type="presOf" srcId="{F0AC32CF-F56F-4BC2-8013-2F4747FE5365}" destId="{873EB27B-12C3-4933-9EE9-366DAE0981A1}" srcOrd="0" destOrd="0" presId="urn:microsoft.com/office/officeart/2005/8/layout/hierarchy4"/>
    <dgm:cxn modelId="{77807C49-4340-40BB-8D4F-9FF717A0CBD1}" srcId="{236B5F7D-44DC-43A8-9BBF-ACB92231E9D7}" destId="{1C6B4CB7-B763-4BD8-BFD6-9DF3CEA13844}" srcOrd="0" destOrd="0" parTransId="{64653DDD-D50C-4252-AE5B-A926646AC569}" sibTransId="{41ADBD28-48AE-415D-896C-71627DE1E2E9}"/>
    <dgm:cxn modelId="{E56F6E45-D3D2-43B7-AD68-744216BDCDC8}" srcId="{1F31D197-0207-41EE-9A11-F20593BDFF01}" destId="{F0AC32CF-F56F-4BC2-8013-2F4747FE5365}" srcOrd="0" destOrd="0" parTransId="{360D3FE6-AC3F-4790-AF7D-B06E839D9F56}" sibTransId="{88E31B19-92E5-4DC4-B80C-E42B41BC29FD}"/>
    <dgm:cxn modelId="{CF19614C-EA87-4ED4-99EB-5FE30C0A323B}" srcId="{9C286C75-A3D9-4219-878A-3245B8439267}" destId="{8F5CEA45-7764-4010-A384-D4DE2EB78112}" srcOrd="0" destOrd="0" parTransId="{FBEEBA59-768D-48FC-AA86-15194B7DC848}" sibTransId="{DEA97F6B-5F93-4E34-BD3F-17B693E2045F}"/>
    <dgm:cxn modelId="{DF234BD3-C971-4268-B108-2D20069D5645}" type="presOf" srcId="{D0744E25-B7E0-4907-820E-1C3E5890E868}" destId="{24C34009-4E02-4076-8A4A-E6C5B89C1A85}" srcOrd="0" destOrd="0" presId="urn:microsoft.com/office/officeart/2005/8/layout/hierarchy4"/>
    <dgm:cxn modelId="{B6C22AC5-B74F-4A45-8487-F3774C9266F2}" srcId="{D0744E25-B7E0-4907-820E-1C3E5890E868}" destId="{1F31D197-0207-41EE-9A11-F20593BDFF01}" srcOrd="1" destOrd="0" parTransId="{A2115861-B30E-4B35-AB92-CC37B69C22FF}" sibTransId="{A158C439-3A17-4AD4-8ED1-F1B6DEAF0E8B}"/>
    <dgm:cxn modelId="{3240570B-FB33-43BE-B4E4-F7C0A7866885}" type="presOf" srcId="{B1D9A89B-E146-4E50-99C1-36B52838859B}" destId="{2D9871EC-94CC-4BD8-8A09-FED043C2858D}" srcOrd="0" destOrd="0" presId="urn:microsoft.com/office/officeart/2005/8/layout/hierarchy4"/>
    <dgm:cxn modelId="{C8DFBEC1-7F7A-44EE-8069-B7FB7F099E6E}" srcId="{D0744E25-B7E0-4907-820E-1C3E5890E868}" destId="{236B5F7D-44DC-43A8-9BBF-ACB92231E9D7}" srcOrd="0" destOrd="0" parTransId="{5524864D-AA96-434F-85A7-39315E17B51B}" sibTransId="{B84FA269-29EE-499E-A41D-8B8F43596B2C}"/>
    <dgm:cxn modelId="{13275D59-C184-4BCC-BACB-67D6A228D5D8}" type="presParOf" srcId="{2D9871EC-94CC-4BD8-8A09-FED043C2858D}" destId="{0F6C98D5-7A21-45FF-9BA0-09800130FF39}" srcOrd="0" destOrd="0" presId="urn:microsoft.com/office/officeart/2005/8/layout/hierarchy4"/>
    <dgm:cxn modelId="{B7401987-C494-451B-B5DE-D481AA11103F}" type="presParOf" srcId="{0F6C98D5-7A21-45FF-9BA0-09800130FF39}" destId="{24C34009-4E02-4076-8A4A-E6C5B89C1A85}" srcOrd="0" destOrd="0" presId="urn:microsoft.com/office/officeart/2005/8/layout/hierarchy4"/>
    <dgm:cxn modelId="{0CEE497E-9184-440D-B7DA-B42DAB0061D9}" type="presParOf" srcId="{0F6C98D5-7A21-45FF-9BA0-09800130FF39}" destId="{B99FE603-7C67-445F-A8EA-D37F23537110}" srcOrd="1" destOrd="0" presId="urn:microsoft.com/office/officeart/2005/8/layout/hierarchy4"/>
    <dgm:cxn modelId="{125A8D12-77B0-484B-B702-157E8214E389}" type="presParOf" srcId="{0F6C98D5-7A21-45FF-9BA0-09800130FF39}" destId="{AF8C6A67-2DAF-4119-967D-EAD454EE83A0}" srcOrd="2" destOrd="0" presId="urn:microsoft.com/office/officeart/2005/8/layout/hierarchy4"/>
    <dgm:cxn modelId="{AC1C20A4-34D1-4F3C-B680-9BC3FF6177FF}" type="presParOf" srcId="{AF8C6A67-2DAF-4119-967D-EAD454EE83A0}" destId="{B4C2F618-C04B-4A4F-AECC-17AAC1762819}" srcOrd="0" destOrd="0" presId="urn:microsoft.com/office/officeart/2005/8/layout/hierarchy4"/>
    <dgm:cxn modelId="{13F0E4C8-E27F-42D1-B589-7AE56680F212}" type="presParOf" srcId="{B4C2F618-C04B-4A4F-AECC-17AAC1762819}" destId="{FDA89A80-EDD6-4DB2-AAF4-4DA3253315CF}" srcOrd="0" destOrd="0" presId="urn:microsoft.com/office/officeart/2005/8/layout/hierarchy4"/>
    <dgm:cxn modelId="{744C59AC-445A-4BBB-BCCF-60167E9E532E}" type="presParOf" srcId="{B4C2F618-C04B-4A4F-AECC-17AAC1762819}" destId="{871D8FCB-8650-43C1-92F1-D6E4ED79CF1F}" srcOrd="1" destOrd="0" presId="urn:microsoft.com/office/officeart/2005/8/layout/hierarchy4"/>
    <dgm:cxn modelId="{AA512078-AAF1-4C5E-A0E8-8635A198AB56}" type="presParOf" srcId="{B4C2F618-C04B-4A4F-AECC-17AAC1762819}" destId="{BA5458E1-9EA6-4AED-AA85-AA95DB64E7DB}" srcOrd="2" destOrd="0" presId="urn:microsoft.com/office/officeart/2005/8/layout/hierarchy4"/>
    <dgm:cxn modelId="{8145E6DF-9E05-4546-B191-330E66AD5D1F}" type="presParOf" srcId="{BA5458E1-9EA6-4AED-AA85-AA95DB64E7DB}" destId="{EA2122C6-F9CD-40FA-BB8C-06D09C263E43}" srcOrd="0" destOrd="0" presId="urn:microsoft.com/office/officeart/2005/8/layout/hierarchy4"/>
    <dgm:cxn modelId="{131C4DEF-9694-4D79-A854-A0C15C3BED8D}" type="presParOf" srcId="{EA2122C6-F9CD-40FA-BB8C-06D09C263E43}" destId="{8C548971-9267-4C93-B198-38D4094C57AD}" srcOrd="0" destOrd="0" presId="urn:microsoft.com/office/officeart/2005/8/layout/hierarchy4"/>
    <dgm:cxn modelId="{0AA1A8EB-273D-4932-8D3C-C14D89E1B0E6}" type="presParOf" srcId="{EA2122C6-F9CD-40FA-BB8C-06D09C263E43}" destId="{4466182D-EBDB-4DC6-A335-0371A8ED30DB}" srcOrd="1" destOrd="0" presId="urn:microsoft.com/office/officeart/2005/8/layout/hierarchy4"/>
    <dgm:cxn modelId="{ADFB7C4D-399D-4C9D-B116-8334F2A11D6C}" type="presParOf" srcId="{AF8C6A67-2DAF-4119-967D-EAD454EE83A0}" destId="{02D2F2CE-F536-4AD4-85C5-83EF3015726F}" srcOrd="1" destOrd="0" presId="urn:microsoft.com/office/officeart/2005/8/layout/hierarchy4"/>
    <dgm:cxn modelId="{B4BE39D5-06DE-4BC3-8BB0-2F5BB3D4566D}" type="presParOf" srcId="{AF8C6A67-2DAF-4119-967D-EAD454EE83A0}" destId="{E89F98A2-66A4-4B4F-AB07-F3C0F2EFA041}" srcOrd="2" destOrd="0" presId="urn:microsoft.com/office/officeart/2005/8/layout/hierarchy4"/>
    <dgm:cxn modelId="{A6C34B85-305C-4708-A87E-A0D910AEBFD1}" type="presParOf" srcId="{E89F98A2-66A4-4B4F-AB07-F3C0F2EFA041}" destId="{4494BD50-178C-40B9-99CC-2F43AFD7691B}" srcOrd="0" destOrd="0" presId="urn:microsoft.com/office/officeart/2005/8/layout/hierarchy4"/>
    <dgm:cxn modelId="{9ACD741C-5D46-4BEE-97A8-7AEE239E0103}" type="presParOf" srcId="{E89F98A2-66A4-4B4F-AB07-F3C0F2EFA041}" destId="{EF86B2ED-786E-4801-ACA9-774E6B1B580F}" srcOrd="1" destOrd="0" presId="urn:microsoft.com/office/officeart/2005/8/layout/hierarchy4"/>
    <dgm:cxn modelId="{D181C593-97AB-49E6-B3B4-A3106C954EBD}" type="presParOf" srcId="{E89F98A2-66A4-4B4F-AB07-F3C0F2EFA041}" destId="{EC9D9E89-3AA6-4046-A9D8-45580B0D3C38}" srcOrd="2" destOrd="0" presId="urn:microsoft.com/office/officeart/2005/8/layout/hierarchy4"/>
    <dgm:cxn modelId="{2C0C66A5-D2CF-4A02-919C-27CAC35E12A9}" type="presParOf" srcId="{EC9D9E89-3AA6-4046-A9D8-45580B0D3C38}" destId="{C6466EFC-BEA9-40A3-8156-293E41016897}" srcOrd="0" destOrd="0" presId="urn:microsoft.com/office/officeart/2005/8/layout/hierarchy4"/>
    <dgm:cxn modelId="{F148D927-0877-4706-90C7-BD4B7EC4E09A}" type="presParOf" srcId="{C6466EFC-BEA9-40A3-8156-293E41016897}" destId="{873EB27B-12C3-4933-9EE9-366DAE0981A1}" srcOrd="0" destOrd="0" presId="urn:microsoft.com/office/officeart/2005/8/layout/hierarchy4"/>
    <dgm:cxn modelId="{149B8587-410B-4953-A667-5E0A905C1B84}" type="presParOf" srcId="{C6466EFC-BEA9-40A3-8156-293E41016897}" destId="{B7A7E2C6-42FA-4784-AC2D-4DCEC32370A9}" srcOrd="1" destOrd="0" presId="urn:microsoft.com/office/officeart/2005/8/layout/hierarchy4"/>
    <dgm:cxn modelId="{3CD6A4B8-08D9-4CAE-A137-A2AB5650EDE7}" type="presParOf" srcId="{AF8C6A67-2DAF-4119-967D-EAD454EE83A0}" destId="{EFEDC4B7-00EB-448B-B508-62A3E89A9E1A}" srcOrd="3" destOrd="0" presId="urn:microsoft.com/office/officeart/2005/8/layout/hierarchy4"/>
    <dgm:cxn modelId="{E45598E2-B13C-4D63-926A-DE0067FB886A}" type="presParOf" srcId="{AF8C6A67-2DAF-4119-967D-EAD454EE83A0}" destId="{4B280D1A-8E8F-427E-A523-4F73D036E141}" srcOrd="4" destOrd="0" presId="urn:microsoft.com/office/officeart/2005/8/layout/hierarchy4"/>
    <dgm:cxn modelId="{0EEA93C1-966E-40C9-84E4-16D25F34DA09}" type="presParOf" srcId="{4B280D1A-8E8F-427E-A523-4F73D036E141}" destId="{1E219E54-386F-41C4-946A-29D4B71DDA4F}" srcOrd="0" destOrd="0" presId="urn:microsoft.com/office/officeart/2005/8/layout/hierarchy4"/>
    <dgm:cxn modelId="{C3B09AC9-90F1-4EDB-82B4-94180FB08860}" type="presParOf" srcId="{4B280D1A-8E8F-427E-A523-4F73D036E141}" destId="{48721814-4F08-4421-B440-2C16036CB7D9}" srcOrd="1" destOrd="0" presId="urn:microsoft.com/office/officeart/2005/8/layout/hierarchy4"/>
    <dgm:cxn modelId="{4EEBCAF3-2174-4AE4-872E-2F993A62CE2F}" type="presParOf" srcId="{4B280D1A-8E8F-427E-A523-4F73D036E141}" destId="{6DA3990D-1AFD-45ED-925B-E81B53FA9F71}" srcOrd="2" destOrd="0" presId="urn:microsoft.com/office/officeart/2005/8/layout/hierarchy4"/>
    <dgm:cxn modelId="{37366360-5480-42DF-A573-E7F035083E5B}" type="presParOf" srcId="{6DA3990D-1AFD-45ED-925B-E81B53FA9F71}" destId="{072EB992-A3AD-41DE-9D9F-02E23A166A08}" srcOrd="0" destOrd="0" presId="urn:microsoft.com/office/officeart/2005/8/layout/hierarchy4"/>
    <dgm:cxn modelId="{C99A2439-9566-4BC4-8D29-AD0A91A055F0}" type="presParOf" srcId="{072EB992-A3AD-41DE-9D9F-02E23A166A08}" destId="{45952DCD-8729-44EB-A00C-7008AC413715}" srcOrd="0" destOrd="0" presId="urn:microsoft.com/office/officeart/2005/8/layout/hierarchy4"/>
    <dgm:cxn modelId="{8F683EEB-9ACE-4B1C-ABFE-EB00BE41D8B1}" type="presParOf" srcId="{072EB992-A3AD-41DE-9D9F-02E23A166A08}" destId="{DBFD8F5A-4927-4F7E-8C7F-2DE616690556}" srcOrd="1" destOrd="0" presId="urn:microsoft.com/office/officeart/2005/8/layout/hierarchy4"/>
    <dgm:cxn modelId="{C7601743-B28D-429F-8F47-B2B71B184951}" type="presParOf" srcId="{AF8C6A67-2DAF-4119-967D-EAD454EE83A0}" destId="{3524D643-E90C-497F-A2F7-1F00D4BFF590}" srcOrd="5" destOrd="0" presId="urn:microsoft.com/office/officeart/2005/8/layout/hierarchy4"/>
    <dgm:cxn modelId="{E3C4F6A6-8337-4903-981A-65FE6F5D575B}" type="presParOf" srcId="{AF8C6A67-2DAF-4119-967D-EAD454EE83A0}" destId="{414C336C-7615-4CCC-959B-9CF11EDE4761}" srcOrd="6" destOrd="0" presId="urn:microsoft.com/office/officeart/2005/8/layout/hierarchy4"/>
    <dgm:cxn modelId="{32E65368-D0D9-4321-A0B7-9D4BD18CDBDE}" type="presParOf" srcId="{414C336C-7615-4CCC-959B-9CF11EDE4761}" destId="{421D3E2E-1158-4FEE-8F70-54E6E670C52D}" srcOrd="0" destOrd="0" presId="urn:microsoft.com/office/officeart/2005/8/layout/hierarchy4"/>
    <dgm:cxn modelId="{DEE199E3-AE45-4A58-A51C-FF4486640DF0}" type="presParOf" srcId="{414C336C-7615-4CCC-959B-9CF11EDE4761}" destId="{B742111F-DA07-4951-AA4F-67BE33BABBB9}" srcOrd="1" destOrd="0" presId="urn:microsoft.com/office/officeart/2005/8/layout/hierarchy4"/>
    <dgm:cxn modelId="{D62699BA-F384-4579-BACF-980D1FCF6E44}" type="presParOf" srcId="{414C336C-7615-4CCC-959B-9CF11EDE4761}" destId="{C5A1EC9F-1DEC-4F1A-BDF4-23EABA80B37D}" srcOrd="2" destOrd="0" presId="urn:microsoft.com/office/officeart/2005/8/layout/hierarchy4"/>
    <dgm:cxn modelId="{6CA9C9B2-F787-4469-8CAD-D3272C3BDCEA}" type="presParOf" srcId="{C5A1EC9F-1DEC-4F1A-BDF4-23EABA80B37D}" destId="{8A5B56E6-6BD7-4B6C-A70B-ECF728622A8D}" srcOrd="0" destOrd="0" presId="urn:microsoft.com/office/officeart/2005/8/layout/hierarchy4"/>
    <dgm:cxn modelId="{AB09320B-58CD-4E3E-8461-E9F4D954317A}" type="presParOf" srcId="{8A5B56E6-6BD7-4B6C-A70B-ECF728622A8D}" destId="{7F073A98-DDE4-42DA-81FC-98AC0C213E00}" srcOrd="0" destOrd="0" presId="urn:microsoft.com/office/officeart/2005/8/layout/hierarchy4"/>
    <dgm:cxn modelId="{0824EBEC-43CF-4091-8EC7-CF8EF36A9196}" type="presParOf" srcId="{8A5B56E6-6BD7-4B6C-A70B-ECF728622A8D}" destId="{1CF69992-1E80-4D72-9BDB-3E23125AAD3A}" srcOrd="1" destOrd="0" presId="urn:microsoft.com/office/officeart/2005/8/layout/hierarchy4"/>
    <dgm:cxn modelId="{DBF711F8-D619-4480-8004-793B72BF267D}" type="presParOf" srcId="{AF8C6A67-2DAF-4119-967D-EAD454EE83A0}" destId="{F4BC6ABC-2CCC-49E5-A87F-62A3CAF2625C}" srcOrd="7" destOrd="0" presId="urn:microsoft.com/office/officeart/2005/8/layout/hierarchy4"/>
    <dgm:cxn modelId="{A8E6DC97-3F90-4FBE-8489-7DA00E2B4649}" type="presParOf" srcId="{AF8C6A67-2DAF-4119-967D-EAD454EE83A0}" destId="{98EA6A95-416D-4C6E-9623-6005A94EFE73}" srcOrd="8" destOrd="0" presId="urn:microsoft.com/office/officeart/2005/8/layout/hierarchy4"/>
    <dgm:cxn modelId="{1402BCF2-774B-488A-B92A-306E658EC58F}" type="presParOf" srcId="{98EA6A95-416D-4C6E-9623-6005A94EFE73}" destId="{76C692CE-871B-489C-B6AA-A127F859AA0E}" srcOrd="0" destOrd="0" presId="urn:microsoft.com/office/officeart/2005/8/layout/hierarchy4"/>
    <dgm:cxn modelId="{DC86F3C8-FB51-4A58-9B17-612D34F98A14}" type="presParOf" srcId="{98EA6A95-416D-4C6E-9623-6005A94EFE73}" destId="{3A67090F-2005-43C0-86D1-940395C5250A}" srcOrd="1" destOrd="0" presId="urn:microsoft.com/office/officeart/2005/8/layout/hierarchy4"/>
    <dgm:cxn modelId="{229FBBDD-4849-406A-B55D-E322147A7EB5}" type="presParOf" srcId="{98EA6A95-416D-4C6E-9623-6005A94EFE73}" destId="{CFB07BF0-20C7-45D2-B2AB-42BC011092B8}" srcOrd="2" destOrd="0" presId="urn:microsoft.com/office/officeart/2005/8/layout/hierarchy4"/>
    <dgm:cxn modelId="{6064D339-E504-41C2-8F98-04960E5E4847}" type="presParOf" srcId="{CFB07BF0-20C7-45D2-B2AB-42BC011092B8}" destId="{AD478F48-8BCB-468B-89D7-4BF5DF1B0B29}" srcOrd="0" destOrd="0" presId="urn:microsoft.com/office/officeart/2005/8/layout/hierarchy4"/>
    <dgm:cxn modelId="{D318810E-F071-47F1-9CB8-25DDABA5A4DF}" type="presParOf" srcId="{AD478F48-8BCB-468B-89D7-4BF5DF1B0B29}" destId="{6B981A46-F647-4E89-AA64-BDC20DE529E2}" srcOrd="0" destOrd="0" presId="urn:microsoft.com/office/officeart/2005/8/layout/hierarchy4"/>
    <dgm:cxn modelId="{35891E81-56E8-424A-BCF9-FA50E140E456}" type="presParOf" srcId="{AD478F48-8BCB-468B-89D7-4BF5DF1B0B29}" destId="{F4AED7B3-C34E-4FC0-A455-6AF1AF2D8A8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F7DA3C18-7E73-4280-8471-3BA004865E06}" type="doc">
      <dgm:prSet loTypeId="urn:microsoft.com/office/officeart/2008/layout/NameandTitleOrganizational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9847491-A470-4CA0-A186-B81934E9EFC1}">
      <dgm:prSet phldrT="[Text]"/>
      <dgm:spPr/>
      <dgm:t>
        <a:bodyPr/>
        <a:lstStyle/>
        <a:p>
          <a:r>
            <a:rPr lang="en-IN" dirty="0" smtClean="0"/>
            <a:t>New Rule 8D prescribed by CBDT </a:t>
          </a:r>
          <a:endParaRPr lang="en-IN" dirty="0"/>
        </a:p>
      </dgm:t>
    </dgm:pt>
    <dgm:pt modelId="{253E9262-CA45-45D3-891A-A16FC0CC0FA6}" type="parTrans" cxnId="{0EE9828E-DC6A-40FA-B794-E138F0285AC9}">
      <dgm:prSet/>
      <dgm:spPr/>
      <dgm:t>
        <a:bodyPr/>
        <a:lstStyle/>
        <a:p>
          <a:endParaRPr lang="en-IN"/>
        </a:p>
      </dgm:t>
    </dgm:pt>
    <dgm:pt modelId="{FA254CE9-68C2-4944-A36F-DE57BD804EDF}" type="sibTrans" cxnId="{0EE9828E-DC6A-40FA-B794-E138F0285AC9}">
      <dgm:prSet/>
      <dgm:spPr/>
      <dgm:t>
        <a:bodyPr/>
        <a:lstStyle/>
        <a:p>
          <a:endParaRPr lang="en-IN"/>
        </a:p>
      </dgm:t>
    </dgm:pt>
    <dgm:pt modelId="{86BED621-0F44-4837-9EE9-12FB548EED23}">
      <dgm:prSet phldrT="[Text]"/>
      <dgm:spPr/>
      <dgm:t>
        <a:bodyPr/>
        <a:lstStyle/>
        <a:p>
          <a:r>
            <a:rPr lang="en-IN" dirty="0" smtClean="0"/>
            <a:t>working of the amount disallowable u/s.14A</a:t>
          </a:r>
          <a:endParaRPr lang="en-IN" dirty="0"/>
        </a:p>
      </dgm:t>
    </dgm:pt>
    <dgm:pt modelId="{11D4F992-7BAF-477B-BA59-3D081D3F8E92}" type="parTrans" cxnId="{6F07FC4C-7C2E-4E9D-AE1E-7FB4BF8CC328}">
      <dgm:prSet/>
      <dgm:spPr/>
      <dgm:t>
        <a:bodyPr/>
        <a:lstStyle/>
        <a:p>
          <a:endParaRPr lang="en-IN"/>
        </a:p>
      </dgm:t>
    </dgm:pt>
    <dgm:pt modelId="{473ADE34-B088-4F12-976C-131AD9CE5099}" type="sibTrans" cxnId="{6F07FC4C-7C2E-4E9D-AE1E-7FB4BF8CC328}">
      <dgm:prSet/>
      <dgm:spPr/>
      <dgm:t>
        <a:bodyPr/>
        <a:lstStyle/>
        <a:p>
          <a:endParaRPr lang="en-IN"/>
        </a:p>
      </dgm:t>
    </dgm:pt>
    <dgm:pt modelId="{702864B3-E2AF-4573-9C01-A8C263A2D9EA}">
      <dgm:prSet phldrT="[Text]"/>
      <dgm:spPr/>
      <dgm:t>
        <a:bodyPr/>
        <a:lstStyle/>
        <a:p>
          <a:r>
            <a:rPr lang="en-IN" dirty="0" err="1" smtClean="0"/>
            <a:t>adhoc</a:t>
          </a:r>
          <a:r>
            <a:rPr lang="en-IN" dirty="0" smtClean="0"/>
            <a:t> basis was being adopted</a:t>
          </a:r>
          <a:endParaRPr lang="en-IN" dirty="0"/>
        </a:p>
      </dgm:t>
    </dgm:pt>
    <dgm:pt modelId="{AF3701C6-E281-4571-9644-75B3168D312D}" type="parTrans" cxnId="{AC29E7BA-E7D9-4346-ABE4-2EA30D7DA680}">
      <dgm:prSet/>
      <dgm:spPr/>
      <dgm:t>
        <a:bodyPr/>
        <a:lstStyle/>
        <a:p>
          <a:endParaRPr lang="en-IN"/>
        </a:p>
      </dgm:t>
    </dgm:pt>
    <dgm:pt modelId="{331CA3FE-1EC5-42A9-817B-0F088E8BB605}" type="sibTrans" cxnId="{AC29E7BA-E7D9-4346-ABE4-2EA30D7DA680}">
      <dgm:prSet/>
      <dgm:spPr/>
      <dgm:t>
        <a:bodyPr/>
        <a:lstStyle/>
        <a:p>
          <a:endParaRPr lang="en-IN"/>
        </a:p>
      </dgm:t>
    </dgm:pt>
    <dgm:pt modelId="{BB00B149-220D-42BD-8DEE-DE3CF743DECD}">
      <dgm:prSet phldrT="[Text]"/>
      <dgm:spPr/>
      <dgm:t>
        <a:bodyPr/>
        <a:lstStyle/>
        <a:p>
          <a:r>
            <a:rPr lang="en-IN" dirty="0" smtClean="0"/>
            <a:t>notional amount will be disallowed</a:t>
          </a:r>
          <a:endParaRPr lang="en-IN" dirty="0"/>
        </a:p>
      </dgm:t>
    </dgm:pt>
    <dgm:pt modelId="{74AFAFA4-A1F1-4181-A1ED-0522F79BCC98}" type="parTrans" cxnId="{93E2A9DA-C627-40C2-A001-5EB8051DE593}">
      <dgm:prSet/>
      <dgm:spPr/>
      <dgm:t>
        <a:bodyPr/>
        <a:lstStyle/>
        <a:p>
          <a:endParaRPr lang="en-IN"/>
        </a:p>
      </dgm:t>
    </dgm:pt>
    <dgm:pt modelId="{84FAAD1D-43F3-4BF1-B9CC-C0AF8019FF73}" type="sibTrans" cxnId="{93E2A9DA-C627-40C2-A001-5EB8051DE593}">
      <dgm:prSet/>
      <dgm:spPr/>
      <dgm:t>
        <a:bodyPr/>
        <a:lstStyle/>
        <a:p>
          <a:endParaRPr lang="en-IN"/>
        </a:p>
      </dgm:t>
    </dgm:pt>
    <dgm:pt modelId="{561046A0-DF17-486A-A495-C42D91B54914}" type="pres">
      <dgm:prSet presAssocID="{F7DA3C18-7E73-4280-8471-3BA004865E0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DC4CC4A4-CB73-47C0-A4EC-F412C9D91D23}" type="pres">
      <dgm:prSet presAssocID="{D9847491-A470-4CA0-A186-B81934E9EFC1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57A8324F-CB70-4C29-805C-84FCA7208C23}" type="pres">
      <dgm:prSet presAssocID="{D9847491-A470-4CA0-A186-B81934E9EFC1}" presName="rootComposite1" presStyleCnt="0"/>
      <dgm:spPr/>
      <dgm:t>
        <a:bodyPr/>
        <a:lstStyle/>
        <a:p>
          <a:endParaRPr lang="en-IN"/>
        </a:p>
      </dgm:t>
    </dgm:pt>
    <dgm:pt modelId="{D8FD1600-FEBF-4D29-B67B-6BEEEFEB56DF}" type="pres">
      <dgm:prSet presAssocID="{D9847491-A470-4CA0-A186-B81934E9EFC1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n-IN"/>
        </a:p>
      </dgm:t>
    </dgm:pt>
    <dgm:pt modelId="{DB161614-3F76-44AF-B5D4-A65CD1D07E50}" type="pres">
      <dgm:prSet presAssocID="{D9847491-A470-4CA0-A186-B81934E9EFC1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  <dgm:pt modelId="{3D6B0C27-EA95-46F2-8F2C-D0584867768B}" type="pres">
      <dgm:prSet presAssocID="{D9847491-A470-4CA0-A186-B81934E9EFC1}" presName="rootConnector1" presStyleLbl="node1" presStyleIdx="0" presStyleCnt="3"/>
      <dgm:spPr/>
      <dgm:t>
        <a:bodyPr/>
        <a:lstStyle/>
        <a:p>
          <a:endParaRPr lang="en-IN"/>
        </a:p>
      </dgm:t>
    </dgm:pt>
    <dgm:pt modelId="{B69B867F-EE03-4060-9E46-02FF50558F5F}" type="pres">
      <dgm:prSet presAssocID="{D9847491-A470-4CA0-A186-B81934E9EFC1}" presName="hierChild2" presStyleCnt="0"/>
      <dgm:spPr/>
      <dgm:t>
        <a:bodyPr/>
        <a:lstStyle/>
        <a:p>
          <a:endParaRPr lang="en-IN"/>
        </a:p>
      </dgm:t>
    </dgm:pt>
    <dgm:pt modelId="{B6A03C0B-CDF6-496B-9A02-A7E6993CC11A}" type="pres">
      <dgm:prSet presAssocID="{11D4F992-7BAF-477B-BA59-3D081D3F8E92}" presName="Name37" presStyleLbl="parChTrans1D2" presStyleIdx="0" presStyleCnt="1"/>
      <dgm:spPr/>
      <dgm:t>
        <a:bodyPr/>
        <a:lstStyle/>
        <a:p>
          <a:endParaRPr lang="en-IN"/>
        </a:p>
      </dgm:t>
    </dgm:pt>
    <dgm:pt modelId="{225E0F47-9BEE-40C8-8153-FC2E3C32A93E}" type="pres">
      <dgm:prSet presAssocID="{86BED621-0F44-4837-9EE9-12FB548EED2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99316694-2A09-49CF-B785-5D09C1F2ED1F}" type="pres">
      <dgm:prSet presAssocID="{86BED621-0F44-4837-9EE9-12FB548EED23}" presName="rootComposite" presStyleCnt="0"/>
      <dgm:spPr/>
      <dgm:t>
        <a:bodyPr/>
        <a:lstStyle/>
        <a:p>
          <a:endParaRPr lang="en-IN"/>
        </a:p>
      </dgm:t>
    </dgm:pt>
    <dgm:pt modelId="{4045B270-5162-4F56-816F-A7EB8A2D56F3}" type="pres">
      <dgm:prSet presAssocID="{86BED621-0F44-4837-9EE9-12FB548EED23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en-IN"/>
        </a:p>
      </dgm:t>
    </dgm:pt>
    <dgm:pt modelId="{4A6EAE1A-3C20-4F3E-90B2-4820214DA200}" type="pres">
      <dgm:prSet presAssocID="{86BED621-0F44-4837-9EE9-12FB548EED23}" presName="titleText2" presStyleLbl="fgAcc1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  <dgm:pt modelId="{33274B1E-76E1-484D-B09B-790A7BC84657}" type="pres">
      <dgm:prSet presAssocID="{86BED621-0F44-4837-9EE9-12FB548EED23}" presName="rootConnector" presStyleLbl="node2" presStyleIdx="0" presStyleCnt="0"/>
      <dgm:spPr/>
      <dgm:t>
        <a:bodyPr/>
        <a:lstStyle/>
        <a:p>
          <a:endParaRPr lang="en-IN"/>
        </a:p>
      </dgm:t>
    </dgm:pt>
    <dgm:pt modelId="{D8EEA88B-5B9A-4BB0-841D-8F178288A3A3}" type="pres">
      <dgm:prSet presAssocID="{86BED621-0F44-4837-9EE9-12FB548EED23}" presName="hierChild4" presStyleCnt="0"/>
      <dgm:spPr/>
      <dgm:t>
        <a:bodyPr/>
        <a:lstStyle/>
        <a:p>
          <a:endParaRPr lang="en-IN"/>
        </a:p>
      </dgm:t>
    </dgm:pt>
    <dgm:pt modelId="{9A23898B-4BE8-4BAF-BBBB-2D33357452E1}" type="pres">
      <dgm:prSet presAssocID="{AF3701C6-E281-4571-9644-75B3168D312D}" presName="Name37" presStyleLbl="parChTrans1D3" presStyleIdx="0" presStyleCnt="2"/>
      <dgm:spPr/>
      <dgm:t>
        <a:bodyPr/>
        <a:lstStyle/>
        <a:p>
          <a:endParaRPr lang="en-IN"/>
        </a:p>
      </dgm:t>
    </dgm:pt>
    <dgm:pt modelId="{8CC1DF1A-85B2-41D9-A100-90920A2E555A}" type="pres">
      <dgm:prSet presAssocID="{702864B3-E2AF-4573-9C01-A8C263A2D9E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739E71F9-4EC6-4AF2-AD34-8649F0BDE17D}" type="pres">
      <dgm:prSet presAssocID="{702864B3-E2AF-4573-9C01-A8C263A2D9EA}" presName="rootComposite" presStyleCnt="0"/>
      <dgm:spPr/>
      <dgm:t>
        <a:bodyPr/>
        <a:lstStyle/>
        <a:p>
          <a:endParaRPr lang="en-IN"/>
        </a:p>
      </dgm:t>
    </dgm:pt>
    <dgm:pt modelId="{51693DA9-DD72-4BAC-9A5C-B4C5298E1266}" type="pres">
      <dgm:prSet presAssocID="{702864B3-E2AF-4573-9C01-A8C263A2D9EA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en-IN"/>
        </a:p>
      </dgm:t>
    </dgm:pt>
    <dgm:pt modelId="{1EF3B609-A3BF-4378-8BBA-B2848D967FE6}" type="pres">
      <dgm:prSet presAssocID="{702864B3-E2AF-4573-9C01-A8C263A2D9EA}" presName="titleText2" presStyleLbl="fgAcc1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  <dgm:pt modelId="{AD88F4F4-28BC-40CA-B9A8-78D174E3C4E2}" type="pres">
      <dgm:prSet presAssocID="{702864B3-E2AF-4573-9C01-A8C263A2D9EA}" presName="rootConnector" presStyleLbl="node3" presStyleIdx="0" presStyleCnt="0"/>
      <dgm:spPr/>
      <dgm:t>
        <a:bodyPr/>
        <a:lstStyle/>
        <a:p>
          <a:endParaRPr lang="en-IN"/>
        </a:p>
      </dgm:t>
    </dgm:pt>
    <dgm:pt modelId="{84565861-C659-42A4-B176-54547D393318}" type="pres">
      <dgm:prSet presAssocID="{702864B3-E2AF-4573-9C01-A8C263A2D9EA}" presName="hierChild4" presStyleCnt="0"/>
      <dgm:spPr/>
      <dgm:t>
        <a:bodyPr/>
        <a:lstStyle/>
        <a:p>
          <a:endParaRPr lang="en-IN"/>
        </a:p>
      </dgm:t>
    </dgm:pt>
    <dgm:pt modelId="{384FEFED-05D7-433E-B8CC-ACE8ECF90BEC}" type="pres">
      <dgm:prSet presAssocID="{702864B3-E2AF-4573-9C01-A8C263A2D9EA}" presName="hierChild5" presStyleCnt="0"/>
      <dgm:spPr/>
      <dgm:t>
        <a:bodyPr/>
        <a:lstStyle/>
        <a:p>
          <a:endParaRPr lang="en-IN"/>
        </a:p>
      </dgm:t>
    </dgm:pt>
    <dgm:pt modelId="{127ADD8D-DCF6-42D2-BCD4-2243BAF3205A}" type="pres">
      <dgm:prSet presAssocID="{74AFAFA4-A1F1-4181-A1ED-0522F79BCC98}" presName="Name37" presStyleLbl="parChTrans1D3" presStyleIdx="1" presStyleCnt="2"/>
      <dgm:spPr/>
      <dgm:t>
        <a:bodyPr/>
        <a:lstStyle/>
        <a:p>
          <a:endParaRPr lang="en-IN"/>
        </a:p>
      </dgm:t>
    </dgm:pt>
    <dgm:pt modelId="{88D6C440-3977-4218-9927-0460B226D4F4}" type="pres">
      <dgm:prSet presAssocID="{BB00B149-220D-42BD-8DEE-DE3CF743DEC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B83ED0F4-549C-4702-94FD-563947FAD245}" type="pres">
      <dgm:prSet presAssocID="{BB00B149-220D-42BD-8DEE-DE3CF743DECD}" presName="rootComposite" presStyleCnt="0"/>
      <dgm:spPr/>
      <dgm:t>
        <a:bodyPr/>
        <a:lstStyle/>
        <a:p>
          <a:endParaRPr lang="en-IN"/>
        </a:p>
      </dgm:t>
    </dgm:pt>
    <dgm:pt modelId="{C50DBC51-7E18-4C02-8E71-18103207CC72}" type="pres">
      <dgm:prSet presAssocID="{BB00B149-220D-42BD-8DEE-DE3CF743DECD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en-IN"/>
        </a:p>
      </dgm:t>
    </dgm:pt>
    <dgm:pt modelId="{B157E4A0-98E1-41DB-9677-3ECCE47B42C0}" type="pres">
      <dgm:prSet presAssocID="{BB00B149-220D-42BD-8DEE-DE3CF743DECD}" presName="titleText2" presStyleLbl="fgAcc1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  <dgm:pt modelId="{0EC2A4BB-4757-44CD-AE58-DADE0BBD03A7}" type="pres">
      <dgm:prSet presAssocID="{BB00B149-220D-42BD-8DEE-DE3CF743DECD}" presName="rootConnector" presStyleLbl="node3" presStyleIdx="0" presStyleCnt="0"/>
      <dgm:spPr/>
      <dgm:t>
        <a:bodyPr/>
        <a:lstStyle/>
        <a:p>
          <a:endParaRPr lang="en-IN"/>
        </a:p>
      </dgm:t>
    </dgm:pt>
    <dgm:pt modelId="{1169E544-C7AB-4AC8-A42D-FDECDC2911A4}" type="pres">
      <dgm:prSet presAssocID="{BB00B149-220D-42BD-8DEE-DE3CF743DECD}" presName="hierChild4" presStyleCnt="0"/>
      <dgm:spPr/>
      <dgm:t>
        <a:bodyPr/>
        <a:lstStyle/>
        <a:p>
          <a:endParaRPr lang="en-IN"/>
        </a:p>
      </dgm:t>
    </dgm:pt>
    <dgm:pt modelId="{B88BD946-8A61-4A70-89B0-B8B3E5FF5D02}" type="pres">
      <dgm:prSet presAssocID="{BB00B149-220D-42BD-8DEE-DE3CF743DECD}" presName="hierChild5" presStyleCnt="0"/>
      <dgm:spPr/>
      <dgm:t>
        <a:bodyPr/>
        <a:lstStyle/>
        <a:p>
          <a:endParaRPr lang="en-IN"/>
        </a:p>
      </dgm:t>
    </dgm:pt>
    <dgm:pt modelId="{9D0215D5-07EC-4AEE-8E88-091BC572DA0B}" type="pres">
      <dgm:prSet presAssocID="{86BED621-0F44-4837-9EE9-12FB548EED23}" presName="hierChild5" presStyleCnt="0"/>
      <dgm:spPr/>
      <dgm:t>
        <a:bodyPr/>
        <a:lstStyle/>
        <a:p>
          <a:endParaRPr lang="en-IN"/>
        </a:p>
      </dgm:t>
    </dgm:pt>
    <dgm:pt modelId="{BECC4F21-C705-45E3-A958-9B388B34A866}" type="pres">
      <dgm:prSet presAssocID="{D9847491-A470-4CA0-A186-B81934E9EFC1}" presName="hierChild3" presStyleCnt="0"/>
      <dgm:spPr/>
      <dgm:t>
        <a:bodyPr/>
        <a:lstStyle/>
        <a:p>
          <a:endParaRPr lang="en-IN"/>
        </a:p>
      </dgm:t>
    </dgm:pt>
  </dgm:ptLst>
  <dgm:cxnLst>
    <dgm:cxn modelId="{165BE59F-E45C-4475-BE95-0B912E71270F}" type="presOf" srcId="{BB00B149-220D-42BD-8DEE-DE3CF743DECD}" destId="{C50DBC51-7E18-4C02-8E71-18103207CC72}" srcOrd="0" destOrd="0" presId="urn:microsoft.com/office/officeart/2008/layout/NameandTitleOrganizationalChart"/>
    <dgm:cxn modelId="{CFB130BC-AF06-432D-9689-D34869A82E1B}" type="presOf" srcId="{86BED621-0F44-4837-9EE9-12FB548EED23}" destId="{4045B270-5162-4F56-816F-A7EB8A2D56F3}" srcOrd="0" destOrd="0" presId="urn:microsoft.com/office/officeart/2008/layout/NameandTitleOrganizationalChart"/>
    <dgm:cxn modelId="{C2DD74D4-0466-4708-B8DB-2C21AA15D61D}" type="presOf" srcId="{702864B3-E2AF-4573-9C01-A8C263A2D9EA}" destId="{51693DA9-DD72-4BAC-9A5C-B4C5298E1266}" srcOrd="0" destOrd="0" presId="urn:microsoft.com/office/officeart/2008/layout/NameandTitleOrganizationalChart"/>
    <dgm:cxn modelId="{93E2A9DA-C627-40C2-A001-5EB8051DE593}" srcId="{86BED621-0F44-4837-9EE9-12FB548EED23}" destId="{BB00B149-220D-42BD-8DEE-DE3CF743DECD}" srcOrd="1" destOrd="0" parTransId="{74AFAFA4-A1F1-4181-A1ED-0522F79BCC98}" sibTransId="{84FAAD1D-43F3-4BF1-B9CC-C0AF8019FF73}"/>
    <dgm:cxn modelId="{C417E3F9-561E-42A2-9E0D-B41BBD83DB0C}" type="presOf" srcId="{86BED621-0F44-4837-9EE9-12FB548EED23}" destId="{33274B1E-76E1-484D-B09B-790A7BC84657}" srcOrd="1" destOrd="0" presId="urn:microsoft.com/office/officeart/2008/layout/NameandTitleOrganizationalChart"/>
    <dgm:cxn modelId="{C314C193-8DCB-464D-B135-D94AEE257A67}" type="presOf" srcId="{11D4F992-7BAF-477B-BA59-3D081D3F8E92}" destId="{B6A03C0B-CDF6-496B-9A02-A7E6993CC11A}" srcOrd="0" destOrd="0" presId="urn:microsoft.com/office/officeart/2008/layout/NameandTitleOrganizationalChart"/>
    <dgm:cxn modelId="{36114126-8CBD-42B5-842A-485EA5337D5D}" type="presOf" srcId="{D9847491-A470-4CA0-A186-B81934E9EFC1}" destId="{3D6B0C27-EA95-46F2-8F2C-D0584867768B}" srcOrd="1" destOrd="0" presId="urn:microsoft.com/office/officeart/2008/layout/NameandTitleOrganizationalChart"/>
    <dgm:cxn modelId="{F5D61A28-CBAB-42C3-B6F3-0AB48822E950}" type="presOf" srcId="{84FAAD1D-43F3-4BF1-B9CC-C0AF8019FF73}" destId="{B157E4A0-98E1-41DB-9677-3ECCE47B42C0}" srcOrd="0" destOrd="0" presId="urn:microsoft.com/office/officeart/2008/layout/NameandTitleOrganizationalChart"/>
    <dgm:cxn modelId="{0EE9828E-DC6A-40FA-B794-E138F0285AC9}" srcId="{F7DA3C18-7E73-4280-8471-3BA004865E06}" destId="{D9847491-A470-4CA0-A186-B81934E9EFC1}" srcOrd="0" destOrd="0" parTransId="{253E9262-CA45-45D3-891A-A16FC0CC0FA6}" sibTransId="{FA254CE9-68C2-4944-A36F-DE57BD804EDF}"/>
    <dgm:cxn modelId="{D505A52A-218A-4691-9F40-59C9AAF8D71C}" type="presOf" srcId="{F7DA3C18-7E73-4280-8471-3BA004865E06}" destId="{561046A0-DF17-486A-A495-C42D91B54914}" srcOrd="0" destOrd="0" presId="urn:microsoft.com/office/officeart/2008/layout/NameandTitleOrganizationalChart"/>
    <dgm:cxn modelId="{DD7C597F-2477-4D90-8D1A-4649ACD04C0E}" type="presOf" srcId="{702864B3-E2AF-4573-9C01-A8C263A2D9EA}" destId="{AD88F4F4-28BC-40CA-B9A8-78D174E3C4E2}" srcOrd="1" destOrd="0" presId="urn:microsoft.com/office/officeart/2008/layout/NameandTitleOrganizationalChart"/>
    <dgm:cxn modelId="{7B221ED5-9104-4DEA-991F-3AE8B89CC353}" type="presOf" srcId="{BB00B149-220D-42BD-8DEE-DE3CF743DECD}" destId="{0EC2A4BB-4757-44CD-AE58-DADE0BBD03A7}" srcOrd="1" destOrd="0" presId="urn:microsoft.com/office/officeart/2008/layout/NameandTitleOrganizationalChart"/>
    <dgm:cxn modelId="{76C68EC3-206A-4026-889E-D574C487E57F}" type="presOf" srcId="{74AFAFA4-A1F1-4181-A1ED-0522F79BCC98}" destId="{127ADD8D-DCF6-42D2-BCD4-2243BAF3205A}" srcOrd="0" destOrd="0" presId="urn:microsoft.com/office/officeart/2008/layout/NameandTitleOrganizationalChart"/>
    <dgm:cxn modelId="{AC29E7BA-E7D9-4346-ABE4-2EA30D7DA680}" srcId="{86BED621-0F44-4837-9EE9-12FB548EED23}" destId="{702864B3-E2AF-4573-9C01-A8C263A2D9EA}" srcOrd="0" destOrd="0" parTransId="{AF3701C6-E281-4571-9644-75B3168D312D}" sibTransId="{331CA3FE-1EC5-42A9-817B-0F088E8BB605}"/>
    <dgm:cxn modelId="{702BB0DE-6F3F-450A-9792-1D976FD587F6}" type="presOf" srcId="{473ADE34-B088-4F12-976C-131AD9CE5099}" destId="{4A6EAE1A-3C20-4F3E-90B2-4820214DA200}" srcOrd="0" destOrd="0" presId="urn:microsoft.com/office/officeart/2008/layout/NameandTitleOrganizationalChart"/>
    <dgm:cxn modelId="{1E5F45C0-DCCC-472A-AF08-4867335379D4}" type="presOf" srcId="{331CA3FE-1EC5-42A9-817B-0F088E8BB605}" destId="{1EF3B609-A3BF-4378-8BBA-B2848D967FE6}" srcOrd="0" destOrd="0" presId="urn:microsoft.com/office/officeart/2008/layout/NameandTitleOrganizationalChart"/>
    <dgm:cxn modelId="{A99507B1-75A3-46DB-BCB7-66AEC623F050}" type="presOf" srcId="{D9847491-A470-4CA0-A186-B81934E9EFC1}" destId="{D8FD1600-FEBF-4D29-B67B-6BEEEFEB56DF}" srcOrd="0" destOrd="0" presId="urn:microsoft.com/office/officeart/2008/layout/NameandTitleOrganizationalChart"/>
    <dgm:cxn modelId="{6F07FC4C-7C2E-4E9D-AE1E-7FB4BF8CC328}" srcId="{D9847491-A470-4CA0-A186-B81934E9EFC1}" destId="{86BED621-0F44-4837-9EE9-12FB548EED23}" srcOrd="0" destOrd="0" parTransId="{11D4F992-7BAF-477B-BA59-3D081D3F8E92}" sibTransId="{473ADE34-B088-4F12-976C-131AD9CE5099}"/>
    <dgm:cxn modelId="{46065171-27F9-46A8-A4AC-824ED5DD87A9}" type="presOf" srcId="{FA254CE9-68C2-4944-A36F-DE57BD804EDF}" destId="{DB161614-3F76-44AF-B5D4-A65CD1D07E50}" srcOrd="0" destOrd="0" presId="urn:microsoft.com/office/officeart/2008/layout/NameandTitleOrganizationalChart"/>
    <dgm:cxn modelId="{A450D1FB-BE2F-4560-B4D9-6480BC889043}" type="presOf" srcId="{AF3701C6-E281-4571-9644-75B3168D312D}" destId="{9A23898B-4BE8-4BAF-BBBB-2D33357452E1}" srcOrd="0" destOrd="0" presId="urn:microsoft.com/office/officeart/2008/layout/NameandTitleOrganizationalChart"/>
    <dgm:cxn modelId="{F634FB2E-5378-491A-9B3F-FED7F72636C0}" type="presParOf" srcId="{561046A0-DF17-486A-A495-C42D91B54914}" destId="{DC4CC4A4-CB73-47C0-A4EC-F412C9D91D23}" srcOrd="0" destOrd="0" presId="urn:microsoft.com/office/officeart/2008/layout/NameandTitleOrganizationalChart"/>
    <dgm:cxn modelId="{EBDCE481-55D1-40F7-8B5F-388219489FDA}" type="presParOf" srcId="{DC4CC4A4-CB73-47C0-A4EC-F412C9D91D23}" destId="{57A8324F-CB70-4C29-805C-84FCA7208C23}" srcOrd="0" destOrd="0" presId="urn:microsoft.com/office/officeart/2008/layout/NameandTitleOrganizationalChart"/>
    <dgm:cxn modelId="{E5610DF3-2793-4B2E-B766-F8475AC2661A}" type="presParOf" srcId="{57A8324F-CB70-4C29-805C-84FCA7208C23}" destId="{D8FD1600-FEBF-4D29-B67B-6BEEEFEB56DF}" srcOrd="0" destOrd="0" presId="urn:microsoft.com/office/officeart/2008/layout/NameandTitleOrganizationalChart"/>
    <dgm:cxn modelId="{3FCD4065-3008-4A29-A1F3-E4B5A89D8A81}" type="presParOf" srcId="{57A8324F-CB70-4C29-805C-84FCA7208C23}" destId="{DB161614-3F76-44AF-B5D4-A65CD1D07E50}" srcOrd="1" destOrd="0" presId="urn:microsoft.com/office/officeart/2008/layout/NameandTitleOrganizationalChart"/>
    <dgm:cxn modelId="{F189BA5C-5DA9-43FC-91EB-B06137AC7C02}" type="presParOf" srcId="{57A8324F-CB70-4C29-805C-84FCA7208C23}" destId="{3D6B0C27-EA95-46F2-8F2C-D0584867768B}" srcOrd="2" destOrd="0" presId="urn:microsoft.com/office/officeart/2008/layout/NameandTitleOrganizationalChart"/>
    <dgm:cxn modelId="{FE5DD002-700E-47C8-8196-06D86B4508AA}" type="presParOf" srcId="{DC4CC4A4-CB73-47C0-A4EC-F412C9D91D23}" destId="{B69B867F-EE03-4060-9E46-02FF50558F5F}" srcOrd="1" destOrd="0" presId="urn:microsoft.com/office/officeart/2008/layout/NameandTitleOrganizationalChart"/>
    <dgm:cxn modelId="{E88C61ED-EADE-4C7F-9856-8481A4445758}" type="presParOf" srcId="{B69B867F-EE03-4060-9E46-02FF50558F5F}" destId="{B6A03C0B-CDF6-496B-9A02-A7E6993CC11A}" srcOrd="0" destOrd="0" presId="urn:microsoft.com/office/officeart/2008/layout/NameandTitleOrganizationalChart"/>
    <dgm:cxn modelId="{EE41BA78-804B-4DCB-8850-5CEBF4EB4501}" type="presParOf" srcId="{B69B867F-EE03-4060-9E46-02FF50558F5F}" destId="{225E0F47-9BEE-40C8-8153-FC2E3C32A93E}" srcOrd="1" destOrd="0" presId="urn:microsoft.com/office/officeart/2008/layout/NameandTitleOrganizationalChart"/>
    <dgm:cxn modelId="{DEF1BEB5-EF7A-4B7E-AE20-0717929B4F24}" type="presParOf" srcId="{225E0F47-9BEE-40C8-8153-FC2E3C32A93E}" destId="{99316694-2A09-49CF-B785-5D09C1F2ED1F}" srcOrd="0" destOrd="0" presId="urn:microsoft.com/office/officeart/2008/layout/NameandTitleOrganizationalChart"/>
    <dgm:cxn modelId="{F9C2BD23-46F5-4538-8100-30DE12BEF2FF}" type="presParOf" srcId="{99316694-2A09-49CF-B785-5D09C1F2ED1F}" destId="{4045B270-5162-4F56-816F-A7EB8A2D56F3}" srcOrd="0" destOrd="0" presId="urn:microsoft.com/office/officeart/2008/layout/NameandTitleOrganizationalChart"/>
    <dgm:cxn modelId="{1BA7448C-E9A1-4A91-AC36-AF314F3B8FF4}" type="presParOf" srcId="{99316694-2A09-49CF-B785-5D09C1F2ED1F}" destId="{4A6EAE1A-3C20-4F3E-90B2-4820214DA200}" srcOrd="1" destOrd="0" presId="urn:microsoft.com/office/officeart/2008/layout/NameandTitleOrganizationalChart"/>
    <dgm:cxn modelId="{885E8BF1-04F6-4435-A55C-E17A79818DC0}" type="presParOf" srcId="{99316694-2A09-49CF-B785-5D09C1F2ED1F}" destId="{33274B1E-76E1-484D-B09B-790A7BC84657}" srcOrd="2" destOrd="0" presId="urn:microsoft.com/office/officeart/2008/layout/NameandTitleOrganizationalChart"/>
    <dgm:cxn modelId="{D7B943E4-E708-43F4-8BD3-9026AD43AB30}" type="presParOf" srcId="{225E0F47-9BEE-40C8-8153-FC2E3C32A93E}" destId="{D8EEA88B-5B9A-4BB0-841D-8F178288A3A3}" srcOrd="1" destOrd="0" presId="urn:microsoft.com/office/officeart/2008/layout/NameandTitleOrganizationalChart"/>
    <dgm:cxn modelId="{F4311FFF-9403-4801-B81E-B9087D79B87F}" type="presParOf" srcId="{D8EEA88B-5B9A-4BB0-841D-8F178288A3A3}" destId="{9A23898B-4BE8-4BAF-BBBB-2D33357452E1}" srcOrd="0" destOrd="0" presId="urn:microsoft.com/office/officeart/2008/layout/NameandTitleOrganizationalChart"/>
    <dgm:cxn modelId="{8D2F8066-0007-4531-B8DB-273D67FAB81F}" type="presParOf" srcId="{D8EEA88B-5B9A-4BB0-841D-8F178288A3A3}" destId="{8CC1DF1A-85B2-41D9-A100-90920A2E555A}" srcOrd="1" destOrd="0" presId="urn:microsoft.com/office/officeart/2008/layout/NameandTitleOrganizationalChart"/>
    <dgm:cxn modelId="{97D633BD-39E2-4D95-B9F1-A7B1F5A9368F}" type="presParOf" srcId="{8CC1DF1A-85B2-41D9-A100-90920A2E555A}" destId="{739E71F9-4EC6-4AF2-AD34-8649F0BDE17D}" srcOrd="0" destOrd="0" presId="urn:microsoft.com/office/officeart/2008/layout/NameandTitleOrganizationalChart"/>
    <dgm:cxn modelId="{2C3D2409-348B-4620-9CFB-E7EEDAACEA2D}" type="presParOf" srcId="{739E71F9-4EC6-4AF2-AD34-8649F0BDE17D}" destId="{51693DA9-DD72-4BAC-9A5C-B4C5298E1266}" srcOrd="0" destOrd="0" presId="urn:microsoft.com/office/officeart/2008/layout/NameandTitleOrganizationalChart"/>
    <dgm:cxn modelId="{D93C3EEA-97AE-4302-8811-6606E9A59CBB}" type="presParOf" srcId="{739E71F9-4EC6-4AF2-AD34-8649F0BDE17D}" destId="{1EF3B609-A3BF-4378-8BBA-B2848D967FE6}" srcOrd="1" destOrd="0" presId="urn:microsoft.com/office/officeart/2008/layout/NameandTitleOrganizationalChart"/>
    <dgm:cxn modelId="{7D4F6D52-95FC-4D0A-A2E4-3E478207E7ED}" type="presParOf" srcId="{739E71F9-4EC6-4AF2-AD34-8649F0BDE17D}" destId="{AD88F4F4-28BC-40CA-B9A8-78D174E3C4E2}" srcOrd="2" destOrd="0" presId="urn:microsoft.com/office/officeart/2008/layout/NameandTitleOrganizationalChart"/>
    <dgm:cxn modelId="{A13E198D-1E56-4DB3-AFCA-951177F76EDB}" type="presParOf" srcId="{8CC1DF1A-85B2-41D9-A100-90920A2E555A}" destId="{84565861-C659-42A4-B176-54547D393318}" srcOrd="1" destOrd="0" presId="urn:microsoft.com/office/officeart/2008/layout/NameandTitleOrganizationalChart"/>
    <dgm:cxn modelId="{44CA06E1-6E9C-417B-83A6-6D9773872FDC}" type="presParOf" srcId="{8CC1DF1A-85B2-41D9-A100-90920A2E555A}" destId="{384FEFED-05D7-433E-B8CC-ACE8ECF90BEC}" srcOrd="2" destOrd="0" presId="urn:microsoft.com/office/officeart/2008/layout/NameandTitleOrganizationalChart"/>
    <dgm:cxn modelId="{5224F621-2CE8-4E10-9494-1EBB095F42B6}" type="presParOf" srcId="{D8EEA88B-5B9A-4BB0-841D-8F178288A3A3}" destId="{127ADD8D-DCF6-42D2-BCD4-2243BAF3205A}" srcOrd="2" destOrd="0" presId="urn:microsoft.com/office/officeart/2008/layout/NameandTitleOrganizationalChart"/>
    <dgm:cxn modelId="{FBED6663-5795-4EF0-997B-E88B9F186C6C}" type="presParOf" srcId="{D8EEA88B-5B9A-4BB0-841D-8F178288A3A3}" destId="{88D6C440-3977-4218-9927-0460B226D4F4}" srcOrd="3" destOrd="0" presId="urn:microsoft.com/office/officeart/2008/layout/NameandTitleOrganizationalChart"/>
    <dgm:cxn modelId="{F1AAA778-17E8-425D-BBCC-86BF22C8985E}" type="presParOf" srcId="{88D6C440-3977-4218-9927-0460B226D4F4}" destId="{B83ED0F4-549C-4702-94FD-563947FAD245}" srcOrd="0" destOrd="0" presId="urn:microsoft.com/office/officeart/2008/layout/NameandTitleOrganizationalChart"/>
    <dgm:cxn modelId="{FF88DACA-C05E-4D23-B656-EADC4A9D6C45}" type="presParOf" srcId="{B83ED0F4-549C-4702-94FD-563947FAD245}" destId="{C50DBC51-7E18-4C02-8E71-18103207CC72}" srcOrd="0" destOrd="0" presId="urn:microsoft.com/office/officeart/2008/layout/NameandTitleOrganizationalChart"/>
    <dgm:cxn modelId="{68DAD3FC-CFFB-4F67-8B84-A6BFCBA81DEB}" type="presParOf" srcId="{B83ED0F4-549C-4702-94FD-563947FAD245}" destId="{B157E4A0-98E1-41DB-9677-3ECCE47B42C0}" srcOrd="1" destOrd="0" presId="urn:microsoft.com/office/officeart/2008/layout/NameandTitleOrganizationalChart"/>
    <dgm:cxn modelId="{ECEFB4A4-6DD4-4D00-B14B-9652E74BC440}" type="presParOf" srcId="{B83ED0F4-549C-4702-94FD-563947FAD245}" destId="{0EC2A4BB-4757-44CD-AE58-DADE0BBD03A7}" srcOrd="2" destOrd="0" presId="urn:microsoft.com/office/officeart/2008/layout/NameandTitleOrganizationalChart"/>
    <dgm:cxn modelId="{6714D957-6435-49FB-BF1D-0EFBF45F4EF0}" type="presParOf" srcId="{88D6C440-3977-4218-9927-0460B226D4F4}" destId="{1169E544-C7AB-4AC8-A42D-FDECDC2911A4}" srcOrd="1" destOrd="0" presId="urn:microsoft.com/office/officeart/2008/layout/NameandTitleOrganizationalChart"/>
    <dgm:cxn modelId="{BF9115F1-B299-4F11-A158-4F776FA2D2BB}" type="presParOf" srcId="{88D6C440-3977-4218-9927-0460B226D4F4}" destId="{B88BD946-8A61-4A70-89B0-B8B3E5FF5D02}" srcOrd="2" destOrd="0" presId="urn:microsoft.com/office/officeart/2008/layout/NameandTitleOrganizationalChart"/>
    <dgm:cxn modelId="{6EE74823-42C3-4A4F-BAAF-BBF72C8A8E06}" type="presParOf" srcId="{225E0F47-9BEE-40C8-8153-FC2E3C32A93E}" destId="{9D0215D5-07EC-4AEE-8E88-091BC572DA0B}" srcOrd="2" destOrd="0" presId="urn:microsoft.com/office/officeart/2008/layout/NameandTitleOrganizationalChart"/>
    <dgm:cxn modelId="{02F83F00-8056-4F93-B90B-C95D7BDC0F81}" type="presParOf" srcId="{DC4CC4A4-CB73-47C0-A4EC-F412C9D91D23}" destId="{BECC4F21-C705-45E3-A958-9B388B34A866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7E4C5FE-C721-438A-8B70-3EEEFAC23ED0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073CCDE-0319-42E9-BBCD-F99A91746E6B}">
      <dgm:prSet phldrT="[Text]" custT="1"/>
      <dgm:spPr/>
      <dgm:t>
        <a:bodyPr/>
        <a:lstStyle/>
        <a:p>
          <a:r>
            <a:rPr lang="en-IN" sz="4400" dirty="0" smtClean="0"/>
            <a:t>Relevance was</a:t>
          </a:r>
          <a:endParaRPr lang="en-IN" sz="4400" dirty="0"/>
        </a:p>
      </dgm:t>
    </dgm:pt>
    <dgm:pt modelId="{8C7260D3-803C-41F2-972F-F2D21CDC9292}" type="parTrans" cxnId="{F2D0BCB1-A66D-449F-9B51-53B301291A62}">
      <dgm:prSet/>
      <dgm:spPr/>
      <dgm:t>
        <a:bodyPr/>
        <a:lstStyle/>
        <a:p>
          <a:endParaRPr lang="en-IN"/>
        </a:p>
      </dgm:t>
    </dgm:pt>
    <dgm:pt modelId="{7CCC99E0-2F87-4CA7-8B04-F45B9A043AA8}" type="sibTrans" cxnId="{F2D0BCB1-A66D-449F-9B51-53B301291A62}">
      <dgm:prSet/>
      <dgm:spPr/>
      <dgm:t>
        <a:bodyPr/>
        <a:lstStyle/>
        <a:p>
          <a:endParaRPr lang="en-IN"/>
        </a:p>
      </dgm:t>
    </dgm:pt>
    <dgm:pt modelId="{3F338A8C-C923-4D8F-B9FE-3B8F0E897E6D}">
      <dgm:prSet phldrT="[Text]"/>
      <dgm:spPr/>
      <dgm:t>
        <a:bodyPr/>
        <a:lstStyle/>
        <a:p>
          <a:r>
            <a:rPr lang="en-US" dirty="0" smtClean="0"/>
            <a:t>In relation to the exempt income  &amp;</a:t>
          </a:r>
          <a:endParaRPr lang="en-IN" dirty="0"/>
        </a:p>
      </dgm:t>
    </dgm:pt>
    <dgm:pt modelId="{64E042AA-0005-4635-8DF4-7B103788D7F8}" type="parTrans" cxnId="{BE47C4FE-CE11-40B1-823C-039C0D27423E}">
      <dgm:prSet/>
      <dgm:spPr/>
      <dgm:t>
        <a:bodyPr/>
        <a:lstStyle/>
        <a:p>
          <a:endParaRPr lang="en-IN"/>
        </a:p>
      </dgm:t>
    </dgm:pt>
    <dgm:pt modelId="{85765CF8-CD72-453A-BF3C-230557D36EA0}" type="sibTrans" cxnId="{BE47C4FE-CE11-40B1-823C-039C0D27423E}">
      <dgm:prSet/>
      <dgm:spPr/>
      <dgm:t>
        <a:bodyPr/>
        <a:lstStyle/>
        <a:p>
          <a:endParaRPr lang="en-IN"/>
        </a:p>
      </dgm:t>
    </dgm:pt>
    <dgm:pt modelId="{ACBACEBE-A912-4650-839F-F0223C1F0D46}">
      <dgm:prSet phldrT="[Text]"/>
      <dgm:spPr/>
      <dgm:t>
        <a:bodyPr/>
        <a:lstStyle/>
        <a:p>
          <a:r>
            <a:rPr lang="en-US" dirty="0" smtClean="0"/>
            <a:t>Not to examine whether the expenditure incurred by the assessee</a:t>
          </a:r>
          <a:endParaRPr lang="en-IN" dirty="0"/>
        </a:p>
      </dgm:t>
    </dgm:pt>
    <dgm:pt modelId="{0DEFE13F-BC97-42B7-BB2F-9567A8258BA3}" type="parTrans" cxnId="{30753112-E8EB-4DF4-85E3-FA36DB897B0C}">
      <dgm:prSet/>
      <dgm:spPr/>
      <dgm:t>
        <a:bodyPr/>
        <a:lstStyle/>
        <a:p>
          <a:endParaRPr lang="en-IN"/>
        </a:p>
      </dgm:t>
    </dgm:pt>
    <dgm:pt modelId="{E713B1B1-EDF2-4946-9C46-305EF1D5447A}" type="sibTrans" cxnId="{30753112-E8EB-4DF4-85E3-FA36DB897B0C}">
      <dgm:prSet/>
      <dgm:spPr/>
      <dgm:t>
        <a:bodyPr/>
        <a:lstStyle/>
        <a:p>
          <a:endParaRPr lang="en-IN"/>
        </a:p>
      </dgm:t>
    </dgm:pt>
    <dgm:pt modelId="{79ED05EC-2119-46D6-A96B-98C5907E53C1}">
      <dgm:prSet phldrT="[Text]"/>
      <dgm:spPr/>
      <dgm:t>
        <a:bodyPr/>
        <a:lstStyle/>
        <a:p>
          <a:r>
            <a:rPr lang="en-US" dirty="0" smtClean="0"/>
            <a:t>Has resulted into exempt income or taxable income</a:t>
          </a:r>
          <a:endParaRPr lang="en-IN" dirty="0"/>
        </a:p>
      </dgm:t>
    </dgm:pt>
    <dgm:pt modelId="{346BA849-6DC9-4D9A-ACB8-14230D9CC634}" type="parTrans" cxnId="{F3E2CB71-3384-4A98-9524-D00BFC63C815}">
      <dgm:prSet/>
      <dgm:spPr/>
      <dgm:t>
        <a:bodyPr/>
        <a:lstStyle/>
        <a:p>
          <a:endParaRPr lang="en-IN"/>
        </a:p>
      </dgm:t>
    </dgm:pt>
    <dgm:pt modelId="{A70D91AF-FDA4-4533-805C-797D91B9B69A}" type="sibTrans" cxnId="{F3E2CB71-3384-4A98-9524-D00BFC63C815}">
      <dgm:prSet/>
      <dgm:spPr/>
      <dgm:t>
        <a:bodyPr/>
        <a:lstStyle/>
        <a:p>
          <a:endParaRPr lang="en-IN"/>
        </a:p>
      </dgm:t>
    </dgm:pt>
    <dgm:pt modelId="{7B8CDAB1-B42B-42AD-B039-3EFC56B7D7DB}">
      <dgm:prSet phldrT="[Text]"/>
      <dgm:spPr/>
      <dgm:t>
        <a:bodyPr/>
        <a:lstStyle/>
        <a:p>
          <a:r>
            <a:rPr lang="en-US" dirty="0" smtClean="0"/>
            <a:t>Work out the expenditure </a:t>
          </a:r>
          <a:endParaRPr lang="en-IN" dirty="0"/>
        </a:p>
      </dgm:t>
    </dgm:pt>
    <dgm:pt modelId="{66445579-A16D-4367-B4BD-4798A75CDF60}" type="parTrans" cxnId="{18AC3FEB-8FA7-4353-9376-BE2B440185AE}">
      <dgm:prSet/>
      <dgm:spPr/>
      <dgm:t>
        <a:bodyPr/>
        <a:lstStyle/>
        <a:p>
          <a:endParaRPr lang="en-IN"/>
        </a:p>
      </dgm:t>
    </dgm:pt>
    <dgm:pt modelId="{CC726D49-B851-4612-B713-94FAB226D1EE}" type="sibTrans" cxnId="{18AC3FEB-8FA7-4353-9376-BE2B440185AE}">
      <dgm:prSet/>
      <dgm:spPr/>
      <dgm:t>
        <a:bodyPr/>
        <a:lstStyle/>
        <a:p>
          <a:endParaRPr lang="en-IN"/>
        </a:p>
      </dgm:t>
    </dgm:pt>
    <dgm:pt modelId="{D95CAB3D-B7B4-4DF8-8ED2-EE7994C0CB59}" type="pres">
      <dgm:prSet presAssocID="{D7E4C5FE-C721-438A-8B70-3EEEFAC23ED0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0A3CF235-09A0-4893-BABB-121FFDC4E13B}" type="pres">
      <dgm:prSet presAssocID="{7073CCDE-0319-42E9-BBCD-F99A91746E6B}" presName="root" presStyleCnt="0">
        <dgm:presLayoutVars>
          <dgm:chMax/>
          <dgm:chPref/>
        </dgm:presLayoutVars>
      </dgm:prSet>
      <dgm:spPr/>
    </dgm:pt>
    <dgm:pt modelId="{F62CFAF2-3D5B-4644-8604-0FE5B209525B}" type="pres">
      <dgm:prSet presAssocID="{7073CCDE-0319-42E9-BBCD-F99A91746E6B}" presName="rootComposite" presStyleCnt="0">
        <dgm:presLayoutVars/>
      </dgm:prSet>
      <dgm:spPr/>
    </dgm:pt>
    <dgm:pt modelId="{6A3A8A29-0F4D-4402-B6B7-781F5177703E}" type="pres">
      <dgm:prSet presAssocID="{7073CCDE-0319-42E9-BBCD-F99A91746E6B}" presName="ParentAccent" presStyleLbl="alignNode1" presStyleIdx="0" presStyleCnt="1" custFlipVert="1" custScaleY="61900"/>
      <dgm:spPr/>
    </dgm:pt>
    <dgm:pt modelId="{CA51E6D8-B9F9-44C2-AA02-2CDB0DD9E5DD}" type="pres">
      <dgm:prSet presAssocID="{7073CCDE-0319-42E9-BBCD-F99A91746E6B}" presName="ParentSmallAccent" presStyleLbl="fgAcc1" presStyleIdx="0" presStyleCnt="1"/>
      <dgm:spPr/>
    </dgm:pt>
    <dgm:pt modelId="{8C7A4E74-D4EA-415D-8AE2-36BE604E02F1}" type="pres">
      <dgm:prSet presAssocID="{7073CCDE-0319-42E9-BBCD-F99A91746E6B}" presName="Parent" presStyleLbl="revTx" presStyleIdx="0" presStyleCnt="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355F4F8-AA8D-4D81-AC55-4D969C373294}" type="pres">
      <dgm:prSet presAssocID="{7073CCDE-0319-42E9-BBCD-F99A91746E6B}" presName="childShape" presStyleCnt="0">
        <dgm:presLayoutVars>
          <dgm:chMax val="0"/>
          <dgm:chPref val="0"/>
        </dgm:presLayoutVars>
      </dgm:prSet>
      <dgm:spPr/>
    </dgm:pt>
    <dgm:pt modelId="{B0D38511-F345-4999-8E58-EC31BB83DAC9}" type="pres">
      <dgm:prSet presAssocID="{7B8CDAB1-B42B-42AD-B039-3EFC56B7D7DB}" presName="childComposite" presStyleCnt="0">
        <dgm:presLayoutVars>
          <dgm:chMax val="0"/>
          <dgm:chPref val="0"/>
        </dgm:presLayoutVars>
      </dgm:prSet>
      <dgm:spPr/>
    </dgm:pt>
    <dgm:pt modelId="{A4299CC4-2B80-4E84-B0BD-3CABD416D369}" type="pres">
      <dgm:prSet presAssocID="{7B8CDAB1-B42B-42AD-B039-3EFC56B7D7DB}" presName="ChildAccent" presStyleLbl="solidFgAcc1" presStyleIdx="0" presStyleCnt="4"/>
      <dgm:spPr/>
    </dgm:pt>
    <dgm:pt modelId="{C1B194FB-2452-4826-84C1-CB68AD3121D2}" type="pres">
      <dgm:prSet presAssocID="{7B8CDAB1-B42B-42AD-B039-3EFC56B7D7DB}" presName="Child" presStyleLbl="revTx" presStyleIdx="1" presStyleCnt="5" custScaleY="612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3CAE37-9330-4BAA-B20B-4E7B1FBDFCB0}" type="pres">
      <dgm:prSet presAssocID="{3F338A8C-C923-4D8F-B9FE-3B8F0E897E6D}" presName="childComposite" presStyleCnt="0">
        <dgm:presLayoutVars>
          <dgm:chMax val="0"/>
          <dgm:chPref val="0"/>
        </dgm:presLayoutVars>
      </dgm:prSet>
      <dgm:spPr/>
    </dgm:pt>
    <dgm:pt modelId="{F945B6F4-D581-4D9E-A233-2B9C9C562EFA}" type="pres">
      <dgm:prSet presAssocID="{3F338A8C-C923-4D8F-B9FE-3B8F0E897E6D}" presName="ChildAccent" presStyleLbl="solidFgAcc1" presStyleIdx="1" presStyleCnt="4"/>
      <dgm:spPr/>
    </dgm:pt>
    <dgm:pt modelId="{30034404-7D96-4F72-AE78-885A0EC832C7}" type="pres">
      <dgm:prSet presAssocID="{3F338A8C-C923-4D8F-B9FE-3B8F0E897E6D}" presName="Child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9B3D02-57D6-465F-998D-87D562DCC062}" type="pres">
      <dgm:prSet presAssocID="{ACBACEBE-A912-4650-839F-F0223C1F0D46}" presName="childComposite" presStyleCnt="0">
        <dgm:presLayoutVars>
          <dgm:chMax val="0"/>
          <dgm:chPref val="0"/>
        </dgm:presLayoutVars>
      </dgm:prSet>
      <dgm:spPr/>
    </dgm:pt>
    <dgm:pt modelId="{21131D17-AAA7-411D-9FAE-B329CE01FA5E}" type="pres">
      <dgm:prSet presAssocID="{ACBACEBE-A912-4650-839F-F0223C1F0D46}" presName="ChildAccent" presStyleLbl="solidFgAcc1" presStyleIdx="2" presStyleCnt="4"/>
      <dgm:spPr/>
    </dgm:pt>
    <dgm:pt modelId="{AEA7F013-0225-47EB-8B97-8AE835CB4AE6}" type="pres">
      <dgm:prSet presAssocID="{ACBACEBE-A912-4650-839F-F0223C1F0D46}" presName="Child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64B54DA-39B7-4258-BE0F-CA69070ED63A}" type="pres">
      <dgm:prSet presAssocID="{79ED05EC-2119-46D6-A96B-98C5907E53C1}" presName="childComposite" presStyleCnt="0">
        <dgm:presLayoutVars>
          <dgm:chMax val="0"/>
          <dgm:chPref val="0"/>
        </dgm:presLayoutVars>
      </dgm:prSet>
      <dgm:spPr/>
    </dgm:pt>
    <dgm:pt modelId="{C115E7CC-560F-4F75-9BFC-A9BF78DBA6FC}" type="pres">
      <dgm:prSet presAssocID="{79ED05EC-2119-46D6-A96B-98C5907E53C1}" presName="ChildAccent" presStyleLbl="solidFgAcc1" presStyleIdx="3" presStyleCnt="4"/>
      <dgm:spPr/>
    </dgm:pt>
    <dgm:pt modelId="{6C450534-D615-4125-8FAE-4410CFB445F0}" type="pres">
      <dgm:prSet presAssocID="{79ED05EC-2119-46D6-A96B-98C5907E53C1}" presName="Child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3E2CB71-3384-4A98-9524-D00BFC63C815}" srcId="{7073CCDE-0319-42E9-BBCD-F99A91746E6B}" destId="{79ED05EC-2119-46D6-A96B-98C5907E53C1}" srcOrd="3" destOrd="0" parTransId="{346BA849-6DC9-4D9A-ACB8-14230D9CC634}" sibTransId="{A70D91AF-FDA4-4533-805C-797D91B9B69A}"/>
    <dgm:cxn modelId="{BE47C4FE-CE11-40B1-823C-039C0D27423E}" srcId="{7073CCDE-0319-42E9-BBCD-F99A91746E6B}" destId="{3F338A8C-C923-4D8F-B9FE-3B8F0E897E6D}" srcOrd="1" destOrd="0" parTransId="{64E042AA-0005-4635-8DF4-7B103788D7F8}" sibTransId="{85765CF8-CD72-453A-BF3C-230557D36EA0}"/>
    <dgm:cxn modelId="{18AC3FEB-8FA7-4353-9376-BE2B440185AE}" srcId="{7073CCDE-0319-42E9-BBCD-F99A91746E6B}" destId="{7B8CDAB1-B42B-42AD-B039-3EFC56B7D7DB}" srcOrd="0" destOrd="0" parTransId="{66445579-A16D-4367-B4BD-4798A75CDF60}" sibTransId="{CC726D49-B851-4612-B713-94FAB226D1EE}"/>
    <dgm:cxn modelId="{30753112-E8EB-4DF4-85E3-FA36DB897B0C}" srcId="{7073CCDE-0319-42E9-BBCD-F99A91746E6B}" destId="{ACBACEBE-A912-4650-839F-F0223C1F0D46}" srcOrd="2" destOrd="0" parTransId="{0DEFE13F-BC97-42B7-BB2F-9567A8258BA3}" sibTransId="{E713B1B1-EDF2-4946-9C46-305EF1D5447A}"/>
    <dgm:cxn modelId="{5FB98E36-127F-44C4-80DA-5EB7BEC443D1}" type="presOf" srcId="{3F338A8C-C923-4D8F-B9FE-3B8F0E897E6D}" destId="{30034404-7D96-4F72-AE78-885A0EC832C7}" srcOrd="0" destOrd="0" presId="urn:microsoft.com/office/officeart/2008/layout/SquareAccentList"/>
    <dgm:cxn modelId="{B54A4056-4530-43DC-91EC-2C1EA3FDC3F8}" type="presOf" srcId="{D7E4C5FE-C721-438A-8B70-3EEEFAC23ED0}" destId="{D95CAB3D-B7B4-4DF8-8ED2-EE7994C0CB59}" srcOrd="0" destOrd="0" presId="urn:microsoft.com/office/officeart/2008/layout/SquareAccentList"/>
    <dgm:cxn modelId="{59A8CDCF-A84C-4A85-9B56-69188F873585}" type="presOf" srcId="{7073CCDE-0319-42E9-BBCD-F99A91746E6B}" destId="{8C7A4E74-D4EA-415D-8AE2-36BE604E02F1}" srcOrd="0" destOrd="0" presId="urn:microsoft.com/office/officeart/2008/layout/SquareAccentList"/>
    <dgm:cxn modelId="{C041621A-5ADC-4179-8C85-2C5CAE12582D}" type="presOf" srcId="{ACBACEBE-A912-4650-839F-F0223C1F0D46}" destId="{AEA7F013-0225-47EB-8B97-8AE835CB4AE6}" srcOrd="0" destOrd="0" presId="urn:microsoft.com/office/officeart/2008/layout/SquareAccentList"/>
    <dgm:cxn modelId="{51270E43-CB57-4E99-A77C-4D12CC686E53}" type="presOf" srcId="{7B8CDAB1-B42B-42AD-B039-3EFC56B7D7DB}" destId="{C1B194FB-2452-4826-84C1-CB68AD3121D2}" srcOrd="0" destOrd="0" presId="urn:microsoft.com/office/officeart/2008/layout/SquareAccentList"/>
    <dgm:cxn modelId="{F2D0BCB1-A66D-449F-9B51-53B301291A62}" srcId="{D7E4C5FE-C721-438A-8B70-3EEEFAC23ED0}" destId="{7073CCDE-0319-42E9-BBCD-F99A91746E6B}" srcOrd="0" destOrd="0" parTransId="{8C7260D3-803C-41F2-972F-F2D21CDC9292}" sibTransId="{7CCC99E0-2F87-4CA7-8B04-F45B9A043AA8}"/>
    <dgm:cxn modelId="{E2E7FDB2-28E8-43DE-B7CD-5B5B3090A140}" type="presOf" srcId="{79ED05EC-2119-46D6-A96B-98C5907E53C1}" destId="{6C450534-D615-4125-8FAE-4410CFB445F0}" srcOrd="0" destOrd="0" presId="urn:microsoft.com/office/officeart/2008/layout/SquareAccentList"/>
    <dgm:cxn modelId="{FDD77BA4-98EA-43B2-BBB6-170312086530}" type="presParOf" srcId="{D95CAB3D-B7B4-4DF8-8ED2-EE7994C0CB59}" destId="{0A3CF235-09A0-4893-BABB-121FFDC4E13B}" srcOrd="0" destOrd="0" presId="urn:microsoft.com/office/officeart/2008/layout/SquareAccentList"/>
    <dgm:cxn modelId="{2ED0C39D-4206-4D33-A699-F9670C9FB2C7}" type="presParOf" srcId="{0A3CF235-09A0-4893-BABB-121FFDC4E13B}" destId="{F62CFAF2-3D5B-4644-8604-0FE5B209525B}" srcOrd="0" destOrd="0" presId="urn:microsoft.com/office/officeart/2008/layout/SquareAccentList"/>
    <dgm:cxn modelId="{2EF4399A-B5F0-45D6-A478-B91DAD08AEB6}" type="presParOf" srcId="{F62CFAF2-3D5B-4644-8604-0FE5B209525B}" destId="{6A3A8A29-0F4D-4402-B6B7-781F5177703E}" srcOrd="0" destOrd="0" presId="urn:microsoft.com/office/officeart/2008/layout/SquareAccentList"/>
    <dgm:cxn modelId="{F2632250-38FE-40B5-A416-EF9A80111A23}" type="presParOf" srcId="{F62CFAF2-3D5B-4644-8604-0FE5B209525B}" destId="{CA51E6D8-B9F9-44C2-AA02-2CDB0DD9E5DD}" srcOrd="1" destOrd="0" presId="urn:microsoft.com/office/officeart/2008/layout/SquareAccentList"/>
    <dgm:cxn modelId="{14593F9B-3AFA-4BAC-99F2-672117B1CC61}" type="presParOf" srcId="{F62CFAF2-3D5B-4644-8604-0FE5B209525B}" destId="{8C7A4E74-D4EA-415D-8AE2-36BE604E02F1}" srcOrd="2" destOrd="0" presId="urn:microsoft.com/office/officeart/2008/layout/SquareAccentList"/>
    <dgm:cxn modelId="{C3D4FC42-D860-489D-9798-F528A09DF2FC}" type="presParOf" srcId="{0A3CF235-09A0-4893-BABB-121FFDC4E13B}" destId="{9355F4F8-AA8D-4D81-AC55-4D969C373294}" srcOrd="1" destOrd="0" presId="urn:microsoft.com/office/officeart/2008/layout/SquareAccentList"/>
    <dgm:cxn modelId="{6B972D97-EEC8-4961-B9EC-7BFECFE7C95A}" type="presParOf" srcId="{9355F4F8-AA8D-4D81-AC55-4D969C373294}" destId="{B0D38511-F345-4999-8E58-EC31BB83DAC9}" srcOrd="0" destOrd="0" presId="urn:microsoft.com/office/officeart/2008/layout/SquareAccentList"/>
    <dgm:cxn modelId="{4053A475-35DC-4A0C-8171-171A74CA23ED}" type="presParOf" srcId="{B0D38511-F345-4999-8E58-EC31BB83DAC9}" destId="{A4299CC4-2B80-4E84-B0BD-3CABD416D369}" srcOrd="0" destOrd="0" presId="urn:microsoft.com/office/officeart/2008/layout/SquareAccentList"/>
    <dgm:cxn modelId="{C77B43A8-B2DC-4C60-8BB0-31D47481D898}" type="presParOf" srcId="{B0D38511-F345-4999-8E58-EC31BB83DAC9}" destId="{C1B194FB-2452-4826-84C1-CB68AD3121D2}" srcOrd="1" destOrd="0" presId="urn:microsoft.com/office/officeart/2008/layout/SquareAccentList"/>
    <dgm:cxn modelId="{CBA49BCE-86A4-44B8-AB7A-ECF665B06186}" type="presParOf" srcId="{9355F4F8-AA8D-4D81-AC55-4D969C373294}" destId="{6B3CAE37-9330-4BAA-B20B-4E7B1FBDFCB0}" srcOrd="1" destOrd="0" presId="urn:microsoft.com/office/officeart/2008/layout/SquareAccentList"/>
    <dgm:cxn modelId="{36591FF9-9A08-4761-9397-0FA3514258D5}" type="presParOf" srcId="{6B3CAE37-9330-4BAA-B20B-4E7B1FBDFCB0}" destId="{F945B6F4-D581-4D9E-A233-2B9C9C562EFA}" srcOrd="0" destOrd="0" presId="urn:microsoft.com/office/officeart/2008/layout/SquareAccentList"/>
    <dgm:cxn modelId="{16638BCE-937C-4C63-91FA-C4FBED2F06B7}" type="presParOf" srcId="{6B3CAE37-9330-4BAA-B20B-4E7B1FBDFCB0}" destId="{30034404-7D96-4F72-AE78-885A0EC832C7}" srcOrd="1" destOrd="0" presId="urn:microsoft.com/office/officeart/2008/layout/SquareAccentList"/>
    <dgm:cxn modelId="{695FA8BC-C8CD-4207-86EF-2F22ACB1749F}" type="presParOf" srcId="{9355F4F8-AA8D-4D81-AC55-4D969C373294}" destId="{FD9B3D02-57D6-465F-998D-87D562DCC062}" srcOrd="2" destOrd="0" presId="urn:microsoft.com/office/officeart/2008/layout/SquareAccentList"/>
    <dgm:cxn modelId="{097F66C3-6D72-411A-B1DE-7EAD18B3B7D1}" type="presParOf" srcId="{FD9B3D02-57D6-465F-998D-87D562DCC062}" destId="{21131D17-AAA7-411D-9FAE-B329CE01FA5E}" srcOrd="0" destOrd="0" presId="urn:microsoft.com/office/officeart/2008/layout/SquareAccentList"/>
    <dgm:cxn modelId="{36FBEB6A-3358-4D34-9F9C-D85F4B4D498B}" type="presParOf" srcId="{FD9B3D02-57D6-465F-998D-87D562DCC062}" destId="{AEA7F013-0225-47EB-8B97-8AE835CB4AE6}" srcOrd="1" destOrd="0" presId="urn:microsoft.com/office/officeart/2008/layout/SquareAccentList"/>
    <dgm:cxn modelId="{8A005ACE-B750-4B64-92B2-2A9F00BC9DD1}" type="presParOf" srcId="{9355F4F8-AA8D-4D81-AC55-4D969C373294}" destId="{A64B54DA-39B7-4258-BE0F-CA69070ED63A}" srcOrd="3" destOrd="0" presId="urn:microsoft.com/office/officeart/2008/layout/SquareAccentList"/>
    <dgm:cxn modelId="{2F0911FC-79DB-4C61-8029-FC995BEAEF69}" type="presParOf" srcId="{A64B54DA-39B7-4258-BE0F-CA69070ED63A}" destId="{C115E7CC-560F-4F75-9BFC-A9BF78DBA6FC}" srcOrd="0" destOrd="0" presId="urn:microsoft.com/office/officeart/2008/layout/SquareAccentList"/>
    <dgm:cxn modelId="{F1CD0CB0-B4AA-4169-9A34-3B30F68742E0}" type="presParOf" srcId="{A64B54DA-39B7-4258-BE0F-CA69070ED63A}" destId="{6C450534-D615-4125-8FAE-4410CFB445F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BB3B905A-A5F1-496F-9028-1594D166925F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8544BD2-29CD-428A-97FA-C1D8F8FE5880}">
      <dgm:prSet phldrT="[Text]"/>
      <dgm:spPr/>
      <dgm:t>
        <a:bodyPr/>
        <a:lstStyle/>
        <a:p>
          <a:r>
            <a:rPr lang="en-US" b="1" dirty="0" smtClean="0"/>
            <a:t>Gist of the Special Bench decision </a:t>
          </a:r>
          <a:endParaRPr lang="en-IN" b="1" dirty="0"/>
        </a:p>
      </dgm:t>
    </dgm:pt>
    <dgm:pt modelId="{240C32A3-D016-4D78-AF3F-44AE637A2AF9}" type="parTrans" cxnId="{6FF48EE3-0F3D-4DC4-8A20-DCFEF2B0827D}">
      <dgm:prSet/>
      <dgm:spPr/>
      <dgm:t>
        <a:bodyPr/>
        <a:lstStyle/>
        <a:p>
          <a:endParaRPr lang="en-IN"/>
        </a:p>
      </dgm:t>
    </dgm:pt>
    <dgm:pt modelId="{88400479-844A-4435-840F-31FAF3CF3C3A}" type="sibTrans" cxnId="{6FF48EE3-0F3D-4DC4-8A20-DCFEF2B0827D}">
      <dgm:prSet/>
      <dgm:spPr/>
      <dgm:t>
        <a:bodyPr/>
        <a:lstStyle/>
        <a:p>
          <a:endParaRPr lang="en-IN"/>
        </a:p>
      </dgm:t>
    </dgm:pt>
    <dgm:pt modelId="{1B45DA78-5A85-4673-87A2-2F542723D962}">
      <dgm:prSet phldrT="[Text]"/>
      <dgm:spPr/>
      <dgm:t>
        <a:bodyPr/>
        <a:lstStyle/>
        <a:p>
          <a:r>
            <a:rPr lang="en-US" dirty="0" smtClean="0"/>
            <a:t>Section 14A would be applicable</a:t>
          </a:r>
          <a:endParaRPr lang="en-IN" dirty="0"/>
        </a:p>
      </dgm:t>
    </dgm:pt>
    <dgm:pt modelId="{4A50A71D-FDC0-44F9-86ED-11483F483D92}" type="parTrans" cxnId="{93E4D64B-3CEE-4951-ABD6-AB9281895FCD}">
      <dgm:prSet/>
      <dgm:spPr/>
      <dgm:t>
        <a:bodyPr/>
        <a:lstStyle/>
        <a:p>
          <a:endParaRPr lang="en-IN"/>
        </a:p>
      </dgm:t>
    </dgm:pt>
    <dgm:pt modelId="{09E4C620-646A-4487-A87C-22CC12F2589D}" type="sibTrans" cxnId="{93E4D64B-3CEE-4951-ABD6-AB9281895FCD}">
      <dgm:prSet/>
      <dgm:spPr/>
      <dgm:t>
        <a:bodyPr/>
        <a:lstStyle/>
        <a:p>
          <a:endParaRPr lang="en-IN"/>
        </a:p>
      </dgm:t>
    </dgm:pt>
    <dgm:pt modelId="{AA272F9A-1936-4AEF-9B03-ED4C7BD6D243}">
      <dgm:prSet phldrT="[Text]"/>
      <dgm:spPr/>
      <dgm:t>
        <a:bodyPr/>
        <a:lstStyle/>
        <a:p>
          <a:r>
            <a:rPr lang="en-US" dirty="0" smtClean="0"/>
            <a:t>Where the tax payer has not earned any income which is tax free </a:t>
          </a:r>
          <a:endParaRPr lang="en-IN" dirty="0"/>
        </a:p>
      </dgm:t>
    </dgm:pt>
    <dgm:pt modelId="{42EE3874-1F85-4415-BF5F-D657C81265C5}" type="parTrans" cxnId="{87BAF001-46B2-4904-8480-E7AA9ECC8E36}">
      <dgm:prSet/>
      <dgm:spPr/>
      <dgm:t>
        <a:bodyPr/>
        <a:lstStyle/>
        <a:p>
          <a:endParaRPr lang="en-IN"/>
        </a:p>
      </dgm:t>
    </dgm:pt>
    <dgm:pt modelId="{F2FB4984-4779-4A20-9628-3E2016E8C1E5}" type="sibTrans" cxnId="{87BAF001-46B2-4904-8480-E7AA9ECC8E36}">
      <dgm:prSet/>
      <dgm:spPr/>
      <dgm:t>
        <a:bodyPr/>
        <a:lstStyle/>
        <a:p>
          <a:endParaRPr lang="en-IN"/>
        </a:p>
      </dgm:t>
    </dgm:pt>
    <dgm:pt modelId="{CE77FD92-578C-49B8-B6B8-DE4E8C306EFC}">
      <dgm:prSet phldrT="[Text]"/>
      <dgm:spPr/>
      <dgm:t>
        <a:bodyPr/>
        <a:lstStyle/>
        <a:p>
          <a:r>
            <a:rPr lang="en-US" dirty="0" smtClean="0"/>
            <a:t>But has invested funds in investments which</a:t>
          </a:r>
          <a:endParaRPr lang="en-IN" dirty="0"/>
        </a:p>
      </dgm:t>
    </dgm:pt>
    <dgm:pt modelId="{0EE8CCB6-D5FF-4715-B17D-FC9030D41AA1}" type="parTrans" cxnId="{66D0DD98-8BE9-4754-8592-5519FC9F8505}">
      <dgm:prSet/>
      <dgm:spPr/>
      <dgm:t>
        <a:bodyPr/>
        <a:lstStyle/>
        <a:p>
          <a:endParaRPr lang="en-IN"/>
        </a:p>
      </dgm:t>
    </dgm:pt>
    <dgm:pt modelId="{37F7150D-11C2-48A7-BDA1-DAD9DCC504B1}" type="sibTrans" cxnId="{66D0DD98-8BE9-4754-8592-5519FC9F8505}">
      <dgm:prSet/>
      <dgm:spPr/>
      <dgm:t>
        <a:bodyPr/>
        <a:lstStyle/>
        <a:p>
          <a:endParaRPr lang="en-IN"/>
        </a:p>
      </dgm:t>
    </dgm:pt>
    <dgm:pt modelId="{8D76B88E-47E5-45F9-BEC6-836454EEC6E8}">
      <dgm:prSet phldrT="[Text]"/>
      <dgm:spPr/>
      <dgm:t>
        <a:bodyPr/>
        <a:lstStyle/>
        <a:p>
          <a:r>
            <a:rPr lang="en-US" dirty="0" smtClean="0"/>
            <a:t>When they start yielding income</a:t>
          </a:r>
          <a:endParaRPr lang="en-IN" dirty="0"/>
        </a:p>
      </dgm:t>
    </dgm:pt>
    <dgm:pt modelId="{E4B5DF25-8D87-4239-89B2-5CBB44ABF2B7}" type="parTrans" cxnId="{1E4C397C-7ADC-4C73-9ECD-734703C1BD96}">
      <dgm:prSet/>
      <dgm:spPr/>
      <dgm:t>
        <a:bodyPr/>
        <a:lstStyle/>
        <a:p>
          <a:endParaRPr lang="en-IN"/>
        </a:p>
      </dgm:t>
    </dgm:pt>
    <dgm:pt modelId="{12F30123-828B-48C7-8649-F7E2572C5A5F}" type="sibTrans" cxnId="{1E4C397C-7ADC-4C73-9ECD-734703C1BD96}">
      <dgm:prSet/>
      <dgm:spPr/>
      <dgm:t>
        <a:bodyPr/>
        <a:lstStyle/>
        <a:p>
          <a:endParaRPr lang="en-IN"/>
        </a:p>
      </dgm:t>
    </dgm:pt>
    <dgm:pt modelId="{930153D8-0DBB-4147-87C8-6FBCE8D2377C}">
      <dgm:prSet phldrT="[Text]"/>
      <dgm:spPr/>
      <dgm:t>
        <a:bodyPr/>
        <a:lstStyle/>
        <a:p>
          <a:r>
            <a:rPr lang="en-US" dirty="0" smtClean="0"/>
            <a:t>Such income would be tax free</a:t>
          </a:r>
          <a:endParaRPr lang="en-IN" dirty="0"/>
        </a:p>
      </dgm:t>
    </dgm:pt>
    <dgm:pt modelId="{A7E54337-1D94-49E7-9A31-88B821BC8314}" type="parTrans" cxnId="{DEF1DA77-2F00-47A6-97CD-A5BB13AFA2A6}">
      <dgm:prSet/>
      <dgm:spPr/>
      <dgm:t>
        <a:bodyPr/>
        <a:lstStyle/>
        <a:p>
          <a:endParaRPr lang="en-IN"/>
        </a:p>
      </dgm:t>
    </dgm:pt>
    <dgm:pt modelId="{A2C1DA4F-B5D1-4E50-BF3A-7BBDA4A43C22}" type="sibTrans" cxnId="{DEF1DA77-2F00-47A6-97CD-A5BB13AFA2A6}">
      <dgm:prSet/>
      <dgm:spPr/>
      <dgm:t>
        <a:bodyPr/>
        <a:lstStyle/>
        <a:p>
          <a:endParaRPr lang="en-IN"/>
        </a:p>
      </dgm:t>
    </dgm:pt>
    <dgm:pt modelId="{FA3F939E-C03D-4EC9-8E50-8FBEE32C35F5}" type="pres">
      <dgm:prSet presAssocID="{BB3B905A-A5F1-496F-9028-1594D166925F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C07614FB-2363-4F42-A8D2-F154D584DB81}" type="pres">
      <dgm:prSet presAssocID="{B8544BD2-29CD-428A-97FA-C1D8F8FE5880}" presName="root" presStyleCnt="0">
        <dgm:presLayoutVars>
          <dgm:chMax/>
          <dgm:chPref/>
        </dgm:presLayoutVars>
      </dgm:prSet>
      <dgm:spPr/>
    </dgm:pt>
    <dgm:pt modelId="{8A79606F-E4E5-4A2C-82F5-ACFEE6CE9278}" type="pres">
      <dgm:prSet presAssocID="{B8544BD2-29CD-428A-97FA-C1D8F8FE5880}" presName="rootComposite" presStyleCnt="0">
        <dgm:presLayoutVars/>
      </dgm:prSet>
      <dgm:spPr/>
    </dgm:pt>
    <dgm:pt modelId="{F0E39D75-7FA0-4C1B-85C7-3BD082162403}" type="pres">
      <dgm:prSet presAssocID="{B8544BD2-29CD-428A-97FA-C1D8F8FE5880}" presName="ParentAccent" presStyleLbl="alignNode1" presStyleIdx="0" presStyleCnt="1" custScaleY="66478"/>
      <dgm:spPr/>
    </dgm:pt>
    <dgm:pt modelId="{C3A15D46-B041-4130-AE51-D064134E49B4}" type="pres">
      <dgm:prSet presAssocID="{B8544BD2-29CD-428A-97FA-C1D8F8FE5880}" presName="ParentSmallAccent" presStyleLbl="fgAcc1" presStyleIdx="0" presStyleCnt="1"/>
      <dgm:spPr/>
    </dgm:pt>
    <dgm:pt modelId="{70D9D2BF-279F-41D4-9376-3D992FB08117}" type="pres">
      <dgm:prSet presAssocID="{B8544BD2-29CD-428A-97FA-C1D8F8FE5880}" presName="Parent" presStyleLbl="revTx" presStyleIdx="0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D1EBECC-E4C6-4C51-9614-FED58352CC28}" type="pres">
      <dgm:prSet presAssocID="{B8544BD2-29CD-428A-97FA-C1D8F8FE5880}" presName="childShape" presStyleCnt="0">
        <dgm:presLayoutVars>
          <dgm:chMax val="0"/>
          <dgm:chPref val="0"/>
        </dgm:presLayoutVars>
      </dgm:prSet>
      <dgm:spPr/>
    </dgm:pt>
    <dgm:pt modelId="{B50385C9-9047-4164-84F5-508BF5A46C89}" type="pres">
      <dgm:prSet presAssocID="{1B45DA78-5A85-4673-87A2-2F542723D962}" presName="childComposite" presStyleCnt="0">
        <dgm:presLayoutVars>
          <dgm:chMax val="0"/>
          <dgm:chPref val="0"/>
        </dgm:presLayoutVars>
      </dgm:prSet>
      <dgm:spPr/>
    </dgm:pt>
    <dgm:pt modelId="{F4957836-3A6C-4E64-ADD0-C3C6D09F191D}" type="pres">
      <dgm:prSet presAssocID="{1B45DA78-5A85-4673-87A2-2F542723D962}" presName="ChildAccent" presStyleLbl="solidFgAcc1" presStyleIdx="0" presStyleCnt="5"/>
      <dgm:spPr/>
    </dgm:pt>
    <dgm:pt modelId="{750D229B-3B37-49C3-B8E3-F2652901644E}" type="pres">
      <dgm:prSet presAssocID="{1B45DA78-5A85-4673-87A2-2F542723D962}" presName="Child" presStyleLbl="revTx" presStyleIdx="1" presStyleCnt="6" custScaleY="682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AA75A4D-6DEE-4964-99E8-0DD03CFEDD4C}" type="pres">
      <dgm:prSet presAssocID="{AA272F9A-1936-4AEF-9B03-ED4C7BD6D243}" presName="childComposite" presStyleCnt="0">
        <dgm:presLayoutVars>
          <dgm:chMax val="0"/>
          <dgm:chPref val="0"/>
        </dgm:presLayoutVars>
      </dgm:prSet>
      <dgm:spPr/>
    </dgm:pt>
    <dgm:pt modelId="{27DC42FB-A43B-4B30-8FD9-6F7736CCEFD5}" type="pres">
      <dgm:prSet presAssocID="{AA272F9A-1936-4AEF-9B03-ED4C7BD6D243}" presName="ChildAccent" presStyleLbl="solidFgAcc1" presStyleIdx="1" presStyleCnt="5"/>
      <dgm:spPr/>
    </dgm:pt>
    <dgm:pt modelId="{E2072C5A-512E-4C75-A9CF-DB5A3EA292D7}" type="pres">
      <dgm:prSet presAssocID="{AA272F9A-1936-4AEF-9B03-ED4C7BD6D243}" presName="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1863BF-2276-44B7-8984-57BF7BCFB8C0}" type="pres">
      <dgm:prSet presAssocID="{CE77FD92-578C-49B8-B6B8-DE4E8C306EFC}" presName="childComposite" presStyleCnt="0">
        <dgm:presLayoutVars>
          <dgm:chMax val="0"/>
          <dgm:chPref val="0"/>
        </dgm:presLayoutVars>
      </dgm:prSet>
      <dgm:spPr/>
    </dgm:pt>
    <dgm:pt modelId="{E925F4BD-97DA-45B5-98CC-452572A330C4}" type="pres">
      <dgm:prSet presAssocID="{CE77FD92-578C-49B8-B6B8-DE4E8C306EFC}" presName="ChildAccent" presStyleLbl="solidFgAcc1" presStyleIdx="2" presStyleCnt="5"/>
      <dgm:spPr/>
    </dgm:pt>
    <dgm:pt modelId="{35A4CC83-A51E-4967-9A5B-3CFF9E3B9C1E}" type="pres">
      <dgm:prSet presAssocID="{CE77FD92-578C-49B8-B6B8-DE4E8C306EFC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8D1522A-3995-4B85-9A60-5CFFB40A63A0}" type="pres">
      <dgm:prSet presAssocID="{8D76B88E-47E5-45F9-BEC6-836454EEC6E8}" presName="childComposite" presStyleCnt="0">
        <dgm:presLayoutVars>
          <dgm:chMax val="0"/>
          <dgm:chPref val="0"/>
        </dgm:presLayoutVars>
      </dgm:prSet>
      <dgm:spPr/>
    </dgm:pt>
    <dgm:pt modelId="{D9819632-F7D8-42D6-A048-343FBACCC48D}" type="pres">
      <dgm:prSet presAssocID="{8D76B88E-47E5-45F9-BEC6-836454EEC6E8}" presName="ChildAccent" presStyleLbl="solidFgAcc1" presStyleIdx="3" presStyleCnt="5"/>
      <dgm:spPr/>
    </dgm:pt>
    <dgm:pt modelId="{A8E0D5E1-5C42-479B-8B1B-84BBDE4CE8E9}" type="pres">
      <dgm:prSet presAssocID="{8D76B88E-47E5-45F9-BEC6-836454EEC6E8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B76D258-D8E7-42D9-BEE2-0D8FBE75242B}" type="pres">
      <dgm:prSet presAssocID="{930153D8-0DBB-4147-87C8-6FBCE8D2377C}" presName="childComposite" presStyleCnt="0">
        <dgm:presLayoutVars>
          <dgm:chMax val="0"/>
          <dgm:chPref val="0"/>
        </dgm:presLayoutVars>
      </dgm:prSet>
      <dgm:spPr/>
    </dgm:pt>
    <dgm:pt modelId="{C821D05E-7D16-4E75-A11B-4F67465AC359}" type="pres">
      <dgm:prSet presAssocID="{930153D8-0DBB-4147-87C8-6FBCE8D2377C}" presName="ChildAccent" presStyleLbl="solidFgAcc1" presStyleIdx="4" presStyleCnt="5"/>
      <dgm:spPr/>
    </dgm:pt>
    <dgm:pt modelId="{86432210-7413-4756-9B58-1522B02FC0FB}" type="pres">
      <dgm:prSet presAssocID="{930153D8-0DBB-4147-87C8-6FBCE8D2377C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7BAF001-46B2-4904-8480-E7AA9ECC8E36}" srcId="{B8544BD2-29CD-428A-97FA-C1D8F8FE5880}" destId="{AA272F9A-1936-4AEF-9B03-ED4C7BD6D243}" srcOrd="1" destOrd="0" parTransId="{42EE3874-1F85-4415-BF5F-D657C81265C5}" sibTransId="{F2FB4984-4779-4A20-9628-3E2016E8C1E5}"/>
    <dgm:cxn modelId="{E183FB16-C329-4410-BD65-6DE9066597B4}" type="presOf" srcId="{B8544BD2-29CD-428A-97FA-C1D8F8FE5880}" destId="{70D9D2BF-279F-41D4-9376-3D992FB08117}" srcOrd="0" destOrd="0" presId="urn:microsoft.com/office/officeart/2008/layout/SquareAccentList"/>
    <dgm:cxn modelId="{2BC3B268-252A-4133-B071-6DFE75A9A7DC}" type="presOf" srcId="{1B45DA78-5A85-4673-87A2-2F542723D962}" destId="{750D229B-3B37-49C3-B8E3-F2652901644E}" srcOrd="0" destOrd="0" presId="urn:microsoft.com/office/officeart/2008/layout/SquareAccentList"/>
    <dgm:cxn modelId="{AC0008FE-D681-4D26-A59A-5E264C74C3A6}" type="presOf" srcId="{930153D8-0DBB-4147-87C8-6FBCE8D2377C}" destId="{86432210-7413-4756-9B58-1522B02FC0FB}" srcOrd="0" destOrd="0" presId="urn:microsoft.com/office/officeart/2008/layout/SquareAccentList"/>
    <dgm:cxn modelId="{2DCB2CDE-70F2-4ACA-8A33-E2A397647970}" type="presOf" srcId="{CE77FD92-578C-49B8-B6B8-DE4E8C306EFC}" destId="{35A4CC83-A51E-4967-9A5B-3CFF9E3B9C1E}" srcOrd="0" destOrd="0" presId="urn:microsoft.com/office/officeart/2008/layout/SquareAccentList"/>
    <dgm:cxn modelId="{66D0DD98-8BE9-4754-8592-5519FC9F8505}" srcId="{B8544BD2-29CD-428A-97FA-C1D8F8FE5880}" destId="{CE77FD92-578C-49B8-B6B8-DE4E8C306EFC}" srcOrd="2" destOrd="0" parTransId="{0EE8CCB6-D5FF-4715-B17D-FC9030D41AA1}" sibTransId="{37F7150D-11C2-48A7-BDA1-DAD9DCC504B1}"/>
    <dgm:cxn modelId="{93E4D64B-3CEE-4951-ABD6-AB9281895FCD}" srcId="{B8544BD2-29CD-428A-97FA-C1D8F8FE5880}" destId="{1B45DA78-5A85-4673-87A2-2F542723D962}" srcOrd="0" destOrd="0" parTransId="{4A50A71D-FDC0-44F9-86ED-11483F483D92}" sibTransId="{09E4C620-646A-4487-A87C-22CC12F2589D}"/>
    <dgm:cxn modelId="{6FF48EE3-0F3D-4DC4-8A20-DCFEF2B0827D}" srcId="{BB3B905A-A5F1-496F-9028-1594D166925F}" destId="{B8544BD2-29CD-428A-97FA-C1D8F8FE5880}" srcOrd="0" destOrd="0" parTransId="{240C32A3-D016-4D78-AF3F-44AE637A2AF9}" sibTransId="{88400479-844A-4435-840F-31FAF3CF3C3A}"/>
    <dgm:cxn modelId="{1E4C397C-7ADC-4C73-9ECD-734703C1BD96}" srcId="{B8544BD2-29CD-428A-97FA-C1D8F8FE5880}" destId="{8D76B88E-47E5-45F9-BEC6-836454EEC6E8}" srcOrd="3" destOrd="0" parTransId="{E4B5DF25-8D87-4239-89B2-5CBB44ABF2B7}" sibTransId="{12F30123-828B-48C7-8649-F7E2572C5A5F}"/>
    <dgm:cxn modelId="{DEF1DA77-2F00-47A6-97CD-A5BB13AFA2A6}" srcId="{B8544BD2-29CD-428A-97FA-C1D8F8FE5880}" destId="{930153D8-0DBB-4147-87C8-6FBCE8D2377C}" srcOrd="4" destOrd="0" parTransId="{A7E54337-1D94-49E7-9A31-88B821BC8314}" sibTransId="{A2C1DA4F-B5D1-4E50-BF3A-7BBDA4A43C22}"/>
    <dgm:cxn modelId="{14A64A97-03F2-4BEC-BB45-A3BBBDDEE00F}" type="presOf" srcId="{8D76B88E-47E5-45F9-BEC6-836454EEC6E8}" destId="{A8E0D5E1-5C42-479B-8B1B-84BBDE4CE8E9}" srcOrd="0" destOrd="0" presId="urn:microsoft.com/office/officeart/2008/layout/SquareAccentList"/>
    <dgm:cxn modelId="{BB627ADF-4C79-49F6-A194-1C9A7740BA28}" type="presOf" srcId="{BB3B905A-A5F1-496F-9028-1594D166925F}" destId="{FA3F939E-C03D-4EC9-8E50-8FBEE32C35F5}" srcOrd="0" destOrd="0" presId="urn:microsoft.com/office/officeart/2008/layout/SquareAccentList"/>
    <dgm:cxn modelId="{F1D75F04-F400-4FF3-A6F1-DE8B138C8167}" type="presOf" srcId="{AA272F9A-1936-4AEF-9B03-ED4C7BD6D243}" destId="{E2072C5A-512E-4C75-A9CF-DB5A3EA292D7}" srcOrd="0" destOrd="0" presId="urn:microsoft.com/office/officeart/2008/layout/SquareAccentList"/>
    <dgm:cxn modelId="{27183AC8-DCEE-4156-BAB4-D61409FA2DC3}" type="presParOf" srcId="{FA3F939E-C03D-4EC9-8E50-8FBEE32C35F5}" destId="{C07614FB-2363-4F42-A8D2-F154D584DB81}" srcOrd="0" destOrd="0" presId="urn:microsoft.com/office/officeart/2008/layout/SquareAccentList"/>
    <dgm:cxn modelId="{15A083A4-1BD3-4AD2-8FA8-C12E11998FAE}" type="presParOf" srcId="{C07614FB-2363-4F42-A8D2-F154D584DB81}" destId="{8A79606F-E4E5-4A2C-82F5-ACFEE6CE9278}" srcOrd="0" destOrd="0" presId="urn:microsoft.com/office/officeart/2008/layout/SquareAccentList"/>
    <dgm:cxn modelId="{F49E2BAC-373F-41A0-BB59-C94997010BF2}" type="presParOf" srcId="{8A79606F-E4E5-4A2C-82F5-ACFEE6CE9278}" destId="{F0E39D75-7FA0-4C1B-85C7-3BD082162403}" srcOrd="0" destOrd="0" presId="urn:microsoft.com/office/officeart/2008/layout/SquareAccentList"/>
    <dgm:cxn modelId="{B9DC3DD5-FC03-4374-9BCC-B95D5FB94386}" type="presParOf" srcId="{8A79606F-E4E5-4A2C-82F5-ACFEE6CE9278}" destId="{C3A15D46-B041-4130-AE51-D064134E49B4}" srcOrd="1" destOrd="0" presId="urn:microsoft.com/office/officeart/2008/layout/SquareAccentList"/>
    <dgm:cxn modelId="{FD091089-7937-4F02-A18C-361DA7589F7E}" type="presParOf" srcId="{8A79606F-E4E5-4A2C-82F5-ACFEE6CE9278}" destId="{70D9D2BF-279F-41D4-9376-3D992FB08117}" srcOrd="2" destOrd="0" presId="urn:microsoft.com/office/officeart/2008/layout/SquareAccentList"/>
    <dgm:cxn modelId="{7BDAEA12-EF12-451E-9259-A64ADAD55D22}" type="presParOf" srcId="{C07614FB-2363-4F42-A8D2-F154D584DB81}" destId="{8D1EBECC-E4C6-4C51-9614-FED58352CC28}" srcOrd="1" destOrd="0" presId="urn:microsoft.com/office/officeart/2008/layout/SquareAccentList"/>
    <dgm:cxn modelId="{2036ECC1-2250-4E19-BE04-429CD01819E7}" type="presParOf" srcId="{8D1EBECC-E4C6-4C51-9614-FED58352CC28}" destId="{B50385C9-9047-4164-84F5-508BF5A46C89}" srcOrd="0" destOrd="0" presId="urn:microsoft.com/office/officeart/2008/layout/SquareAccentList"/>
    <dgm:cxn modelId="{59B4A4EF-1DBB-4930-9059-B2F4533D3571}" type="presParOf" srcId="{B50385C9-9047-4164-84F5-508BF5A46C89}" destId="{F4957836-3A6C-4E64-ADD0-C3C6D09F191D}" srcOrd="0" destOrd="0" presId="urn:microsoft.com/office/officeart/2008/layout/SquareAccentList"/>
    <dgm:cxn modelId="{34AB44C2-4E8F-4487-9541-555D3A1A941D}" type="presParOf" srcId="{B50385C9-9047-4164-84F5-508BF5A46C89}" destId="{750D229B-3B37-49C3-B8E3-F2652901644E}" srcOrd="1" destOrd="0" presId="urn:microsoft.com/office/officeart/2008/layout/SquareAccentList"/>
    <dgm:cxn modelId="{45D828B0-9C18-49CA-845F-D73666590B2B}" type="presParOf" srcId="{8D1EBECC-E4C6-4C51-9614-FED58352CC28}" destId="{3AA75A4D-6DEE-4964-99E8-0DD03CFEDD4C}" srcOrd="1" destOrd="0" presId="urn:microsoft.com/office/officeart/2008/layout/SquareAccentList"/>
    <dgm:cxn modelId="{3C8E6537-CA73-4443-9E21-93AB51A3135C}" type="presParOf" srcId="{3AA75A4D-6DEE-4964-99E8-0DD03CFEDD4C}" destId="{27DC42FB-A43B-4B30-8FD9-6F7736CCEFD5}" srcOrd="0" destOrd="0" presId="urn:microsoft.com/office/officeart/2008/layout/SquareAccentList"/>
    <dgm:cxn modelId="{BF8CA84C-06B5-4F10-8480-D2F48403835C}" type="presParOf" srcId="{3AA75A4D-6DEE-4964-99E8-0DD03CFEDD4C}" destId="{E2072C5A-512E-4C75-A9CF-DB5A3EA292D7}" srcOrd="1" destOrd="0" presId="urn:microsoft.com/office/officeart/2008/layout/SquareAccentList"/>
    <dgm:cxn modelId="{D361792B-66F3-44FC-84EA-3CCCF01619D8}" type="presParOf" srcId="{8D1EBECC-E4C6-4C51-9614-FED58352CC28}" destId="{971863BF-2276-44B7-8984-57BF7BCFB8C0}" srcOrd="2" destOrd="0" presId="urn:microsoft.com/office/officeart/2008/layout/SquareAccentList"/>
    <dgm:cxn modelId="{FE4A1D34-CCEB-4CE4-8268-1D9D070BE987}" type="presParOf" srcId="{971863BF-2276-44B7-8984-57BF7BCFB8C0}" destId="{E925F4BD-97DA-45B5-98CC-452572A330C4}" srcOrd="0" destOrd="0" presId="urn:microsoft.com/office/officeart/2008/layout/SquareAccentList"/>
    <dgm:cxn modelId="{B707C8C9-E58C-43F6-B2FC-768219D67990}" type="presParOf" srcId="{971863BF-2276-44B7-8984-57BF7BCFB8C0}" destId="{35A4CC83-A51E-4967-9A5B-3CFF9E3B9C1E}" srcOrd="1" destOrd="0" presId="urn:microsoft.com/office/officeart/2008/layout/SquareAccentList"/>
    <dgm:cxn modelId="{FBB1CB49-A5BD-4E77-AEBE-242F0733C25D}" type="presParOf" srcId="{8D1EBECC-E4C6-4C51-9614-FED58352CC28}" destId="{08D1522A-3995-4B85-9A60-5CFFB40A63A0}" srcOrd="3" destOrd="0" presId="urn:microsoft.com/office/officeart/2008/layout/SquareAccentList"/>
    <dgm:cxn modelId="{FFD7B949-02A3-4155-9E30-8F623526A7F6}" type="presParOf" srcId="{08D1522A-3995-4B85-9A60-5CFFB40A63A0}" destId="{D9819632-F7D8-42D6-A048-343FBACCC48D}" srcOrd="0" destOrd="0" presId="urn:microsoft.com/office/officeart/2008/layout/SquareAccentList"/>
    <dgm:cxn modelId="{09541F95-4792-47D5-8702-8A7F513D67FE}" type="presParOf" srcId="{08D1522A-3995-4B85-9A60-5CFFB40A63A0}" destId="{A8E0D5E1-5C42-479B-8B1B-84BBDE4CE8E9}" srcOrd="1" destOrd="0" presId="urn:microsoft.com/office/officeart/2008/layout/SquareAccentList"/>
    <dgm:cxn modelId="{C5107A53-BA7F-4275-82C2-61AB30AC1C4E}" type="presParOf" srcId="{8D1EBECC-E4C6-4C51-9614-FED58352CC28}" destId="{0B76D258-D8E7-42D9-BEE2-0D8FBE75242B}" srcOrd="4" destOrd="0" presId="urn:microsoft.com/office/officeart/2008/layout/SquareAccentList"/>
    <dgm:cxn modelId="{D698A3C4-7ED1-4FFE-843B-A18820184AF1}" type="presParOf" srcId="{0B76D258-D8E7-42D9-BEE2-0D8FBE75242B}" destId="{C821D05E-7D16-4E75-A11B-4F67465AC359}" srcOrd="0" destOrd="0" presId="urn:microsoft.com/office/officeart/2008/layout/SquareAccentList"/>
    <dgm:cxn modelId="{C7388399-9219-4F61-BAB8-C1F64C9654B0}" type="presParOf" srcId="{0B76D258-D8E7-42D9-BEE2-0D8FBE75242B}" destId="{86432210-7413-4756-9B58-1522B02FC0F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A69B3A-985E-442A-8D33-0E6C869A5382}" type="doc">
      <dgm:prSet loTypeId="urn:microsoft.com/office/officeart/2005/8/layout/bProcess4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1C6E72-2BB9-45DA-9E7A-16C99FFB0367}">
      <dgm:prSet phldrT="[Text]"/>
      <dgm:spPr/>
      <dgm:t>
        <a:bodyPr/>
        <a:lstStyle/>
        <a:p>
          <a:r>
            <a:rPr lang="en-US" dirty="0" smtClean="0"/>
            <a:t>To earn such tax free income </a:t>
          </a:r>
          <a:endParaRPr lang="en-US" dirty="0"/>
        </a:p>
      </dgm:t>
    </dgm:pt>
    <dgm:pt modelId="{9F09962C-764E-43F9-857F-4A00F454D839}" type="parTrans" cxnId="{14526755-A693-487D-9E78-C3E6D55E8E5E}">
      <dgm:prSet/>
      <dgm:spPr/>
      <dgm:t>
        <a:bodyPr/>
        <a:lstStyle/>
        <a:p>
          <a:endParaRPr lang="en-US"/>
        </a:p>
      </dgm:t>
    </dgm:pt>
    <dgm:pt modelId="{8F821362-4F85-4209-987A-896CEACA724B}" type="sibTrans" cxnId="{14526755-A693-487D-9E78-C3E6D55E8E5E}">
      <dgm:prSet/>
      <dgm:spPr/>
      <dgm:t>
        <a:bodyPr/>
        <a:lstStyle/>
        <a:p>
          <a:endParaRPr lang="en-US"/>
        </a:p>
      </dgm:t>
    </dgm:pt>
    <dgm:pt modelId="{35883619-9129-4AD5-B891-34EA6005F5C2}">
      <dgm:prSet phldrT="[Text]"/>
      <dgm:spPr/>
      <dgm:t>
        <a:bodyPr/>
        <a:lstStyle/>
        <a:p>
          <a:r>
            <a:rPr lang="en-US" dirty="0" smtClean="0"/>
            <a:t>Have tax free income  &amp;</a:t>
          </a:r>
          <a:endParaRPr lang="en-US" dirty="0"/>
        </a:p>
      </dgm:t>
    </dgm:pt>
    <dgm:pt modelId="{96B0D2B0-C27A-4A1F-B101-8789FECD0D8C}" type="parTrans" cxnId="{44D69405-2E94-4A6D-9145-4EDB28E7A8D5}">
      <dgm:prSet/>
      <dgm:spPr/>
      <dgm:t>
        <a:bodyPr/>
        <a:lstStyle/>
        <a:p>
          <a:endParaRPr lang="en-US"/>
        </a:p>
      </dgm:t>
    </dgm:pt>
    <dgm:pt modelId="{5436DF57-5E4B-4773-B53A-9EE1BC8A2D05}" type="sibTrans" cxnId="{44D69405-2E94-4A6D-9145-4EDB28E7A8D5}">
      <dgm:prSet/>
      <dgm:spPr/>
      <dgm:t>
        <a:bodyPr/>
        <a:lstStyle/>
        <a:p>
          <a:endParaRPr lang="en-US"/>
        </a:p>
      </dgm:t>
    </dgm:pt>
    <dgm:pt modelId="{4BC8B9B5-8BC6-4C93-BB1F-83ADBD8053D9}">
      <dgm:prSet phldrT="[Text]"/>
      <dgm:spPr/>
      <dgm:t>
        <a:bodyPr/>
        <a:lstStyle/>
        <a:p>
          <a:r>
            <a:rPr lang="en-US" dirty="0" smtClean="0"/>
            <a:t>To quantify such expenses</a:t>
          </a:r>
          <a:endParaRPr lang="en-US" dirty="0"/>
        </a:p>
      </dgm:t>
    </dgm:pt>
    <dgm:pt modelId="{152D639A-F3FD-45A7-9497-6ABFD1B8E35F}" type="parTrans" cxnId="{8DE95EE6-F37E-4634-A8E2-C73F65372EF1}">
      <dgm:prSet/>
      <dgm:spPr/>
      <dgm:t>
        <a:bodyPr/>
        <a:lstStyle/>
        <a:p>
          <a:endParaRPr lang="en-US"/>
        </a:p>
      </dgm:t>
    </dgm:pt>
    <dgm:pt modelId="{B948DE07-B645-4B14-868B-127F43FAD905}" type="sibTrans" cxnId="{8DE95EE6-F37E-4634-A8E2-C73F65372EF1}">
      <dgm:prSet/>
      <dgm:spPr/>
      <dgm:t>
        <a:bodyPr/>
        <a:lstStyle/>
        <a:p>
          <a:endParaRPr lang="en-US"/>
        </a:p>
      </dgm:t>
    </dgm:pt>
    <dgm:pt modelId="{9AAEBA1E-795F-4283-8421-45D1754B2991}">
      <dgm:prSet phldrT="[Text]"/>
      <dgm:spPr/>
      <dgm:t>
        <a:bodyPr/>
        <a:lstStyle/>
        <a:p>
          <a:r>
            <a:rPr lang="en-US" dirty="0" smtClean="0"/>
            <a:t>ensure that the same</a:t>
          </a:r>
          <a:endParaRPr lang="en-US" dirty="0"/>
        </a:p>
      </dgm:t>
    </dgm:pt>
    <dgm:pt modelId="{38F398E2-AFC4-408B-BC38-771F186F254F}" type="parTrans" cxnId="{50B76CD7-B8FC-4677-8EEF-A3DA506001F6}">
      <dgm:prSet/>
      <dgm:spPr/>
      <dgm:t>
        <a:bodyPr/>
        <a:lstStyle/>
        <a:p>
          <a:endParaRPr lang="en-US"/>
        </a:p>
      </dgm:t>
    </dgm:pt>
    <dgm:pt modelId="{ABF73C18-1F13-4D4C-AF50-19BE54DC5F26}" type="sibTrans" cxnId="{50B76CD7-B8FC-4677-8EEF-A3DA506001F6}">
      <dgm:prSet/>
      <dgm:spPr/>
      <dgm:t>
        <a:bodyPr/>
        <a:lstStyle/>
        <a:p>
          <a:endParaRPr lang="en-US"/>
        </a:p>
      </dgm:t>
    </dgm:pt>
    <dgm:pt modelId="{439EF104-E13E-4B02-B2F3-697FE660E967}">
      <dgm:prSet phldrT="[Text]"/>
      <dgm:spPr/>
      <dgm:t>
        <a:bodyPr/>
        <a:lstStyle/>
        <a:p>
          <a:r>
            <a:rPr lang="en-US" dirty="0" smtClean="0"/>
            <a:t>as a deduction against any other income</a:t>
          </a:r>
          <a:endParaRPr lang="en-US" dirty="0"/>
        </a:p>
      </dgm:t>
    </dgm:pt>
    <dgm:pt modelId="{C69CD23A-C89A-4F0B-98A9-0F47ED7D6A8E}" type="parTrans" cxnId="{E997B21F-CC80-4AB5-850D-C4316EC5BDD2}">
      <dgm:prSet/>
      <dgm:spPr/>
      <dgm:t>
        <a:bodyPr/>
        <a:lstStyle/>
        <a:p>
          <a:endParaRPr lang="en-US"/>
        </a:p>
      </dgm:t>
    </dgm:pt>
    <dgm:pt modelId="{E4B9093A-4F47-47EF-B397-777C3B75EF08}" type="sibTrans" cxnId="{E997B21F-CC80-4AB5-850D-C4316EC5BDD2}">
      <dgm:prSet/>
      <dgm:spPr/>
      <dgm:t>
        <a:bodyPr/>
        <a:lstStyle/>
        <a:p>
          <a:endParaRPr lang="en-US"/>
        </a:p>
      </dgm:t>
    </dgm:pt>
    <dgm:pt modelId="{54C8C5CC-64F2-42A7-80D7-25BD54034971}">
      <dgm:prSet/>
      <dgm:spPr/>
      <dgm:t>
        <a:bodyPr/>
        <a:lstStyle/>
        <a:p>
          <a:r>
            <a:rPr lang="en-US" dirty="0" smtClean="0"/>
            <a:t>Have actually incurred expenses</a:t>
          </a:r>
          <a:endParaRPr lang="en-US" dirty="0"/>
        </a:p>
      </dgm:t>
    </dgm:pt>
    <dgm:pt modelId="{71441693-1160-4688-81E7-11CA72423272}" type="parTrans" cxnId="{965AE9FB-930E-4DA4-B0D7-1B9185F146DD}">
      <dgm:prSet/>
      <dgm:spPr/>
      <dgm:t>
        <a:bodyPr/>
        <a:lstStyle/>
        <a:p>
          <a:endParaRPr lang="en-US"/>
        </a:p>
      </dgm:t>
    </dgm:pt>
    <dgm:pt modelId="{5FCADCDA-20E5-4250-8D92-199288C36CC2}" type="sibTrans" cxnId="{965AE9FB-930E-4DA4-B0D7-1B9185F146DD}">
      <dgm:prSet/>
      <dgm:spPr/>
      <dgm:t>
        <a:bodyPr/>
        <a:lstStyle/>
        <a:p>
          <a:endParaRPr lang="en-US"/>
        </a:p>
      </dgm:t>
    </dgm:pt>
    <dgm:pt modelId="{2B3F4280-29B0-461A-BD7C-0356906820E8}">
      <dgm:prSet/>
      <dgm:spPr/>
      <dgm:t>
        <a:bodyPr/>
        <a:lstStyle/>
        <a:p>
          <a:r>
            <a:rPr lang="en-US" dirty="0" smtClean="0"/>
            <a:t>Tax payer must</a:t>
          </a:r>
          <a:endParaRPr lang="en-US" dirty="0"/>
        </a:p>
      </dgm:t>
    </dgm:pt>
    <dgm:pt modelId="{B8178ACA-0512-407D-B499-EFECEFA3FBF5}" type="sibTrans" cxnId="{B6150AD6-45DA-46E0-9529-DCA5D75E4B89}">
      <dgm:prSet/>
      <dgm:spPr/>
      <dgm:t>
        <a:bodyPr/>
        <a:lstStyle/>
        <a:p>
          <a:endParaRPr lang="en-US"/>
        </a:p>
      </dgm:t>
    </dgm:pt>
    <dgm:pt modelId="{D069BA13-711E-4CC3-B774-93C38FF091EF}" type="parTrans" cxnId="{B6150AD6-45DA-46E0-9529-DCA5D75E4B89}">
      <dgm:prSet/>
      <dgm:spPr/>
      <dgm:t>
        <a:bodyPr/>
        <a:lstStyle/>
        <a:p>
          <a:endParaRPr lang="en-US"/>
        </a:p>
      </dgm:t>
    </dgm:pt>
    <dgm:pt modelId="{73DA2732-1A91-41C1-9CA6-DF419CBFC4CE}">
      <dgm:prSet phldrT="[Text]"/>
      <dgm:spPr/>
      <dgm:t>
        <a:bodyPr/>
        <a:lstStyle/>
        <a:p>
          <a:r>
            <a:rPr lang="en-US" smtClean="0"/>
            <a:t>are </a:t>
          </a:r>
          <a:r>
            <a:rPr lang="en-US" dirty="0" smtClean="0"/>
            <a:t>not claimed by assessee</a:t>
          </a:r>
          <a:endParaRPr lang="en-US" dirty="0"/>
        </a:p>
      </dgm:t>
    </dgm:pt>
    <dgm:pt modelId="{E75B0C8F-97FC-4ECA-8412-1FA103C423E7}" type="parTrans" cxnId="{FBFBEE61-BF73-4199-9691-D13761C25907}">
      <dgm:prSet/>
      <dgm:spPr/>
      <dgm:t>
        <a:bodyPr/>
        <a:lstStyle/>
        <a:p>
          <a:endParaRPr lang="en-US"/>
        </a:p>
      </dgm:t>
    </dgm:pt>
    <dgm:pt modelId="{FC8A9863-AA37-4CBA-9BF0-8BD638E76D80}" type="sibTrans" cxnId="{FBFBEE61-BF73-4199-9691-D13761C25907}">
      <dgm:prSet/>
      <dgm:spPr/>
      <dgm:t>
        <a:bodyPr/>
        <a:lstStyle/>
        <a:p>
          <a:endParaRPr lang="en-US"/>
        </a:p>
      </dgm:t>
    </dgm:pt>
    <dgm:pt modelId="{AA4B6009-F59E-4EE3-8E2D-6BF7C097E8DD}" type="pres">
      <dgm:prSet presAssocID="{1DA69B3A-985E-442A-8D33-0E6C869A5382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C9B0A31D-AFC6-4FFF-B23D-83C00273A4D4}" type="pres">
      <dgm:prSet presAssocID="{2F1C6E72-2BB9-45DA-9E7A-16C99FFB0367}" presName="compNode" presStyleCnt="0"/>
      <dgm:spPr/>
      <dgm:t>
        <a:bodyPr/>
        <a:lstStyle/>
        <a:p>
          <a:endParaRPr lang="en-US"/>
        </a:p>
      </dgm:t>
    </dgm:pt>
    <dgm:pt modelId="{43FA8826-1967-471C-B335-80FD1A1974C5}" type="pres">
      <dgm:prSet presAssocID="{2F1C6E72-2BB9-45DA-9E7A-16C99FFB0367}" presName="dummyConnPt" presStyleCnt="0"/>
      <dgm:spPr/>
      <dgm:t>
        <a:bodyPr/>
        <a:lstStyle/>
        <a:p>
          <a:endParaRPr lang="en-US"/>
        </a:p>
      </dgm:t>
    </dgm:pt>
    <dgm:pt modelId="{A4101A40-726A-45FC-9BD1-8CDC34A66648}" type="pres">
      <dgm:prSet presAssocID="{2F1C6E72-2BB9-45DA-9E7A-16C99FFB0367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13A0DA-BB02-401F-BC8E-AF5CD382246D}" type="pres">
      <dgm:prSet presAssocID="{8F821362-4F85-4209-987A-896CEACA724B}" presName="sibTrans" presStyleLbl="bgSibTrans2D1" presStyleIdx="0" presStyleCnt="7"/>
      <dgm:spPr/>
      <dgm:t>
        <a:bodyPr/>
        <a:lstStyle/>
        <a:p>
          <a:endParaRPr lang="en-US"/>
        </a:p>
      </dgm:t>
    </dgm:pt>
    <dgm:pt modelId="{BE9F6960-D08C-4EF6-8167-7BB9ED8E2673}" type="pres">
      <dgm:prSet presAssocID="{2B3F4280-29B0-461A-BD7C-0356906820E8}" presName="compNode" presStyleCnt="0"/>
      <dgm:spPr/>
      <dgm:t>
        <a:bodyPr/>
        <a:lstStyle/>
        <a:p>
          <a:endParaRPr lang="en-US"/>
        </a:p>
      </dgm:t>
    </dgm:pt>
    <dgm:pt modelId="{3397DB07-B74B-4E49-9BAD-9C8BE4294F11}" type="pres">
      <dgm:prSet presAssocID="{2B3F4280-29B0-461A-BD7C-0356906820E8}" presName="dummyConnPt" presStyleCnt="0"/>
      <dgm:spPr/>
      <dgm:t>
        <a:bodyPr/>
        <a:lstStyle/>
        <a:p>
          <a:endParaRPr lang="en-US"/>
        </a:p>
      </dgm:t>
    </dgm:pt>
    <dgm:pt modelId="{1E504BBF-110B-4893-A353-E831EB644CCC}" type="pres">
      <dgm:prSet presAssocID="{2B3F4280-29B0-461A-BD7C-0356906820E8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55B954-FA4F-479E-9C57-A161B2336721}" type="pres">
      <dgm:prSet presAssocID="{B8178ACA-0512-407D-B499-EFECEFA3FBF5}" presName="sibTrans" presStyleLbl="bgSibTrans2D1" presStyleIdx="1" presStyleCnt="7"/>
      <dgm:spPr/>
      <dgm:t>
        <a:bodyPr/>
        <a:lstStyle/>
        <a:p>
          <a:endParaRPr lang="en-US"/>
        </a:p>
      </dgm:t>
    </dgm:pt>
    <dgm:pt modelId="{D25A926E-C233-4BE8-85EE-8FFC34A30E9C}" type="pres">
      <dgm:prSet presAssocID="{35883619-9129-4AD5-B891-34EA6005F5C2}" presName="compNode" presStyleCnt="0"/>
      <dgm:spPr/>
      <dgm:t>
        <a:bodyPr/>
        <a:lstStyle/>
        <a:p>
          <a:endParaRPr lang="en-US"/>
        </a:p>
      </dgm:t>
    </dgm:pt>
    <dgm:pt modelId="{19E57043-EEA2-4142-9137-B06D0FB64F8A}" type="pres">
      <dgm:prSet presAssocID="{35883619-9129-4AD5-B891-34EA6005F5C2}" presName="dummyConnPt" presStyleCnt="0"/>
      <dgm:spPr/>
      <dgm:t>
        <a:bodyPr/>
        <a:lstStyle/>
        <a:p>
          <a:endParaRPr lang="en-US"/>
        </a:p>
      </dgm:t>
    </dgm:pt>
    <dgm:pt modelId="{7429CB3F-832D-4E6E-8FA4-5D0272737396}" type="pres">
      <dgm:prSet presAssocID="{35883619-9129-4AD5-B891-34EA6005F5C2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CE4518-8C13-4201-BAF1-2D34EC01F984}" type="pres">
      <dgm:prSet presAssocID="{5436DF57-5E4B-4773-B53A-9EE1BC8A2D05}" presName="sibTrans" presStyleLbl="bgSibTrans2D1" presStyleIdx="2" presStyleCnt="7"/>
      <dgm:spPr/>
      <dgm:t>
        <a:bodyPr/>
        <a:lstStyle/>
        <a:p>
          <a:endParaRPr lang="en-US"/>
        </a:p>
      </dgm:t>
    </dgm:pt>
    <dgm:pt modelId="{6AA89282-9F5D-4FA0-AF64-31467EFA7760}" type="pres">
      <dgm:prSet presAssocID="{54C8C5CC-64F2-42A7-80D7-25BD54034971}" presName="compNode" presStyleCnt="0"/>
      <dgm:spPr/>
      <dgm:t>
        <a:bodyPr/>
        <a:lstStyle/>
        <a:p>
          <a:endParaRPr lang="en-US"/>
        </a:p>
      </dgm:t>
    </dgm:pt>
    <dgm:pt modelId="{932D6432-FF4F-494F-867A-569622FCB6DC}" type="pres">
      <dgm:prSet presAssocID="{54C8C5CC-64F2-42A7-80D7-25BD54034971}" presName="dummyConnPt" presStyleCnt="0"/>
      <dgm:spPr/>
      <dgm:t>
        <a:bodyPr/>
        <a:lstStyle/>
        <a:p>
          <a:endParaRPr lang="en-US"/>
        </a:p>
      </dgm:t>
    </dgm:pt>
    <dgm:pt modelId="{9644BA39-26AB-4919-BC17-522C83CF2CB8}" type="pres">
      <dgm:prSet presAssocID="{54C8C5CC-64F2-42A7-80D7-25BD54034971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656157-010C-4C1C-B7FB-67E99FC925D9}" type="pres">
      <dgm:prSet presAssocID="{5FCADCDA-20E5-4250-8D92-199288C36CC2}" presName="sibTrans" presStyleLbl="bgSibTrans2D1" presStyleIdx="3" presStyleCnt="7"/>
      <dgm:spPr/>
      <dgm:t>
        <a:bodyPr/>
        <a:lstStyle/>
        <a:p>
          <a:endParaRPr lang="en-US"/>
        </a:p>
      </dgm:t>
    </dgm:pt>
    <dgm:pt modelId="{2EDF3EA9-32C8-4BCC-BBB8-D349843631CA}" type="pres">
      <dgm:prSet presAssocID="{4BC8B9B5-8BC6-4C93-BB1F-83ADBD8053D9}" presName="compNode" presStyleCnt="0"/>
      <dgm:spPr/>
      <dgm:t>
        <a:bodyPr/>
        <a:lstStyle/>
        <a:p>
          <a:endParaRPr lang="en-US"/>
        </a:p>
      </dgm:t>
    </dgm:pt>
    <dgm:pt modelId="{3D1033FC-4B2D-40FB-AB4A-78A8E4B77B55}" type="pres">
      <dgm:prSet presAssocID="{4BC8B9B5-8BC6-4C93-BB1F-83ADBD8053D9}" presName="dummyConnPt" presStyleCnt="0"/>
      <dgm:spPr/>
      <dgm:t>
        <a:bodyPr/>
        <a:lstStyle/>
        <a:p>
          <a:endParaRPr lang="en-US"/>
        </a:p>
      </dgm:t>
    </dgm:pt>
    <dgm:pt modelId="{C725D1F1-7892-49E5-B577-E1DF0B021BE3}" type="pres">
      <dgm:prSet presAssocID="{4BC8B9B5-8BC6-4C93-BB1F-83ADBD8053D9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7D13C-DA6C-4EF6-87FE-B24BC9AF4B7A}" type="pres">
      <dgm:prSet presAssocID="{B948DE07-B645-4B14-868B-127F43FAD905}" presName="sibTrans" presStyleLbl="bgSibTrans2D1" presStyleIdx="4" presStyleCnt="7"/>
      <dgm:spPr/>
      <dgm:t>
        <a:bodyPr/>
        <a:lstStyle/>
        <a:p>
          <a:endParaRPr lang="en-US"/>
        </a:p>
      </dgm:t>
    </dgm:pt>
    <dgm:pt modelId="{86FC3F05-6D17-4EAE-A70B-D1A107F7B23B}" type="pres">
      <dgm:prSet presAssocID="{9AAEBA1E-795F-4283-8421-45D1754B2991}" presName="compNode" presStyleCnt="0"/>
      <dgm:spPr/>
      <dgm:t>
        <a:bodyPr/>
        <a:lstStyle/>
        <a:p>
          <a:endParaRPr lang="en-US"/>
        </a:p>
      </dgm:t>
    </dgm:pt>
    <dgm:pt modelId="{06100AA4-FBBA-4975-BE57-D81682F23ECC}" type="pres">
      <dgm:prSet presAssocID="{9AAEBA1E-795F-4283-8421-45D1754B2991}" presName="dummyConnPt" presStyleCnt="0"/>
      <dgm:spPr/>
      <dgm:t>
        <a:bodyPr/>
        <a:lstStyle/>
        <a:p>
          <a:endParaRPr lang="en-US"/>
        </a:p>
      </dgm:t>
    </dgm:pt>
    <dgm:pt modelId="{E35B1CCD-AC6A-43AC-9509-29506FDDA0D7}" type="pres">
      <dgm:prSet presAssocID="{9AAEBA1E-795F-4283-8421-45D1754B2991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230741-819A-4383-96FB-49B18561AA26}" type="pres">
      <dgm:prSet presAssocID="{ABF73C18-1F13-4D4C-AF50-19BE54DC5F26}" presName="sibTrans" presStyleLbl="bgSibTrans2D1" presStyleIdx="5" presStyleCnt="7"/>
      <dgm:spPr/>
      <dgm:t>
        <a:bodyPr/>
        <a:lstStyle/>
        <a:p>
          <a:endParaRPr lang="en-US"/>
        </a:p>
      </dgm:t>
    </dgm:pt>
    <dgm:pt modelId="{2FC03344-BB98-458E-82EE-C9A81AB248C4}" type="pres">
      <dgm:prSet presAssocID="{73DA2732-1A91-41C1-9CA6-DF419CBFC4CE}" presName="compNode" presStyleCnt="0"/>
      <dgm:spPr/>
      <dgm:t>
        <a:bodyPr/>
        <a:lstStyle/>
        <a:p>
          <a:endParaRPr lang="en-US"/>
        </a:p>
      </dgm:t>
    </dgm:pt>
    <dgm:pt modelId="{EE10AD44-B052-4C61-958A-3729266C6491}" type="pres">
      <dgm:prSet presAssocID="{73DA2732-1A91-41C1-9CA6-DF419CBFC4CE}" presName="dummyConnPt" presStyleCnt="0"/>
      <dgm:spPr/>
      <dgm:t>
        <a:bodyPr/>
        <a:lstStyle/>
        <a:p>
          <a:endParaRPr lang="en-US"/>
        </a:p>
      </dgm:t>
    </dgm:pt>
    <dgm:pt modelId="{A5152FA9-DE61-4E78-8091-0CFE49D08D8A}" type="pres">
      <dgm:prSet presAssocID="{73DA2732-1A91-41C1-9CA6-DF419CBFC4CE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2DA09C-C4AD-40EA-A7AE-4A8AB310A199}" type="pres">
      <dgm:prSet presAssocID="{FC8A9863-AA37-4CBA-9BF0-8BD638E76D80}" presName="sibTrans" presStyleLbl="bgSibTrans2D1" presStyleIdx="6" presStyleCnt="7"/>
      <dgm:spPr/>
      <dgm:t>
        <a:bodyPr/>
        <a:lstStyle/>
        <a:p>
          <a:endParaRPr lang="en-US"/>
        </a:p>
      </dgm:t>
    </dgm:pt>
    <dgm:pt modelId="{DD73532B-F4DB-4A46-9FC6-F454AD3428E0}" type="pres">
      <dgm:prSet presAssocID="{439EF104-E13E-4B02-B2F3-697FE660E967}" presName="compNode" presStyleCnt="0"/>
      <dgm:spPr/>
      <dgm:t>
        <a:bodyPr/>
        <a:lstStyle/>
        <a:p>
          <a:endParaRPr lang="en-US"/>
        </a:p>
      </dgm:t>
    </dgm:pt>
    <dgm:pt modelId="{9AB11B1B-997C-48AC-B1A9-8DDC304B86F7}" type="pres">
      <dgm:prSet presAssocID="{439EF104-E13E-4B02-B2F3-697FE660E967}" presName="dummyConnPt" presStyleCnt="0"/>
      <dgm:spPr/>
      <dgm:t>
        <a:bodyPr/>
        <a:lstStyle/>
        <a:p>
          <a:endParaRPr lang="en-US"/>
        </a:p>
      </dgm:t>
    </dgm:pt>
    <dgm:pt modelId="{35F1E5E8-08C3-4B07-9862-3A8133732037}" type="pres">
      <dgm:prSet presAssocID="{439EF104-E13E-4B02-B2F3-697FE660E96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F2531A-F279-4BC6-92B7-A7724ACC2EAB}" type="presOf" srcId="{35883619-9129-4AD5-B891-34EA6005F5C2}" destId="{7429CB3F-832D-4E6E-8FA4-5D0272737396}" srcOrd="0" destOrd="0" presId="urn:microsoft.com/office/officeart/2005/8/layout/bProcess4"/>
    <dgm:cxn modelId="{FBFBEE61-BF73-4199-9691-D13761C25907}" srcId="{1DA69B3A-985E-442A-8D33-0E6C869A5382}" destId="{73DA2732-1A91-41C1-9CA6-DF419CBFC4CE}" srcOrd="6" destOrd="0" parTransId="{E75B0C8F-97FC-4ECA-8412-1FA103C423E7}" sibTransId="{FC8A9863-AA37-4CBA-9BF0-8BD638E76D80}"/>
    <dgm:cxn modelId="{4520138B-FC43-491C-87A3-0A0A38CDE6AF}" type="presOf" srcId="{1DA69B3A-985E-442A-8D33-0E6C869A5382}" destId="{AA4B6009-F59E-4EE3-8E2D-6BF7C097E8DD}" srcOrd="0" destOrd="0" presId="urn:microsoft.com/office/officeart/2005/8/layout/bProcess4"/>
    <dgm:cxn modelId="{8DE95EE6-F37E-4634-A8E2-C73F65372EF1}" srcId="{1DA69B3A-985E-442A-8D33-0E6C869A5382}" destId="{4BC8B9B5-8BC6-4C93-BB1F-83ADBD8053D9}" srcOrd="4" destOrd="0" parTransId="{152D639A-F3FD-45A7-9497-6ABFD1B8E35F}" sibTransId="{B948DE07-B645-4B14-868B-127F43FAD905}"/>
    <dgm:cxn modelId="{72EC96A2-C550-4774-856B-0CE26246D2B5}" type="presOf" srcId="{9AAEBA1E-795F-4283-8421-45D1754B2991}" destId="{E35B1CCD-AC6A-43AC-9509-29506FDDA0D7}" srcOrd="0" destOrd="0" presId="urn:microsoft.com/office/officeart/2005/8/layout/bProcess4"/>
    <dgm:cxn modelId="{944266C7-BC67-43E3-971A-022A48DBC501}" type="presOf" srcId="{FC8A9863-AA37-4CBA-9BF0-8BD638E76D80}" destId="{7D2DA09C-C4AD-40EA-A7AE-4A8AB310A199}" srcOrd="0" destOrd="0" presId="urn:microsoft.com/office/officeart/2005/8/layout/bProcess4"/>
    <dgm:cxn modelId="{44D69405-2E94-4A6D-9145-4EDB28E7A8D5}" srcId="{1DA69B3A-985E-442A-8D33-0E6C869A5382}" destId="{35883619-9129-4AD5-B891-34EA6005F5C2}" srcOrd="2" destOrd="0" parTransId="{96B0D2B0-C27A-4A1F-B101-8789FECD0D8C}" sibTransId="{5436DF57-5E4B-4773-B53A-9EE1BC8A2D05}"/>
    <dgm:cxn modelId="{09557A68-5426-41DD-9C11-5A382CA3C1B8}" type="presOf" srcId="{4BC8B9B5-8BC6-4C93-BB1F-83ADBD8053D9}" destId="{C725D1F1-7892-49E5-B577-E1DF0B021BE3}" srcOrd="0" destOrd="0" presId="urn:microsoft.com/office/officeart/2005/8/layout/bProcess4"/>
    <dgm:cxn modelId="{30AEA1A1-8473-46EA-A66D-5A02A37AF672}" type="presOf" srcId="{73DA2732-1A91-41C1-9CA6-DF419CBFC4CE}" destId="{A5152FA9-DE61-4E78-8091-0CFE49D08D8A}" srcOrd="0" destOrd="0" presId="urn:microsoft.com/office/officeart/2005/8/layout/bProcess4"/>
    <dgm:cxn modelId="{14526755-A693-487D-9E78-C3E6D55E8E5E}" srcId="{1DA69B3A-985E-442A-8D33-0E6C869A5382}" destId="{2F1C6E72-2BB9-45DA-9E7A-16C99FFB0367}" srcOrd="0" destOrd="0" parTransId="{9F09962C-764E-43F9-857F-4A00F454D839}" sibTransId="{8F821362-4F85-4209-987A-896CEACA724B}"/>
    <dgm:cxn modelId="{3CE85741-5CF7-4B6A-96CA-C2CB1C3F6AC2}" type="presOf" srcId="{5FCADCDA-20E5-4250-8D92-199288C36CC2}" destId="{10656157-010C-4C1C-B7FB-67E99FC925D9}" srcOrd="0" destOrd="0" presId="urn:microsoft.com/office/officeart/2005/8/layout/bProcess4"/>
    <dgm:cxn modelId="{50B76CD7-B8FC-4677-8EEF-A3DA506001F6}" srcId="{1DA69B3A-985E-442A-8D33-0E6C869A5382}" destId="{9AAEBA1E-795F-4283-8421-45D1754B2991}" srcOrd="5" destOrd="0" parTransId="{38F398E2-AFC4-408B-BC38-771F186F254F}" sibTransId="{ABF73C18-1F13-4D4C-AF50-19BE54DC5F26}"/>
    <dgm:cxn modelId="{554DCDBE-5738-432A-8C00-E3D3B0D25F06}" type="presOf" srcId="{2B3F4280-29B0-461A-BD7C-0356906820E8}" destId="{1E504BBF-110B-4893-A353-E831EB644CCC}" srcOrd="0" destOrd="0" presId="urn:microsoft.com/office/officeart/2005/8/layout/bProcess4"/>
    <dgm:cxn modelId="{B6150AD6-45DA-46E0-9529-DCA5D75E4B89}" srcId="{1DA69B3A-985E-442A-8D33-0E6C869A5382}" destId="{2B3F4280-29B0-461A-BD7C-0356906820E8}" srcOrd="1" destOrd="0" parTransId="{D069BA13-711E-4CC3-B774-93C38FF091EF}" sibTransId="{B8178ACA-0512-407D-B499-EFECEFA3FBF5}"/>
    <dgm:cxn modelId="{B32DF055-837C-45C5-8B44-AACBD611A7D7}" type="presOf" srcId="{ABF73C18-1F13-4D4C-AF50-19BE54DC5F26}" destId="{63230741-819A-4383-96FB-49B18561AA26}" srcOrd="0" destOrd="0" presId="urn:microsoft.com/office/officeart/2005/8/layout/bProcess4"/>
    <dgm:cxn modelId="{8BFA1D47-7136-42D5-95E5-0F022B5D25B7}" type="presOf" srcId="{439EF104-E13E-4B02-B2F3-697FE660E967}" destId="{35F1E5E8-08C3-4B07-9862-3A8133732037}" srcOrd="0" destOrd="0" presId="urn:microsoft.com/office/officeart/2005/8/layout/bProcess4"/>
    <dgm:cxn modelId="{E6F09E46-4C0C-4381-909D-410566A13DE5}" type="presOf" srcId="{2F1C6E72-2BB9-45DA-9E7A-16C99FFB0367}" destId="{A4101A40-726A-45FC-9BD1-8CDC34A66648}" srcOrd="0" destOrd="0" presId="urn:microsoft.com/office/officeart/2005/8/layout/bProcess4"/>
    <dgm:cxn modelId="{851EE978-EE2A-4830-AC05-C6DE654E3CB9}" type="presOf" srcId="{B948DE07-B645-4B14-868B-127F43FAD905}" destId="{BE57D13C-DA6C-4EF6-87FE-B24BC9AF4B7A}" srcOrd="0" destOrd="0" presId="urn:microsoft.com/office/officeart/2005/8/layout/bProcess4"/>
    <dgm:cxn modelId="{81396271-779C-489D-AA6D-2CD1A5604CC2}" type="presOf" srcId="{54C8C5CC-64F2-42A7-80D7-25BD54034971}" destId="{9644BA39-26AB-4919-BC17-522C83CF2CB8}" srcOrd="0" destOrd="0" presId="urn:microsoft.com/office/officeart/2005/8/layout/bProcess4"/>
    <dgm:cxn modelId="{0F379353-3D0F-4F65-B173-F04F07FA60C8}" type="presOf" srcId="{5436DF57-5E4B-4773-B53A-9EE1BC8A2D05}" destId="{CBCE4518-8C13-4201-BAF1-2D34EC01F984}" srcOrd="0" destOrd="0" presId="urn:microsoft.com/office/officeart/2005/8/layout/bProcess4"/>
    <dgm:cxn modelId="{8AC0A597-8622-42D2-AC67-3DD2C23DDF59}" type="presOf" srcId="{8F821362-4F85-4209-987A-896CEACA724B}" destId="{A313A0DA-BB02-401F-BC8E-AF5CD382246D}" srcOrd="0" destOrd="0" presId="urn:microsoft.com/office/officeart/2005/8/layout/bProcess4"/>
    <dgm:cxn modelId="{E997B21F-CC80-4AB5-850D-C4316EC5BDD2}" srcId="{1DA69B3A-985E-442A-8D33-0E6C869A5382}" destId="{439EF104-E13E-4B02-B2F3-697FE660E967}" srcOrd="7" destOrd="0" parTransId="{C69CD23A-C89A-4F0B-98A9-0F47ED7D6A8E}" sibTransId="{E4B9093A-4F47-47EF-B397-777C3B75EF08}"/>
    <dgm:cxn modelId="{931D4C73-5003-4B27-87B1-F8CE85F79F8F}" type="presOf" srcId="{B8178ACA-0512-407D-B499-EFECEFA3FBF5}" destId="{E155B954-FA4F-479E-9C57-A161B2336721}" srcOrd="0" destOrd="0" presId="urn:microsoft.com/office/officeart/2005/8/layout/bProcess4"/>
    <dgm:cxn modelId="{965AE9FB-930E-4DA4-B0D7-1B9185F146DD}" srcId="{1DA69B3A-985E-442A-8D33-0E6C869A5382}" destId="{54C8C5CC-64F2-42A7-80D7-25BD54034971}" srcOrd="3" destOrd="0" parTransId="{71441693-1160-4688-81E7-11CA72423272}" sibTransId="{5FCADCDA-20E5-4250-8D92-199288C36CC2}"/>
    <dgm:cxn modelId="{21C946E0-287A-4F62-8F2E-728C2EF5D8FF}" type="presParOf" srcId="{AA4B6009-F59E-4EE3-8E2D-6BF7C097E8DD}" destId="{C9B0A31D-AFC6-4FFF-B23D-83C00273A4D4}" srcOrd="0" destOrd="0" presId="urn:microsoft.com/office/officeart/2005/8/layout/bProcess4"/>
    <dgm:cxn modelId="{EE9CE763-F12F-4FC8-9946-AF99380D29B2}" type="presParOf" srcId="{C9B0A31D-AFC6-4FFF-B23D-83C00273A4D4}" destId="{43FA8826-1967-471C-B335-80FD1A1974C5}" srcOrd="0" destOrd="0" presId="urn:microsoft.com/office/officeart/2005/8/layout/bProcess4"/>
    <dgm:cxn modelId="{D7A11734-F8F4-4F48-829F-B59A2E92C47D}" type="presParOf" srcId="{C9B0A31D-AFC6-4FFF-B23D-83C00273A4D4}" destId="{A4101A40-726A-45FC-9BD1-8CDC34A66648}" srcOrd="1" destOrd="0" presId="urn:microsoft.com/office/officeart/2005/8/layout/bProcess4"/>
    <dgm:cxn modelId="{520FA818-30C4-47F4-B1DA-A7879E700808}" type="presParOf" srcId="{AA4B6009-F59E-4EE3-8E2D-6BF7C097E8DD}" destId="{A313A0DA-BB02-401F-BC8E-AF5CD382246D}" srcOrd="1" destOrd="0" presId="urn:microsoft.com/office/officeart/2005/8/layout/bProcess4"/>
    <dgm:cxn modelId="{FAE5D546-1FF0-49A5-B4CA-494AC46B0DD6}" type="presParOf" srcId="{AA4B6009-F59E-4EE3-8E2D-6BF7C097E8DD}" destId="{BE9F6960-D08C-4EF6-8167-7BB9ED8E2673}" srcOrd="2" destOrd="0" presId="urn:microsoft.com/office/officeart/2005/8/layout/bProcess4"/>
    <dgm:cxn modelId="{8F6724F4-BAA0-417E-A32B-6698550CA7FF}" type="presParOf" srcId="{BE9F6960-D08C-4EF6-8167-7BB9ED8E2673}" destId="{3397DB07-B74B-4E49-9BAD-9C8BE4294F11}" srcOrd="0" destOrd="0" presId="urn:microsoft.com/office/officeart/2005/8/layout/bProcess4"/>
    <dgm:cxn modelId="{7A0AF54C-96E2-482A-8DB4-447360895EEE}" type="presParOf" srcId="{BE9F6960-D08C-4EF6-8167-7BB9ED8E2673}" destId="{1E504BBF-110B-4893-A353-E831EB644CCC}" srcOrd="1" destOrd="0" presId="urn:microsoft.com/office/officeart/2005/8/layout/bProcess4"/>
    <dgm:cxn modelId="{2E866319-F33A-4C7F-A0E9-A16054C20A01}" type="presParOf" srcId="{AA4B6009-F59E-4EE3-8E2D-6BF7C097E8DD}" destId="{E155B954-FA4F-479E-9C57-A161B2336721}" srcOrd="3" destOrd="0" presId="urn:microsoft.com/office/officeart/2005/8/layout/bProcess4"/>
    <dgm:cxn modelId="{278A71F2-5173-42E1-BD20-BCEB7D2718DB}" type="presParOf" srcId="{AA4B6009-F59E-4EE3-8E2D-6BF7C097E8DD}" destId="{D25A926E-C233-4BE8-85EE-8FFC34A30E9C}" srcOrd="4" destOrd="0" presId="urn:microsoft.com/office/officeart/2005/8/layout/bProcess4"/>
    <dgm:cxn modelId="{198B49D2-8776-4034-882F-9D31CFD6DD04}" type="presParOf" srcId="{D25A926E-C233-4BE8-85EE-8FFC34A30E9C}" destId="{19E57043-EEA2-4142-9137-B06D0FB64F8A}" srcOrd="0" destOrd="0" presId="urn:microsoft.com/office/officeart/2005/8/layout/bProcess4"/>
    <dgm:cxn modelId="{2309B9B1-F4ED-4D8A-87C3-E7AF520EBA9F}" type="presParOf" srcId="{D25A926E-C233-4BE8-85EE-8FFC34A30E9C}" destId="{7429CB3F-832D-4E6E-8FA4-5D0272737396}" srcOrd="1" destOrd="0" presId="urn:microsoft.com/office/officeart/2005/8/layout/bProcess4"/>
    <dgm:cxn modelId="{3B198850-66CD-47EB-8D5C-896DC34FF19D}" type="presParOf" srcId="{AA4B6009-F59E-4EE3-8E2D-6BF7C097E8DD}" destId="{CBCE4518-8C13-4201-BAF1-2D34EC01F984}" srcOrd="5" destOrd="0" presId="urn:microsoft.com/office/officeart/2005/8/layout/bProcess4"/>
    <dgm:cxn modelId="{6E048F5D-CAF1-4B7A-B476-3BA9C6D18DAB}" type="presParOf" srcId="{AA4B6009-F59E-4EE3-8E2D-6BF7C097E8DD}" destId="{6AA89282-9F5D-4FA0-AF64-31467EFA7760}" srcOrd="6" destOrd="0" presId="urn:microsoft.com/office/officeart/2005/8/layout/bProcess4"/>
    <dgm:cxn modelId="{3ABB3A80-270D-415E-803E-5467D00FB487}" type="presParOf" srcId="{6AA89282-9F5D-4FA0-AF64-31467EFA7760}" destId="{932D6432-FF4F-494F-867A-569622FCB6DC}" srcOrd="0" destOrd="0" presId="urn:microsoft.com/office/officeart/2005/8/layout/bProcess4"/>
    <dgm:cxn modelId="{FCF2BA3D-4D56-4ECF-90D9-605077C5DC87}" type="presParOf" srcId="{6AA89282-9F5D-4FA0-AF64-31467EFA7760}" destId="{9644BA39-26AB-4919-BC17-522C83CF2CB8}" srcOrd="1" destOrd="0" presId="urn:microsoft.com/office/officeart/2005/8/layout/bProcess4"/>
    <dgm:cxn modelId="{5A5D62A9-6A25-4153-8F43-2E26BF73C634}" type="presParOf" srcId="{AA4B6009-F59E-4EE3-8E2D-6BF7C097E8DD}" destId="{10656157-010C-4C1C-B7FB-67E99FC925D9}" srcOrd="7" destOrd="0" presId="urn:microsoft.com/office/officeart/2005/8/layout/bProcess4"/>
    <dgm:cxn modelId="{E76264D3-646B-455B-82D9-131B5008BC0B}" type="presParOf" srcId="{AA4B6009-F59E-4EE3-8E2D-6BF7C097E8DD}" destId="{2EDF3EA9-32C8-4BCC-BBB8-D349843631CA}" srcOrd="8" destOrd="0" presId="urn:microsoft.com/office/officeart/2005/8/layout/bProcess4"/>
    <dgm:cxn modelId="{4B95A761-F108-4C27-A3DB-405227DAC445}" type="presParOf" srcId="{2EDF3EA9-32C8-4BCC-BBB8-D349843631CA}" destId="{3D1033FC-4B2D-40FB-AB4A-78A8E4B77B55}" srcOrd="0" destOrd="0" presId="urn:microsoft.com/office/officeart/2005/8/layout/bProcess4"/>
    <dgm:cxn modelId="{6D5E15D5-D894-4A58-8A59-C573A52CC8F4}" type="presParOf" srcId="{2EDF3EA9-32C8-4BCC-BBB8-D349843631CA}" destId="{C725D1F1-7892-49E5-B577-E1DF0B021BE3}" srcOrd="1" destOrd="0" presId="urn:microsoft.com/office/officeart/2005/8/layout/bProcess4"/>
    <dgm:cxn modelId="{AC2490ED-93F8-4593-A25A-8D37C99FAF97}" type="presParOf" srcId="{AA4B6009-F59E-4EE3-8E2D-6BF7C097E8DD}" destId="{BE57D13C-DA6C-4EF6-87FE-B24BC9AF4B7A}" srcOrd="9" destOrd="0" presId="urn:microsoft.com/office/officeart/2005/8/layout/bProcess4"/>
    <dgm:cxn modelId="{C79A1565-A703-434B-9E19-A830041C455A}" type="presParOf" srcId="{AA4B6009-F59E-4EE3-8E2D-6BF7C097E8DD}" destId="{86FC3F05-6D17-4EAE-A70B-D1A107F7B23B}" srcOrd="10" destOrd="0" presId="urn:microsoft.com/office/officeart/2005/8/layout/bProcess4"/>
    <dgm:cxn modelId="{CA13757B-0693-461E-939F-22136AB17282}" type="presParOf" srcId="{86FC3F05-6D17-4EAE-A70B-D1A107F7B23B}" destId="{06100AA4-FBBA-4975-BE57-D81682F23ECC}" srcOrd="0" destOrd="0" presId="urn:microsoft.com/office/officeart/2005/8/layout/bProcess4"/>
    <dgm:cxn modelId="{D02CDE02-9B9F-4ACB-91E0-8B3BA217F3C6}" type="presParOf" srcId="{86FC3F05-6D17-4EAE-A70B-D1A107F7B23B}" destId="{E35B1CCD-AC6A-43AC-9509-29506FDDA0D7}" srcOrd="1" destOrd="0" presId="urn:microsoft.com/office/officeart/2005/8/layout/bProcess4"/>
    <dgm:cxn modelId="{E927FAEB-0650-4201-A63F-16DEF6B3EC29}" type="presParOf" srcId="{AA4B6009-F59E-4EE3-8E2D-6BF7C097E8DD}" destId="{63230741-819A-4383-96FB-49B18561AA26}" srcOrd="11" destOrd="0" presId="urn:microsoft.com/office/officeart/2005/8/layout/bProcess4"/>
    <dgm:cxn modelId="{209DCD7B-D1CD-411F-A37F-A6464C3C9E3C}" type="presParOf" srcId="{AA4B6009-F59E-4EE3-8E2D-6BF7C097E8DD}" destId="{2FC03344-BB98-458E-82EE-C9A81AB248C4}" srcOrd="12" destOrd="0" presId="urn:microsoft.com/office/officeart/2005/8/layout/bProcess4"/>
    <dgm:cxn modelId="{D41234F4-5506-48DD-964E-A8BA5983440F}" type="presParOf" srcId="{2FC03344-BB98-458E-82EE-C9A81AB248C4}" destId="{EE10AD44-B052-4C61-958A-3729266C6491}" srcOrd="0" destOrd="0" presId="urn:microsoft.com/office/officeart/2005/8/layout/bProcess4"/>
    <dgm:cxn modelId="{9CF209FF-AA67-41F0-9DE2-8F23CE4443D8}" type="presParOf" srcId="{2FC03344-BB98-458E-82EE-C9A81AB248C4}" destId="{A5152FA9-DE61-4E78-8091-0CFE49D08D8A}" srcOrd="1" destOrd="0" presId="urn:microsoft.com/office/officeart/2005/8/layout/bProcess4"/>
    <dgm:cxn modelId="{D827AD72-D51C-4D24-B33E-91666B8A503D}" type="presParOf" srcId="{AA4B6009-F59E-4EE3-8E2D-6BF7C097E8DD}" destId="{7D2DA09C-C4AD-40EA-A7AE-4A8AB310A199}" srcOrd="13" destOrd="0" presId="urn:microsoft.com/office/officeart/2005/8/layout/bProcess4"/>
    <dgm:cxn modelId="{E9F1B2F9-06EE-4448-A502-B787DD828A9B}" type="presParOf" srcId="{AA4B6009-F59E-4EE3-8E2D-6BF7C097E8DD}" destId="{DD73532B-F4DB-4A46-9FC6-F454AD3428E0}" srcOrd="14" destOrd="0" presId="urn:microsoft.com/office/officeart/2005/8/layout/bProcess4"/>
    <dgm:cxn modelId="{48ECA560-11A9-4CDF-81DD-C0DC5647F390}" type="presParOf" srcId="{DD73532B-F4DB-4A46-9FC6-F454AD3428E0}" destId="{9AB11B1B-997C-48AC-B1A9-8DDC304B86F7}" srcOrd="0" destOrd="0" presId="urn:microsoft.com/office/officeart/2005/8/layout/bProcess4"/>
    <dgm:cxn modelId="{9616EC76-D96F-48F5-9DE5-83CAB67DBB55}" type="presParOf" srcId="{DD73532B-F4DB-4A46-9FC6-F454AD3428E0}" destId="{35F1E5E8-08C3-4B07-9862-3A813373203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D3826140-3B50-4F7E-B1F5-ED17E4FBF33A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78A4273-F1F8-4E08-B06D-9F2726D4FB92}">
      <dgm:prSet phldrT="[Text]" custT="1"/>
      <dgm:spPr/>
      <dgm:t>
        <a:bodyPr/>
        <a:lstStyle/>
        <a:p>
          <a:r>
            <a:rPr lang="en-IN" sz="4800" dirty="0" smtClean="0"/>
            <a:t>Disallowance</a:t>
          </a:r>
          <a:endParaRPr lang="en-IN" sz="4800" dirty="0"/>
        </a:p>
      </dgm:t>
    </dgm:pt>
    <dgm:pt modelId="{01BAC4ED-57A9-481B-85D2-7865CE4B576B}" type="parTrans" cxnId="{0EBFF72B-FBA0-43EE-9FEE-F1D2D4D66E36}">
      <dgm:prSet/>
      <dgm:spPr/>
      <dgm:t>
        <a:bodyPr/>
        <a:lstStyle/>
        <a:p>
          <a:endParaRPr lang="en-IN"/>
        </a:p>
      </dgm:t>
    </dgm:pt>
    <dgm:pt modelId="{5C1F22BE-8E1B-4897-B089-FE2FED293A24}" type="sibTrans" cxnId="{0EBFF72B-FBA0-43EE-9FEE-F1D2D4D66E36}">
      <dgm:prSet/>
      <dgm:spPr/>
      <dgm:t>
        <a:bodyPr/>
        <a:lstStyle/>
        <a:p>
          <a:endParaRPr lang="en-IN"/>
        </a:p>
      </dgm:t>
    </dgm:pt>
    <dgm:pt modelId="{A730FE0A-32DA-4FF6-B07F-88909B6C2355}">
      <dgm:prSet phldrT="[Text]"/>
      <dgm:spPr/>
      <dgm:t>
        <a:bodyPr/>
        <a:lstStyle/>
        <a:p>
          <a:r>
            <a:rPr lang="en-IN" dirty="0" smtClean="0"/>
            <a:t>Irrespective of</a:t>
          </a:r>
          <a:endParaRPr lang="en-IN" dirty="0"/>
        </a:p>
      </dgm:t>
    </dgm:pt>
    <dgm:pt modelId="{835ADAAE-804C-4B27-9CE4-956CEE70D6C5}" type="parTrans" cxnId="{E9DB6308-2FFB-4004-B033-DCCEF5C44737}">
      <dgm:prSet/>
      <dgm:spPr/>
      <dgm:t>
        <a:bodyPr/>
        <a:lstStyle/>
        <a:p>
          <a:endParaRPr lang="en-IN"/>
        </a:p>
      </dgm:t>
    </dgm:pt>
    <dgm:pt modelId="{1AD628B1-0A2E-4BD6-A716-40B8A8AEC77E}" type="sibTrans" cxnId="{E9DB6308-2FFB-4004-B033-DCCEF5C44737}">
      <dgm:prSet/>
      <dgm:spPr/>
      <dgm:t>
        <a:bodyPr/>
        <a:lstStyle/>
        <a:p>
          <a:endParaRPr lang="en-IN"/>
        </a:p>
      </dgm:t>
    </dgm:pt>
    <dgm:pt modelId="{D097F4F8-A24B-48A4-8985-30615C023B1A}">
      <dgm:prSet phldrT="[Text]"/>
      <dgm:spPr/>
      <dgm:t>
        <a:bodyPr/>
        <a:lstStyle/>
        <a:p>
          <a:r>
            <a:rPr lang="en-US" b="1" i="1" dirty="0" smtClean="0">
              <a:solidFill>
                <a:schemeClr val="tx1"/>
              </a:solidFill>
            </a:rPr>
            <a:t>Whether the income is</a:t>
          </a:r>
          <a:endParaRPr lang="en-IN" dirty="0">
            <a:solidFill>
              <a:schemeClr val="tx1"/>
            </a:solidFill>
          </a:endParaRPr>
        </a:p>
      </dgm:t>
    </dgm:pt>
    <dgm:pt modelId="{0E3B9DA4-0C49-4476-A901-1CCB90A50CF7}" type="parTrans" cxnId="{406E0D6E-A541-4415-93B0-7C5306633660}">
      <dgm:prSet/>
      <dgm:spPr/>
      <dgm:t>
        <a:bodyPr/>
        <a:lstStyle/>
        <a:p>
          <a:endParaRPr lang="en-IN"/>
        </a:p>
      </dgm:t>
    </dgm:pt>
    <dgm:pt modelId="{04B4D0B8-D72C-41B2-844B-050CFBFB63A7}" type="sibTrans" cxnId="{406E0D6E-A541-4415-93B0-7C5306633660}">
      <dgm:prSet/>
      <dgm:spPr/>
      <dgm:t>
        <a:bodyPr/>
        <a:lstStyle/>
        <a:p>
          <a:endParaRPr lang="en-IN"/>
        </a:p>
      </dgm:t>
    </dgm:pt>
    <dgm:pt modelId="{5E2A106F-852C-40E2-934A-6DF44069C9AC}">
      <dgm:prSet phldrT="[Text]"/>
      <dgm:spPr/>
      <dgm:t>
        <a:bodyPr/>
        <a:lstStyle/>
        <a:p>
          <a:r>
            <a:rPr lang="en-US" b="1" i="1" dirty="0" smtClean="0">
              <a:solidFill>
                <a:schemeClr val="tx1"/>
              </a:solidFill>
            </a:rPr>
            <a:t>Earned by the assessee or not </a:t>
          </a:r>
          <a:endParaRPr lang="en-IN" dirty="0">
            <a:solidFill>
              <a:schemeClr val="tx1"/>
            </a:solidFill>
          </a:endParaRPr>
        </a:p>
      </dgm:t>
    </dgm:pt>
    <dgm:pt modelId="{87F25D8B-FC56-4CC6-A052-5BE5775B63BF}" type="parTrans" cxnId="{C2441EE6-3338-4917-83CF-A096D860817D}">
      <dgm:prSet/>
      <dgm:spPr/>
      <dgm:t>
        <a:bodyPr/>
        <a:lstStyle/>
        <a:p>
          <a:endParaRPr lang="en-IN"/>
        </a:p>
      </dgm:t>
    </dgm:pt>
    <dgm:pt modelId="{8D7EB52D-8E33-4777-B32A-6A0E8800F302}" type="sibTrans" cxnId="{C2441EE6-3338-4917-83CF-A096D860817D}">
      <dgm:prSet/>
      <dgm:spPr/>
      <dgm:t>
        <a:bodyPr/>
        <a:lstStyle/>
        <a:p>
          <a:endParaRPr lang="en-IN"/>
        </a:p>
      </dgm:t>
    </dgm:pt>
    <dgm:pt modelId="{1693214B-2AF8-46D8-B44D-E46380D06D84}" type="pres">
      <dgm:prSet presAssocID="{D3826140-3B50-4F7E-B1F5-ED17E4FBF33A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4249CAC9-B40B-412D-B888-77538B843226}" type="pres">
      <dgm:prSet presAssocID="{D78A4273-F1F8-4E08-B06D-9F2726D4FB92}" presName="root" presStyleCnt="0">
        <dgm:presLayoutVars>
          <dgm:chMax/>
          <dgm:chPref/>
        </dgm:presLayoutVars>
      </dgm:prSet>
      <dgm:spPr/>
    </dgm:pt>
    <dgm:pt modelId="{37B6FF90-D323-4F93-8316-7F47D207454D}" type="pres">
      <dgm:prSet presAssocID="{D78A4273-F1F8-4E08-B06D-9F2726D4FB92}" presName="rootComposite" presStyleCnt="0">
        <dgm:presLayoutVars/>
      </dgm:prSet>
      <dgm:spPr/>
    </dgm:pt>
    <dgm:pt modelId="{13DADD00-44F3-442A-8C0D-4255B0553F53}" type="pres">
      <dgm:prSet presAssocID="{D78A4273-F1F8-4E08-B06D-9F2726D4FB92}" presName="ParentAccent" presStyleLbl="alignNode1" presStyleIdx="0" presStyleCnt="1"/>
      <dgm:spPr/>
    </dgm:pt>
    <dgm:pt modelId="{3899F394-FF80-49A8-BB97-96B912393687}" type="pres">
      <dgm:prSet presAssocID="{D78A4273-F1F8-4E08-B06D-9F2726D4FB92}" presName="ParentSmallAccent" presStyleLbl="fgAcc1" presStyleIdx="0" presStyleCnt="1"/>
      <dgm:spPr/>
    </dgm:pt>
    <dgm:pt modelId="{F203773F-C597-45FE-B43C-3F73CAA829B4}" type="pres">
      <dgm:prSet presAssocID="{D78A4273-F1F8-4E08-B06D-9F2726D4FB92}" presName="Parent" presStyleLbl="revTx" presStyleIdx="0" presStyleCnt="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7349FAA-4AEA-4608-A431-B08E5A36113C}" type="pres">
      <dgm:prSet presAssocID="{D78A4273-F1F8-4E08-B06D-9F2726D4FB92}" presName="childShape" presStyleCnt="0">
        <dgm:presLayoutVars>
          <dgm:chMax val="0"/>
          <dgm:chPref val="0"/>
        </dgm:presLayoutVars>
      </dgm:prSet>
      <dgm:spPr/>
    </dgm:pt>
    <dgm:pt modelId="{0481DF6F-92EA-4465-B48D-D06B9CC7ABAF}" type="pres">
      <dgm:prSet presAssocID="{A730FE0A-32DA-4FF6-B07F-88909B6C2355}" presName="childComposite" presStyleCnt="0">
        <dgm:presLayoutVars>
          <dgm:chMax val="0"/>
          <dgm:chPref val="0"/>
        </dgm:presLayoutVars>
      </dgm:prSet>
      <dgm:spPr/>
    </dgm:pt>
    <dgm:pt modelId="{0BA0430E-AB72-405C-9EF8-5EF9833C14E0}" type="pres">
      <dgm:prSet presAssocID="{A730FE0A-32DA-4FF6-B07F-88909B6C2355}" presName="ChildAccent" presStyleLbl="solidFgAcc1" presStyleIdx="0" presStyleCnt="3"/>
      <dgm:spPr/>
    </dgm:pt>
    <dgm:pt modelId="{BEECCD40-774B-453E-977B-0C349584EECB}" type="pres">
      <dgm:prSet presAssocID="{A730FE0A-32DA-4FF6-B07F-88909B6C2355}" presName="Child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FABC8AC-7E2A-48BB-9717-557890B10233}" type="pres">
      <dgm:prSet presAssocID="{D097F4F8-A24B-48A4-8985-30615C023B1A}" presName="childComposite" presStyleCnt="0">
        <dgm:presLayoutVars>
          <dgm:chMax val="0"/>
          <dgm:chPref val="0"/>
        </dgm:presLayoutVars>
      </dgm:prSet>
      <dgm:spPr/>
    </dgm:pt>
    <dgm:pt modelId="{E21257C9-ED28-4570-9F21-39FB4A7F8F23}" type="pres">
      <dgm:prSet presAssocID="{D097F4F8-A24B-48A4-8985-30615C023B1A}" presName="ChildAccent" presStyleLbl="solidFgAcc1" presStyleIdx="1" presStyleCnt="3"/>
      <dgm:spPr/>
    </dgm:pt>
    <dgm:pt modelId="{C57BF73E-9848-4CE0-BDA0-A625896026F1}" type="pres">
      <dgm:prSet presAssocID="{D097F4F8-A24B-48A4-8985-30615C023B1A}" presName="Child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24166BC-9780-474E-B26C-264D22DB91E5}" type="pres">
      <dgm:prSet presAssocID="{5E2A106F-852C-40E2-934A-6DF44069C9AC}" presName="childComposite" presStyleCnt="0">
        <dgm:presLayoutVars>
          <dgm:chMax val="0"/>
          <dgm:chPref val="0"/>
        </dgm:presLayoutVars>
      </dgm:prSet>
      <dgm:spPr/>
    </dgm:pt>
    <dgm:pt modelId="{9DF0A9D0-D15D-4FBA-A819-2F418974D438}" type="pres">
      <dgm:prSet presAssocID="{5E2A106F-852C-40E2-934A-6DF44069C9AC}" presName="ChildAccent" presStyleLbl="solidFgAcc1" presStyleIdx="2" presStyleCnt="3"/>
      <dgm:spPr/>
    </dgm:pt>
    <dgm:pt modelId="{6015C4DF-6A6A-4E2F-B96C-D8FF777A32ED}" type="pres">
      <dgm:prSet presAssocID="{5E2A106F-852C-40E2-934A-6DF44069C9AC}" presName="Child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2E3F5E6-E1B4-4D28-A317-C0C06403869F}" type="presOf" srcId="{D097F4F8-A24B-48A4-8985-30615C023B1A}" destId="{C57BF73E-9848-4CE0-BDA0-A625896026F1}" srcOrd="0" destOrd="0" presId="urn:microsoft.com/office/officeart/2008/layout/SquareAccentList"/>
    <dgm:cxn modelId="{C2441EE6-3338-4917-83CF-A096D860817D}" srcId="{D78A4273-F1F8-4E08-B06D-9F2726D4FB92}" destId="{5E2A106F-852C-40E2-934A-6DF44069C9AC}" srcOrd="2" destOrd="0" parTransId="{87F25D8B-FC56-4CC6-A052-5BE5775B63BF}" sibTransId="{8D7EB52D-8E33-4777-B32A-6A0E8800F302}"/>
    <dgm:cxn modelId="{406E0D6E-A541-4415-93B0-7C5306633660}" srcId="{D78A4273-F1F8-4E08-B06D-9F2726D4FB92}" destId="{D097F4F8-A24B-48A4-8985-30615C023B1A}" srcOrd="1" destOrd="0" parTransId="{0E3B9DA4-0C49-4476-A901-1CCB90A50CF7}" sibTransId="{04B4D0B8-D72C-41B2-844B-050CFBFB63A7}"/>
    <dgm:cxn modelId="{8D4CD8F4-FE97-4400-97A8-8216359F5B19}" type="presOf" srcId="{5E2A106F-852C-40E2-934A-6DF44069C9AC}" destId="{6015C4DF-6A6A-4E2F-B96C-D8FF777A32ED}" srcOrd="0" destOrd="0" presId="urn:microsoft.com/office/officeart/2008/layout/SquareAccentList"/>
    <dgm:cxn modelId="{FD1C0DF1-FB8B-4610-A274-AC3F5731F678}" type="presOf" srcId="{D78A4273-F1F8-4E08-B06D-9F2726D4FB92}" destId="{F203773F-C597-45FE-B43C-3F73CAA829B4}" srcOrd="0" destOrd="0" presId="urn:microsoft.com/office/officeart/2008/layout/SquareAccentList"/>
    <dgm:cxn modelId="{E9DB6308-2FFB-4004-B033-DCCEF5C44737}" srcId="{D78A4273-F1F8-4E08-B06D-9F2726D4FB92}" destId="{A730FE0A-32DA-4FF6-B07F-88909B6C2355}" srcOrd="0" destOrd="0" parTransId="{835ADAAE-804C-4B27-9CE4-956CEE70D6C5}" sibTransId="{1AD628B1-0A2E-4BD6-A716-40B8A8AEC77E}"/>
    <dgm:cxn modelId="{782D7B16-3A87-4661-BF2A-BF221918F7DF}" type="presOf" srcId="{A730FE0A-32DA-4FF6-B07F-88909B6C2355}" destId="{BEECCD40-774B-453E-977B-0C349584EECB}" srcOrd="0" destOrd="0" presId="urn:microsoft.com/office/officeart/2008/layout/SquareAccentList"/>
    <dgm:cxn modelId="{0EBFF72B-FBA0-43EE-9FEE-F1D2D4D66E36}" srcId="{D3826140-3B50-4F7E-B1F5-ED17E4FBF33A}" destId="{D78A4273-F1F8-4E08-B06D-9F2726D4FB92}" srcOrd="0" destOrd="0" parTransId="{01BAC4ED-57A9-481B-85D2-7865CE4B576B}" sibTransId="{5C1F22BE-8E1B-4897-B089-FE2FED293A24}"/>
    <dgm:cxn modelId="{11E5BCBA-B5DE-4311-8CF9-BD2F0AEDC3F5}" type="presOf" srcId="{D3826140-3B50-4F7E-B1F5-ED17E4FBF33A}" destId="{1693214B-2AF8-46D8-B44D-E46380D06D84}" srcOrd="0" destOrd="0" presId="urn:microsoft.com/office/officeart/2008/layout/SquareAccentList"/>
    <dgm:cxn modelId="{D0216CFD-C93D-4EA4-8F4E-4E7A925E20CB}" type="presParOf" srcId="{1693214B-2AF8-46D8-B44D-E46380D06D84}" destId="{4249CAC9-B40B-412D-B888-77538B843226}" srcOrd="0" destOrd="0" presId="urn:microsoft.com/office/officeart/2008/layout/SquareAccentList"/>
    <dgm:cxn modelId="{5ECBA831-B453-4389-BFFA-EE2C8ADF0801}" type="presParOf" srcId="{4249CAC9-B40B-412D-B888-77538B843226}" destId="{37B6FF90-D323-4F93-8316-7F47D207454D}" srcOrd="0" destOrd="0" presId="urn:microsoft.com/office/officeart/2008/layout/SquareAccentList"/>
    <dgm:cxn modelId="{4E489368-3CBD-409C-81EF-F6DD3251E119}" type="presParOf" srcId="{37B6FF90-D323-4F93-8316-7F47D207454D}" destId="{13DADD00-44F3-442A-8C0D-4255B0553F53}" srcOrd="0" destOrd="0" presId="urn:microsoft.com/office/officeart/2008/layout/SquareAccentList"/>
    <dgm:cxn modelId="{002F70A0-6A59-4F9B-8D89-1896C859A7A4}" type="presParOf" srcId="{37B6FF90-D323-4F93-8316-7F47D207454D}" destId="{3899F394-FF80-49A8-BB97-96B912393687}" srcOrd="1" destOrd="0" presId="urn:microsoft.com/office/officeart/2008/layout/SquareAccentList"/>
    <dgm:cxn modelId="{EEF3D953-1EC4-42AE-A785-0D734CA5CD21}" type="presParOf" srcId="{37B6FF90-D323-4F93-8316-7F47D207454D}" destId="{F203773F-C597-45FE-B43C-3F73CAA829B4}" srcOrd="2" destOrd="0" presId="urn:microsoft.com/office/officeart/2008/layout/SquareAccentList"/>
    <dgm:cxn modelId="{4D435BD6-E444-40EF-BCD2-0FCDA6DA2262}" type="presParOf" srcId="{4249CAC9-B40B-412D-B888-77538B843226}" destId="{67349FAA-4AEA-4608-A431-B08E5A36113C}" srcOrd="1" destOrd="0" presId="urn:microsoft.com/office/officeart/2008/layout/SquareAccentList"/>
    <dgm:cxn modelId="{571E968E-A4C4-498C-8F25-94ABF279A2A1}" type="presParOf" srcId="{67349FAA-4AEA-4608-A431-B08E5A36113C}" destId="{0481DF6F-92EA-4465-B48D-D06B9CC7ABAF}" srcOrd="0" destOrd="0" presId="urn:microsoft.com/office/officeart/2008/layout/SquareAccentList"/>
    <dgm:cxn modelId="{A8A77B97-1D99-4364-BE07-A9BA0510D25A}" type="presParOf" srcId="{0481DF6F-92EA-4465-B48D-D06B9CC7ABAF}" destId="{0BA0430E-AB72-405C-9EF8-5EF9833C14E0}" srcOrd="0" destOrd="0" presId="urn:microsoft.com/office/officeart/2008/layout/SquareAccentList"/>
    <dgm:cxn modelId="{947916F6-4CC4-4842-A16A-A66B1896CB80}" type="presParOf" srcId="{0481DF6F-92EA-4465-B48D-D06B9CC7ABAF}" destId="{BEECCD40-774B-453E-977B-0C349584EECB}" srcOrd="1" destOrd="0" presId="urn:microsoft.com/office/officeart/2008/layout/SquareAccentList"/>
    <dgm:cxn modelId="{D5FB6508-2B98-456A-896C-4D9629FB777B}" type="presParOf" srcId="{67349FAA-4AEA-4608-A431-B08E5A36113C}" destId="{3FABC8AC-7E2A-48BB-9717-557890B10233}" srcOrd="1" destOrd="0" presId="urn:microsoft.com/office/officeart/2008/layout/SquareAccentList"/>
    <dgm:cxn modelId="{328A59E3-58BB-4D20-AC08-41853469A6CE}" type="presParOf" srcId="{3FABC8AC-7E2A-48BB-9717-557890B10233}" destId="{E21257C9-ED28-4570-9F21-39FB4A7F8F23}" srcOrd="0" destOrd="0" presId="urn:microsoft.com/office/officeart/2008/layout/SquareAccentList"/>
    <dgm:cxn modelId="{9CC57363-998D-4A4E-BA54-29E97F3FDCAF}" type="presParOf" srcId="{3FABC8AC-7E2A-48BB-9717-557890B10233}" destId="{C57BF73E-9848-4CE0-BDA0-A625896026F1}" srcOrd="1" destOrd="0" presId="urn:microsoft.com/office/officeart/2008/layout/SquareAccentList"/>
    <dgm:cxn modelId="{39D9CFBB-3101-4601-B94C-0B02DFC77AAD}" type="presParOf" srcId="{67349FAA-4AEA-4608-A431-B08E5A36113C}" destId="{D24166BC-9780-474E-B26C-264D22DB91E5}" srcOrd="2" destOrd="0" presId="urn:microsoft.com/office/officeart/2008/layout/SquareAccentList"/>
    <dgm:cxn modelId="{48D3B7F6-EE7E-4B56-A6D8-297D24213793}" type="presParOf" srcId="{D24166BC-9780-474E-B26C-264D22DB91E5}" destId="{9DF0A9D0-D15D-4FBA-A819-2F418974D438}" srcOrd="0" destOrd="0" presId="urn:microsoft.com/office/officeart/2008/layout/SquareAccentList"/>
    <dgm:cxn modelId="{7D174639-F1F5-4F4F-BD5F-3F2C9ADA9002}" type="presParOf" srcId="{D24166BC-9780-474E-B26C-264D22DB91E5}" destId="{6015C4DF-6A6A-4E2F-B96C-D8FF777A32ED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F3E284B0-6647-4E5F-806B-A4FF5794FB82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9CB972F-6814-4086-8944-874792365FAE}">
      <dgm:prSet phldrT="[Text]" custT="1"/>
      <dgm:spPr/>
      <dgm:t>
        <a:bodyPr/>
        <a:lstStyle/>
        <a:p>
          <a:r>
            <a:rPr lang="en-US" sz="4400" dirty="0" smtClean="0">
              <a:solidFill>
                <a:schemeClr val="bg1"/>
              </a:solidFill>
            </a:rPr>
            <a:t>One indivisible business</a:t>
          </a:r>
          <a:endParaRPr lang="en-IN" sz="4400" dirty="0">
            <a:solidFill>
              <a:schemeClr val="bg1"/>
            </a:solidFill>
          </a:endParaRPr>
        </a:p>
      </dgm:t>
    </dgm:pt>
    <dgm:pt modelId="{4E65A501-7D13-434B-8DD8-20400C2F0A4C}" type="parTrans" cxnId="{BDA42DC4-5D11-48F9-B24C-75AA73FA9743}">
      <dgm:prSet/>
      <dgm:spPr/>
      <dgm:t>
        <a:bodyPr/>
        <a:lstStyle/>
        <a:p>
          <a:endParaRPr lang="en-IN"/>
        </a:p>
      </dgm:t>
    </dgm:pt>
    <dgm:pt modelId="{A7E3DB4B-211E-4C3C-AC54-C0EBF917DA67}" type="sibTrans" cxnId="{BDA42DC4-5D11-48F9-B24C-75AA73FA9743}">
      <dgm:prSet/>
      <dgm:spPr/>
      <dgm:t>
        <a:bodyPr/>
        <a:lstStyle/>
        <a:p>
          <a:endParaRPr lang="en-IN"/>
        </a:p>
      </dgm:t>
    </dgm:pt>
    <dgm:pt modelId="{2F7C02A6-D49A-4D77-9DF8-2176D22F5B42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Entire expenditure is allowable</a:t>
          </a:r>
          <a:endParaRPr lang="en-IN" dirty="0">
            <a:solidFill>
              <a:schemeClr val="bg1"/>
            </a:solidFill>
          </a:endParaRPr>
        </a:p>
      </dgm:t>
    </dgm:pt>
    <dgm:pt modelId="{968C7C5A-6BC7-449F-9BA4-FDA0F3859A96}" type="parTrans" cxnId="{928FD832-52F6-4B4A-A3AF-0E0CC4BC3CC1}">
      <dgm:prSet/>
      <dgm:spPr/>
      <dgm:t>
        <a:bodyPr/>
        <a:lstStyle/>
        <a:p>
          <a:endParaRPr lang="en-IN"/>
        </a:p>
      </dgm:t>
    </dgm:pt>
    <dgm:pt modelId="{9ED12891-0A5C-4086-AC1C-3C856C30A7D3}" type="sibTrans" cxnId="{928FD832-52F6-4B4A-A3AF-0E0CC4BC3CC1}">
      <dgm:prSet/>
      <dgm:spPr/>
      <dgm:t>
        <a:bodyPr/>
        <a:lstStyle/>
        <a:p>
          <a:endParaRPr lang="en-IN"/>
        </a:p>
      </dgm:t>
    </dgm:pt>
    <dgm:pt modelId="{B9B0BDE3-84B8-4A37-8BE9-554B188A71E1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No application after the introduction of section 14A</a:t>
          </a:r>
          <a:endParaRPr lang="en-IN" dirty="0">
            <a:solidFill>
              <a:schemeClr val="bg1"/>
            </a:solidFill>
          </a:endParaRPr>
        </a:p>
      </dgm:t>
    </dgm:pt>
    <dgm:pt modelId="{4DDD3E21-5DA7-48B0-B850-F712800E4371}" type="parTrans" cxnId="{7299E78A-AEE0-4B89-9F43-84E7F8AAAB49}">
      <dgm:prSet/>
      <dgm:spPr/>
      <dgm:t>
        <a:bodyPr/>
        <a:lstStyle/>
        <a:p>
          <a:endParaRPr lang="en-IN"/>
        </a:p>
      </dgm:t>
    </dgm:pt>
    <dgm:pt modelId="{8C967FF4-3DA2-48E2-A4B1-B1AE849E5844}" type="sibTrans" cxnId="{7299E78A-AEE0-4B89-9F43-84E7F8AAAB49}">
      <dgm:prSet/>
      <dgm:spPr/>
      <dgm:t>
        <a:bodyPr/>
        <a:lstStyle/>
        <a:p>
          <a:endParaRPr lang="en-IN"/>
        </a:p>
      </dgm:t>
    </dgm:pt>
    <dgm:pt modelId="{240A0E8D-0A5F-4317-ACCD-C21166216ABB}" type="pres">
      <dgm:prSet presAssocID="{F3E284B0-6647-4E5F-806B-A4FF5794FB82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3AF2E53D-6E96-4158-9332-3E4DEBDBE284}" type="pres">
      <dgm:prSet presAssocID="{89CB972F-6814-4086-8944-874792365FAE}" presName="root" presStyleCnt="0">
        <dgm:presLayoutVars>
          <dgm:chMax/>
          <dgm:chPref/>
        </dgm:presLayoutVars>
      </dgm:prSet>
      <dgm:spPr/>
    </dgm:pt>
    <dgm:pt modelId="{A9227799-98D6-4CF0-B055-3AA97A7B85DD}" type="pres">
      <dgm:prSet presAssocID="{89CB972F-6814-4086-8944-874792365FAE}" presName="rootComposite" presStyleCnt="0">
        <dgm:presLayoutVars/>
      </dgm:prSet>
      <dgm:spPr/>
    </dgm:pt>
    <dgm:pt modelId="{BD2C4D66-57D3-4FCA-ACBD-147839A89520}" type="pres">
      <dgm:prSet presAssocID="{89CB972F-6814-4086-8944-874792365FAE}" presName="ParentAccent" presStyleLbl="alignNode1" presStyleIdx="0" presStyleCnt="1" custScaleX="122864" custScaleY="40267"/>
      <dgm:spPr/>
    </dgm:pt>
    <dgm:pt modelId="{75E0BC34-5B7F-49D3-BF7E-A5A42991BDDC}" type="pres">
      <dgm:prSet presAssocID="{89CB972F-6814-4086-8944-874792365FAE}" presName="ParentSmallAccent" presStyleLbl="fgAcc1" presStyleIdx="0" presStyleCnt="1" custLinFactX="-14822" custLinFactNeighborX="-100000" custLinFactNeighborY="-21497"/>
      <dgm:spPr/>
    </dgm:pt>
    <dgm:pt modelId="{807F2373-832B-47C2-86B7-B17C768227F5}" type="pres">
      <dgm:prSet presAssocID="{89CB972F-6814-4086-8944-874792365FAE}" presName="Parent" presStyleLbl="revTx" presStyleIdx="0" presStyleCnt="3" custScaleX="12407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441DE78-8A16-499F-AB2C-195D4C38D8D3}" type="pres">
      <dgm:prSet presAssocID="{89CB972F-6814-4086-8944-874792365FAE}" presName="childShape" presStyleCnt="0">
        <dgm:presLayoutVars>
          <dgm:chMax val="0"/>
          <dgm:chPref val="0"/>
        </dgm:presLayoutVars>
      </dgm:prSet>
      <dgm:spPr/>
    </dgm:pt>
    <dgm:pt modelId="{CA0E58B7-8629-4A1C-A075-D50A3485C4A9}" type="pres">
      <dgm:prSet presAssocID="{2F7C02A6-D49A-4D77-9DF8-2176D22F5B42}" presName="childComposite" presStyleCnt="0">
        <dgm:presLayoutVars>
          <dgm:chMax val="0"/>
          <dgm:chPref val="0"/>
        </dgm:presLayoutVars>
      </dgm:prSet>
      <dgm:spPr/>
    </dgm:pt>
    <dgm:pt modelId="{ADC789A3-2139-495B-A8D7-09FEFE878128}" type="pres">
      <dgm:prSet presAssocID="{2F7C02A6-D49A-4D77-9DF8-2176D22F5B42}" presName="ChildAccent" presStyleLbl="solidFgAcc1" presStyleIdx="0" presStyleCnt="2"/>
      <dgm:spPr/>
    </dgm:pt>
    <dgm:pt modelId="{B92F4A16-6E72-4613-B5FC-232845FE5872}" type="pres">
      <dgm:prSet presAssocID="{2F7C02A6-D49A-4D77-9DF8-2176D22F5B42}" presName="Child" presStyleLbl="revTx" presStyleIdx="1" presStyleCnt="3" custScaleY="639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E97256A-BF5F-4294-B6AF-B37D3EE6641D}" type="pres">
      <dgm:prSet presAssocID="{B9B0BDE3-84B8-4A37-8BE9-554B188A71E1}" presName="childComposite" presStyleCnt="0">
        <dgm:presLayoutVars>
          <dgm:chMax val="0"/>
          <dgm:chPref val="0"/>
        </dgm:presLayoutVars>
      </dgm:prSet>
      <dgm:spPr/>
    </dgm:pt>
    <dgm:pt modelId="{FE33B009-75BD-43F8-B233-21F209D26F7D}" type="pres">
      <dgm:prSet presAssocID="{B9B0BDE3-84B8-4A37-8BE9-554B188A71E1}" presName="ChildAccent" presStyleLbl="solidFgAcc1" presStyleIdx="1" presStyleCnt="2"/>
      <dgm:spPr/>
    </dgm:pt>
    <dgm:pt modelId="{2C735A07-839A-4CEC-B63D-412E61CD2D1F}" type="pres">
      <dgm:prSet presAssocID="{B9B0BDE3-84B8-4A37-8BE9-554B188A71E1}" presName="Child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92C76B5-4326-4E3E-9D6D-62DBB2C3AE0E}" type="presOf" srcId="{89CB972F-6814-4086-8944-874792365FAE}" destId="{807F2373-832B-47C2-86B7-B17C768227F5}" srcOrd="0" destOrd="0" presId="urn:microsoft.com/office/officeart/2008/layout/SquareAccentList"/>
    <dgm:cxn modelId="{928FD832-52F6-4B4A-A3AF-0E0CC4BC3CC1}" srcId="{89CB972F-6814-4086-8944-874792365FAE}" destId="{2F7C02A6-D49A-4D77-9DF8-2176D22F5B42}" srcOrd="0" destOrd="0" parTransId="{968C7C5A-6BC7-449F-9BA4-FDA0F3859A96}" sibTransId="{9ED12891-0A5C-4086-AC1C-3C856C30A7D3}"/>
    <dgm:cxn modelId="{9D4E8411-A0C2-4B7A-AC7A-480152A26D69}" type="presOf" srcId="{B9B0BDE3-84B8-4A37-8BE9-554B188A71E1}" destId="{2C735A07-839A-4CEC-B63D-412E61CD2D1F}" srcOrd="0" destOrd="0" presId="urn:microsoft.com/office/officeart/2008/layout/SquareAccentList"/>
    <dgm:cxn modelId="{237B2F1B-1B16-4A2D-A560-33C56620C5C9}" type="presOf" srcId="{2F7C02A6-D49A-4D77-9DF8-2176D22F5B42}" destId="{B92F4A16-6E72-4613-B5FC-232845FE5872}" srcOrd="0" destOrd="0" presId="urn:microsoft.com/office/officeart/2008/layout/SquareAccentList"/>
    <dgm:cxn modelId="{33D3BB80-5E63-4C0D-936C-1D1E55D8B543}" type="presOf" srcId="{F3E284B0-6647-4E5F-806B-A4FF5794FB82}" destId="{240A0E8D-0A5F-4317-ACCD-C21166216ABB}" srcOrd="0" destOrd="0" presId="urn:microsoft.com/office/officeart/2008/layout/SquareAccentList"/>
    <dgm:cxn modelId="{7299E78A-AEE0-4B89-9F43-84E7F8AAAB49}" srcId="{89CB972F-6814-4086-8944-874792365FAE}" destId="{B9B0BDE3-84B8-4A37-8BE9-554B188A71E1}" srcOrd="1" destOrd="0" parTransId="{4DDD3E21-5DA7-48B0-B850-F712800E4371}" sibTransId="{8C967FF4-3DA2-48E2-A4B1-B1AE849E5844}"/>
    <dgm:cxn modelId="{BDA42DC4-5D11-48F9-B24C-75AA73FA9743}" srcId="{F3E284B0-6647-4E5F-806B-A4FF5794FB82}" destId="{89CB972F-6814-4086-8944-874792365FAE}" srcOrd="0" destOrd="0" parTransId="{4E65A501-7D13-434B-8DD8-20400C2F0A4C}" sibTransId="{A7E3DB4B-211E-4C3C-AC54-C0EBF917DA67}"/>
    <dgm:cxn modelId="{E6C7242C-356B-410B-A403-6149961BEF4F}" type="presParOf" srcId="{240A0E8D-0A5F-4317-ACCD-C21166216ABB}" destId="{3AF2E53D-6E96-4158-9332-3E4DEBDBE284}" srcOrd="0" destOrd="0" presId="urn:microsoft.com/office/officeart/2008/layout/SquareAccentList"/>
    <dgm:cxn modelId="{54607F7D-5354-4FBF-A2E1-39DFF4F6CD18}" type="presParOf" srcId="{3AF2E53D-6E96-4158-9332-3E4DEBDBE284}" destId="{A9227799-98D6-4CF0-B055-3AA97A7B85DD}" srcOrd="0" destOrd="0" presId="urn:microsoft.com/office/officeart/2008/layout/SquareAccentList"/>
    <dgm:cxn modelId="{3420691C-DB08-46BA-A6BD-9B3AC9CE8A97}" type="presParOf" srcId="{A9227799-98D6-4CF0-B055-3AA97A7B85DD}" destId="{BD2C4D66-57D3-4FCA-ACBD-147839A89520}" srcOrd="0" destOrd="0" presId="urn:microsoft.com/office/officeart/2008/layout/SquareAccentList"/>
    <dgm:cxn modelId="{40FCD69F-D0B6-453B-B6E9-B279EFB100C4}" type="presParOf" srcId="{A9227799-98D6-4CF0-B055-3AA97A7B85DD}" destId="{75E0BC34-5B7F-49D3-BF7E-A5A42991BDDC}" srcOrd="1" destOrd="0" presId="urn:microsoft.com/office/officeart/2008/layout/SquareAccentList"/>
    <dgm:cxn modelId="{0ED492E6-090C-4096-A726-A37DE043694A}" type="presParOf" srcId="{A9227799-98D6-4CF0-B055-3AA97A7B85DD}" destId="{807F2373-832B-47C2-86B7-B17C768227F5}" srcOrd="2" destOrd="0" presId="urn:microsoft.com/office/officeart/2008/layout/SquareAccentList"/>
    <dgm:cxn modelId="{61C1E260-2850-450B-9F65-59A083CE29AD}" type="presParOf" srcId="{3AF2E53D-6E96-4158-9332-3E4DEBDBE284}" destId="{D441DE78-8A16-499F-AB2C-195D4C38D8D3}" srcOrd="1" destOrd="0" presId="urn:microsoft.com/office/officeart/2008/layout/SquareAccentList"/>
    <dgm:cxn modelId="{234A6F68-B36E-459D-B7AA-A38210821C40}" type="presParOf" srcId="{D441DE78-8A16-499F-AB2C-195D4C38D8D3}" destId="{CA0E58B7-8629-4A1C-A075-D50A3485C4A9}" srcOrd="0" destOrd="0" presId="urn:microsoft.com/office/officeart/2008/layout/SquareAccentList"/>
    <dgm:cxn modelId="{F3E29B64-27B5-4051-BE03-0BEA5C4C3C92}" type="presParOf" srcId="{CA0E58B7-8629-4A1C-A075-D50A3485C4A9}" destId="{ADC789A3-2139-495B-A8D7-09FEFE878128}" srcOrd="0" destOrd="0" presId="urn:microsoft.com/office/officeart/2008/layout/SquareAccentList"/>
    <dgm:cxn modelId="{1D34E004-8EF8-427F-996B-E351724A142F}" type="presParOf" srcId="{CA0E58B7-8629-4A1C-A075-D50A3485C4A9}" destId="{B92F4A16-6E72-4613-B5FC-232845FE5872}" srcOrd="1" destOrd="0" presId="urn:microsoft.com/office/officeart/2008/layout/SquareAccentList"/>
    <dgm:cxn modelId="{6EE3314C-DFDB-4BD7-819F-9AB33334901B}" type="presParOf" srcId="{D441DE78-8A16-499F-AB2C-195D4C38D8D3}" destId="{DE97256A-BF5F-4294-B6AF-B37D3EE6641D}" srcOrd="1" destOrd="0" presId="urn:microsoft.com/office/officeart/2008/layout/SquareAccentList"/>
    <dgm:cxn modelId="{B68A7DB2-16D5-414C-96AD-4B9031757E31}" type="presParOf" srcId="{DE97256A-BF5F-4294-B6AF-B37D3EE6641D}" destId="{FE33B009-75BD-43F8-B233-21F209D26F7D}" srcOrd="0" destOrd="0" presId="urn:microsoft.com/office/officeart/2008/layout/SquareAccentList"/>
    <dgm:cxn modelId="{75FD5671-DBD9-4EBB-A2E7-346CDEC60ADA}" type="presParOf" srcId="{DE97256A-BF5F-4294-B6AF-B37D3EE6641D}" destId="{2C735A07-839A-4CEC-B63D-412E61CD2D1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ACED44B-1C23-4FDF-B065-F696F7E95EC6}" type="doc">
      <dgm:prSet loTypeId="urn:microsoft.com/office/officeart/2005/8/layout/orgChart1" loCatId="hierarchy" qsTypeId="urn:microsoft.com/office/officeart/2005/8/quickstyle/3d5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AA8BF47B-0657-4C83-A456-A70B9FCAFF1F}">
      <dgm:prSet phldrT="[Text]"/>
      <dgm:spPr/>
      <dgm:t>
        <a:bodyPr/>
        <a:lstStyle/>
        <a:p>
          <a:r>
            <a:rPr lang="en-US" dirty="0" smtClean="0"/>
            <a:t>Even if the tax payer has not earned any tax free income in a year</a:t>
          </a:r>
          <a:endParaRPr lang="en-US" dirty="0"/>
        </a:p>
      </dgm:t>
    </dgm:pt>
    <dgm:pt modelId="{F4F6822B-3221-4763-B267-8EA8A5095DCF}" type="parTrans" cxnId="{C6B701B3-D945-4FAF-88FE-59BD2E2B560A}">
      <dgm:prSet/>
      <dgm:spPr/>
      <dgm:t>
        <a:bodyPr/>
        <a:lstStyle/>
        <a:p>
          <a:endParaRPr lang="en-US"/>
        </a:p>
      </dgm:t>
    </dgm:pt>
    <dgm:pt modelId="{4018D3D8-CD3E-4608-9405-0586DF559C15}" type="sibTrans" cxnId="{C6B701B3-D945-4FAF-88FE-59BD2E2B560A}">
      <dgm:prSet/>
      <dgm:spPr/>
      <dgm:t>
        <a:bodyPr/>
        <a:lstStyle/>
        <a:p>
          <a:endParaRPr lang="en-US"/>
        </a:p>
      </dgm:t>
    </dgm:pt>
    <dgm:pt modelId="{811D35D5-891A-4ABC-A1B3-D80F5740D5E0}">
      <dgm:prSet phldrT="[Text]"/>
      <dgm:spPr/>
      <dgm:t>
        <a:bodyPr/>
        <a:lstStyle/>
        <a:p>
          <a:r>
            <a:rPr lang="en-US" dirty="0" smtClean="0"/>
            <a:t>if funds have been borrowed at a cost </a:t>
          </a:r>
          <a:endParaRPr lang="en-US" dirty="0"/>
        </a:p>
      </dgm:t>
    </dgm:pt>
    <dgm:pt modelId="{3E5DC67F-BB06-41EC-8C5D-7B237D4ADB6B}" type="parTrans" cxnId="{1576B961-980A-49C2-B344-19214CB32581}">
      <dgm:prSet/>
      <dgm:spPr/>
      <dgm:t>
        <a:bodyPr/>
        <a:lstStyle/>
        <a:p>
          <a:endParaRPr lang="en-US"/>
        </a:p>
      </dgm:t>
    </dgm:pt>
    <dgm:pt modelId="{242B1212-A285-47AC-9213-BF41351174D7}" type="sibTrans" cxnId="{1576B961-980A-49C2-B344-19214CB32581}">
      <dgm:prSet/>
      <dgm:spPr/>
      <dgm:t>
        <a:bodyPr/>
        <a:lstStyle/>
        <a:p>
          <a:endParaRPr lang="en-US"/>
        </a:p>
      </dgm:t>
    </dgm:pt>
    <dgm:pt modelId="{A244B259-65A5-4146-980A-D4C96B70C2B7}">
      <dgm:prSet/>
      <dgm:spPr/>
      <dgm:t>
        <a:bodyPr/>
        <a:lstStyle/>
        <a:p>
          <a:r>
            <a:rPr lang="en-US" dirty="0" smtClean="0"/>
            <a:t>if the tax payer has investments in shares or mutual funds</a:t>
          </a:r>
          <a:endParaRPr lang="en-US" dirty="0"/>
        </a:p>
      </dgm:t>
    </dgm:pt>
    <dgm:pt modelId="{E6E2F13E-982C-4313-8E95-B94165C167E1}" type="parTrans" cxnId="{CBB0A879-DB13-47F8-A7D7-BA0C1D7A7A08}">
      <dgm:prSet/>
      <dgm:spPr/>
      <dgm:t>
        <a:bodyPr/>
        <a:lstStyle/>
        <a:p>
          <a:endParaRPr lang="en-US"/>
        </a:p>
      </dgm:t>
    </dgm:pt>
    <dgm:pt modelId="{CCB1584F-1C15-42F3-AC8A-A25D86A346CA}" type="sibTrans" cxnId="{CBB0A879-DB13-47F8-A7D7-BA0C1D7A7A08}">
      <dgm:prSet/>
      <dgm:spPr/>
      <dgm:t>
        <a:bodyPr/>
        <a:lstStyle/>
        <a:p>
          <a:endParaRPr lang="en-US"/>
        </a:p>
      </dgm:t>
    </dgm:pt>
    <dgm:pt modelId="{98160F71-1F16-4E68-B06A-8FBACA893EEC}">
      <dgm:prSet/>
      <dgm:spPr/>
      <dgm:t>
        <a:bodyPr/>
        <a:lstStyle/>
        <a:p>
          <a:r>
            <a:rPr lang="en-US" dirty="0" smtClean="0"/>
            <a:t>a part of his expenses would necessarily have to be disallowed under section 14A read with Rule 8D </a:t>
          </a:r>
          <a:endParaRPr lang="en-US" dirty="0"/>
        </a:p>
      </dgm:t>
    </dgm:pt>
    <dgm:pt modelId="{B2FCC8B7-7BF1-4980-BD33-16AFD2FC98E2}" type="parTrans" cxnId="{F52CD8B0-9781-4AB3-9E1A-963AEAB49C30}">
      <dgm:prSet/>
      <dgm:spPr/>
      <dgm:t>
        <a:bodyPr/>
        <a:lstStyle/>
        <a:p>
          <a:endParaRPr lang="en-US"/>
        </a:p>
      </dgm:t>
    </dgm:pt>
    <dgm:pt modelId="{94DEF47A-0135-44A8-9519-FAA4D3399E1C}" type="sibTrans" cxnId="{F52CD8B0-9781-4AB3-9E1A-963AEAB49C30}">
      <dgm:prSet/>
      <dgm:spPr/>
      <dgm:t>
        <a:bodyPr/>
        <a:lstStyle/>
        <a:p>
          <a:endParaRPr lang="en-US"/>
        </a:p>
      </dgm:t>
    </dgm:pt>
    <dgm:pt modelId="{AB3590AB-B702-4179-B177-1F6A5FDA7F6F}">
      <dgm:prSet/>
      <dgm:spPr/>
      <dgm:t>
        <a:bodyPr/>
        <a:lstStyle/>
        <a:p>
          <a:r>
            <a:rPr lang="en-US" dirty="0" smtClean="0"/>
            <a:t>the income from which, when received, would be tax free</a:t>
          </a:r>
          <a:endParaRPr lang="en-US" dirty="0"/>
        </a:p>
      </dgm:t>
    </dgm:pt>
    <dgm:pt modelId="{4B04B045-B5CA-49C8-AC74-A6FFF45E9978}" type="parTrans" cxnId="{C37F37B5-0584-412B-91C5-F5B477E90D93}">
      <dgm:prSet/>
      <dgm:spPr/>
      <dgm:t>
        <a:bodyPr/>
        <a:lstStyle/>
        <a:p>
          <a:endParaRPr lang="en-US"/>
        </a:p>
      </dgm:t>
    </dgm:pt>
    <dgm:pt modelId="{603D1A85-A2C2-4667-ADF2-D8EEA1396694}" type="sibTrans" cxnId="{C37F37B5-0584-412B-91C5-F5B477E90D93}">
      <dgm:prSet/>
      <dgm:spPr/>
      <dgm:t>
        <a:bodyPr/>
        <a:lstStyle/>
        <a:p>
          <a:endParaRPr lang="en-US"/>
        </a:p>
      </dgm:t>
    </dgm:pt>
    <dgm:pt modelId="{2C039DF0-FF6A-4C21-AB92-1B24039FCECF}" type="pres">
      <dgm:prSet presAssocID="{4ACED44B-1C23-4FDF-B065-F696F7E95EC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F0AADD7-6AC4-42C9-A965-C4D640F2AA10}" type="pres">
      <dgm:prSet presAssocID="{AA8BF47B-0657-4C83-A456-A70B9FCAFF1F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957BE9DA-1952-418D-BC7D-4368AA04C352}" type="pres">
      <dgm:prSet presAssocID="{AA8BF47B-0657-4C83-A456-A70B9FCAFF1F}" presName="rootComposite1" presStyleCnt="0"/>
      <dgm:spPr/>
      <dgm:t>
        <a:bodyPr/>
        <a:lstStyle/>
        <a:p>
          <a:endParaRPr lang="en-IN"/>
        </a:p>
      </dgm:t>
    </dgm:pt>
    <dgm:pt modelId="{1717EA91-20DE-43A5-ADBC-50B7F840EA3F}" type="pres">
      <dgm:prSet presAssocID="{AA8BF47B-0657-4C83-A456-A70B9FCAFF1F}" presName="rootText1" presStyleLbl="node0" presStyleIdx="0" presStyleCnt="1" custScaleX="175345" custScaleY="539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964575-A386-4F46-9EF1-1AAEF5D80954}" type="pres">
      <dgm:prSet presAssocID="{AA8BF47B-0657-4C83-A456-A70B9FCAFF1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843AFFF-8F18-4891-BE60-C3828C9C7891}" type="pres">
      <dgm:prSet presAssocID="{AA8BF47B-0657-4C83-A456-A70B9FCAFF1F}" presName="hierChild2" presStyleCnt="0"/>
      <dgm:spPr/>
      <dgm:t>
        <a:bodyPr/>
        <a:lstStyle/>
        <a:p>
          <a:endParaRPr lang="en-IN"/>
        </a:p>
      </dgm:t>
    </dgm:pt>
    <dgm:pt modelId="{A548FC15-9BD0-45D3-BC54-04BB2F402288}" type="pres">
      <dgm:prSet presAssocID="{3E5DC67F-BB06-41EC-8C5D-7B237D4ADB6B}" presName="Name37" presStyleLbl="parChTrans1D2" presStyleIdx="0" presStyleCnt="2"/>
      <dgm:spPr/>
      <dgm:t>
        <a:bodyPr/>
        <a:lstStyle/>
        <a:p>
          <a:endParaRPr lang="en-US"/>
        </a:p>
      </dgm:t>
    </dgm:pt>
    <dgm:pt modelId="{4D78D9D6-7A89-4967-B341-51ABBF7244B7}" type="pres">
      <dgm:prSet presAssocID="{811D35D5-891A-4ABC-A1B3-D80F5740D5E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96546899-DF37-4315-BEEF-CA6260F31D96}" type="pres">
      <dgm:prSet presAssocID="{811D35D5-891A-4ABC-A1B3-D80F5740D5E0}" presName="rootComposite" presStyleCnt="0"/>
      <dgm:spPr/>
      <dgm:t>
        <a:bodyPr/>
        <a:lstStyle/>
        <a:p>
          <a:endParaRPr lang="en-IN"/>
        </a:p>
      </dgm:t>
    </dgm:pt>
    <dgm:pt modelId="{32784C6E-2DD7-4C33-9FBA-1FA14C3B090C}" type="pres">
      <dgm:prSet presAssocID="{811D35D5-891A-4ABC-A1B3-D80F5740D5E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3FE181-75B7-4070-9ECA-B9CB7B9F4093}" type="pres">
      <dgm:prSet presAssocID="{811D35D5-891A-4ABC-A1B3-D80F5740D5E0}" presName="rootConnector" presStyleLbl="node2" presStyleIdx="0" presStyleCnt="2"/>
      <dgm:spPr/>
      <dgm:t>
        <a:bodyPr/>
        <a:lstStyle/>
        <a:p>
          <a:endParaRPr lang="en-US"/>
        </a:p>
      </dgm:t>
    </dgm:pt>
    <dgm:pt modelId="{902790E3-556F-4EF5-BEF2-173C362D68AB}" type="pres">
      <dgm:prSet presAssocID="{811D35D5-891A-4ABC-A1B3-D80F5740D5E0}" presName="hierChild4" presStyleCnt="0"/>
      <dgm:spPr/>
      <dgm:t>
        <a:bodyPr/>
        <a:lstStyle/>
        <a:p>
          <a:endParaRPr lang="en-IN"/>
        </a:p>
      </dgm:t>
    </dgm:pt>
    <dgm:pt modelId="{38C5897E-010C-4297-9550-8E806D86EA4F}" type="pres">
      <dgm:prSet presAssocID="{B2FCC8B7-7BF1-4980-BD33-16AFD2FC98E2}" presName="Name37" presStyleLbl="parChTrans1D3" presStyleIdx="0" presStyleCnt="2"/>
      <dgm:spPr/>
      <dgm:t>
        <a:bodyPr/>
        <a:lstStyle/>
        <a:p>
          <a:endParaRPr lang="en-US"/>
        </a:p>
      </dgm:t>
    </dgm:pt>
    <dgm:pt modelId="{3872D452-D960-48BC-BCD1-1E6301846005}" type="pres">
      <dgm:prSet presAssocID="{98160F71-1F16-4E68-B06A-8FBACA893EE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B2659DF7-4071-4E0C-AB4C-8C8FD850D521}" type="pres">
      <dgm:prSet presAssocID="{98160F71-1F16-4E68-B06A-8FBACA893EEC}" presName="rootComposite" presStyleCnt="0"/>
      <dgm:spPr/>
      <dgm:t>
        <a:bodyPr/>
        <a:lstStyle/>
        <a:p>
          <a:endParaRPr lang="en-IN"/>
        </a:p>
      </dgm:t>
    </dgm:pt>
    <dgm:pt modelId="{DE9F2348-28AB-41CA-9898-77920A0D982E}" type="pres">
      <dgm:prSet presAssocID="{98160F71-1F16-4E68-B06A-8FBACA893EEC}" presName="rootText" presStyleLbl="node3" presStyleIdx="0" presStyleCnt="2" custScaleY="1273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9B44BD-0F58-4535-BD1F-D09143FB5B9F}" type="pres">
      <dgm:prSet presAssocID="{98160F71-1F16-4E68-B06A-8FBACA893EEC}" presName="rootConnector" presStyleLbl="node3" presStyleIdx="0" presStyleCnt="2"/>
      <dgm:spPr/>
      <dgm:t>
        <a:bodyPr/>
        <a:lstStyle/>
        <a:p>
          <a:endParaRPr lang="en-US"/>
        </a:p>
      </dgm:t>
    </dgm:pt>
    <dgm:pt modelId="{1A4949CA-70E1-411E-A403-73522B48EA23}" type="pres">
      <dgm:prSet presAssocID="{98160F71-1F16-4E68-B06A-8FBACA893EEC}" presName="hierChild4" presStyleCnt="0"/>
      <dgm:spPr/>
      <dgm:t>
        <a:bodyPr/>
        <a:lstStyle/>
        <a:p>
          <a:endParaRPr lang="en-IN"/>
        </a:p>
      </dgm:t>
    </dgm:pt>
    <dgm:pt modelId="{45D00025-989F-4DA3-AAEB-AEEAD5644AB6}" type="pres">
      <dgm:prSet presAssocID="{98160F71-1F16-4E68-B06A-8FBACA893EEC}" presName="hierChild5" presStyleCnt="0"/>
      <dgm:spPr/>
      <dgm:t>
        <a:bodyPr/>
        <a:lstStyle/>
        <a:p>
          <a:endParaRPr lang="en-IN"/>
        </a:p>
      </dgm:t>
    </dgm:pt>
    <dgm:pt modelId="{C5E2D912-5C48-447B-8C0B-443EE34095B6}" type="pres">
      <dgm:prSet presAssocID="{811D35D5-891A-4ABC-A1B3-D80F5740D5E0}" presName="hierChild5" presStyleCnt="0"/>
      <dgm:spPr/>
      <dgm:t>
        <a:bodyPr/>
        <a:lstStyle/>
        <a:p>
          <a:endParaRPr lang="en-IN"/>
        </a:p>
      </dgm:t>
    </dgm:pt>
    <dgm:pt modelId="{E079454E-35BC-4506-A5BF-36073C1B9B89}" type="pres">
      <dgm:prSet presAssocID="{E6E2F13E-982C-4313-8E95-B94165C167E1}" presName="Name37" presStyleLbl="parChTrans1D2" presStyleIdx="1" presStyleCnt="2"/>
      <dgm:spPr/>
      <dgm:t>
        <a:bodyPr/>
        <a:lstStyle/>
        <a:p>
          <a:endParaRPr lang="en-US"/>
        </a:p>
      </dgm:t>
    </dgm:pt>
    <dgm:pt modelId="{384F4B70-41CD-4E8A-A8FE-EB69606B7E98}" type="pres">
      <dgm:prSet presAssocID="{A244B259-65A5-4146-980A-D4C96B70C2B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1ADAAE32-1E3E-47A1-BDD5-ADE33C825EB9}" type="pres">
      <dgm:prSet presAssocID="{A244B259-65A5-4146-980A-D4C96B70C2B7}" presName="rootComposite" presStyleCnt="0"/>
      <dgm:spPr/>
      <dgm:t>
        <a:bodyPr/>
        <a:lstStyle/>
        <a:p>
          <a:endParaRPr lang="en-IN"/>
        </a:p>
      </dgm:t>
    </dgm:pt>
    <dgm:pt modelId="{842DEABE-C14E-4D19-B13D-8AFA321599A5}" type="pres">
      <dgm:prSet presAssocID="{A244B259-65A5-4146-980A-D4C96B70C2B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1EA82D-14FB-4DC1-ABE1-75E903E4CE9B}" type="pres">
      <dgm:prSet presAssocID="{A244B259-65A5-4146-980A-D4C96B70C2B7}" presName="rootConnector" presStyleLbl="node2" presStyleIdx="1" presStyleCnt="2"/>
      <dgm:spPr/>
      <dgm:t>
        <a:bodyPr/>
        <a:lstStyle/>
        <a:p>
          <a:endParaRPr lang="en-US"/>
        </a:p>
      </dgm:t>
    </dgm:pt>
    <dgm:pt modelId="{822BE1D0-C56B-4505-995C-837529181E15}" type="pres">
      <dgm:prSet presAssocID="{A244B259-65A5-4146-980A-D4C96B70C2B7}" presName="hierChild4" presStyleCnt="0"/>
      <dgm:spPr/>
      <dgm:t>
        <a:bodyPr/>
        <a:lstStyle/>
        <a:p>
          <a:endParaRPr lang="en-IN"/>
        </a:p>
      </dgm:t>
    </dgm:pt>
    <dgm:pt modelId="{39CB5A4C-A0F1-4316-A0C6-A783C7183E5C}" type="pres">
      <dgm:prSet presAssocID="{4B04B045-B5CA-49C8-AC74-A6FFF45E9978}" presName="Name37" presStyleLbl="parChTrans1D3" presStyleIdx="1" presStyleCnt="2"/>
      <dgm:spPr/>
      <dgm:t>
        <a:bodyPr/>
        <a:lstStyle/>
        <a:p>
          <a:endParaRPr lang="en-US"/>
        </a:p>
      </dgm:t>
    </dgm:pt>
    <dgm:pt modelId="{22338F79-35E8-487B-8DEC-4CA5AF024C81}" type="pres">
      <dgm:prSet presAssocID="{AB3590AB-B702-4179-B177-1F6A5FDA7F6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D01BFF94-F074-4E23-9A00-5C10E9D6394E}" type="pres">
      <dgm:prSet presAssocID="{AB3590AB-B702-4179-B177-1F6A5FDA7F6F}" presName="rootComposite" presStyleCnt="0"/>
      <dgm:spPr/>
      <dgm:t>
        <a:bodyPr/>
        <a:lstStyle/>
        <a:p>
          <a:endParaRPr lang="en-IN"/>
        </a:p>
      </dgm:t>
    </dgm:pt>
    <dgm:pt modelId="{997BB8A8-DE0D-4BAF-95A3-8A452CBBC89C}" type="pres">
      <dgm:prSet presAssocID="{AB3590AB-B702-4179-B177-1F6A5FDA7F6F}" presName="rootText" presStyleLbl="node3" presStyleIdx="1" presStyleCnt="2" custScaleY="1188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A1965C-E4CB-45D6-BBEF-DE120B396894}" type="pres">
      <dgm:prSet presAssocID="{AB3590AB-B702-4179-B177-1F6A5FDA7F6F}" presName="rootConnector" presStyleLbl="node3" presStyleIdx="1" presStyleCnt="2"/>
      <dgm:spPr/>
      <dgm:t>
        <a:bodyPr/>
        <a:lstStyle/>
        <a:p>
          <a:endParaRPr lang="en-US"/>
        </a:p>
      </dgm:t>
    </dgm:pt>
    <dgm:pt modelId="{37AA6BB7-8DC2-4901-90C5-60D80968F0A9}" type="pres">
      <dgm:prSet presAssocID="{AB3590AB-B702-4179-B177-1F6A5FDA7F6F}" presName="hierChild4" presStyleCnt="0"/>
      <dgm:spPr/>
      <dgm:t>
        <a:bodyPr/>
        <a:lstStyle/>
        <a:p>
          <a:endParaRPr lang="en-IN"/>
        </a:p>
      </dgm:t>
    </dgm:pt>
    <dgm:pt modelId="{2E8B1945-5A0A-43D8-985C-531D714B5D80}" type="pres">
      <dgm:prSet presAssocID="{AB3590AB-B702-4179-B177-1F6A5FDA7F6F}" presName="hierChild5" presStyleCnt="0"/>
      <dgm:spPr/>
      <dgm:t>
        <a:bodyPr/>
        <a:lstStyle/>
        <a:p>
          <a:endParaRPr lang="en-IN"/>
        </a:p>
      </dgm:t>
    </dgm:pt>
    <dgm:pt modelId="{BE268046-8EAF-4CD3-9147-96802F2DD624}" type="pres">
      <dgm:prSet presAssocID="{A244B259-65A5-4146-980A-D4C96B70C2B7}" presName="hierChild5" presStyleCnt="0"/>
      <dgm:spPr/>
      <dgm:t>
        <a:bodyPr/>
        <a:lstStyle/>
        <a:p>
          <a:endParaRPr lang="en-IN"/>
        </a:p>
      </dgm:t>
    </dgm:pt>
    <dgm:pt modelId="{88FF83B0-BA32-4657-A3F0-5114320ABD60}" type="pres">
      <dgm:prSet presAssocID="{AA8BF47B-0657-4C83-A456-A70B9FCAFF1F}" presName="hierChild3" presStyleCnt="0"/>
      <dgm:spPr/>
      <dgm:t>
        <a:bodyPr/>
        <a:lstStyle/>
        <a:p>
          <a:endParaRPr lang="en-IN"/>
        </a:p>
      </dgm:t>
    </dgm:pt>
  </dgm:ptLst>
  <dgm:cxnLst>
    <dgm:cxn modelId="{2596EF32-6195-4B80-ACBA-C8295C789308}" type="presOf" srcId="{811D35D5-891A-4ABC-A1B3-D80F5740D5E0}" destId="{CA3FE181-75B7-4070-9ECA-B9CB7B9F4093}" srcOrd="1" destOrd="0" presId="urn:microsoft.com/office/officeart/2005/8/layout/orgChart1"/>
    <dgm:cxn modelId="{25F69847-6059-432B-A417-C33B901EA034}" type="presOf" srcId="{A244B259-65A5-4146-980A-D4C96B70C2B7}" destId="{842DEABE-C14E-4D19-B13D-8AFA321599A5}" srcOrd="0" destOrd="0" presId="urn:microsoft.com/office/officeart/2005/8/layout/orgChart1"/>
    <dgm:cxn modelId="{718341E4-BA04-41B2-A4CF-794FE2DBEDDB}" type="presOf" srcId="{AB3590AB-B702-4179-B177-1F6A5FDA7F6F}" destId="{997BB8A8-DE0D-4BAF-95A3-8A452CBBC89C}" srcOrd="0" destOrd="0" presId="urn:microsoft.com/office/officeart/2005/8/layout/orgChart1"/>
    <dgm:cxn modelId="{B6CA07D1-DC38-4EF8-AF06-547DB69E96FB}" type="presOf" srcId="{3E5DC67F-BB06-41EC-8C5D-7B237D4ADB6B}" destId="{A548FC15-9BD0-45D3-BC54-04BB2F402288}" srcOrd="0" destOrd="0" presId="urn:microsoft.com/office/officeart/2005/8/layout/orgChart1"/>
    <dgm:cxn modelId="{D756B763-9AAA-4C28-9D2C-28024483CF15}" type="presOf" srcId="{AA8BF47B-0657-4C83-A456-A70B9FCAFF1F}" destId="{1717EA91-20DE-43A5-ADBC-50B7F840EA3F}" srcOrd="0" destOrd="0" presId="urn:microsoft.com/office/officeart/2005/8/layout/orgChart1"/>
    <dgm:cxn modelId="{CBB0A879-DB13-47F8-A7D7-BA0C1D7A7A08}" srcId="{AA8BF47B-0657-4C83-A456-A70B9FCAFF1F}" destId="{A244B259-65A5-4146-980A-D4C96B70C2B7}" srcOrd="1" destOrd="0" parTransId="{E6E2F13E-982C-4313-8E95-B94165C167E1}" sibTransId="{CCB1584F-1C15-42F3-AC8A-A25D86A346CA}"/>
    <dgm:cxn modelId="{1576B961-980A-49C2-B344-19214CB32581}" srcId="{AA8BF47B-0657-4C83-A456-A70B9FCAFF1F}" destId="{811D35D5-891A-4ABC-A1B3-D80F5740D5E0}" srcOrd="0" destOrd="0" parTransId="{3E5DC67F-BB06-41EC-8C5D-7B237D4ADB6B}" sibTransId="{242B1212-A285-47AC-9213-BF41351174D7}"/>
    <dgm:cxn modelId="{99841156-DA5C-4A81-AB05-77A563EDA912}" type="presOf" srcId="{98160F71-1F16-4E68-B06A-8FBACA893EEC}" destId="{9D9B44BD-0F58-4535-BD1F-D09143FB5B9F}" srcOrd="1" destOrd="0" presId="urn:microsoft.com/office/officeart/2005/8/layout/orgChart1"/>
    <dgm:cxn modelId="{C37F37B5-0584-412B-91C5-F5B477E90D93}" srcId="{A244B259-65A5-4146-980A-D4C96B70C2B7}" destId="{AB3590AB-B702-4179-B177-1F6A5FDA7F6F}" srcOrd="0" destOrd="0" parTransId="{4B04B045-B5CA-49C8-AC74-A6FFF45E9978}" sibTransId="{603D1A85-A2C2-4667-ADF2-D8EEA1396694}"/>
    <dgm:cxn modelId="{80757515-B01D-44FE-BC44-E4C48926C402}" type="presOf" srcId="{AB3590AB-B702-4179-B177-1F6A5FDA7F6F}" destId="{26A1965C-E4CB-45D6-BBEF-DE120B396894}" srcOrd="1" destOrd="0" presId="urn:microsoft.com/office/officeart/2005/8/layout/orgChart1"/>
    <dgm:cxn modelId="{60179E1E-9C49-45DB-AE55-B3FFF449562C}" type="presOf" srcId="{98160F71-1F16-4E68-B06A-8FBACA893EEC}" destId="{DE9F2348-28AB-41CA-9898-77920A0D982E}" srcOrd="0" destOrd="0" presId="urn:microsoft.com/office/officeart/2005/8/layout/orgChart1"/>
    <dgm:cxn modelId="{D4B3DB7A-68C1-4C48-BBED-86D7E4404E5C}" type="presOf" srcId="{B2FCC8B7-7BF1-4980-BD33-16AFD2FC98E2}" destId="{38C5897E-010C-4297-9550-8E806D86EA4F}" srcOrd="0" destOrd="0" presId="urn:microsoft.com/office/officeart/2005/8/layout/orgChart1"/>
    <dgm:cxn modelId="{3FAFA973-1932-44DF-99D6-4CFDFAEC2455}" type="presOf" srcId="{4B04B045-B5CA-49C8-AC74-A6FFF45E9978}" destId="{39CB5A4C-A0F1-4316-A0C6-A783C7183E5C}" srcOrd="0" destOrd="0" presId="urn:microsoft.com/office/officeart/2005/8/layout/orgChart1"/>
    <dgm:cxn modelId="{5F655BF0-A140-45C7-A26C-B4E78790AA1F}" type="presOf" srcId="{811D35D5-891A-4ABC-A1B3-D80F5740D5E0}" destId="{32784C6E-2DD7-4C33-9FBA-1FA14C3B090C}" srcOrd="0" destOrd="0" presId="urn:microsoft.com/office/officeart/2005/8/layout/orgChart1"/>
    <dgm:cxn modelId="{C6B701B3-D945-4FAF-88FE-59BD2E2B560A}" srcId="{4ACED44B-1C23-4FDF-B065-F696F7E95EC6}" destId="{AA8BF47B-0657-4C83-A456-A70B9FCAFF1F}" srcOrd="0" destOrd="0" parTransId="{F4F6822B-3221-4763-B267-8EA8A5095DCF}" sibTransId="{4018D3D8-CD3E-4608-9405-0586DF559C15}"/>
    <dgm:cxn modelId="{F52CD8B0-9781-4AB3-9E1A-963AEAB49C30}" srcId="{811D35D5-891A-4ABC-A1B3-D80F5740D5E0}" destId="{98160F71-1F16-4E68-B06A-8FBACA893EEC}" srcOrd="0" destOrd="0" parTransId="{B2FCC8B7-7BF1-4980-BD33-16AFD2FC98E2}" sibTransId="{94DEF47A-0135-44A8-9519-FAA4D3399E1C}"/>
    <dgm:cxn modelId="{0EDB6EA7-42F8-4174-88FA-7FF5ADBDC1DF}" type="presOf" srcId="{4ACED44B-1C23-4FDF-B065-F696F7E95EC6}" destId="{2C039DF0-FF6A-4C21-AB92-1B24039FCECF}" srcOrd="0" destOrd="0" presId="urn:microsoft.com/office/officeart/2005/8/layout/orgChart1"/>
    <dgm:cxn modelId="{E81C324D-F3F0-4D75-8570-2CC722922A08}" type="presOf" srcId="{E6E2F13E-982C-4313-8E95-B94165C167E1}" destId="{E079454E-35BC-4506-A5BF-36073C1B9B89}" srcOrd="0" destOrd="0" presId="urn:microsoft.com/office/officeart/2005/8/layout/orgChart1"/>
    <dgm:cxn modelId="{2C09C95F-11ED-47CD-9918-E50668889849}" type="presOf" srcId="{AA8BF47B-0657-4C83-A456-A70B9FCAFF1F}" destId="{A3964575-A386-4F46-9EF1-1AAEF5D80954}" srcOrd="1" destOrd="0" presId="urn:microsoft.com/office/officeart/2005/8/layout/orgChart1"/>
    <dgm:cxn modelId="{C3DFDC2F-CAB7-448D-A82D-14BACC977177}" type="presOf" srcId="{A244B259-65A5-4146-980A-D4C96B70C2B7}" destId="{BE1EA82D-14FB-4DC1-ABE1-75E903E4CE9B}" srcOrd="1" destOrd="0" presId="urn:microsoft.com/office/officeart/2005/8/layout/orgChart1"/>
    <dgm:cxn modelId="{50E40D82-CF3F-4C82-B0DA-4D8F109FA9D6}" type="presParOf" srcId="{2C039DF0-FF6A-4C21-AB92-1B24039FCECF}" destId="{9F0AADD7-6AC4-42C9-A965-C4D640F2AA10}" srcOrd="0" destOrd="0" presId="urn:microsoft.com/office/officeart/2005/8/layout/orgChart1"/>
    <dgm:cxn modelId="{3D5C1988-9ABA-42CD-B934-22908CFFC6C9}" type="presParOf" srcId="{9F0AADD7-6AC4-42C9-A965-C4D640F2AA10}" destId="{957BE9DA-1952-418D-BC7D-4368AA04C352}" srcOrd="0" destOrd="0" presId="urn:microsoft.com/office/officeart/2005/8/layout/orgChart1"/>
    <dgm:cxn modelId="{8974EAEC-9AEC-497C-8CF8-51E9EC8CFEF0}" type="presParOf" srcId="{957BE9DA-1952-418D-BC7D-4368AA04C352}" destId="{1717EA91-20DE-43A5-ADBC-50B7F840EA3F}" srcOrd="0" destOrd="0" presId="urn:microsoft.com/office/officeart/2005/8/layout/orgChart1"/>
    <dgm:cxn modelId="{CF476CC2-D647-4D39-A48B-A917AC10611C}" type="presParOf" srcId="{957BE9DA-1952-418D-BC7D-4368AA04C352}" destId="{A3964575-A386-4F46-9EF1-1AAEF5D80954}" srcOrd="1" destOrd="0" presId="urn:microsoft.com/office/officeart/2005/8/layout/orgChart1"/>
    <dgm:cxn modelId="{DDAE99AD-EFD8-4BDC-92FF-F813F81C0CE3}" type="presParOf" srcId="{9F0AADD7-6AC4-42C9-A965-C4D640F2AA10}" destId="{A843AFFF-8F18-4891-BE60-C3828C9C7891}" srcOrd="1" destOrd="0" presId="urn:microsoft.com/office/officeart/2005/8/layout/orgChart1"/>
    <dgm:cxn modelId="{5722A9B1-7FBA-4152-B319-D28EC30E9ED1}" type="presParOf" srcId="{A843AFFF-8F18-4891-BE60-C3828C9C7891}" destId="{A548FC15-9BD0-45D3-BC54-04BB2F402288}" srcOrd="0" destOrd="0" presId="urn:microsoft.com/office/officeart/2005/8/layout/orgChart1"/>
    <dgm:cxn modelId="{AD272AA6-F7D9-461B-AAF6-B73FA5656B7E}" type="presParOf" srcId="{A843AFFF-8F18-4891-BE60-C3828C9C7891}" destId="{4D78D9D6-7A89-4967-B341-51ABBF7244B7}" srcOrd="1" destOrd="0" presId="urn:microsoft.com/office/officeart/2005/8/layout/orgChart1"/>
    <dgm:cxn modelId="{F91911AF-9705-476B-8EEA-A7D4746E284D}" type="presParOf" srcId="{4D78D9D6-7A89-4967-B341-51ABBF7244B7}" destId="{96546899-DF37-4315-BEEF-CA6260F31D96}" srcOrd="0" destOrd="0" presId="urn:microsoft.com/office/officeart/2005/8/layout/orgChart1"/>
    <dgm:cxn modelId="{D4187364-34EC-45A2-A282-19526AA68EE7}" type="presParOf" srcId="{96546899-DF37-4315-BEEF-CA6260F31D96}" destId="{32784C6E-2DD7-4C33-9FBA-1FA14C3B090C}" srcOrd="0" destOrd="0" presId="urn:microsoft.com/office/officeart/2005/8/layout/orgChart1"/>
    <dgm:cxn modelId="{DCC767F5-190C-4E54-BC1C-B0D046A40CAE}" type="presParOf" srcId="{96546899-DF37-4315-BEEF-CA6260F31D96}" destId="{CA3FE181-75B7-4070-9ECA-B9CB7B9F4093}" srcOrd="1" destOrd="0" presId="urn:microsoft.com/office/officeart/2005/8/layout/orgChart1"/>
    <dgm:cxn modelId="{172750F2-8053-4EFF-851C-B1D81B7637A2}" type="presParOf" srcId="{4D78D9D6-7A89-4967-B341-51ABBF7244B7}" destId="{902790E3-556F-4EF5-BEF2-173C362D68AB}" srcOrd="1" destOrd="0" presId="urn:microsoft.com/office/officeart/2005/8/layout/orgChart1"/>
    <dgm:cxn modelId="{539AD92A-FFBD-41A0-B43F-11D3EAA821F7}" type="presParOf" srcId="{902790E3-556F-4EF5-BEF2-173C362D68AB}" destId="{38C5897E-010C-4297-9550-8E806D86EA4F}" srcOrd="0" destOrd="0" presId="urn:microsoft.com/office/officeart/2005/8/layout/orgChart1"/>
    <dgm:cxn modelId="{9E3683A1-E371-4D48-99FE-1AC353E882ED}" type="presParOf" srcId="{902790E3-556F-4EF5-BEF2-173C362D68AB}" destId="{3872D452-D960-48BC-BCD1-1E6301846005}" srcOrd="1" destOrd="0" presId="urn:microsoft.com/office/officeart/2005/8/layout/orgChart1"/>
    <dgm:cxn modelId="{0523C1E8-EF2D-466F-99A0-7D3B8F16C822}" type="presParOf" srcId="{3872D452-D960-48BC-BCD1-1E6301846005}" destId="{B2659DF7-4071-4E0C-AB4C-8C8FD850D521}" srcOrd="0" destOrd="0" presId="urn:microsoft.com/office/officeart/2005/8/layout/orgChart1"/>
    <dgm:cxn modelId="{656A231F-EE64-4ED3-A108-350D0B48B370}" type="presParOf" srcId="{B2659DF7-4071-4E0C-AB4C-8C8FD850D521}" destId="{DE9F2348-28AB-41CA-9898-77920A0D982E}" srcOrd="0" destOrd="0" presId="urn:microsoft.com/office/officeart/2005/8/layout/orgChart1"/>
    <dgm:cxn modelId="{B1E5C9B9-20B9-429D-AD24-86126DFF33D3}" type="presParOf" srcId="{B2659DF7-4071-4E0C-AB4C-8C8FD850D521}" destId="{9D9B44BD-0F58-4535-BD1F-D09143FB5B9F}" srcOrd="1" destOrd="0" presId="urn:microsoft.com/office/officeart/2005/8/layout/orgChart1"/>
    <dgm:cxn modelId="{61BF2344-825B-4309-A597-AAEDF0319738}" type="presParOf" srcId="{3872D452-D960-48BC-BCD1-1E6301846005}" destId="{1A4949CA-70E1-411E-A403-73522B48EA23}" srcOrd="1" destOrd="0" presId="urn:microsoft.com/office/officeart/2005/8/layout/orgChart1"/>
    <dgm:cxn modelId="{93F3DAF3-A326-463D-9599-95463A72BB67}" type="presParOf" srcId="{3872D452-D960-48BC-BCD1-1E6301846005}" destId="{45D00025-989F-4DA3-AAEB-AEEAD5644AB6}" srcOrd="2" destOrd="0" presId="urn:microsoft.com/office/officeart/2005/8/layout/orgChart1"/>
    <dgm:cxn modelId="{39AE8647-1C53-49A5-98C0-555DDCF0A677}" type="presParOf" srcId="{4D78D9D6-7A89-4967-B341-51ABBF7244B7}" destId="{C5E2D912-5C48-447B-8C0B-443EE34095B6}" srcOrd="2" destOrd="0" presId="urn:microsoft.com/office/officeart/2005/8/layout/orgChart1"/>
    <dgm:cxn modelId="{1000F341-74B5-46BB-AB09-4649132D9BA9}" type="presParOf" srcId="{A843AFFF-8F18-4891-BE60-C3828C9C7891}" destId="{E079454E-35BC-4506-A5BF-36073C1B9B89}" srcOrd="2" destOrd="0" presId="urn:microsoft.com/office/officeart/2005/8/layout/orgChart1"/>
    <dgm:cxn modelId="{6D4972E2-9079-4A11-81ED-C343ED11C4F3}" type="presParOf" srcId="{A843AFFF-8F18-4891-BE60-C3828C9C7891}" destId="{384F4B70-41CD-4E8A-A8FE-EB69606B7E98}" srcOrd="3" destOrd="0" presId="urn:microsoft.com/office/officeart/2005/8/layout/orgChart1"/>
    <dgm:cxn modelId="{A20C19C1-BD3D-4111-866A-9AE6EE9D922A}" type="presParOf" srcId="{384F4B70-41CD-4E8A-A8FE-EB69606B7E98}" destId="{1ADAAE32-1E3E-47A1-BDD5-ADE33C825EB9}" srcOrd="0" destOrd="0" presId="urn:microsoft.com/office/officeart/2005/8/layout/orgChart1"/>
    <dgm:cxn modelId="{C2439D1E-2F4A-4F46-88DF-88C22BE1FE14}" type="presParOf" srcId="{1ADAAE32-1E3E-47A1-BDD5-ADE33C825EB9}" destId="{842DEABE-C14E-4D19-B13D-8AFA321599A5}" srcOrd="0" destOrd="0" presId="urn:microsoft.com/office/officeart/2005/8/layout/orgChart1"/>
    <dgm:cxn modelId="{6C7D6F8E-4936-495E-B01F-E76D0DDD02FD}" type="presParOf" srcId="{1ADAAE32-1E3E-47A1-BDD5-ADE33C825EB9}" destId="{BE1EA82D-14FB-4DC1-ABE1-75E903E4CE9B}" srcOrd="1" destOrd="0" presId="urn:microsoft.com/office/officeart/2005/8/layout/orgChart1"/>
    <dgm:cxn modelId="{03CB1C40-E3F0-4DA1-ADAF-9BAD520EB013}" type="presParOf" srcId="{384F4B70-41CD-4E8A-A8FE-EB69606B7E98}" destId="{822BE1D0-C56B-4505-995C-837529181E15}" srcOrd="1" destOrd="0" presId="urn:microsoft.com/office/officeart/2005/8/layout/orgChart1"/>
    <dgm:cxn modelId="{21878535-587D-4067-B66C-7168B96CE8A7}" type="presParOf" srcId="{822BE1D0-C56B-4505-995C-837529181E15}" destId="{39CB5A4C-A0F1-4316-A0C6-A783C7183E5C}" srcOrd="0" destOrd="0" presId="urn:microsoft.com/office/officeart/2005/8/layout/orgChart1"/>
    <dgm:cxn modelId="{A732711E-18E4-4C1F-B5E8-A22AEB170E3C}" type="presParOf" srcId="{822BE1D0-C56B-4505-995C-837529181E15}" destId="{22338F79-35E8-487B-8DEC-4CA5AF024C81}" srcOrd="1" destOrd="0" presId="urn:microsoft.com/office/officeart/2005/8/layout/orgChart1"/>
    <dgm:cxn modelId="{19FBE238-A0AA-4D9D-9C28-27FE7B23C027}" type="presParOf" srcId="{22338F79-35E8-487B-8DEC-4CA5AF024C81}" destId="{D01BFF94-F074-4E23-9A00-5C10E9D6394E}" srcOrd="0" destOrd="0" presId="urn:microsoft.com/office/officeart/2005/8/layout/orgChart1"/>
    <dgm:cxn modelId="{0ACDF13F-85F8-40E3-9C14-20239AE89CE3}" type="presParOf" srcId="{D01BFF94-F074-4E23-9A00-5C10E9D6394E}" destId="{997BB8A8-DE0D-4BAF-95A3-8A452CBBC89C}" srcOrd="0" destOrd="0" presId="urn:microsoft.com/office/officeart/2005/8/layout/orgChart1"/>
    <dgm:cxn modelId="{F80CD9D5-9F4E-49C4-B3AF-BFC8634D4EF9}" type="presParOf" srcId="{D01BFF94-F074-4E23-9A00-5C10E9D6394E}" destId="{26A1965C-E4CB-45D6-BBEF-DE120B396894}" srcOrd="1" destOrd="0" presId="urn:microsoft.com/office/officeart/2005/8/layout/orgChart1"/>
    <dgm:cxn modelId="{288D8259-6624-48F6-BA6C-321468183F29}" type="presParOf" srcId="{22338F79-35E8-487B-8DEC-4CA5AF024C81}" destId="{37AA6BB7-8DC2-4901-90C5-60D80968F0A9}" srcOrd="1" destOrd="0" presId="urn:microsoft.com/office/officeart/2005/8/layout/orgChart1"/>
    <dgm:cxn modelId="{0EEC8C45-630D-4B37-8086-61B78C815CAB}" type="presParOf" srcId="{22338F79-35E8-487B-8DEC-4CA5AF024C81}" destId="{2E8B1945-5A0A-43D8-985C-531D714B5D80}" srcOrd="2" destOrd="0" presId="urn:microsoft.com/office/officeart/2005/8/layout/orgChart1"/>
    <dgm:cxn modelId="{4AA9188C-7245-4128-B71D-F52CF8F66965}" type="presParOf" srcId="{384F4B70-41CD-4E8A-A8FE-EB69606B7E98}" destId="{BE268046-8EAF-4CD3-9147-96802F2DD624}" srcOrd="2" destOrd="0" presId="urn:microsoft.com/office/officeart/2005/8/layout/orgChart1"/>
    <dgm:cxn modelId="{18378734-7C00-481B-9950-23E3B5DD59DD}" type="presParOf" srcId="{9F0AADD7-6AC4-42C9-A965-C4D640F2AA10}" destId="{88FF83B0-BA32-4657-A3F0-5114320ABD6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5B7EF6BB-A8FB-458C-B576-C4C8D49C4D74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3F0A679-5E0F-47D8-8B19-73756D60F4D3}">
      <dgm:prSet phldrT="[Text]"/>
      <dgm:spPr/>
      <dgm:t>
        <a:bodyPr/>
        <a:lstStyle/>
        <a:p>
          <a:r>
            <a:rPr lang="en-US" dirty="0" smtClean="0"/>
            <a:t>Disallowance of part of the interest paid </a:t>
          </a:r>
          <a:endParaRPr lang="en-IN" dirty="0"/>
        </a:p>
      </dgm:t>
    </dgm:pt>
    <dgm:pt modelId="{84C59684-03BD-4329-9909-E980D8148104}" type="parTrans" cxnId="{D1302CD8-C9B4-4760-BFCC-EA08275BE605}">
      <dgm:prSet/>
      <dgm:spPr/>
      <dgm:t>
        <a:bodyPr/>
        <a:lstStyle/>
        <a:p>
          <a:endParaRPr lang="en-IN"/>
        </a:p>
      </dgm:t>
    </dgm:pt>
    <dgm:pt modelId="{53724021-A552-46D8-86D0-3EB04187A7ED}" type="sibTrans" cxnId="{D1302CD8-C9B4-4760-BFCC-EA08275BE605}">
      <dgm:prSet/>
      <dgm:spPr/>
      <dgm:t>
        <a:bodyPr/>
        <a:lstStyle/>
        <a:p>
          <a:endParaRPr lang="en-IN"/>
        </a:p>
      </dgm:t>
    </dgm:pt>
    <dgm:pt modelId="{E9A07762-5638-4BCD-8DD5-8620A0D9EBBA}">
      <dgm:prSet/>
      <dgm:spPr/>
      <dgm:t>
        <a:bodyPr/>
        <a:lstStyle/>
        <a:p>
          <a:r>
            <a:rPr lang="en-US" b="1" dirty="0" smtClean="0"/>
            <a:t>No income actually accruing or received during a year</a:t>
          </a:r>
          <a:endParaRPr lang="en-IN" dirty="0"/>
        </a:p>
      </dgm:t>
    </dgm:pt>
    <dgm:pt modelId="{AC3618F3-8A90-4893-9B98-41B40A9D4941}" type="parTrans" cxnId="{9F955497-D545-4B17-8359-B26EA87AFE93}">
      <dgm:prSet/>
      <dgm:spPr/>
      <dgm:t>
        <a:bodyPr/>
        <a:lstStyle/>
        <a:p>
          <a:endParaRPr lang="en-IN"/>
        </a:p>
      </dgm:t>
    </dgm:pt>
    <dgm:pt modelId="{4B3E0906-76EF-486E-9CBC-3D6990FFAD0D}" type="sibTrans" cxnId="{9F955497-D545-4B17-8359-B26EA87AFE93}">
      <dgm:prSet/>
      <dgm:spPr/>
      <dgm:t>
        <a:bodyPr/>
        <a:lstStyle/>
        <a:p>
          <a:endParaRPr lang="en-IN"/>
        </a:p>
      </dgm:t>
    </dgm:pt>
    <dgm:pt modelId="{77518725-9C09-4A39-AC6D-67CEBF71509E}">
      <dgm:prSet/>
      <dgm:spPr/>
      <dgm:t>
        <a:bodyPr/>
        <a:lstStyle/>
        <a:p>
          <a:r>
            <a:rPr lang="en-US" dirty="0" smtClean="0"/>
            <a:t>Even if the investments are long term and/or strategic ones &amp;</a:t>
          </a:r>
          <a:endParaRPr lang="en-IN" dirty="0"/>
        </a:p>
      </dgm:t>
    </dgm:pt>
    <dgm:pt modelId="{74AC2C13-DA19-4CFA-A83C-691945E62817}" type="parTrans" cxnId="{61F36B7C-1ECC-470C-9E69-7F94098ED8FF}">
      <dgm:prSet/>
      <dgm:spPr/>
      <dgm:t>
        <a:bodyPr/>
        <a:lstStyle/>
        <a:p>
          <a:endParaRPr lang="en-IN"/>
        </a:p>
      </dgm:t>
    </dgm:pt>
    <dgm:pt modelId="{1ED6B2E9-029C-4C66-9ECC-CB520D40AB22}" type="sibTrans" cxnId="{61F36B7C-1ECC-470C-9E69-7F94098ED8FF}">
      <dgm:prSet/>
      <dgm:spPr/>
      <dgm:t>
        <a:bodyPr/>
        <a:lstStyle/>
        <a:p>
          <a:endParaRPr lang="en-IN"/>
        </a:p>
      </dgm:t>
    </dgm:pt>
    <dgm:pt modelId="{3A1A1AD0-C445-43EC-ABD7-ED5D8730283E}" type="pres">
      <dgm:prSet presAssocID="{5B7EF6BB-A8FB-458C-B576-C4C8D49C4D7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5F34C60-C9E4-4C22-8162-4CA111370980}" type="pres">
      <dgm:prSet presAssocID="{77518725-9C09-4A39-AC6D-67CEBF71509E}" presName="circle1" presStyleLbl="node1" presStyleIdx="0" presStyleCnt="3"/>
      <dgm:spPr/>
    </dgm:pt>
    <dgm:pt modelId="{6F858DDC-8557-4E1F-8737-A98F27C5F12A}" type="pres">
      <dgm:prSet presAssocID="{77518725-9C09-4A39-AC6D-67CEBF71509E}" presName="space" presStyleCnt="0"/>
      <dgm:spPr/>
    </dgm:pt>
    <dgm:pt modelId="{C41100C4-B2ED-40D3-A008-49685E9B69F0}" type="pres">
      <dgm:prSet presAssocID="{77518725-9C09-4A39-AC6D-67CEBF71509E}" presName="rect1" presStyleLbl="alignAcc1" presStyleIdx="0" presStyleCnt="3"/>
      <dgm:spPr/>
      <dgm:t>
        <a:bodyPr/>
        <a:lstStyle/>
        <a:p>
          <a:endParaRPr lang="en-IN"/>
        </a:p>
      </dgm:t>
    </dgm:pt>
    <dgm:pt modelId="{BB3F030D-C9AB-4E24-92E7-B858F99DDB3B}" type="pres">
      <dgm:prSet presAssocID="{E9A07762-5638-4BCD-8DD5-8620A0D9EBBA}" presName="vertSpace2" presStyleLbl="node1" presStyleIdx="0" presStyleCnt="3"/>
      <dgm:spPr/>
    </dgm:pt>
    <dgm:pt modelId="{9207C29D-FACC-4E44-BEDA-7A18BA30CEE3}" type="pres">
      <dgm:prSet presAssocID="{E9A07762-5638-4BCD-8DD5-8620A0D9EBBA}" presName="circle2" presStyleLbl="node1" presStyleIdx="1" presStyleCnt="3"/>
      <dgm:spPr/>
    </dgm:pt>
    <dgm:pt modelId="{F2A9D862-4FC4-42B4-8ED3-FE36F4A9B04E}" type="pres">
      <dgm:prSet presAssocID="{E9A07762-5638-4BCD-8DD5-8620A0D9EBBA}" presName="rect2" presStyleLbl="alignAcc1" presStyleIdx="1" presStyleCnt="3"/>
      <dgm:spPr/>
      <dgm:t>
        <a:bodyPr/>
        <a:lstStyle/>
        <a:p>
          <a:endParaRPr lang="en-IN"/>
        </a:p>
      </dgm:t>
    </dgm:pt>
    <dgm:pt modelId="{7FE40CF9-D070-4471-94EB-45A35C2EA971}" type="pres">
      <dgm:prSet presAssocID="{43F0A679-5E0F-47D8-8B19-73756D60F4D3}" presName="vertSpace3" presStyleLbl="node1" presStyleIdx="1" presStyleCnt="3"/>
      <dgm:spPr/>
    </dgm:pt>
    <dgm:pt modelId="{5EFE7642-2836-4241-B53B-C16FD0089348}" type="pres">
      <dgm:prSet presAssocID="{43F0A679-5E0F-47D8-8B19-73756D60F4D3}" presName="circle3" presStyleLbl="node1" presStyleIdx="2" presStyleCnt="3"/>
      <dgm:spPr/>
    </dgm:pt>
    <dgm:pt modelId="{C87DCB40-07F6-4E70-A093-70496BECA06E}" type="pres">
      <dgm:prSet presAssocID="{43F0A679-5E0F-47D8-8B19-73756D60F4D3}" presName="rect3" presStyleLbl="alignAcc1" presStyleIdx="2" presStyleCnt="3"/>
      <dgm:spPr/>
      <dgm:t>
        <a:bodyPr/>
        <a:lstStyle/>
        <a:p>
          <a:endParaRPr lang="en-IN"/>
        </a:p>
      </dgm:t>
    </dgm:pt>
    <dgm:pt modelId="{90441E19-875A-416B-9C26-88224D50D8B5}" type="pres">
      <dgm:prSet presAssocID="{77518725-9C09-4A39-AC6D-67CEBF71509E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E54B14D-BC04-4F7A-96AE-6FDD700E3158}" type="pres">
      <dgm:prSet presAssocID="{E9A07762-5638-4BCD-8DD5-8620A0D9EBBA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AA6D7F6-FB1C-45C7-BC17-1F2D7311EDAF}" type="pres">
      <dgm:prSet presAssocID="{43F0A679-5E0F-47D8-8B19-73756D60F4D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2BC68F3-4DC3-4F61-9D52-F2C9264655DC}" type="presOf" srcId="{5B7EF6BB-A8FB-458C-B576-C4C8D49C4D74}" destId="{3A1A1AD0-C445-43EC-ABD7-ED5D8730283E}" srcOrd="0" destOrd="0" presId="urn:microsoft.com/office/officeart/2005/8/layout/target3"/>
    <dgm:cxn modelId="{5B17BBEF-9AA4-40C5-B73E-A24AA84A4305}" type="presOf" srcId="{43F0A679-5E0F-47D8-8B19-73756D60F4D3}" destId="{FAA6D7F6-FB1C-45C7-BC17-1F2D7311EDAF}" srcOrd="1" destOrd="0" presId="urn:microsoft.com/office/officeart/2005/8/layout/target3"/>
    <dgm:cxn modelId="{2E177F99-04FF-459F-8C06-36D2A66D8DE8}" type="presOf" srcId="{43F0A679-5E0F-47D8-8B19-73756D60F4D3}" destId="{C87DCB40-07F6-4E70-A093-70496BECA06E}" srcOrd="0" destOrd="0" presId="urn:microsoft.com/office/officeart/2005/8/layout/target3"/>
    <dgm:cxn modelId="{5E16620C-2D5B-4C61-A310-ED4A51610E81}" type="presOf" srcId="{E9A07762-5638-4BCD-8DD5-8620A0D9EBBA}" destId="{0E54B14D-BC04-4F7A-96AE-6FDD700E3158}" srcOrd="1" destOrd="0" presId="urn:microsoft.com/office/officeart/2005/8/layout/target3"/>
    <dgm:cxn modelId="{B598A8A2-0510-4B51-93D3-C7328DAD2AB1}" type="presOf" srcId="{E9A07762-5638-4BCD-8DD5-8620A0D9EBBA}" destId="{F2A9D862-4FC4-42B4-8ED3-FE36F4A9B04E}" srcOrd="0" destOrd="0" presId="urn:microsoft.com/office/officeart/2005/8/layout/target3"/>
    <dgm:cxn modelId="{80D17EF5-2E82-4AE3-AE36-B12D17238322}" type="presOf" srcId="{77518725-9C09-4A39-AC6D-67CEBF71509E}" destId="{90441E19-875A-416B-9C26-88224D50D8B5}" srcOrd="1" destOrd="0" presId="urn:microsoft.com/office/officeart/2005/8/layout/target3"/>
    <dgm:cxn modelId="{61F36B7C-1ECC-470C-9E69-7F94098ED8FF}" srcId="{5B7EF6BB-A8FB-458C-B576-C4C8D49C4D74}" destId="{77518725-9C09-4A39-AC6D-67CEBF71509E}" srcOrd="0" destOrd="0" parTransId="{74AC2C13-DA19-4CFA-A83C-691945E62817}" sibTransId="{1ED6B2E9-029C-4C66-9ECC-CB520D40AB22}"/>
    <dgm:cxn modelId="{D1302CD8-C9B4-4760-BFCC-EA08275BE605}" srcId="{5B7EF6BB-A8FB-458C-B576-C4C8D49C4D74}" destId="{43F0A679-5E0F-47D8-8B19-73756D60F4D3}" srcOrd="2" destOrd="0" parTransId="{84C59684-03BD-4329-9909-E980D8148104}" sibTransId="{53724021-A552-46D8-86D0-3EB04187A7ED}"/>
    <dgm:cxn modelId="{AC36DA7C-6556-4FAE-AC1A-F0224C3E49A9}" type="presOf" srcId="{77518725-9C09-4A39-AC6D-67CEBF71509E}" destId="{C41100C4-B2ED-40D3-A008-49685E9B69F0}" srcOrd="0" destOrd="0" presId="urn:microsoft.com/office/officeart/2005/8/layout/target3"/>
    <dgm:cxn modelId="{9F955497-D545-4B17-8359-B26EA87AFE93}" srcId="{5B7EF6BB-A8FB-458C-B576-C4C8D49C4D74}" destId="{E9A07762-5638-4BCD-8DD5-8620A0D9EBBA}" srcOrd="1" destOrd="0" parTransId="{AC3618F3-8A90-4893-9B98-41B40A9D4941}" sibTransId="{4B3E0906-76EF-486E-9CBC-3D6990FFAD0D}"/>
    <dgm:cxn modelId="{559370BD-FBDC-45C5-AB68-52E1A20F7864}" type="presParOf" srcId="{3A1A1AD0-C445-43EC-ABD7-ED5D8730283E}" destId="{45F34C60-C9E4-4C22-8162-4CA111370980}" srcOrd="0" destOrd="0" presId="urn:microsoft.com/office/officeart/2005/8/layout/target3"/>
    <dgm:cxn modelId="{AAC34BB3-C6A9-49D9-AC2C-0D3730DCCB38}" type="presParOf" srcId="{3A1A1AD0-C445-43EC-ABD7-ED5D8730283E}" destId="{6F858DDC-8557-4E1F-8737-A98F27C5F12A}" srcOrd="1" destOrd="0" presId="urn:microsoft.com/office/officeart/2005/8/layout/target3"/>
    <dgm:cxn modelId="{BCC12614-BCAF-4C89-86A9-E19741C92189}" type="presParOf" srcId="{3A1A1AD0-C445-43EC-ABD7-ED5D8730283E}" destId="{C41100C4-B2ED-40D3-A008-49685E9B69F0}" srcOrd="2" destOrd="0" presId="urn:microsoft.com/office/officeart/2005/8/layout/target3"/>
    <dgm:cxn modelId="{3055E906-634B-4CA7-B408-0A9C7A68FC37}" type="presParOf" srcId="{3A1A1AD0-C445-43EC-ABD7-ED5D8730283E}" destId="{BB3F030D-C9AB-4E24-92E7-B858F99DDB3B}" srcOrd="3" destOrd="0" presId="urn:microsoft.com/office/officeart/2005/8/layout/target3"/>
    <dgm:cxn modelId="{9C96F449-956F-4C0C-869B-74F0E8B08A92}" type="presParOf" srcId="{3A1A1AD0-C445-43EC-ABD7-ED5D8730283E}" destId="{9207C29D-FACC-4E44-BEDA-7A18BA30CEE3}" srcOrd="4" destOrd="0" presId="urn:microsoft.com/office/officeart/2005/8/layout/target3"/>
    <dgm:cxn modelId="{91E1823C-DFA2-4929-89B1-FD01D2D26C46}" type="presParOf" srcId="{3A1A1AD0-C445-43EC-ABD7-ED5D8730283E}" destId="{F2A9D862-4FC4-42B4-8ED3-FE36F4A9B04E}" srcOrd="5" destOrd="0" presId="urn:microsoft.com/office/officeart/2005/8/layout/target3"/>
    <dgm:cxn modelId="{E366F9E1-9908-40A9-9016-BE2B77717A8A}" type="presParOf" srcId="{3A1A1AD0-C445-43EC-ABD7-ED5D8730283E}" destId="{7FE40CF9-D070-4471-94EB-45A35C2EA971}" srcOrd="6" destOrd="0" presId="urn:microsoft.com/office/officeart/2005/8/layout/target3"/>
    <dgm:cxn modelId="{E6A49AD1-69C1-4A3C-B26F-351911987746}" type="presParOf" srcId="{3A1A1AD0-C445-43EC-ABD7-ED5D8730283E}" destId="{5EFE7642-2836-4241-B53B-C16FD0089348}" srcOrd="7" destOrd="0" presId="urn:microsoft.com/office/officeart/2005/8/layout/target3"/>
    <dgm:cxn modelId="{551A71C1-249A-4784-B332-21622CB96602}" type="presParOf" srcId="{3A1A1AD0-C445-43EC-ABD7-ED5D8730283E}" destId="{C87DCB40-07F6-4E70-A093-70496BECA06E}" srcOrd="8" destOrd="0" presId="urn:microsoft.com/office/officeart/2005/8/layout/target3"/>
    <dgm:cxn modelId="{BF1AE6D9-7937-4A7B-B816-CFEA3DC9E9AF}" type="presParOf" srcId="{3A1A1AD0-C445-43EC-ABD7-ED5D8730283E}" destId="{90441E19-875A-416B-9C26-88224D50D8B5}" srcOrd="9" destOrd="0" presId="urn:microsoft.com/office/officeart/2005/8/layout/target3"/>
    <dgm:cxn modelId="{40620D0E-B838-493B-9CFA-DE5E8CB22384}" type="presParOf" srcId="{3A1A1AD0-C445-43EC-ABD7-ED5D8730283E}" destId="{0E54B14D-BC04-4F7A-96AE-6FDD700E3158}" srcOrd="10" destOrd="0" presId="urn:microsoft.com/office/officeart/2005/8/layout/target3"/>
    <dgm:cxn modelId="{B0FCEFB1-A1B3-49A8-8B31-184B67C45669}" type="presParOf" srcId="{3A1A1AD0-C445-43EC-ABD7-ED5D8730283E}" destId="{FAA6D7F6-FB1C-45C7-BC17-1F2D7311EDAF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ECF771D4-FD48-4EDB-BFEE-264683BBFB2D}" type="doc">
      <dgm:prSet loTypeId="urn:microsoft.com/office/officeart/2008/layout/LinedList" loCatId="hierarchy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A83CE27-9692-435F-A4D7-13B811EFEE8C}">
      <dgm:prSet phldrT="[Text]"/>
      <dgm:spPr/>
      <dgm:t>
        <a:bodyPr/>
        <a:lstStyle/>
        <a:p>
          <a:endParaRPr lang="en-US" b="1" dirty="0" smtClean="0"/>
        </a:p>
        <a:p>
          <a:endParaRPr lang="en-US" b="1" dirty="0" smtClean="0"/>
        </a:p>
        <a:p>
          <a:endParaRPr lang="en-US" b="1" dirty="0" smtClean="0"/>
        </a:p>
        <a:p>
          <a:r>
            <a:rPr lang="en-US" b="1" dirty="0" smtClean="0"/>
            <a:t>Very Harsh </a:t>
          </a:r>
          <a:endParaRPr lang="en-IN" dirty="0"/>
        </a:p>
      </dgm:t>
    </dgm:pt>
    <dgm:pt modelId="{DA5ABEAA-1D60-47A6-8D34-BA283641737C}" type="parTrans" cxnId="{EC7E02D0-2457-4B6E-948F-C430871BF755}">
      <dgm:prSet/>
      <dgm:spPr/>
      <dgm:t>
        <a:bodyPr/>
        <a:lstStyle/>
        <a:p>
          <a:endParaRPr lang="en-IN"/>
        </a:p>
      </dgm:t>
    </dgm:pt>
    <dgm:pt modelId="{0307C971-5306-46AF-BCBB-AC24CBEF1578}" type="sibTrans" cxnId="{EC7E02D0-2457-4B6E-948F-C430871BF755}">
      <dgm:prSet/>
      <dgm:spPr/>
      <dgm:t>
        <a:bodyPr/>
        <a:lstStyle/>
        <a:p>
          <a:endParaRPr lang="en-IN"/>
        </a:p>
      </dgm:t>
    </dgm:pt>
    <dgm:pt modelId="{38D94B21-E0FE-4143-A130-721BCFCA583A}">
      <dgm:prSet phldrT="[Text]"/>
      <dgm:spPr/>
      <dgm:t>
        <a:bodyPr/>
        <a:lstStyle/>
        <a:p>
          <a:r>
            <a:rPr lang="en-US" b="1" dirty="0" smtClean="0"/>
            <a:t>Who have borrowings &amp;</a:t>
          </a:r>
          <a:endParaRPr lang="en-IN" dirty="0"/>
        </a:p>
      </dgm:t>
    </dgm:pt>
    <dgm:pt modelId="{D7087191-6302-4C99-9816-F041CBA5FE64}" type="parTrans" cxnId="{DD2D63B3-5240-4192-876F-A0B3FBF5A110}">
      <dgm:prSet/>
      <dgm:spPr/>
      <dgm:t>
        <a:bodyPr/>
        <a:lstStyle/>
        <a:p>
          <a:endParaRPr lang="en-IN"/>
        </a:p>
      </dgm:t>
    </dgm:pt>
    <dgm:pt modelId="{C3BF91AC-DA70-4D94-8119-6D48EC01422B}" type="sibTrans" cxnId="{DD2D63B3-5240-4192-876F-A0B3FBF5A110}">
      <dgm:prSet/>
      <dgm:spPr/>
      <dgm:t>
        <a:bodyPr/>
        <a:lstStyle/>
        <a:p>
          <a:endParaRPr lang="en-IN"/>
        </a:p>
      </dgm:t>
    </dgm:pt>
    <dgm:pt modelId="{DBFC2EBE-90BD-4194-A314-E6F9412A42CD}">
      <dgm:prSet phldrT="[Text]"/>
      <dgm:spPr/>
      <dgm:t>
        <a:bodyPr/>
        <a:lstStyle/>
        <a:p>
          <a:r>
            <a:rPr lang="en-US" b="1" dirty="0" smtClean="0"/>
            <a:t>Who have invested</a:t>
          </a:r>
          <a:endParaRPr lang="en-IN" dirty="0"/>
        </a:p>
      </dgm:t>
    </dgm:pt>
    <dgm:pt modelId="{7E016D10-D8CE-496B-9B74-A8461358B803}" type="parTrans" cxnId="{411914FF-7E3C-43FF-92A0-DE27E07111DB}">
      <dgm:prSet/>
      <dgm:spPr/>
      <dgm:t>
        <a:bodyPr/>
        <a:lstStyle/>
        <a:p>
          <a:endParaRPr lang="en-IN"/>
        </a:p>
      </dgm:t>
    </dgm:pt>
    <dgm:pt modelId="{D4504274-3204-465D-8341-071F637C0CB1}" type="sibTrans" cxnId="{411914FF-7E3C-43FF-92A0-DE27E07111DB}">
      <dgm:prSet/>
      <dgm:spPr/>
      <dgm:t>
        <a:bodyPr/>
        <a:lstStyle/>
        <a:p>
          <a:endParaRPr lang="en-IN"/>
        </a:p>
      </dgm:t>
    </dgm:pt>
    <dgm:pt modelId="{0BF016A6-E159-4819-9313-544C78EBFF65}">
      <dgm:prSet phldrT="[Text]"/>
      <dgm:spPr/>
      <dgm:t>
        <a:bodyPr/>
        <a:lstStyle/>
        <a:p>
          <a:r>
            <a:rPr lang="en-US" b="1" dirty="0" smtClean="0"/>
            <a:t>In shares &amp; </a:t>
          </a:r>
          <a:endParaRPr lang="en-IN" dirty="0"/>
        </a:p>
      </dgm:t>
    </dgm:pt>
    <dgm:pt modelId="{AFEFC1CD-108C-4162-9D20-A036EEDAB40A}" type="parTrans" cxnId="{A2827E18-4F5E-4170-92BF-245462A395F6}">
      <dgm:prSet/>
      <dgm:spPr/>
      <dgm:t>
        <a:bodyPr/>
        <a:lstStyle/>
        <a:p>
          <a:endParaRPr lang="en-IN"/>
        </a:p>
      </dgm:t>
    </dgm:pt>
    <dgm:pt modelId="{6A1B4EB5-33A5-440D-BAB2-CEF77AA23255}" type="sibTrans" cxnId="{A2827E18-4F5E-4170-92BF-245462A395F6}">
      <dgm:prSet/>
      <dgm:spPr/>
      <dgm:t>
        <a:bodyPr/>
        <a:lstStyle/>
        <a:p>
          <a:endParaRPr lang="en-IN"/>
        </a:p>
      </dgm:t>
    </dgm:pt>
    <dgm:pt modelId="{EF77FE97-79C4-48AB-BACD-24A4097AB022}">
      <dgm:prSet phldrT="[Text]"/>
      <dgm:spPr/>
      <dgm:t>
        <a:bodyPr/>
        <a:lstStyle/>
        <a:p>
          <a:r>
            <a:rPr lang="en-US" b="1" dirty="0" smtClean="0"/>
            <a:t>Mutual funds</a:t>
          </a:r>
          <a:endParaRPr lang="en-IN" dirty="0"/>
        </a:p>
      </dgm:t>
    </dgm:pt>
    <dgm:pt modelId="{CA2189DD-E763-4FBA-B36F-A95AAB5F63B8}" type="parTrans" cxnId="{DC14C709-ABC9-4531-9865-04B4091C79B0}">
      <dgm:prSet/>
      <dgm:spPr/>
      <dgm:t>
        <a:bodyPr/>
        <a:lstStyle/>
        <a:p>
          <a:endParaRPr lang="en-IN"/>
        </a:p>
      </dgm:t>
    </dgm:pt>
    <dgm:pt modelId="{24122B43-4C72-42E8-A516-671927BEA089}" type="sibTrans" cxnId="{DC14C709-ABC9-4531-9865-04B4091C79B0}">
      <dgm:prSet/>
      <dgm:spPr/>
      <dgm:t>
        <a:bodyPr/>
        <a:lstStyle/>
        <a:p>
          <a:endParaRPr lang="en-IN"/>
        </a:p>
      </dgm:t>
    </dgm:pt>
    <dgm:pt modelId="{88C25E32-E35D-42ED-AD62-3C3961B428B2}" type="pres">
      <dgm:prSet presAssocID="{ECF771D4-FD48-4EDB-BFEE-264683BBFB2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FAC95CE3-AFBF-44E3-98A1-605B9E2C59D7}" type="pres">
      <dgm:prSet presAssocID="{5A83CE27-9692-435F-A4D7-13B811EFEE8C}" presName="thickLine" presStyleLbl="alignNode1" presStyleIdx="0" presStyleCnt="1"/>
      <dgm:spPr/>
    </dgm:pt>
    <dgm:pt modelId="{15B52C30-866C-447E-A293-0373BE0CC2FF}" type="pres">
      <dgm:prSet presAssocID="{5A83CE27-9692-435F-A4D7-13B811EFEE8C}" presName="horz1" presStyleCnt="0"/>
      <dgm:spPr/>
    </dgm:pt>
    <dgm:pt modelId="{3D2853D6-3E1A-406C-A8E9-F9376EB2ECDA}" type="pres">
      <dgm:prSet presAssocID="{5A83CE27-9692-435F-A4D7-13B811EFEE8C}" presName="tx1" presStyleLbl="revTx" presStyleIdx="0" presStyleCnt="5"/>
      <dgm:spPr/>
      <dgm:t>
        <a:bodyPr/>
        <a:lstStyle/>
        <a:p>
          <a:endParaRPr lang="en-IN"/>
        </a:p>
      </dgm:t>
    </dgm:pt>
    <dgm:pt modelId="{39ED53A0-9DDF-4DCD-B182-0BDC8351160C}" type="pres">
      <dgm:prSet presAssocID="{5A83CE27-9692-435F-A4D7-13B811EFEE8C}" presName="vert1" presStyleCnt="0"/>
      <dgm:spPr/>
    </dgm:pt>
    <dgm:pt modelId="{3210D9D3-5347-4888-98FB-C7F6BCF4B095}" type="pres">
      <dgm:prSet presAssocID="{38D94B21-E0FE-4143-A130-721BCFCA583A}" presName="vertSpace2a" presStyleCnt="0"/>
      <dgm:spPr/>
    </dgm:pt>
    <dgm:pt modelId="{422120F5-9CE7-4E21-9A17-0BDD71359416}" type="pres">
      <dgm:prSet presAssocID="{38D94B21-E0FE-4143-A130-721BCFCA583A}" presName="horz2" presStyleCnt="0"/>
      <dgm:spPr/>
    </dgm:pt>
    <dgm:pt modelId="{5E0B4383-62C4-4E54-9B07-2BAFCF5B161E}" type="pres">
      <dgm:prSet presAssocID="{38D94B21-E0FE-4143-A130-721BCFCA583A}" presName="horzSpace2" presStyleCnt="0"/>
      <dgm:spPr/>
    </dgm:pt>
    <dgm:pt modelId="{6FEF2EB7-55A4-48EB-B3C9-42A8B95DD43D}" type="pres">
      <dgm:prSet presAssocID="{38D94B21-E0FE-4143-A130-721BCFCA583A}" presName="tx2" presStyleLbl="revTx" presStyleIdx="1" presStyleCnt="5"/>
      <dgm:spPr/>
      <dgm:t>
        <a:bodyPr/>
        <a:lstStyle/>
        <a:p>
          <a:endParaRPr lang="en-IN"/>
        </a:p>
      </dgm:t>
    </dgm:pt>
    <dgm:pt modelId="{6B4BD897-A834-4FD0-9E98-1D13227484CD}" type="pres">
      <dgm:prSet presAssocID="{38D94B21-E0FE-4143-A130-721BCFCA583A}" presName="vert2" presStyleCnt="0"/>
      <dgm:spPr/>
    </dgm:pt>
    <dgm:pt modelId="{AF5B82D3-83FA-409C-858F-E308DD1401F1}" type="pres">
      <dgm:prSet presAssocID="{38D94B21-E0FE-4143-A130-721BCFCA583A}" presName="thinLine2b" presStyleLbl="callout" presStyleIdx="0" presStyleCnt="3"/>
      <dgm:spPr/>
    </dgm:pt>
    <dgm:pt modelId="{151411D7-6BA0-43E4-92F6-1DEA5739C1FE}" type="pres">
      <dgm:prSet presAssocID="{38D94B21-E0FE-4143-A130-721BCFCA583A}" presName="vertSpace2b" presStyleCnt="0"/>
      <dgm:spPr/>
    </dgm:pt>
    <dgm:pt modelId="{114C3D10-FA73-455B-AB86-5BF7318849A7}" type="pres">
      <dgm:prSet presAssocID="{DBFC2EBE-90BD-4194-A314-E6F9412A42CD}" presName="horz2" presStyleCnt="0"/>
      <dgm:spPr/>
    </dgm:pt>
    <dgm:pt modelId="{B703D6A8-08FC-4AC3-A03B-2FB97A271734}" type="pres">
      <dgm:prSet presAssocID="{DBFC2EBE-90BD-4194-A314-E6F9412A42CD}" presName="horzSpace2" presStyleCnt="0"/>
      <dgm:spPr/>
    </dgm:pt>
    <dgm:pt modelId="{8CD01375-74E9-4F68-9264-BCC1D87C8652}" type="pres">
      <dgm:prSet presAssocID="{DBFC2EBE-90BD-4194-A314-E6F9412A42CD}" presName="tx2" presStyleLbl="revTx" presStyleIdx="2" presStyleCnt="5"/>
      <dgm:spPr/>
      <dgm:t>
        <a:bodyPr/>
        <a:lstStyle/>
        <a:p>
          <a:endParaRPr lang="en-IN"/>
        </a:p>
      </dgm:t>
    </dgm:pt>
    <dgm:pt modelId="{1496A3D7-34C3-4295-B38C-BCDBAAE45D28}" type="pres">
      <dgm:prSet presAssocID="{DBFC2EBE-90BD-4194-A314-E6F9412A42CD}" presName="vert2" presStyleCnt="0"/>
      <dgm:spPr/>
    </dgm:pt>
    <dgm:pt modelId="{CA03858D-E529-4F32-977A-B8607A734DC2}" type="pres">
      <dgm:prSet presAssocID="{0BF016A6-E159-4819-9313-544C78EBFF65}" presName="horz3" presStyleCnt="0"/>
      <dgm:spPr/>
    </dgm:pt>
    <dgm:pt modelId="{22CF3514-6606-427F-A8C9-4E4AAC9A6E3C}" type="pres">
      <dgm:prSet presAssocID="{0BF016A6-E159-4819-9313-544C78EBFF65}" presName="horzSpace3" presStyleCnt="0"/>
      <dgm:spPr/>
    </dgm:pt>
    <dgm:pt modelId="{4C68BE41-DCAF-4990-BEDA-1110F0337F92}" type="pres">
      <dgm:prSet presAssocID="{0BF016A6-E159-4819-9313-544C78EBFF65}" presName="tx3" presStyleLbl="revTx" presStyleIdx="3" presStyleCnt="5"/>
      <dgm:spPr/>
      <dgm:t>
        <a:bodyPr/>
        <a:lstStyle/>
        <a:p>
          <a:endParaRPr lang="en-IN"/>
        </a:p>
      </dgm:t>
    </dgm:pt>
    <dgm:pt modelId="{CD836832-8CAA-4588-BFE0-7F02D1D6F46E}" type="pres">
      <dgm:prSet presAssocID="{0BF016A6-E159-4819-9313-544C78EBFF65}" presName="vert3" presStyleCnt="0"/>
      <dgm:spPr/>
    </dgm:pt>
    <dgm:pt modelId="{93F43D0B-54CF-44A0-88B4-915CF64A079C}" type="pres">
      <dgm:prSet presAssocID="{6A1B4EB5-33A5-440D-BAB2-CEF77AA23255}" presName="thinLine3" presStyleLbl="callout" presStyleIdx="1" presStyleCnt="3"/>
      <dgm:spPr/>
    </dgm:pt>
    <dgm:pt modelId="{EFD4A7B1-446E-4CC1-B522-BF1C2FFBD9F9}" type="pres">
      <dgm:prSet presAssocID="{EF77FE97-79C4-48AB-BACD-24A4097AB022}" presName="horz3" presStyleCnt="0"/>
      <dgm:spPr/>
    </dgm:pt>
    <dgm:pt modelId="{D4BEBDB3-3EEA-4A8F-89F6-398BBB71713C}" type="pres">
      <dgm:prSet presAssocID="{EF77FE97-79C4-48AB-BACD-24A4097AB022}" presName="horzSpace3" presStyleCnt="0"/>
      <dgm:spPr/>
    </dgm:pt>
    <dgm:pt modelId="{5158BCC9-55D0-43C5-BAAE-DFD5FA71BD75}" type="pres">
      <dgm:prSet presAssocID="{EF77FE97-79C4-48AB-BACD-24A4097AB022}" presName="tx3" presStyleLbl="revTx" presStyleIdx="4" presStyleCnt="5"/>
      <dgm:spPr/>
      <dgm:t>
        <a:bodyPr/>
        <a:lstStyle/>
        <a:p>
          <a:endParaRPr lang="en-IN"/>
        </a:p>
      </dgm:t>
    </dgm:pt>
    <dgm:pt modelId="{C50A28C9-7B78-4EA1-BBB9-C2038358D7D3}" type="pres">
      <dgm:prSet presAssocID="{EF77FE97-79C4-48AB-BACD-24A4097AB022}" presName="vert3" presStyleCnt="0"/>
      <dgm:spPr/>
    </dgm:pt>
    <dgm:pt modelId="{73E91EF1-EA99-448E-B6E2-4C81D6960965}" type="pres">
      <dgm:prSet presAssocID="{DBFC2EBE-90BD-4194-A314-E6F9412A42CD}" presName="thinLine2b" presStyleLbl="callout" presStyleIdx="2" presStyleCnt="3"/>
      <dgm:spPr/>
    </dgm:pt>
    <dgm:pt modelId="{58FEDBD6-9927-495F-85C9-8B39B3884CA8}" type="pres">
      <dgm:prSet presAssocID="{DBFC2EBE-90BD-4194-A314-E6F9412A42CD}" presName="vertSpace2b" presStyleCnt="0"/>
      <dgm:spPr/>
    </dgm:pt>
  </dgm:ptLst>
  <dgm:cxnLst>
    <dgm:cxn modelId="{8ACDF2A9-1928-43DA-B8FE-E7AE1D620532}" type="presOf" srcId="{ECF771D4-FD48-4EDB-BFEE-264683BBFB2D}" destId="{88C25E32-E35D-42ED-AD62-3C3961B428B2}" srcOrd="0" destOrd="0" presId="urn:microsoft.com/office/officeart/2008/layout/LinedList"/>
    <dgm:cxn modelId="{79E512B2-D002-4C40-A400-CA038C0D531D}" type="presOf" srcId="{5A83CE27-9692-435F-A4D7-13B811EFEE8C}" destId="{3D2853D6-3E1A-406C-A8E9-F9376EB2ECDA}" srcOrd="0" destOrd="0" presId="urn:microsoft.com/office/officeart/2008/layout/LinedList"/>
    <dgm:cxn modelId="{DBC0547F-3F07-44F5-8A21-7E9849FB652D}" type="presOf" srcId="{DBFC2EBE-90BD-4194-A314-E6F9412A42CD}" destId="{8CD01375-74E9-4F68-9264-BCC1D87C8652}" srcOrd="0" destOrd="0" presId="urn:microsoft.com/office/officeart/2008/layout/LinedList"/>
    <dgm:cxn modelId="{411914FF-7E3C-43FF-92A0-DE27E07111DB}" srcId="{5A83CE27-9692-435F-A4D7-13B811EFEE8C}" destId="{DBFC2EBE-90BD-4194-A314-E6F9412A42CD}" srcOrd="1" destOrd="0" parTransId="{7E016D10-D8CE-496B-9B74-A8461358B803}" sibTransId="{D4504274-3204-465D-8341-071F637C0CB1}"/>
    <dgm:cxn modelId="{EC7E02D0-2457-4B6E-948F-C430871BF755}" srcId="{ECF771D4-FD48-4EDB-BFEE-264683BBFB2D}" destId="{5A83CE27-9692-435F-A4D7-13B811EFEE8C}" srcOrd="0" destOrd="0" parTransId="{DA5ABEAA-1D60-47A6-8D34-BA283641737C}" sibTransId="{0307C971-5306-46AF-BCBB-AC24CBEF1578}"/>
    <dgm:cxn modelId="{DD2D63B3-5240-4192-876F-A0B3FBF5A110}" srcId="{5A83CE27-9692-435F-A4D7-13B811EFEE8C}" destId="{38D94B21-E0FE-4143-A130-721BCFCA583A}" srcOrd="0" destOrd="0" parTransId="{D7087191-6302-4C99-9816-F041CBA5FE64}" sibTransId="{C3BF91AC-DA70-4D94-8119-6D48EC01422B}"/>
    <dgm:cxn modelId="{A2827E18-4F5E-4170-92BF-245462A395F6}" srcId="{DBFC2EBE-90BD-4194-A314-E6F9412A42CD}" destId="{0BF016A6-E159-4819-9313-544C78EBFF65}" srcOrd="0" destOrd="0" parTransId="{AFEFC1CD-108C-4162-9D20-A036EEDAB40A}" sibTransId="{6A1B4EB5-33A5-440D-BAB2-CEF77AA23255}"/>
    <dgm:cxn modelId="{D0B46E78-AB59-46D1-A4F5-D0FA59D746B9}" type="presOf" srcId="{38D94B21-E0FE-4143-A130-721BCFCA583A}" destId="{6FEF2EB7-55A4-48EB-B3C9-42A8B95DD43D}" srcOrd="0" destOrd="0" presId="urn:microsoft.com/office/officeart/2008/layout/LinedList"/>
    <dgm:cxn modelId="{F6D802F2-188B-4369-95E3-B9D2B6ADB345}" type="presOf" srcId="{0BF016A6-E159-4819-9313-544C78EBFF65}" destId="{4C68BE41-DCAF-4990-BEDA-1110F0337F92}" srcOrd="0" destOrd="0" presId="urn:microsoft.com/office/officeart/2008/layout/LinedList"/>
    <dgm:cxn modelId="{DC14C709-ABC9-4531-9865-04B4091C79B0}" srcId="{DBFC2EBE-90BD-4194-A314-E6F9412A42CD}" destId="{EF77FE97-79C4-48AB-BACD-24A4097AB022}" srcOrd="1" destOrd="0" parTransId="{CA2189DD-E763-4FBA-B36F-A95AAB5F63B8}" sibTransId="{24122B43-4C72-42E8-A516-671927BEA089}"/>
    <dgm:cxn modelId="{E117365E-311B-48F3-875E-FC6F46CC57AF}" type="presOf" srcId="{EF77FE97-79C4-48AB-BACD-24A4097AB022}" destId="{5158BCC9-55D0-43C5-BAAE-DFD5FA71BD75}" srcOrd="0" destOrd="0" presId="urn:microsoft.com/office/officeart/2008/layout/LinedList"/>
    <dgm:cxn modelId="{745FE02E-00CA-444D-987D-9830F4C3E777}" type="presParOf" srcId="{88C25E32-E35D-42ED-AD62-3C3961B428B2}" destId="{FAC95CE3-AFBF-44E3-98A1-605B9E2C59D7}" srcOrd="0" destOrd="0" presId="urn:microsoft.com/office/officeart/2008/layout/LinedList"/>
    <dgm:cxn modelId="{51A8D603-5889-44FF-BB43-4524146F63FB}" type="presParOf" srcId="{88C25E32-E35D-42ED-AD62-3C3961B428B2}" destId="{15B52C30-866C-447E-A293-0373BE0CC2FF}" srcOrd="1" destOrd="0" presId="urn:microsoft.com/office/officeart/2008/layout/LinedList"/>
    <dgm:cxn modelId="{A024F5F3-355E-4B0C-8EA7-758F8A300D3E}" type="presParOf" srcId="{15B52C30-866C-447E-A293-0373BE0CC2FF}" destId="{3D2853D6-3E1A-406C-A8E9-F9376EB2ECDA}" srcOrd="0" destOrd="0" presId="urn:microsoft.com/office/officeart/2008/layout/LinedList"/>
    <dgm:cxn modelId="{573AE043-CB33-4AFB-BA8D-EBD2B802875D}" type="presParOf" srcId="{15B52C30-866C-447E-A293-0373BE0CC2FF}" destId="{39ED53A0-9DDF-4DCD-B182-0BDC8351160C}" srcOrd="1" destOrd="0" presId="urn:microsoft.com/office/officeart/2008/layout/LinedList"/>
    <dgm:cxn modelId="{485FDBF3-E691-4F0A-A2BF-B2C8918776E1}" type="presParOf" srcId="{39ED53A0-9DDF-4DCD-B182-0BDC8351160C}" destId="{3210D9D3-5347-4888-98FB-C7F6BCF4B095}" srcOrd="0" destOrd="0" presId="urn:microsoft.com/office/officeart/2008/layout/LinedList"/>
    <dgm:cxn modelId="{83EC1DE6-9837-4FBA-A0CC-9164DB72EF43}" type="presParOf" srcId="{39ED53A0-9DDF-4DCD-B182-0BDC8351160C}" destId="{422120F5-9CE7-4E21-9A17-0BDD71359416}" srcOrd="1" destOrd="0" presId="urn:microsoft.com/office/officeart/2008/layout/LinedList"/>
    <dgm:cxn modelId="{6E62DC1B-E7E0-4B71-AB84-6D08DBF0D78B}" type="presParOf" srcId="{422120F5-9CE7-4E21-9A17-0BDD71359416}" destId="{5E0B4383-62C4-4E54-9B07-2BAFCF5B161E}" srcOrd="0" destOrd="0" presId="urn:microsoft.com/office/officeart/2008/layout/LinedList"/>
    <dgm:cxn modelId="{866A4BBC-E09C-4DF3-B346-CC2393A4F3AB}" type="presParOf" srcId="{422120F5-9CE7-4E21-9A17-0BDD71359416}" destId="{6FEF2EB7-55A4-48EB-B3C9-42A8B95DD43D}" srcOrd="1" destOrd="0" presId="urn:microsoft.com/office/officeart/2008/layout/LinedList"/>
    <dgm:cxn modelId="{F0D10A02-815C-4DC7-BDE4-472AA1449726}" type="presParOf" srcId="{422120F5-9CE7-4E21-9A17-0BDD71359416}" destId="{6B4BD897-A834-4FD0-9E98-1D13227484CD}" srcOrd="2" destOrd="0" presId="urn:microsoft.com/office/officeart/2008/layout/LinedList"/>
    <dgm:cxn modelId="{2A0EAE15-5E5D-4196-A1ED-E4E6EE6FAABF}" type="presParOf" srcId="{39ED53A0-9DDF-4DCD-B182-0BDC8351160C}" destId="{AF5B82D3-83FA-409C-858F-E308DD1401F1}" srcOrd="2" destOrd="0" presId="urn:microsoft.com/office/officeart/2008/layout/LinedList"/>
    <dgm:cxn modelId="{0622B1E1-E139-48DC-83E9-650A2033D563}" type="presParOf" srcId="{39ED53A0-9DDF-4DCD-B182-0BDC8351160C}" destId="{151411D7-6BA0-43E4-92F6-1DEA5739C1FE}" srcOrd="3" destOrd="0" presId="urn:microsoft.com/office/officeart/2008/layout/LinedList"/>
    <dgm:cxn modelId="{7831D150-B20F-4680-850E-B78D6278081D}" type="presParOf" srcId="{39ED53A0-9DDF-4DCD-B182-0BDC8351160C}" destId="{114C3D10-FA73-455B-AB86-5BF7318849A7}" srcOrd="4" destOrd="0" presId="urn:microsoft.com/office/officeart/2008/layout/LinedList"/>
    <dgm:cxn modelId="{64B31CAD-DB1A-4E2C-BF11-15BAE1779118}" type="presParOf" srcId="{114C3D10-FA73-455B-AB86-5BF7318849A7}" destId="{B703D6A8-08FC-4AC3-A03B-2FB97A271734}" srcOrd="0" destOrd="0" presId="urn:microsoft.com/office/officeart/2008/layout/LinedList"/>
    <dgm:cxn modelId="{6E6A0126-4FDA-4103-A75E-EBB7E8B0E7BA}" type="presParOf" srcId="{114C3D10-FA73-455B-AB86-5BF7318849A7}" destId="{8CD01375-74E9-4F68-9264-BCC1D87C8652}" srcOrd="1" destOrd="0" presId="urn:microsoft.com/office/officeart/2008/layout/LinedList"/>
    <dgm:cxn modelId="{C819A292-6994-40BD-AA76-A8011DB94422}" type="presParOf" srcId="{114C3D10-FA73-455B-AB86-5BF7318849A7}" destId="{1496A3D7-34C3-4295-B38C-BCDBAAE45D28}" srcOrd="2" destOrd="0" presId="urn:microsoft.com/office/officeart/2008/layout/LinedList"/>
    <dgm:cxn modelId="{B8E4F9E5-002C-482E-B008-DC2DCB586E90}" type="presParOf" srcId="{1496A3D7-34C3-4295-B38C-BCDBAAE45D28}" destId="{CA03858D-E529-4F32-977A-B8607A734DC2}" srcOrd="0" destOrd="0" presId="urn:microsoft.com/office/officeart/2008/layout/LinedList"/>
    <dgm:cxn modelId="{E7376A86-1434-46C0-ADD5-C497128B2760}" type="presParOf" srcId="{CA03858D-E529-4F32-977A-B8607A734DC2}" destId="{22CF3514-6606-427F-A8C9-4E4AAC9A6E3C}" srcOrd="0" destOrd="0" presId="urn:microsoft.com/office/officeart/2008/layout/LinedList"/>
    <dgm:cxn modelId="{0286B492-EDE1-478A-B7CC-CF420E01B810}" type="presParOf" srcId="{CA03858D-E529-4F32-977A-B8607A734DC2}" destId="{4C68BE41-DCAF-4990-BEDA-1110F0337F92}" srcOrd="1" destOrd="0" presId="urn:microsoft.com/office/officeart/2008/layout/LinedList"/>
    <dgm:cxn modelId="{0A0273CE-8ED8-45BE-8616-5698F5F402A8}" type="presParOf" srcId="{CA03858D-E529-4F32-977A-B8607A734DC2}" destId="{CD836832-8CAA-4588-BFE0-7F02D1D6F46E}" srcOrd="2" destOrd="0" presId="urn:microsoft.com/office/officeart/2008/layout/LinedList"/>
    <dgm:cxn modelId="{C89976FA-DF43-4866-8ECE-F9DB051D101C}" type="presParOf" srcId="{1496A3D7-34C3-4295-B38C-BCDBAAE45D28}" destId="{93F43D0B-54CF-44A0-88B4-915CF64A079C}" srcOrd="1" destOrd="0" presId="urn:microsoft.com/office/officeart/2008/layout/LinedList"/>
    <dgm:cxn modelId="{E4DFB79E-2194-4F22-832C-B1CDEEBEB895}" type="presParOf" srcId="{1496A3D7-34C3-4295-B38C-BCDBAAE45D28}" destId="{EFD4A7B1-446E-4CC1-B522-BF1C2FFBD9F9}" srcOrd="2" destOrd="0" presId="urn:microsoft.com/office/officeart/2008/layout/LinedList"/>
    <dgm:cxn modelId="{6A138E7D-4626-4904-ABEC-4D54B5E05F34}" type="presParOf" srcId="{EFD4A7B1-446E-4CC1-B522-BF1C2FFBD9F9}" destId="{D4BEBDB3-3EEA-4A8F-89F6-398BBB71713C}" srcOrd="0" destOrd="0" presId="urn:microsoft.com/office/officeart/2008/layout/LinedList"/>
    <dgm:cxn modelId="{7B76FF30-F982-4A44-B6CE-87A52436C57C}" type="presParOf" srcId="{EFD4A7B1-446E-4CC1-B522-BF1C2FFBD9F9}" destId="{5158BCC9-55D0-43C5-BAAE-DFD5FA71BD75}" srcOrd="1" destOrd="0" presId="urn:microsoft.com/office/officeart/2008/layout/LinedList"/>
    <dgm:cxn modelId="{8FF60737-7449-476D-A078-31DEE1C2F900}" type="presParOf" srcId="{EFD4A7B1-446E-4CC1-B522-BF1C2FFBD9F9}" destId="{C50A28C9-7B78-4EA1-BBB9-C2038358D7D3}" srcOrd="2" destOrd="0" presId="urn:microsoft.com/office/officeart/2008/layout/LinedList"/>
    <dgm:cxn modelId="{FE58B291-8D0C-46DC-81BC-8488D55E8C2A}" type="presParOf" srcId="{39ED53A0-9DDF-4DCD-B182-0BDC8351160C}" destId="{73E91EF1-EA99-448E-B6E2-4C81D6960965}" srcOrd="5" destOrd="0" presId="urn:microsoft.com/office/officeart/2008/layout/LinedList"/>
    <dgm:cxn modelId="{4340A081-A2FC-46E0-B7E4-DB0BCB0661B9}" type="presParOf" srcId="{39ED53A0-9DDF-4DCD-B182-0BDC8351160C}" destId="{58FEDBD6-9927-495F-85C9-8B39B3884CA8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24782671-F87C-4A19-A7AE-C3E5D60D0EA2}" type="doc">
      <dgm:prSet loTypeId="urn:microsoft.com/office/officeart/2008/layout/LinedList" loCatId="hierarchy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0513CBB-5A6B-48B2-B9BA-5978337A7204}">
      <dgm:prSet phldrT="[Text]"/>
      <dgm:spPr/>
      <dgm:t>
        <a:bodyPr/>
        <a:lstStyle/>
        <a:p>
          <a:endParaRPr lang="en-IN" dirty="0" smtClean="0"/>
        </a:p>
        <a:p>
          <a:endParaRPr lang="en-IN" dirty="0" smtClean="0"/>
        </a:p>
        <a:p>
          <a:r>
            <a:rPr lang="en-IN" dirty="0" smtClean="0"/>
            <a:t>Very Risky to take Stand</a:t>
          </a:r>
          <a:endParaRPr lang="en-IN" dirty="0"/>
        </a:p>
      </dgm:t>
    </dgm:pt>
    <dgm:pt modelId="{4C222E85-6A52-4E5C-A553-8823FD36564E}" type="parTrans" cxnId="{F264AE6C-A5FE-4902-AAFA-BF54C6EADCCF}">
      <dgm:prSet/>
      <dgm:spPr/>
      <dgm:t>
        <a:bodyPr/>
        <a:lstStyle/>
        <a:p>
          <a:endParaRPr lang="en-IN"/>
        </a:p>
      </dgm:t>
    </dgm:pt>
    <dgm:pt modelId="{8F6F8B8B-10A3-498E-986E-4513E2AC74BF}" type="sibTrans" cxnId="{F264AE6C-A5FE-4902-AAFA-BF54C6EADCCF}">
      <dgm:prSet/>
      <dgm:spPr/>
      <dgm:t>
        <a:bodyPr/>
        <a:lstStyle/>
        <a:p>
          <a:endParaRPr lang="en-IN"/>
        </a:p>
      </dgm:t>
    </dgm:pt>
    <dgm:pt modelId="{B3FF4EC8-DF93-449E-851C-B0552E93996A}">
      <dgm:prSet phldrT="[Text]"/>
      <dgm:spPr/>
      <dgm:t>
        <a:bodyPr/>
        <a:lstStyle/>
        <a:p>
          <a:r>
            <a:rPr lang="en-US" dirty="0" smtClean="0"/>
            <a:t>That no expenses have been incurred </a:t>
          </a:r>
          <a:endParaRPr lang="en-IN" dirty="0"/>
        </a:p>
      </dgm:t>
    </dgm:pt>
    <dgm:pt modelId="{0FB9EEFA-8145-4741-93E6-1193301ABF94}" type="parTrans" cxnId="{3DD90C8E-A191-422B-B4B8-038D82BB78E9}">
      <dgm:prSet/>
      <dgm:spPr/>
      <dgm:t>
        <a:bodyPr/>
        <a:lstStyle/>
        <a:p>
          <a:endParaRPr lang="en-IN"/>
        </a:p>
      </dgm:t>
    </dgm:pt>
    <dgm:pt modelId="{F692B3E3-876F-442F-8EE8-DA73309AB2DB}" type="sibTrans" cxnId="{3DD90C8E-A191-422B-B4B8-038D82BB78E9}">
      <dgm:prSet/>
      <dgm:spPr/>
      <dgm:t>
        <a:bodyPr/>
        <a:lstStyle/>
        <a:p>
          <a:endParaRPr lang="en-IN"/>
        </a:p>
      </dgm:t>
    </dgm:pt>
    <dgm:pt modelId="{06A63266-35E8-48FB-ABD5-9D3A8B8FD386}">
      <dgm:prSet phldrT="[Text]"/>
      <dgm:spPr/>
      <dgm:t>
        <a:bodyPr/>
        <a:lstStyle/>
        <a:p>
          <a:r>
            <a:rPr lang="en-US" dirty="0" smtClean="0"/>
            <a:t>To earn tax free income</a:t>
          </a:r>
          <a:endParaRPr lang="en-IN" dirty="0"/>
        </a:p>
      </dgm:t>
    </dgm:pt>
    <dgm:pt modelId="{8BD7003F-0835-4379-9EFF-D55DFACBA737}" type="parTrans" cxnId="{2C56B6D2-7F9D-4F7A-8A50-5031287C97C3}">
      <dgm:prSet/>
      <dgm:spPr/>
      <dgm:t>
        <a:bodyPr/>
        <a:lstStyle/>
        <a:p>
          <a:endParaRPr lang="en-IN"/>
        </a:p>
      </dgm:t>
    </dgm:pt>
    <dgm:pt modelId="{AD3AEAA0-1F93-4BF3-8FC5-CBE17C323520}" type="sibTrans" cxnId="{2C56B6D2-7F9D-4F7A-8A50-5031287C97C3}">
      <dgm:prSet/>
      <dgm:spPr/>
      <dgm:t>
        <a:bodyPr/>
        <a:lstStyle/>
        <a:p>
          <a:endParaRPr lang="en-IN"/>
        </a:p>
      </dgm:t>
    </dgm:pt>
    <dgm:pt modelId="{BB85F78E-DAA8-458F-A7F5-DB0D570B9B5B}">
      <dgm:prSet phldrT="[Text]"/>
      <dgm:spPr/>
      <dgm:t>
        <a:bodyPr/>
        <a:lstStyle/>
        <a:p>
          <a:r>
            <a:rPr lang="en-US" dirty="0" smtClean="0"/>
            <a:t>There is no tax free income</a:t>
          </a:r>
          <a:endParaRPr lang="en-IN" dirty="0"/>
        </a:p>
      </dgm:t>
    </dgm:pt>
    <dgm:pt modelId="{BF7694B1-9672-4B52-9ED5-025D7EE10F7C}" type="parTrans" cxnId="{4F43ABAF-39BF-4973-92CB-2BBA98AA9381}">
      <dgm:prSet/>
      <dgm:spPr/>
      <dgm:t>
        <a:bodyPr/>
        <a:lstStyle/>
        <a:p>
          <a:endParaRPr lang="en-IN"/>
        </a:p>
      </dgm:t>
    </dgm:pt>
    <dgm:pt modelId="{8C7F27E2-D536-4600-901D-00FE6BA821A2}" type="sibTrans" cxnId="{4F43ABAF-39BF-4973-92CB-2BBA98AA9381}">
      <dgm:prSet/>
      <dgm:spPr/>
      <dgm:t>
        <a:bodyPr/>
        <a:lstStyle/>
        <a:p>
          <a:endParaRPr lang="en-IN"/>
        </a:p>
      </dgm:t>
    </dgm:pt>
    <dgm:pt modelId="{05D41EFC-FD5A-4005-8092-250D32F7FD86}">
      <dgm:prSet/>
      <dgm:spPr/>
      <dgm:t>
        <a:bodyPr/>
        <a:lstStyle/>
        <a:p>
          <a:r>
            <a:rPr lang="en-IN" dirty="0" smtClean="0"/>
            <a:t>No Disallowance</a:t>
          </a:r>
          <a:endParaRPr lang="en-IN" dirty="0"/>
        </a:p>
      </dgm:t>
    </dgm:pt>
    <dgm:pt modelId="{BA8108AE-89B4-4E61-AACC-249A2FC5E82A}" type="parTrans" cxnId="{D10A7B8C-1236-4F9C-BF4A-ABE9344506C7}">
      <dgm:prSet/>
      <dgm:spPr/>
      <dgm:t>
        <a:bodyPr/>
        <a:lstStyle/>
        <a:p>
          <a:endParaRPr lang="en-IN"/>
        </a:p>
      </dgm:t>
    </dgm:pt>
    <dgm:pt modelId="{ACAE0DC1-986C-4EEA-A39F-D3B6C09D7F83}" type="sibTrans" cxnId="{D10A7B8C-1236-4F9C-BF4A-ABE9344506C7}">
      <dgm:prSet/>
      <dgm:spPr/>
      <dgm:t>
        <a:bodyPr/>
        <a:lstStyle/>
        <a:p>
          <a:endParaRPr lang="en-IN"/>
        </a:p>
      </dgm:t>
    </dgm:pt>
    <dgm:pt modelId="{43F8668B-5A4F-413A-8AFA-417EBD5D5AD0}" type="pres">
      <dgm:prSet presAssocID="{24782671-F87C-4A19-A7AE-C3E5D60D0EA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FA12AAF6-774E-462E-9D3B-6C639594FB94}" type="pres">
      <dgm:prSet presAssocID="{10513CBB-5A6B-48B2-B9BA-5978337A7204}" presName="thickLine" presStyleLbl="alignNode1" presStyleIdx="0" presStyleCnt="1"/>
      <dgm:spPr/>
    </dgm:pt>
    <dgm:pt modelId="{3CD5B69B-C96B-4952-A847-F583C850A5CD}" type="pres">
      <dgm:prSet presAssocID="{10513CBB-5A6B-48B2-B9BA-5978337A7204}" presName="horz1" presStyleCnt="0"/>
      <dgm:spPr/>
    </dgm:pt>
    <dgm:pt modelId="{F7DDB3CA-7C9C-4EC3-BEB9-20BF3F02D8C5}" type="pres">
      <dgm:prSet presAssocID="{10513CBB-5A6B-48B2-B9BA-5978337A7204}" presName="tx1" presStyleLbl="revTx" presStyleIdx="0" presStyleCnt="5"/>
      <dgm:spPr/>
      <dgm:t>
        <a:bodyPr/>
        <a:lstStyle/>
        <a:p>
          <a:endParaRPr lang="en-IN"/>
        </a:p>
      </dgm:t>
    </dgm:pt>
    <dgm:pt modelId="{CB2384CE-1F43-4C08-880B-03D0B1BA6723}" type="pres">
      <dgm:prSet presAssocID="{10513CBB-5A6B-48B2-B9BA-5978337A7204}" presName="vert1" presStyleCnt="0"/>
      <dgm:spPr/>
    </dgm:pt>
    <dgm:pt modelId="{825B635D-752F-41EB-B2FE-6400FDD78121}" type="pres">
      <dgm:prSet presAssocID="{B3FF4EC8-DF93-449E-851C-B0552E93996A}" presName="vertSpace2a" presStyleCnt="0"/>
      <dgm:spPr/>
    </dgm:pt>
    <dgm:pt modelId="{18B9B022-6A6D-4126-B642-B92103AD5A58}" type="pres">
      <dgm:prSet presAssocID="{B3FF4EC8-DF93-449E-851C-B0552E93996A}" presName="horz2" presStyleCnt="0"/>
      <dgm:spPr/>
    </dgm:pt>
    <dgm:pt modelId="{9DA657BF-417B-4EB9-85BB-A0F6CC47EF12}" type="pres">
      <dgm:prSet presAssocID="{B3FF4EC8-DF93-449E-851C-B0552E93996A}" presName="horzSpace2" presStyleCnt="0"/>
      <dgm:spPr/>
    </dgm:pt>
    <dgm:pt modelId="{CE7B4243-593D-4E84-BDC5-DAA765BA3EF7}" type="pres">
      <dgm:prSet presAssocID="{B3FF4EC8-DF93-449E-851C-B0552E93996A}" presName="tx2" presStyleLbl="revTx" presStyleIdx="1" presStyleCnt="5"/>
      <dgm:spPr/>
      <dgm:t>
        <a:bodyPr/>
        <a:lstStyle/>
        <a:p>
          <a:endParaRPr lang="en-IN"/>
        </a:p>
      </dgm:t>
    </dgm:pt>
    <dgm:pt modelId="{48F0CE07-1192-4A21-A160-D2128F3CC33B}" type="pres">
      <dgm:prSet presAssocID="{B3FF4EC8-DF93-449E-851C-B0552E93996A}" presName="vert2" presStyleCnt="0"/>
      <dgm:spPr/>
    </dgm:pt>
    <dgm:pt modelId="{E09E66AD-A861-4856-8BF5-0EEDC159F2F6}" type="pres">
      <dgm:prSet presAssocID="{B3FF4EC8-DF93-449E-851C-B0552E93996A}" presName="thinLine2b" presStyleLbl="callout" presStyleIdx="0" presStyleCnt="3"/>
      <dgm:spPr/>
    </dgm:pt>
    <dgm:pt modelId="{6DDB0FA4-9660-495E-9432-67A970EBF9D4}" type="pres">
      <dgm:prSet presAssocID="{B3FF4EC8-DF93-449E-851C-B0552E93996A}" presName="vertSpace2b" presStyleCnt="0"/>
      <dgm:spPr/>
    </dgm:pt>
    <dgm:pt modelId="{C471F839-9E5D-4219-B504-207450B1A7D2}" type="pres">
      <dgm:prSet presAssocID="{06A63266-35E8-48FB-ABD5-9D3A8B8FD386}" presName="horz2" presStyleCnt="0"/>
      <dgm:spPr/>
    </dgm:pt>
    <dgm:pt modelId="{72D86CF0-4D04-4DF0-92E2-D62ACCC0E1F9}" type="pres">
      <dgm:prSet presAssocID="{06A63266-35E8-48FB-ABD5-9D3A8B8FD386}" presName="horzSpace2" presStyleCnt="0"/>
      <dgm:spPr/>
    </dgm:pt>
    <dgm:pt modelId="{FD0C77DF-89A0-4318-8DFB-D1F4C4747668}" type="pres">
      <dgm:prSet presAssocID="{06A63266-35E8-48FB-ABD5-9D3A8B8FD386}" presName="tx2" presStyleLbl="revTx" presStyleIdx="2" presStyleCnt="5"/>
      <dgm:spPr/>
      <dgm:t>
        <a:bodyPr/>
        <a:lstStyle/>
        <a:p>
          <a:endParaRPr lang="en-IN"/>
        </a:p>
      </dgm:t>
    </dgm:pt>
    <dgm:pt modelId="{3825A3D4-D6E6-4D56-8232-6B562AFC83F1}" type="pres">
      <dgm:prSet presAssocID="{06A63266-35E8-48FB-ABD5-9D3A8B8FD386}" presName="vert2" presStyleCnt="0"/>
      <dgm:spPr/>
    </dgm:pt>
    <dgm:pt modelId="{C876CBD2-D5CA-4563-B5D0-96E470430253}" type="pres">
      <dgm:prSet presAssocID="{BB85F78E-DAA8-458F-A7F5-DB0D570B9B5B}" presName="horz3" presStyleCnt="0"/>
      <dgm:spPr/>
    </dgm:pt>
    <dgm:pt modelId="{BA07C023-A7B8-460F-B7B5-FD261B0E20B4}" type="pres">
      <dgm:prSet presAssocID="{BB85F78E-DAA8-458F-A7F5-DB0D570B9B5B}" presName="horzSpace3" presStyleCnt="0"/>
      <dgm:spPr/>
    </dgm:pt>
    <dgm:pt modelId="{EDF7457E-A980-4A31-BF83-CBF52AC155E3}" type="pres">
      <dgm:prSet presAssocID="{BB85F78E-DAA8-458F-A7F5-DB0D570B9B5B}" presName="tx3" presStyleLbl="revTx" presStyleIdx="3" presStyleCnt="5"/>
      <dgm:spPr/>
      <dgm:t>
        <a:bodyPr/>
        <a:lstStyle/>
        <a:p>
          <a:endParaRPr lang="en-IN"/>
        </a:p>
      </dgm:t>
    </dgm:pt>
    <dgm:pt modelId="{2C821B40-3E53-41E7-B616-29C431FF0D75}" type="pres">
      <dgm:prSet presAssocID="{BB85F78E-DAA8-458F-A7F5-DB0D570B9B5B}" presName="vert3" presStyleCnt="0"/>
      <dgm:spPr/>
    </dgm:pt>
    <dgm:pt modelId="{B03F7419-B150-4DF5-A2D9-AFF3CAEFE244}" type="pres">
      <dgm:prSet presAssocID="{8C7F27E2-D536-4600-901D-00FE6BA821A2}" presName="thinLine3" presStyleLbl="callout" presStyleIdx="1" presStyleCnt="3"/>
      <dgm:spPr/>
    </dgm:pt>
    <dgm:pt modelId="{70CECB0C-E465-465C-851A-E208ED61D1AE}" type="pres">
      <dgm:prSet presAssocID="{05D41EFC-FD5A-4005-8092-250D32F7FD86}" presName="horz3" presStyleCnt="0"/>
      <dgm:spPr/>
    </dgm:pt>
    <dgm:pt modelId="{2E22EFCD-F1AA-418A-A445-32B202D89972}" type="pres">
      <dgm:prSet presAssocID="{05D41EFC-FD5A-4005-8092-250D32F7FD86}" presName="horzSpace3" presStyleCnt="0"/>
      <dgm:spPr/>
    </dgm:pt>
    <dgm:pt modelId="{68365334-B1D9-451B-9B1A-4DEBB59DAF69}" type="pres">
      <dgm:prSet presAssocID="{05D41EFC-FD5A-4005-8092-250D32F7FD86}" presName="tx3" presStyleLbl="revTx" presStyleIdx="4" presStyleCnt="5"/>
      <dgm:spPr/>
      <dgm:t>
        <a:bodyPr/>
        <a:lstStyle/>
        <a:p>
          <a:endParaRPr lang="en-IN"/>
        </a:p>
      </dgm:t>
    </dgm:pt>
    <dgm:pt modelId="{BCB430BB-5F51-4E84-9440-47B8D14676C6}" type="pres">
      <dgm:prSet presAssocID="{05D41EFC-FD5A-4005-8092-250D32F7FD86}" presName="vert3" presStyleCnt="0"/>
      <dgm:spPr/>
    </dgm:pt>
    <dgm:pt modelId="{051730BB-F839-4A40-860B-6B643E0FCD3C}" type="pres">
      <dgm:prSet presAssocID="{06A63266-35E8-48FB-ABD5-9D3A8B8FD386}" presName="thinLine2b" presStyleLbl="callout" presStyleIdx="2" presStyleCnt="3"/>
      <dgm:spPr/>
    </dgm:pt>
    <dgm:pt modelId="{4D925BCF-CA1F-4DE7-9A7A-9E12EEBEF459}" type="pres">
      <dgm:prSet presAssocID="{06A63266-35E8-48FB-ABD5-9D3A8B8FD386}" presName="vertSpace2b" presStyleCnt="0"/>
      <dgm:spPr/>
    </dgm:pt>
  </dgm:ptLst>
  <dgm:cxnLst>
    <dgm:cxn modelId="{600C1DB2-A3E3-4F13-8885-CAE21CE4F389}" type="presOf" srcId="{06A63266-35E8-48FB-ABD5-9D3A8B8FD386}" destId="{FD0C77DF-89A0-4318-8DFB-D1F4C4747668}" srcOrd="0" destOrd="0" presId="urn:microsoft.com/office/officeart/2008/layout/LinedList"/>
    <dgm:cxn modelId="{444CE68F-DC79-4DE3-9720-62C9CB95E876}" type="presOf" srcId="{24782671-F87C-4A19-A7AE-C3E5D60D0EA2}" destId="{43F8668B-5A4F-413A-8AFA-417EBD5D5AD0}" srcOrd="0" destOrd="0" presId="urn:microsoft.com/office/officeart/2008/layout/LinedList"/>
    <dgm:cxn modelId="{2C56B6D2-7F9D-4F7A-8A50-5031287C97C3}" srcId="{10513CBB-5A6B-48B2-B9BA-5978337A7204}" destId="{06A63266-35E8-48FB-ABD5-9D3A8B8FD386}" srcOrd="1" destOrd="0" parTransId="{8BD7003F-0835-4379-9EFF-D55DFACBA737}" sibTransId="{AD3AEAA0-1F93-4BF3-8FC5-CBE17C323520}"/>
    <dgm:cxn modelId="{ABB526AE-3AF2-4356-A842-65FC2F43D843}" type="presOf" srcId="{05D41EFC-FD5A-4005-8092-250D32F7FD86}" destId="{68365334-B1D9-451B-9B1A-4DEBB59DAF69}" srcOrd="0" destOrd="0" presId="urn:microsoft.com/office/officeart/2008/layout/LinedList"/>
    <dgm:cxn modelId="{CB0062F8-6262-4F37-B30E-7FED103B268E}" type="presOf" srcId="{BB85F78E-DAA8-458F-A7F5-DB0D570B9B5B}" destId="{EDF7457E-A980-4A31-BF83-CBF52AC155E3}" srcOrd="0" destOrd="0" presId="urn:microsoft.com/office/officeart/2008/layout/LinedList"/>
    <dgm:cxn modelId="{D10A7B8C-1236-4F9C-BF4A-ABE9344506C7}" srcId="{06A63266-35E8-48FB-ABD5-9D3A8B8FD386}" destId="{05D41EFC-FD5A-4005-8092-250D32F7FD86}" srcOrd="1" destOrd="0" parTransId="{BA8108AE-89B4-4E61-AACC-249A2FC5E82A}" sibTransId="{ACAE0DC1-986C-4EEA-A39F-D3B6C09D7F83}"/>
    <dgm:cxn modelId="{3DD90C8E-A191-422B-B4B8-038D82BB78E9}" srcId="{10513CBB-5A6B-48B2-B9BA-5978337A7204}" destId="{B3FF4EC8-DF93-449E-851C-B0552E93996A}" srcOrd="0" destOrd="0" parTransId="{0FB9EEFA-8145-4741-93E6-1193301ABF94}" sibTransId="{F692B3E3-876F-442F-8EE8-DA73309AB2DB}"/>
    <dgm:cxn modelId="{4F43ABAF-39BF-4973-92CB-2BBA98AA9381}" srcId="{06A63266-35E8-48FB-ABD5-9D3A8B8FD386}" destId="{BB85F78E-DAA8-458F-A7F5-DB0D570B9B5B}" srcOrd="0" destOrd="0" parTransId="{BF7694B1-9672-4B52-9ED5-025D7EE10F7C}" sibTransId="{8C7F27E2-D536-4600-901D-00FE6BA821A2}"/>
    <dgm:cxn modelId="{F264AE6C-A5FE-4902-AAFA-BF54C6EADCCF}" srcId="{24782671-F87C-4A19-A7AE-C3E5D60D0EA2}" destId="{10513CBB-5A6B-48B2-B9BA-5978337A7204}" srcOrd="0" destOrd="0" parTransId="{4C222E85-6A52-4E5C-A553-8823FD36564E}" sibTransId="{8F6F8B8B-10A3-498E-986E-4513E2AC74BF}"/>
    <dgm:cxn modelId="{AB8E8B29-FD34-45C9-9F75-77281EB3479E}" type="presOf" srcId="{10513CBB-5A6B-48B2-B9BA-5978337A7204}" destId="{F7DDB3CA-7C9C-4EC3-BEB9-20BF3F02D8C5}" srcOrd="0" destOrd="0" presId="urn:microsoft.com/office/officeart/2008/layout/LinedList"/>
    <dgm:cxn modelId="{497658C7-B4E2-4803-9B76-48ADB00D31A0}" type="presOf" srcId="{B3FF4EC8-DF93-449E-851C-B0552E93996A}" destId="{CE7B4243-593D-4E84-BDC5-DAA765BA3EF7}" srcOrd="0" destOrd="0" presId="urn:microsoft.com/office/officeart/2008/layout/LinedList"/>
    <dgm:cxn modelId="{BE455D56-D456-4D5F-82FB-FFAB79830587}" type="presParOf" srcId="{43F8668B-5A4F-413A-8AFA-417EBD5D5AD0}" destId="{FA12AAF6-774E-462E-9D3B-6C639594FB94}" srcOrd="0" destOrd="0" presId="urn:microsoft.com/office/officeart/2008/layout/LinedList"/>
    <dgm:cxn modelId="{CCA069BC-DAE2-4C80-BC4F-D5DB1821A0CB}" type="presParOf" srcId="{43F8668B-5A4F-413A-8AFA-417EBD5D5AD0}" destId="{3CD5B69B-C96B-4952-A847-F583C850A5CD}" srcOrd="1" destOrd="0" presId="urn:microsoft.com/office/officeart/2008/layout/LinedList"/>
    <dgm:cxn modelId="{88081AF0-02A3-4FCE-81E8-EA90CDFCE562}" type="presParOf" srcId="{3CD5B69B-C96B-4952-A847-F583C850A5CD}" destId="{F7DDB3CA-7C9C-4EC3-BEB9-20BF3F02D8C5}" srcOrd="0" destOrd="0" presId="urn:microsoft.com/office/officeart/2008/layout/LinedList"/>
    <dgm:cxn modelId="{277EBAC1-B00A-4F6B-995B-E1568A9C7D69}" type="presParOf" srcId="{3CD5B69B-C96B-4952-A847-F583C850A5CD}" destId="{CB2384CE-1F43-4C08-880B-03D0B1BA6723}" srcOrd="1" destOrd="0" presId="urn:microsoft.com/office/officeart/2008/layout/LinedList"/>
    <dgm:cxn modelId="{5F2A733D-5E6D-440C-8728-879F4DFA1DA4}" type="presParOf" srcId="{CB2384CE-1F43-4C08-880B-03D0B1BA6723}" destId="{825B635D-752F-41EB-B2FE-6400FDD78121}" srcOrd="0" destOrd="0" presId="urn:microsoft.com/office/officeart/2008/layout/LinedList"/>
    <dgm:cxn modelId="{75DF3B55-9EDE-4800-9B8C-BB40F59527E6}" type="presParOf" srcId="{CB2384CE-1F43-4C08-880B-03D0B1BA6723}" destId="{18B9B022-6A6D-4126-B642-B92103AD5A58}" srcOrd="1" destOrd="0" presId="urn:microsoft.com/office/officeart/2008/layout/LinedList"/>
    <dgm:cxn modelId="{88CD252A-571B-40B2-AB26-D7CC99D15293}" type="presParOf" srcId="{18B9B022-6A6D-4126-B642-B92103AD5A58}" destId="{9DA657BF-417B-4EB9-85BB-A0F6CC47EF12}" srcOrd="0" destOrd="0" presId="urn:microsoft.com/office/officeart/2008/layout/LinedList"/>
    <dgm:cxn modelId="{BCB1611B-2CFE-45C4-A1B0-E30D8706F49F}" type="presParOf" srcId="{18B9B022-6A6D-4126-B642-B92103AD5A58}" destId="{CE7B4243-593D-4E84-BDC5-DAA765BA3EF7}" srcOrd="1" destOrd="0" presId="urn:microsoft.com/office/officeart/2008/layout/LinedList"/>
    <dgm:cxn modelId="{4D020E61-1398-4727-93CA-F4F74BABD13C}" type="presParOf" srcId="{18B9B022-6A6D-4126-B642-B92103AD5A58}" destId="{48F0CE07-1192-4A21-A160-D2128F3CC33B}" srcOrd="2" destOrd="0" presId="urn:microsoft.com/office/officeart/2008/layout/LinedList"/>
    <dgm:cxn modelId="{85FD9274-3E17-4C85-8E46-DE01262C488A}" type="presParOf" srcId="{CB2384CE-1F43-4C08-880B-03D0B1BA6723}" destId="{E09E66AD-A861-4856-8BF5-0EEDC159F2F6}" srcOrd="2" destOrd="0" presId="urn:microsoft.com/office/officeart/2008/layout/LinedList"/>
    <dgm:cxn modelId="{535F2F80-2944-445C-BDDF-FC36971F1BB6}" type="presParOf" srcId="{CB2384CE-1F43-4C08-880B-03D0B1BA6723}" destId="{6DDB0FA4-9660-495E-9432-67A970EBF9D4}" srcOrd="3" destOrd="0" presId="urn:microsoft.com/office/officeart/2008/layout/LinedList"/>
    <dgm:cxn modelId="{296AE7C0-0A9D-4392-9CBA-322D7B2E681E}" type="presParOf" srcId="{CB2384CE-1F43-4C08-880B-03D0B1BA6723}" destId="{C471F839-9E5D-4219-B504-207450B1A7D2}" srcOrd="4" destOrd="0" presId="urn:microsoft.com/office/officeart/2008/layout/LinedList"/>
    <dgm:cxn modelId="{F68B2131-A338-4A0B-8705-998094F3E098}" type="presParOf" srcId="{C471F839-9E5D-4219-B504-207450B1A7D2}" destId="{72D86CF0-4D04-4DF0-92E2-D62ACCC0E1F9}" srcOrd="0" destOrd="0" presId="urn:microsoft.com/office/officeart/2008/layout/LinedList"/>
    <dgm:cxn modelId="{1C8A68CB-C302-4489-A657-4D3899EBAB0A}" type="presParOf" srcId="{C471F839-9E5D-4219-B504-207450B1A7D2}" destId="{FD0C77DF-89A0-4318-8DFB-D1F4C4747668}" srcOrd="1" destOrd="0" presId="urn:microsoft.com/office/officeart/2008/layout/LinedList"/>
    <dgm:cxn modelId="{7D673D4F-72C0-4AA3-9EF1-4B5286DA259A}" type="presParOf" srcId="{C471F839-9E5D-4219-B504-207450B1A7D2}" destId="{3825A3D4-D6E6-4D56-8232-6B562AFC83F1}" srcOrd="2" destOrd="0" presId="urn:microsoft.com/office/officeart/2008/layout/LinedList"/>
    <dgm:cxn modelId="{7BCEA6FA-FF11-4B45-8DBF-6202F248A3D0}" type="presParOf" srcId="{3825A3D4-D6E6-4D56-8232-6B562AFC83F1}" destId="{C876CBD2-D5CA-4563-B5D0-96E470430253}" srcOrd="0" destOrd="0" presId="urn:microsoft.com/office/officeart/2008/layout/LinedList"/>
    <dgm:cxn modelId="{F9481540-D9C0-4BE4-84CB-99F2227E961E}" type="presParOf" srcId="{C876CBD2-D5CA-4563-B5D0-96E470430253}" destId="{BA07C023-A7B8-460F-B7B5-FD261B0E20B4}" srcOrd="0" destOrd="0" presId="urn:microsoft.com/office/officeart/2008/layout/LinedList"/>
    <dgm:cxn modelId="{E39B7D7D-178D-4D1C-8A97-A7B44E491765}" type="presParOf" srcId="{C876CBD2-D5CA-4563-B5D0-96E470430253}" destId="{EDF7457E-A980-4A31-BF83-CBF52AC155E3}" srcOrd="1" destOrd="0" presId="urn:microsoft.com/office/officeart/2008/layout/LinedList"/>
    <dgm:cxn modelId="{C4A5DCB9-B37B-4411-8FCE-F8393933AF92}" type="presParOf" srcId="{C876CBD2-D5CA-4563-B5D0-96E470430253}" destId="{2C821B40-3E53-41E7-B616-29C431FF0D75}" srcOrd="2" destOrd="0" presId="urn:microsoft.com/office/officeart/2008/layout/LinedList"/>
    <dgm:cxn modelId="{670E66ED-148C-4BF1-9FE7-F1B87F19EF15}" type="presParOf" srcId="{3825A3D4-D6E6-4D56-8232-6B562AFC83F1}" destId="{B03F7419-B150-4DF5-A2D9-AFF3CAEFE244}" srcOrd="1" destOrd="0" presId="urn:microsoft.com/office/officeart/2008/layout/LinedList"/>
    <dgm:cxn modelId="{8B6E2E5E-87FB-452F-BB94-2BE93985CDF1}" type="presParOf" srcId="{3825A3D4-D6E6-4D56-8232-6B562AFC83F1}" destId="{70CECB0C-E465-465C-851A-E208ED61D1AE}" srcOrd="2" destOrd="0" presId="urn:microsoft.com/office/officeart/2008/layout/LinedList"/>
    <dgm:cxn modelId="{4C3AE2EE-8DD5-4571-887B-33ECD4A80391}" type="presParOf" srcId="{70CECB0C-E465-465C-851A-E208ED61D1AE}" destId="{2E22EFCD-F1AA-418A-A445-32B202D89972}" srcOrd="0" destOrd="0" presId="urn:microsoft.com/office/officeart/2008/layout/LinedList"/>
    <dgm:cxn modelId="{37D2CC02-955F-417D-A3C9-053376DF0178}" type="presParOf" srcId="{70CECB0C-E465-465C-851A-E208ED61D1AE}" destId="{68365334-B1D9-451B-9B1A-4DEBB59DAF69}" srcOrd="1" destOrd="0" presId="urn:microsoft.com/office/officeart/2008/layout/LinedList"/>
    <dgm:cxn modelId="{05D899D5-0162-4CFD-914C-F079AB6A34B1}" type="presParOf" srcId="{70CECB0C-E465-465C-851A-E208ED61D1AE}" destId="{BCB430BB-5F51-4E84-9440-47B8D14676C6}" srcOrd="2" destOrd="0" presId="urn:microsoft.com/office/officeart/2008/layout/LinedList"/>
    <dgm:cxn modelId="{3EA168E9-887E-4CB5-8A36-EBB61DE57A11}" type="presParOf" srcId="{CB2384CE-1F43-4C08-880B-03D0B1BA6723}" destId="{051730BB-F839-4A40-860B-6B643E0FCD3C}" srcOrd="5" destOrd="0" presId="urn:microsoft.com/office/officeart/2008/layout/LinedList"/>
    <dgm:cxn modelId="{BA10131C-E532-45FD-BAAE-CB39CD47CE32}" type="presParOf" srcId="{CB2384CE-1F43-4C08-880B-03D0B1BA6723}" destId="{4D925BCF-CA1F-4DE7-9A7A-9E12EEBEF459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E234D6-5DFB-4B08-BEFD-B2DA11A82822}" type="doc">
      <dgm:prSet loTypeId="urn:microsoft.com/office/officeart/2008/layout/LinedList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128C23-ACFF-4488-8BF8-7B3A0A258151}">
      <dgm:prSet phldrT="[Text]" custT="1"/>
      <dgm:spPr/>
      <dgm:t>
        <a:bodyPr/>
        <a:lstStyle/>
        <a:p>
          <a:endParaRPr lang="en-US" sz="1900" dirty="0" smtClean="0"/>
        </a:p>
        <a:p>
          <a:endParaRPr lang="en-US" sz="1900" dirty="0" smtClean="0"/>
        </a:p>
        <a:p>
          <a:endParaRPr lang="en-US" sz="1900" dirty="0" smtClean="0"/>
        </a:p>
        <a:p>
          <a:endParaRPr lang="en-US" sz="1900" dirty="0" smtClean="0"/>
        </a:p>
        <a:p>
          <a:endParaRPr lang="en-US" sz="1900" dirty="0" smtClean="0"/>
        </a:p>
        <a:p>
          <a:r>
            <a:rPr lang="en-US" sz="2400" dirty="0" smtClean="0"/>
            <a:t>Assessing officer is</a:t>
          </a:r>
          <a:endParaRPr lang="en-US" sz="2400" dirty="0"/>
        </a:p>
      </dgm:t>
    </dgm:pt>
    <dgm:pt modelId="{79E0F442-35E7-4AA9-BED4-585B93E20646}" type="parTrans" cxnId="{CF43C7A0-751D-4BCC-91A4-863AB1AA5B32}">
      <dgm:prSet/>
      <dgm:spPr/>
      <dgm:t>
        <a:bodyPr/>
        <a:lstStyle/>
        <a:p>
          <a:endParaRPr lang="en-US"/>
        </a:p>
      </dgm:t>
    </dgm:pt>
    <dgm:pt modelId="{EEE895DE-3F4C-4317-8633-F1C11EAA62CA}" type="sibTrans" cxnId="{CF43C7A0-751D-4BCC-91A4-863AB1AA5B32}">
      <dgm:prSet/>
      <dgm:spPr/>
      <dgm:t>
        <a:bodyPr/>
        <a:lstStyle/>
        <a:p>
          <a:endParaRPr lang="en-US"/>
        </a:p>
      </dgm:t>
    </dgm:pt>
    <dgm:pt modelId="{B05731AA-680B-4AD0-8103-1F37702E8C70}">
      <dgm:prSet phldrT="[Text]"/>
      <dgm:spPr/>
      <dgm:t>
        <a:bodyPr/>
        <a:lstStyle/>
        <a:p>
          <a:r>
            <a:rPr lang="en-US" dirty="0" smtClean="0">
              <a:solidFill>
                <a:schemeClr val="accent1">
                  <a:lumMod val="50000"/>
                </a:schemeClr>
              </a:solidFill>
            </a:rPr>
            <a:t>satisfied </a:t>
          </a:r>
        </a:p>
        <a:p>
          <a:r>
            <a:rPr lang="en-US" dirty="0" smtClean="0"/>
            <a:t>with the correctness of claim</a:t>
          </a:r>
          <a:endParaRPr lang="en-US" dirty="0"/>
        </a:p>
      </dgm:t>
    </dgm:pt>
    <dgm:pt modelId="{E1DC74A7-3700-4AC3-AF8F-CB5E16ECAB18}" type="parTrans" cxnId="{732EF1F8-473F-41FE-B065-1EE17C8D1507}">
      <dgm:prSet/>
      <dgm:spPr/>
      <dgm:t>
        <a:bodyPr/>
        <a:lstStyle/>
        <a:p>
          <a:endParaRPr lang="en-US"/>
        </a:p>
      </dgm:t>
    </dgm:pt>
    <dgm:pt modelId="{70D7FB1A-E2E2-45CA-BE0B-A85F8043059C}" type="sibTrans" cxnId="{732EF1F8-473F-41FE-B065-1EE17C8D1507}">
      <dgm:prSet/>
      <dgm:spPr/>
      <dgm:t>
        <a:bodyPr/>
        <a:lstStyle/>
        <a:p>
          <a:endParaRPr lang="en-US"/>
        </a:p>
      </dgm:t>
    </dgm:pt>
    <dgm:pt modelId="{87792528-4977-4792-82CA-A6CCFCA1A180}">
      <dgm:prSet phldrT="[Text]"/>
      <dgm:spPr/>
      <dgm:t>
        <a:bodyPr/>
        <a:lstStyle/>
        <a:p>
          <a:r>
            <a:rPr lang="en-US" dirty="0" smtClean="0">
              <a:solidFill>
                <a:schemeClr val="accent1">
                  <a:lumMod val="50000"/>
                </a:schemeClr>
              </a:solidFill>
            </a:rPr>
            <a:t>not satisfied  </a:t>
          </a:r>
        </a:p>
        <a:p>
          <a:r>
            <a:rPr lang="en-US" dirty="0" smtClean="0"/>
            <a:t>with the correctness of claim</a:t>
          </a:r>
          <a:endParaRPr lang="en-US" dirty="0"/>
        </a:p>
      </dgm:t>
    </dgm:pt>
    <dgm:pt modelId="{C025A3EA-77BA-4182-9FB8-6FBBA4075D33}" type="parTrans" cxnId="{8C9AFFF9-773F-4309-A600-5147F584B2DB}">
      <dgm:prSet/>
      <dgm:spPr/>
      <dgm:t>
        <a:bodyPr/>
        <a:lstStyle/>
        <a:p>
          <a:endParaRPr lang="en-US"/>
        </a:p>
      </dgm:t>
    </dgm:pt>
    <dgm:pt modelId="{A6F7109E-43C5-46B8-B45E-A6280B7DF06D}" type="sibTrans" cxnId="{8C9AFFF9-773F-4309-A600-5147F584B2DB}">
      <dgm:prSet/>
      <dgm:spPr/>
      <dgm:t>
        <a:bodyPr/>
        <a:lstStyle/>
        <a:p>
          <a:endParaRPr lang="en-US"/>
        </a:p>
      </dgm:t>
    </dgm:pt>
    <dgm:pt modelId="{5C86EB30-BB1B-4259-8B1D-19A737DA881A}" type="pres">
      <dgm:prSet presAssocID="{60E234D6-5DFB-4B08-BEFD-B2DA11A8282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791FB30E-87A1-4BFF-BCE1-9C07E892E428}" type="pres">
      <dgm:prSet presAssocID="{4C128C23-ACFF-4488-8BF8-7B3A0A258151}" presName="thickLine" presStyleLbl="alignNode1" presStyleIdx="0" presStyleCnt="1"/>
      <dgm:spPr/>
    </dgm:pt>
    <dgm:pt modelId="{B16B4136-2DF9-4AE4-8AFC-5D35632696EF}" type="pres">
      <dgm:prSet presAssocID="{4C128C23-ACFF-4488-8BF8-7B3A0A258151}" presName="horz1" presStyleCnt="0"/>
      <dgm:spPr/>
    </dgm:pt>
    <dgm:pt modelId="{AE3F3C12-7AF0-4AAE-9724-B50ED14DF36C}" type="pres">
      <dgm:prSet presAssocID="{4C128C23-ACFF-4488-8BF8-7B3A0A258151}" presName="tx1" presStyleLbl="revTx" presStyleIdx="0" presStyleCnt="3" custScaleX="155035" custScaleY="55901"/>
      <dgm:spPr/>
      <dgm:t>
        <a:bodyPr/>
        <a:lstStyle/>
        <a:p>
          <a:endParaRPr lang="en-IN"/>
        </a:p>
      </dgm:t>
    </dgm:pt>
    <dgm:pt modelId="{446FD3C9-3A67-43F6-B30B-FCDEDD15BC03}" type="pres">
      <dgm:prSet presAssocID="{4C128C23-ACFF-4488-8BF8-7B3A0A258151}" presName="vert1" presStyleCnt="0"/>
      <dgm:spPr/>
    </dgm:pt>
    <dgm:pt modelId="{9E942F76-5756-43D2-8620-DD53B365FE1E}" type="pres">
      <dgm:prSet presAssocID="{B05731AA-680B-4AD0-8103-1F37702E8C70}" presName="vertSpace2a" presStyleCnt="0"/>
      <dgm:spPr/>
    </dgm:pt>
    <dgm:pt modelId="{426EF92C-F2BD-4743-8C13-FB9CFFADA6D3}" type="pres">
      <dgm:prSet presAssocID="{B05731AA-680B-4AD0-8103-1F37702E8C70}" presName="horz2" presStyleCnt="0"/>
      <dgm:spPr/>
    </dgm:pt>
    <dgm:pt modelId="{A342BEC9-54ED-4B46-88EC-BEF57E8C53AB}" type="pres">
      <dgm:prSet presAssocID="{B05731AA-680B-4AD0-8103-1F37702E8C70}" presName="horzSpace2" presStyleCnt="0"/>
      <dgm:spPr/>
    </dgm:pt>
    <dgm:pt modelId="{87F8C5A3-1A48-4B8B-9C74-250ED654AABF}" type="pres">
      <dgm:prSet presAssocID="{B05731AA-680B-4AD0-8103-1F37702E8C70}" presName="tx2" presStyleLbl="revTx" presStyleIdx="1" presStyleCnt="3" custScaleX="118016" custScaleY="86908"/>
      <dgm:spPr/>
      <dgm:t>
        <a:bodyPr/>
        <a:lstStyle/>
        <a:p>
          <a:endParaRPr lang="en-IN"/>
        </a:p>
      </dgm:t>
    </dgm:pt>
    <dgm:pt modelId="{AC747B7A-9CAA-4CEF-885A-ED4762AC2811}" type="pres">
      <dgm:prSet presAssocID="{B05731AA-680B-4AD0-8103-1F37702E8C70}" presName="vert2" presStyleCnt="0"/>
      <dgm:spPr/>
    </dgm:pt>
    <dgm:pt modelId="{67A2C1BF-23BE-4102-A57D-62586B281832}" type="pres">
      <dgm:prSet presAssocID="{B05731AA-680B-4AD0-8103-1F37702E8C70}" presName="thinLine2b" presStyleLbl="callout" presStyleIdx="0" presStyleCnt="2"/>
      <dgm:spPr/>
    </dgm:pt>
    <dgm:pt modelId="{F080A8EF-0725-4DA2-A0F6-F2CC55044216}" type="pres">
      <dgm:prSet presAssocID="{B05731AA-680B-4AD0-8103-1F37702E8C70}" presName="vertSpace2b" presStyleCnt="0"/>
      <dgm:spPr/>
    </dgm:pt>
    <dgm:pt modelId="{ED268718-6756-4C2A-9581-F69E85F0E7B1}" type="pres">
      <dgm:prSet presAssocID="{87792528-4977-4792-82CA-A6CCFCA1A180}" presName="horz2" presStyleCnt="0"/>
      <dgm:spPr/>
    </dgm:pt>
    <dgm:pt modelId="{530ED011-32F2-4514-84FC-2505E13A8F64}" type="pres">
      <dgm:prSet presAssocID="{87792528-4977-4792-82CA-A6CCFCA1A180}" presName="horzSpace2" presStyleCnt="0"/>
      <dgm:spPr/>
    </dgm:pt>
    <dgm:pt modelId="{E2C79AB5-7FD4-4DE9-BFBD-82E2FD1FC1F1}" type="pres">
      <dgm:prSet presAssocID="{87792528-4977-4792-82CA-A6CCFCA1A180}" presName="tx2" presStyleLbl="revTx" presStyleIdx="2" presStyleCnt="3" custScaleY="76093"/>
      <dgm:spPr/>
      <dgm:t>
        <a:bodyPr/>
        <a:lstStyle/>
        <a:p>
          <a:endParaRPr lang="en-IN"/>
        </a:p>
      </dgm:t>
    </dgm:pt>
    <dgm:pt modelId="{04506FF0-144B-4B89-981F-E94103B111CF}" type="pres">
      <dgm:prSet presAssocID="{87792528-4977-4792-82CA-A6CCFCA1A180}" presName="vert2" presStyleCnt="0"/>
      <dgm:spPr/>
    </dgm:pt>
    <dgm:pt modelId="{BFF93E57-AFCA-481B-95D6-4446336273CB}" type="pres">
      <dgm:prSet presAssocID="{87792528-4977-4792-82CA-A6CCFCA1A180}" presName="thinLine2b" presStyleLbl="callout" presStyleIdx="1" presStyleCnt="2"/>
      <dgm:spPr/>
    </dgm:pt>
    <dgm:pt modelId="{FBE18518-2159-4411-A644-9C516C83077B}" type="pres">
      <dgm:prSet presAssocID="{87792528-4977-4792-82CA-A6CCFCA1A180}" presName="vertSpace2b" presStyleCnt="0"/>
      <dgm:spPr/>
    </dgm:pt>
  </dgm:ptLst>
  <dgm:cxnLst>
    <dgm:cxn modelId="{CF43C7A0-751D-4BCC-91A4-863AB1AA5B32}" srcId="{60E234D6-5DFB-4B08-BEFD-B2DA11A82822}" destId="{4C128C23-ACFF-4488-8BF8-7B3A0A258151}" srcOrd="0" destOrd="0" parTransId="{79E0F442-35E7-4AA9-BED4-585B93E20646}" sibTransId="{EEE895DE-3F4C-4317-8633-F1C11EAA62CA}"/>
    <dgm:cxn modelId="{8C9AFFF9-773F-4309-A600-5147F584B2DB}" srcId="{4C128C23-ACFF-4488-8BF8-7B3A0A258151}" destId="{87792528-4977-4792-82CA-A6CCFCA1A180}" srcOrd="1" destOrd="0" parTransId="{C025A3EA-77BA-4182-9FB8-6FBBA4075D33}" sibTransId="{A6F7109E-43C5-46B8-B45E-A6280B7DF06D}"/>
    <dgm:cxn modelId="{B01D40E4-9F52-4D70-A3AF-4D056B182F7A}" type="presOf" srcId="{B05731AA-680B-4AD0-8103-1F37702E8C70}" destId="{87F8C5A3-1A48-4B8B-9C74-250ED654AABF}" srcOrd="0" destOrd="0" presId="urn:microsoft.com/office/officeart/2008/layout/LinedList"/>
    <dgm:cxn modelId="{732EF1F8-473F-41FE-B065-1EE17C8D1507}" srcId="{4C128C23-ACFF-4488-8BF8-7B3A0A258151}" destId="{B05731AA-680B-4AD0-8103-1F37702E8C70}" srcOrd="0" destOrd="0" parTransId="{E1DC74A7-3700-4AC3-AF8F-CB5E16ECAB18}" sibTransId="{70D7FB1A-E2E2-45CA-BE0B-A85F8043059C}"/>
    <dgm:cxn modelId="{7540EE12-E446-41B6-BACD-50EEB204CC12}" type="presOf" srcId="{4C128C23-ACFF-4488-8BF8-7B3A0A258151}" destId="{AE3F3C12-7AF0-4AAE-9724-B50ED14DF36C}" srcOrd="0" destOrd="0" presId="urn:microsoft.com/office/officeart/2008/layout/LinedList"/>
    <dgm:cxn modelId="{2B61E63A-3153-4426-AB74-FFA1D05BD717}" type="presOf" srcId="{87792528-4977-4792-82CA-A6CCFCA1A180}" destId="{E2C79AB5-7FD4-4DE9-BFBD-82E2FD1FC1F1}" srcOrd="0" destOrd="0" presId="urn:microsoft.com/office/officeart/2008/layout/LinedList"/>
    <dgm:cxn modelId="{40E88E77-7509-4A80-8DBC-1A29EE725FA6}" type="presOf" srcId="{60E234D6-5DFB-4B08-BEFD-B2DA11A82822}" destId="{5C86EB30-BB1B-4259-8B1D-19A737DA881A}" srcOrd="0" destOrd="0" presId="urn:microsoft.com/office/officeart/2008/layout/LinedList"/>
    <dgm:cxn modelId="{32AE6FC1-991D-409E-B9D4-F3CC620595E1}" type="presParOf" srcId="{5C86EB30-BB1B-4259-8B1D-19A737DA881A}" destId="{791FB30E-87A1-4BFF-BCE1-9C07E892E428}" srcOrd="0" destOrd="0" presId="urn:microsoft.com/office/officeart/2008/layout/LinedList"/>
    <dgm:cxn modelId="{AFEB4B08-C4DD-4B83-ABD5-05E1301EA5AB}" type="presParOf" srcId="{5C86EB30-BB1B-4259-8B1D-19A737DA881A}" destId="{B16B4136-2DF9-4AE4-8AFC-5D35632696EF}" srcOrd="1" destOrd="0" presId="urn:microsoft.com/office/officeart/2008/layout/LinedList"/>
    <dgm:cxn modelId="{8918B387-2F6F-43F5-9EA5-DCCFFD1D9668}" type="presParOf" srcId="{B16B4136-2DF9-4AE4-8AFC-5D35632696EF}" destId="{AE3F3C12-7AF0-4AAE-9724-B50ED14DF36C}" srcOrd="0" destOrd="0" presId="urn:microsoft.com/office/officeart/2008/layout/LinedList"/>
    <dgm:cxn modelId="{4246FF72-F731-4280-B1EB-66D73AAECCFD}" type="presParOf" srcId="{B16B4136-2DF9-4AE4-8AFC-5D35632696EF}" destId="{446FD3C9-3A67-43F6-B30B-FCDEDD15BC03}" srcOrd="1" destOrd="0" presId="urn:microsoft.com/office/officeart/2008/layout/LinedList"/>
    <dgm:cxn modelId="{DEBDBA0C-120F-49A1-8EEE-5E8EE817E590}" type="presParOf" srcId="{446FD3C9-3A67-43F6-B30B-FCDEDD15BC03}" destId="{9E942F76-5756-43D2-8620-DD53B365FE1E}" srcOrd="0" destOrd="0" presId="urn:microsoft.com/office/officeart/2008/layout/LinedList"/>
    <dgm:cxn modelId="{4592B488-4241-4705-9E8F-C43832A95D61}" type="presParOf" srcId="{446FD3C9-3A67-43F6-B30B-FCDEDD15BC03}" destId="{426EF92C-F2BD-4743-8C13-FB9CFFADA6D3}" srcOrd="1" destOrd="0" presId="urn:microsoft.com/office/officeart/2008/layout/LinedList"/>
    <dgm:cxn modelId="{2EEA492F-A8F9-42B5-A676-FEF87A0582C3}" type="presParOf" srcId="{426EF92C-F2BD-4743-8C13-FB9CFFADA6D3}" destId="{A342BEC9-54ED-4B46-88EC-BEF57E8C53AB}" srcOrd="0" destOrd="0" presId="urn:microsoft.com/office/officeart/2008/layout/LinedList"/>
    <dgm:cxn modelId="{116B66C9-52B4-49DF-84A5-DCD2E1C39318}" type="presParOf" srcId="{426EF92C-F2BD-4743-8C13-FB9CFFADA6D3}" destId="{87F8C5A3-1A48-4B8B-9C74-250ED654AABF}" srcOrd="1" destOrd="0" presId="urn:microsoft.com/office/officeart/2008/layout/LinedList"/>
    <dgm:cxn modelId="{E86031FF-D538-4867-853B-CA699DAA26A2}" type="presParOf" srcId="{426EF92C-F2BD-4743-8C13-FB9CFFADA6D3}" destId="{AC747B7A-9CAA-4CEF-885A-ED4762AC2811}" srcOrd="2" destOrd="0" presId="urn:microsoft.com/office/officeart/2008/layout/LinedList"/>
    <dgm:cxn modelId="{5920CB42-2C45-4579-8829-ED5EA9E9AD15}" type="presParOf" srcId="{446FD3C9-3A67-43F6-B30B-FCDEDD15BC03}" destId="{67A2C1BF-23BE-4102-A57D-62586B281832}" srcOrd="2" destOrd="0" presId="urn:microsoft.com/office/officeart/2008/layout/LinedList"/>
    <dgm:cxn modelId="{FAA1D9C9-53C0-40D2-8CD6-B6E9F65337F0}" type="presParOf" srcId="{446FD3C9-3A67-43F6-B30B-FCDEDD15BC03}" destId="{F080A8EF-0725-4DA2-A0F6-F2CC55044216}" srcOrd="3" destOrd="0" presId="urn:microsoft.com/office/officeart/2008/layout/LinedList"/>
    <dgm:cxn modelId="{0185F80D-9C33-4121-AA53-D34E5010225B}" type="presParOf" srcId="{446FD3C9-3A67-43F6-B30B-FCDEDD15BC03}" destId="{ED268718-6756-4C2A-9581-F69E85F0E7B1}" srcOrd="4" destOrd="0" presId="urn:microsoft.com/office/officeart/2008/layout/LinedList"/>
    <dgm:cxn modelId="{F44D8EC9-2355-4AF4-A06B-3359BAE2E3D9}" type="presParOf" srcId="{ED268718-6756-4C2A-9581-F69E85F0E7B1}" destId="{530ED011-32F2-4514-84FC-2505E13A8F64}" srcOrd="0" destOrd="0" presId="urn:microsoft.com/office/officeart/2008/layout/LinedList"/>
    <dgm:cxn modelId="{8BEEA1C2-22BB-4F01-93ED-B2A76AE05197}" type="presParOf" srcId="{ED268718-6756-4C2A-9581-F69E85F0E7B1}" destId="{E2C79AB5-7FD4-4DE9-BFBD-82E2FD1FC1F1}" srcOrd="1" destOrd="0" presId="urn:microsoft.com/office/officeart/2008/layout/LinedList"/>
    <dgm:cxn modelId="{ABCC957F-4924-41FC-94E0-CF2E6E9B76B7}" type="presParOf" srcId="{ED268718-6756-4C2A-9581-F69E85F0E7B1}" destId="{04506FF0-144B-4B89-981F-E94103B111CF}" srcOrd="2" destOrd="0" presId="urn:microsoft.com/office/officeart/2008/layout/LinedList"/>
    <dgm:cxn modelId="{BDB77C4C-93BD-4311-9473-D107ED83B734}" type="presParOf" srcId="{446FD3C9-3A67-43F6-B30B-FCDEDD15BC03}" destId="{BFF93E57-AFCA-481B-95D6-4446336273CB}" srcOrd="5" destOrd="0" presId="urn:microsoft.com/office/officeart/2008/layout/LinedList"/>
    <dgm:cxn modelId="{1CAA6764-68E6-4107-BB82-17BBFCE5F5FB}" type="presParOf" srcId="{446FD3C9-3A67-43F6-B30B-FCDEDD15BC03}" destId="{FBE18518-2159-4411-A644-9C516C83077B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1F05C4-C2D9-47BC-A912-777030057186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</dgm:pt>
    <dgm:pt modelId="{67A27B72-010A-4FEB-9923-04B2E7539A62}">
      <dgm:prSet phldrT="[Text]"/>
      <dgm:spPr/>
      <dgm:t>
        <a:bodyPr/>
        <a:lstStyle/>
        <a:p>
          <a:pPr algn="just"/>
          <a:r>
            <a:rPr lang="en-US" dirty="0" smtClean="0">
              <a:latin typeface="Cooper Black" pitchFamily="18" charset="0"/>
            </a:rPr>
            <a:t>No expenditure has been incurred for</a:t>
          </a:r>
          <a:endParaRPr lang="en-US" dirty="0">
            <a:latin typeface="Cooper Black" pitchFamily="18" charset="0"/>
          </a:endParaRPr>
        </a:p>
      </dgm:t>
    </dgm:pt>
    <dgm:pt modelId="{9A1A9E36-02F7-4D78-87BF-120615677BA5}" type="parTrans" cxnId="{F00A758F-437D-4FC6-B051-21A5BD3E287B}">
      <dgm:prSet/>
      <dgm:spPr/>
      <dgm:t>
        <a:bodyPr/>
        <a:lstStyle/>
        <a:p>
          <a:endParaRPr lang="en-US"/>
        </a:p>
      </dgm:t>
    </dgm:pt>
    <dgm:pt modelId="{D42A7653-A8A2-45C4-A677-93B5C6B3BF57}" type="sibTrans" cxnId="{F00A758F-437D-4FC6-B051-21A5BD3E287B}">
      <dgm:prSet/>
      <dgm:spPr/>
      <dgm:t>
        <a:bodyPr/>
        <a:lstStyle/>
        <a:p>
          <a:endParaRPr lang="en-US"/>
        </a:p>
      </dgm:t>
    </dgm:pt>
    <dgm:pt modelId="{A9549EE8-BD89-42A4-8B78-D8E33877D167}">
      <dgm:prSet phldrT="[Text]"/>
      <dgm:spPr/>
      <dgm:t>
        <a:bodyPr/>
        <a:lstStyle/>
        <a:p>
          <a:pPr algn="just"/>
          <a:r>
            <a:rPr lang="en-US" dirty="0" smtClean="0">
              <a:latin typeface="Cooper Black" pitchFamily="18" charset="0"/>
            </a:rPr>
            <a:t>No further action is required</a:t>
          </a:r>
          <a:endParaRPr lang="en-US" dirty="0">
            <a:latin typeface="Cooper Black" pitchFamily="18" charset="0"/>
          </a:endParaRPr>
        </a:p>
      </dgm:t>
    </dgm:pt>
    <dgm:pt modelId="{14C661B5-98AA-4D7A-9974-B5A158EFBC2A}" type="parTrans" cxnId="{2BDEAF30-92A6-4A56-9A8D-3A76A540BDD7}">
      <dgm:prSet/>
      <dgm:spPr/>
      <dgm:t>
        <a:bodyPr/>
        <a:lstStyle/>
        <a:p>
          <a:endParaRPr lang="en-US"/>
        </a:p>
      </dgm:t>
    </dgm:pt>
    <dgm:pt modelId="{A0EDB709-693D-4494-8C21-73CE32F1A40C}" type="sibTrans" cxnId="{2BDEAF30-92A6-4A56-9A8D-3A76A540BDD7}">
      <dgm:prSet/>
      <dgm:spPr/>
      <dgm:t>
        <a:bodyPr/>
        <a:lstStyle/>
        <a:p>
          <a:endParaRPr lang="en-US"/>
        </a:p>
      </dgm:t>
    </dgm:pt>
    <dgm:pt modelId="{B612EC52-EEC0-43D0-ACA3-F56286F244BE}">
      <dgm:prSet phldrT="[Text]"/>
      <dgm:spPr/>
      <dgm:t>
        <a:bodyPr/>
        <a:lstStyle/>
        <a:p>
          <a:pPr algn="just"/>
          <a:r>
            <a:rPr lang="en-US" dirty="0" smtClean="0"/>
            <a:t>Such exempt income</a:t>
          </a:r>
          <a:endParaRPr lang="en-US" dirty="0"/>
        </a:p>
      </dgm:t>
    </dgm:pt>
    <dgm:pt modelId="{1C975CB8-EEAB-4A80-8802-96FFCCB73701}" type="parTrans" cxnId="{396C3793-D151-47E4-B4C0-5D5C49893D6E}">
      <dgm:prSet/>
      <dgm:spPr/>
      <dgm:t>
        <a:bodyPr/>
        <a:lstStyle/>
        <a:p>
          <a:endParaRPr lang="en-IN"/>
        </a:p>
      </dgm:t>
    </dgm:pt>
    <dgm:pt modelId="{98F3018C-BA4A-4BD6-9C6C-F17FB1CF52A1}" type="sibTrans" cxnId="{396C3793-D151-47E4-B4C0-5D5C49893D6E}">
      <dgm:prSet/>
      <dgm:spPr/>
      <dgm:t>
        <a:bodyPr/>
        <a:lstStyle/>
        <a:p>
          <a:endParaRPr lang="en-IN"/>
        </a:p>
      </dgm:t>
    </dgm:pt>
    <dgm:pt modelId="{8548E96F-EB02-4D45-BDD9-C07690EB8644}">
      <dgm:prSet phldrT="[Text]"/>
      <dgm:spPr/>
      <dgm:t>
        <a:bodyPr/>
        <a:lstStyle/>
        <a:p>
          <a:pPr algn="just"/>
          <a:r>
            <a:rPr lang="en-US" dirty="0" smtClean="0"/>
            <a:t>By the Assessing Officer in this regard</a:t>
          </a:r>
          <a:endParaRPr lang="en-US" dirty="0"/>
        </a:p>
      </dgm:t>
    </dgm:pt>
    <dgm:pt modelId="{95BD30B5-AAB5-4722-8DBF-BBA411AADBE2}" type="parTrans" cxnId="{A21471D4-5398-40AE-804D-2D6A1831C72F}">
      <dgm:prSet/>
      <dgm:spPr/>
      <dgm:t>
        <a:bodyPr/>
        <a:lstStyle/>
        <a:p>
          <a:endParaRPr lang="en-IN"/>
        </a:p>
      </dgm:t>
    </dgm:pt>
    <dgm:pt modelId="{012C2AD2-B2FC-4705-A26D-659038CD4C15}" type="sibTrans" cxnId="{A21471D4-5398-40AE-804D-2D6A1831C72F}">
      <dgm:prSet/>
      <dgm:spPr/>
      <dgm:t>
        <a:bodyPr/>
        <a:lstStyle/>
        <a:p>
          <a:endParaRPr lang="en-IN"/>
        </a:p>
      </dgm:t>
    </dgm:pt>
    <dgm:pt modelId="{1A569DC6-92F3-4AEC-BE74-C76EDF4C0E05}" type="pres">
      <dgm:prSet presAssocID="{3E1F05C4-C2D9-47BC-A912-777030057186}" presName="rootnode" presStyleCnt="0">
        <dgm:presLayoutVars>
          <dgm:chMax/>
          <dgm:chPref/>
          <dgm:dir/>
          <dgm:animLvl val="lvl"/>
        </dgm:presLayoutVars>
      </dgm:prSet>
      <dgm:spPr/>
    </dgm:pt>
    <dgm:pt modelId="{40B53BB8-ED0D-49D4-A6C8-D13F6B68E447}" type="pres">
      <dgm:prSet presAssocID="{67A27B72-010A-4FEB-9923-04B2E7539A62}" presName="composite" presStyleCnt="0"/>
      <dgm:spPr/>
    </dgm:pt>
    <dgm:pt modelId="{D80D21C0-C659-44E6-AE8F-4E518AF53536}" type="pres">
      <dgm:prSet presAssocID="{67A27B72-010A-4FEB-9923-04B2E7539A62}" presName="LShape" presStyleLbl="alignNode1" presStyleIdx="0" presStyleCnt="3"/>
      <dgm:spPr/>
    </dgm:pt>
    <dgm:pt modelId="{ADE541A9-8061-49F8-A73E-2D914143416D}" type="pres">
      <dgm:prSet presAssocID="{67A27B72-010A-4FEB-9923-04B2E7539A62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C2ED288-E2D5-4208-8430-F5CA1954F6DF}" type="pres">
      <dgm:prSet presAssocID="{67A27B72-010A-4FEB-9923-04B2E7539A62}" presName="Triangle" presStyleLbl="alignNode1" presStyleIdx="1" presStyleCnt="3"/>
      <dgm:spPr/>
    </dgm:pt>
    <dgm:pt modelId="{CA67B033-C40B-4BDB-8B60-0C7E7C8D8CB5}" type="pres">
      <dgm:prSet presAssocID="{D42A7653-A8A2-45C4-A677-93B5C6B3BF57}" presName="sibTrans" presStyleCnt="0"/>
      <dgm:spPr/>
    </dgm:pt>
    <dgm:pt modelId="{E97DA346-7992-4B9F-B324-2332C2F4A66E}" type="pres">
      <dgm:prSet presAssocID="{D42A7653-A8A2-45C4-A677-93B5C6B3BF57}" presName="space" presStyleCnt="0"/>
      <dgm:spPr/>
    </dgm:pt>
    <dgm:pt modelId="{0A868F49-9289-4CF6-9F40-2D4C28A8FD49}" type="pres">
      <dgm:prSet presAssocID="{A9549EE8-BD89-42A4-8B78-D8E33877D167}" presName="composite" presStyleCnt="0"/>
      <dgm:spPr/>
    </dgm:pt>
    <dgm:pt modelId="{6477052E-E6EA-4158-88C6-9F8765BEEB69}" type="pres">
      <dgm:prSet presAssocID="{A9549EE8-BD89-42A4-8B78-D8E33877D167}" presName="LShape" presStyleLbl="alignNode1" presStyleIdx="2" presStyleCnt="3"/>
      <dgm:spPr/>
    </dgm:pt>
    <dgm:pt modelId="{3123D6E6-882D-428B-9163-22F16D62A3C8}" type="pres">
      <dgm:prSet presAssocID="{A9549EE8-BD89-42A4-8B78-D8E33877D167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96C3793-D151-47E4-B4C0-5D5C49893D6E}" srcId="{67A27B72-010A-4FEB-9923-04B2E7539A62}" destId="{B612EC52-EEC0-43D0-ACA3-F56286F244BE}" srcOrd="0" destOrd="0" parTransId="{1C975CB8-EEAB-4A80-8802-96FFCCB73701}" sibTransId="{98F3018C-BA4A-4BD6-9C6C-F17FB1CF52A1}"/>
    <dgm:cxn modelId="{473C117C-4032-4142-AF35-BBD6D3FB7C1D}" type="presOf" srcId="{3E1F05C4-C2D9-47BC-A912-777030057186}" destId="{1A569DC6-92F3-4AEC-BE74-C76EDF4C0E05}" srcOrd="0" destOrd="0" presId="urn:microsoft.com/office/officeart/2009/3/layout/StepUpProcess"/>
    <dgm:cxn modelId="{EC259A95-9714-4DF8-A092-4A8926927DA1}" type="presOf" srcId="{8548E96F-EB02-4D45-BDD9-C07690EB8644}" destId="{3123D6E6-882D-428B-9163-22F16D62A3C8}" srcOrd="0" destOrd="1" presId="urn:microsoft.com/office/officeart/2009/3/layout/StepUpProcess"/>
    <dgm:cxn modelId="{6F61E926-DFDC-4AC2-9D7B-C29D6F88094F}" type="presOf" srcId="{A9549EE8-BD89-42A4-8B78-D8E33877D167}" destId="{3123D6E6-882D-428B-9163-22F16D62A3C8}" srcOrd="0" destOrd="0" presId="urn:microsoft.com/office/officeart/2009/3/layout/StepUpProcess"/>
    <dgm:cxn modelId="{B729A664-5DB9-46FE-B090-EB5FF135F81B}" type="presOf" srcId="{67A27B72-010A-4FEB-9923-04B2E7539A62}" destId="{ADE541A9-8061-49F8-A73E-2D914143416D}" srcOrd="0" destOrd="0" presId="urn:microsoft.com/office/officeart/2009/3/layout/StepUpProcess"/>
    <dgm:cxn modelId="{2BDEAF30-92A6-4A56-9A8D-3A76A540BDD7}" srcId="{3E1F05C4-C2D9-47BC-A912-777030057186}" destId="{A9549EE8-BD89-42A4-8B78-D8E33877D167}" srcOrd="1" destOrd="0" parTransId="{14C661B5-98AA-4D7A-9974-B5A158EFBC2A}" sibTransId="{A0EDB709-693D-4494-8C21-73CE32F1A40C}"/>
    <dgm:cxn modelId="{93993F9A-9224-4F64-901F-ADAC3FB4AFDE}" type="presOf" srcId="{B612EC52-EEC0-43D0-ACA3-F56286F244BE}" destId="{ADE541A9-8061-49F8-A73E-2D914143416D}" srcOrd="0" destOrd="1" presId="urn:microsoft.com/office/officeart/2009/3/layout/StepUpProcess"/>
    <dgm:cxn modelId="{A21471D4-5398-40AE-804D-2D6A1831C72F}" srcId="{A9549EE8-BD89-42A4-8B78-D8E33877D167}" destId="{8548E96F-EB02-4D45-BDD9-C07690EB8644}" srcOrd="0" destOrd="0" parTransId="{95BD30B5-AAB5-4722-8DBF-BBA411AADBE2}" sibTransId="{012C2AD2-B2FC-4705-A26D-659038CD4C15}"/>
    <dgm:cxn modelId="{F00A758F-437D-4FC6-B051-21A5BD3E287B}" srcId="{3E1F05C4-C2D9-47BC-A912-777030057186}" destId="{67A27B72-010A-4FEB-9923-04B2E7539A62}" srcOrd="0" destOrd="0" parTransId="{9A1A9E36-02F7-4D78-87BF-120615677BA5}" sibTransId="{D42A7653-A8A2-45C4-A677-93B5C6B3BF57}"/>
    <dgm:cxn modelId="{D292120D-E095-4727-A399-8168F5BAB6D2}" type="presParOf" srcId="{1A569DC6-92F3-4AEC-BE74-C76EDF4C0E05}" destId="{40B53BB8-ED0D-49D4-A6C8-D13F6B68E447}" srcOrd="0" destOrd="0" presId="urn:microsoft.com/office/officeart/2009/3/layout/StepUpProcess"/>
    <dgm:cxn modelId="{25094EBC-A51B-4074-9745-C1060B82D6EF}" type="presParOf" srcId="{40B53BB8-ED0D-49D4-A6C8-D13F6B68E447}" destId="{D80D21C0-C659-44E6-AE8F-4E518AF53536}" srcOrd="0" destOrd="0" presId="urn:microsoft.com/office/officeart/2009/3/layout/StepUpProcess"/>
    <dgm:cxn modelId="{106DCA8B-5523-42BC-9F14-7CD68CB01AAC}" type="presParOf" srcId="{40B53BB8-ED0D-49D4-A6C8-D13F6B68E447}" destId="{ADE541A9-8061-49F8-A73E-2D914143416D}" srcOrd="1" destOrd="0" presId="urn:microsoft.com/office/officeart/2009/3/layout/StepUpProcess"/>
    <dgm:cxn modelId="{87447BBE-33EC-4A90-8C17-43BFD57BBD03}" type="presParOf" srcId="{40B53BB8-ED0D-49D4-A6C8-D13F6B68E447}" destId="{9C2ED288-E2D5-4208-8430-F5CA1954F6DF}" srcOrd="2" destOrd="0" presId="urn:microsoft.com/office/officeart/2009/3/layout/StepUpProcess"/>
    <dgm:cxn modelId="{1A5D0247-59E3-4026-9B99-B5CE2C09BE34}" type="presParOf" srcId="{1A569DC6-92F3-4AEC-BE74-C76EDF4C0E05}" destId="{CA67B033-C40B-4BDB-8B60-0C7E7C8D8CB5}" srcOrd="1" destOrd="0" presId="urn:microsoft.com/office/officeart/2009/3/layout/StepUpProcess"/>
    <dgm:cxn modelId="{85DFA783-9518-442F-B37D-AFA7C08ED5D0}" type="presParOf" srcId="{CA67B033-C40B-4BDB-8B60-0C7E7C8D8CB5}" destId="{E97DA346-7992-4B9F-B324-2332C2F4A66E}" srcOrd="0" destOrd="0" presId="urn:microsoft.com/office/officeart/2009/3/layout/StepUpProcess"/>
    <dgm:cxn modelId="{F526C154-16A6-46DB-9330-FC842D621C5B}" type="presParOf" srcId="{1A569DC6-92F3-4AEC-BE74-C76EDF4C0E05}" destId="{0A868F49-9289-4CF6-9F40-2D4C28A8FD49}" srcOrd="2" destOrd="0" presId="urn:microsoft.com/office/officeart/2009/3/layout/StepUpProcess"/>
    <dgm:cxn modelId="{32F26BB9-32AC-40B2-9503-DDF831AFB4A3}" type="presParOf" srcId="{0A868F49-9289-4CF6-9F40-2D4C28A8FD49}" destId="{6477052E-E6EA-4158-88C6-9F8765BEEB69}" srcOrd="0" destOrd="0" presId="urn:microsoft.com/office/officeart/2009/3/layout/StepUpProcess"/>
    <dgm:cxn modelId="{23317343-7ACE-42D0-A1DE-27B20A0B8D0C}" type="presParOf" srcId="{0A868F49-9289-4CF6-9F40-2D4C28A8FD49}" destId="{3123D6E6-882D-428B-9163-22F16D62A3C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1F05C4-C2D9-47BC-A912-777030057186}" type="doc">
      <dgm:prSet loTypeId="urn:microsoft.com/office/officeart/2005/8/layout/vProcess5" loCatId="process" qsTypeId="urn:microsoft.com/office/officeart/2005/8/quickstyle/simple4" qsCatId="simple" csTypeId="urn:microsoft.com/office/officeart/2005/8/colors/accent1_2" csCatId="accent1" phldr="1"/>
      <dgm:spPr/>
    </dgm:pt>
    <dgm:pt modelId="{67A27B72-010A-4FEB-9923-04B2E7539A62}">
      <dgm:prSet phldrT="[Text]" custT="1"/>
      <dgm:spPr/>
      <dgm:t>
        <a:bodyPr/>
        <a:lstStyle/>
        <a:p>
          <a:r>
            <a:rPr lang="en-US" sz="2400" dirty="0" smtClean="0"/>
            <a:t>Correctness of the claim of expenditure </a:t>
          </a:r>
          <a:endParaRPr lang="en-US" sz="2400" dirty="0"/>
        </a:p>
      </dgm:t>
    </dgm:pt>
    <dgm:pt modelId="{9A1A9E36-02F7-4D78-87BF-120615677BA5}" type="parTrans" cxnId="{F00A758F-437D-4FC6-B051-21A5BD3E287B}">
      <dgm:prSet/>
      <dgm:spPr/>
      <dgm:t>
        <a:bodyPr/>
        <a:lstStyle/>
        <a:p>
          <a:endParaRPr lang="en-US"/>
        </a:p>
      </dgm:t>
    </dgm:pt>
    <dgm:pt modelId="{D42A7653-A8A2-45C4-A677-93B5C6B3BF57}" type="sibTrans" cxnId="{F00A758F-437D-4FC6-B051-21A5BD3E287B}">
      <dgm:prSet/>
      <dgm:spPr/>
      <dgm:t>
        <a:bodyPr/>
        <a:lstStyle/>
        <a:p>
          <a:endParaRPr lang="en-US"/>
        </a:p>
      </dgm:t>
    </dgm:pt>
    <dgm:pt modelId="{A9549EE8-BD89-42A4-8B78-D8E33877D167}">
      <dgm:prSet phldrT="[Text]" custT="1"/>
      <dgm:spPr/>
      <dgm:t>
        <a:bodyPr/>
        <a:lstStyle/>
        <a:p>
          <a:r>
            <a:rPr lang="en-US" sz="2400" dirty="0" smtClean="0"/>
            <a:t>The claim made by the assessee that no expenditure has been incurred</a:t>
          </a:r>
          <a:endParaRPr lang="en-US" sz="2400" dirty="0"/>
        </a:p>
      </dgm:t>
    </dgm:pt>
    <dgm:pt modelId="{14C661B5-98AA-4D7A-9974-B5A158EFBC2A}" type="parTrans" cxnId="{2BDEAF30-92A6-4A56-9A8D-3A76A540BDD7}">
      <dgm:prSet/>
      <dgm:spPr/>
      <dgm:t>
        <a:bodyPr/>
        <a:lstStyle/>
        <a:p>
          <a:endParaRPr lang="en-US"/>
        </a:p>
      </dgm:t>
    </dgm:pt>
    <dgm:pt modelId="{A0EDB709-693D-4494-8C21-73CE32F1A40C}" type="sibTrans" cxnId="{2BDEAF30-92A6-4A56-9A8D-3A76A540BDD7}">
      <dgm:prSet/>
      <dgm:spPr/>
      <dgm:t>
        <a:bodyPr/>
        <a:lstStyle/>
        <a:p>
          <a:endParaRPr lang="en-US"/>
        </a:p>
      </dgm:t>
    </dgm:pt>
    <dgm:pt modelId="{E4247262-FB4F-4034-9C41-B0899D16B002}">
      <dgm:prSet phldrT="[Text]" custT="1"/>
      <dgm:spPr/>
      <dgm:t>
        <a:bodyPr/>
        <a:lstStyle/>
        <a:p>
          <a:r>
            <a:rPr lang="en-US" sz="2200" dirty="0" smtClean="0"/>
            <a:t>For that </a:t>
          </a:r>
        </a:p>
        <a:p>
          <a:r>
            <a:rPr lang="en-US" sz="2200" dirty="0" smtClean="0"/>
            <a:t>Rule 8D lays down the computation mechanism for this  purpose</a:t>
          </a:r>
          <a:endParaRPr lang="en-US" sz="2200" dirty="0"/>
        </a:p>
      </dgm:t>
    </dgm:pt>
    <dgm:pt modelId="{88EAEFDB-3A6C-4652-A2C5-AE9376D18A35}" type="parTrans" cxnId="{1B739F4B-503A-4038-9C33-01651E3C9D0C}">
      <dgm:prSet/>
      <dgm:spPr/>
      <dgm:t>
        <a:bodyPr/>
        <a:lstStyle/>
        <a:p>
          <a:endParaRPr lang="en-US"/>
        </a:p>
      </dgm:t>
    </dgm:pt>
    <dgm:pt modelId="{4334C641-EA41-4144-A17D-C003C693C4F5}" type="sibTrans" cxnId="{1B739F4B-503A-4038-9C33-01651E3C9D0C}">
      <dgm:prSet/>
      <dgm:spPr/>
      <dgm:t>
        <a:bodyPr/>
        <a:lstStyle/>
        <a:p>
          <a:endParaRPr lang="en-US"/>
        </a:p>
      </dgm:t>
    </dgm:pt>
    <dgm:pt modelId="{A16D04E0-8EAF-4DEB-AD70-92F1597D8962}" type="pres">
      <dgm:prSet presAssocID="{3E1F05C4-C2D9-47BC-A912-777030057186}" presName="outerComposite" presStyleCnt="0">
        <dgm:presLayoutVars>
          <dgm:chMax val="5"/>
          <dgm:dir/>
          <dgm:resizeHandles val="exact"/>
        </dgm:presLayoutVars>
      </dgm:prSet>
      <dgm:spPr/>
    </dgm:pt>
    <dgm:pt modelId="{B87B02F5-ACE9-44EA-A508-A0051B4C7A29}" type="pres">
      <dgm:prSet presAssocID="{3E1F05C4-C2D9-47BC-A912-777030057186}" presName="dummyMaxCanvas" presStyleCnt="0">
        <dgm:presLayoutVars/>
      </dgm:prSet>
      <dgm:spPr/>
    </dgm:pt>
    <dgm:pt modelId="{5A71E18B-0356-4F46-BBD0-208C56C9A857}" type="pres">
      <dgm:prSet presAssocID="{3E1F05C4-C2D9-47BC-A912-77703005718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28F86-F7ED-441E-8582-95EAC57898C4}" type="pres">
      <dgm:prSet presAssocID="{3E1F05C4-C2D9-47BC-A912-77703005718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39741E-C28F-47BD-91BE-0EEAD222E383}" type="pres">
      <dgm:prSet presAssocID="{3E1F05C4-C2D9-47BC-A912-77703005718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6AD96D-F78B-4F83-A4DF-255EABCB25BD}" type="pres">
      <dgm:prSet presAssocID="{3E1F05C4-C2D9-47BC-A912-77703005718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6F7987-63F8-46E6-BAC4-C73E609192B9}" type="pres">
      <dgm:prSet presAssocID="{3E1F05C4-C2D9-47BC-A912-77703005718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9FDAC-1A76-40BA-B777-F364A6ECB388}" type="pres">
      <dgm:prSet presAssocID="{3E1F05C4-C2D9-47BC-A912-77703005718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26AB44-525A-40B5-B8BC-DD21A11C0550}" type="pres">
      <dgm:prSet presAssocID="{3E1F05C4-C2D9-47BC-A912-77703005718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C080ED-C77E-477A-880D-DC9732A17CBF}" type="pres">
      <dgm:prSet presAssocID="{3E1F05C4-C2D9-47BC-A912-77703005718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739F4B-503A-4038-9C33-01651E3C9D0C}" srcId="{3E1F05C4-C2D9-47BC-A912-777030057186}" destId="{E4247262-FB4F-4034-9C41-B0899D16B002}" srcOrd="2" destOrd="0" parTransId="{88EAEFDB-3A6C-4652-A2C5-AE9376D18A35}" sibTransId="{4334C641-EA41-4144-A17D-C003C693C4F5}"/>
    <dgm:cxn modelId="{F00A758F-437D-4FC6-B051-21A5BD3E287B}" srcId="{3E1F05C4-C2D9-47BC-A912-777030057186}" destId="{67A27B72-010A-4FEB-9923-04B2E7539A62}" srcOrd="0" destOrd="0" parTransId="{9A1A9E36-02F7-4D78-87BF-120615677BA5}" sibTransId="{D42A7653-A8A2-45C4-A677-93B5C6B3BF57}"/>
    <dgm:cxn modelId="{A6A36E30-800B-49CD-B7F4-55FCDDF9E32F}" type="presOf" srcId="{E4247262-FB4F-4034-9C41-B0899D16B002}" destId="{7239741E-C28F-47BD-91BE-0EEAD222E383}" srcOrd="0" destOrd="0" presId="urn:microsoft.com/office/officeart/2005/8/layout/vProcess5"/>
    <dgm:cxn modelId="{CF1B6357-F3DE-4442-A214-525C343D06B7}" type="presOf" srcId="{3E1F05C4-C2D9-47BC-A912-777030057186}" destId="{A16D04E0-8EAF-4DEB-AD70-92F1597D8962}" srcOrd="0" destOrd="0" presId="urn:microsoft.com/office/officeart/2005/8/layout/vProcess5"/>
    <dgm:cxn modelId="{F5DDEBEB-1988-4548-8262-966DB31BA613}" type="presOf" srcId="{E4247262-FB4F-4034-9C41-B0899D16B002}" destId="{27C080ED-C77E-477A-880D-DC9732A17CBF}" srcOrd="1" destOrd="0" presId="urn:microsoft.com/office/officeart/2005/8/layout/vProcess5"/>
    <dgm:cxn modelId="{A215243B-81D0-4A88-9FB2-77D9B73D6259}" type="presOf" srcId="{67A27B72-010A-4FEB-9923-04B2E7539A62}" destId="{5A71E18B-0356-4F46-BBD0-208C56C9A857}" srcOrd="0" destOrd="0" presId="urn:microsoft.com/office/officeart/2005/8/layout/vProcess5"/>
    <dgm:cxn modelId="{2BDEAF30-92A6-4A56-9A8D-3A76A540BDD7}" srcId="{3E1F05C4-C2D9-47BC-A912-777030057186}" destId="{A9549EE8-BD89-42A4-8B78-D8E33877D167}" srcOrd="1" destOrd="0" parTransId="{14C661B5-98AA-4D7A-9974-B5A158EFBC2A}" sibTransId="{A0EDB709-693D-4494-8C21-73CE32F1A40C}"/>
    <dgm:cxn modelId="{8C1BB3EF-D6E2-4E2A-8F1F-FDFC5842EE0E}" type="presOf" srcId="{D42A7653-A8A2-45C4-A677-93B5C6B3BF57}" destId="{826AD96D-F78B-4F83-A4DF-255EABCB25BD}" srcOrd="0" destOrd="0" presId="urn:microsoft.com/office/officeart/2005/8/layout/vProcess5"/>
    <dgm:cxn modelId="{438502D2-B396-4201-8760-663308C21D1A}" type="presOf" srcId="{A9549EE8-BD89-42A4-8B78-D8E33877D167}" destId="{BCB28F86-F7ED-441E-8582-95EAC57898C4}" srcOrd="0" destOrd="0" presId="urn:microsoft.com/office/officeart/2005/8/layout/vProcess5"/>
    <dgm:cxn modelId="{7C516C8E-40C6-4B65-904F-0CB37B5E49AB}" type="presOf" srcId="{A0EDB709-693D-4494-8C21-73CE32F1A40C}" destId="{7B6F7987-63F8-46E6-BAC4-C73E609192B9}" srcOrd="0" destOrd="0" presId="urn:microsoft.com/office/officeart/2005/8/layout/vProcess5"/>
    <dgm:cxn modelId="{0B3E74BF-0CC0-4559-AE4C-17D043E0D145}" type="presOf" srcId="{67A27B72-010A-4FEB-9923-04B2E7539A62}" destId="{A949FDAC-1A76-40BA-B777-F364A6ECB388}" srcOrd="1" destOrd="0" presId="urn:microsoft.com/office/officeart/2005/8/layout/vProcess5"/>
    <dgm:cxn modelId="{94A1DCC5-FD5A-42D8-B084-31401F189AA9}" type="presOf" srcId="{A9549EE8-BD89-42A4-8B78-D8E33877D167}" destId="{5326AB44-525A-40B5-B8BC-DD21A11C0550}" srcOrd="1" destOrd="0" presId="urn:microsoft.com/office/officeart/2005/8/layout/vProcess5"/>
    <dgm:cxn modelId="{D3C88D10-8FAD-4A72-81B0-9D30F54E3974}" type="presParOf" srcId="{A16D04E0-8EAF-4DEB-AD70-92F1597D8962}" destId="{B87B02F5-ACE9-44EA-A508-A0051B4C7A29}" srcOrd="0" destOrd="0" presId="urn:microsoft.com/office/officeart/2005/8/layout/vProcess5"/>
    <dgm:cxn modelId="{7EB81DF4-5CAD-40F5-A78B-74F57D173B15}" type="presParOf" srcId="{A16D04E0-8EAF-4DEB-AD70-92F1597D8962}" destId="{5A71E18B-0356-4F46-BBD0-208C56C9A857}" srcOrd="1" destOrd="0" presId="urn:microsoft.com/office/officeart/2005/8/layout/vProcess5"/>
    <dgm:cxn modelId="{4C08D160-A2D8-4D5F-9366-ACD67820EDB4}" type="presParOf" srcId="{A16D04E0-8EAF-4DEB-AD70-92F1597D8962}" destId="{BCB28F86-F7ED-441E-8582-95EAC57898C4}" srcOrd="2" destOrd="0" presId="urn:microsoft.com/office/officeart/2005/8/layout/vProcess5"/>
    <dgm:cxn modelId="{BF52C852-2EAC-488A-998D-FF24AB514F88}" type="presParOf" srcId="{A16D04E0-8EAF-4DEB-AD70-92F1597D8962}" destId="{7239741E-C28F-47BD-91BE-0EEAD222E383}" srcOrd="3" destOrd="0" presId="urn:microsoft.com/office/officeart/2005/8/layout/vProcess5"/>
    <dgm:cxn modelId="{E97A150C-4EE2-49F2-A9E0-1DC68D615889}" type="presParOf" srcId="{A16D04E0-8EAF-4DEB-AD70-92F1597D8962}" destId="{826AD96D-F78B-4F83-A4DF-255EABCB25BD}" srcOrd="4" destOrd="0" presId="urn:microsoft.com/office/officeart/2005/8/layout/vProcess5"/>
    <dgm:cxn modelId="{640C74FB-BDF3-4E61-9314-416BFC1B7BE5}" type="presParOf" srcId="{A16D04E0-8EAF-4DEB-AD70-92F1597D8962}" destId="{7B6F7987-63F8-46E6-BAC4-C73E609192B9}" srcOrd="5" destOrd="0" presId="urn:microsoft.com/office/officeart/2005/8/layout/vProcess5"/>
    <dgm:cxn modelId="{9E790DA3-46E7-45E7-8AEC-359134EB07FB}" type="presParOf" srcId="{A16D04E0-8EAF-4DEB-AD70-92F1597D8962}" destId="{A949FDAC-1A76-40BA-B777-F364A6ECB388}" srcOrd="6" destOrd="0" presId="urn:microsoft.com/office/officeart/2005/8/layout/vProcess5"/>
    <dgm:cxn modelId="{74DE4496-B67D-4BD4-A122-3B241E8B6ACA}" type="presParOf" srcId="{A16D04E0-8EAF-4DEB-AD70-92F1597D8962}" destId="{5326AB44-525A-40B5-B8BC-DD21A11C0550}" srcOrd="7" destOrd="0" presId="urn:microsoft.com/office/officeart/2005/8/layout/vProcess5"/>
    <dgm:cxn modelId="{E3A8DA90-F8D2-40B3-87F6-B38C881D981C}" type="presParOf" srcId="{A16D04E0-8EAF-4DEB-AD70-92F1597D8962}" destId="{27C080ED-C77E-477A-880D-DC9732A17CB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AEE5D5-28F3-46C9-B0A5-CB4212EE91EB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1F5B80-BA6D-4845-9E49-D2DF1D8A6D52}">
      <dgm:prSet phldrT="[Text]"/>
      <dgm:spPr/>
      <dgm:t>
        <a:bodyPr/>
        <a:lstStyle/>
        <a:p>
          <a:r>
            <a:rPr lang="en-IN" b="1" dirty="0" smtClean="0"/>
            <a:t>aggregate of </a:t>
          </a:r>
          <a:endParaRPr lang="en-US" dirty="0"/>
        </a:p>
      </dgm:t>
    </dgm:pt>
    <dgm:pt modelId="{B87ABCDB-731C-45A4-9BAC-58C1933DE838}" type="parTrans" cxnId="{8319D2B3-71E6-459F-B0F8-E90DFDD5B17E}">
      <dgm:prSet/>
      <dgm:spPr/>
      <dgm:t>
        <a:bodyPr/>
        <a:lstStyle/>
        <a:p>
          <a:endParaRPr lang="en-US"/>
        </a:p>
      </dgm:t>
    </dgm:pt>
    <dgm:pt modelId="{38D251A4-E6B5-4893-90E0-0BC85D810DD8}" type="sibTrans" cxnId="{8319D2B3-71E6-459F-B0F8-E90DFDD5B17E}">
      <dgm:prSet/>
      <dgm:spPr/>
      <dgm:t>
        <a:bodyPr/>
        <a:lstStyle/>
        <a:p>
          <a:endParaRPr lang="en-US"/>
        </a:p>
      </dgm:t>
    </dgm:pt>
    <dgm:pt modelId="{D406F0A3-C30F-414A-BE10-BE656ADDB618}">
      <dgm:prSet phldrT="[Text]"/>
      <dgm:spPr/>
      <dgm:t>
        <a:bodyPr/>
        <a:lstStyle/>
        <a:p>
          <a:r>
            <a:rPr lang="en-IN" dirty="0" smtClean="0"/>
            <a:t>(</a:t>
          </a:r>
          <a:r>
            <a:rPr lang="en-IN" dirty="0" err="1" smtClean="0"/>
            <a:t>i</a:t>
          </a:r>
          <a:r>
            <a:rPr lang="en-IN" dirty="0" smtClean="0"/>
            <a:t>) amount of expenditure </a:t>
          </a:r>
          <a:endParaRPr lang="en-US" dirty="0"/>
        </a:p>
      </dgm:t>
    </dgm:pt>
    <dgm:pt modelId="{41AE5BA0-ACB2-4F9E-A163-48F5AFD5E1B9}" type="parTrans" cxnId="{298FC860-63EC-4DA5-A26F-1C2B06CA7279}">
      <dgm:prSet/>
      <dgm:spPr/>
      <dgm:t>
        <a:bodyPr/>
        <a:lstStyle/>
        <a:p>
          <a:endParaRPr lang="en-US"/>
        </a:p>
      </dgm:t>
    </dgm:pt>
    <dgm:pt modelId="{39E9561D-7990-4A22-8436-9F93B59F7143}" type="sibTrans" cxnId="{298FC860-63EC-4DA5-A26F-1C2B06CA7279}">
      <dgm:prSet/>
      <dgm:spPr/>
      <dgm:t>
        <a:bodyPr/>
        <a:lstStyle/>
        <a:p>
          <a:endParaRPr lang="en-US"/>
        </a:p>
      </dgm:t>
    </dgm:pt>
    <dgm:pt modelId="{F772262F-6B5F-4CF7-BA9E-8DA39FF7D538}">
      <dgm:prSet phldrT="[Text]"/>
      <dgm:spPr/>
      <dgm:t>
        <a:bodyPr/>
        <a:lstStyle/>
        <a:p>
          <a:r>
            <a:rPr lang="en-IN" dirty="0" smtClean="0"/>
            <a:t>directly relating to income </a:t>
          </a:r>
          <a:endParaRPr lang="en-US" dirty="0"/>
        </a:p>
      </dgm:t>
    </dgm:pt>
    <dgm:pt modelId="{9B713870-4C1B-4DBC-9E6B-50E0D702AB0A}" type="parTrans" cxnId="{CDE12D95-BF80-4323-A515-89D5E0AA3416}">
      <dgm:prSet/>
      <dgm:spPr/>
      <dgm:t>
        <a:bodyPr/>
        <a:lstStyle/>
        <a:p>
          <a:endParaRPr lang="en-US"/>
        </a:p>
      </dgm:t>
    </dgm:pt>
    <dgm:pt modelId="{33F6DFAD-E5FF-4A4B-936A-7662C488D385}" type="sibTrans" cxnId="{CDE12D95-BF80-4323-A515-89D5E0AA3416}">
      <dgm:prSet/>
      <dgm:spPr/>
      <dgm:t>
        <a:bodyPr/>
        <a:lstStyle/>
        <a:p>
          <a:endParaRPr lang="en-US"/>
        </a:p>
      </dgm:t>
    </dgm:pt>
    <dgm:pt modelId="{852DFC68-9EF2-44C0-BEE5-038C29CC96ED}">
      <dgm:prSet phldrT="[Text]"/>
      <dgm:spPr/>
      <dgm:t>
        <a:bodyPr/>
        <a:lstStyle/>
        <a:p>
          <a:r>
            <a:rPr lang="en-IN" dirty="0" smtClean="0"/>
            <a:t>which does not form part of total income</a:t>
          </a:r>
          <a:endParaRPr lang="en-US" dirty="0"/>
        </a:p>
      </dgm:t>
    </dgm:pt>
    <dgm:pt modelId="{61227FFE-C2B3-4A24-ABDC-11427234D4D9}" type="parTrans" cxnId="{1D6BC43B-B492-4661-B780-CCA25342A3D9}">
      <dgm:prSet/>
      <dgm:spPr/>
      <dgm:t>
        <a:bodyPr/>
        <a:lstStyle/>
        <a:p>
          <a:endParaRPr lang="en-US"/>
        </a:p>
      </dgm:t>
    </dgm:pt>
    <dgm:pt modelId="{B3B720EC-41B3-467C-8B5C-C1DA7612587D}" type="sibTrans" cxnId="{1D6BC43B-B492-4661-B780-CCA25342A3D9}">
      <dgm:prSet/>
      <dgm:spPr/>
      <dgm:t>
        <a:bodyPr/>
        <a:lstStyle/>
        <a:p>
          <a:endParaRPr lang="en-US"/>
        </a:p>
      </dgm:t>
    </dgm:pt>
    <dgm:pt modelId="{7ACDFB96-4750-4707-AE38-F43C0D5D70B8}" type="pres">
      <dgm:prSet presAssocID="{C8AEE5D5-28F3-46C9-B0A5-CB4212EE91E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06687-E5D3-41D7-AD6F-BF3C8BAD2FBC}" type="pres">
      <dgm:prSet presAssocID="{971F5B80-BA6D-4845-9E49-D2DF1D8A6D52}" presName="vertOne" presStyleCnt="0"/>
      <dgm:spPr/>
      <dgm:t>
        <a:bodyPr/>
        <a:lstStyle/>
        <a:p>
          <a:endParaRPr lang="en-US"/>
        </a:p>
      </dgm:t>
    </dgm:pt>
    <dgm:pt modelId="{D1B325C8-E517-4DD0-A292-FAD2AB481C56}" type="pres">
      <dgm:prSet presAssocID="{971F5B80-BA6D-4845-9E49-D2DF1D8A6D5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7AC166-13DB-4EBF-874E-28E8181B6E64}" type="pres">
      <dgm:prSet presAssocID="{971F5B80-BA6D-4845-9E49-D2DF1D8A6D52}" presName="parTransOne" presStyleCnt="0"/>
      <dgm:spPr/>
      <dgm:t>
        <a:bodyPr/>
        <a:lstStyle/>
        <a:p>
          <a:endParaRPr lang="en-US"/>
        </a:p>
      </dgm:t>
    </dgm:pt>
    <dgm:pt modelId="{3A06274D-CBE0-41D0-B866-51131228AAFC}" type="pres">
      <dgm:prSet presAssocID="{971F5B80-BA6D-4845-9E49-D2DF1D8A6D52}" presName="horzOne" presStyleCnt="0"/>
      <dgm:spPr/>
      <dgm:t>
        <a:bodyPr/>
        <a:lstStyle/>
        <a:p>
          <a:endParaRPr lang="en-US"/>
        </a:p>
      </dgm:t>
    </dgm:pt>
    <dgm:pt modelId="{AA8B27F7-A0D7-4A94-A3AE-4D7B0B339713}" type="pres">
      <dgm:prSet presAssocID="{D406F0A3-C30F-414A-BE10-BE656ADDB618}" presName="vertTwo" presStyleCnt="0"/>
      <dgm:spPr/>
      <dgm:t>
        <a:bodyPr/>
        <a:lstStyle/>
        <a:p>
          <a:endParaRPr lang="en-US"/>
        </a:p>
      </dgm:t>
    </dgm:pt>
    <dgm:pt modelId="{8AD9AB86-6BB9-40D4-93AA-F211F5CD4BBD}" type="pres">
      <dgm:prSet presAssocID="{D406F0A3-C30F-414A-BE10-BE656ADDB618}" presName="txTwo" presStyleLbl="node2" presStyleIdx="0" presStyleCnt="1" custScaleY="597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FC683C-1C44-45DF-B66B-9C7E7E3FA08D}" type="pres">
      <dgm:prSet presAssocID="{D406F0A3-C30F-414A-BE10-BE656ADDB618}" presName="parTransTwo" presStyleCnt="0"/>
      <dgm:spPr/>
      <dgm:t>
        <a:bodyPr/>
        <a:lstStyle/>
        <a:p>
          <a:endParaRPr lang="en-US"/>
        </a:p>
      </dgm:t>
    </dgm:pt>
    <dgm:pt modelId="{884704DC-013E-45D3-9472-ACDB40727098}" type="pres">
      <dgm:prSet presAssocID="{D406F0A3-C30F-414A-BE10-BE656ADDB618}" presName="horzTwo" presStyleCnt="0"/>
      <dgm:spPr/>
      <dgm:t>
        <a:bodyPr/>
        <a:lstStyle/>
        <a:p>
          <a:endParaRPr lang="en-US"/>
        </a:p>
      </dgm:t>
    </dgm:pt>
    <dgm:pt modelId="{99F316E0-71A6-4DB9-B680-9C5C4E21AFFB}" type="pres">
      <dgm:prSet presAssocID="{F772262F-6B5F-4CF7-BA9E-8DA39FF7D538}" presName="vertThree" presStyleCnt="0"/>
      <dgm:spPr/>
      <dgm:t>
        <a:bodyPr/>
        <a:lstStyle/>
        <a:p>
          <a:endParaRPr lang="en-US"/>
        </a:p>
      </dgm:t>
    </dgm:pt>
    <dgm:pt modelId="{1635E831-1218-4645-85F2-B66C0410711B}" type="pres">
      <dgm:prSet presAssocID="{F772262F-6B5F-4CF7-BA9E-8DA39FF7D538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CFC228-31DB-4A26-B5D2-B3C263474EA7}" type="pres">
      <dgm:prSet presAssocID="{F772262F-6B5F-4CF7-BA9E-8DA39FF7D538}" presName="horzThree" presStyleCnt="0"/>
      <dgm:spPr/>
      <dgm:t>
        <a:bodyPr/>
        <a:lstStyle/>
        <a:p>
          <a:endParaRPr lang="en-US"/>
        </a:p>
      </dgm:t>
    </dgm:pt>
    <dgm:pt modelId="{1649F9CC-08FA-420B-BEB8-7CB4F0902541}" type="pres">
      <dgm:prSet presAssocID="{33F6DFAD-E5FF-4A4B-936A-7662C488D385}" presName="sibSpaceThree" presStyleCnt="0"/>
      <dgm:spPr/>
      <dgm:t>
        <a:bodyPr/>
        <a:lstStyle/>
        <a:p>
          <a:endParaRPr lang="en-US"/>
        </a:p>
      </dgm:t>
    </dgm:pt>
    <dgm:pt modelId="{E5C38DB1-AD98-48C3-BFBA-A2FBE54B4D8E}" type="pres">
      <dgm:prSet presAssocID="{852DFC68-9EF2-44C0-BEE5-038C29CC96ED}" presName="vertThree" presStyleCnt="0"/>
      <dgm:spPr/>
      <dgm:t>
        <a:bodyPr/>
        <a:lstStyle/>
        <a:p>
          <a:endParaRPr lang="en-US"/>
        </a:p>
      </dgm:t>
    </dgm:pt>
    <dgm:pt modelId="{C80AA1B1-DD6B-4475-9F4B-967EA15DF01C}" type="pres">
      <dgm:prSet presAssocID="{852DFC68-9EF2-44C0-BEE5-038C29CC96ED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195275-4BDD-4986-85DB-D9645E97EC85}" type="pres">
      <dgm:prSet presAssocID="{852DFC68-9EF2-44C0-BEE5-038C29CC96ED}" presName="horzThree" presStyleCnt="0"/>
      <dgm:spPr/>
      <dgm:t>
        <a:bodyPr/>
        <a:lstStyle/>
        <a:p>
          <a:endParaRPr lang="en-US"/>
        </a:p>
      </dgm:t>
    </dgm:pt>
  </dgm:ptLst>
  <dgm:cxnLst>
    <dgm:cxn modelId="{67133351-FA4C-44DA-B4D5-93D604FA4270}" type="presOf" srcId="{C8AEE5D5-28F3-46C9-B0A5-CB4212EE91EB}" destId="{7ACDFB96-4750-4707-AE38-F43C0D5D70B8}" srcOrd="0" destOrd="0" presId="urn:microsoft.com/office/officeart/2005/8/layout/hierarchy4"/>
    <dgm:cxn modelId="{CDE12D95-BF80-4323-A515-89D5E0AA3416}" srcId="{D406F0A3-C30F-414A-BE10-BE656ADDB618}" destId="{F772262F-6B5F-4CF7-BA9E-8DA39FF7D538}" srcOrd="0" destOrd="0" parTransId="{9B713870-4C1B-4DBC-9E6B-50E0D702AB0A}" sibTransId="{33F6DFAD-E5FF-4A4B-936A-7662C488D385}"/>
    <dgm:cxn modelId="{8319D2B3-71E6-459F-B0F8-E90DFDD5B17E}" srcId="{C8AEE5D5-28F3-46C9-B0A5-CB4212EE91EB}" destId="{971F5B80-BA6D-4845-9E49-D2DF1D8A6D52}" srcOrd="0" destOrd="0" parTransId="{B87ABCDB-731C-45A4-9BAC-58C1933DE838}" sibTransId="{38D251A4-E6B5-4893-90E0-0BC85D810DD8}"/>
    <dgm:cxn modelId="{0D81243E-F80B-42B6-94F4-E1BC1CF49658}" type="presOf" srcId="{F772262F-6B5F-4CF7-BA9E-8DA39FF7D538}" destId="{1635E831-1218-4645-85F2-B66C0410711B}" srcOrd="0" destOrd="0" presId="urn:microsoft.com/office/officeart/2005/8/layout/hierarchy4"/>
    <dgm:cxn modelId="{298FC860-63EC-4DA5-A26F-1C2B06CA7279}" srcId="{971F5B80-BA6D-4845-9E49-D2DF1D8A6D52}" destId="{D406F0A3-C30F-414A-BE10-BE656ADDB618}" srcOrd="0" destOrd="0" parTransId="{41AE5BA0-ACB2-4F9E-A163-48F5AFD5E1B9}" sibTransId="{39E9561D-7990-4A22-8436-9F93B59F7143}"/>
    <dgm:cxn modelId="{C76DE6BD-8112-459F-B422-187AA84CB9E5}" type="presOf" srcId="{971F5B80-BA6D-4845-9E49-D2DF1D8A6D52}" destId="{D1B325C8-E517-4DD0-A292-FAD2AB481C56}" srcOrd="0" destOrd="0" presId="urn:microsoft.com/office/officeart/2005/8/layout/hierarchy4"/>
    <dgm:cxn modelId="{1D6BC43B-B492-4661-B780-CCA25342A3D9}" srcId="{D406F0A3-C30F-414A-BE10-BE656ADDB618}" destId="{852DFC68-9EF2-44C0-BEE5-038C29CC96ED}" srcOrd="1" destOrd="0" parTransId="{61227FFE-C2B3-4A24-ABDC-11427234D4D9}" sibTransId="{B3B720EC-41B3-467C-8B5C-C1DA7612587D}"/>
    <dgm:cxn modelId="{22236216-BB14-4B13-9B18-FA9648C63505}" type="presOf" srcId="{852DFC68-9EF2-44C0-BEE5-038C29CC96ED}" destId="{C80AA1B1-DD6B-4475-9F4B-967EA15DF01C}" srcOrd="0" destOrd="0" presId="urn:microsoft.com/office/officeart/2005/8/layout/hierarchy4"/>
    <dgm:cxn modelId="{13EAC627-DD53-4A91-AF02-7B91793448A4}" type="presOf" srcId="{D406F0A3-C30F-414A-BE10-BE656ADDB618}" destId="{8AD9AB86-6BB9-40D4-93AA-F211F5CD4BBD}" srcOrd="0" destOrd="0" presId="urn:microsoft.com/office/officeart/2005/8/layout/hierarchy4"/>
    <dgm:cxn modelId="{C22A62B2-F218-4EE8-A1B7-C67973BA9AC1}" type="presParOf" srcId="{7ACDFB96-4750-4707-AE38-F43C0D5D70B8}" destId="{8B906687-E5D3-41D7-AD6F-BF3C8BAD2FBC}" srcOrd="0" destOrd="0" presId="urn:microsoft.com/office/officeart/2005/8/layout/hierarchy4"/>
    <dgm:cxn modelId="{DBD1B825-73F1-4413-9EC1-02CFB7FABAAC}" type="presParOf" srcId="{8B906687-E5D3-41D7-AD6F-BF3C8BAD2FBC}" destId="{D1B325C8-E517-4DD0-A292-FAD2AB481C56}" srcOrd="0" destOrd="0" presId="urn:microsoft.com/office/officeart/2005/8/layout/hierarchy4"/>
    <dgm:cxn modelId="{F6D38B80-8A48-4142-A124-E20CD3F19E76}" type="presParOf" srcId="{8B906687-E5D3-41D7-AD6F-BF3C8BAD2FBC}" destId="{2A7AC166-13DB-4EBF-874E-28E8181B6E64}" srcOrd="1" destOrd="0" presId="urn:microsoft.com/office/officeart/2005/8/layout/hierarchy4"/>
    <dgm:cxn modelId="{362CB9FE-CCB5-48D9-A69E-EA1FC62BCE3F}" type="presParOf" srcId="{8B906687-E5D3-41D7-AD6F-BF3C8BAD2FBC}" destId="{3A06274D-CBE0-41D0-B866-51131228AAFC}" srcOrd="2" destOrd="0" presId="urn:microsoft.com/office/officeart/2005/8/layout/hierarchy4"/>
    <dgm:cxn modelId="{33A768A2-ABD1-414C-BC0C-18C790156524}" type="presParOf" srcId="{3A06274D-CBE0-41D0-B866-51131228AAFC}" destId="{AA8B27F7-A0D7-4A94-A3AE-4D7B0B339713}" srcOrd="0" destOrd="0" presId="urn:microsoft.com/office/officeart/2005/8/layout/hierarchy4"/>
    <dgm:cxn modelId="{9566ADE9-5E1D-4DD6-84C4-264EC0823CC9}" type="presParOf" srcId="{AA8B27F7-A0D7-4A94-A3AE-4D7B0B339713}" destId="{8AD9AB86-6BB9-40D4-93AA-F211F5CD4BBD}" srcOrd="0" destOrd="0" presId="urn:microsoft.com/office/officeart/2005/8/layout/hierarchy4"/>
    <dgm:cxn modelId="{9E435CD0-8C4B-4E53-ACFD-FFA2BA732DC4}" type="presParOf" srcId="{AA8B27F7-A0D7-4A94-A3AE-4D7B0B339713}" destId="{F8FC683C-1C44-45DF-B66B-9C7E7E3FA08D}" srcOrd="1" destOrd="0" presId="urn:microsoft.com/office/officeart/2005/8/layout/hierarchy4"/>
    <dgm:cxn modelId="{C8D658BA-6095-4BA4-A1C0-E94D098B7D32}" type="presParOf" srcId="{AA8B27F7-A0D7-4A94-A3AE-4D7B0B339713}" destId="{884704DC-013E-45D3-9472-ACDB40727098}" srcOrd="2" destOrd="0" presId="urn:microsoft.com/office/officeart/2005/8/layout/hierarchy4"/>
    <dgm:cxn modelId="{F5BF4CBE-FC6B-4509-8C13-D110062B7AC9}" type="presParOf" srcId="{884704DC-013E-45D3-9472-ACDB40727098}" destId="{99F316E0-71A6-4DB9-B680-9C5C4E21AFFB}" srcOrd="0" destOrd="0" presId="urn:microsoft.com/office/officeart/2005/8/layout/hierarchy4"/>
    <dgm:cxn modelId="{4EA79CFB-5AF3-43B3-935A-4C3AE2784E3C}" type="presParOf" srcId="{99F316E0-71A6-4DB9-B680-9C5C4E21AFFB}" destId="{1635E831-1218-4645-85F2-B66C0410711B}" srcOrd="0" destOrd="0" presId="urn:microsoft.com/office/officeart/2005/8/layout/hierarchy4"/>
    <dgm:cxn modelId="{A9D72330-53BF-4EEB-88A4-8E5D76E2DE20}" type="presParOf" srcId="{99F316E0-71A6-4DB9-B680-9C5C4E21AFFB}" destId="{26CFC228-31DB-4A26-B5D2-B3C263474EA7}" srcOrd="1" destOrd="0" presId="urn:microsoft.com/office/officeart/2005/8/layout/hierarchy4"/>
    <dgm:cxn modelId="{8EE2FCD6-9706-403E-A1A5-6F828FAFA573}" type="presParOf" srcId="{884704DC-013E-45D3-9472-ACDB40727098}" destId="{1649F9CC-08FA-420B-BEB8-7CB4F0902541}" srcOrd="1" destOrd="0" presId="urn:microsoft.com/office/officeart/2005/8/layout/hierarchy4"/>
    <dgm:cxn modelId="{FC9216D9-66F7-48D9-9D0B-73710CE7347A}" type="presParOf" srcId="{884704DC-013E-45D3-9472-ACDB40727098}" destId="{E5C38DB1-AD98-48C3-BFBA-A2FBE54B4D8E}" srcOrd="2" destOrd="0" presId="urn:microsoft.com/office/officeart/2005/8/layout/hierarchy4"/>
    <dgm:cxn modelId="{C549B7F9-58BE-4A76-9758-BE02248014A7}" type="presParOf" srcId="{E5C38DB1-AD98-48C3-BFBA-A2FBE54B4D8E}" destId="{C80AA1B1-DD6B-4475-9F4B-967EA15DF01C}" srcOrd="0" destOrd="0" presId="urn:microsoft.com/office/officeart/2005/8/layout/hierarchy4"/>
    <dgm:cxn modelId="{D5AEC208-6D11-41A9-BFF2-DE7DE1EFCCFB}" type="presParOf" srcId="{E5C38DB1-AD98-48C3-BFBA-A2FBE54B4D8E}" destId="{ED195275-4BDD-4986-85DB-D9645E97EC8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8AEE5D5-28F3-46C9-B0A5-CB4212EE91EB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1F5B80-BA6D-4845-9E49-D2DF1D8A6D52}">
      <dgm:prSet phldrT="[Text]"/>
      <dgm:spPr/>
      <dgm:t>
        <a:bodyPr/>
        <a:lstStyle/>
        <a:p>
          <a:r>
            <a:rPr lang="en-IN" b="1" dirty="0" smtClean="0"/>
            <a:t>aggregate of </a:t>
          </a:r>
          <a:endParaRPr lang="en-US" dirty="0"/>
        </a:p>
      </dgm:t>
    </dgm:pt>
    <dgm:pt modelId="{B87ABCDB-731C-45A4-9BAC-58C1933DE838}" type="parTrans" cxnId="{8319D2B3-71E6-459F-B0F8-E90DFDD5B17E}">
      <dgm:prSet/>
      <dgm:spPr/>
      <dgm:t>
        <a:bodyPr/>
        <a:lstStyle/>
        <a:p>
          <a:endParaRPr lang="en-US"/>
        </a:p>
      </dgm:t>
    </dgm:pt>
    <dgm:pt modelId="{38D251A4-E6B5-4893-90E0-0BC85D810DD8}" type="sibTrans" cxnId="{8319D2B3-71E6-459F-B0F8-E90DFDD5B17E}">
      <dgm:prSet/>
      <dgm:spPr/>
      <dgm:t>
        <a:bodyPr/>
        <a:lstStyle/>
        <a:p>
          <a:endParaRPr lang="en-US"/>
        </a:p>
      </dgm:t>
    </dgm:pt>
    <dgm:pt modelId="{D406F0A3-C30F-414A-BE10-BE656ADDB618}">
      <dgm:prSet phldrT="[Text]"/>
      <dgm:spPr/>
      <dgm:t>
        <a:bodyPr/>
        <a:lstStyle/>
        <a:p>
          <a:r>
            <a:rPr lang="en-IN" dirty="0" smtClean="0"/>
            <a:t>(ii) interest on borrowed funds </a:t>
          </a:r>
          <a:endParaRPr lang="en-US" dirty="0"/>
        </a:p>
      </dgm:t>
    </dgm:pt>
    <dgm:pt modelId="{41AE5BA0-ACB2-4F9E-A163-48F5AFD5E1B9}" type="parTrans" cxnId="{298FC860-63EC-4DA5-A26F-1C2B06CA7279}">
      <dgm:prSet/>
      <dgm:spPr/>
      <dgm:t>
        <a:bodyPr/>
        <a:lstStyle/>
        <a:p>
          <a:endParaRPr lang="en-US"/>
        </a:p>
      </dgm:t>
    </dgm:pt>
    <dgm:pt modelId="{39E9561D-7990-4A22-8436-9F93B59F7143}" type="sibTrans" cxnId="{298FC860-63EC-4DA5-A26F-1C2B06CA7279}">
      <dgm:prSet/>
      <dgm:spPr/>
      <dgm:t>
        <a:bodyPr/>
        <a:lstStyle/>
        <a:p>
          <a:endParaRPr lang="en-US"/>
        </a:p>
      </dgm:t>
    </dgm:pt>
    <dgm:pt modelId="{F772262F-6B5F-4CF7-BA9E-8DA39FF7D538}">
      <dgm:prSet phldrT="[Text]"/>
      <dgm:spPr/>
      <dgm:t>
        <a:bodyPr/>
        <a:lstStyle/>
        <a:p>
          <a:r>
            <a:rPr lang="en-IN" dirty="0" smtClean="0"/>
            <a:t>not directly attributable to</a:t>
          </a:r>
          <a:endParaRPr lang="en-US" dirty="0"/>
        </a:p>
      </dgm:t>
    </dgm:pt>
    <dgm:pt modelId="{9B713870-4C1B-4DBC-9E6B-50E0D702AB0A}" type="parTrans" cxnId="{CDE12D95-BF80-4323-A515-89D5E0AA3416}">
      <dgm:prSet/>
      <dgm:spPr/>
      <dgm:t>
        <a:bodyPr/>
        <a:lstStyle/>
        <a:p>
          <a:endParaRPr lang="en-US"/>
        </a:p>
      </dgm:t>
    </dgm:pt>
    <dgm:pt modelId="{33F6DFAD-E5FF-4A4B-936A-7662C488D385}" type="sibTrans" cxnId="{CDE12D95-BF80-4323-A515-89D5E0AA3416}">
      <dgm:prSet/>
      <dgm:spPr/>
      <dgm:t>
        <a:bodyPr/>
        <a:lstStyle/>
        <a:p>
          <a:endParaRPr lang="en-US"/>
        </a:p>
      </dgm:t>
    </dgm:pt>
    <dgm:pt modelId="{852DFC68-9EF2-44C0-BEE5-038C29CC96ED}">
      <dgm:prSet phldrT="[Text]"/>
      <dgm:spPr/>
      <dgm:t>
        <a:bodyPr/>
        <a:lstStyle/>
        <a:p>
          <a:r>
            <a:rPr lang="en-IN" dirty="0" smtClean="0"/>
            <a:t>any particular income or receipt</a:t>
          </a:r>
          <a:endParaRPr lang="en-US" dirty="0"/>
        </a:p>
      </dgm:t>
    </dgm:pt>
    <dgm:pt modelId="{61227FFE-C2B3-4A24-ABDC-11427234D4D9}" type="parTrans" cxnId="{1D6BC43B-B492-4661-B780-CCA25342A3D9}">
      <dgm:prSet/>
      <dgm:spPr/>
      <dgm:t>
        <a:bodyPr/>
        <a:lstStyle/>
        <a:p>
          <a:endParaRPr lang="en-US"/>
        </a:p>
      </dgm:t>
    </dgm:pt>
    <dgm:pt modelId="{B3B720EC-41B3-467C-8B5C-C1DA7612587D}" type="sibTrans" cxnId="{1D6BC43B-B492-4661-B780-CCA25342A3D9}">
      <dgm:prSet/>
      <dgm:spPr/>
      <dgm:t>
        <a:bodyPr/>
        <a:lstStyle/>
        <a:p>
          <a:endParaRPr lang="en-US"/>
        </a:p>
      </dgm:t>
    </dgm:pt>
    <dgm:pt modelId="{7ACDFB96-4750-4707-AE38-F43C0D5D70B8}" type="pres">
      <dgm:prSet presAssocID="{C8AEE5D5-28F3-46C9-B0A5-CB4212EE91E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06687-E5D3-41D7-AD6F-BF3C8BAD2FBC}" type="pres">
      <dgm:prSet presAssocID="{971F5B80-BA6D-4845-9E49-D2DF1D8A6D52}" presName="vertOne" presStyleCnt="0"/>
      <dgm:spPr/>
      <dgm:t>
        <a:bodyPr/>
        <a:lstStyle/>
        <a:p>
          <a:endParaRPr lang="en-US"/>
        </a:p>
      </dgm:t>
    </dgm:pt>
    <dgm:pt modelId="{D1B325C8-E517-4DD0-A292-FAD2AB481C56}" type="pres">
      <dgm:prSet presAssocID="{971F5B80-BA6D-4845-9E49-D2DF1D8A6D5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7AC166-13DB-4EBF-874E-28E8181B6E64}" type="pres">
      <dgm:prSet presAssocID="{971F5B80-BA6D-4845-9E49-D2DF1D8A6D52}" presName="parTransOne" presStyleCnt="0"/>
      <dgm:spPr/>
      <dgm:t>
        <a:bodyPr/>
        <a:lstStyle/>
        <a:p>
          <a:endParaRPr lang="en-US"/>
        </a:p>
      </dgm:t>
    </dgm:pt>
    <dgm:pt modelId="{3A06274D-CBE0-41D0-B866-51131228AAFC}" type="pres">
      <dgm:prSet presAssocID="{971F5B80-BA6D-4845-9E49-D2DF1D8A6D52}" presName="horzOne" presStyleCnt="0"/>
      <dgm:spPr/>
      <dgm:t>
        <a:bodyPr/>
        <a:lstStyle/>
        <a:p>
          <a:endParaRPr lang="en-US"/>
        </a:p>
      </dgm:t>
    </dgm:pt>
    <dgm:pt modelId="{AA8B27F7-A0D7-4A94-A3AE-4D7B0B339713}" type="pres">
      <dgm:prSet presAssocID="{D406F0A3-C30F-414A-BE10-BE656ADDB618}" presName="vertTwo" presStyleCnt="0"/>
      <dgm:spPr/>
      <dgm:t>
        <a:bodyPr/>
        <a:lstStyle/>
        <a:p>
          <a:endParaRPr lang="en-US"/>
        </a:p>
      </dgm:t>
    </dgm:pt>
    <dgm:pt modelId="{8AD9AB86-6BB9-40D4-93AA-F211F5CD4BBD}" type="pres">
      <dgm:prSet presAssocID="{D406F0A3-C30F-414A-BE10-BE656ADDB618}" presName="txTwo" presStyleLbl="node2" presStyleIdx="0" presStyleCnt="1" custScaleY="597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FC683C-1C44-45DF-B66B-9C7E7E3FA08D}" type="pres">
      <dgm:prSet presAssocID="{D406F0A3-C30F-414A-BE10-BE656ADDB618}" presName="parTransTwo" presStyleCnt="0"/>
      <dgm:spPr/>
      <dgm:t>
        <a:bodyPr/>
        <a:lstStyle/>
        <a:p>
          <a:endParaRPr lang="en-US"/>
        </a:p>
      </dgm:t>
    </dgm:pt>
    <dgm:pt modelId="{884704DC-013E-45D3-9472-ACDB40727098}" type="pres">
      <dgm:prSet presAssocID="{D406F0A3-C30F-414A-BE10-BE656ADDB618}" presName="horzTwo" presStyleCnt="0"/>
      <dgm:spPr/>
      <dgm:t>
        <a:bodyPr/>
        <a:lstStyle/>
        <a:p>
          <a:endParaRPr lang="en-US"/>
        </a:p>
      </dgm:t>
    </dgm:pt>
    <dgm:pt modelId="{99F316E0-71A6-4DB9-B680-9C5C4E21AFFB}" type="pres">
      <dgm:prSet presAssocID="{F772262F-6B5F-4CF7-BA9E-8DA39FF7D538}" presName="vertThree" presStyleCnt="0"/>
      <dgm:spPr/>
      <dgm:t>
        <a:bodyPr/>
        <a:lstStyle/>
        <a:p>
          <a:endParaRPr lang="en-US"/>
        </a:p>
      </dgm:t>
    </dgm:pt>
    <dgm:pt modelId="{1635E831-1218-4645-85F2-B66C0410711B}" type="pres">
      <dgm:prSet presAssocID="{F772262F-6B5F-4CF7-BA9E-8DA39FF7D538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CFC228-31DB-4A26-B5D2-B3C263474EA7}" type="pres">
      <dgm:prSet presAssocID="{F772262F-6B5F-4CF7-BA9E-8DA39FF7D538}" presName="horzThree" presStyleCnt="0"/>
      <dgm:spPr/>
      <dgm:t>
        <a:bodyPr/>
        <a:lstStyle/>
        <a:p>
          <a:endParaRPr lang="en-US"/>
        </a:p>
      </dgm:t>
    </dgm:pt>
    <dgm:pt modelId="{1649F9CC-08FA-420B-BEB8-7CB4F0902541}" type="pres">
      <dgm:prSet presAssocID="{33F6DFAD-E5FF-4A4B-936A-7662C488D385}" presName="sibSpaceThree" presStyleCnt="0"/>
      <dgm:spPr/>
      <dgm:t>
        <a:bodyPr/>
        <a:lstStyle/>
        <a:p>
          <a:endParaRPr lang="en-US"/>
        </a:p>
      </dgm:t>
    </dgm:pt>
    <dgm:pt modelId="{E5C38DB1-AD98-48C3-BFBA-A2FBE54B4D8E}" type="pres">
      <dgm:prSet presAssocID="{852DFC68-9EF2-44C0-BEE5-038C29CC96ED}" presName="vertThree" presStyleCnt="0"/>
      <dgm:spPr/>
      <dgm:t>
        <a:bodyPr/>
        <a:lstStyle/>
        <a:p>
          <a:endParaRPr lang="en-US"/>
        </a:p>
      </dgm:t>
    </dgm:pt>
    <dgm:pt modelId="{C80AA1B1-DD6B-4475-9F4B-967EA15DF01C}" type="pres">
      <dgm:prSet presAssocID="{852DFC68-9EF2-44C0-BEE5-038C29CC96ED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195275-4BDD-4986-85DB-D9645E97EC85}" type="pres">
      <dgm:prSet presAssocID="{852DFC68-9EF2-44C0-BEE5-038C29CC96ED}" presName="horzThree" presStyleCnt="0"/>
      <dgm:spPr/>
      <dgm:t>
        <a:bodyPr/>
        <a:lstStyle/>
        <a:p>
          <a:endParaRPr lang="en-US"/>
        </a:p>
      </dgm:t>
    </dgm:pt>
  </dgm:ptLst>
  <dgm:cxnLst>
    <dgm:cxn modelId="{CDE12D95-BF80-4323-A515-89D5E0AA3416}" srcId="{D406F0A3-C30F-414A-BE10-BE656ADDB618}" destId="{F772262F-6B5F-4CF7-BA9E-8DA39FF7D538}" srcOrd="0" destOrd="0" parTransId="{9B713870-4C1B-4DBC-9E6B-50E0D702AB0A}" sibTransId="{33F6DFAD-E5FF-4A4B-936A-7662C488D385}"/>
    <dgm:cxn modelId="{E940390B-6FC5-4A9B-891A-3CFC5600854E}" type="presOf" srcId="{C8AEE5D5-28F3-46C9-B0A5-CB4212EE91EB}" destId="{7ACDFB96-4750-4707-AE38-F43C0D5D70B8}" srcOrd="0" destOrd="0" presId="urn:microsoft.com/office/officeart/2005/8/layout/hierarchy4"/>
    <dgm:cxn modelId="{8319D2B3-71E6-459F-B0F8-E90DFDD5B17E}" srcId="{C8AEE5D5-28F3-46C9-B0A5-CB4212EE91EB}" destId="{971F5B80-BA6D-4845-9E49-D2DF1D8A6D52}" srcOrd="0" destOrd="0" parTransId="{B87ABCDB-731C-45A4-9BAC-58C1933DE838}" sibTransId="{38D251A4-E6B5-4893-90E0-0BC85D810DD8}"/>
    <dgm:cxn modelId="{19A46C4D-68F1-47C9-B6B0-3CCF933CD258}" type="presOf" srcId="{852DFC68-9EF2-44C0-BEE5-038C29CC96ED}" destId="{C80AA1B1-DD6B-4475-9F4B-967EA15DF01C}" srcOrd="0" destOrd="0" presId="urn:microsoft.com/office/officeart/2005/8/layout/hierarchy4"/>
    <dgm:cxn modelId="{1218752A-1542-42CF-86BF-3C5120DBC71D}" type="presOf" srcId="{971F5B80-BA6D-4845-9E49-D2DF1D8A6D52}" destId="{D1B325C8-E517-4DD0-A292-FAD2AB481C56}" srcOrd="0" destOrd="0" presId="urn:microsoft.com/office/officeart/2005/8/layout/hierarchy4"/>
    <dgm:cxn modelId="{298FC860-63EC-4DA5-A26F-1C2B06CA7279}" srcId="{971F5B80-BA6D-4845-9E49-D2DF1D8A6D52}" destId="{D406F0A3-C30F-414A-BE10-BE656ADDB618}" srcOrd="0" destOrd="0" parTransId="{41AE5BA0-ACB2-4F9E-A163-48F5AFD5E1B9}" sibTransId="{39E9561D-7990-4A22-8436-9F93B59F7143}"/>
    <dgm:cxn modelId="{2EFB8402-B16E-416E-9640-ADF35D6848DA}" type="presOf" srcId="{D406F0A3-C30F-414A-BE10-BE656ADDB618}" destId="{8AD9AB86-6BB9-40D4-93AA-F211F5CD4BBD}" srcOrd="0" destOrd="0" presId="urn:microsoft.com/office/officeart/2005/8/layout/hierarchy4"/>
    <dgm:cxn modelId="{36C01756-A1A0-46E1-BD62-18DC86BFEE0E}" type="presOf" srcId="{F772262F-6B5F-4CF7-BA9E-8DA39FF7D538}" destId="{1635E831-1218-4645-85F2-B66C0410711B}" srcOrd="0" destOrd="0" presId="urn:microsoft.com/office/officeart/2005/8/layout/hierarchy4"/>
    <dgm:cxn modelId="{1D6BC43B-B492-4661-B780-CCA25342A3D9}" srcId="{D406F0A3-C30F-414A-BE10-BE656ADDB618}" destId="{852DFC68-9EF2-44C0-BEE5-038C29CC96ED}" srcOrd="1" destOrd="0" parTransId="{61227FFE-C2B3-4A24-ABDC-11427234D4D9}" sibTransId="{B3B720EC-41B3-467C-8B5C-C1DA7612587D}"/>
    <dgm:cxn modelId="{71723CF6-AA91-4752-AD82-D39AF106DE01}" type="presParOf" srcId="{7ACDFB96-4750-4707-AE38-F43C0D5D70B8}" destId="{8B906687-E5D3-41D7-AD6F-BF3C8BAD2FBC}" srcOrd="0" destOrd="0" presId="urn:microsoft.com/office/officeart/2005/8/layout/hierarchy4"/>
    <dgm:cxn modelId="{607F629E-43AC-4680-BD9E-7CA86992A519}" type="presParOf" srcId="{8B906687-E5D3-41D7-AD6F-BF3C8BAD2FBC}" destId="{D1B325C8-E517-4DD0-A292-FAD2AB481C56}" srcOrd="0" destOrd="0" presId="urn:microsoft.com/office/officeart/2005/8/layout/hierarchy4"/>
    <dgm:cxn modelId="{DF825FDA-7C7B-4457-BDA6-4E510DD25B55}" type="presParOf" srcId="{8B906687-E5D3-41D7-AD6F-BF3C8BAD2FBC}" destId="{2A7AC166-13DB-4EBF-874E-28E8181B6E64}" srcOrd="1" destOrd="0" presId="urn:microsoft.com/office/officeart/2005/8/layout/hierarchy4"/>
    <dgm:cxn modelId="{001B6155-0842-4BEF-8C83-72F495D2E837}" type="presParOf" srcId="{8B906687-E5D3-41D7-AD6F-BF3C8BAD2FBC}" destId="{3A06274D-CBE0-41D0-B866-51131228AAFC}" srcOrd="2" destOrd="0" presId="urn:microsoft.com/office/officeart/2005/8/layout/hierarchy4"/>
    <dgm:cxn modelId="{E3A52997-ED07-4AE0-AF33-7767CA6F2D4B}" type="presParOf" srcId="{3A06274D-CBE0-41D0-B866-51131228AAFC}" destId="{AA8B27F7-A0D7-4A94-A3AE-4D7B0B339713}" srcOrd="0" destOrd="0" presId="urn:microsoft.com/office/officeart/2005/8/layout/hierarchy4"/>
    <dgm:cxn modelId="{9E410DD6-36C3-4637-80F2-9B75200D3741}" type="presParOf" srcId="{AA8B27F7-A0D7-4A94-A3AE-4D7B0B339713}" destId="{8AD9AB86-6BB9-40D4-93AA-F211F5CD4BBD}" srcOrd="0" destOrd="0" presId="urn:microsoft.com/office/officeart/2005/8/layout/hierarchy4"/>
    <dgm:cxn modelId="{7D53D03F-7CEF-49F3-B2D7-B1E76001180A}" type="presParOf" srcId="{AA8B27F7-A0D7-4A94-A3AE-4D7B0B339713}" destId="{F8FC683C-1C44-45DF-B66B-9C7E7E3FA08D}" srcOrd="1" destOrd="0" presId="urn:microsoft.com/office/officeart/2005/8/layout/hierarchy4"/>
    <dgm:cxn modelId="{5B3DF065-A45E-4169-A550-8DEE67D0D03C}" type="presParOf" srcId="{AA8B27F7-A0D7-4A94-A3AE-4D7B0B339713}" destId="{884704DC-013E-45D3-9472-ACDB40727098}" srcOrd="2" destOrd="0" presId="urn:microsoft.com/office/officeart/2005/8/layout/hierarchy4"/>
    <dgm:cxn modelId="{30CB669A-CABF-4A2E-86BD-837A6DD4B64B}" type="presParOf" srcId="{884704DC-013E-45D3-9472-ACDB40727098}" destId="{99F316E0-71A6-4DB9-B680-9C5C4E21AFFB}" srcOrd="0" destOrd="0" presId="urn:microsoft.com/office/officeart/2005/8/layout/hierarchy4"/>
    <dgm:cxn modelId="{337ECBC0-BCD4-4A6D-9975-D72B7B42E7DA}" type="presParOf" srcId="{99F316E0-71A6-4DB9-B680-9C5C4E21AFFB}" destId="{1635E831-1218-4645-85F2-B66C0410711B}" srcOrd="0" destOrd="0" presId="urn:microsoft.com/office/officeart/2005/8/layout/hierarchy4"/>
    <dgm:cxn modelId="{809F1684-9530-4D39-AF23-3B6904DE052C}" type="presParOf" srcId="{99F316E0-71A6-4DB9-B680-9C5C4E21AFFB}" destId="{26CFC228-31DB-4A26-B5D2-B3C263474EA7}" srcOrd="1" destOrd="0" presId="urn:microsoft.com/office/officeart/2005/8/layout/hierarchy4"/>
    <dgm:cxn modelId="{EAFF329B-B26C-4814-B3CA-B02FA6A6C35E}" type="presParOf" srcId="{884704DC-013E-45D3-9472-ACDB40727098}" destId="{1649F9CC-08FA-420B-BEB8-7CB4F0902541}" srcOrd="1" destOrd="0" presId="urn:microsoft.com/office/officeart/2005/8/layout/hierarchy4"/>
    <dgm:cxn modelId="{554B5EDE-6624-44A5-9569-81DCE34C1AE3}" type="presParOf" srcId="{884704DC-013E-45D3-9472-ACDB40727098}" destId="{E5C38DB1-AD98-48C3-BFBA-A2FBE54B4D8E}" srcOrd="2" destOrd="0" presId="urn:microsoft.com/office/officeart/2005/8/layout/hierarchy4"/>
    <dgm:cxn modelId="{B59D8CCF-C2C7-4826-A525-F3871E2022AF}" type="presParOf" srcId="{E5C38DB1-AD98-48C3-BFBA-A2FBE54B4D8E}" destId="{C80AA1B1-DD6B-4475-9F4B-967EA15DF01C}" srcOrd="0" destOrd="0" presId="urn:microsoft.com/office/officeart/2005/8/layout/hierarchy4"/>
    <dgm:cxn modelId="{68FADBD7-6EBE-4D87-A158-CAC4135986DF}" type="presParOf" srcId="{E5C38DB1-AD98-48C3-BFBA-A2FBE54B4D8E}" destId="{ED195275-4BDD-4986-85DB-D9645E97EC8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B34385D-5D75-46EC-A91A-B932F1E1623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016E9E-3BA8-46FC-ABF8-4C21AB7F3B35}">
      <dgm:prSet phldrT="[Text]"/>
      <dgm:spPr/>
      <dgm:t>
        <a:bodyPr/>
        <a:lstStyle/>
        <a:p>
          <a:r>
            <a:rPr lang="en-US" dirty="0" smtClean="0"/>
            <a:t>A</a:t>
          </a:r>
          <a:endParaRPr lang="en-US" dirty="0"/>
        </a:p>
      </dgm:t>
    </dgm:pt>
    <dgm:pt modelId="{2D4E664A-9152-4820-888B-5FC6511DD816}" type="parTrans" cxnId="{83B5F21C-FDE2-4952-B4DB-82524C4B5192}">
      <dgm:prSet/>
      <dgm:spPr/>
      <dgm:t>
        <a:bodyPr/>
        <a:lstStyle/>
        <a:p>
          <a:endParaRPr lang="en-US"/>
        </a:p>
      </dgm:t>
    </dgm:pt>
    <dgm:pt modelId="{C2AF67AA-A958-489B-853B-577005728897}" type="sibTrans" cxnId="{83B5F21C-FDE2-4952-B4DB-82524C4B5192}">
      <dgm:prSet/>
      <dgm:spPr/>
      <dgm:t>
        <a:bodyPr/>
        <a:lstStyle/>
        <a:p>
          <a:endParaRPr lang="en-US"/>
        </a:p>
      </dgm:t>
    </dgm:pt>
    <dgm:pt modelId="{137304AC-E6F9-4983-A851-FD78584DB11A}">
      <dgm:prSet phldrT="[Text]" custT="1"/>
      <dgm:spPr/>
      <dgm:t>
        <a:bodyPr/>
        <a:lstStyle/>
        <a:p>
          <a:pPr algn="just"/>
          <a:r>
            <a:rPr lang="en-IN" sz="2400" dirty="0" smtClean="0">
              <a:solidFill>
                <a:schemeClr val="accent1">
                  <a:lumMod val="50000"/>
                </a:schemeClr>
              </a:solidFill>
            </a:rPr>
            <a:t>Amount of interest </a:t>
          </a:r>
          <a:r>
            <a:rPr lang="en-IN" sz="2400" dirty="0" smtClean="0"/>
            <a:t>other than directly attributable to the exempt income </a:t>
          </a:r>
          <a:endParaRPr lang="en-US" sz="2400" dirty="0"/>
        </a:p>
      </dgm:t>
    </dgm:pt>
    <dgm:pt modelId="{0DFDF841-821E-4891-8460-308A83EF586A}" type="parTrans" cxnId="{F337678E-E25A-4F7F-A23E-ED955FBA56A3}">
      <dgm:prSet/>
      <dgm:spPr/>
      <dgm:t>
        <a:bodyPr/>
        <a:lstStyle/>
        <a:p>
          <a:endParaRPr lang="en-US"/>
        </a:p>
      </dgm:t>
    </dgm:pt>
    <dgm:pt modelId="{2A657ABC-570C-4702-8CD4-2BE6FF881F4A}" type="sibTrans" cxnId="{F337678E-E25A-4F7F-A23E-ED955FBA56A3}">
      <dgm:prSet/>
      <dgm:spPr/>
      <dgm:t>
        <a:bodyPr/>
        <a:lstStyle/>
        <a:p>
          <a:endParaRPr lang="en-US"/>
        </a:p>
      </dgm:t>
    </dgm:pt>
    <dgm:pt modelId="{DFBBB787-1CC2-4FEC-BA47-FCF788058A1F}">
      <dgm:prSet phldrT="[Text]"/>
      <dgm:spPr/>
      <dgm:t>
        <a:bodyPr/>
        <a:lstStyle/>
        <a:p>
          <a:r>
            <a:rPr lang="en-US" dirty="0" smtClean="0"/>
            <a:t>B</a:t>
          </a:r>
          <a:endParaRPr lang="en-US" dirty="0"/>
        </a:p>
      </dgm:t>
    </dgm:pt>
    <dgm:pt modelId="{2207D886-A7D7-48B7-9D87-1681742B09F3}" type="parTrans" cxnId="{2484CB71-81D9-4332-9BD5-6A87982686DA}">
      <dgm:prSet/>
      <dgm:spPr/>
      <dgm:t>
        <a:bodyPr/>
        <a:lstStyle/>
        <a:p>
          <a:endParaRPr lang="en-US"/>
        </a:p>
      </dgm:t>
    </dgm:pt>
    <dgm:pt modelId="{6353CC89-99B7-4E02-988E-CF95F9437135}" type="sibTrans" cxnId="{2484CB71-81D9-4332-9BD5-6A87982686DA}">
      <dgm:prSet/>
      <dgm:spPr/>
      <dgm:t>
        <a:bodyPr/>
        <a:lstStyle/>
        <a:p>
          <a:endParaRPr lang="en-US"/>
        </a:p>
      </dgm:t>
    </dgm:pt>
    <dgm:pt modelId="{6C960745-F2C6-46B0-9A57-F977A67E5207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accent1">
                  <a:lumMod val="50000"/>
                </a:schemeClr>
              </a:solidFill>
            </a:rPr>
            <a:t>average of value of investment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2096AE02-C0AE-4D54-8050-BDD22D13EB06}" type="parTrans" cxnId="{236BEE31-581A-4A34-B760-41A5F3CC9F05}">
      <dgm:prSet/>
      <dgm:spPr/>
      <dgm:t>
        <a:bodyPr/>
        <a:lstStyle/>
        <a:p>
          <a:endParaRPr lang="en-US"/>
        </a:p>
      </dgm:t>
    </dgm:pt>
    <dgm:pt modelId="{43FEFA2E-8B1F-4D57-842C-54AB2C86852F}" type="sibTrans" cxnId="{236BEE31-581A-4A34-B760-41A5F3CC9F05}">
      <dgm:prSet/>
      <dgm:spPr/>
      <dgm:t>
        <a:bodyPr/>
        <a:lstStyle/>
        <a:p>
          <a:endParaRPr lang="en-US"/>
        </a:p>
      </dgm:t>
    </dgm:pt>
    <dgm:pt modelId="{0DE07783-FAFB-487D-9BC9-E1C4C2FE6DFD}">
      <dgm:prSet phldrT="[Text]" custT="1"/>
      <dgm:spPr/>
      <dgm:t>
        <a:bodyPr/>
        <a:lstStyle/>
        <a:p>
          <a:r>
            <a:rPr lang="en-IN" sz="2400" dirty="0" smtClean="0"/>
            <a:t>income from which </a:t>
          </a:r>
          <a:r>
            <a:rPr lang="en-IN" sz="2400" b="1" i="1" dirty="0" smtClean="0"/>
            <a:t>does not or shall not form part</a:t>
          </a:r>
          <a:r>
            <a:rPr lang="en-IN" sz="2400" dirty="0" smtClean="0"/>
            <a:t> of the total income</a:t>
          </a:r>
          <a:endParaRPr lang="en-US" sz="2400" dirty="0"/>
        </a:p>
      </dgm:t>
    </dgm:pt>
    <dgm:pt modelId="{321C8111-4254-407B-B21A-A4F8EA3E7771}" type="parTrans" cxnId="{6333E657-4B43-465B-91FF-7D5001F81531}">
      <dgm:prSet/>
      <dgm:spPr/>
      <dgm:t>
        <a:bodyPr/>
        <a:lstStyle/>
        <a:p>
          <a:endParaRPr lang="en-US"/>
        </a:p>
      </dgm:t>
    </dgm:pt>
    <dgm:pt modelId="{29292EC8-C521-4835-9370-2A333A70E61E}" type="sibTrans" cxnId="{6333E657-4B43-465B-91FF-7D5001F81531}">
      <dgm:prSet/>
      <dgm:spPr/>
      <dgm:t>
        <a:bodyPr/>
        <a:lstStyle/>
        <a:p>
          <a:endParaRPr lang="en-US"/>
        </a:p>
      </dgm:t>
    </dgm:pt>
    <dgm:pt modelId="{A435B10E-9A47-4559-9D43-A770491E8064}">
      <dgm:prSet phldrT="[Text]"/>
      <dgm:spPr/>
      <dgm:t>
        <a:bodyPr/>
        <a:lstStyle/>
        <a:p>
          <a:r>
            <a:rPr lang="en-US" dirty="0" smtClean="0"/>
            <a:t>C</a:t>
          </a:r>
          <a:endParaRPr lang="en-US" dirty="0"/>
        </a:p>
      </dgm:t>
    </dgm:pt>
    <dgm:pt modelId="{08BADE1E-156D-4791-BA20-465AA020C8E1}" type="parTrans" cxnId="{DC168766-7478-446A-AA46-741124E4D4A8}">
      <dgm:prSet/>
      <dgm:spPr/>
      <dgm:t>
        <a:bodyPr/>
        <a:lstStyle/>
        <a:p>
          <a:endParaRPr lang="en-US"/>
        </a:p>
      </dgm:t>
    </dgm:pt>
    <dgm:pt modelId="{B471B92C-D5F9-4130-8C1E-4C005BA35A28}" type="sibTrans" cxnId="{DC168766-7478-446A-AA46-741124E4D4A8}">
      <dgm:prSet/>
      <dgm:spPr/>
      <dgm:t>
        <a:bodyPr/>
        <a:lstStyle/>
        <a:p>
          <a:endParaRPr lang="en-US"/>
        </a:p>
      </dgm:t>
    </dgm:pt>
    <dgm:pt modelId="{80A226A4-EEC6-4ED0-969C-A00F2F550371}">
      <dgm:prSet phldrT="[Text]"/>
      <dgm:spPr/>
      <dgm:t>
        <a:bodyPr/>
        <a:lstStyle/>
        <a:p>
          <a:r>
            <a:rPr lang="en-IN" dirty="0" smtClean="0">
              <a:solidFill>
                <a:schemeClr val="accent1">
                  <a:lumMod val="50000"/>
                </a:schemeClr>
              </a:solidFill>
            </a:rPr>
            <a:t>average of total assets as appearing in the balance sheet 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5D05D279-D35D-4A6F-9425-F592541CC05F}" type="parTrans" cxnId="{AA6BD362-F5F7-4D74-8B51-5E179D20922F}">
      <dgm:prSet/>
      <dgm:spPr/>
      <dgm:t>
        <a:bodyPr/>
        <a:lstStyle/>
        <a:p>
          <a:endParaRPr lang="en-US"/>
        </a:p>
      </dgm:t>
    </dgm:pt>
    <dgm:pt modelId="{0FC8C771-3B4B-48C8-AF89-5AA90F9CDB53}" type="sibTrans" cxnId="{AA6BD362-F5F7-4D74-8B51-5E179D20922F}">
      <dgm:prSet/>
      <dgm:spPr/>
      <dgm:t>
        <a:bodyPr/>
        <a:lstStyle/>
        <a:p>
          <a:endParaRPr lang="en-US"/>
        </a:p>
      </dgm:t>
    </dgm:pt>
    <dgm:pt modelId="{A58F99CC-E28F-49C2-AC36-0A810FA49946}">
      <dgm:prSet phldrT="[Text]"/>
      <dgm:spPr/>
      <dgm:t>
        <a:bodyPr/>
        <a:lstStyle/>
        <a:p>
          <a:r>
            <a:rPr lang="en-IN" dirty="0" smtClean="0"/>
            <a:t>on the first day and the last day of the relevant accounting year</a:t>
          </a:r>
          <a:endParaRPr lang="en-US" dirty="0"/>
        </a:p>
      </dgm:t>
    </dgm:pt>
    <dgm:pt modelId="{1F7FDED6-2CBD-466C-94F5-32FCA3D66784}" type="parTrans" cxnId="{DFCC401C-08F0-4B6E-9E1B-0B57D69BC6F5}">
      <dgm:prSet/>
      <dgm:spPr/>
      <dgm:t>
        <a:bodyPr/>
        <a:lstStyle/>
        <a:p>
          <a:endParaRPr lang="en-US"/>
        </a:p>
      </dgm:t>
    </dgm:pt>
    <dgm:pt modelId="{0EC3D3CB-FB17-4C2C-BA51-E5C3E9653BDE}" type="sibTrans" cxnId="{DFCC401C-08F0-4B6E-9E1B-0B57D69BC6F5}">
      <dgm:prSet/>
      <dgm:spPr/>
      <dgm:t>
        <a:bodyPr/>
        <a:lstStyle/>
        <a:p>
          <a:endParaRPr lang="en-US"/>
        </a:p>
      </dgm:t>
    </dgm:pt>
    <dgm:pt modelId="{31DF2ADE-A01F-4D61-8EA8-F047982F8C87}" type="pres">
      <dgm:prSet presAssocID="{7B34385D-5D75-46EC-A91A-B932F1E162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06CD32-A195-4AAB-B458-A4D1DC69AE0E}" type="pres">
      <dgm:prSet presAssocID="{C0016E9E-3BA8-46FC-ABF8-4C21AB7F3B35}" presName="linNode" presStyleCnt="0"/>
      <dgm:spPr/>
    </dgm:pt>
    <dgm:pt modelId="{EE6A899D-F0C3-450D-AA7C-7FF8543D7489}" type="pres">
      <dgm:prSet presAssocID="{C0016E9E-3BA8-46FC-ABF8-4C21AB7F3B35}" presName="parentText" presStyleLbl="node1" presStyleIdx="0" presStyleCnt="3" custScaleX="38085" custScaleY="5627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B8D72-4D33-4A75-AF58-D110A4B50FF2}" type="pres">
      <dgm:prSet presAssocID="{C0016E9E-3BA8-46FC-ABF8-4C21AB7F3B35}" presName="descendantText" presStyleLbl="alignAccFollowNode1" presStyleIdx="0" presStyleCnt="3" custScaleX="174971" custScaleY="593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D991BC-9907-4BBB-8037-2B57A37DCDA1}" type="pres">
      <dgm:prSet presAssocID="{C2AF67AA-A958-489B-853B-577005728897}" presName="sp" presStyleCnt="0"/>
      <dgm:spPr/>
    </dgm:pt>
    <dgm:pt modelId="{35F43309-44E5-4AB9-B947-64E50810F171}" type="pres">
      <dgm:prSet presAssocID="{DFBBB787-1CC2-4FEC-BA47-FCF788058A1F}" presName="linNode" presStyleCnt="0"/>
      <dgm:spPr/>
    </dgm:pt>
    <dgm:pt modelId="{251813C3-5D5E-4CB5-B5C5-0A8D0BB424C9}" type="pres">
      <dgm:prSet presAssocID="{DFBBB787-1CC2-4FEC-BA47-FCF788058A1F}" presName="parentText" presStyleLbl="node1" presStyleIdx="1" presStyleCnt="3" custScaleX="35088" custScaleY="5589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6514B3-1EBE-497D-9A8E-9605E957438F}" type="pres">
      <dgm:prSet presAssocID="{DFBBB787-1CC2-4FEC-BA47-FCF788058A1F}" presName="descendantText" presStyleLbl="alignAccFollowNode1" presStyleIdx="1" presStyleCnt="3" custScaleX="155618" custScaleY="57977" custLinFactNeighborX="-1247" custLinFactNeighborY="3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DE414-DD9B-4894-B080-3EFC24B33278}" type="pres">
      <dgm:prSet presAssocID="{6353CC89-99B7-4E02-988E-CF95F9437135}" presName="sp" presStyleCnt="0"/>
      <dgm:spPr/>
    </dgm:pt>
    <dgm:pt modelId="{970747EB-7001-45B4-ACB1-C30D6A3704B5}" type="pres">
      <dgm:prSet presAssocID="{A435B10E-9A47-4559-9D43-A770491E8064}" presName="linNode" presStyleCnt="0"/>
      <dgm:spPr/>
    </dgm:pt>
    <dgm:pt modelId="{85CB3B21-31B3-4D0D-8587-AE38B06FD2A9}" type="pres">
      <dgm:prSet presAssocID="{A435B10E-9A47-4559-9D43-A770491E8064}" presName="parentText" presStyleLbl="node1" presStyleIdx="2" presStyleCnt="3" custFlipHor="1" custScaleX="30116" custScaleY="5823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FA486D-AAD8-4FBD-A75D-2971560A83A3}" type="pres">
      <dgm:prSet presAssocID="{A435B10E-9A47-4559-9D43-A770491E8064}" presName="descendantText" presStyleLbl="alignAccFollowNode1" presStyleIdx="2" presStyleCnt="3" custScaleX="136843" custScaleY="496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CC401C-08F0-4B6E-9E1B-0B57D69BC6F5}" srcId="{A435B10E-9A47-4559-9D43-A770491E8064}" destId="{A58F99CC-E28F-49C2-AC36-0A810FA49946}" srcOrd="1" destOrd="0" parTransId="{1F7FDED6-2CBD-466C-94F5-32FCA3D66784}" sibTransId="{0EC3D3CB-FB17-4C2C-BA51-E5C3E9653BDE}"/>
    <dgm:cxn modelId="{22DB708F-3552-446F-A705-9D3BD8459874}" type="presOf" srcId="{C0016E9E-3BA8-46FC-ABF8-4C21AB7F3B35}" destId="{EE6A899D-F0C3-450D-AA7C-7FF8543D7489}" srcOrd="0" destOrd="0" presId="urn:microsoft.com/office/officeart/2005/8/layout/vList5"/>
    <dgm:cxn modelId="{DC168766-7478-446A-AA46-741124E4D4A8}" srcId="{7B34385D-5D75-46EC-A91A-B932F1E16232}" destId="{A435B10E-9A47-4559-9D43-A770491E8064}" srcOrd="2" destOrd="0" parTransId="{08BADE1E-156D-4791-BA20-465AA020C8E1}" sibTransId="{B471B92C-D5F9-4130-8C1E-4C005BA35A28}"/>
    <dgm:cxn modelId="{3D32A79F-26BC-49C8-9BF2-AB466FFDE043}" type="presOf" srcId="{A58F99CC-E28F-49C2-AC36-0A810FA49946}" destId="{63FA486D-AAD8-4FBD-A75D-2971560A83A3}" srcOrd="0" destOrd="1" presId="urn:microsoft.com/office/officeart/2005/8/layout/vList5"/>
    <dgm:cxn modelId="{F53A1567-0AF4-4FD5-BE8F-7C890CD02076}" type="presOf" srcId="{137304AC-E6F9-4983-A851-FD78584DB11A}" destId="{502B8D72-4D33-4A75-AF58-D110A4B50FF2}" srcOrd="0" destOrd="0" presId="urn:microsoft.com/office/officeart/2005/8/layout/vList5"/>
    <dgm:cxn modelId="{F337678E-E25A-4F7F-A23E-ED955FBA56A3}" srcId="{C0016E9E-3BA8-46FC-ABF8-4C21AB7F3B35}" destId="{137304AC-E6F9-4983-A851-FD78584DB11A}" srcOrd="0" destOrd="0" parTransId="{0DFDF841-821E-4891-8460-308A83EF586A}" sibTransId="{2A657ABC-570C-4702-8CD4-2BE6FF881F4A}"/>
    <dgm:cxn modelId="{6D7B377B-0298-495E-BA2F-704357A07958}" type="presOf" srcId="{DFBBB787-1CC2-4FEC-BA47-FCF788058A1F}" destId="{251813C3-5D5E-4CB5-B5C5-0A8D0BB424C9}" srcOrd="0" destOrd="0" presId="urn:microsoft.com/office/officeart/2005/8/layout/vList5"/>
    <dgm:cxn modelId="{236BEE31-581A-4A34-B760-41A5F3CC9F05}" srcId="{DFBBB787-1CC2-4FEC-BA47-FCF788058A1F}" destId="{6C960745-F2C6-46B0-9A57-F977A67E5207}" srcOrd="0" destOrd="0" parTransId="{2096AE02-C0AE-4D54-8050-BDD22D13EB06}" sibTransId="{43FEFA2E-8B1F-4D57-842C-54AB2C86852F}"/>
    <dgm:cxn modelId="{88E1A00E-F612-4321-A531-5559DFC22A05}" type="presOf" srcId="{A435B10E-9A47-4559-9D43-A770491E8064}" destId="{85CB3B21-31B3-4D0D-8587-AE38B06FD2A9}" srcOrd="0" destOrd="0" presId="urn:microsoft.com/office/officeart/2005/8/layout/vList5"/>
    <dgm:cxn modelId="{AD4950F3-1160-4768-81D9-24072E8DE2D5}" type="presOf" srcId="{7B34385D-5D75-46EC-A91A-B932F1E16232}" destId="{31DF2ADE-A01F-4D61-8EA8-F047982F8C87}" srcOrd="0" destOrd="0" presId="urn:microsoft.com/office/officeart/2005/8/layout/vList5"/>
    <dgm:cxn modelId="{6333E657-4B43-465B-91FF-7D5001F81531}" srcId="{DFBBB787-1CC2-4FEC-BA47-FCF788058A1F}" destId="{0DE07783-FAFB-487D-9BC9-E1C4C2FE6DFD}" srcOrd="1" destOrd="0" parTransId="{321C8111-4254-407B-B21A-A4F8EA3E7771}" sibTransId="{29292EC8-C521-4835-9370-2A333A70E61E}"/>
    <dgm:cxn modelId="{07A7DFD0-C74A-4273-A11F-E22043BDEF70}" type="presOf" srcId="{80A226A4-EEC6-4ED0-969C-A00F2F550371}" destId="{63FA486D-AAD8-4FBD-A75D-2971560A83A3}" srcOrd="0" destOrd="0" presId="urn:microsoft.com/office/officeart/2005/8/layout/vList5"/>
    <dgm:cxn modelId="{DD84D264-D0CB-48FD-BE12-4128DA3F5E6B}" type="presOf" srcId="{6C960745-F2C6-46B0-9A57-F977A67E5207}" destId="{296514B3-1EBE-497D-9A8E-9605E957438F}" srcOrd="0" destOrd="0" presId="urn:microsoft.com/office/officeart/2005/8/layout/vList5"/>
    <dgm:cxn modelId="{90C45994-EE18-4FD1-8D08-BFC6EBF59CFD}" type="presOf" srcId="{0DE07783-FAFB-487D-9BC9-E1C4C2FE6DFD}" destId="{296514B3-1EBE-497D-9A8E-9605E957438F}" srcOrd="0" destOrd="1" presId="urn:microsoft.com/office/officeart/2005/8/layout/vList5"/>
    <dgm:cxn modelId="{2484CB71-81D9-4332-9BD5-6A87982686DA}" srcId="{7B34385D-5D75-46EC-A91A-B932F1E16232}" destId="{DFBBB787-1CC2-4FEC-BA47-FCF788058A1F}" srcOrd="1" destOrd="0" parTransId="{2207D886-A7D7-48B7-9D87-1681742B09F3}" sibTransId="{6353CC89-99B7-4E02-988E-CF95F9437135}"/>
    <dgm:cxn modelId="{AA6BD362-F5F7-4D74-8B51-5E179D20922F}" srcId="{A435B10E-9A47-4559-9D43-A770491E8064}" destId="{80A226A4-EEC6-4ED0-969C-A00F2F550371}" srcOrd="0" destOrd="0" parTransId="{5D05D279-D35D-4A6F-9425-F592541CC05F}" sibTransId="{0FC8C771-3B4B-48C8-AF89-5AA90F9CDB53}"/>
    <dgm:cxn modelId="{83B5F21C-FDE2-4952-B4DB-82524C4B5192}" srcId="{7B34385D-5D75-46EC-A91A-B932F1E16232}" destId="{C0016E9E-3BA8-46FC-ABF8-4C21AB7F3B35}" srcOrd="0" destOrd="0" parTransId="{2D4E664A-9152-4820-888B-5FC6511DD816}" sibTransId="{C2AF67AA-A958-489B-853B-577005728897}"/>
    <dgm:cxn modelId="{00201CFE-4603-413F-A546-988417C6DA4F}" type="presParOf" srcId="{31DF2ADE-A01F-4D61-8EA8-F047982F8C87}" destId="{F906CD32-A195-4AAB-B458-A4D1DC69AE0E}" srcOrd="0" destOrd="0" presId="urn:microsoft.com/office/officeart/2005/8/layout/vList5"/>
    <dgm:cxn modelId="{C92A37D0-C4E7-4E68-A129-8E2EE8DA6DDD}" type="presParOf" srcId="{F906CD32-A195-4AAB-B458-A4D1DC69AE0E}" destId="{EE6A899D-F0C3-450D-AA7C-7FF8543D7489}" srcOrd="0" destOrd="0" presId="urn:microsoft.com/office/officeart/2005/8/layout/vList5"/>
    <dgm:cxn modelId="{476F8F59-D33B-438C-BD40-FF8E970FD83F}" type="presParOf" srcId="{F906CD32-A195-4AAB-B458-A4D1DC69AE0E}" destId="{502B8D72-4D33-4A75-AF58-D110A4B50FF2}" srcOrd="1" destOrd="0" presId="urn:microsoft.com/office/officeart/2005/8/layout/vList5"/>
    <dgm:cxn modelId="{4D57000E-1A8C-4AF0-B261-88E092B7FCBA}" type="presParOf" srcId="{31DF2ADE-A01F-4D61-8EA8-F047982F8C87}" destId="{9ED991BC-9907-4BBB-8037-2B57A37DCDA1}" srcOrd="1" destOrd="0" presId="urn:microsoft.com/office/officeart/2005/8/layout/vList5"/>
    <dgm:cxn modelId="{C4E450FE-D8BC-423C-AE34-517666ECFE16}" type="presParOf" srcId="{31DF2ADE-A01F-4D61-8EA8-F047982F8C87}" destId="{35F43309-44E5-4AB9-B947-64E50810F171}" srcOrd="2" destOrd="0" presId="urn:microsoft.com/office/officeart/2005/8/layout/vList5"/>
    <dgm:cxn modelId="{147A90B6-A44F-4F25-9EF4-DE8569122D60}" type="presParOf" srcId="{35F43309-44E5-4AB9-B947-64E50810F171}" destId="{251813C3-5D5E-4CB5-B5C5-0A8D0BB424C9}" srcOrd="0" destOrd="0" presId="urn:microsoft.com/office/officeart/2005/8/layout/vList5"/>
    <dgm:cxn modelId="{DBF0FE95-81CB-4FB4-BDAD-61067956F59C}" type="presParOf" srcId="{35F43309-44E5-4AB9-B947-64E50810F171}" destId="{296514B3-1EBE-497D-9A8E-9605E957438F}" srcOrd="1" destOrd="0" presId="urn:microsoft.com/office/officeart/2005/8/layout/vList5"/>
    <dgm:cxn modelId="{A7BCDD1C-0308-45D4-B7BA-B1EB46602AB8}" type="presParOf" srcId="{31DF2ADE-A01F-4D61-8EA8-F047982F8C87}" destId="{B0EDE414-DD9B-4894-B080-3EFC24B33278}" srcOrd="3" destOrd="0" presId="urn:microsoft.com/office/officeart/2005/8/layout/vList5"/>
    <dgm:cxn modelId="{D6F231FD-4926-487D-90C1-05361E5EDACD}" type="presParOf" srcId="{31DF2ADE-A01F-4D61-8EA8-F047982F8C87}" destId="{970747EB-7001-45B4-ACB1-C30D6A3704B5}" srcOrd="4" destOrd="0" presId="urn:microsoft.com/office/officeart/2005/8/layout/vList5"/>
    <dgm:cxn modelId="{94BF575E-EA24-4B72-8151-56CC5923FD90}" type="presParOf" srcId="{970747EB-7001-45B4-ACB1-C30D6A3704B5}" destId="{85CB3B21-31B3-4D0D-8587-AE38B06FD2A9}" srcOrd="0" destOrd="0" presId="urn:microsoft.com/office/officeart/2005/8/layout/vList5"/>
    <dgm:cxn modelId="{CD23A40B-5EAB-4290-8FC4-47F13F67D083}" type="presParOf" srcId="{970747EB-7001-45B4-ACB1-C30D6A3704B5}" destId="{63FA486D-AAD8-4FBD-A75D-2971560A83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661EAF-AC0D-41F1-8FC1-DEEC2982DD82}">
      <dsp:nvSpPr>
        <dsp:cNvPr id="0" name=""/>
        <dsp:cNvSpPr/>
      </dsp:nvSpPr>
      <dsp:spPr>
        <a:xfrm>
          <a:off x="147674" y="3370"/>
          <a:ext cx="2049214" cy="10246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/>
            <a:t>No deduction for expenditure </a:t>
          </a:r>
          <a:endParaRPr lang="en-IN" sz="1800" kern="1200" dirty="0"/>
        </a:p>
      </dsp:txBody>
      <dsp:txXfrm>
        <a:off x="177684" y="33380"/>
        <a:ext cx="1989194" cy="964587"/>
      </dsp:txXfrm>
    </dsp:sp>
    <dsp:sp modelId="{6BABFFA5-1E62-4374-B235-7B4440C9B550}">
      <dsp:nvSpPr>
        <dsp:cNvPr id="0" name=""/>
        <dsp:cNvSpPr/>
      </dsp:nvSpPr>
      <dsp:spPr>
        <a:xfrm>
          <a:off x="352596" y="1027977"/>
          <a:ext cx="204921" cy="768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55"/>
              </a:lnTo>
              <a:lnTo>
                <a:pt x="204921" y="7684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EDCEA1-A5F5-4A91-99FF-521747C2D0A4}">
      <dsp:nvSpPr>
        <dsp:cNvPr id="0" name=""/>
        <dsp:cNvSpPr/>
      </dsp:nvSpPr>
      <dsp:spPr>
        <a:xfrm>
          <a:off x="557517" y="1284129"/>
          <a:ext cx="1639371" cy="1024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Incurred in respect of exempt income</a:t>
          </a:r>
          <a:endParaRPr lang="en-IN" sz="1400" kern="1200" dirty="0"/>
        </a:p>
      </dsp:txBody>
      <dsp:txXfrm>
        <a:off x="587527" y="1314139"/>
        <a:ext cx="1579351" cy="964587"/>
      </dsp:txXfrm>
    </dsp:sp>
    <dsp:sp modelId="{7591E945-D7B5-4BC8-984A-2543778BEC48}">
      <dsp:nvSpPr>
        <dsp:cNvPr id="0" name=""/>
        <dsp:cNvSpPr/>
      </dsp:nvSpPr>
      <dsp:spPr>
        <a:xfrm>
          <a:off x="352596" y="1027977"/>
          <a:ext cx="204921" cy="2049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9214"/>
              </a:lnTo>
              <a:lnTo>
                <a:pt x="204921" y="2049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E5A6B-466A-4799-AC2C-5E7DDF77B214}">
      <dsp:nvSpPr>
        <dsp:cNvPr id="0" name=""/>
        <dsp:cNvSpPr/>
      </dsp:nvSpPr>
      <dsp:spPr>
        <a:xfrm>
          <a:off x="557517" y="2564888"/>
          <a:ext cx="1639371" cy="1024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Against taxable income</a:t>
          </a:r>
          <a:endParaRPr lang="en-IN" sz="1400" kern="1200" dirty="0"/>
        </a:p>
      </dsp:txBody>
      <dsp:txXfrm>
        <a:off x="587527" y="2594898"/>
        <a:ext cx="1579351" cy="964587"/>
      </dsp:txXfrm>
    </dsp:sp>
    <dsp:sp modelId="{61B01AD2-AD8D-45A0-813F-A92257103895}">
      <dsp:nvSpPr>
        <dsp:cNvPr id="0" name=""/>
        <dsp:cNvSpPr/>
      </dsp:nvSpPr>
      <dsp:spPr>
        <a:xfrm>
          <a:off x="2709192" y="3370"/>
          <a:ext cx="2049214" cy="10246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u="sng" kern="1200" dirty="0" smtClean="0"/>
            <a:t>Tax incentive</a:t>
          </a:r>
          <a:r>
            <a:rPr lang="en-US" sz="1800" i="1" u="sng" kern="1200" dirty="0" smtClean="0"/>
            <a:t> </a:t>
          </a:r>
          <a:r>
            <a:rPr lang="en-US" sz="1800" i="1" kern="1200" dirty="0" smtClean="0"/>
            <a:t>given by way of </a:t>
          </a:r>
          <a:endParaRPr lang="en-IN" sz="1800" kern="1200" dirty="0"/>
        </a:p>
      </dsp:txBody>
      <dsp:txXfrm>
        <a:off x="2739202" y="33380"/>
        <a:ext cx="1989194" cy="964587"/>
      </dsp:txXfrm>
    </dsp:sp>
    <dsp:sp modelId="{92854C0A-432F-4E91-93B4-533E92AE5018}">
      <dsp:nvSpPr>
        <dsp:cNvPr id="0" name=""/>
        <dsp:cNvSpPr/>
      </dsp:nvSpPr>
      <dsp:spPr>
        <a:xfrm>
          <a:off x="2914114" y="1027977"/>
          <a:ext cx="204921" cy="768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55"/>
              </a:lnTo>
              <a:lnTo>
                <a:pt x="204921" y="7684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7141D-7BDF-4B6D-A11F-F24D146AE46F}">
      <dsp:nvSpPr>
        <dsp:cNvPr id="0" name=""/>
        <dsp:cNvSpPr/>
      </dsp:nvSpPr>
      <dsp:spPr>
        <a:xfrm>
          <a:off x="3119035" y="1284129"/>
          <a:ext cx="1639371" cy="1024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u="sng" kern="1200" dirty="0" smtClean="0"/>
            <a:t>Exemptions</a:t>
          </a:r>
          <a:r>
            <a:rPr lang="en-US" sz="1400" i="1" kern="1200" dirty="0" smtClean="0"/>
            <a:t> to certain categories of income </a:t>
          </a:r>
          <a:endParaRPr lang="en-IN" sz="1400" kern="1200" dirty="0"/>
        </a:p>
      </dsp:txBody>
      <dsp:txXfrm>
        <a:off x="3149045" y="1314139"/>
        <a:ext cx="1579351" cy="964587"/>
      </dsp:txXfrm>
    </dsp:sp>
    <dsp:sp modelId="{881A389F-208D-4F5B-A356-04D85CC52AC7}">
      <dsp:nvSpPr>
        <dsp:cNvPr id="0" name=""/>
        <dsp:cNvSpPr/>
      </dsp:nvSpPr>
      <dsp:spPr>
        <a:xfrm>
          <a:off x="2914114" y="1027977"/>
          <a:ext cx="204921" cy="2049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9214"/>
              </a:lnTo>
              <a:lnTo>
                <a:pt x="204921" y="2049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AD184-C5C1-4053-BE62-091A4036FAE7}">
      <dsp:nvSpPr>
        <dsp:cNvPr id="0" name=""/>
        <dsp:cNvSpPr/>
      </dsp:nvSpPr>
      <dsp:spPr>
        <a:xfrm>
          <a:off x="3119035" y="2564888"/>
          <a:ext cx="1639371" cy="1024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/>
            <a:t>Used to reduce also the tax payable on the non-exempt income </a:t>
          </a:r>
          <a:endParaRPr lang="en-IN" sz="1400" kern="1200" dirty="0"/>
        </a:p>
      </dsp:txBody>
      <dsp:txXfrm>
        <a:off x="3149045" y="2594898"/>
        <a:ext cx="1579351" cy="964587"/>
      </dsp:txXfrm>
    </dsp:sp>
    <dsp:sp modelId="{ECED2F16-94F0-433A-B2C6-F3CAC5C4A316}">
      <dsp:nvSpPr>
        <dsp:cNvPr id="0" name=""/>
        <dsp:cNvSpPr/>
      </dsp:nvSpPr>
      <dsp:spPr>
        <a:xfrm>
          <a:off x="2914114" y="1027977"/>
          <a:ext cx="204921" cy="33299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9973"/>
              </a:lnTo>
              <a:lnTo>
                <a:pt x="204921" y="33299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70115-A771-4FBC-A06D-A66148846391}">
      <dsp:nvSpPr>
        <dsp:cNvPr id="0" name=""/>
        <dsp:cNvSpPr/>
      </dsp:nvSpPr>
      <dsp:spPr>
        <a:xfrm>
          <a:off x="3119035" y="3845647"/>
          <a:ext cx="1639371" cy="1024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/>
            <a:t>Incurred to earn the exempt income against taxable income. </a:t>
          </a:r>
          <a:endParaRPr lang="en-IN" sz="1400" kern="1200" dirty="0"/>
        </a:p>
      </dsp:txBody>
      <dsp:txXfrm>
        <a:off x="3149045" y="3875657"/>
        <a:ext cx="1579351" cy="964587"/>
      </dsp:txXfrm>
    </dsp:sp>
    <dsp:sp modelId="{7383DF15-512C-483B-BA92-CF5C17DDC14C}">
      <dsp:nvSpPr>
        <dsp:cNvPr id="0" name=""/>
        <dsp:cNvSpPr/>
      </dsp:nvSpPr>
      <dsp:spPr>
        <a:xfrm>
          <a:off x="5270710" y="3370"/>
          <a:ext cx="2049214" cy="10246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/>
            <a:t>Exemption is also in respect of the net income</a:t>
          </a:r>
          <a:endParaRPr lang="en-IN" sz="1800" kern="1200" dirty="0"/>
        </a:p>
      </dsp:txBody>
      <dsp:txXfrm>
        <a:off x="5300720" y="33380"/>
        <a:ext cx="1989194" cy="964587"/>
      </dsp:txXfrm>
    </dsp:sp>
    <dsp:sp modelId="{8C4B769B-9CB0-46C3-A926-80D8A42366A7}">
      <dsp:nvSpPr>
        <dsp:cNvPr id="0" name=""/>
        <dsp:cNvSpPr/>
      </dsp:nvSpPr>
      <dsp:spPr>
        <a:xfrm>
          <a:off x="5475632" y="1027977"/>
          <a:ext cx="204921" cy="768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55"/>
              </a:lnTo>
              <a:lnTo>
                <a:pt x="204921" y="7684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94C9CA-45F2-4C56-975C-F4788E1D50A8}">
      <dsp:nvSpPr>
        <dsp:cNvPr id="0" name=""/>
        <dsp:cNvSpPr/>
      </dsp:nvSpPr>
      <dsp:spPr>
        <a:xfrm>
          <a:off x="5680553" y="1284129"/>
          <a:ext cx="1639371" cy="1024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Expenses incurred can be allowed </a:t>
          </a:r>
          <a:endParaRPr lang="en-IN" sz="1400" kern="1200" dirty="0"/>
        </a:p>
      </dsp:txBody>
      <dsp:txXfrm>
        <a:off x="5710563" y="1314139"/>
        <a:ext cx="1579351" cy="964587"/>
      </dsp:txXfrm>
    </dsp:sp>
    <dsp:sp modelId="{4B2A662F-53F6-48A8-B92E-A9804E92FC72}">
      <dsp:nvSpPr>
        <dsp:cNvPr id="0" name=""/>
        <dsp:cNvSpPr/>
      </dsp:nvSpPr>
      <dsp:spPr>
        <a:xfrm>
          <a:off x="5475632" y="1027977"/>
          <a:ext cx="204921" cy="2049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9214"/>
              </a:lnTo>
              <a:lnTo>
                <a:pt x="204921" y="2049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8A232-76F2-4074-8A5E-8E93EEE5C5BE}">
      <dsp:nvSpPr>
        <dsp:cNvPr id="0" name=""/>
        <dsp:cNvSpPr/>
      </dsp:nvSpPr>
      <dsp:spPr>
        <a:xfrm>
          <a:off x="5680553" y="2564888"/>
          <a:ext cx="1639371" cy="1024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Only to the extent they are relatable </a:t>
          </a:r>
          <a:endParaRPr lang="en-IN" sz="1400" kern="1200" dirty="0"/>
        </a:p>
      </dsp:txBody>
      <dsp:txXfrm>
        <a:off x="5710563" y="2594898"/>
        <a:ext cx="1579351" cy="964587"/>
      </dsp:txXfrm>
    </dsp:sp>
    <dsp:sp modelId="{07B74C55-22BD-4D11-A3FF-18C634A73742}">
      <dsp:nvSpPr>
        <dsp:cNvPr id="0" name=""/>
        <dsp:cNvSpPr/>
      </dsp:nvSpPr>
      <dsp:spPr>
        <a:xfrm>
          <a:off x="5475632" y="1027977"/>
          <a:ext cx="204921" cy="33299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9973"/>
              </a:lnTo>
              <a:lnTo>
                <a:pt x="204921" y="33299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190D3C-D1EC-461C-B2D7-32F5D12F6E8F}">
      <dsp:nvSpPr>
        <dsp:cNvPr id="0" name=""/>
        <dsp:cNvSpPr/>
      </dsp:nvSpPr>
      <dsp:spPr>
        <a:xfrm>
          <a:off x="5680553" y="3845647"/>
          <a:ext cx="1639371" cy="1024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To the earning of taxable income</a:t>
          </a:r>
          <a:endParaRPr lang="en-IN" sz="1400" kern="1200" dirty="0"/>
        </a:p>
      </dsp:txBody>
      <dsp:txXfrm>
        <a:off x="5710563" y="3875657"/>
        <a:ext cx="1579351" cy="9645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325C8-E517-4DD0-A292-FAD2AB481C56}">
      <dsp:nvSpPr>
        <dsp:cNvPr id="0" name=""/>
        <dsp:cNvSpPr/>
      </dsp:nvSpPr>
      <dsp:spPr>
        <a:xfrm>
          <a:off x="3493" y="1662"/>
          <a:ext cx="7460613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6500" b="1" kern="1200" dirty="0" smtClean="0"/>
            <a:t>aggregate of </a:t>
          </a:r>
          <a:endParaRPr lang="en-US" sz="6500" kern="1200" dirty="0"/>
        </a:p>
      </dsp:txBody>
      <dsp:txXfrm>
        <a:off x="55001" y="53170"/>
        <a:ext cx="7357597" cy="1655582"/>
      </dsp:txXfrm>
    </dsp:sp>
    <dsp:sp modelId="{8AD9AB86-6BB9-40D4-93AA-F211F5CD4BBD}">
      <dsp:nvSpPr>
        <dsp:cNvPr id="0" name=""/>
        <dsp:cNvSpPr/>
      </dsp:nvSpPr>
      <dsp:spPr>
        <a:xfrm>
          <a:off x="10775" y="1911158"/>
          <a:ext cx="7446049" cy="1051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(iii) ½ % of the average of the value of investment</a:t>
          </a:r>
          <a:endParaRPr lang="en-US" sz="2900" kern="1200" dirty="0"/>
        </a:p>
      </dsp:txBody>
      <dsp:txXfrm>
        <a:off x="41567" y="1941950"/>
        <a:ext cx="7384465" cy="989723"/>
      </dsp:txXfrm>
    </dsp:sp>
    <dsp:sp modelId="{1635E831-1218-4645-85F2-B66C0410711B}">
      <dsp:nvSpPr>
        <dsp:cNvPr id="0" name=""/>
        <dsp:cNvSpPr/>
      </dsp:nvSpPr>
      <dsp:spPr>
        <a:xfrm>
          <a:off x="10775" y="3113364"/>
          <a:ext cx="3646449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income from which </a:t>
          </a:r>
          <a:r>
            <a:rPr lang="en-IN" sz="2200" b="1" i="1" kern="1200" dirty="0" smtClean="0"/>
            <a:t>does not</a:t>
          </a:r>
          <a:r>
            <a:rPr lang="en-IN" sz="2200" kern="1200" dirty="0" smtClean="0"/>
            <a:t> or </a:t>
          </a:r>
          <a:r>
            <a:rPr lang="en-IN" sz="2200" b="1" i="1" kern="1200" dirty="0" smtClean="0"/>
            <a:t>shall not form part </a:t>
          </a:r>
          <a:r>
            <a:rPr lang="en-IN" sz="2200" kern="1200" dirty="0" smtClean="0"/>
            <a:t>of the total income</a:t>
          </a:r>
          <a:endParaRPr lang="en-US" sz="2200" kern="1200" dirty="0"/>
        </a:p>
      </dsp:txBody>
      <dsp:txXfrm>
        <a:off x="62283" y="3164872"/>
        <a:ext cx="3543433" cy="1655582"/>
      </dsp:txXfrm>
    </dsp:sp>
    <dsp:sp modelId="{C80AA1B1-DD6B-4475-9F4B-967EA15DF01C}">
      <dsp:nvSpPr>
        <dsp:cNvPr id="0" name=""/>
        <dsp:cNvSpPr/>
      </dsp:nvSpPr>
      <dsp:spPr>
        <a:xfrm>
          <a:off x="3810375" y="3113364"/>
          <a:ext cx="3646449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as appearing in the balance sheet </a:t>
          </a:r>
          <a:r>
            <a:rPr lang="en-IN" sz="2200" i="1" kern="1200" dirty="0" smtClean="0"/>
            <a:t>on the first day and the last day of the relevant accounting year</a:t>
          </a:r>
          <a:endParaRPr lang="en-US" sz="2200" kern="1200" dirty="0"/>
        </a:p>
      </dsp:txBody>
      <dsp:txXfrm>
        <a:off x="3861883" y="3164872"/>
        <a:ext cx="3543433" cy="165558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C96D9-3BF5-4FC5-BAB9-7529E749806B}">
      <dsp:nvSpPr>
        <dsp:cNvPr id="0" name=""/>
        <dsp:cNvSpPr/>
      </dsp:nvSpPr>
      <dsp:spPr>
        <a:xfrm>
          <a:off x="304804" y="-106741"/>
          <a:ext cx="6857991" cy="199685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600" kern="1200" dirty="0" smtClean="0"/>
            <a:t>Disallowance of </a:t>
          </a:r>
          <a:endParaRPr lang="en-US" sz="3600" kern="1200" dirty="0"/>
        </a:p>
      </dsp:txBody>
      <dsp:txXfrm>
        <a:off x="2019302" y="-106741"/>
        <a:ext cx="3428995" cy="1647403"/>
      </dsp:txXfrm>
    </dsp:sp>
    <dsp:sp modelId="{75F84A24-C5D0-4342-96BE-230F90227B09}">
      <dsp:nvSpPr>
        <dsp:cNvPr id="0" name=""/>
        <dsp:cNvSpPr/>
      </dsp:nvSpPr>
      <dsp:spPr>
        <a:xfrm rot="7200000">
          <a:off x="3922341" y="1674922"/>
          <a:ext cx="2435721" cy="3305444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smtClean="0"/>
            <a:t> direct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smtClean="0"/>
            <a:t> expenditure </a:t>
          </a:r>
          <a:endParaRPr lang="en-US" sz="2800" b="1" kern="1200" dirty="0"/>
        </a:p>
      </dsp:txBody>
      <dsp:txXfrm rot="-5400000">
        <a:off x="3885177" y="2825276"/>
        <a:ext cx="2879193" cy="1217861"/>
      </dsp:txXfrm>
    </dsp:sp>
    <dsp:sp modelId="{566DA503-A7C2-4F79-81EA-4914DD71D81D}">
      <dsp:nvSpPr>
        <dsp:cNvPr id="0" name=""/>
        <dsp:cNvSpPr/>
      </dsp:nvSpPr>
      <dsp:spPr>
        <a:xfrm rot="14400000">
          <a:off x="1109537" y="1767272"/>
          <a:ext cx="2435721" cy="312074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/>
            <a:t>indirect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/>
            <a:t>expenditure</a:t>
          </a:r>
          <a:endParaRPr lang="en-IN" sz="2800" b="1" kern="1200" dirty="0"/>
        </a:p>
      </dsp:txBody>
      <dsp:txXfrm rot="5400000">
        <a:off x="795580" y="2825275"/>
        <a:ext cx="2694492" cy="121786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313A2-2357-4B59-9B77-631A07C41B7F}">
      <dsp:nvSpPr>
        <dsp:cNvPr id="0" name=""/>
        <dsp:cNvSpPr/>
      </dsp:nvSpPr>
      <dsp:spPr>
        <a:xfrm>
          <a:off x="1913008" y="2264688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CD46D-D435-4C01-AFF0-DC280ABA6FE1}">
      <dsp:nvSpPr>
        <dsp:cNvPr id="0" name=""/>
        <dsp:cNvSpPr/>
      </dsp:nvSpPr>
      <dsp:spPr>
        <a:xfrm>
          <a:off x="1791844" y="2458859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80DBD-1A6B-46CB-99D2-134B538DDFE2}">
      <dsp:nvSpPr>
        <dsp:cNvPr id="0" name=""/>
        <dsp:cNvSpPr/>
      </dsp:nvSpPr>
      <dsp:spPr>
        <a:xfrm>
          <a:off x="1647443" y="2626970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4D3D6-1BE8-4894-8BA8-8FCD8579F9F7}">
      <dsp:nvSpPr>
        <dsp:cNvPr id="0" name=""/>
        <dsp:cNvSpPr/>
      </dsp:nvSpPr>
      <dsp:spPr>
        <a:xfrm>
          <a:off x="1820060" y="310494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5D0C3E-7E3A-4FBF-ACFA-7650DFB8B904}">
      <dsp:nvSpPr>
        <dsp:cNvPr id="0" name=""/>
        <dsp:cNvSpPr/>
      </dsp:nvSpPr>
      <dsp:spPr>
        <a:xfrm>
          <a:off x="2004849" y="200378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7379A9-AA36-4761-877A-B9CEF86A9163}">
      <dsp:nvSpPr>
        <dsp:cNvPr id="0" name=""/>
        <dsp:cNvSpPr/>
      </dsp:nvSpPr>
      <dsp:spPr>
        <a:xfrm>
          <a:off x="2189085" y="90262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BD5B68-58FF-4472-A855-7D8BA933E4B1}">
      <dsp:nvSpPr>
        <dsp:cNvPr id="0" name=""/>
        <dsp:cNvSpPr/>
      </dsp:nvSpPr>
      <dsp:spPr>
        <a:xfrm>
          <a:off x="2373320" y="200378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CFDD4-774D-46DD-964E-84428F3DCA82}">
      <dsp:nvSpPr>
        <dsp:cNvPr id="0" name=""/>
        <dsp:cNvSpPr/>
      </dsp:nvSpPr>
      <dsp:spPr>
        <a:xfrm>
          <a:off x="2558109" y="310494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D516D-C68D-40D1-9420-F968B493F82C}">
      <dsp:nvSpPr>
        <dsp:cNvPr id="0" name=""/>
        <dsp:cNvSpPr/>
      </dsp:nvSpPr>
      <dsp:spPr>
        <a:xfrm>
          <a:off x="2189085" y="322607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99727A-CB5A-4261-BA7C-1F9B225F0123}">
      <dsp:nvSpPr>
        <dsp:cNvPr id="0" name=""/>
        <dsp:cNvSpPr/>
      </dsp:nvSpPr>
      <dsp:spPr>
        <a:xfrm>
          <a:off x="2189085" y="554952"/>
          <a:ext cx="138314" cy="138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2A37C2-3237-40A0-982E-E903CF9F7472}">
      <dsp:nvSpPr>
        <dsp:cNvPr id="0" name=""/>
        <dsp:cNvSpPr/>
      </dsp:nvSpPr>
      <dsp:spPr>
        <a:xfrm>
          <a:off x="696853" y="2963814"/>
          <a:ext cx="3716979" cy="11369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1439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Rule 8D </a:t>
          </a:r>
          <a:r>
            <a:rPr lang="en-US" sz="1600" u="sng" kern="1200" dirty="0" smtClean="0"/>
            <a:t>shall not be applicable for assessment year prior to assessment year 2008-09</a:t>
          </a:r>
          <a:endParaRPr lang="en-IN" sz="1600" kern="1200" dirty="0"/>
        </a:p>
      </dsp:txBody>
      <dsp:txXfrm>
        <a:off x="752353" y="3019314"/>
        <a:ext cx="3605979" cy="1025923"/>
      </dsp:txXfrm>
    </dsp:sp>
    <dsp:sp modelId="{4E8DACE4-E77C-496B-BAD8-0A1DDD3D828A}">
      <dsp:nvSpPr>
        <dsp:cNvPr id="0" name=""/>
        <dsp:cNvSpPr/>
      </dsp:nvSpPr>
      <dsp:spPr>
        <a:xfrm>
          <a:off x="386771" y="2205283"/>
          <a:ext cx="1055260" cy="12237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804D41-937D-486A-866F-F05398B3E6D5}">
      <dsp:nvSpPr>
        <dsp:cNvPr id="0" name=""/>
        <dsp:cNvSpPr/>
      </dsp:nvSpPr>
      <dsp:spPr>
        <a:xfrm>
          <a:off x="2241820" y="1275302"/>
          <a:ext cx="3148803" cy="13837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1439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u="sng" kern="1200" dirty="0" smtClean="0"/>
            <a:t>Applicable to all pending cases even prior to notification of rule 8D</a:t>
          </a:r>
          <a:endParaRPr lang="en-IN" sz="2000" kern="1200" dirty="0"/>
        </a:p>
      </dsp:txBody>
      <dsp:txXfrm>
        <a:off x="2309367" y="1342849"/>
        <a:ext cx="3013709" cy="1248619"/>
      </dsp:txXfrm>
    </dsp:sp>
    <dsp:sp modelId="{D104F6F0-9EE0-449F-AEC9-C68E8C8A00BE}">
      <dsp:nvSpPr>
        <dsp:cNvPr id="0" name=""/>
        <dsp:cNvSpPr/>
      </dsp:nvSpPr>
      <dsp:spPr>
        <a:xfrm>
          <a:off x="1497510" y="783044"/>
          <a:ext cx="1383149" cy="138305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6D5A5-60DF-418E-8ED5-05535E8D9F8B}">
      <dsp:nvSpPr>
        <dsp:cNvPr id="0" name=""/>
        <dsp:cNvSpPr/>
      </dsp:nvSpPr>
      <dsp:spPr>
        <a:xfrm>
          <a:off x="0" y="516406"/>
          <a:ext cx="6400800" cy="7036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C731-52B6-43D1-AF46-AB8EBC9769E3}">
      <dsp:nvSpPr>
        <dsp:cNvPr id="0" name=""/>
        <dsp:cNvSpPr/>
      </dsp:nvSpPr>
      <dsp:spPr>
        <a:xfrm>
          <a:off x="304413" y="31370"/>
          <a:ext cx="6094221" cy="10901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355" tIns="0" rIns="16935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Section 14A prevails  over other general law due to</a:t>
          </a:r>
          <a:endParaRPr lang="en-US" sz="2800" kern="1200" dirty="0"/>
        </a:p>
      </dsp:txBody>
      <dsp:txXfrm>
        <a:off x="357632" y="84589"/>
        <a:ext cx="5987783" cy="983757"/>
      </dsp:txXfrm>
    </dsp:sp>
    <dsp:sp modelId="{9A9E8FCE-FBA7-497E-8A56-3FDBED626FF7}">
      <dsp:nvSpPr>
        <dsp:cNvPr id="0" name=""/>
        <dsp:cNvSpPr/>
      </dsp:nvSpPr>
      <dsp:spPr>
        <a:xfrm>
          <a:off x="0" y="1954639"/>
          <a:ext cx="6400800" cy="6208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083954-3FDC-42BF-B3BC-D3D4820FE86C}">
      <dsp:nvSpPr>
        <dsp:cNvPr id="0" name=""/>
        <dsp:cNvSpPr/>
      </dsp:nvSpPr>
      <dsp:spPr>
        <a:xfrm>
          <a:off x="320040" y="1441487"/>
          <a:ext cx="4149894" cy="11183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355" tIns="0" rIns="16935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Special Provision</a:t>
          </a:r>
          <a:r>
            <a:rPr lang="en-US" sz="1800" kern="1200" dirty="0" smtClean="0"/>
            <a:t>		</a:t>
          </a:r>
          <a:endParaRPr lang="en-US" sz="1800" kern="1200" dirty="0"/>
        </a:p>
      </dsp:txBody>
      <dsp:txXfrm>
        <a:off x="374631" y="1496078"/>
        <a:ext cx="4040712" cy="1009129"/>
      </dsp:txXfrm>
    </dsp:sp>
    <dsp:sp modelId="{F4104A70-7D41-4DB4-96FC-5664FAA6259F}">
      <dsp:nvSpPr>
        <dsp:cNvPr id="0" name=""/>
        <dsp:cNvSpPr/>
      </dsp:nvSpPr>
      <dsp:spPr>
        <a:xfrm>
          <a:off x="0" y="3402069"/>
          <a:ext cx="6400800" cy="5737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6DA118-CA7F-4DB3-B058-AAE57A35FDA6}">
      <dsp:nvSpPr>
        <dsp:cNvPr id="0" name=""/>
        <dsp:cNvSpPr/>
      </dsp:nvSpPr>
      <dsp:spPr>
        <a:xfrm>
          <a:off x="320040" y="2796909"/>
          <a:ext cx="3043644" cy="121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355" tIns="0" rIns="169355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Special Law	</a:t>
          </a:r>
          <a:endParaRPr lang="en-US" sz="4100" kern="1200" dirty="0"/>
        </a:p>
      </dsp:txBody>
      <dsp:txXfrm>
        <a:off x="379123" y="2855992"/>
        <a:ext cx="2925478" cy="109215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D46672-F9DD-45D0-990D-AFAD9A1DFF01}">
      <dsp:nvSpPr>
        <dsp:cNvPr id="0" name=""/>
        <dsp:cNvSpPr/>
      </dsp:nvSpPr>
      <dsp:spPr>
        <a:xfrm>
          <a:off x="0" y="76199"/>
          <a:ext cx="4343400" cy="43434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4501B-C7CC-4595-A642-F82E5422BBC8}">
      <dsp:nvSpPr>
        <dsp:cNvPr id="0" name=""/>
        <dsp:cNvSpPr/>
      </dsp:nvSpPr>
      <dsp:spPr>
        <a:xfrm>
          <a:off x="2171700" y="76199"/>
          <a:ext cx="5067300" cy="4343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Borrowed funds 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1700" y="76199"/>
        <a:ext cx="5067300" cy="542926"/>
      </dsp:txXfrm>
    </dsp:sp>
    <dsp:sp modelId="{3903F738-22B2-4689-A3D7-EAC171279C7F}">
      <dsp:nvSpPr>
        <dsp:cNvPr id="0" name=""/>
        <dsp:cNvSpPr/>
      </dsp:nvSpPr>
      <dsp:spPr>
        <a:xfrm>
          <a:off x="380048" y="619126"/>
          <a:ext cx="3583303" cy="358330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32BE2-C6CA-4DD2-8ADB-AFC012A6A375}">
      <dsp:nvSpPr>
        <dsp:cNvPr id="0" name=""/>
        <dsp:cNvSpPr/>
      </dsp:nvSpPr>
      <dsp:spPr>
        <a:xfrm>
          <a:off x="2171700" y="619126"/>
          <a:ext cx="5067300" cy="35833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Utilized business purposes &amp; </a:t>
          </a:r>
          <a:endParaRPr lang="en-US" sz="2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1700" y="619126"/>
        <a:ext cx="5067300" cy="542926"/>
      </dsp:txXfrm>
    </dsp:sp>
    <dsp:sp modelId="{B70B065A-2664-48F4-BFEF-30D2397231C3}">
      <dsp:nvSpPr>
        <dsp:cNvPr id="0" name=""/>
        <dsp:cNvSpPr/>
      </dsp:nvSpPr>
      <dsp:spPr>
        <a:xfrm>
          <a:off x="760096" y="1162052"/>
          <a:ext cx="2823207" cy="282320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9EF8DD-A852-45C2-AAAC-F26EF5CF68AE}">
      <dsp:nvSpPr>
        <dsp:cNvPr id="0" name=""/>
        <dsp:cNvSpPr/>
      </dsp:nvSpPr>
      <dsp:spPr>
        <a:xfrm>
          <a:off x="2171700" y="1162052"/>
          <a:ext cx="5067300" cy="28232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Investment in shares made</a:t>
          </a:r>
          <a:endParaRPr lang="en-US" sz="2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1700" y="1162052"/>
        <a:ext cx="5067300" cy="542922"/>
      </dsp:txXfrm>
    </dsp:sp>
    <dsp:sp modelId="{2E24A8AD-D056-4FEC-B418-86E35BBC6EEC}">
      <dsp:nvSpPr>
        <dsp:cNvPr id="0" name=""/>
        <dsp:cNvSpPr/>
      </dsp:nvSpPr>
      <dsp:spPr>
        <a:xfrm>
          <a:off x="1140142" y="1704975"/>
          <a:ext cx="2063115" cy="206311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700FE-F90F-4998-A8C9-6C0A75EC6C0A}">
      <dsp:nvSpPr>
        <dsp:cNvPr id="0" name=""/>
        <dsp:cNvSpPr/>
      </dsp:nvSpPr>
      <dsp:spPr>
        <a:xfrm>
          <a:off x="2171700" y="1704975"/>
          <a:ext cx="5067300" cy="20631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6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 of own funds</a:t>
          </a:r>
          <a:endParaRPr lang="en-US" sz="2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1700" y="1704975"/>
        <a:ext cx="5067300" cy="542926"/>
      </dsp:txXfrm>
    </dsp:sp>
    <dsp:sp modelId="{357F3B40-C820-482A-BBA1-1E8A25407132}">
      <dsp:nvSpPr>
        <dsp:cNvPr id="0" name=""/>
        <dsp:cNvSpPr/>
      </dsp:nvSpPr>
      <dsp:spPr>
        <a:xfrm>
          <a:off x="1520190" y="2247901"/>
          <a:ext cx="1303018" cy="130301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1C7DA-9EED-43C8-A6CD-1A56645E3DAB}">
      <dsp:nvSpPr>
        <dsp:cNvPr id="0" name=""/>
        <dsp:cNvSpPr/>
      </dsp:nvSpPr>
      <dsp:spPr>
        <a:xfrm>
          <a:off x="2171700" y="2247901"/>
          <a:ext cx="5067300" cy="13030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u="none" kern="1200" dirty="0" smtClean="0">
              <a:effectLst/>
            </a:rPr>
            <a:t>DISALLOWANCE</a:t>
          </a:r>
          <a:endParaRPr lang="en-US" sz="2800" b="1" u="none" kern="1200" dirty="0">
            <a:effectLst/>
          </a:endParaRPr>
        </a:p>
      </dsp:txBody>
      <dsp:txXfrm>
        <a:off x="2171700" y="2247901"/>
        <a:ext cx="5067300" cy="542926"/>
      </dsp:txXfrm>
    </dsp:sp>
    <dsp:sp modelId="{F002C53D-5AFC-4346-ADC4-F23DBF38CD7E}">
      <dsp:nvSpPr>
        <dsp:cNvPr id="0" name=""/>
        <dsp:cNvSpPr/>
      </dsp:nvSpPr>
      <dsp:spPr>
        <a:xfrm>
          <a:off x="1900238" y="2790827"/>
          <a:ext cx="542922" cy="54292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870DB-8C5C-492C-A9FE-BEE49726AEF5}">
      <dsp:nvSpPr>
        <dsp:cNvPr id="0" name=""/>
        <dsp:cNvSpPr/>
      </dsp:nvSpPr>
      <dsp:spPr>
        <a:xfrm>
          <a:off x="2171700" y="2790827"/>
          <a:ext cx="5067300" cy="5429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u="none" kern="1200" dirty="0" smtClean="0"/>
            <a:t>NOT PERMISSIBLE</a:t>
          </a:r>
          <a:endParaRPr lang="en-US" sz="2400" b="1" u="none" kern="1200" dirty="0"/>
        </a:p>
      </dsp:txBody>
      <dsp:txXfrm>
        <a:off x="2171700" y="2790827"/>
        <a:ext cx="5067300" cy="54292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1F37D-9B2A-4B0A-9059-0B93C632E25E}">
      <dsp:nvSpPr>
        <dsp:cNvPr id="0" name=""/>
        <dsp:cNvSpPr/>
      </dsp:nvSpPr>
      <dsp:spPr>
        <a:xfrm>
          <a:off x="751" y="2477"/>
          <a:ext cx="6551696" cy="1141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No Disallowance </a:t>
          </a:r>
          <a:r>
            <a:rPr lang="en-US" sz="3100" kern="1200" dirty="0" smtClean="0"/>
            <a:t>of Interest on borrowed funds </a:t>
          </a:r>
          <a:endParaRPr lang="en-US" sz="3100" kern="1200" dirty="0"/>
        </a:p>
      </dsp:txBody>
      <dsp:txXfrm>
        <a:off x="34176" y="35902"/>
        <a:ext cx="6484846" cy="1074364"/>
      </dsp:txXfrm>
    </dsp:sp>
    <dsp:sp modelId="{6132E0B7-C5E3-49DF-A423-9FC7F1173C3A}">
      <dsp:nvSpPr>
        <dsp:cNvPr id="0" name=""/>
        <dsp:cNvSpPr/>
      </dsp:nvSpPr>
      <dsp:spPr>
        <a:xfrm>
          <a:off x="751" y="1258192"/>
          <a:ext cx="4279770" cy="1141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if Assessing officer </a:t>
          </a:r>
          <a:r>
            <a:rPr lang="en-US" sz="3100" u="none" kern="1200" dirty="0" smtClean="0"/>
            <a:t>does not show </a:t>
          </a:r>
          <a:endParaRPr lang="en-US" sz="3100" u="none" kern="1200" dirty="0"/>
        </a:p>
      </dsp:txBody>
      <dsp:txXfrm>
        <a:off x="34176" y="1291617"/>
        <a:ext cx="4212920" cy="1074364"/>
      </dsp:txXfrm>
    </dsp:sp>
    <dsp:sp modelId="{B7C9D3F8-75AC-4E0A-9696-7BFA1D56A472}">
      <dsp:nvSpPr>
        <dsp:cNvPr id="0" name=""/>
        <dsp:cNvSpPr/>
      </dsp:nvSpPr>
      <dsp:spPr>
        <a:xfrm>
          <a:off x="751" y="2513908"/>
          <a:ext cx="2095872" cy="1141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Between </a:t>
          </a:r>
          <a:endParaRPr lang="en-US" sz="2800" kern="1200" dirty="0"/>
        </a:p>
      </dsp:txBody>
      <dsp:txXfrm>
        <a:off x="34176" y="2547333"/>
        <a:ext cx="2029022" cy="1074364"/>
      </dsp:txXfrm>
    </dsp:sp>
    <dsp:sp modelId="{624C78A1-5574-4E2F-9774-676C8C49ABB6}">
      <dsp:nvSpPr>
        <dsp:cNvPr id="0" name=""/>
        <dsp:cNvSpPr/>
      </dsp:nvSpPr>
      <dsp:spPr>
        <a:xfrm>
          <a:off x="2184650" y="2513908"/>
          <a:ext cx="2095872" cy="1141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Borrowed funds &amp;</a:t>
          </a:r>
          <a:endParaRPr lang="en-US" sz="2800" kern="1200" dirty="0"/>
        </a:p>
      </dsp:txBody>
      <dsp:txXfrm>
        <a:off x="2218075" y="2547333"/>
        <a:ext cx="2029022" cy="1074364"/>
      </dsp:txXfrm>
    </dsp:sp>
    <dsp:sp modelId="{74275400-594B-433C-B121-80B1F756A65F}">
      <dsp:nvSpPr>
        <dsp:cNvPr id="0" name=""/>
        <dsp:cNvSpPr/>
      </dsp:nvSpPr>
      <dsp:spPr>
        <a:xfrm>
          <a:off x="4456575" y="1258192"/>
          <a:ext cx="2095872" cy="1141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u="none" kern="1200" dirty="0" smtClean="0"/>
            <a:t>NEXUS</a:t>
          </a:r>
        </a:p>
      </dsp:txBody>
      <dsp:txXfrm>
        <a:off x="4490000" y="1291617"/>
        <a:ext cx="2029022" cy="1074364"/>
      </dsp:txXfrm>
    </dsp:sp>
    <dsp:sp modelId="{2ED69F96-E194-4117-A1AD-C3B1C73300AB}">
      <dsp:nvSpPr>
        <dsp:cNvPr id="0" name=""/>
        <dsp:cNvSpPr/>
      </dsp:nvSpPr>
      <dsp:spPr>
        <a:xfrm>
          <a:off x="4456575" y="2513908"/>
          <a:ext cx="2095872" cy="1141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Tax free investment</a:t>
          </a:r>
          <a:endParaRPr lang="en-US" sz="2800" kern="1200" dirty="0"/>
        </a:p>
      </dsp:txBody>
      <dsp:txXfrm>
        <a:off x="4490000" y="2547333"/>
        <a:ext cx="2029022" cy="107436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AFE46-86F6-4B8E-B95E-646395A1A83B}">
      <dsp:nvSpPr>
        <dsp:cNvPr id="0" name=""/>
        <dsp:cNvSpPr/>
      </dsp:nvSpPr>
      <dsp:spPr>
        <a:xfrm>
          <a:off x="1851669" y="182880"/>
          <a:ext cx="3025125" cy="262127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Disallowance of</a:t>
          </a:r>
          <a:endParaRPr lang="en-US" sz="2800" kern="1200" dirty="0"/>
        </a:p>
      </dsp:txBody>
      <dsp:txXfrm>
        <a:off x="2200722" y="535743"/>
        <a:ext cx="2327019" cy="831749"/>
      </dsp:txXfrm>
    </dsp:sp>
    <dsp:sp modelId="{A10674C9-9E80-48A5-8390-25E53FE73A2C}">
      <dsp:nvSpPr>
        <dsp:cNvPr id="0" name=""/>
        <dsp:cNvSpPr/>
      </dsp:nvSpPr>
      <dsp:spPr>
        <a:xfrm>
          <a:off x="2899413" y="1356355"/>
          <a:ext cx="3032757" cy="237744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Net Interest</a:t>
          </a:r>
          <a:endParaRPr lang="en-US" sz="2400" b="1" kern="1200" dirty="0"/>
        </a:p>
      </dsp:txBody>
      <dsp:txXfrm>
        <a:off x="4532436" y="1630675"/>
        <a:ext cx="1166445" cy="1828800"/>
      </dsp:txXfrm>
    </dsp:sp>
    <dsp:sp modelId="{E2B8531E-E7C0-430D-8D54-B600C4469764}">
      <dsp:nvSpPr>
        <dsp:cNvPr id="0" name=""/>
        <dsp:cNvSpPr/>
      </dsp:nvSpPr>
      <dsp:spPr>
        <a:xfrm>
          <a:off x="2385059" y="2804151"/>
          <a:ext cx="1958344" cy="158496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or</a:t>
          </a:r>
          <a:endParaRPr lang="en-US" sz="3800" kern="1200" dirty="0"/>
        </a:p>
      </dsp:txBody>
      <dsp:txXfrm>
        <a:off x="2611022" y="3672835"/>
        <a:ext cx="1506419" cy="502922"/>
      </dsp:txXfrm>
    </dsp:sp>
    <dsp:sp modelId="{AD9ED651-A38E-472F-97DC-D8E4D4A593BD}">
      <dsp:nvSpPr>
        <dsp:cNvPr id="0" name=""/>
        <dsp:cNvSpPr/>
      </dsp:nvSpPr>
      <dsp:spPr>
        <a:xfrm>
          <a:off x="621028" y="1356355"/>
          <a:ext cx="3383287" cy="237744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Gross Interest</a:t>
          </a:r>
          <a:endParaRPr lang="en-US" sz="2400" b="1" kern="1200" dirty="0"/>
        </a:p>
      </dsp:txBody>
      <dsp:txXfrm>
        <a:off x="881281" y="1630675"/>
        <a:ext cx="1301264" cy="182880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69E58-6DA2-4708-A9EC-E625A0EB6F79}">
      <dsp:nvSpPr>
        <dsp:cNvPr id="0" name=""/>
        <dsp:cNvSpPr/>
      </dsp:nvSpPr>
      <dsp:spPr>
        <a:xfrm>
          <a:off x="0" y="1200935"/>
          <a:ext cx="7620000" cy="1865329"/>
        </a:xfrm>
        <a:prstGeom prst="notched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tint val="4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tint val="4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140A09A-FB06-4134-AE7A-CC0C2C56566E}">
      <dsp:nvSpPr>
        <dsp:cNvPr id="0" name=""/>
        <dsp:cNvSpPr/>
      </dsp:nvSpPr>
      <dsp:spPr>
        <a:xfrm>
          <a:off x="363" y="0"/>
          <a:ext cx="2453891" cy="1706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To prevent tax payers from setting off expenses </a:t>
          </a:r>
          <a:endParaRPr lang="en-US" sz="2300" kern="1200" dirty="0"/>
        </a:p>
      </dsp:txBody>
      <dsp:txXfrm>
        <a:off x="363" y="0"/>
        <a:ext cx="2453891" cy="1706880"/>
      </dsp:txXfrm>
    </dsp:sp>
    <dsp:sp modelId="{60692289-6B93-4FA7-87F5-40E0EB52CC04}">
      <dsp:nvSpPr>
        <dsp:cNvPr id="0" name=""/>
        <dsp:cNvSpPr/>
      </dsp:nvSpPr>
      <dsp:spPr>
        <a:xfrm>
          <a:off x="1013949" y="1920240"/>
          <a:ext cx="426720" cy="4267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50F781-928E-4E5A-B1BB-CB97A2065E98}">
      <dsp:nvSpPr>
        <dsp:cNvPr id="0" name=""/>
        <dsp:cNvSpPr/>
      </dsp:nvSpPr>
      <dsp:spPr>
        <a:xfrm>
          <a:off x="2487323" y="2560320"/>
          <a:ext cx="2094484" cy="1706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To earn tax free income</a:t>
          </a:r>
          <a:endParaRPr lang="en-US" sz="2200" kern="1200" dirty="0"/>
        </a:p>
      </dsp:txBody>
      <dsp:txXfrm>
        <a:off x="2487323" y="2560320"/>
        <a:ext cx="2094484" cy="1706880"/>
      </dsp:txXfrm>
    </dsp:sp>
    <dsp:sp modelId="{29078861-FA97-4FAD-A20A-255DBEE7FE3F}">
      <dsp:nvSpPr>
        <dsp:cNvPr id="0" name=""/>
        <dsp:cNvSpPr/>
      </dsp:nvSpPr>
      <dsp:spPr>
        <a:xfrm>
          <a:off x="3321205" y="1920240"/>
          <a:ext cx="426720" cy="4267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A2D541-055B-44AB-9312-8E04AC4AC312}">
      <dsp:nvSpPr>
        <dsp:cNvPr id="0" name=""/>
        <dsp:cNvSpPr/>
      </dsp:nvSpPr>
      <dsp:spPr>
        <a:xfrm>
          <a:off x="4614875" y="0"/>
          <a:ext cx="2242760" cy="1706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Against other income which is taxable</a:t>
          </a:r>
          <a:endParaRPr lang="en-US" sz="2200" kern="1200" dirty="0"/>
        </a:p>
      </dsp:txBody>
      <dsp:txXfrm>
        <a:off x="4614875" y="0"/>
        <a:ext cx="2242760" cy="1706880"/>
      </dsp:txXfrm>
    </dsp:sp>
    <dsp:sp modelId="{050D1326-B995-41F2-B307-F937D5614C30}">
      <dsp:nvSpPr>
        <dsp:cNvPr id="0" name=""/>
        <dsp:cNvSpPr/>
      </dsp:nvSpPr>
      <dsp:spPr>
        <a:xfrm>
          <a:off x="5522895" y="1920240"/>
          <a:ext cx="426720" cy="4267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13A0DA-BB02-401F-BC8E-AF5CD382246D}">
      <dsp:nvSpPr>
        <dsp:cNvPr id="0" name=""/>
        <dsp:cNvSpPr/>
      </dsp:nvSpPr>
      <dsp:spPr>
        <a:xfrm rot="5400000">
          <a:off x="-343116" y="1269717"/>
          <a:ext cx="1518880" cy="18344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101A40-726A-45FC-9BD1-8CDC34A66648}">
      <dsp:nvSpPr>
        <dsp:cNvPr id="0" name=""/>
        <dsp:cNvSpPr/>
      </dsp:nvSpPr>
      <dsp:spPr>
        <a:xfrm>
          <a:off x="3755" y="296623"/>
          <a:ext cx="2038275" cy="1222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To earn such tax free income </a:t>
          </a:r>
          <a:endParaRPr lang="en-US" sz="2100" kern="1200" dirty="0"/>
        </a:p>
      </dsp:txBody>
      <dsp:txXfrm>
        <a:off x="39574" y="332442"/>
        <a:ext cx="1966637" cy="1151327"/>
      </dsp:txXfrm>
    </dsp:sp>
    <dsp:sp modelId="{E155B954-FA4F-479E-9C57-A161B2336721}">
      <dsp:nvSpPr>
        <dsp:cNvPr id="0" name=""/>
        <dsp:cNvSpPr/>
      </dsp:nvSpPr>
      <dsp:spPr>
        <a:xfrm rot="5400000">
          <a:off x="-343116" y="2798423"/>
          <a:ext cx="1518880" cy="18344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504BBF-110B-4893-A353-E831EB644CCC}">
      <dsp:nvSpPr>
        <dsp:cNvPr id="0" name=""/>
        <dsp:cNvSpPr/>
      </dsp:nvSpPr>
      <dsp:spPr>
        <a:xfrm>
          <a:off x="3755" y="1825329"/>
          <a:ext cx="2038275" cy="1222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Tax payer must</a:t>
          </a:r>
          <a:endParaRPr lang="en-US" sz="2100" kern="1200" dirty="0"/>
        </a:p>
      </dsp:txBody>
      <dsp:txXfrm>
        <a:off x="39574" y="1861148"/>
        <a:ext cx="1966637" cy="1151327"/>
      </dsp:txXfrm>
    </dsp:sp>
    <dsp:sp modelId="{CBCE4518-8C13-4201-BAF1-2D34EC01F984}">
      <dsp:nvSpPr>
        <dsp:cNvPr id="0" name=""/>
        <dsp:cNvSpPr/>
      </dsp:nvSpPr>
      <dsp:spPr>
        <a:xfrm>
          <a:off x="421236" y="3562777"/>
          <a:ext cx="2701080" cy="18344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29CB3F-832D-4E6E-8FA4-5D0272737396}">
      <dsp:nvSpPr>
        <dsp:cNvPr id="0" name=""/>
        <dsp:cNvSpPr/>
      </dsp:nvSpPr>
      <dsp:spPr>
        <a:xfrm>
          <a:off x="3755" y="3354036"/>
          <a:ext cx="2038275" cy="1222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Have tax free income  &amp;</a:t>
          </a:r>
          <a:endParaRPr lang="en-US" sz="2100" kern="1200" dirty="0"/>
        </a:p>
      </dsp:txBody>
      <dsp:txXfrm>
        <a:off x="39574" y="3389855"/>
        <a:ext cx="1966637" cy="1151327"/>
      </dsp:txXfrm>
    </dsp:sp>
    <dsp:sp modelId="{10656157-010C-4C1C-B7FB-67E99FC925D9}">
      <dsp:nvSpPr>
        <dsp:cNvPr id="0" name=""/>
        <dsp:cNvSpPr/>
      </dsp:nvSpPr>
      <dsp:spPr>
        <a:xfrm rot="16200000">
          <a:off x="2367790" y="2798423"/>
          <a:ext cx="1518880" cy="18344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44BA39-26AB-4919-BC17-522C83CF2CB8}">
      <dsp:nvSpPr>
        <dsp:cNvPr id="0" name=""/>
        <dsp:cNvSpPr/>
      </dsp:nvSpPr>
      <dsp:spPr>
        <a:xfrm>
          <a:off x="2714662" y="3354036"/>
          <a:ext cx="2038275" cy="1222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Have actually incurred expenses</a:t>
          </a:r>
          <a:endParaRPr lang="en-US" sz="2100" kern="1200" dirty="0"/>
        </a:p>
      </dsp:txBody>
      <dsp:txXfrm>
        <a:off x="2750481" y="3389855"/>
        <a:ext cx="1966637" cy="1151327"/>
      </dsp:txXfrm>
    </dsp:sp>
    <dsp:sp modelId="{BE57D13C-DA6C-4EF6-87FE-B24BC9AF4B7A}">
      <dsp:nvSpPr>
        <dsp:cNvPr id="0" name=""/>
        <dsp:cNvSpPr/>
      </dsp:nvSpPr>
      <dsp:spPr>
        <a:xfrm rot="16200000">
          <a:off x="2367790" y="1269717"/>
          <a:ext cx="1518880" cy="18344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25D1F1-7892-49E5-B577-E1DF0B021BE3}">
      <dsp:nvSpPr>
        <dsp:cNvPr id="0" name=""/>
        <dsp:cNvSpPr/>
      </dsp:nvSpPr>
      <dsp:spPr>
        <a:xfrm>
          <a:off x="2714662" y="1825329"/>
          <a:ext cx="2038275" cy="1222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To quantify such expenses</a:t>
          </a:r>
          <a:endParaRPr lang="en-US" sz="2100" kern="1200" dirty="0"/>
        </a:p>
      </dsp:txBody>
      <dsp:txXfrm>
        <a:off x="2750481" y="1861148"/>
        <a:ext cx="1966637" cy="1151327"/>
      </dsp:txXfrm>
    </dsp:sp>
    <dsp:sp modelId="{63230741-819A-4383-96FB-49B18561AA26}">
      <dsp:nvSpPr>
        <dsp:cNvPr id="0" name=""/>
        <dsp:cNvSpPr/>
      </dsp:nvSpPr>
      <dsp:spPr>
        <a:xfrm>
          <a:off x="3132143" y="505363"/>
          <a:ext cx="2701080" cy="18344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5B1CCD-AC6A-43AC-9509-29506FDDA0D7}">
      <dsp:nvSpPr>
        <dsp:cNvPr id="0" name=""/>
        <dsp:cNvSpPr/>
      </dsp:nvSpPr>
      <dsp:spPr>
        <a:xfrm>
          <a:off x="2714662" y="296623"/>
          <a:ext cx="2038275" cy="1222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ensure that the same</a:t>
          </a:r>
          <a:endParaRPr lang="en-US" sz="2100" kern="1200" dirty="0"/>
        </a:p>
      </dsp:txBody>
      <dsp:txXfrm>
        <a:off x="2750481" y="332442"/>
        <a:ext cx="1966637" cy="1151327"/>
      </dsp:txXfrm>
    </dsp:sp>
    <dsp:sp modelId="{7D2DA09C-C4AD-40EA-A7AE-4A8AB310A199}">
      <dsp:nvSpPr>
        <dsp:cNvPr id="0" name=""/>
        <dsp:cNvSpPr/>
      </dsp:nvSpPr>
      <dsp:spPr>
        <a:xfrm rot="5400000">
          <a:off x="5078696" y="1269717"/>
          <a:ext cx="1518880" cy="18344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152FA9-DE61-4E78-8091-0CFE49D08D8A}">
      <dsp:nvSpPr>
        <dsp:cNvPr id="0" name=""/>
        <dsp:cNvSpPr/>
      </dsp:nvSpPr>
      <dsp:spPr>
        <a:xfrm>
          <a:off x="5425568" y="296623"/>
          <a:ext cx="2038275" cy="1222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are </a:t>
          </a:r>
          <a:r>
            <a:rPr lang="en-US" sz="2100" kern="1200" dirty="0" smtClean="0"/>
            <a:t>not claimed by assessee</a:t>
          </a:r>
          <a:endParaRPr lang="en-US" sz="2100" kern="1200" dirty="0"/>
        </a:p>
      </dsp:txBody>
      <dsp:txXfrm>
        <a:off x="5461387" y="332442"/>
        <a:ext cx="1966637" cy="1151327"/>
      </dsp:txXfrm>
    </dsp:sp>
    <dsp:sp modelId="{35F1E5E8-08C3-4B07-9862-3A8133732037}">
      <dsp:nvSpPr>
        <dsp:cNvPr id="0" name=""/>
        <dsp:cNvSpPr/>
      </dsp:nvSpPr>
      <dsp:spPr>
        <a:xfrm>
          <a:off x="5425568" y="1825329"/>
          <a:ext cx="2038275" cy="1222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as a deduction against any other income</a:t>
          </a:r>
          <a:endParaRPr lang="en-US" sz="2100" kern="1200" dirty="0"/>
        </a:p>
      </dsp:txBody>
      <dsp:txXfrm>
        <a:off x="5461387" y="1861148"/>
        <a:ext cx="1966637" cy="115132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FB30E-87A1-4BFF-BCE1-9C07E892E428}">
      <dsp:nvSpPr>
        <dsp:cNvPr id="0" name=""/>
        <dsp:cNvSpPr/>
      </dsp:nvSpPr>
      <dsp:spPr>
        <a:xfrm>
          <a:off x="0" y="1084"/>
          <a:ext cx="7162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E3F3C12-7AF0-4AAE-9724-B50ED14DF36C}">
      <dsp:nvSpPr>
        <dsp:cNvPr id="0" name=""/>
        <dsp:cNvSpPr/>
      </dsp:nvSpPr>
      <dsp:spPr>
        <a:xfrm>
          <a:off x="0" y="1084"/>
          <a:ext cx="1774172" cy="2511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Assessing officer is</a:t>
          </a:r>
          <a:endParaRPr lang="en-US" sz="2400" kern="1200" dirty="0"/>
        </a:p>
      </dsp:txBody>
      <dsp:txXfrm>
        <a:off x="0" y="1084"/>
        <a:ext cx="1774172" cy="2511422"/>
      </dsp:txXfrm>
    </dsp:sp>
    <dsp:sp modelId="{87F8C5A3-1A48-4B8B-9C74-250ED654AABF}">
      <dsp:nvSpPr>
        <dsp:cNvPr id="0" name=""/>
        <dsp:cNvSpPr/>
      </dsp:nvSpPr>
      <dsp:spPr>
        <a:xfrm>
          <a:off x="1860000" y="127219"/>
          <a:ext cx="5300864" cy="2192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accent1">
                  <a:lumMod val="50000"/>
                </a:schemeClr>
              </a:solidFill>
            </a:rPr>
            <a:t>satisfied 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with the correctness of claim</a:t>
          </a:r>
          <a:endParaRPr lang="en-US" sz="3600" kern="1200" dirty="0"/>
        </a:p>
      </dsp:txBody>
      <dsp:txXfrm>
        <a:off x="1860000" y="127219"/>
        <a:ext cx="5300864" cy="2192440"/>
      </dsp:txXfrm>
    </dsp:sp>
    <dsp:sp modelId="{67A2C1BF-23BE-4102-A57D-62586B281832}">
      <dsp:nvSpPr>
        <dsp:cNvPr id="0" name=""/>
        <dsp:cNvSpPr/>
      </dsp:nvSpPr>
      <dsp:spPr>
        <a:xfrm>
          <a:off x="1774172" y="2319660"/>
          <a:ext cx="457747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E2C79AB5-7FD4-4DE9-BFBD-82E2FD1FC1F1}">
      <dsp:nvSpPr>
        <dsp:cNvPr id="0" name=""/>
        <dsp:cNvSpPr/>
      </dsp:nvSpPr>
      <dsp:spPr>
        <a:xfrm>
          <a:off x="1860000" y="2445796"/>
          <a:ext cx="4491649" cy="1919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accent1">
                  <a:lumMod val="50000"/>
                </a:schemeClr>
              </a:solidFill>
            </a:rPr>
            <a:t>not satisfied  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with the correctness of claim</a:t>
          </a:r>
          <a:endParaRPr lang="en-US" sz="3600" kern="1200" dirty="0"/>
        </a:p>
      </dsp:txBody>
      <dsp:txXfrm>
        <a:off x="1860000" y="2445796"/>
        <a:ext cx="4491649" cy="1919608"/>
      </dsp:txXfrm>
    </dsp:sp>
    <dsp:sp modelId="{BFF93E57-AFCA-481B-95D6-4446336273CB}">
      <dsp:nvSpPr>
        <dsp:cNvPr id="0" name=""/>
        <dsp:cNvSpPr/>
      </dsp:nvSpPr>
      <dsp:spPr>
        <a:xfrm>
          <a:off x="1774172" y="4365405"/>
          <a:ext cx="457747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D21C0-C659-44E6-AE8F-4E518AF53536}">
      <dsp:nvSpPr>
        <dsp:cNvPr id="0" name=""/>
        <dsp:cNvSpPr/>
      </dsp:nvSpPr>
      <dsp:spPr>
        <a:xfrm rot="5400000">
          <a:off x="708918" y="637349"/>
          <a:ext cx="2128414" cy="354163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E541A9-8061-49F8-A73E-2D914143416D}">
      <dsp:nvSpPr>
        <dsp:cNvPr id="0" name=""/>
        <dsp:cNvSpPr/>
      </dsp:nvSpPr>
      <dsp:spPr>
        <a:xfrm>
          <a:off x="353632" y="1695535"/>
          <a:ext cx="3197407" cy="2802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ooper Black" pitchFamily="18" charset="0"/>
            </a:rPr>
            <a:t>No expenditure has been incurred for</a:t>
          </a:r>
          <a:endParaRPr lang="en-US" sz="3200" kern="1200" dirty="0">
            <a:latin typeface="Cooper Black" pitchFamily="18" charset="0"/>
          </a:endParaRPr>
        </a:p>
        <a:p>
          <a:pPr marL="228600" lvl="1" indent="-228600" algn="just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Such exempt income</a:t>
          </a:r>
          <a:endParaRPr lang="en-US" sz="2500" kern="1200" dirty="0"/>
        </a:p>
      </dsp:txBody>
      <dsp:txXfrm>
        <a:off x="353632" y="1695535"/>
        <a:ext cx="3197407" cy="2802715"/>
      </dsp:txXfrm>
    </dsp:sp>
    <dsp:sp modelId="{9C2ED288-E2D5-4208-8430-F5CA1954F6DF}">
      <dsp:nvSpPr>
        <dsp:cNvPr id="0" name=""/>
        <dsp:cNvSpPr/>
      </dsp:nvSpPr>
      <dsp:spPr>
        <a:xfrm>
          <a:off x="2947755" y="376610"/>
          <a:ext cx="603284" cy="60328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7052E-E6EA-4158-88C6-9F8765BEEB69}">
      <dsp:nvSpPr>
        <dsp:cNvPr id="0" name=""/>
        <dsp:cNvSpPr/>
      </dsp:nvSpPr>
      <dsp:spPr>
        <a:xfrm rot="5400000">
          <a:off x="4623169" y="-331235"/>
          <a:ext cx="2128414" cy="354163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23D6E6-882D-428B-9163-22F16D62A3C8}">
      <dsp:nvSpPr>
        <dsp:cNvPr id="0" name=""/>
        <dsp:cNvSpPr/>
      </dsp:nvSpPr>
      <dsp:spPr>
        <a:xfrm>
          <a:off x="4267884" y="726950"/>
          <a:ext cx="3197407" cy="2802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ooper Black" pitchFamily="18" charset="0"/>
            </a:rPr>
            <a:t>No further action is required</a:t>
          </a:r>
          <a:endParaRPr lang="en-US" sz="3200" kern="1200" dirty="0">
            <a:latin typeface="Cooper Black" pitchFamily="18" charset="0"/>
          </a:endParaRPr>
        </a:p>
        <a:p>
          <a:pPr marL="228600" lvl="1" indent="-228600" algn="just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By the Assessing Officer in this regard</a:t>
          </a:r>
          <a:endParaRPr lang="en-US" sz="2500" kern="1200" dirty="0"/>
        </a:p>
      </dsp:txBody>
      <dsp:txXfrm>
        <a:off x="4267884" y="726950"/>
        <a:ext cx="3197407" cy="28027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1E18B-0356-4F46-BBD0-208C56C9A857}">
      <dsp:nvSpPr>
        <dsp:cNvPr id="0" name=""/>
        <dsp:cNvSpPr/>
      </dsp:nvSpPr>
      <dsp:spPr>
        <a:xfrm>
          <a:off x="0" y="0"/>
          <a:ext cx="6347460" cy="146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Correctness of the claim of expenditure </a:t>
          </a:r>
          <a:endParaRPr lang="en-US" sz="2400" kern="1200" dirty="0"/>
        </a:p>
      </dsp:txBody>
      <dsp:txXfrm>
        <a:off x="42823" y="42823"/>
        <a:ext cx="4769753" cy="1376441"/>
      </dsp:txXfrm>
    </dsp:sp>
    <dsp:sp modelId="{BCB28F86-F7ED-441E-8582-95EAC57898C4}">
      <dsp:nvSpPr>
        <dsp:cNvPr id="0" name=""/>
        <dsp:cNvSpPr/>
      </dsp:nvSpPr>
      <dsp:spPr>
        <a:xfrm>
          <a:off x="560069" y="1705768"/>
          <a:ext cx="6347460" cy="146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 claim made by the assessee that no expenditure has been incurred</a:t>
          </a:r>
          <a:endParaRPr lang="en-US" sz="2400" kern="1200" dirty="0"/>
        </a:p>
      </dsp:txBody>
      <dsp:txXfrm>
        <a:off x="602892" y="1748591"/>
        <a:ext cx="4751387" cy="1376441"/>
      </dsp:txXfrm>
    </dsp:sp>
    <dsp:sp modelId="{7239741E-C28F-47BD-91BE-0EEAD222E383}">
      <dsp:nvSpPr>
        <dsp:cNvPr id="0" name=""/>
        <dsp:cNvSpPr/>
      </dsp:nvSpPr>
      <dsp:spPr>
        <a:xfrm>
          <a:off x="1120139" y="3411537"/>
          <a:ext cx="6347460" cy="146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For that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Rule 8D lays down the computation mechanism for this  purpose</a:t>
          </a:r>
          <a:endParaRPr lang="en-US" sz="2200" kern="1200" dirty="0"/>
        </a:p>
      </dsp:txBody>
      <dsp:txXfrm>
        <a:off x="1162962" y="3454360"/>
        <a:ext cx="4751387" cy="1376441"/>
      </dsp:txXfrm>
    </dsp:sp>
    <dsp:sp modelId="{826AD96D-F78B-4F83-A4DF-255EABCB25BD}">
      <dsp:nvSpPr>
        <dsp:cNvPr id="0" name=""/>
        <dsp:cNvSpPr/>
      </dsp:nvSpPr>
      <dsp:spPr>
        <a:xfrm>
          <a:off x="5397103" y="1108749"/>
          <a:ext cx="950356" cy="9503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610933" y="1108749"/>
        <a:ext cx="522696" cy="715143"/>
      </dsp:txXfrm>
    </dsp:sp>
    <dsp:sp modelId="{7B6F7987-63F8-46E6-BAC4-C73E609192B9}">
      <dsp:nvSpPr>
        <dsp:cNvPr id="0" name=""/>
        <dsp:cNvSpPr/>
      </dsp:nvSpPr>
      <dsp:spPr>
        <a:xfrm>
          <a:off x="5957173" y="2804771"/>
          <a:ext cx="950356" cy="9503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171003" y="2804771"/>
        <a:ext cx="522696" cy="7151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325C8-E517-4DD0-A292-FAD2AB481C56}">
      <dsp:nvSpPr>
        <dsp:cNvPr id="0" name=""/>
        <dsp:cNvSpPr/>
      </dsp:nvSpPr>
      <dsp:spPr>
        <a:xfrm>
          <a:off x="3493" y="1662"/>
          <a:ext cx="7460613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6500" b="1" kern="1200" dirty="0" smtClean="0"/>
            <a:t>aggregate of </a:t>
          </a:r>
          <a:endParaRPr lang="en-US" sz="6500" kern="1200" dirty="0"/>
        </a:p>
      </dsp:txBody>
      <dsp:txXfrm>
        <a:off x="55001" y="53170"/>
        <a:ext cx="7357597" cy="1655582"/>
      </dsp:txXfrm>
    </dsp:sp>
    <dsp:sp modelId="{8AD9AB86-6BB9-40D4-93AA-F211F5CD4BBD}">
      <dsp:nvSpPr>
        <dsp:cNvPr id="0" name=""/>
        <dsp:cNvSpPr/>
      </dsp:nvSpPr>
      <dsp:spPr>
        <a:xfrm>
          <a:off x="10775" y="1911158"/>
          <a:ext cx="7446049" cy="1051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700" kern="1200" dirty="0" smtClean="0"/>
            <a:t>(</a:t>
          </a:r>
          <a:r>
            <a:rPr lang="en-IN" sz="4700" kern="1200" dirty="0" err="1" smtClean="0"/>
            <a:t>i</a:t>
          </a:r>
          <a:r>
            <a:rPr lang="en-IN" sz="4700" kern="1200" dirty="0" smtClean="0"/>
            <a:t>) amount of expenditure </a:t>
          </a:r>
          <a:endParaRPr lang="en-US" sz="4700" kern="1200" dirty="0"/>
        </a:p>
      </dsp:txBody>
      <dsp:txXfrm>
        <a:off x="41567" y="1941950"/>
        <a:ext cx="7384465" cy="989723"/>
      </dsp:txXfrm>
    </dsp:sp>
    <dsp:sp modelId="{1635E831-1218-4645-85F2-B66C0410711B}">
      <dsp:nvSpPr>
        <dsp:cNvPr id="0" name=""/>
        <dsp:cNvSpPr/>
      </dsp:nvSpPr>
      <dsp:spPr>
        <a:xfrm>
          <a:off x="10775" y="3113364"/>
          <a:ext cx="3646449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directly relating to income </a:t>
          </a:r>
          <a:endParaRPr lang="en-US" sz="3500" kern="1200" dirty="0"/>
        </a:p>
      </dsp:txBody>
      <dsp:txXfrm>
        <a:off x="62283" y="3164872"/>
        <a:ext cx="3543433" cy="1655582"/>
      </dsp:txXfrm>
    </dsp:sp>
    <dsp:sp modelId="{C80AA1B1-DD6B-4475-9F4B-967EA15DF01C}">
      <dsp:nvSpPr>
        <dsp:cNvPr id="0" name=""/>
        <dsp:cNvSpPr/>
      </dsp:nvSpPr>
      <dsp:spPr>
        <a:xfrm>
          <a:off x="3810375" y="3113364"/>
          <a:ext cx="3646449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which does not form part of total income</a:t>
          </a:r>
          <a:endParaRPr lang="en-US" sz="3500" kern="1200" dirty="0"/>
        </a:p>
      </dsp:txBody>
      <dsp:txXfrm>
        <a:off x="3861883" y="3164872"/>
        <a:ext cx="3543433" cy="165558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325C8-E517-4DD0-A292-FAD2AB481C56}">
      <dsp:nvSpPr>
        <dsp:cNvPr id="0" name=""/>
        <dsp:cNvSpPr/>
      </dsp:nvSpPr>
      <dsp:spPr>
        <a:xfrm>
          <a:off x="3493" y="1662"/>
          <a:ext cx="7460613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6500" b="1" kern="1200" dirty="0" smtClean="0"/>
            <a:t>aggregate of </a:t>
          </a:r>
          <a:endParaRPr lang="en-US" sz="6500" kern="1200" dirty="0"/>
        </a:p>
      </dsp:txBody>
      <dsp:txXfrm>
        <a:off x="55001" y="53170"/>
        <a:ext cx="7357597" cy="1655582"/>
      </dsp:txXfrm>
    </dsp:sp>
    <dsp:sp modelId="{8AD9AB86-6BB9-40D4-93AA-F211F5CD4BBD}">
      <dsp:nvSpPr>
        <dsp:cNvPr id="0" name=""/>
        <dsp:cNvSpPr/>
      </dsp:nvSpPr>
      <dsp:spPr>
        <a:xfrm>
          <a:off x="10775" y="1911158"/>
          <a:ext cx="7446049" cy="1051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200" kern="1200" dirty="0" smtClean="0"/>
            <a:t>(ii) interest on borrowed funds </a:t>
          </a:r>
          <a:endParaRPr lang="en-US" sz="4200" kern="1200" dirty="0"/>
        </a:p>
      </dsp:txBody>
      <dsp:txXfrm>
        <a:off x="41567" y="1941950"/>
        <a:ext cx="7384465" cy="989723"/>
      </dsp:txXfrm>
    </dsp:sp>
    <dsp:sp modelId="{1635E831-1218-4645-85F2-B66C0410711B}">
      <dsp:nvSpPr>
        <dsp:cNvPr id="0" name=""/>
        <dsp:cNvSpPr/>
      </dsp:nvSpPr>
      <dsp:spPr>
        <a:xfrm>
          <a:off x="10775" y="3113364"/>
          <a:ext cx="3646449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not directly attributable to</a:t>
          </a:r>
          <a:endParaRPr lang="en-US" sz="3500" kern="1200" dirty="0"/>
        </a:p>
      </dsp:txBody>
      <dsp:txXfrm>
        <a:off x="62283" y="3164872"/>
        <a:ext cx="3543433" cy="1655582"/>
      </dsp:txXfrm>
    </dsp:sp>
    <dsp:sp modelId="{C80AA1B1-DD6B-4475-9F4B-967EA15DF01C}">
      <dsp:nvSpPr>
        <dsp:cNvPr id="0" name=""/>
        <dsp:cNvSpPr/>
      </dsp:nvSpPr>
      <dsp:spPr>
        <a:xfrm>
          <a:off x="3810375" y="3113364"/>
          <a:ext cx="3646449" cy="1758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any particular income or receipt</a:t>
          </a:r>
          <a:endParaRPr lang="en-US" sz="3500" kern="1200" dirty="0"/>
        </a:p>
      </dsp:txBody>
      <dsp:txXfrm>
        <a:off x="3861883" y="3164872"/>
        <a:ext cx="3543433" cy="16555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B8D72-4D33-4A75-AF58-D110A4B50FF2}">
      <dsp:nvSpPr>
        <dsp:cNvPr id="0" name=""/>
        <dsp:cNvSpPr/>
      </dsp:nvSpPr>
      <dsp:spPr>
        <a:xfrm rot="5400000">
          <a:off x="3558007" y="-2632704"/>
          <a:ext cx="1162704" cy="66473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accent1">
                  <a:lumMod val="50000"/>
                </a:schemeClr>
              </a:solidFill>
            </a:rPr>
            <a:t>Amount of interest </a:t>
          </a:r>
          <a:r>
            <a:rPr lang="en-IN" sz="2400" kern="1200" dirty="0" smtClean="0"/>
            <a:t>other than directly attributable to the exempt income </a:t>
          </a:r>
          <a:endParaRPr lang="en-US" sz="2400" kern="1200" dirty="0"/>
        </a:p>
      </dsp:txBody>
      <dsp:txXfrm rot="-5400000">
        <a:off x="815662" y="166400"/>
        <a:ext cx="6590636" cy="1049186"/>
      </dsp:txXfrm>
    </dsp:sp>
    <dsp:sp modelId="{EE6A899D-F0C3-450D-AA7C-7FF8543D7489}">
      <dsp:nvSpPr>
        <dsp:cNvPr id="0" name=""/>
        <dsp:cNvSpPr/>
      </dsp:nvSpPr>
      <dsp:spPr>
        <a:xfrm>
          <a:off x="1779" y="2406"/>
          <a:ext cx="813882" cy="1377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A</a:t>
          </a:r>
          <a:endParaRPr lang="en-US" sz="4300" kern="1200" dirty="0"/>
        </a:p>
      </dsp:txBody>
      <dsp:txXfrm>
        <a:off x="41509" y="42136"/>
        <a:ext cx="734422" cy="1297715"/>
      </dsp:txXfrm>
    </dsp:sp>
    <dsp:sp modelId="{296514B3-1EBE-497D-9A8E-9605E957438F}">
      <dsp:nvSpPr>
        <dsp:cNvPr id="0" name=""/>
        <dsp:cNvSpPr/>
      </dsp:nvSpPr>
      <dsp:spPr>
        <a:xfrm rot="5400000">
          <a:off x="3556478" y="-1063705"/>
          <a:ext cx="1135041" cy="66239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accent1">
                  <a:lumMod val="50000"/>
                </a:schemeClr>
              </a:solidFill>
            </a:rPr>
            <a:t>average of value of investment</a:t>
          </a:r>
          <a:endParaRPr lang="en-US" sz="2400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/>
            <a:t>income from which </a:t>
          </a:r>
          <a:r>
            <a:rPr lang="en-IN" sz="2400" b="1" i="1" kern="1200" dirty="0" smtClean="0"/>
            <a:t>does not or shall not form part</a:t>
          </a:r>
          <a:r>
            <a:rPr lang="en-IN" sz="2400" kern="1200" dirty="0" smtClean="0"/>
            <a:t> of the total income</a:t>
          </a:r>
          <a:endParaRPr lang="en-US" sz="2400" kern="1200" dirty="0"/>
        </a:p>
      </dsp:txBody>
      <dsp:txXfrm rot="-5400000">
        <a:off x="812034" y="1736147"/>
        <a:ext cx="6568521" cy="1024225"/>
      </dsp:txXfrm>
    </dsp:sp>
    <dsp:sp modelId="{251813C3-5D5E-4CB5-B5C5-0A8D0BB424C9}">
      <dsp:nvSpPr>
        <dsp:cNvPr id="0" name=""/>
        <dsp:cNvSpPr/>
      </dsp:nvSpPr>
      <dsp:spPr>
        <a:xfrm>
          <a:off x="1779" y="1501940"/>
          <a:ext cx="840111" cy="13678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B</a:t>
          </a:r>
          <a:endParaRPr lang="en-US" sz="4300" kern="1200" dirty="0"/>
        </a:p>
      </dsp:txBody>
      <dsp:txXfrm>
        <a:off x="42790" y="1542951"/>
        <a:ext cx="758089" cy="1285829"/>
      </dsp:txXfrm>
    </dsp:sp>
    <dsp:sp modelId="{63FA486D-AAD8-4FBD-A75D-2971560A83A3}">
      <dsp:nvSpPr>
        <dsp:cNvPr id="0" name=""/>
        <dsp:cNvSpPr/>
      </dsp:nvSpPr>
      <dsp:spPr>
        <a:xfrm rot="5400000">
          <a:off x="3595119" y="434628"/>
          <a:ext cx="972646" cy="6540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>
              <a:solidFill>
                <a:schemeClr val="accent1">
                  <a:lumMod val="50000"/>
                </a:schemeClr>
              </a:solidFill>
            </a:rPr>
            <a:t>average of total assets as appearing in the balance sheet </a:t>
          </a:r>
          <a:endParaRPr lang="en-US" sz="19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on the first day and the last day of the relevant accounting year</a:t>
          </a:r>
          <a:endParaRPr lang="en-US" sz="1900" kern="1200" dirty="0"/>
        </a:p>
      </dsp:txBody>
      <dsp:txXfrm rot="-5400000">
        <a:off x="811399" y="3265830"/>
        <a:ext cx="6492607" cy="877684"/>
      </dsp:txXfrm>
    </dsp:sp>
    <dsp:sp modelId="{85CB3B21-31B3-4D0D-8587-AE38B06FD2A9}">
      <dsp:nvSpPr>
        <dsp:cNvPr id="0" name=""/>
        <dsp:cNvSpPr/>
      </dsp:nvSpPr>
      <dsp:spPr>
        <a:xfrm flipH="1">
          <a:off x="1779" y="2992151"/>
          <a:ext cx="809619" cy="1425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C</a:t>
          </a:r>
          <a:endParaRPr lang="en-US" sz="4300" kern="1200" dirty="0"/>
        </a:p>
      </dsp:txBody>
      <dsp:txXfrm>
        <a:off x="41301" y="3031673"/>
        <a:ext cx="730575" cy="1345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5E468-A26D-45CB-ABC4-AE24989B11D1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A7F5D-48B2-46BC-92A4-ECAC79616B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01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A7F5D-48B2-46BC-92A4-ECAC79616BE7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A7F5D-48B2-46BC-92A4-ECAC79616BE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589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[</a:t>
            </a:r>
            <a:r>
              <a:rPr lang="en-US" sz="1200" i="1" dirty="0" smtClean="0">
                <a:solidFill>
                  <a:schemeClr val="accent1">
                    <a:lumMod val="50000"/>
                  </a:schemeClr>
                </a:solidFill>
              </a:rPr>
              <a:t>Dy. CIT vs. Maharashtra Seamless Limited (2011) 16 Taxman.com 97 (Del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A7F5D-48B2-46BC-92A4-ECAC79616BE7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DFBB69-891B-4D17-8C79-ACAEC3A9CFC6}" type="datetimeFigureOut">
              <a:rPr lang="en-US" smtClean="0"/>
              <a:pPr/>
              <a:t>6/17/2013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445331F-E1EA-4A18-88EF-599B9DEFC0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7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7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7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7.jpe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0.xml"/><Relationship Id="rId7" Type="http://schemas.openxmlformats.org/officeDocument/2006/relationships/image" Target="../media/image8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9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7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23.xml"/><Relationship Id="rId7" Type="http://schemas.openxmlformats.org/officeDocument/2006/relationships/image" Target="../media/image10.pn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8001000" cy="2362200"/>
          </a:xfrm>
        </p:spPr>
        <p:txBody>
          <a:bodyPr/>
          <a:lstStyle/>
          <a:p>
            <a:pPr algn="ctr"/>
            <a:r>
              <a:rPr lang="en-US" sz="40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pperplate Gothic Bold" pitchFamily="34" charset="0"/>
              </a:rPr>
              <a:t>SECTION 14A </a:t>
            </a:r>
            <a:br>
              <a:rPr lang="en-US" sz="40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pperplate Gothic Bold" pitchFamily="34" charset="0"/>
              </a:rPr>
            </a:br>
            <a:r>
              <a:rPr lang="en-US" sz="32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pperplate Gothic Bold" pitchFamily="34" charset="0"/>
              </a:rPr>
              <a:t>OF THE </a:t>
            </a:r>
            <a:r>
              <a:rPr lang="en-US" sz="40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pperplate Gothic Bold" pitchFamily="34" charset="0"/>
              </a:rPr>
              <a:t/>
            </a:r>
            <a:br>
              <a:rPr lang="en-US" sz="40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pperplate Gothic Bold" pitchFamily="34" charset="0"/>
              </a:rPr>
            </a:br>
            <a:r>
              <a:rPr lang="en-US" sz="40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pperplate Gothic Bold" pitchFamily="34" charset="0"/>
              </a:rPr>
              <a:t>     INCOME TAX ACT, 1961</a:t>
            </a:r>
            <a:r>
              <a:rPr lang="en-US" sz="4000" dirty="0" smtClean="0">
                <a:latin typeface="Copperplate Gothic Bold" pitchFamily="34" charset="0"/>
              </a:rPr>
              <a:t>	</a:t>
            </a:r>
            <a:endParaRPr lang="en-US" sz="4000" dirty="0">
              <a:latin typeface="Copperplate Gothic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858000" cy="20574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r>
              <a:rPr lang="en-US" dirty="0" smtClean="0"/>
              <a:t>By Deepika Mevadi</a:t>
            </a:r>
          </a:p>
          <a:p>
            <a:r>
              <a:rPr lang="en-US" dirty="0" smtClean="0"/>
              <a:t>					(CA Final)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495800" y="762000"/>
            <a:ext cx="3810000" cy="571182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Introduction of RULE 8D </a:t>
            </a:r>
          </a:p>
          <a:p>
            <a:pPr algn="just"/>
            <a:r>
              <a:rPr lang="en-US" i="1" dirty="0" smtClean="0"/>
              <a:t>Formula laid down in the said Rule is </a:t>
            </a:r>
          </a:p>
          <a:p>
            <a:pPr lvl="1" algn="just"/>
            <a:r>
              <a:rPr lang="en-US" sz="2400" i="1" dirty="0"/>
              <a:t>H</a:t>
            </a:r>
            <a:r>
              <a:rPr lang="en-US" sz="2400" i="1" dirty="0" smtClean="0"/>
              <a:t>ighly unfair and does not take into cognizance the facts of any case</a:t>
            </a:r>
            <a:r>
              <a:rPr lang="en-US" sz="2400" dirty="0" smtClean="0"/>
              <a:t>. </a:t>
            </a:r>
          </a:p>
          <a:p>
            <a:pPr lvl="1" algn="just"/>
            <a:r>
              <a:rPr lang="en-US" sz="2400" dirty="0" smtClean="0"/>
              <a:t>It merely lays down an arithmetical method of arriving at a disallowance. </a:t>
            </a:r>
          </a:p>
          <a:p>
            <a:pPr algn="just"/>
            <a:r>
              <a:rPr lang="en-US" dirty="0" smtClean="0"/>
              <a:t>This disallowance often comes to much </a:t>
            </a:r>
            <a:r>
              <a:rPr lang="en-US" dirty="0" smtClean="0">
                <a:solidFill>
                  <a:srgbClr val="3333FF"/>
                </a:solidFill>
              </a:rPr>
              <a:t>more than the entire expenses debited to the Profit and Loss Account by the tax payer.</a:t>
            </a:r>
            <a:endParaRPr lang="en-IN" dirty="0" smtClean="0">
              <a:solidFill>
                <a:srgbClr val="3333FF"/>
              </a:solidFill>
            </a:endParaRPr>
          </a:p>
          <a:p>
            <a:pPr>
              <a:buNone/>
            </a:pPr>
            <a:endParaRPr lang="en-I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40386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6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r>
              <a:rPr lang="en-US" sz="2800" b="1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Computation of Disallowance</a:t>
            </a:r>
            <a:endParaRPr lang="en-US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sz="2800" b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Computation of Disallowance</a:t>
            </a:r>
            <a:endParaRPr lang="en-US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066800"/>
            <a:ext cx="6096000" cy="990600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IN" sz="3600" dirty="0" smtClean="0"/>
              <a:t> </a:t>
            </a:r>
            <a:br>
              <a:rPr lang="en-IN" sz="3600" dirty="0" smtClean="0"/>
            </a:b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/>
              <a:t/>
            </a:r>
            <a:br>
              <a:rPr lang="en-IN" sz="3600" dirty="0"/>
            </a:br>
            <a:r>
              <a:rPr lang="en-IN" sz="3600" b="1" u="sng" dirty="0" smtClean="0"/>
              <a:t>formula for</a:t>
            </a:r>
            <a:r>
              <a:rPr lang="en-US" sz="3600" b="1" u="sng" dirty="0" smtClean="0"/>
              <a:t> disallowance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200" b="1" dirty="0" smtClean="0"/>
              <a:t/>
            </a:r>
            <a:br>
              <a:rPr lang="en-IN" sz="3200" b="1" dirty="0" smtClean="0"/>
            </a:br>
            <a:r>
              <a:rPr lang="en-IN" sz="3300" dirty="0" smtClean="0"/>
              <a:t>= </a:t>
            </a:r>
            <a:r>
              <a:rPr lang="en-IN" sz="3300" u="sng" dirty="0" smtClean="0">
                <a:solidFill>
                  <a:srgbClr val="FF0000"/>
                </a:solidFill>
              </a:rPr>
              <a:t>A x B</a:t>
            </a:r>
            <a:br>
              <a:rPr lang="en-IN" sz="3300" u="sng" dirty="0" smtClean="0">
                <a:solidFill>
                  <a:srgbClr val="FF0000"/>
                </a:solidFill>
              </a:rPr>
            </a:br>
            <a:r>
              <a:rPr lang="en-IN" sz="3300" dirty="0" smtClean="0">
                <a:solidFill>
                  <a:srgbClr val="FF0000"/>
                </a:solidFill>
              </a:rPr>
              <a:t>C</a:t>
            </a:r>
            <a:endParaRPr lang="en-US" sz="33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44696854"/>
              </p:ext>
            </p:extLst>
          </p:nvPr>
        </p:nvGraphicFramePr>
        <p:xfrm>
          <a:off x="609600" y="1981200"/>
          <a:ext cx="7467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r>
              <a:rPr lang="en-US" sz="2800" b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Computation of Disallowance</a:t>
            </a:r>
            <a:endParaRPr lang="en-US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IN" sz="3200" b="1" dirty="0" smtClean="0"/>
              <a:t>Rule 8D provides 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38473589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graphicEl>
                                              <a:dgm id="{E94C96D9-3BF5-4FC5-BAB9-7529E7498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graphicEl>
                                              <a:dgm id="{E94C96D9-3BF5-4FC5-BAB9-7529E7498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graphicEl>
                                              <a:dgm id="{75F84A24-C5D0-4342-96BE-230F90227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graphicEl>
                                              <a:dgm id="{75F84A24-C5D0-4342-96BE-230F90227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graphicEl>
                                              <a:dgm id="{566DA503-A7C2-4F79-81EA-4914DD71D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graphicEl>
                                              <a:dgm id="{566DA503-A7C2-4F79-81EA-4914DD71D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5105400" cy="106680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 </a:t>
            </a:r>
            <a:b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TO RULE 8D)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86000" y="5410200"/>
            <a:ext cx="6172200" cy="97155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[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Godrej &amp; Boyce Manufacturing Company Limited vs. DCIT (2010) 194 Taxman 203 (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Bom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.)]</a:t>
            </a:r>
          </a:p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105853424"/>
              </p:ext>
            </p:extLst>
          </p:nvPr>
        </p:nvGraphicFramePr>
        <p:xfrm>
          <a:off x="2514600" y="1143000"/>
          <a:ext cx="5791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533400"/>
            <a:ext cx="25146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6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0D5D0C3E-7E3A-4FBF-ACFA-7650DFB8B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D5D0C3E-7E3A-4FBF-ACFA-7650DFB8B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D5D0C3E-7E3A-4FBF-ACFA-7650DFB8B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0D5D0C3E-7E3A-4FBF-ACFA-7650DFB8B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3E99727A-CB5A-4261-BA7C-1F9B225F01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3E99727A-CB5A-4261-BA7C-1F9B225F01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3E99727A-CB5A-4261-BA7C-1F9B225F01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3E99727A-CB5A-4261-BA7C-1F9B225F01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C47379A9-AA36-4761-877A-B9CEF86A9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C47379A9-AA36-4761-877A-B9CEF86A9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C47379A9-AA36-4761-877A-B9CEF86A9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C47379A9-AA36-4761-877A-B9CEF86A9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0DDD516D-C68D-40D1-9420-F968B493F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0DDD516D-C68D-40D1-9420-F968B493F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0DDD516D-C68D-40D1-9420-F968B493F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DDD516D-C68D-40D1-9420-F968B493F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A6BD5B68-58FF-4472-A855-7D8BA933E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A6BD5B68-58FF-4472-A855-7D8BA933E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A6BD5B68-58FF-4472-A855-7D8BA933E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A6BD5B68-58FF-4472-A855-7D8BA933E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4D64D3D6-1BE8-4894-8BA8-8FCD8579F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4D64D3D6-1BE8-4894-8BA8-8FCD8579F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4D64D3D6-1BE8-4894-8BA8-8FCD8579F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4D64D3D6-1BE8-4894-8BA8-8FCD8579F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0FD313A2-2357-4B59-9B77-631A07C41B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0FD313A2-2357-4B59-9B77-631A07C41B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0FD313A2-2357-4B59-9B77-631A07C41B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0FD313A2-2357-4B59-9B77-631A07C41B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EE280DBD-1A6B-46CB-99D2-134B538DD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E280DBD-1A6B-46CB-99D2-134B538DD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E280DBD-1A6B-46CB-99D2-134B538DD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E280DBD-1A6B-46CB-99D2-134B538DD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E2CD46D-D435-4C01-AFF0-DC280ABA6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4E2CD46D-D435-4C01-AFF0-DC280ABA6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4E2CD46D-D435-4C01-AFF0-DC280ABA6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4E2CD46D-D435-4C01-AFF0-DC280ABA6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AB0CFDD4-774D-46DD-964E-84428F3DC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AB0CFDD4-774D-46DD-964E-84428F3DC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graphicEl>
                                              <a:dgm id="{AB0CFDD4-774D-46DD-964E-84428F3DC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graphicEl>
                                              <a:dgm id="{AB0CFDD4-774D-46DD-964E-84428F3DC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722A37C2-3237-40A0-982E-E903CF9F7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722A37C2-3237-40A0-982E-E903CF9F7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722A37C2-3237-40A0-982E-E903CF9F7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722A37C2-3237-40A0-982E-E903CF9F7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4E8DACE4-E77C-496B-BAD8-0A1DDD3D8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4E8DACE4-E77C-496B-BAD8-0A1DDD3D8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">
                                            <p:graphicEl>
                                              <a:dgm id="{4E8DACE4-E77C-496B-BAD8-0A1DDD3D8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4E8DACE4-E77C-496B-BAD8-0A1DDD3D8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9B804D41-937D-486A-866F-F05398B3E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9B804D41-937D-486A-866F-F05398B3E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9B804D41-937D-486A-866F-F05398B3E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9B804D41-937D-486A-866F-F05398B3E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D104F6F0-9EE0-449F-AEC9-C68E8C8A0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D104F6F0-9EE0-449F-AEC9-C68E8C8A0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D104F6F0-9EE0-449F-AEC9-C68E8C8A0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4">
                                            <p:graphicEl>
                                              <a:dgm id="{D104F6F0-9EE0-449F-AEC9-C68E8C8A0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Graphic spid="4" grpId="0">
        <p:bldSub>
          <a:bldDgm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5486400" cy="114300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 </a:t>
            </a:r>
            <a:b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TO RULE 8D)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86000" y="6172200"/>
            <a:ext cx="6172200" cy="4572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7030A0"/>
                </a:solidFill>
              </a:rPr>
              <a:t>[ K.V. Trading Co. Limited vs. DCIT (supra) ]</a:t>
            </a:r>
            <a:endParaRPr lang="en-US" sz="2000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048304110"/>
              </p:ext>
            </p:extLst>
          </p:nvPr>
        </p:nvGraphicFramePr>
        <p:xfrm>
          <a:off x="2209800" y="1524000"/>
          <a:ext cx="64008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81000"/>
            <a:ext cx="25146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3886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 </a:t>
            </a:r>
            <a:b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TO RULE 8D)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981200" y="6019800"/>
            <a:ext cx="6858000" cy="609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[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CIT vs. Hero Cycles Limited 323(2010) ITR 518 (P&amp;H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)]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446021112"/>
              </p:ext>
            </p:extLst>
          </p:nvPr>
        </p:nvGraphicFramePr>
        <p:xfrm>
          <a:off x="1600200" y="1371600"/>
          <a:ext cx="7239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81000"/>
            <a:ext cx="25146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6248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 </a:t>
            </a:r>
            <a:b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TO RULE 8D)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86000" y="5791200"/>
            <a:ext cx="6172200" cy="9144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3333FF"/>
                </a:solidFill>
              </a:rPr>
              <a:t>[</a:t>
            </a:r>
            <a:r>
              <a:rPr lang="en-US" sz="2000" i="1" dirty="0" smtClean="0">
                <a:solidFill>
                  <a:srgbClr val="3333FF"/>
                </a:solidFill>
              </a:rPr>
              <a:t>Dy. CIT vs. Maharashtra Seamless Limited (2011) 16 Taxman.com 97 (Del</a:t>
            </a:r>
            <a:r>
              <a:rPr lang="en-US" sz="2000" dirty="0" smtClean="0">
                <a:solidFill>
                  <a:srgbClr val="3333FF"/>
                </a:solidFill>
              </a:rPr>
              <a:t>.)</a:t>
            </a:r>
            <a:endParaRPr lang="en-US" sz="2000" dirty="0">
              <a:solidFill>
                <a:srgbClr val="3333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</p:nvPr>
        </p:nvGraphicFramePr>
        <p:xfrm>
          <a:off x="2209800" y="1600200"/>
          <a:ext cx="65532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81000"/>
            <a:ext cx="251460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274638"/>
            <a:ext cx="3200400" cy="1477962"/>
          </a:xfrm>
        </p:spPr>
        <p:txBody>
          <a:bodyPr>
            <a:normAutofit/>
          </a:bodyPr>
          <a:lstStyle/>
          <a:p>
            <a:pPr algn="r"/>
            <a:r>
              <a:rPr lang="en-IN" b="1" dirty="0" smtClean="0">
                <a:solidFill>
                  <a:schemeClr val="accent1">
                    <a:lumMod val="50000"/>
                  </a:schemeClr>
                </a:solidFill>
              </a:rPr>
              <a:t>			    Topics Covered</a:t>
            </a:r>
            <a:endParaRPr lang="en-IN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676400" y="2057400"/>
            <a:ext cx="6248400" cy="4416552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Background of Section 14A</a:t>
            </a:r>
          </a:p>
          <a:p>
            <a:r>
              <a:rPr lang="en-IN" dirty="0" smtClean="0"/>
              <a:t>Rationale of Section 14A</a:t>
            </a:r>
          </a:p>
          <a:p>
            <a:r>
              <a:rPr lang="en-IN" dirty="0" smtClean="0"/>
              <a:t>Objective</a:t>
            </a:r>
          </a:p>
          <a:p>
            <a:r>
              <a:rPr lang="en-IN" dirty="0" smtClean="0"/>
              <a:t>Method of Allocating Expenditure relating to Exempt Income</a:t>
            </a:r>
          </a:p>
          <a:p>
            <a:r>
              <a:rPr lang="en-IN" dirty="0" smtClean="0"/>
              <a:t>Computation of Disallowance</a:t>
            </a:r>
          </a:p>
          <a:p>
            <a:r>
              <a:rPr lang="en-IN" dirty="0" smtClean="0"/>
              <a:t>Judicial Decisions (Rule 8D)</a:t>
            </a:r>
          </a:p>
          <a:p>
            <a:r>
              <a:rPr lang="en-IN" dirty="0" smtClean="0"/>
              <a:t>Decision to Section 14A</a:t>
            </a:r>
          </a:p>
          <a:p>
            <a:r>
              <a:rPr lang="en-IN" dirty="0" smtClean="0"/>
              <a:t>Recent Developments</a:t>
            </a:r>
          </a:p>
          <a:p>
            <a:r>
              <a:rPr lang="en-IN" dirty="0" smtClean="0"/>
              <a:t>Special Bench Decision (SB)</a:t>
            </a:r>
          </a:p>
          <a:p>
            <a:r>
              <a:rPr lang="en-IN" dirty="0" smtClean="0"/>
              <a:t>Implication of SB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599"/>
            <a:ext cx="3200400" cy="143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52400"/>
            <a:ext cx="6172200" cy="1066800"/>
          </a:xfrm>
        </p:spPr>
        <p:txBody>
          <a:bodyPr/>
          <a:lstStyle/>
          <a:p>
            <a:pPr algn="ctr"/>
            <a: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 </a:t>
            </a:r>
            <a:b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TO RULE 8D)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86000" y="5791200"/>
            <a:ext cx="6172200" cy="76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Morgan Stanley India Securities (P) Limited vs. ACIT (2011) 55 DTYR (</a:t>
            </a:r>
            <a:r>
              <a:rPr lang="en-US" dirty="0" err="1" smtClean="0">
                <a:solidFill>
                  <a:srgbClr val="7030A0"/>
                </a:solidFill>
              </a:rPr>
              <a:t>Mub</a:t>
            </a:r>
            <a:r>
              <a:rPr lang="en-US" dirty="0" smtClean="0">
                <a:solidFill>
                  <a:srgbClr val="7030A0"/>
                </a:solidFill>
              </a:rPr>
              <a:t>) (</a:t>
            </a:r>
            <a:r>
              <a:rPr lang="en-US" dirty="0" err="1" smtClean="0">
                <a:solidFill>
                  <a:srgbClr val="7030A0"/>
                </a:solidFill>
              </a:rPr>
              <a:t>Trib</a:t>
            </a:r>
            <a:r>
              <a:rPr lang="en-US" dirty="0" smtClean="0">
                <a:solidFill>
                  <a:srgbClr val="7030A0"/>
                </a:solidFill>
              </a:rPr>
              <a:t>) 177</a:t>
            </a:r>
          </a:p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93904108"/>
              </p:ext>
            </p:extLst>
          </p:nvPr>
        </p:nvGraphicFramePr>
        <p:xfrm>
          <a:off x="2057400" y="1295400"/>
          <a:ext cx="6553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5105400" cy="1066800"/>
          </a:xfrm>
        </p:spPr>
        <p:txBody>
          <a:bodyPr/>
          <a:lstStyle/>
          <a:p>
            <a:pPr algn="ctr"/>
            <a: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 </a:t>
            </a:r>
            <a:b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TO RULE 8D)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057400" y="5943600"/>
            <a:ext cx="6553200" cy="685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[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Varun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Shipping Company Limited vs.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Addl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CIT (2012) 134 ITD 339 (Mum) ]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</p:nvPr>
        </p:nvGraphicFramePr>
        <p:xfrm>
          <a:off x="2438400" y="1600200"/>
          <a:ext cx="6248400" cy="4038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04800"/>
            <a:ext cx="25146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391400" cy="1143000"/>
          </a:xfrm>
        </p:spPr>
        <p:txBody>
          <a:bodyPr/>
          <a:lstStyle/>
          <a:p>
            <a:pPr algn="ctr"/>
            <a: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 </a:t>
            </a:r>
            <a:b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TO RULE 8D)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0" y="5410200"/>
            <a:ext cx="6172200" cy="97155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K. V. Trading Co. Limited vs. DCIT (supra)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294967295"/>
          </p:nvPr>
        </p:nvGraphicFramePr>
        <p:xfrm>
          <a:off x="2057400" y="1600200"/>
          <a:ext cx="6858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71600" y="152400"/>
            <a:ext cx="4724400" cy="1371600"/>
          </a:xfrm>
        </p:spPr>
        <p:txBody>
          <a:bodyPr>
            <a:normAutofit/>
          </a:bodyPr>
          <a:lstStyle/>
          <a:p>
            <a:r>
              <a:rPr lang="en-US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 </a:t>
            </a:r>
            <a:br>
              <a:rPr lang="en-US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TO RULE 8D)</a:t>
            </a:r>
            <a:endParaRPr lang="en-IN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0" y="5867400"/>
            <a:ext cx="6172200" cy="514350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>
                <a:solidFill>
                  <a:srgbClr val="7030A0"/>
                </a:solidFill>
              </a:rPr>
              <a:t>State Bank of Travancore vs. ACIT (2009) 318 ITR (AT) 171 (Coach)</a:t>
            </a:r>
            <a:endParaRPr lang="en-IN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337076656"/>
              </p:ext>
            </p:extLst>
          </p:nvPr>
        </p:nvGraphicFramePr>
        <p:xfrm>
          <a:off x="2286000" y="1600200"/>
          <a:ext cx="6629400" cy="3962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4800"/>
            <a:ext cx="2438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8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4419600" cy="1371600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DECISIONS</a:t>
            </a:r>
            <a:b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(ISSUES TO RULE 8D)</a:t>
            </a:r>
            <a:endParaRPr lang="en-IN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400800" cy="1371600"/>
          </a:xfrm>
        </p:spPr>
        <p:txBody>
          <a:bodyPr>
            <a:normAutofit/>
          </a:bodyPr>
          <a:lstStyle/>
          <a:p>
            <a:pPr algn="ctr"/>
            <a:r>
              <a:rPr lang="en-IN" sz="2200" dirty="0" err="1" smtClean="0">
                <a:solidFill>
                  <a:srgbClr val="7030A0"/>
                </a:solidFill>
              </a:rPr>
              <a:t>Daga</a:t>
            </a:r>
            <a:r>
              <a:rPr lang="en-IN" sz="2200" dirty="0" smtClean="0">
                <a:solidFill>
                  <a:srgbClr val="7030A0"/>
                </a:solidFill>
              </a:rPr>
              <a:t> </a:t>
            </a:r>
            <a:r>
              <a:rPr lang="en-IN" sz="2200" dirty="0">
                <a:solidFill>
                  <a:srgbClr val="7030A0"/>
                </a:solidFill>
              </a:rPr>
              <a:t>Capital Management P Ltd  [312 ITR 1 ] </a:t>
            </a:r>
            <a:endParaRPr lang="en-IN" sz="2200" dirty="0" smtClean="0">
              <a:solidFill>
                <a:srgbClr val="7030A0"/>
              </a:solidFill>
            </a:endParaRPr>
          </a:p>
          <a:p>
            <a:pPr algn="ctr"/>
            <a:r>
              <a:rPr lang="en-IN" sz="2200" dirty="0" smtClean="0">
                <a:solidFill>
                  <a:srgbClr val="7030A0"/>
                </a:solidFill>
              </a:rPr>
              <a:t>&amp;</a:t>
            </a:r>
          </a:p>
          <a:p>
            <a:pPr algn="ctr"/>
            <a:r>
              <a:rPr lang="en-IN" sz="2200" dirty="0">
                <a:solidFill>
                  <a:srgbClr val="7030A0"/>
                </a:solidFill>
              </a:rPr>
              <a:t>ACIT </a:t>
            </a:r>
            <a:r>
              <a:rPr lang="en-IN" sz="2200" dirty="0" err="1">
                <a:solidFill>
                  <a:srgbClr val="7030A0"/>
                </a:solidFill>
              </a:rPr>
              <a:t>vs</a:t>
            </a:r>
            <a:r>
              <a:rPr lang="en-IN" sz="2200" dirty="0">
                <a:solidFill>
                  <a:srgbClr val="7030A0"/>
                </a:solidFill>
              </a:rPr>
              <a:t> </a:t>
            </a:r>
            <a:r>
              <a:rPr lang="en-IN" sz="2200" dirty="0" err="1">
                <a:solidFill>
                  <a:srgbClr val="7030A0"/>
                </a:solidFill>
              </a:rPr>
              <a:t>Cheminvest</a:t>
            </a:r>
            <a:r>
              <a:rPr lang="en-IN" sz="2200" dirty="0">
                <a:solidFill>
                  <a:srgbClr val="7030A0"/>
                </a:solidFill>
              </a:rPr>
              <a:t> Ltd case [124 TTJ 577]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887016629"/>
              </p:ext>
            </p:extLst>
          </p:nvPr>
        </p:nvGraphicFramePr>
        <p:xfrm>
          <a:off x="2590800" y="2133599"/>
          <a:ext cx="6019800" cy="2590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04800"/>
            <a:ext cx="32004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7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Graphic spid="4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4419600" cy="1143000"/>
          </a:xfrm>
        </p:spPr>
        <p:txBody>
          <a:bodyPr>
            <a:normAutofit fontScale="90000"/>
          </a:bodyPr>
          <a:lstStyle/>
          <a:p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</a:t>
            </a:r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DECISIONS	</a:t>
            </a:r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(ISSUES TO RULE 8D)</a:t>
            </a:r>
            <a:endParaRPr lang="en-IN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2286000" y="5486400"/>
            <a:ext cx="6172200" cy="895350"/>
          </a:xfrm>
        </p:spPr>
        <p:txBody>
          <a:bodyPr/>
          <a:lstStyle/>
          <a:p>
            <a:pPr algn="just"/>
            <a:r>
              <a:rPr lang="en-IN" dirty="0" smtClean="0">
                <a:solidFill>
                  <a:srgbClr val="7030A0"/>
                </a:solidFill>
              </a:rPr>
              <a:t>CIT vs. New India Investment Corporation Limited (1978) 113 ITR 778 (Cal.)</a:t>
            </a:r>
            <a:endParaRPr lang="en-IN" dirty="0">
              <a:solidFill>
                <a:srgbClr val="7030A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894223734"/>
              </p:ext>
            </p:extLst>
          </p:nvPr>
        </p:nvGraphicFramePr>
        <p:xfrm>
          <a:off x="2667000" y="1600200"/>
          <a:ext cx="57912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8600"/>
            <a:ext cx="2819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6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6324600" cy="1066800"/>
          </a:xfrm>
        </p:spPr>
        <p:txBody>
          <a:bodyPr/>
          <a:lstStyle/>
          <a:p>
            <a:pPr algn="ctr"/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</a:t>
            </a:r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DECISIONS</a:t>
            </a:r>
            <a:b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ISSUES TO RULE 8D)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86000" y="5638800"/>
            <a:ext cx="6172200" cy="74295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[CIT vs. Kribhco (2012) 75 DTR 265 (Del.)</a:t>
            </a:r>
          </a:p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308370476"/>
              </p:ext>
            </p:extLst>
          </p:nvPr>
        </p:nvGraphicFramePr>
        <p:xfrm>
          <a:off x="2438400" y="1524001"/>
          <a:ext cx="6248400" cy="3581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63" y="228600"/>
            <a:ext cx="25146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06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5562600" cy="1219200"/>
          </a:xfrm>
        </p:spPr>
        <p:txBody>
          <a:bodyPr/>
          <a:lstStyle/>
          <a:p>
            <a:pPr algn="ctr"/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JUDICIAL </a:t>
            </a:r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DECISIONS</a:t>
            </a:r>
            <a:r>
              <a:rPr lang="en-US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(ISSUES </a:t>
            </a:r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RULE 8D</a:t>
            </a:r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   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590800" y="5867400"/>
            <a:ext cx="5867400" cy="533400"/>
          </a:xfrm>
        </p:spPr>
        <p:txBody>
          <a:bodyPr>
            <a:normAutofit/>
          </a:bodyPr>
          <a:lstStyle/>
          <a:p>
            <a:r>
              <a:rPr lang="en-IN" sz="2000" dirty="0">
                <a:solidFill>
                  <a:schemeClr val="accent3">
                    <a:lumMod val="75000"/>
                  </a:schemeClr>
                </a:solidFill>
              </a:rPr>
              <a:t>Gillette Group India (P.) </a:t>
            </a:r>
            <a:r>
              <a:rPr lang="en-IN" sz="2000" dirty="0" smtClean="0">
                <a:solidFill>
                  <a:schemeClr val="accent3">
                    <a:lumMod val="75000"/>
                  </a:schemeClr>
                </a:solidFill>
              </a:rPr>
              <a:t>Limited vs.  </a:t>
            </a:r>
            <a:r>
              <a:rPr lang="en-IN" sz="2000" dirty="0">
                <a:solidFill>
                  <a:schemeClr val="accent3">
                    <a:lumMod val="75000"/>
                  </a:schemeClr>
                </a:solidFill>
              </a:rPr>
              <a:t>ACIT </a:t>
            </a:r>
            <a:r>
              <a:rPr lang="en-IN" sz="2000" dirty="0" smtClean="0">
                <a:solidFill>
                  <a:schemeClr val="accent3">
                    <a:lumMod val="75000"/>
                  </a:schemeClr>
                </a:solidFill>
              </a:rPr>
              <a:t>12(1)</a:t>
            </a:r>
            <a:endParaRPr lang="en-IN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540222394"/>
              </p:ext>
            </p:extLst>
          </p:nvPr>
        </p:nvGraphicFramePr>
        <p:xfrm>
          <a:off x="2362200" y="1600201"/>
          <a:ext cx="6400800" cy="426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57200"/>
            <a:ext cx="2133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8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tx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274638"/>
            <a:ext cx="3657600" cy="868362"/>
          </a:xfrm>
        </p:spPr>
        <p:txBody>
          <a:bodyPr/>
          <a:lstStyle/>
          <a:p>
            <a:pPr algn="ctr"/>
            <a:r>
              <a:rPr lang="en-IN" sz="2800" b="1" dirty="0">
                <a:solidFill>
                  <a:schemeClr val="tx1"/>
                </a:solidFill>
              </a:rPr>
              <a:t>to Section 14A</a:t>
            </a:r>
            <a:endParaRPr lang="en-IN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29780347"/>
              </p:ext>
            </p:extLst>
          </p:nvPr>
        </p:nvGraphicFramePr>
        <p:xfrm>
          <a:off x="685800" y="1600200"/>
          <a:ext cx="72390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3733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0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2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0" y="228600"/>
            <a:ext cx="3124200" cy="990600"/>
          </a:xfrm>
        </p:spPr>
        <p:txBody>
          <a:bodyPr>
            <a:normAutofit/>
          </a:bodyPr>
          <a:lstStyle/>
          <a:p>
            <a:r>
              <a:rPr lang="en-IN" sz="3200" dirty="0" smtClean="0">
                <a:solidFill>
                  <a:schemeClr val="bg1"/>
                </a:solidFill>
              </a:rPr>
              <a:t>to Section 14A</a:t>
            </a:r>
            <a:endParaRPr lang="en-IN" sz="3200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362200" y="5105400"/>
            <a:ext cx="6553200" cy="1219200"/>
          </a:xfrm>
        </p:spPr>
        <p:txBody>
          <a:bodyPr>
            <a:normAutofit/>
          </a:bodyPr>
          <a:lstStyle/>
          <a:p>
            <a:pPr lvl="0"/>
            <a:endParaRPr lang="en-IN" i="1" dirty="0" smtClean="0">
              <a:solidFill>
                <a:srgbClr val="7030A0"/>
              </a:solidFill>
            </a:endParaRPr>
          </a:p>
          <a:p>
            <a:pPr lvl="0"/>
            <a:r>
              <a:rPr lang="en-IN" sz="2400" i="1" dirty="0" smtClean="0">
                <a:solidFill>
                  <a:srgbClr val="7030A0"/>
                </a:solidFill>
              </a:rPr>
              <a:t>e.g</a:t>
            </a:r>
            <a:r>
              <a:rPr lang="en-IN" sz="2400" i="1" dirty="0">
                <a:solidFill>
                  <a:srgbClr val="7030A0"/>
                </a:solidFill>
              </a:rPr>
              <a:t>.</a:t>
            </a:r>
            <a:r>
              <a:rPr lang="en-IN" sz="2400" dirty="0">
                <a:solidFill>
                  <a:srgbClr val="7030A0"/>
                </a:solidFill>
              </a:rPr>
              <a:t> Dividend Distribution tax, Tax payable by firms, </a:t>
            </a:r>
            <a:r>
              <a:rPr lang="en-IN" sz="2400" dirty="0" err="1">
                <a:solidFill>
                  <a:srgbClr val="7030A0"/>
                </a:solidFill>
              </a:rPr>
              <a:t>etc</a:t>
            </a:r>
            <a:endParaRPr lang="en-IN" sz="2400" dirty="0">
              <a:solidFill>
                <a:srgbClr val="7030A0"/>
              </a:solidFill>
            </a:endParaRPr>
          </a:p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169658177"/>
              </p:ext>
            </p:extLst>
          </p:nvPr>
        </p:nvGraphicFramePr>
        <p:xfrm>
          <a:off x="1752600" y="914400"/>
          <a:ext cx="7010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04800"/>
            <a:ext cx="3733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5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endParaRPr lang="en-US" sz="4000" b="1" cap="none" spc="0" dirty="0">
              <a:ln/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62162"/>
            <a:ext cx="7467600" cy="4411790"/>
          </a:xfrm>
        </p:spPr>
        <p:txBody>
          <a:bodyPr>
            <a:normAutofit/>
          </a:bodyPr>
          <a:lstStyle/>
          <a:p>
            <a:pPr algn="just"/>
            <a:endParaRPr lang="en-US" sz="2800" dirty="0" smtClean="0"/>
          </a:p>
          <a:p>
            <a:pPr algn="just"/>
            <a:r>
              <a:rPr lang="en-US" sz="2800" dirty="0" smtClean="0"/>
              <a:t>Brought onto the statute by the Finance Act, 2001 </a:t>
            </a:r>
          </a:p>
          <a:p>
            <a:pPr algn="just"/>
            <a:r>
              <a:rPr lang="en-IN" sz="2800" dirty="0" smtClean="0"/>
              <a:t>Provides for </a:t>
            </a:r>
            <a:r>
              <a:rPr lang="en-IN" sz="2800" dirty="0" smtClean="0">
                <a:solidFill>
                  <a:srgbClr val="0000FF"/>
                </a:solidFill>
              </a:rPr>
              <a:t>disallowance of expenditure </a:t>
            </a:r>
            <a:r>
              <a:rPr lang="en-IN" sz="2800" dirty="0" smtClean="0"/>
              <a:t>incurred in relation </a:t>
            </a:r>
            <a:r>
              <a:rPr lang="en-IN" sz="2800" dirty="0" smtClean="0">
                <a:solidFill>
                  <a:srgbClr val="0000FF"/>
                </a:solidFill>
              </a:rPr>
              <a:t>to income which is not included</a:t>
            </a:r>
            <a:r>
              <a:rPr lang="en-IN" sz="2800" dirty="0" smtClean="0"/>
              <a:t> in the </a:t>
            </a:r>
            <a:r>
              <a:rPr lang="en-IN" sz="2800" dirty="0" smtClean="0">
                <a:solidFill>
                  <a:srgbClr val="0000FF"/>
                </a:solidFill>
              </a:rPr>
              <a:t>total income </a:t>
            </a:r>
            <a:r>
              <a:rPr lang="en-IN" sz="2800" dirty="0" smtClean="0"/>
              <a:t>of the assessee</a:t>
            </a:r>
          </a:p>
          <a:p>
            <a:pPr algn="just"/>
            <a:r>
              <a:rPr lang="en-IN" sz="2800" dirty="0" smtClean="0"/>
              <a:t>Proviso to the Section was added by the Finance Act, 2002 w.e.f. 11-5-2001.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1"/>
            <a:ext cx="80772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tx2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274638"/>
            <a:ext cx="3124200" cy="868362"/>
          </a:xfrm>
        </p:spPr>
        <p:txBody>
          <a:bodyPr>
            <a:normAutofit/>
          </a:bodyPr>
          <a:lstStyle/>
          <a:p>
            <a:r>
              <a:rPr lang="en-IN" sz="3200" b="1" dirty="0" smtClean="0">
                <a:solidFill>
                  <a:schemeClr val="tx1"/>
                </a:solidFill>
              </a:rPr>
              <a:t>to </a:t>
            </a:r>
            <a:r>
              <a:rPr lang="en-IN" sz="3200" b="1" dirty="0">
                <a:solidFill>
                  <a:schemeClr val="tx1"/>
                </a:solidFill>
              </a:rPr>
              <a:t>Section 14A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85426166"/>
              </p:ext>
            </p:extLst>
          </p:nvPr>
        </p:nvGraphicFramePr>
        <p:xfrm>
          <a:off x="685800" y="1371600"/>
          <a:ext cx="7467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28600"/>
            <a:ext cx="3276600" cy="96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tx2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274638"/>
            <a:ext cx="4114800" cy="868362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chemeClr val="tx1"/>
                </a:solidFill>
              </a:rPr>
              <a:t>				</a:t>
            </a:r>
            <a:r>
              <a:rPr lang="en-IN" sz="3600" b="1" dirty="0" smtClean="0">
                <a:solidFill>
                  <a:schemeClr val="tx1"/>
                </a:solidFill>
              </a:rPr>
              <a:t>to </a:t>
            </a:r>
            <a:r>
              <a:rPr lang="en-IN" sz="3600" b="1" dirty="0">
                <a:solidFill>
                  <a:schemeClr val="tx1"/>
                </a:solidFill>
              </a:rPr>
              <a:t>Section 14A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27851999"/>
              </p:ext>
            </p:extLst>
          </p:nvPr>
        </p:nvGraphicFramePr>
        <p:xfrm>
          <a:off x="498566" y="1600200"/>
          <a:ext cx="7807234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4800"/>
            <a:ext cx="39624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46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Recent developments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7467600" cy="4645152"/>
          </a:xfrm>
        </p:spPr>
        <p:txBody>
          <a:bodyPr>
            <a:normAutofit/>
          </a:bodyPr>
          <a:lstStyle/>
          <a:p>
            <a:pPr algn="just"/>
            <a:r>
              <a:rPr lang="en-US" sz="2600" dirty="0"/>
              <a:t>Once the Rule 8D was notified sometime in early 2008, the tax officers have been mechanically applying the said Rule to all pending assessments. </a:t>
            </a:r>
            <a:endParaRPr lang="en-US" sz="2600" dirty="0" smtClean="0"/>
          </a:p>
          <a:p>
            <a:pPr algn="just"/>
            <a:r>
              <a:rPr lang="en-US" sz="2600" dirty="0" smtClean="0"/>
              <a:t>In </a:t>
            </a:r>
            <a:r>
              <a:rPr lang="en-US" sz="2600" dirty="0"/>
              <a:t>most cases, they have been </a:t>
            </a:r>
            <a:r>
              <a:rPr lang="en-US" sz="2600" dirty="0">
                <a:solidFill>
                  <a:srgbClr val="3333FF"/>
                </a:solidFill>
              </a:rPr>
              <a:t>rejecting the working prepared by the tax payer </a:t>
            </a:r>
            <a:r>
              <a:rPr lang="en-US" sz="2600" dirty="0"/>
              <a:t>and </a:t>
            </a:r>
            <a:r>
              <a:rPr lang="en-US" sz="2600" dirty="0">
                <a:solidFill>
                  <a:srgbClr val="3333FF"/>
                </a:solidFill>
              </a:rPr>
              <a:t>huge disallowances have been made under section</a:t>
            </a:r>
            <a:r>
              <a:rPr lang="en-US" sz="2600" dirty="0"/>
              <a:t> 14A 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based on the irrational computational mechanism </a:t>
            </a:r>
            <a:r>
              <a:rPr lang="en-US" sz="2600" dirty="0"/>
              <a:t>laid down in the Rule.</a:t>
            </a:r>
            <a:endParaRPr lang="en-IN" sz="2600" dirty="0"/>
          </a:p>
          <a:p>
            <a:pPr algn="just">
              <a:buNone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870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b="1" dirty="0"/>
              <a:t>Recent developments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696200" cy="5254752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However, the latest development has made matters even worse now. </a:t>
            </a:r>
          </a:p>
          <a:p>
            <a:pPr algn="just"/>
            <a:r>
              <a:rPr lang="en-US" dirty="0" smtClean="0"/>
              <a:t>Recently, the Income-tax Appellate Tribunal had occasion to decide on the </a:t>
            </a:r>
            <a:r>
              <a:rPr lang="en-US" u="sng" dirty="0" smtClean="0"/>
              <a:t>issue of applicability of the section in those cases, </a:t>
            </a:r>
          </a:p>
          <a:p>
            <a:pPr algn="just"/>
            <a:r>
              <a:rPr lang="en-US" i="1" u="sng" dirty="0">
                <a:solidFill>
                  <a:schemeClr val="accent1">
                    <a:lumMod val="50000"/>
                  </a:schemeClr>
                </a:solidFill>
              </a:rPr>
              <a:t>W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here a tax payer had invested money in investments, the income from which, as and when received, would be tax free in the hands of the tax payer.</a:t>
            </a:r>
          </a:p>
          <a:p>
            <a:pPr algn="just"/>
            <a:r>
              <a:rPr lang="en-US" dirty="0" smtClean="0"/>
              <a:t>In view of conflicting decisions of various Tribunals in the matter, it was decided to constitute a </a:t>
            </a:r>
            <a:r>
              <a:rPr lang="en-US" sz="2600" b="1" dirty="0" smtClean="0">
                <a:solidFill>
                  <a:srgbClr val="7030A0"/>
                </a:solidFill>
              </a:rPr>
              <a:t>SPECIAL BENCH</a:t>
            </a:r>
            <a:r>
              <a:rPr lang="en-US" sz="2600" dirty="0" smtClean="0"/>
              <a:t>.</a:t>
            </a:r>
            <a:r>
              <a:rPr lang="en-US" dirty="0" smtClean="0"/>
              <a:t> 	This Special Bench at Delhi has given its decision vide its consolidated order dated 5th August, 2009 in the case of </a:t>
            </a:r>
            <a:r>
              <a:rPr lang="en-US" i="1" dirty="0" smtClean="0"/>
              <a:t>ITA Nos. 87/Del/2008, 4788/Del/2007 and 233/</a:t>
            </a:r>
            <a:r>
              <a:rPr lang="en-US" i="1" dirty="0" err="1" smtClean="0"/>
              <a:t>Ahd</a:t>
            </a:r>
            <a:r>
              <a:rPr lang="en-US" i="1" dirty="0" smtClean="0"/>
              <a:t>/2006</a:t>
            </a:r>
            <a:endParaRPr lang="en-IN" i="1" dirty="0"/>
          </a:p>
        </p:txBody>
      </p:sp>
    </p:spTree>
    <p:extLst>
      <p:ext uri="{BB962C8B-B14F-4D97-AF65-F5344CB8AC3E}">
        <p14:creationId xmlns:p14="http://schemas.microsoft.com/office/powerpoint/2010/main" val="246870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Special Bench Decision</a:t>
            </a:r>
            <a:endParaRPr lang="en-IN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08774009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81000"/>
            <a:ext cx="30480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3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Special Bench decision 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21078854"/>
              </p:ext>
            </p:extLst>
          </p:nvPr>
        </p:nvGraphicFramePr>
        <p:xfrm>
          <a:off x="685800" y="1600200"/>
          <a:ext cx="6629400" cy="4800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28600"/>
            <a:ext cx="2902857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3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</a:rPr>
              <a:t>Special Bench Decision</a:t>
            </a:r>
            <a:endParaRPr lang="en-IN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09323505"/>
              </p:ext>
            </p:extLst>
          </p:nvPr>
        </p:nvGraphicFramePr>
        <p:xfrm>
          <a:off x="457200" y="1600201"/>
          <a:ext cx="7467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81000"/>
            <a:ext cx="2902857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1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5029200" cy="9144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Special Bench Decision</a:t>
            </a:r>
            <a:endParaRPr lang="en-IN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solidFill>
                <a:srgbClr val="3333FF"/>
              </a:solidFill>
            </a:endParaRPr>
          </a:p>
          <a:p>
            <a:r>
              <a:rPr lang="en-US" dirty="0" smtClean="0">
                <a:solidFill>
                  <a:srgbClr val="3333FF"/>
                </a:solidFill>
              </a:rPr>
              <a:t>Decisions </a:t>
            </a:r>
            <a:r>
              <a:rPr lang="en-US" dirty="0">
                <a:solidFill>
                  <a:srgbClr val="3333FF"/>
                </a:solidFill>
              </a:rPr>
              <a:t>of the Supreme Court in the case of Maharashtra Sugar Mills and Rajasthan State Warehousing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397651722"/>
              </p:ext>
            </p:extLst>
          </p:nvPr>
        </p:nvGraphicFramePr>
        <p:xfrm>
          <a:off x="2438400" y="1905000"/>
          <a:ext cx="57912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81000"/>
            <a:ext cx="2796419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8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Decision of special bench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3129840"/>
              </p:ext>
            </p:extLst>
          </p:nvPr>
        </p:nvGraphicFramePr>
        <p:xfrm>
          <a:off x="457200" y="1295400"/>
          <a:ext cx="7467600" cy="517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57200"/>
            <a:ext cx="18288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Implications of the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decision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77669901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177800"/>
            <a:ext cx="2506749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05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RATIONALE FOR THIS SECTION</a:t>
            </a:r>
            <a:endParaRPr lang="en-IN" b="1" cap="none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77592838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869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Implications of the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decision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97093098"/>
              </p:ext>
            </p:extLst>
          </p:nvPr>
        </p:nvGraphicFramePr>
        <p:xfrm>
          <a:off x="1066800" y="1600201"/>
          <a:ext cx="6400800" cy="426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177800"/>
            <a:ext cx="2735348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47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Implications of the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decision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5035339"/>
              </p:ext>
            </p:extLst>
          </p:nvPr>
        </p:nvGraphicFramePr>
        <p:xfrm>
          <a:off x="914400" y="1600200"/>
          <a:ext cx="7162800" cy="4190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177800"/>
            <a:ext cx="2506749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0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ank_you-797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762000"/>
            <a:ext cx="7315200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859819503"/>
              </p:ext>
            </p:extLst>
          </p:nvPr>
        </p:nvGraphicFramePr>
        <p:xfrm>
          <a:off x="685800" y="2209800"/>
          <a:ext cx="7620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4800"/>
            <a:ext cx="725805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MEANS TO OBJECTIVE</a:t>
            </a:r>
            <a:endParaRPr lang="en-US" b="1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70022238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Method for Allocating expenditure in relation to exempt income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b="1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[Section 14A(2) and Rule 8D]</a:t>
            </a:r>
            <a:endParaRPr lang="en-US" sz="3100" b="1" cap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49444"/>
              </p:ext>
            </p:extLst>
          </p:nvPr>
        </p:nvGraphicFramePr>
        <p:xfrm>
          <a:off x="1066800" y="1981200"/>
          <a:ext cx="7162800" cy="4492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96962"/>
          </a:xfrm>
        </p:spPr>
        <p:txBody>
          <a:bodyPr>
            <a:normAutofit/>
          </a:bodyPr>
          <a:lstStyle/>
          <a:p>
            <a:r>
              <a:rPr lang="en-US" sz="36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(a) Assessing officer is satisfied</a:t>
            </a:r>
            <a:endParaRPr lang="en-US" sz="3600" b="1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25028981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96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(</a:t>
            </a:r>
            <a:r>
              <a:rPr lang="en-US" sz="40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b) Assessing officer is </a:t>
            </a:r>
            <a:br>
              <a:rPr lang="en-US" sz="40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40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not satisfied with</a:t>
            </a:r>
            <a:endParaRPr lang="en-US" sz="4000" b="1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18422704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962</TotalTime>
  <Words>1628</Words>
  <Application>Microsoft Office PowerPoint</Application>
  <PresentationFormat>On-screen Show (4:3)</PresentationFormat>
  <Paragraphs>272</Paragraphs>
  <Slides>42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Oriel</vt:lpstr>
      <vt:lpstr>SECTION 14A  OF THE       INCOME TAX ACT, 1961 </vt:lpstr>
      <vt:lpstr>       Topics Covered</vt:lpstr>
      <vt:lpstr>PowerPoint Presentation</vt:lpstr>
      <vt:lpstr>RATIONALE FOR THIS SECTION</vt:lpstr>
      <vt:lpstr>PowerPoint Presentation</vt:lpstr>
      <vt:lpstr>MEANS TO OBJECTIVE</vt:lpstr>
      <vt:lpstr>Method for Allocating expenditure in relation to exempt income [Section 14A(2) and Rule 8D]</vt:lpstr>
      <vt:lpstr>(a) Assessing officer is satisfied</vt:lpstr>
      <vt:lpstr>  (b) Assessing officer is  not satisfied with</vt:lpstr>
      <vt:lpstr>PowerPoint Presentation</vt:lpstr>
      <vt:lpstr>Computation of Disallowance</vt:lpstr>
      <vt:lpstr>Computation of Disallowance</vt:lpstr>
      <vt:lpstr>            formula for disallowance   = A x B C</vt:lpstr>
      <vt:lpstr>Computation of Disallowance</vt:lpstr>
      <vt:lpstr>Rule 8D provides </vt:lpstr>
      <vt:lpstr>JUDICIAL DECISIONS  (ISSUES TO RULE 8D)</vt:lpstr>
      <vt:lpstr>JUDICIAL DECISIONS  (ISSUES TO RULE 8D)</vt:lpstr>
      <vt:lpstr>JUDICIAL DECISIONS  (ISSUES TO RULE 8D)</vt:lpstr>
      <vt:lpstr>JUDICIAL DECISIONS  (ISSUES TO RULE 8D)</vt:lpstr>
      <vt:lpstr>JUDICIAL DECISIONS  (ISSUES TO RULE 8D)</vt:lpstr>
      <vt:lpstr>JUDICIAL DECISIONS  (ISSUES TO RULE 8D)</vt:lpstr>
      <vt:lpstr>JUDICIAL DECISIONS  (ISSUES TO RULE 8D)</vt:lpstr>
      <vt:lpstr>JUDICIAL DECISIONS  (ISSUES TO RULE 8D)</vt:lpstr>
      <vt:lpstr>JUDICIAL DECISIONS  (ISSUES TO RULE 8D)</vt:lpstr>
      <vt:lpstr>JUDICIAL DECISIONS   (ISSUES TO RULE 8D)</vt:lpstr>
      <vt:lpstr>JUDICIAL DECISIONS (ISSUES TO RULE 8D)</vt:lpstr>
      <vt:lpstr>JUDICIAL DECISIONS (ISSUES TO RULE 8D)    </vt:lpstr>
      <vt:lpstr>to Section 14A</vt:lpstr>
      <vt:lpstr>to Section 14A</vt:lpstr>
      <vt:lpstr>to Section 14A</vt:lpstr>
      <vt:lpstr>    to Section 14A</vt:lpstr>
      <vt:lpstr>Recent developments</vt:lpstr>
      <vt:lpstr>Recent developments</vt:lpstr>
      <vt:lpstr>Special Bench Decision</vt:lpstr>
      <vt:lpstr>Special Bench decision  </vt:lpstr>
      <vt:lpstr>Special Bench Decision</vt:lpstr>
      <vt:lpstr>Special Bench Decision</vt:lpstr>
      <vt:lpstr>Decision of special bench</vt:lpstr>
      <vt:lpstr>Implications of the  decision</vt:lpstr>
      <vt:lpstr>Implications of the  decision</vt:lpstr>
      <vt:lpstr>Implications of the  decision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14A OF THE INCOME TAX ACT, 1961</dc:title>
  <dc:creator>comp1</dc:creator>
  <cp:lastModifiedBy>Chirag</cp:lastModifiedBy>
  <cp:revision>533</cp:revision>
  <dcterms:created xsi:type="dcterms:W3CDTF">2013-06-11T10:19:28Z</dcterms:created>
  <dcterms:modified xsi:type="dcterms:W3CDTF">2013-06-17T03:10:21Z</dcterms:modified>
</cp:coreProperties>
</file>