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7838C-1866-49A4-8F14-AA29C897C278}" type="datetimeFigureOut">
              <a:rPr lang="en-US" smtClean="0"/>
              <a:t>11/27/2008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C9769-3948-49CC-9FE9-017A07187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16205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SIMPLE APPROACH TO CALCULATE </a:t>
            </a:r>
            <a:br>
              <a:rPr lang="en-US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PRE-CONSTRUCTION PERIOD AND INTEREST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1" y="381000"/>
            <a:ext cx="717280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Two factors for considering  pre-construction period</a:t>
            </a:r>
            <a:endParaRPr lang="en-US" sz="2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67000" y="1600200"/>
            <a:ext cx="3733800" cy="457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Which ever is earlier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62000" y="3886200"/>
            <a:ext cx="34290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period of loan repayment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05400" y="3886200"/>
            <a:ext cx="33528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period of acquisition was made/ construction was completed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>
            <a:stCxn id="4" idx="3"/>
            <a:endCxn id="5" idx="1"/>
          </p:cNvCxnSpPr>
          <p:nvPr/>
        </p:nvCxnSpPr>
        <p:spPr>
          <a:xfrm>
            <a:off x="4191000" y="4457700"/>
            <a:ext cx="9144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stCxn id="3" idx="2"/>
          </p:cNvCxnSpPr>
          <p:nvPr/>
        </p:nvCxnSpPr>
        <p:spPr>
          <a:xfrm rot="16200000" flipH="1">
            <a:off x="3333750" y="3257550"/>
            <a:ext cx="243840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1" y="304800"/>
            <a:ext cx="81205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following steps are to be considered for determining </a:t>
            </a:r>
          </a:p>
          <a:p>
            <a:pPr algn="ctr"/>
            <a:r>
              <a:rPr lang="en-US" sz="2000" b="1" u="sng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pre-construction interest </a:t>
            </a:r>
          </a:p>
        </p:txBody>
      </p:sp>
      <p:sp>
        <p:nvSpPr>
          <p:cNvPr id="4" name="Rectangle 3"/>
          <p:cNvSpPr/>
          <p:nvPr/>
        </p:nvSpPr>
        <p:spPr>
          <a:xfrm>
            <a:off x="1" y="167640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If repayment of loan period is earlier than acquisition/ construction period  </a:t>
            </a:r>
            <a:r>
              <a:rPr lang="en-US" sz="2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then </a:t>
            </a:r>
            <a:r>
              <a:rPr lang="en-US" sz="20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the following steps to be followed</a:t>
            </a:r>
            <a:endParaRPr lang="en-US" sz="20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76600" y="2743200"/>
            <a:ext cx="2667000" cy="838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Pre-construction period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76600" y="4572000"/>
            <a:ext cx="2743200" cy="1066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Determine the date of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borrowel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loan to the date of repayment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572000" y="3733800"/>
            <a:ext cx="76200" cy="6858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0" y="685800"/>
            <a:ext cx="36576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Pre-construction interest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19400" y="2286000"/>
            <a:ext cx="35052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Loan amount X rate of interest X No. of days/month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743200" y="4191000"/>
            <a:ext cx="38100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Allowable pre-construction interest p.a. u/s 24 = (preconstruction interest)/5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600200"/>
            <a:ext cx="152400" cy="5334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572000" y="3505200"/>
            <a:ext cx="152400" cy="5334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52400"/>
            <a:ext cx="89154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If acquisition/construction was earlier than repayment of loan (or no repayment made till the acquisition/construction was made/completed)</a:t>
            </a:r>
            <a:endParaRPr lang="en-US" sz="20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438400" y="1600200"/>
            <a:ext cx="403860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Pre-construction period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62200" y="4114800"/>
            <a:ext cx="4267200" cy="14478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Identify the last date of the financial year immediately preceding the date of completion/ acquisition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19600" y="2743200"/>
            <a:ext cx="152400" cy="10668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743200" y="685800"/>
            <a:ext cx="3657600" cy="762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Pre-construction interest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19400" y="2286000"/>
            <a:ext cx="3505200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Loan amount X rate of interest X No. of days/month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743200" y="4191000"/>
            <a:ext cx="38100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Allowable pre-construction interest p.a. u/s 24 = (preconstruction interest)/5</a:t>
            </a: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495800" y="1600200"/>
            <a:ext cx="152400" cy="5334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572000" y="3505200"/>
            <a:ext cx="152400" cy="5334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33245" y="2967335"/>
            <a:ext cx="441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162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SIMPLE APPROACH TO CALCULATE  PRE-CONSTRUCTION PERIOD AND INTEREST </vt:lpstr>
      <vt:lpstr>Slide 2</vt:lpstr>
      <vt:lpstr>Slide 3</vt:lpstr>
      <vt:lpstr>Slide 4</vt:lpstr>
      <vt:lpstr>Slide 5</vt:lpstr>
      <vt:lpstr>Slide 6</vt:lpstr>
      <vt:lpstr>Slide 7</vt:lpstr>
    </vt:vector>
  </TitlesOfParts>
  <Company>HITECH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Simplified approach to calculate  pre-construction interest </dc:title>
  <dc:creator>YSIL</dc:creator>
  <cp:lastModifiedBy>YSIL</cp:lastModifiedBy>
  <cp:revision>6</cp:revision>
  <dcterms:created xsi:type="dcterms:W3CDTF">2008-11-27T06:17:56Z</dcterms:created>
  <dcterms:modified xsi:type="dcterms:W3CDTF">2008-11-27T07:02:20Z</dcterms:modified>
</cp:coreProperties>
</file>