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75" r:id="rId12"/>
    <p:sldId id="264" r:id="rId13"/>
    <p:sldId id="26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04F27-4BF8-4E6D-AE45-171E695726D2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AD2F3-92E4-4E96-9478-42F99B1B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D2F3-92E4-4E96-9478-42F99B1B64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 cap="rnd" cmpd="sng" algn="ctr">
            <a:solidFill>
              <a:srgbClr xmlns:mc="http://schemas.openxmlformats.org/markup-compatibility/2006" xmlns:a14="http://schemas.microsoft.com/office/drawing/2010/main" val="C0C0C0" mc:Ignorable=""/>
            </a:solidFill>
            <a:prstDash val="solid"/>
          </a:ln>
          <a:effectLst>
            <a:outerShdw blurRad="63500" dist="38500" dir="7500000" sx="98500" sy="100080" kx="100000" algn="tl" rotWithShape="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27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bevel/>
          </a:ln>
          <a:effectLst>
            <a:outerShdw blurRad="19685" dist="6350" dir="12900000" algn="tl" rotWithShape="0">
              <a:srgbClr xmlns:mc="http://schemas.openxmlformats.org/markup-compatibility/2006" xmlns:a14="http://schemas.microsoft.com/office/drawing/2010/main" val="000000" mc:Ignorable="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xmlns:mc="http://schemas.openxmlformats.org/markup-compatibility/2006" xmlns:a14="http://schemas.microsoft.com/office/drawing/2010/main" val="C0C0C0" mc:Ignorable="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6EC719-0272-49FD-8F12-D40D1A5B02A0}" type="datetimeFigureOut">
              <a:rPr lang="en-US" smtClean="0"/>
              <a:t>10/15/2009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10F927-333D-4213-AE43-9F11EA77E6C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ipcc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362456"/>
          </a:xfrm>
        </p:spPr>
        <p:txBody>
          <a:bodyPr/>
          <a:lstStyle/>
          <a:p>
            <a:r>
              <a:rPr lang="en-US" dirty="0" smtClean="0"/>
              <a:t> ROUTER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7772400" cy="1509712"/>
          </a:xfrm>
        </p:spPr>
        <p:txBody>
          <a:bodyPr/>
          <a:lstStyle/>
          <a:p>
            <a:r>
              <a:rPr lang="en-US" dirty="0" smtClean="0"/>
              <a:t>IT SELECT THE BEST PATH AND SEND THE DATA WITH OUT ANY DISTRUBANCES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153400" cy="4724400"/>
          </a:xfrm>
        </p:spPr>
      </p:pic>
    </p:spTree>
    <p:extLst>
      <p:ext uri="{BB962C8B-B14F-4D97-AF65-F5344CB8AC3E}">
        <p14:creationId xmlns:p14="http://schemas.microsoft.com/office/powerpoint/2010/main" val="31745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TORJAN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239000" cy="4191000"/>
          </a:xfrm>
        </p:spPr>
      </p:pic>
    </p:spTree>
    <p:extLst>
      <p:ext uri="{BB962C8B-B14F-4D97-AF65-F5344CB8AC3E}">
        <p14:creationId xmlns:p14="http://schemas.microsoft.com/office/powerpoint/2010/main" val="31346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172199" cy="4876800"/>
          </a:xfrm>
        </p:spPr>
      </p:pic>
    </p:spTree>
    <p:extLst>
      <p:ext uri="{BB962C8B-B14F-4D97-AF65-F5344CB8AC3E}">
        <p14:creationId xmlns:p14="http://schemas.microsoft.com/office/powerpoint/2010/main" val="15032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CONVERTER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2482056"/>
            <a:ext cx="5686425" cy="3295650"/>
          </a:xfrm>
        </p:spPr>
      </p:pic>
    </p:spTree>
    <p:extLst>
      <p:ext uri="{BB962C8B-B14F-4D97-AF65-F5344CB8AC3E}">
        <p14:creationId xmlns:p14="http://schemas.microsoft.com/office/powerpoint/2010/main" val="29800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COMMON CABLE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PROTOCL</a:t>
            </a:r>
            <a:endParaRPr lang="en-US" dirty="0"/>
          </a:p>
        </p:txBody>
      </p:sp>
      <p:pic>
        <p:nvPicPr>
          <p:cNvPr id="1026" name="Picture 2" descr="C:\Users\loki\Desktop\New folder1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781800" cy="3810000"/>
          </a:xfrm>
          <a:prstGeom prst="roundRect">
            <a:avLst>
              <a:gd name="adj" fmla="val 6653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42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 SPEED TROUGH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2050" name="Picture 2" descr="C:\Users\loki\Desktop\New folder1\protoc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162800" cy="3581400"/>
          </a:xfrm>
          <a:prstGeom prst="roundRect">
            <a:avLst>
              <a:gd name="adj" fmla="val 6041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70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switching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400799" cy="3581399"/>
          </a:xfrm>
          <a:prstGeom prst="roundRect">
            <a:avLst>
              <a:gd name="adj" fmla="val 13336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6858000" cy="3733800"/>
          </a:xfrm>
          <a:prstGeom prst="roundRect">
            <a:avLst>
              <a:gd name="adj" fmla="val 92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38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OSI 7LAYERS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858000" cy="4953000"/>
          </a:xfrm>
        </p:spPr>
      </p:pic>
    </p:spTree>
    <p:extLst>
      <p:ext uri="{BB962C8B-B14F-4D97-AF65-F5344CB8AC3E}">
        <p14:creationId xmlns:p14="http://schemas.microsoft.com/office/powerpoint/2010/main" val="26651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019800" cy="4876801"/>
          </a:xfrm>
        </p:spPr>
      </p:pic>
    </p:spTree>
    <p:extLst>
      <p:ext uri="{BB962C8B-B14F-4D97-AF65-F5344CB8AC3E}">
        <p14:creationId xmlns:p14="http://schemas.microsoft.com/office/powerpoint/2010/main" val="18304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en-US" dirty="0"/>
              <a:t>1890: punched cards used by Herman Hollerith to automate Census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8080"/>
            <a:ext cx="8305800" cy="3591719"/>
          </a:xfrm>
        </p:spPr>
      </p:pic>
    </p:spTree>
    <p:extLst>
      <p:ext uri="{BB962C8B-B14F-4D97-AF65-F5344CB8AC3E}">
        <p14:creationId xmlns:p14="http://schemas.microsoft.com/office/powerpoint/2010/main" val="28785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FIBER.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6553200" cy="3048000"/>
          </a:xfrm>
        </p:spPr>
      </p:pic>
    </p:spTree>
    <p:extLst>
      <p:ext uri="{BB962C8B-B14F-4D97-AF65-F5344CB8AC3E}">
        <p14:creationId xmlns:p14="http://schemas.microsoft.com/office/powerpoint/2010/main" val="3987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EXAMPLE OF TCP/IP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8153400" cy="4800601"/>
          </a:xfrm>
        </p:spPr>
      </p:pic>
    </p:spTree>
    <p:extLst>
      <p:ext uri="{BB962C8B-B14F-4D97-AF65-F5344CB8AC3E}">
        <p14:creationId xmlns:p14="http://schemas.microsoft.com/office/powerpoint/2010/main" val="8418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&amp; Analog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315200" cy="4038600"/>
          </a:xfrm>
        </p:spPr>
      </p:pic>
    </p:spTree>
    <p:extLst>
      <p:ext uri="{BB962C8B-B14F-4D97-AF65-F5344CB8AC3E}">
        <p14:creationId xmlns:p14="http://schemas.microsoft.com/office/powerpoint/2010/main" val="41223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smtClean="0"/>
              <a:t>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</a:t>
            </a:r>
            <a:r>
              <a:rPr lang="en-US" sz="4000" dirty="0" smtClean="0"/>
              <a:t>COSTING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of cost sheet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778001" cy="452596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FOR MATERIAL LOSSES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0540"/>
            <a:ext cx="8229600" cy="2178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40029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 OF STOCK LEVELS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305800" cy="3352800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76200" cap="sq">
            <a:solidFill>
              <a:srgbClr xmlns:mc="http://schemas.openxmlformats.org/markup-compatibility/2006" xmlns:a14="http://schemas.microsoft.com/office/drawing/2010/main" val="292929" mc:Ignorable="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18449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LABOUR LESSON FORMULA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2143919"/>
            <a:ext cx="6238875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2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LABOUR CONTD….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7848600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6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LABOUR TRUNOVER COMPUTATION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400"/>
            <a:ext cx="72390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39927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638800" cy="3200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36195" dist="12700" dir="11400000" algn="tl" rotWithShape="0">
              <a:srgbClr xmlns:mc="http://schemas.openxmlformats.org/markup-compatibility/2006" xmlns:a14="http://schemas.microsoft.com/office/drawing/2010/main" val="000000" mc:Ignorable="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12325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TOPOLOGY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07" y="1935163"/>
            <a:ext cx="3961585" cy="4389437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16509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TOPOLOGY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791199" cy="4495800"/>
          </a:xfrm>
        </p:spPr>
      </p:pic>
    </p:spTree>
    <p:extLst>
      <p:ext uri="{BB962C8B-B14F-4D97-AF65-F5344CB8AC3E}">
        <p14:creationId xmlns:p14="http://schemas.microsoft.com/office/powerpoint/2010/main" val="4344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 TOPOLOGY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28" y="2959449"/>
            <a:ext cx="4352544" cy="2340864"/>
          </a:xfrm>
          <a:ln>
            <a:solidFill>
              <a:srgbClr xmlns:mc="http://schemas.openxmlformats.org/markup-compatibility/2006" xmlns:a14="http://schemas.microsoft.com/office/drawing/2010/main" val="00B0F0" mc:Ignorable="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90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TOPOLOGY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4826831" cy="4206240"/>
          </a:xfrm>
          <a:prstGeom prst="roundRect">
            <a:avLst>
              <a:gd name="adj" fmla="val 16667"/>
            </a:avLst>
          </a:prstGeom>
          <a:ln>
            <a:solidFill>
              <a:srgbClr xmlns:mc="http://schemas.openxmlformats.org/markup-compatibility/2006" xmlns:a14="http://schemas.microsoft.com/office/drawing/2010/main" val="00B050" mc:Ignorable=""/>
            </a:solidFill>
          </a:ln>
          <a:effectLst>
            <a:outerShdw blurRad="152400" dist="12000" dir="900000" sy="98000" kx="110000" ky="2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  <a:softEdge rad="127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ibl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37798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78" y="1935163"/>
            <a:ext cx="5164043" cy="4389437"/>
          </a:xfrm>
          <a:prstGeom prst="rect">
            <a:avLst/>
          </a:prstGeom>
          <a:ln w="1270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xmlns:mc="http://schemas.openxmlformats.org/markup-compatibility/2006" xmlns:a14="http://schemas.microsoft.com/office/drawing/2010/main" val="000000" mc:Ignorable="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xmlns:mc="http://schemas.openxmlformats.org/markup-compatibility/2006" xmlns:a14="http://schemas.microsoft.com/office/drawing/2010/main" val="FFFFFF" mc:Ignorable=""/>
            </a:contourClr>
          </a:sp3d>
        </p:spPr>
      </p:pic>
    </p:spTree>
    <p:extLst>
      <p:ext uri="{BB962C8B-B14F-4D97-AF65-F5344CB8AC3E}">
        <p14:creationId xmlns:p14="http://schemas.microsoft.com/office/powerpoint/2010/main" val="17298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03" y="1935163"/>
            <a:ext cx="3053793" cy="438943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68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04617B" mc:Ignorable=""/>
      </a:dk2>
      <a:lt2>
        <a:srgbClr xmlns:mc="http://schemas.openxmlformats.org/markup-compatibility/2006" xmlns:a14="http://schemas.microsoft.com/office/drawing/2010/main" val="DBF5F9" mc:Ignorable=""/>
      </a:lt2>
      <a:accent1>
        <a:srgbClr xmlns:mc="http://schemas.openxmlformats.org/markup-compatibility/2006" xmlns:a14="http://schemas.microsoft.com/office/drawing/2010/main" val="0F6FC6" mc:Ignorable=""/>
      </a:accent1>
      <a:accent2>
        <a:srgbClr xmlns:mc="http://schemas.openxmlformats.org/markup-compatibility/2006" xmlns:a14="http://schemas.microsoft.com/office/drawing/2010/main" val="009DD9" mc:Ignorable=""/>
      </a:accent2>
      <a:accent3>
        <a:srgbClr xmlns:mc="http://schemas.openxmlformats.org/markup-compatibility/2006" xmlns:a14="http://schemas.microsoft.com/office/drawing/2010/main" val="0BD0D9" mc:Ignorable=""/>
      </a:accent3>
      <a:accent4>
        <a:srgbClr xmlns:mc="http://schemas.openxmlformats.org/markup-compatibility/2006" xmlns:a14="http://schemas.microsoft.com/office/drawing/2010/main" val="10CF9B" mc:Ignorable=""/>
      </a:accent4>
      <a:accent5>
        <a:srgbClr xmlns:mc="http://schemas.openxmlformats.org/markup-compatibility/2006" xmlns:a14="http://schemas.microsoft.com/office/drawing/2010/main" val="7CCA62" mc:Ignorable=""/>
      </a:accent5>
      <a:accent6>
        <a:srgbClr xmlns:mc="http://schemas.openxmlformats.org/markup-compatibility/2006" xmlns:a14="http://schemas.microsoft.com/office/drawing/2010/main" val="A5C249" mc:Ignorable=""/>
      </a:accent6>
      <a:hlink>
        <a:srgbClr xmlns:mc="http://schemas.openxmlformats.org/markup-compatibility/2006" xmlns:a14="http://schemas.microsoft.com/office/drawing/2010/main" val="E2D700" mc:Ignorable=""/>
      </a:hlink>
      <a:folHlink>
        <a:srgbClr xmlns:mc="http://schemas.openxmlformats.org/markup-compatibility/2006" xmlns:a14="http://schemas.microsoft.com/office/drawing/2010/main" val="85DFD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104</Words>
  <Application>Microsoft Office PowerPoint</Application>
  <PresentationFormat>On-screen Show (4:3)</PresentationFormat>
  <Paragraphs>37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INFORMATION TECHNOLOGY</vt:lpstr>
      <vt:lpstr>1890: punched cards used by Herman Hollerith to automate Census </vt:lpstr>
      <vt:lpstr>Wide area network</vt:lpstr>
      <vt:lpstr>MESH TOPOLOGY</vt:lpstr>
      <vt:lpstr>STAR TOPOLOGY</vt:lpstr>
      <vt:lpstr>BUS TOPOLOGY</vt:lpstr>
      <vt:lpstr>RING TOPOLOGY</vt:lpstr>
      <vt:lpstr>HUB</vt:lpstr>
      <vt:lpstr>PROTOCOL STAKE</vt:lpstr>
      <vt:lpstr> ROUTER</vt:lpstr>
      <vt:lpstr>TORJAN</vt:lpstr>
      <vt:lpstr>COMMUNICATION PROTOCOLS</vt:lpstr>
      <vt:lpstr>PROTOCOL CONVERTER</vt:lpstr>
      <vt:lpstr>COMMON CABLE </vt:lpstr>
      <vt:lpstr>PROTOCOL SPEED TROUGH CABLE</vt:lpstr>
      <vt:lpstr>Circuit switching</vt:lpstr>
      <vt:lpstr>Packet switching</vt:lpstr>
      <vt:lpstr>OSI 7LAYERS MODEL</vt:lpstr>
      <vt:lpstr>WHAT DOES IT MEAN?</vt:lpstr>
      <vt:lpstr>OPTICAL FIBER.</vt:lpstr>
      <vt:lpstr>EXAMPLE OF TCP/IP</vt:lpstr>
      <vt:lpstr>Digital &amp; Analog</vt:lpstr>
      <vt:lpstr>PowerPoint Presentation</vt:lpstr>
      <vt:lpstr>Format of cost sheet</vt:lpstr>
      <vt:lpstr>TREATMENT FOR MATERIAL LOSSES</vt:lpstr>
      <vt:lpstr>COMPUTATION OF STOCK LEVELS</vt:lpstr>
      <vt:lpstr>LABOUR LESSON FORMULA</vt:lpstr>
      <vt:lpstr>LABOUR CONTD….</vt:lpstr>
      <vt:lpstr>LABOUR TRUNOVER COMPUTATION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diagrams(jpeg)</dc:title>
  <dc:creator>loki</dc:creator>
  <cp:lastModifiedBy>loki</cp:lastModifiedBy>
  <cp:revision>15</cp:revision>
  <dcterms:created xsi:type="dcterms:W3CDTF">2009-10-10T17:04:25Z</dcterms:created>
  <dcterms:modified xsi:type="dcterms:W3CDTF">2009-10-15T08:51:59Z</dcterms:modified>
</cp:coreProperties>
</file>