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diagrams/colors22.xml" ContentType="application/vnd.openxmlformats-officedocument.drawingml.diagramColors+xml"/>
  <Override PartName="/ppt/slides/slide36.xml" ContentType="application/vnd.openxmlformats-officedocument.presentationml.slide+xml"/>
  <Override PartName="/ppt/diagrams/colors11.xml" ContentType="application/vnd.openxmlformats-officedocument.drawingml.diagramColors+xml"/>
  <Override PartName="/ppt/diagrams/data24.xml" ContentType="application/vnd.openxmlformats-officedocument.drawingml.diagramData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Override PartName="/ppt/diagrams/quickStyle28.xml" ContentType="application/vnd.openxmlformats-officedocument.drawingml.diagramStyle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quickStyle17.xml" ContentType="application/vnd.openxmlformats-officedocument.drawingml.diagramStyle+xml"/>
  <Override PartName="/ppt/tableStyles.xml" ContentType="application/vnd.openxmlformats-officedocument.presentationml.tableStyles+xml"/>
  <Override PartName="/ppt/diagrams/layout17.xml" ContentType="application/vnd.openxmlformats-officedocument.drawingml.diagramLayout+xml"/>
  <Override PartName="/ppt/diagrams/layout28.xml" ContentType="application/vnd.openxmlformats-officedocument.drawingml.diagramLayout+xml"/>
  <Override PartName="/ppt/diagrams/quickStyle31.xml" ContentType="application/vnd.openxmlformats-officedocument.drawingml.diagramStyl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20.xml" ContentType="application/vnd.openxmlformats-officedocument.drawingml.diagramStyle+xml"/>
  <Override PartName="/ppt/diagrams/layout24.xml" ContentType="application/vnd.openxmlformats-officedocument.drawingml.diagramLayout+xml"/>
  <Override PartName="/ppt/diagrams/colors27.xml" ContentType="application/vnd.openxmlformats-officedocument.drawingml.diagramColors+xml"/>
  <Override PartName="/ppt/diagrams/data29.xml" ContentType="application/vnd.openxmlformats-officedocument.drawingml.diagramData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diagrams/layout31.xml" ContentType="application/vnd.openxmlformats-officedocument.drawingml.diagram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3.xml" ContentType="application/vnd.openxmlformats-officedocument.presentationml.notesSlide+xml"/>
  <Override PartName="/ppt/diagrams/colors12.xml" ContentType="application/vnd.openxmlformats-officedocument.drawingml.diagramColors+xml"/>
  <Override PartName="/ppt/diagrams/layout20.xml" ContentType="application/vnd.openxmlformats-officedocument.drawingml.diagramLayout+xml"/>
  <Override PartName="/ppt/diagrams/colors23.xml" ContentType="application/vnd.openxmlformats-officedocument.drawingml.diagramColors+xml"/>
  <Override PartName="/ppt/diagrams/data25.xml" ContentType="application/vnd.openxmlformats-officedocument.drawingml.diagramData+xml"/>
  <Default Extension="png" ContentType="image/png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ata14.xml" ContentType="application/vnd.openxmlformats-officedocument.drawingml.diagramData+xml"/>
  <Override PartName="/ppt/diagrams/colors30.xml" ContentType="application/vnd.openxmlformats-officedocument.drawingml.diagramColors+xml"/>
  <Override PartName="/ppt/diagrams/data32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data21.xml" ContentType="application/vnd.openxmlformats-officedocument.drawingml.diagramData+xml"/>
  <Override PartName="/ppt/diagrams/quickStyle29.xml" ContentType="application/vnd.openxmlformats-officedocument.drawingml.diagramStyl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ppt/diagrams/quickStyle18.xml" ContentType="application/vnd.openxmlformats-officedocument.drawingml.diagramStyle+xml"/>
  <Override PartName="/ppt/diagrams/layout29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layout18.xml" ContentType="application/vnd.openxmlformats-officedocument.drawingml.diagramLayout+xml"/>
  <Override PartName="/ppt/diagrams/quickStyle25.xml" ContentType="application/vnd.openxmlformats-officedocument.drawingml.diagramStyl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25.xml" ContentType="application/vnd.openxmlformats-officedocument.drawingml.diagramLayout+xml"/>
  <Override PartName="/ppt/diagrams/colors28.xml" ContentType="application/vnd.openxmlformats-officedocument.drawingml.diagramColors+xml"/>
  <Override PartName="/ppt/diagrams/quickStyle32.xml" ContentType="application/vnd.openxmlformats-officedocument.drawingml.diagramStyl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diagrams/quickStyle21.xml" ContentType="application/vnd.openxmlformats-officedocument.drawingml.diagramStyle+xml"/>
  <Override PartName="/ppt/diagrams/layout32.xml" ContentType="application/vnd.openxmlformats-officedocument.drawingml.diagramLayout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diagrams/data19.xml" ContentType="application/vnd.openxmlformats-officedocument.drawingml.diagramData+xml"/>
  <Override PartName="/ppt/diagrams/layout21.xml" ContentType="application/vnd.openxmlformats-officedocument.drawingml.diagramLayout+xml"/>
  <Override PartName="/ppt/diagrams/colors24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diagrams/data26.xml" ContentType="application/vnd.openxmlformats-officedocument.drawingml.diagramData+xml"/>
  <Override PartName="/ppt/diagrams/colors3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diagrams/data15.xml" ContentType="application/vnd.openxmlformats-officedocument.drawingml.diagramData+xml"/>
  <Override PartName="/ppt/diagrams/colors20.xml" ContentType="application/vnd.openxmlformats-officedocument.drawingml.diagramColor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diagrams/data11.xml" ContentType="application/vnd.openxmlformats-officedocument.drawingml.diagramData+xml"/>
  <Override PartName="/ppt/diagrams/quickStyle19.xml" ContentType="application/vnd.openxmlformats-officedocument.drawingml.diagramStyle+xml"/>
  <Override PartName="/ppt/diagrams/data22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diagrams/quickStyle26.xml" ContentType="application/vnd.openxmlformats-officedocument.drawingml.diagramStyl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layout19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22.xml" ContentType="application/vnd.openxmlformats-officedocument.drawingml.diagramStyle+xml"/>
  <Override PartName="/ppt/diagrams/layout26.xml" ContentType="application/vnd.openxmlformats-officedocument.drawingml.diagramLayout+xml"/>
  <Override PartName="/ppt/diagrams/colors29.xml" ContentType="application/vnd.openxmlformats-officedocument.drawingml.diagramColors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colors18.xml" ContentType="application/vnd.openxmlformats-officedocument.drawingml.diagramColor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notesSlides/notesSlide5.xml" ContentType="application/vnd.openxmlformats-officedocument.presentationml.notesSlide+xml"/>
  <Override PartName="/ppt/diagrams/layout22.xml" ContentType="application/vnd.openxmlformats-officedocument.drawingml.diagramLayout+xml"/>
  <Override PartName="/ppt/diagrams/colors25.xml" ContentType="application/vnd.openxmlformats-officedocument.drawingml.diagramColors+xml"/>
  <Override PartName="/ppt/diagrams/data27.xml" ContentType="application/vnd.openxmlformats-officedocument.drawingml.diagramData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ata16.xml" ContentType="application/vnd.openxmlformats-officedocument.drawingml.diagramData+xml"/>
  <Override PartName="/ppt/diagrams/colors3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colors10.xml" ContentType="application/vnd.openxmlformats-officedocument.drawingml.diagramColors+xml"/>
  <Override PartName="/ppt/diagrams/colors21.xml" ContentType="application/vnd.openxmlformats-officedocument.drawingml.diagramColors+xml"/>
  <Override PartName="/ppt/diagrams/data23.xml" ContentType="application/vnd.openxmlformats-officedocument.drawingml.diagramData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diagrams/data30.xml" ContentType="application/vnd.openxmlformats-officedocument.drawingml.diagramData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diagrams/data9.xml" ContentType="application/vnd.openxmlformats-officedocument.drawingml.diagramData+xml"/>
  <Override PartName="/ppt/diagrams/quickStyle16.xml" ContentType="application/vnd.openxmlformats-officedocument.drawingml.diagramStyle+xml"/>
  <Override PartName="/ppt/diagrams/quickStyle27.xml" ContentType="application/vnd.openxmlformats-officedocument.drawingml.diagramStyl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layout27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layout16.xml" ContentType="application/vnd.openxmlformats-officedocument.drawingml.diagramLayout+xml"/>
  <Override PartName="/ppt/diagrams/colors19.xml" ContentType="application/vnd.openxmlformats-officedocument.drawingml.diagramColors+xml"/>
  <Override PartName="/ppt/diagrams/quickStyle23.xml" ContentType="application/vnd.openxmlformats-officedocument.drawingml.diagramStyle+xml"/>
  <Override PartName="/ppt/diagrams/layout23.xml" ContentType="application/vnd.openxmlformats-officedocument.drawingml.diagramLayout+xml"/>
  <Override PartName="/ppt/diagrams/colors26.xml" ContentType="application/vnd.openxmlformats-officedocument.drawingml.diagramColors+xml"/>
  <Override PartName="/ppt/diagrams/quickStyle30.xml" ContentType="application/vnd.openxmlformats-officedocument.drawingml.diagramStyle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diagrams/data28.xml" ContentType="application/vnd.openxmlformats-officedocument.drawingml.diagramData+xml"/>
  <Override PartName="/ppt/diagrams/layout30.xml" ContentType="application/vnd.openxmlformats-officedocument.drawingml.diagramLayout+xml"/>
  <Override PartName="/ppt/slides/slide29.xml" ContentType="application/vnd.openxmlformats-officedocument.presentationml.slide+xml"/>
  <Override PartName="/ppt/diagrams/data17.xml" ContentType="application/vnd.openxmlformats-officedocument.drawingml.diagramData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diagrams/data31.xml" ContentType="application/vnd.openxmlformats-officedocument.drawingml.diagramData+xml"/>
  <Override PartName="/ppt/slides/slide32.xml" ContentType="application/vnd.openxmlformats-officedocument.presentationml.slide+xml"/>
  <Override PartName="/ppt/diagrams/data20.xml" ContentType="application/vnd.openxmlformats-officedocument.drawingml.diagramData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quickStyle24.xml" ContentType="application/vnd.openxmlformats-officedocument.drawingml.diagramStyle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4" r:id="rId1"/>
  </p:sldMasterIdLst>
  <p:notesMasterIdLst>
    <p:notesMasterId r:id="rId64"/>
  </p:notesMasterIdLst>
  <p:handoutMasterIdLst>
    <p:handoutMasterId r:id="rId65"/>
  </p:handoutMasterIdLst>
  <p:sldIdLst>
    <p:sldId id="302" r:id="rId2"/>
    <p:sldId id="256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2" r:id="rId15"/>
    <p:sldId id="275" r:id="rId16"/>
    <p:sldId id="276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9" r:id="rId30"/>
    <p:sldId id="300" r:id="rId31"/>
    <p:sldId id="290" r:id="rId32"/>
    <p:sldId id="291" r:id="rId33"/>
    <p:sldId id="293" r:id="rId34"/>
    <p:sldId id="294" r:id="rId35"/>
    <p:sldId id="295" r:id="rId36"/>
    <p:sldId id="297" r:id="rId37"/>
    <p:sldId id="298" r:id="rId38"/>
    <p:sldId id="303" r:id="rId39"/>
    <p:sldId id="304" r:id="rId40"/>
    <p:sldId id="305" r:id="rId41"/>
    <p:sldId id="306" r:id="rId42"/>
    <p:sldId id="307" r:id="rId43"/>
    <p:sldId id="308" r:id="rId44"/>
    <p:sldId id="309" r:id="rId45"/>
    <p:sldId id="310" r:id="rId46"/>
    <p:sldId id="311" r:id="rId47"/>
    <p:sldId id="312" r:id="rId48"/>
    <p:sldId id="313" r:id="rId49"/>
    <p:sldId id="314" r:id="rId50"/>
    <p:sldId id="315" r:id="rId51"/>
    <p:sldId id="316" r:id="rId52"/>
    <p:sldId id="317" r:id="rId53"/>
    <p:sldId id="318" r:id="rId54"/>
    <p:sldId id="319" r:id="rId55"/>
    <p:sldId id="320" r:id="rId56"/>
    <p:sldId id="321" r:id="rId57"/>
    <p:sldId id="322" r:id="rId58"/>
    <p:sldId id="323" r:id="rId59"/>
    <p:sldId id="324" r:id="rId60"/>
    <p:sldId id="325" r:id="rId61"/>
    <p:sldId id="326" r:id="rId62"/>
    <p:sldId id="327" r:id="rId6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50000" saltData="0xmFYt+016CU0mgmeyefgg" hashData="3m/2W5/79v5t61W7Z5FzPACupmM" cryptProvider="" algIdExt="0" algIdExtSource="" cryptProviderTypeExt="0" cryptProviderTypeExtSource="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63"/>
    <p:penClr>
      <a:srgbClr val="FF0000"/>
    </p:penClr>
  </p:showPr>
  <p:clrMru>
    <a:srgbClr val="D60093"/>
    <a:srgbClr val="6600FF"/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5620" autoAdjust="0"/>
    <p:restoredTop sz="94638" autoAdjust="0"/>
  </p:normalViewPr>
  <p:slideViewPr>
    <p:cSldViewPr>
      <p:cViewPr varScale="1">
        <p:scale>
          <a:sx n="86" d="100"/>
          <a:sy n="86" d="100"/>
        </p:scale>
        <p:origin x="-89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47604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diagrams/_rels/data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419860-AE8B-4C50-BE64-90836C4C9E46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1BFC5A1C-DA8B-467B-BDA9-DA93F37012F6}">
      <dgm:prSet/>
      <dgm:spPr/>
      <dgm:t>
        <a:bodyPr/>
        <a:lstStyle/>
        <a:p>
          <a:pPr rtl="0"/>
          <a:r>
            <a:rPr lang="en-US" b="1" dirty="0" err="1" smtClean="0"/>
            <a:t>Cheques</a:t>
          </a:r>
          <a:r>
            <a:rPr lang="en-US" b="1" dirty="0" smtClean="0"/>
            <a:t> &amp; DDs </a:t>
          </a:r>
          <a:endParaRPr lang="en-US" dirty="0"/>
        </a:p>
      </dgm:t>
    </dgm:pt>
    <dgm:pt modelId="{4666A827-F105-4E98-A4A5-5CCAF5C4F2B8}" type="parTrans" cxnId="{9AC9558D-DFC2-463E-B7D3-C85BA3BC6F17}">
      <dgm:prSet/>
      <dgm:spPr/>
      <dgm:t>
        <a:bodyPr/>
        <a:lstStyle/>
        <a:p>
          <a:endParaRPr lang="en-US"/>
        </a:p>
      </dgm:t>
    </dgm:pt>
    <dgm:pt modelId="{A14EEAB1-72EA-4A29-97DC-D93B068EF042}" type="sibTrans" cxnId="{9AC9558D-DFC2-463E-B7D3-C85BA3BC6F17}">
      <dgm:prSet/>
      <dgm:spPr/>
      <dgm:t>
        <a:bodyPr/>
        <a:lstStyle/>
        <a:p>
          <a:endParaRPr lang="en-US"/>
        </a:p>
      </dgm:t>
    </dgm:pt>
    <dgm:pt modelId="{F1DE15BF-E847-4FF2-B0E9-D7E8F05B1737}">
      <dgm:prSet/>
      <dgm:spPr/>
      <dgm:t>
        <a:bodyPr/>
        <a:lstStyle/>
        <a:p>
          <a:pPr rtl="0"/>
          <a:r>
            <a:rPr lang="en-US" b="1" dirty="0" smtClean="0"/>
            <a:t>Vouchers </a:t>
          </a:r>
          <a:endParaRPr lang="en-US" dirty="0"/>
        </a:p>
      </dgm:t>
    </dgm:pt>
    <dgm:pt modelId="{E2A5EFDE-0D67-48BA-9061-D0DA99F346A1}" type="parTrans" cxnId="{30E543CD-16E9-417A-BABD-B9DA47D516E5}">
      <dgm:prSet/>
      <dgm:spPr/>
      <dgm:t>
        <a:bodyPr/>
        <a:lstStyle/>
        <a:p>
          <a:endParaRPr lang="en-US"/>
        </a:p>
      </dgm:t>
    </dgm:pt>
    <dgm:pt modelId="{827038AC-FD77-4A4F-94A1-50BF2D22BE85}" type="sibTrans" cxnId="{30E543CD-16E9-417A-BABD-B9DA47D516E5}">
      <dgm:prSet/>
      <dgm:spPr/>
      <dgm:t>
        <a:bodyPr/>
        <a:lstStyle/>
        <a:p>
          <a:endParaRPr lang="en-US"/>
        </a:p>
      </dgm:t>
    </dgm:pt>
    <dgm:pt modelId="{D260A4FC-CACA-4E7C-8295-FE5B1E435122}">
      <dgm:prSet/>
      <dgm:spPr/>
      <dgm:t>
        <a:bodyPr/>
        <a:lstStyle/>
        <a:p>
          <a:pPr rtl="0"/>
          <a:r>
            <a:rPr lang="en-US" b="1" dirty="0" smtClean="0"/>
            <a:t>Maintenance of Specified Registers and Records </a:t>
          </a:r>
          <a:endParaRPr lang="en-US" dirty="0"/>
        </a:p>
      </dgm:t>
    </dgm:pt>
    <dgm:pt modelId="{9F813A7F-00B6-4657-8B7D-22C0599B1C92}" type="parTrans" cxnId="{17DD7EE8-5D5A-4420-BF9D-C83332A7C055}">
      <dgm:prSet/>
      <dgm:spPr/>
      <dgm:t>
        <a:bodyPr/>
        <a:lstStyle/>
        <a:p>
          <a:endParaRPr lang="en-US"/>
        </a:p>
      </dgm:t>
    </dgm:pt>
    <dgm:pt modelId="{CC61316C-8424-4E9C-AF99-7A1E0AE6B7D2}" type="sibTrans" cxnId="{17DD7EE8-5D5A-4420-BF9D-C83332A7C055}">
      <dgm:prSet/>
      <dgm:spPr/>
      <dgm:t>
        <a:bodyPr/>
        <a:lstStyle/>
        <a:p>
          <a:endParaRPr lang="en-US"/>
        </a:p>
      </dgm:t>
    </dgm:pt>
    <dgm:pt modelId="{68E746D9-C955-4409-9923-E31E9E01E71B}">
      <dgm:prSet/>
      <dgm:spPr/>
      <dgm:t>
        <a:bodyPr/>
        <a:lstStyle/>
        <a:p>
          <a:pPr rtl="0"/>
          <a:r>
            <a:rPr lang="en-US" b="1" dirty="0" smtClean="0"/>
            <a:t>Locker maintenance, etc </a:t>
          </a:r>
          <a:endParaRPr lang="en-US" dirty="0"/>
        </a:p>
      </dgm:t>
    </dgm:pt>
    <dgm:pt modelId="{2F8D2099-915A-4767-80CF-5FFDA00D1313}" type="parTrans" cxnId="{3354F4E2-216A-4E43-A271-1D5909C55EAC}">
      <dgm:prSet/>
      <dgm:spPr/>
      <dgm:t>
        <a:bodyPr/>
        <a:lstStyle/>
        <a:p>
          <a:endParaRPr lang="en-US"/>
        </a:p>
      </dgm:t>
    </dgm:pt>
    <dgm:pt modelId="{154AC1A5-7189-461E-8296-9740B327E5F7}" type="sibTrans" cxnId="{3354F4E2-216A-4E43-A271-1D5909C55EAC}">
      <dgm:prSet/>
      <dgm:spPr/>
      <dgm:t>
        <a:bodyPr/>
        <a:lstStyle/>
        <a:p>
          <a:endParaRPr lang="en-US"/>
        </a:p>
      </dgm:t>
    </dgm:pt>
    <dgm:pt modelId="{73A55608-C4BA-4703-B1FD-C6824E3809A0}" type="pres">
      <dgm:prSet presAssocID="{C7419860-AE8B-4C50-BE64-90836C4C9E4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9DECA1A-E50C-46F6-B0F0-A7261BD7A5B5}" type="pres">
      <dgm:prSet presAssocID="{1BFC5A1C-DA8B-467B-BDA9-DA93F37012F6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37C9B9-254F-4A17-87AC-3FA05F313DFD}" type="pres">
      <dgm:prSet presAssocID="{A14EEAB1-72EA-4A29-97DC-D93B068EF042}" presName="spacer" presStyleCnt="0"/>
      <dgm:spPr/>
    </dgm:pt>
    <dgm:pt modelId="{3E735D63-C842-44F5-8F55-7312C2523299}" type="pres">
      <dgm:prSet presAssocID="{F1DE15BF-E847-4FF2-B0E9-D7E8F05B1737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B96E21-AAD2-46CF-B879-F8E0A7DE5D82}" type="pres">
      <dgm:prSet presAssocID="{827038AC-FD77-4A4F-94A1-50BF2D22BE85}" presName="spacer" presStyleCnt="0"/>
      <dgm:spPr/>
    </dgm:pt>
    <dgm:pt modelId="{67A4EA2C-3514-48CF-A176-D743BAA6161A}" type="pres">
      <dgm:prSet presAssocID="{D260A4FC-CACA-4E7C-8295-FE5B1E435122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BB0AAD-0E3A-486A-968B-74AB7B23689A}" type="pres">
      <dgm:prSet presAssocID="{CC61316C-8424-4E9C-AF99-7A1E0AE6B7D2}" presName="spacer" presStyleCnt="0"/>
      <dgm:spPr/>
    </dgm:pt>
    <dgm:pt modelId="{16DA1142-FC34-42A5-9D40-93D552707CD9}" type="pres">
      <dgm:prSet presAssocID="{68E746D9-C955-4409-9923-E31E9E01E71B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7DD7EE8-5D5A-4420-BF9D-C83332A7C055}" srcId="{C7419860-AE8B-4C50-BE64-90836C4C9E46}" destId="{D260A4FC-CACA-4E7C-8295-FE5B1E435122}" srcOrd="2" destOrd="0" parTransId="{9F813A7F-00B6-4657-8B7D-22C0599B1C92}" sibTransId="{CC61316C-8424-4E9C-AF99-7A1E0AE6B7D2}"/>
    <dgm:cxn modelId="{2294D36D-9135-484E-ACA3-9BBC01173E68}" type="presOf" srcId="{C7419860-AE8B-4C50-BE64-90836C4C9E46}" destId="{73A55608-C4BA-4703-B1FD-C6824E3809A0}" srcOrd="0" destOrd="0" presId="urn:microsoft.com/office/officeart/2005/8/layout/vList2"/>
    <dgm:cxn modelId="{A2034B89-D0D1-41CB-9B7E-9CF618D91907}" type="presOf" srcId="{D260A4FC-CACA-4E7C-8295-FE5B1E435122}" destId="{67A4EA2C-3514-48CF-A176-D743BAA6161A}" srcOrd="0" destOrd="0" presId="urn:microsoft.com/office/officeart/2005/8/layout/vList2"/>
    <dgm:cxn modelId="{A5EB4651-D778-4ABB-85C1-725FB5A43C2C}" type="presOf" srcId="{F1DE15BF-E847-4FF2-B0E9-D7E8F05B1737}" destId="{3E735D63-C842-44F5-8F55-7312C2523299}" srcOrd="0" destOrd="0" presId="urn:microsoft.com/office/officeart/2005/8/layout/vList2"/>
    <dgm:cxn modelId="{6E24BBC8-21E9-4EFF-B8CD-4EBAC0D69F2F}" type="presOf" srcId="{1BFC5A1C-DA8B-467B-BDA9-DA93F37012F6}" destId="{89DECA1A-E50C-46F6-B0F0-A7261BD7A5B5}" srcOrd="0" destOrd="0" presId="urn:microsoft.com/office/officeart/2005/8/layout/vList2"/>
    <dgm:cxn modelId="{3354F4E2-216A-4E43-A271-1D5909C55EAC}" srcId="{C7419860-AE8B-4C50-BE64-90836C4C9E46}" destId="{68E746D9-C955-4409-9923-E31E9E01E71B}" srcOrd="3" destOrd="0" parTransId="{2F8D2099-915A-4767-80CF-5FFDA00D1313}" sibTransId="{154AC1A5-7189-461E-8296-9740B327E5F7}"/>
    <dgm:cxn modelId="{454C168A-59DC-40B1-85FA-92B9BBC51F94}" type="presOf" srcId="{68E746D9-C955-4409-9923-E31E9E01E71B}" destId="{16DA1142-FC34-42A5-9D40-93D552707CD9}" srcOrd="0" destOrd="0" presId="urn:microsoft.com/office/officeart/2005/8/layout/vList2"/>
    <dgm:cxn modelId="{30E543CD-16E9-417A-BABD-B9DA47D516E5}" srcId="{C7419860-AE8B-4C50-BE64-90836C4C9E46}" destId="{F1DE15BF-E847-4FF2-B0E9-D7E8F05B1737}" srcOrd="1" destOrd="0" parTransId="{E2A5EFDE-0D67-48BA-9061-D0DA99F346A1}" sibTransId="{827038AC-FD77-4A4F-94A1-50BF2D22BE85}"/>
    <dgm:cxn modelId="{9AC9558D-DFC2-463E-B7D3-C85BA3BC6F17}" srcId="{C7419860-AE8B-4C50-BE64-90836C4C9E46}" destId="{1BFC5A1C-DA8B-467B-BDA9-DA93F37012F6}" srcOrd="0" destOrd="0" parTransId="{4666A827-F105-4E98-A4A5-5CCAF5C4F2B8}" sibTransId="{A14EEAB1-72EA-4A29-97DC-D93B068EF042}"/>
    <dgm:cxn modelId="{1689A1EB-8E0A-4E18-94D1-BB3C8117637E}" type="presParOf" srcId="{73A55608-C4BA-4703-B1FD-C6824E3809A0}" destId="{89DECA1A-E50C-46F6-B0F0-A7261BD7A5B5}" srcOrd="0" destOrd="0" presId="urn:microsoft.com/office/officeart/2005/8/layout/vList2"/>
    <dgm:cxn modelId="{E3343BF5-C200-4AB5-9C08-E43F420967D3}" type="presParOf" srcId="{73A55608-C4BA-4703-B1FD-C6824E3809A0}" destId="{1B37C9B9-254F-4A17-87AC-3FA05F313DFD}" srcOrd="1" destOrd="0" presId="urn:microsoft.com/office/officeart/2005/8/layout/vList2"/>
    <dgm:cxn modelId="{42E95F16-99E0-4956-B390-D6DE8519AC81}" type="presParOf" srcId="{73A55608-C4BA-4703-B1FD-C6824E3809A0}" destId="{3E735D63-C842-44F5-8F55-7312C2523299}" srcOrd="2" destOrd="0" presId="urn:microsoft.com/office/officeart/2005/8/layout/vList2"/>
    <dgm:cxn modelId="{1E6AA015-8DF1-4DFD-94A7-00881BEDA94E}" type="presParOf" srcId="{73A55608-C4BA-4703-B1FD-C6824E3809A0}" destId="{96B96E21-AAD2-46CF-B879-F8E0A7DE5D82}" srcOrd="3" destOrd="0" presId="urn:microsoft.com/office/officeart/2005/8/layout/vList2"/>
    <dgm:cxn modelId="{3220A8A8-A9DD-42FF-A840-3ECD73ADA82B}" type="presParOf" srcId="{73A55608-C4BA-4703-B1FD-C6824E3809A0}" destId="{67A4EA2C-3514-48CF-A176-D743BAA6161A}" srcOrd="4" destOrd="0" presId="urn:microsoft.com/office/officeart/2005/8/layout/vList2"/>
    <dgm:cxn modelId="{05EDE41A-C85B-4AA4-B988-F06C144578A8}" type="presParOf" srcId="{73A55608-C4BA-4703-B1FD-C6824E3809A0}" destId="{43BB0AAD-0E3A-486A-968B-74AB7B23689A}" srcOrd="5" destOrd="0" presId="urn:microsoft.com/office/officeart/2005/8/layout/vList2"/>
    <dgm:cxn modelId="{18D87734-B7B0-4F5D-B969-0B4F9A3A8E69}" type="presParOf" srcId="{73A55608-C4BA-4703-B1FD-C6824E3809A0}" destId="{16DA1142-FC34-42A5-9D40-93D552707CD9}" srcOrd="6" destOrd="0" presId="urn:microsoft.com/office/officeart/2005/8/layout/vList2"/>
  </dgm:cxnLst>
  <dgm:bg/>
  <dgm:whole/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4EDF183-EB44-4E17-836C-5B69E2FA2E9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83BBF70-7B48-4F20-AF1D-80E65E65EE81}">
      <dgm:prSet/>
      <dgm:spPr/>
      <dgm:t>
        <a:bodyPr/>
        <a:lstStyle/>
        <a:p>
          <a:pPr rtl="0"/>
          <a:r>
            <a:rPr lang="en-US" b="1" dirty="0" smtClean="0"/>
            <a:t>NPA is one which does not generate any income to the bank </a:t>
          </a:r>
          <a:endParaRPr lang="en-US" dirty="0"/>
        </a:p>
      </dgm:t>
    </dgm:pt>
    <dgm:pt modelId="{AFA5F550-271B-4739-8FCA-EFA242094AE5}" type="parTrans" cxnId="{DEF5AE61-F453-4B16-89AA-2126A6536EFB}">
      <dgm:prSet/>
      <dgm:spPr/>
      <dgm:t>
        <a:bodyPr/>
        <a:lstStyle/>
        <a:p>
          <a:endParaRPr lang="en-US"/>
        </a:p>
      </dgm:t>
    </dgm:pt>
    <dgm:pt modelId="{D10013E5-F7E5-463B-BE29-7709A7AA924C}" type="sibTrans" cxnId="{DEF5AE61-F453-4B16-89AA-2126A6536EFB}">
      <dgm:prSet/>
      <dgm:spPr/>
      <dgm:t>
        <a:bodyPr/>
        <a:lstStyle/>
        <a:p>
          <a:endParaRPr lang="en-US"/>
        </a:p>
      </dgm:t>
    </dgm:pt>
    <dgm:pt modelId="{CAFE8103-88A8-4A9C-91B8-CBCB8F420FAC}" type="pres">
      <dgm:prSet presAssocID="{34EDF183-EB44-4E17-836C-5B69E2FA2E9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FD58FD3-D23E-4B9D-AFD9-6B1581A13279}" type="pres">
      <dgm:prSet presAssocID="{183BBF70-7B48-4F20-AF1D-80E65E65EE81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EF5AE61-F453-4B16-89AA-2126A6536EFB}" srcId="{34EDF183-EB44-4E17-836C-5B69E2FA2E97}" destId="{183BBF70-7B48-4F20-AF1D-80E65E65EE81}" srcOrd="0" destOrd="0" parTransId="{AFA5F550-271B-4739-8FCA-EFA242094AE5}" sibTransId="{D10013E5-F7E5-463B-BE29-7709A7AA924C}"/>
    <dgm:cxn modelId="{6507454B-0462-468B-A67B-0576696F7E0E}" type="presOf" srcId="{34EDF183-EB44-4E17-836C-5B69E2FA2E97}" destId="{CAFE8103-88A8-4A9C-91B8-CBCB8F420FAC}" srcOrd="0" destOrd="0" presId="urn:microsoft.com/office/officeart/2005/8/layout/vList2"/>
    <dgm:cxn modelId="{BDDCB2AF-4A17-42CC-A4C6-9158AAE57943}" type="presOf" srcId="{183BBF70-7B48-4F20-AF1D-80E65E65EE81}" destId="{7FD58FD3-D23E-4B9D-AFD9-6B1581A13279}" srcOrd="0" destOrd="0" presId="urn:microsoft.com/office/officeart/2005/8/layout/vList2"/>
    <dgm:cxn modelId="{507541DD-DC9E-40EB-8577-6936506EE17F}" type="presParOf" srcId="{CAFE8103-88A8-4A9C-91B8-CBCB8F420FAC}" destId="{7FD58FD3-D23E-4B9D-AFD9-6B1581A13279}" srcOrd="0" destOrd="0" presId="urn:microsoft.com/office/officeart/2005/8/layout/vList2"/>
  </dgm:cxnLst>
  <dgm:bg/>
  <dgm:whole/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37F2378-F4E8-48C9-A848-604300FD5FD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6F6E2C12-6CDD-4C27-9205-E3A0BED11D2C}">
      <dgm:prSet/>
      <dgm:spPr/>
      <dgm:t>
        <a:bodyPr/>
        <a:lstStyle/>
        <a:p>
          <a:pPr rtl="0"/>
          <a:r>
            <a:rPr lang="en-US" dirty="0" smtClean="0"/>
            <a:t>BANK  MAKE  PROVISION  BAD DEBETS</a:t>
          </a:r>
          <a:endParaRPr lang="en-US" dirty="0"/>
        </a:p>
      </dgm:t>
    </dgm:pt>
    <dgm:pt modelId="{D26A2C32-0C0B-43EE-AB06-D2BD0C15B8F1}" type="parTrans" cxnId="{477F9A0A-CFC8-4441-9BF4-8074653E8A0D}">
      <dgm:prSet/>
      <dgm:spPr/>
      <dgm:t>
        <a:bodyPr/>
        <a:lstStyle/>
        <a:p>
          <a:endParaRPr lang="en-US"/>
        </a:p>
      </dgm:t>
    </dgm:pt>
    <dgm:pt modelId="{9EF0C5C6-63F6-4C49-BE59-F8F6C7F3D779}" type="sibTrans" cxnId="{477F9A0A-CFC8-4441-9BF4-8074653E8A0D}">
      <dgm:prSet/>
      <dgm:spPr/>
      <dgm:t>
        <a:bodyPr/>
        <a:lstStyle/>
        <a:p>
          <a:endParaRPr lang="en-US"/>
        </a:p>
      </dgm:t>
    </dgm:pt>
    <dgm:pt modelId="{06C8B266-A0C8-4C89-9CB8-FCFC8565EA55}">
      <dgm:prSet/>
      <dgm:spPr/>
      <dgm:t>
        <a:bodyPr/>
        <a:lstStyle/>
        <a:p>
          <a:pPr rtl="0"/>
          <a:r>
            <a:rPr lang="en-US" dirty="0" smtClean="0"/>
            <a:t>INCOME RECOGNISED ONLY OR ONLY CASH BASIS</a:t>
          </a:r>
          <a:endParaRPr lang="en-US" dirty="0"/>
        </a:p>
      </dgm:t>
    </dgm:pt>
    <dgm:pt modelId="{814EC54D-59F2-416D-B008-6C85277E9B2E}" type="parTrans" cxnId="{A53180A5-B634-4A1D-8F62-E08E9538F07A}">
      <dgm:prSet/>
      <dgm:spPr/>
      <dgm:t>
        <a:bodyPr/>
        <a:lstStyle/>
        <a:p>
          <a:endParaRPr lang="en-US"/>
        </a:p>
      </dgm:t>
    </dgm:pt>
    <dgm:pt modelId="{BFACE050-1288-4FC0-8A72-8600D408EA86}" type="sibTrans" cxnId="{A53180A5-B634-4A1D-8F62-E08E9538F07A}">
      <dgm:prSet/>
      <dgm:spPr/>
      <dgm:t>
        <a:bodyPr/>
        <a:lstStyle/>
        <a:p>
          <a:endParaRPr lang="en-US"/>
        </a:p>
      </dgm:t>
    </dgm:pt>
    <dgm:pt modelId="{556DD971-4B74-46C6-B718-802A53F8835E}" type="pres">
      <dgm:prSet presAssocID="{E37F2378-F4E8-48C9-A848-604300FD5FD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BC4C661-1A07-4CCC-BB82-34F671D821DF}" type="pres">
      <dgm:prSet presAssocID="{6F6E2C12-6CDD-4C27-9205-E3A0BED11D2C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C8349C-AF1D-492A-90F7-3AA42504F4AB}" type="pres">
      <dgm:prSet presAssocID="{9EF0C5C6-63F6-4C49-BE59-F8F6C7F3D779}" presName="spacer" presStyleCnt="0"/>
      <dgm:spPr/>
    </dgm:pt>
    <dgm:pt modelId="{346756F5-1BF1-40A6-8FA4-DA8FA7C75AF4}" type="pres">
      <dgm:prSet presAssocID="{06C8B266-A0C8-4C89-9CB8-FCFC8565EA55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505EEE1-346D-4105-A0FC-665A0683623C}" type="presOf" srcId="{6F6E2C12-6CDD-4C27-9205-E3A0BED11D2C}" destId="{BBC4C661-1A07-4CCC-BB82-34F671D821DF}" srcOrd="0" destOrd="0" presId="urn:microsoft.com/office/officeart/2005/8/layout/vList2"/>
    <dgm:cxn modelId="{ADC5703A-2B08-49F2-A010-38E27B1129D8}" type="presOf" srcId="{E37F2378-F4E8-48C9-A848-604300FD5FD8}" destId="{556DD971-4B74-46C6-B718-802A53F8835E}" srcOrd="0" destOrd="0" presId="urn:microsoft.com/office/officeart/2005/8/layout/vList2"/>
    <dgm:cxn modelId="{477F9A0A-CFC8-4441-9BF4-8074653E8A0D}" srcId="{E37F2378-F4E8-48C9-A848-604300FD5FD8}" destId="{6F6E2C12-6CDD-4C27-9205-E3A0BED11D2C}" srcOrd="0" destOrd="0" parTransId="{D26A2C32-0C0B-43EE-AB06-D2BD0C15B8F1}" sibTransId="{9EF0C5C6-63F6-4C49-BE59-F8F6C7F3D779}"/>
    <dgm:cxn modelId="{23E1672F-BE57-4023-839F-571E3CF3BD97}" type="presOf" srcId="{06C8B266-A0C8-4C89-9CB8-FCFC8565EA55}" destId="{346756F5-1BF1-40A6-8FA4-DA8FA7C75AF4}" srcOrd="0" destOrd="0" presId="urn:microsoft.com/office/officeart/2005/8/layout/vList2"/>
    <dgm:cxn modelId="{A53180A5-B634-4A1D-8F62-E08E9538F07A}" srcId="{E37F2378-F4E8-48C9-A848-604300FD5FD8}" destId="{06C8B266-A0C8-4C89-9CB8-FCFC8565EA55}" srcOrd="1" destOrd="0" parTransId="{814EC54D-59F2-416D-B008-6C85277E9B2E}" sibTransId="{BFACE050-1288-4FC0-8A72-8600D408EA86}"/>
    <dgm:cxn modelId="{E901B132-2970-4550-857B-86CCB4D0AE01}" type="presParOf" srcId="{556DD971-4B74-46C6-B718-802A53F8835E}" destId="{BBC4C661-1A07-4CCC-BB82-34F671D821DF}" srcOrd="0" destOrd="0" presId="urn:microsoft.com/office/officeart/2005/8/layout/vList2"/>
    <dgm:cxn modelId="{4BA4AA0D-4709-43F6-BA0B-3D5ACF0BA3D2}" type="presParOf" srcId="{556DD971-4B74-46C6-B718-802A53F8835E}" destId="{3FC8349C-AF1D-492A-90F7-3AA42504F4AB}" srcOrd="1" destOrd="0" presId="urn:microsoft.com/office/officeart/2005/8/layout/vList2"/>
    <dgm:cxn modelId="{F30EE19A-F970-4197-B160-D70BDE5446BC}" type="presParOf" srcId="{556DD971-4B74-46C6-B718-802A53F8835E}" destId="{346756F5-1BF1-40A6-8FA4-DA8FA7C75AF4}" srcOrd="2" destOrd="0" presId="urn:microsoft.com/office/officeart/2005/8/layout/vList2"/>
  </dgm:cxnLst>
  <dgm:bg/>
  <dgm:whole/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1ADC7CFF-BA17-4126-A253-8FE955EE0E6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90222C2-5D9B-4542-850A-97A800F6F20E}">
      <dgm:prSet/>
      <dgm:spPr/>
      <dgm:t>
        <a:bodyPr/>
        <a:lstStyle/>
        <a:p>
          <a:pPr rtl="0"/>
          <a:r>
            <a:rPr lang="en-US" b="1" u="sng" dirty="0" smtClean="0"/>
            <a:t>Substandard</a:t>
          </a:r>
          <a:r>
            <a:rPr lang="en-US" b="1" dirty="0" smtClean="0"/>
            <a:t> </a:t>
          </a:r>
          <a:r>
            <a:rPr lang="en-US" dirty="0" smtClean="0"/>
            <a:t>:-NPA FOR A PERIOD LESS THAN OR EQUAL  TO 12 MONTH  </a:t>
          </a:r>
        </a:p>
        <a:p>
          <a:pPr rtl="0"/>
          <a:r>
            <a:rPr lang="en-US" b="1" dirty="0" smtClean="0">
              <a:solidFill>
                <a:srgbClr val="FF0000"/>
              </a:solidFill>
            </a:rPr>
            <a:t>15% of secured portion and 25% on unsecured portion</a:t>
          </a:r>
          <a:endParaRPr lang="en-US" b="1" dirty="0">
            <a:solidFill>
              <a:srgbClr val="FF0000"/>
            </a:solidFill>
          </a:endParaRPr>
        </a:p>
      </dgm:t>
    </dgm:pt>
    <dgm:pt modelId="{B9E6B30B-D914-43B3-8EAC-449DB54CD843}" type="parTrans" cxnId="{8B3E5A72-544E-4F29-A9D2-4386BDEEF686}">
      <dgm:prSet/>
      <dgm:spPr/>
      <dgm:t>
        <a:bodyPr/>
        <a:lstStyle/>
        <a:p>
          <a:endParaRPr lang="en-US"/>
        </a:p>
      </dgm:t>
    </dgm:pt>
    <dgm:pt modelId="{9CA7A3C2-24A9-4142-A85E-0F4E3CB06E74}" type="sibTrans" cxnId="{8B3E5A72-544E-4F29-A9D2-4386BDEEF686}">
      <dgm:prSet/>
      <dgm:spPr/>
      <dgm:t>
        <a:bodyPr/>
        <a:lstStyle/>
        <a:p>
          <a:endParaRPr lang="en-US"/>
        </a:p>
      </dgm:t>
    </dgm:pt>
    <dgm:pt modelId="{4F3D0466-E034-425A-A7D9-636030448B4D}">
      <dgm:prSet/>
      <dgm:spPr/>
      <dgm:t>
        <a:bodyPr/>
        <a:lstStyle/>
        <a:p>
          <a:pPr rtl="0"/>
          <a:endParaRPr lang="en-US" dirty="0"/>
        </a:p>
      </dgm:t>
    </dgm:pt>
    <dgm:pt modelId="{F379C9E9-4B26-4767-8109-1CA8CA69F671}" type="parTrans" cxnId="{9EF13373-5C07-42F7-823A-5715E13239CF}">
      <dgm:prSet/>
      <dgm:spPr/>
      <dgm:t>
        <a:bodyPr/>
        <a:lstStyle/>
        <a:p>
          <a:endParaRPr lang="en-US"/>
        </a:p>
      </dgm:t>
    </dgm:pt>
    <dgm:pt modelId="{84588E71-1B39-44A5-9F8B-D62908AA57A1}" type="sibTrans" cxnId="{9EF13373-5C07-42F7-823A-5715E13239CF}">
      <dgm:prSet/>
      <dgm:spPr/>
      <dgm:t>
        <a:bodyPr/>
        <a:lstStyle/>
        <a:p>
          <a:endParaRPr lang="en-US"/>
        </a:p>
      </dgm:t>
    </dgm:pt>
    <dgm:pt modelId="{8A311968-5465-4749-B51B-3111C35FB37C}">
      <dgm:prSet/>
      <dgm:spPr/>
      <dgm:t>
        <a:bodyPr/>
        <a:lstStyle/>
        <a:p>
          <a:pPr rtl="0"/>
          <a:r>
            <a:rPr lang="en-US" u="sng" dirty="0" smtClean="0"/>
            <a:t>Doubtful Assets</a:t>
          </a:r>
          <a:r>
            <a:rPr lang="en-US" dirty="0" smtClean="0"/>
            <a:t>:- it is remain sub standard 12 month</a:t>
          </a:r>
        </a:p>
        <a:p>
          <a:pPr rtl="0"/>
          <a:r>
            <a:rPr lang="en-US" dirty="0" smtClean="0">
              <a:solidFill>
                <a:srgbClr val="FF0000"/>
              </a:solidFill>
            </a:rPr>
            <a:t>DOUBTFUL ASSETS – ARE FURTHER  CLASSIFIED</a:t>
          </a:r>
          <a:endParaRPr lang="en-US" dirty="0">
            <a:solidFill>
              <a:srgbClr val="FF0000"/>
            </a:solidFill>
          </a:endParaRPr>
        </a:p>
      </dgm:t>
    </dgm:pt>
    <dgm:pt modelId="{226449C3-C544-4DFB-AD6F-8EA4629C1FAF}" type="parTrans" cxnId="{8910EEFE-6C26-4DAA-BE51-32474FAFB0D7}">
      <dgm:prSet/>
      <dgm:spPr/>
      <dgm:t>
        <a:bodyPr/>
        <a:lstStyle/>
        <a:p>
          <a:endParaRPr lang="en-US"/>
        </a:p>
      </dgm:t>
    </dgm:pt>
    <dgm:pt modelId="{518C7A9A-EE98-4677-BF92-F38310D2F421}" type="sibTrans" cxnId="{8910EEFE-6C26-4DAA-BE51-32474FAFB0D7}">
      <dgm:prSet/>
      <dgm:spPr/>
      <dgm:t>
        <a:bodyPr/>
        <a:lstStyle/>
        <a:p>
          <a:endParaRPr lang="en-US"/>
        </a:p>
      </dgm:t>
    </dgm:pt>
    <dgm:pt modelId="{DE901B3D-0E75-44DB-9072-535A044455BB}">
      <dgm:prSet/>
      <dgm:spPr/>
      <dgm:t>
        <a:bodyPr/>
        <a:lstStyle/>
        <a:p>
          <a:pPr marL="171450" indent="0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1600" dirty="0"/>
        </a:p>
      </dgm:t>
    </dgm:pt>
    <dgm:pt modelId="{4702CD1E-5892-4780-A35C-BDB7354B4788}" type="parTrans" cxnId="{EF7CF81F-458E-4F6C-A2F2-C00EFE5DA460}">
      <dgm:prSet/>
      <dgm:spPr/>
      <dgm:t>
        <a:bodyPr/>
        <a:lstStyle/>
        <a:p>
          <a:endParaRPr lang="en-US"/>
        </a:p>
      </dgm:t>
    </dgm:pt>
    <dgm:pt modelId="{5DE1E3A8-68EE-45B3-9B06-EF95DDE5F16D}" type="sibTrans" cxnId="{EF7CF81F-458E-4F6C-A2F2-C00EFE5DA460}">
      <dgm:prSet/>
      <dgm:spPr/>
      <dgm:t>
        <a:bodyPr/>
        <a:lstStyle/>
        <a:p>
          <a:endParaRPr lang="en-US"/>
        </a:p>
      </dgm:t>
    </dgm:pt>
    <dgm:pt modelId="{22F46141-1371-43D5-B7E6-B564269E0F00}">
      <dgm:prSet/>
      <dgm:spPr/>
      <dgm:t>
        <a:bodyPr/>
        <a:lstStyle/>
        <a:p>
          <a:pPr marL="171450" indent="0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1600" dirty="0"/>
        </a:p>
      </dgm:t>
    </dgm:pt>
    <dgm:pt modelId="{AA242CE9-0BD6-45AF-A204-8770C6DB3683}" type="parTrans" cxnId="{D1D6E816-F6C5-4F18-8974-E9EBDB2A582F}">
      <dgm:prSet/>
      <dgm:spPr/>
      <dgm:t>
        <a:bodyPr/>
        <a:lstStyle/>
        <a:p>
          <a:endParaRPr lang="en-US"/>
        </a:p>
      </dgm:t>
    </dgm:pt>
    <dgm:pt modelId="{13963A1E-AF42-456A-B42E-AF8BFAE83B09}" type="sibTrans" cxnId="{D1D6E816-F6C5-4F18-8974-E9EBDB2A582F}">
      <dgm:prSet/>
      <dgm:spPr/>
      <dgm:t>
        <a:bodyPr/>
        <a:lstStyle/>
        <a:p>
          <a:endParaRPr lang="en-US"/>
        </a:p>
      </dgm:t>
    </dgm:pt>
    <dgm:pt modelId="{7BD68CF6-36C2-4420-B14B-97935FDE5F18}">
      <dgm:prSet/>
      <dgm:spPr/>
      <dgm:t>
        <a:bodyPr/>
        <a:lstStyle/>
        <a:p>
          <a:pPr marL="171450" indent="0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1600" dirty="0"/>
        </a:p>
      </dgm:t>
    </dgm:pt>
    <dgm:pt modelId="{AA650899-5212-4365-AADE-0F88959D5890}" type="parTrans" cxnId="{358C1462-771B-4636-9B6A-5F26A5CF96AE}">
      <dgm:prSet/>
      <dgm:spPr/>
      <dgm:t>
        <a:bodyPr/>
        <a:lstStyle/>
        <a:p>
          <a:endParaRPr lang="en-US"/>
        </a:p>
      </dgm:t>
    </dgm:pt>
    <dgm:pt modelId="{CDF21B8C-B27A-40F6-B33C-B864FC0862C8}" type="sibTrans" cxnId="{358C1462-771B-4636-9B6A-5F26A5CF96AE}">
      <dgm:prSet/>
      <dgm:spPr/>
      <dgm:t>
        <a:bodyPr/>
        <a:lstStyle/>
        <a:p>
          <a:endParaRPr lang="en-US"/>
        </a:p>
      </dgm:t>
    </dgm:pt>
    <dgm:pt modelId="{FAB066F8-2782-403D-89BF-01E9040CA40D}">
      <dgm:prSet custT="1"/>
      <dgm:spPr/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400" u="sng" dirty="0" smtClean="0">
              <a:solidFill>
                <a:srgbClr val="FFFF00"/>
              </a:solidFill>
            </a:rPr>
            <a:t>Loss assets</a:t>
          </a:r>
          <a:r>
            <a:rPr lang="en-US" sz="1600" dirty="0" smtClean="0"/>
            <a:t>:-</a:t>
          </a:r>
          <a:r>
            <a:rPr lang="en-US" sz="1600" b="1" dirty="0" smtClean="0"/>
            <a:t> Identified by bank or internal or internal auditors or the RBI inspection  Unsecured (100% )</a:t>
          </a:r>
        </a:p>
        <a:p>
          <a:pPr marL="171450" indent="0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1600" dirty="0"/>
        </a:p>
      </dgm:t>
    </dgm:pt>
    <dgm:pt modelId="{E6F2D97D-4993-45AE-851D-C36B405B56CE}" type="parTrans" cxnId="{4541DFCB-171B-4CB8-AA6E-4AD29067C31A}">
      <dgm:prSet/>
      <dgm:spPr/>
      <dgm:t>
        <a:bodyPr/>
        <a:lstStyle/>
        <a:p>
          <a:endParaRPr lang="en-US"/>
        </a:p>
      </dgm:t>
    </dgm:pt>
    <dgm:pt modelId="{45CFF709-F76C-4138-B14C-0E594CE8D7C8}" type="sibTrans" cxnId="{4541DFCB-171B-4CB8-AA6E-4AD29067C31A}">
      <dgm:prSet/>
      <dgm:spPr/>
      <dgm:t>
        <a:bodyPr/>
        <a:lstStyle/>
        <a:p>
          <a:endParaRPr lang="en-US"/>
        </a:p>
      </dgm:t>
    </dgm:pt>
    <dgm:pt modelId="{E56D478B-9658-4A5E-BC03-55F15477E7DE}">
      <dgm:prSet custT="1"/>
      <dgm:spPr/>
      <dgm:t>
        <a:bodyPr/>
        <a:lstStyle/>
        <a:p>
          <a:pPr marL="171450" indent="0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1600" dirty="0"/>
        </a:p>
      </dgm:t>
    </dgm:pt>
    <dgm:pt modelId="{58753620-486C-43F8-A421-B12A11BA7DE0}" type="parTrans" cxnId="{DDF521DE-C33D-4A76-917D-6D0C3903352C}">
      <dgm:prSet/>
      <dgm:spPr/>
      <dgm:t>
        <a:bodyPr/>
        <a:lstStyle/>
        <a:p>
          <a:endParaRPr lang="en-US"/>
        </a:p>
      </dgm:t>
    </dgm:pt>
    <dgm:pt modelId="{CEBCEBF2-5D87-44CD-8F05-3571696F926D}" type="sibTrans" cxnId="{DDF521DE-C33D-4A76-917D-6D0C3903352C}">
      <dgm:prSet/>
      <dgm:spPr/>
      <dgm:t>
        <a:bodyPr/>
        <a:lstStyle/>
        <a:p>
          <a:endParaRPr lang="en-US"/>
        </a:p>
      </dgm:t>
    </dgm:pt>
    <dgm:pt modelId="{085851BB-7D6D-46D1-9D0F-21E4BAB54668}">
      <dgm:prSet/>
      <dgm:spPr/>
      <dgm:t>
        <a:bodyPr/>
        <a:lstStyle/>
        <a:p>
          <a:pPr marL="171450" indent="0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1600" b="1" dirty="0" smtClean="0"/>
            <a:t>			1							          2</a:t>
          </a:r>
          <a:r>
            <a:rPr lang="en-US" sz="1600" dirty="0" smtClean="0"/>
            <a:t>																												</a:t>
          </a:r>
          <a:endParaRPr lang="en-US" sz="1600" dirty="0"/>
        </a:p>
      </dgm:t>
    </dgm:pt>
    <dgm:pt modelId="{2EDF1B8B-0542-47C6-846C-922E3270862B}" type="parTrans" cxnId="{D2AAAAC2-A502-4084-8BA3-221988C9DF32}">
      <dgm:prSet/>
      <dgm:spPr/>
      <dgm:t>
        <a:bodyPr/>
        <a:lstStyle/>
        <a:p>
          <a:endParaRPr lang="en-US"/>
        </a:p>
      </dgm:t>
    </dgm:pt>
    <dgm:pt modelId="{EFAF91BE-E738-4B54-AD97-B202B6BD644E}" type="sibTrans" cxnId="{D2AAAAC2-A502-4084-8BA3-221988C9DF32}">
      <dgm:prSet/>
      <dgm:spPr/>
      <dgm:t>
        <a:bodyPr/>
        <a:lstStyle/>
        <a:p>
          <a:endParaRPr lang="en-US"/>
        </a:p>
      </dgm:t>
    </dgm:pt>
    <dgm:pt modelId="{814E3EAA-440C-46ED-AA8C-4023039E23F9}">
      <dgm:prSet/>
      <dgm:spPr/>
      <dgm:t>
        <a:bodyPr/>
        <a:lstStyle/>
        <a:p>
          <a:pPr marL="171450" indent="0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1600" dirty="0"/>
        </a:p>
      </dgm:t>
    </dgm:pt>
    <dgm:pt modelId="{2FCC77E4-6CCA-4193-8951-5E5EC27330D2}" type="parTrans" cxnId="{0918699F-22C4-43E1-AACC-C2E4E590D6B0}">
      <dgm:prSet/>
      <dgm:spPr/>
      <dgm:t>
        <a:bodyPr/>
        <a:lstStyle/>
        <a:p>
          <a:endParaRPr lang="en-US"/>
        </a:p>
      </dgm:t>
    </dgm:pt>
    <dgm:pt modelId="{645D0760-D646-44D7-9DC4-38F865CE5788}" type="sibTrans" cxnId="{0918699F-22C4-43E1-AACC-C2E4E590D6B0}">
      <dgm:prSet/>
      <dgm:spPr/>
      <dgm:t>
        <a:bodyPr/>
        <a:lstStyle/>
        <a:p>
          <a:endParaRPr lang="en-US"/>
        </a:p>
      </dgm:t>
    </dgm:pt>
    <dgm:pt modelId="{9A714C8C-4BD0-459E-AE34-1E667B2C9E75}">
      <dgm:prSet/>
      <dgm:spPr/>
      <dgm:t>
        <a:bodyPr/>
        <a:lstStyle/>
        <a:p>
          <a:pPr marL="171450" indent="0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1600" dirty="0"/>
        </a:p>
      </dgm:t>
    </dgm:pt>
    <dgm:pt modelId="{1474B9E1-5D0D-48DB-8399-FD9D5C335D66}" type="parTrans" cxnId="{473217EF-1AE7-45C4-BBBA-9438A3E4B6FA}">
      <dgm:prSet/>
      <dgm:spPr/>
      <dgm:t>
        <a:bodyPr/>
        <a:lstStyle/>
        <a:p>
          <a:endParaRPr lang="en-US"/>
        </a:p>
      </dgm:t>
    </dgm:pt>
    <dgm:pt modelId="{F0557E69-6CDA-4A6C-87C3-520FDC8533BC}" type="sibTrans" cxnId="{473217EF-1AE7-45C4-BBBA-9438A3E4B6FA}">
      <dgm:prSet/>
      <dgm:spPr/>
      <dgm:t>
        <a:bodyPr/>
        <a:lstStyle/>
        <a:p>
          <a:endParaRPr lang="en-US"/>
        </a:p>
      </dgm:t>
    </dgm:pt>
    <dgm:pt modelId="{B57B46BF-AE0D-4687-814B-4EE95B508B63}">
      <dgm:prSet/>
      <dgm:spPr/>
      <dgm:t>
        <a:bodyPr/>
        <a:lstStyle/>
        <a:p>
          <a:pPr marL="171450" indent="0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1600" dirty="0"/>
        </a:p>
      </dgm:t>
    </dgm:pt>
    <dgm:pt modelId="{A67A9B10-7E5D-447F-8B9F-1BCFB9A5FEB4}" type="parTrans" cxnId="{DC42012A-A84F-47FE-895E-7169C9FEA8EE}">
      <dgm:prSet/>
      <dgm:spPr/>
      <dgm:t>
        <a:bodyPr/>
        <a:lstStyle/>
        <a:p>
          <a:endParaRPr lang="en-US"/>
        </a:p>
      </dgm:t>
    </dgm:pt>
    <dgm:pt modelId="{DB796FA6-730A-41EF-81EB-224789EDE920}" type="sibTrans" cxnId="{DC42012A-A84F-47FE-895E-7169C9FEA8EE}">
      <dgm:prSet/>
      <dgm:spPr/>
      <dgm:t>
        <a:bodyPr/>
        <a:lstStyle/>
        <a:p>
          <a:endParaRPr lang="en-US"/>
        </a:p>
      </dgm:t>
    </dgm:pt>
    <dgm:pt modelId="{8DAB7FF3-7B11-438D-B8E0-C5C3A6A96EE5}" type="pres">
      <dgm:prSet presAssocID="{1ADC7CFF-BA17-4126-A253-8FE955EE0E6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EE9EA94-9BB1-4D67-988B-8F22AA24D45B}" type="pres">
      <dgm:prSet presAssocID="{A90222C2-5D9B-4542-850A-97A800F6F20E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6C02D1-FB61-4ECA-BB91-E240A5A78726}" type="pres">
      <dgm:prSet presAssocID="{A90222C2-5D9B-4542-850A-97A800F6F20E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1D8BE8-A2C7-4953-B12D-959A3BA42243}" type="pres">
      <dgm:prSet presAssocID="{8A311968-5465-4749-B51B-3111C35FB37C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C0550A-4EE9-4D9A-9AF4-997E7E1CAC9F}" type="pres">
      <dgm:prSet presAssocID="{8A311968-5465-4749-B51B-3111C35FB37C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4A7415E-9751-4BB6-AB1D-8A996F253875}" type="presOf" srcId="{FAB066F8-2782-403D-89BF-01E9040CA40D}" destId="{A6C0550A-4EE9-4D9A-9AF4-997E7E1CAC9F}" srcOrd="0" destOrd="7" presId="urn:microsoft.com/office/officeart/2005/8/layout/vList2"/>
    <dgm:cxn modelId="{A3C4B71E-404D-4C8D-B2FB-17668CE27897}" type="presOf" srcId="{A90222C2-5D9B-4542-850A-97A800F6F20E}" destId="{DEE9EA94-9BB1-4D67-988B-8F22AA24D45B}" srcOrd="0" destOrd="0" presId="urn:microsoft.com/office/officeart/2005/8/layout/vList2"/>
    <dgm:cxn modelId="{DC42012A-A84F-47FE-895E-7169C9FEA8EE}" srcId="{8A311968-5465-4749-B51B-3111C35FB37C}" destId="{B57B46BF-AE0D-4687-814B-4EE95B508B63}" srcOrd="5" destOrd="0" parTransId="{A67A9B10-7E5D-447F-8B9F-1BCFB9A5FEB4}" sibTransId="{DB796FA6-730A-41EF-81EB-224789EDE920}"/>
    <dgm:cxn modelId="{473217EF-1AE7-45C4-BBBA-9438A3E4B6FA}" srcId="{8A311968-5465-4749-B51B-3111C35FB37C}" destId="{9A714C8C-4BD0-459E-AE34-1E667B2C9E75}" srcOrd="4" destOrd="0" parTransId="{1474B9E1-5D0D-48DB-8399-FD9D5C335D66}" sibTransId="{F0557E69-6CDA-4A6C-87C3-520FDC8533BC}"/>
    <dgm:cxn modelId="{FCC33320-7351-4A6A-966C-CCE93D0A0EBA}" type="presOf" srcId="{B57B46BF-AE0D-4687-814B-4EE95B508B63}" destId="{A6C0550A-4EE9-4D9A-9AF4-997E7E1CAC9F}" srcOrd="0" destOrd="5" presId="urn:microsoft.com/office/officeart/2005/8/layout/vList2"/>
    <dgm:cxn modelId="{8B3E5A72-544E-4F29-A9D2-4386BDEEF686}" srcId="{1ADC7CFF-BA17-4126-A253-8FE955EE0E6F}" destId="{A90222C2-5D9B-4542-850A-97A800F6F20E}" srcOrd="0" destOrd="0" parTransId="{B9E6B30B-D914-43B3-8EAC-449DB54CD843}" sibTransId="{9CA7A3C2-24A9-4142-A85E-0F4E3CB06E74}"/>
    <dgm:cxn modelId="{DDF521DE-C33D-4A76-917D-6D0C3903352C}" srcId="{8A311968-5465-4749-B51B-3111C35FB37C}" destId="{E56D478B-9658-4A5E-BC03-55F15477E7DE}" srcOrd="8" destOrd="0" parTransId="{58753620-486C-43F8-A421-B12A11BA7DE0}" sibTransId="{CEBCEBF2-5D87-44CD-8F05-3571696F926D}"/>
    <dgm:cxn modelId="{992927FB-70B7-4BB2-855A-C423AF4EF42F}" type="presOf" srcId="{9A714C8C-4BD0-459E-AE34-1E667B2C9E75}" destId="{A6C0550A-4EE9-4D9A-9AF4-997E7E1CAC9F}" srcOrd="0" destOrd="4" presId="urn:microsoft.com/office/officeart/2005/8/layout/vList2"/>
    <dgm:cxn modelId="{56A22DEA-B028-4463-BB9E-AA033FA9783B}" type="presOf" srcId="{4F3D0466-E034-425A-A7D9-636030448B4D}" destId="{D36C02D1-FB61-4ECA-BB91-E240A5A78726}" srcOrd="0" destOrd="0" presId="urn:microsoft.com/office/officeart/2005/8/layout/vList2"/>
    <dgm:cxn modelId="{358C1462-771B-4636-9B6A-5F26A5CF96AE}" srcId="{8A311968-5465-4749-B51B-3111C35FB37C}" destId="{7BD68CF6-36C2-4420-B14B-97935FDE5F18}" srcOrd="6" destOrd="0" parTransId="{AA650899-5212-4365-AADE-0F88959D5890}" sibTransId="{CDF21B8C-B27A-40F6-B33C-B864FC0862C8}"/>
    <dgm:cxn modelId="{A2CCC7D3-AF66-4DE5-858E-14A87D2626D1}" type="presOf" srcId="{814E3EAA-440C-46ED-AA8C-4023039E23F9}" destId="{A6C0550A-4EE9-4D9A-9AF4-997E7E1CAC9F}" srcOrd="0" destOrd="3" presId="urn:microsoft.com/office/officeart/2005/8/layout/vList2"/>
    <dgm:cxn modelId="{D90ECF07-F2A8-4275-AB0C-2799D34AA830}" type="presOf" srcId="{1ADC7CFF-BA17-4126-A253-8FE955EE0E6F}" destId="{8DAB7FF3-7B11-438D-B8E0-C5C3A6A96EE5}" srcOrd="0" destOrd="0" presId="urn:microsoft.com/office/officeart/2005/8/layout/vList2"/>
    <dgm:cxn modelId="{9E99AC70-F7A3-4760-A924-68016EA48D70}" type="presOf" srcId="{7BD68CF6-36C2-4420-B14B-97935FDE5F18}" destId="{A6C0550A-4EE9-4D9A-9AF4-997E7E1CAC9F}" srcOrd="0" destOrd="6" presId="urn:microsoft.com/office/officeart/2005/8/layout/vList2"/>
    <dgm:cxn modelId="{5EC47A2A-67E4-4100-B18F-A3789248D904}" type="presOf" srcId="{DE901B3D-0E75-44DB-9072-535A044455BB}" destId="{A6C0550A-4EE9-4D9A-9AF4-997E7E1CAC9F}" srcOrd="0" destOrd="1" presId="urn:microsoft.com/office/officeart/2005/8/layout/vList2"/>
    <dgm:cxn modelId="{0918699F-22C4-43E1-AACC-C2E4E590D6B0}" srcId="{8A311968-5465-4749-B51B-3111C35FB37C}" destId="{814E3EAA-440C-46ED-AA8C-4023039E23F9}" srcOrd="3" destOrd="0" parTransId="{2FCC77E4-6CCA-4193-8951-5E5EC27330D2}" sibTransId="{645D0760-D646-44D7-9DC4-38F865CE5788}"/>
    <dgm:cxn modelId="{5DF0F2F3-C2DE-42D1-9635-6F1FF44D7E39}" type="presOf" srcId="{8A311968-5465-4749-B51B-3111C35FB37C}" destId="{111D8BE8-A2C7-4953-B12D-959A3BA42243}" srcOrd="0" destOrd="0" presId="urn:microsoft.com/office/officeart/2005/8/layout/vList2"/>
    <dgm:cxn modelId="{D1D6E816-F6C5-4F18-8974-E9EBDB2A582F}" srcId="{8A311968-5465-4749-B51B-3111C35FB37C}" destId="{22F46141-1371-43D5-B7E6-B564269E0F00}" srcOrd="2" destOrd="0" parTransId="{AA242CE9-0BD6-45AF-A204-8770C6DB3683}" sibTransId="{13963A1E-AF42-456A-B42E-AF8BFAE83B09}"/>
    <dgm:cxn modelId="{CD0E8CDE-9124-4BC4-8E02-F94C425AB5CD}" type="presOf" srcId="{22F46141-1371-43D5-B7E6-B564269E0F00}" destId="{A6C0550A-4EE9-4D9A-9AF4-997E7E1CAC9F}" srcOrd="0" destOrd="2" presId="urn:microsoft.com/office/officeart/2005/8/layout/vList2"/>
    <dgm:cxn modelId="{9EF13373-5C07-42F7-823A-5715E13239CF}" srcId="{A90222C2-5D9B-4542-850A-97A800F6F20E}" destId="{4F3D0466-E034-425A-A7D9-636030448B4D}" srcOrd="0" destOrd="0" parTransId="{F379C9E9-4B26-4767-8109-1CA8CA69F671}" sibTransId="{84588E71-1B39-44A5-9F8B-D62908AA57A1}"/>
    <dgm:cxn modelId="{CEFA7435-6BA0-427C-86C7-999A2111A4C1}" type="presOf" srcId="{E56D478B-9658-4A5E-BC03-55F15477E7DE}" destId="{A6C0550A-4EE9-4D9A-9AF4-997E7E1CAC9F}" srcOrd="0" destOrd="8" presId="urn:microsoft.com/office/officeart/2005/8/layout/vList2"/>
    <dgm:cxn modelId="{8910EEFE-6C26-4DAA-BE51-32474FAFB0D7}" srcId="{1ADC7CFF-BA17-4126-A253-8FE955EE0E6F}" destId="{8A311968-5465-4749-B51B-3111C35FB37C}" srcOrd="1" destOrd="0" parTransId="{226449C3-C544-4DFB-AD6F-8EA4629C1FAF}" sibTransId="{518C7A9A-EE98-4677-BF92-F38310D2F421}"/>
    <dgm:cxn modelId="{D2AAAAC2-A502-4084-8BA3-221988C9DF32}" srcId="{8A311968-5465-4749-B51B-3111C35FB37C}" destId="{085851BB-7D6D-46D1-9D0F-21E4BAB54668}" srcOrd="0" destOrd="0" parTransId="{2EDF1B8B-0542-47C6-846C-922E3270862B}" sibTransId="{EFAF91BE-E738-4B54-AD97-B202B6BD644E}"/>
    <dgm:cxn modelId="{4541DFCB-171B-4CB8-AA6E-4AD29067C31A}" srcId="{8A311968-5465-4749-B51B-3111C35FB37C}" destId="{FAB066F8-2782-403D-89BF-01E9040CA40D}" srcOrd="7" destOrd="0" parTransId="{E6F2D97D-4993-45AE-851D-C36B405B56CE}" sibTransId="{45CFF709-F76C-4138-B14C-0E594CE8D7C8}"/>
    <dgm:cxn modelId="{12D062BF-BB59-4ABD-833F-6959B0E80728}" type="presOf" srcId="{085851BB-7D6D-46D1-9D0F-21E4BAB54668}" destId="{A6C0550A-4EE9-4D9A-9AF4-997E7E1CAC9F}" srcOrd="0" destOrd="0" presId="urn:microsoft.com/office/officeart/2005/8/layout/vList2"/>
    <dgm:cxn modelId="{EF7CF81F-458E-4F6C-A2F2-C00EFE5DA460}" srcId="{8A311968-5465-4749-B51B-3111C35FB37C}" destId="{DE901B3D-0E75-44DB-9072-535A044455BB}" srcOrd="1" destOrd="0" parTransId="{4702CD1E-5892-4780-A35C-BDB7354B4788}" sibTransId="{5DE1E3A8-68EE-45B3-9B06-EF95DDE5F16D}"/>
    <dgm:cxn modelId="{EEE224FF-E981-47D5-95C0-61D57CD53126}" type="presParOf" srcId="{8DAB7FF3-7B11-438D-B8E0-C5C3A6A96EE5}" destId="{DEE9EA94-9BB1-4D67-988B-8F22AA24D45B}" srcOrd="0" destOrd="0" presId="urn:microsoft.com/office/officeart/2005/8/layout/vList2"/>
    <dgm:cxn modelId="{A739D241-46E2-48B6-B8B7-505633299083}" type="presParOf" srcId="{8DAB7FF3-7B11-438D-B8E0-C5C3A6A96EE5}" destId="{D36C02D1-FB61-4ECA-BB91-E240A5A78726}" srcOrd="1" destOrd="0" presId="urn:microsoft.com/office/officeart/2005/8/layout/vList2"/>
    <dgm:cxn modelId="{B18C9114-3F69-4E94-BEA2-BD715A7B2A5D}" type="presParOf" srcId="{8DAB7FF3-7B11-438D-B8E0-C5C3A6A96EE5}" destId="{111D8BE8-A2C7-4953-B12D-959A3BA42243}" srcOrd="2" destOrd="0" presId="urn:microsoft.com/office/officeart/2005/8/layout/vList2"/>
    <dgm:cxn modelId="{B5BE3CE7-B8A8-44D0-8A98-BBE60D2EFEEC}" type="presParOf" srcId="{8DAB7FF3-7B11-438D-B8E0-C5C3A6A96EE5}" destId="{A6C0550A-4EE9-4D9A-9AF4-997E7E1CAC9F}" srcOrd="3" destOrd="0" presId="urn:microsoft.com/office/officeart/2005/8/layout/vList2"/>
  </dgm:cxnLst>
  <dgm:bg/>
  <dgm:whole/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E59BCD7-7844-4CA3-BE5F-841E92B036E8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498042D0-5C22-41C6-AF17-6B09907F3C7E}" type="pres">
      <dgm:prSet presAssocID="{AE59BCD7-7844-4CA3-BE5F-841E92B036E8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71A171C5-3156-4CED-806C-6FCA01E28328}" type="presOf" srcId="{AE59BCD7-7844-4CA3-BE5F-841E92B036E8}" destId="{498042D0-5C22-41C6-AF17-6B09907F3C7E}" srcOrd="0" destOrd="0" presId="urn:microsoft.com/office/officeart/2005/8/layout/target3"/>
  </dgm:cxnLst>
  <dgm:bg/>
  <dgm:whole/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6D7E1E79-99F4-459B-9426-2829253D920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CE9172A-226C-4EC6-A5D0-5F9EE4938868}">
      <dgm:prSet/>
      <dgm:spPr/>
      <dgm:t>
        <a:bodyPr/>
        <a:lstStyle/>
        <a:p>
          <a:pPr rtl="0"/>
          <a:r>
            <a:rPr lang="en-US" dirty="0" smtClean="0"/>
            <a:t>REGULAR FALLOW UP A/C OF THE BORROWER</a:t>
          </a:r>
          <a:endParaRPr lang="en-US" dirty="0"/>
        </a:p>
      </dgm:t>
    </dgm:pt>
    <dgm:pt modelId="{38F274E7-A882-4246-95DF-A5E5AEB3C6E1}" type="parTrans" cxnId="{6497EA40-3FB8-4E91-B19C-BF22C928A3EE}">
      <dgm:prSet/>
      <dgm:spPr/>
      <dgm:t>
        <a:bodyPr/>
        <a:lstStyle/>
        <a:p>
          <a:endParaRPr lang="en-US"/>
        </a:p>
      </dgm:t>
    </dgm:pt>
    <dgm:pt modelId="{FF5279D0-9614-4ECD-B8E0-389F75B0DA1E}" type="sibTrans" cxnId="{6497EA40-3FB8-4E91-B19C-BF22C928A3EE}">
      <dgm:prSet/>
      <dgm:spPr/>
      <dgm:t>
        <a:bodyPr/>
        <a:lstStyle/>
        <a:p>
          <a:endParaRPr lang="en-US"/>
        </a:p>
      </dgm:t>
    </dgm:pt>
    <dgm:pt modelId="{82FB0E8F-2FBD-4BEA-A25D-A5732EE92EB4}">
      <dgm:prSet/>
      <dgm:spPr/>
      <dgm:t>
        <a:bodyPr/>
        <a:lstStyle/>
        <a:p>
          <a:pPr rtl="0"/>
          <a:r>
            <a:rPr lang="en-US" dirty="0" smtClean="0"/>
            <a:t>FILING SUIT IN THE COURTS</a:t>
          </a:r>
          <a:endParaRPr lang="en-US" dirty="0"/>
        </a:p>
      </dgm:t>
    </dgm:pt>
    <dgm:pt modelId="{282C508D-7302-467E-BC00-F66C576E6D22}" type="parTrans" cxnId="{A941A997-143B-4BAE-8FBE-746D79E656B1}">
      <dgm:prSet/>
      <dgm:spPr/>
      <dgm:t>
        <a:bodyPr/>
        <a:lstStyle/>
        <a:p>
          <a:endParaRPr lang="en-US"/>
        </a:p>
      </dgm:t>
    </dgm:pt>
    <dgm:pt modelId="{A6DBB275-2241-4CEE-BB6B-A96F3311C7F4}" type="sibTrans" cxnId="{A941A997-143B-4BAE-8FBE-746D79E656B1}">
      <dgm:prSet/>
      <dgm:spPr/>
      <dgm:t>
        <a:bodyPr/>
        <a:lstStyle/>
        <a:p>
          <a:endParaRPr lang="en-US"/>
        </a:p>
      </dgm:t>
    </dgm:pt>
    <dgm:pt modelId="{F500AFB2-E691-40CB-B00B-F29AA34C4749}">
      <dgm:prSet/>
      <dgm:spPr/>
      <dgm:t>
        <a:bodyPr/>
        <a:lstStyle/>
        <a:p>
          <a:pPr rtl="0"/>
          <a:r>
            <a:rPr lang="en-US" dirty="0" smtClean="0"/>
            <a:t>ANY ACTION TAKEN BY BRANCH</a:t>
          </a:r>
          <a:endParaRPr lang="en-US" dirty="0"/>
        </a:p>
      </dgm:t>
    </dgm:pt>
    <dgm:pt modelId="{BB280593-E20C-4204-A6C3-8F7B415A15BF}" type="parTrans" cxnId="{81FEA4A9-7C25-4D44-9723-871F766C40E3}">
      <dgm:prSet/>
      <dgm:spPr/>
      <dgm:t>
        <a:bodyPr/>
        <a:lstStyle/>
        <a:p>
          <a:endParaRPr lang="en-US"/>
        </a:p>
      </dgm:t>
    </dgm:pt>
    <dgm:pt modelId="{B553FA85-CD82-4470-9090-9116987F3122}" type="sibTrans" cxnId="{81FEA4A9-7C25-4D44-9723-871F766C40E3}">
      <dgm:prSet/>
      <dgm:spPr/>
      <dgm:t>
        <a:bodyPr/>
        <a:lstStyle/>
        <a:p>
          <a:endParaRPr lang="en-US"/>
        </a:p>
      </dgm:t>
    </dgm:pt>
    <dgm:pt modelId="{24120672-0AF3-4611-93F3-206DD54814A1}" type="pres">
      <dgm:prSet presAssocID="{6D7E1E79-99F4-459B-9426-2829253D920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DC2FBD6-22FD-4A7E-8DDF-3257D8809537}" type="pres">
      <dgm:prSet presAssocID="{9CE9172A-226C-4EC6-A5D0-5F9EE4938868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B0AE8A-646B-4C44-BA8A-671EFA310390}" type="pres">
      <dgm:prSet presAssocID="{FF5279D0-9614-4ECD-B8E0-389F75B0DA1E}" presName="spacer" presStyleCnt="0"/>
      <dgm:spPr/>
    </dgm:pt>
    <dgm:pt modelId="{E8EBBDF5-FE45-4BB3-8282-8DD0F59BAE82}" type="pres">
      <dgm:prSet presAssocID="{82FB0E8F-2FBD-4BEA-A25D-A5732EE92EB4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850011-93E6-4B35-A514-57CC06358B71}" type="pres">
      <dgm:prSet presAssocID="{A6DBB275-2241-4CEE-BB6B-A96F3311C7F4}" presName="spacer" presStyleCnt="0"/>
      <dgm:spPr/>
    </dgm:pt>
    <dgm:pt modelId="{4A0BC5FB-D620-40B3-8DA6-C7F553948DC4}" type="pres">
      <dgm:prSet presAssocID="{F500AFB2-E691-40CB-B00B-F29AA34C4749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C609B7E-447D-4EC8-90BE-49178CD21593}" type="presOf" srcId="{6D7E1E79-99F4-459B-9426-2829253D9209}" destId="{24120672-0AF3-4611-93F3-206DD54814A1}" srcOrd="0" destOrd="0" presId="urn:microsoft.com/office/officeart/2005/8/layout/vList2"/>
    <dgm:cxn modelId="{D156B87C-73FF-4155-B414-F288FAA0BD2C}" type="presOf" srcId="{9CE9172A-226C-4EC6-A5D0-5F9EE4938868}" destId="{6DC2FBD6-22FD-4A7E-8DDF-3257D8809537}" srcOrd="0" destOrd="0" presId="urn:microsoft.com/office/officeart/2005/8/layout/vList2"/>
    <dgm:cxn modelId="{CF7B4CAA-E836-420B-87CF-A7D791B73E15}" type="presOf" srcId="{82FB0E8F-2FBD-4BEA-A25D-A5732EE92EB4}" destId="{E8EBBDF5-FE45-4BB3-8282-8DD0F59BAE82}" srcOrd="0" destOrd="0" presId="urn:microsoft.com/office/officeart/2005/8/layout/vList2"/>
    <dgm:cxn modelId="{A941A997-143B-4BAE-8FBE-746D79E656B1}" srcId="{6D7E1E79-99F4-459B-9426-2829253D9209}" destId="{82FB0E8F-2FBD-4BEA-A25D-A5732EE92EB4}" srcOrd="1" destOrd="0" parTransId="{282C508D-7302-467E-BC00-F66C576E6D22}" sibTransId="{A6DBB275-2241-4CEE-BB6B-A96F3311C7F4}"/>
    <dgm:cxn modelId="{99A4E682-FC0D-4B8B-B226-70C7180AEC84}" type="presOf" srcId="{F500AFB2-E691-40CB-B00B-F29AA34C4749}" destId="{4A0BC5FB-D620-40B3-8DA6-C7F553948DC4}" srcOrd="0" destOrd="0" presId="urn:microsoft.com/office/officeart/2005/8/layout/vList2"/>
    <dgm:cxn modelId="{81FEA4A9-7C25-4D44-9723-871F766C40E3}" srcId="{6D7E1E79-99F4-459B-9426-2829253D9209}" destId="{F500AFB2-E691-40CB-B00B-F29AA34C4749}" srcOrd="2" destOrd="0" parTransId="{BB280593-E20C-4204-A6C3-8F7B415A15BF}" sibTransId="{B553FA85-CD82-4470-9090-9116987F3122}"/>
    <dgm:cxn modelId="{6497EA40-3FB8-4E91-B19C-BF22C928A3EE}" srcId="{6D7E1E79-99F4-459B-9426-2829253D9209}" destId="{9CE9172A-226C-4EC6-A5D0-5F9EE4938868}" srcOrd="0" destOrd="0" parTransId="{38F274E7-A882-4246-95DF-A5E5AEB3C6E1}" sibTransId="{FF5279D0-9614-4ECD-B8E0-389F75B0DA1E}"/>
    <dgm:cxn modelId="{D9038398-74D4-4A7C-8274-18CF6AEF26CA}" type="presParOf" srcId="{24120672-0AF3-4611-93F3-206DD54814A1}" destId="{6DC2FBD6-22FD-4A7E-8DDF-3257D8809537}" srcOrd="0" destOrd="0" presId="urn:microsoft.com/office/officeart/2005/8/layout/vList2"/>
    <dgm:cxn modelId="{B0A3A7ED-49AC-4BFF-A924-FEF3468552CF}" type="presParOf" srcId="{24120672-0AF3-4611-93F3-206DD54814A1}" destId="{1EB0AE8A-646B-4C44-BA8A-671EFA310390}" srcOrd="1" destOrd="0" presId="urn:microsoft.com/office/officeart/2005/8/layout/vList2"/>
    <dgm:cxn modelId="{C882B353-BF73-4E36-BEC2-415E3A64C097}" type="presParOf" srcId="{24120672-0AF3-4611-93F3-206DD54814A1}" destId="{E8EBBDF5-FE45-4BB3-8282-8DD0F59BAE82}" srcOrd="2" destOrd="0" presId="urn:microsoft.com/office/officeart/2005/8/layout/vList2"/>
    <dgm:cxn modelId="{1D114524-C8E4-42C4-A1DC-1F94DF8229AE}" type="presParOf" srcId="{24120672-0AF3-4611-93F3-206DD54814A1}" destId="{7F850011-93E6-4B35-A514-57CC06358B71}" srcOrd="3" destOrd="0" presId="urn:microsoft.com/office/officeart/2005/8/layout/vList2"/>
    <dgm:cxn modelId="{315959D2-EB34-453E-AD28-499F93EA0230}" type="presParOf" srcId="{24120672-0AF3-4611-93F3-206DD54814A1}" destId="{4A0BC5FB-D620-40B3-8DA6-C7F553948DC4}" srcOrd="4" destOrd="0" presId="urn:microsoft.com/office/officeart/2005/8/layout/vList2"/>
  </dgm:cxnLst>
  <dgm:bg/>
  <dgm:whole/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171A0C6B-5DA7-454F-99C7-E09FB888CD3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C2797A1-9279-47BF-BBCE-2C8227EF34B1}">
      <dgm:prSet/>
      <dgm:spPr/>
      <dgm:t>
        <a:bodyPr/>
        <a:lstStyle/>
        <a:p>
          <a:pPr rtl="0"/>
          <a:r>
            <a:rPr lang="en-US" dirty="0" smtClean="0"/>
            <a:t>EVERY BANK DEFFRENT NORMS</a:t>
          </a:r>
          <a:endParaRPr lang="en-US" dirty="0"/>
        </a:p>
      </dgm:t>
    </dgm:pt>
    <dgm:pt modelId="{0EF8AB3D-5CCE-45DE-B180-C597BAF2B97A}" type="parTrans" cxnId="{641D3CB3-8151-4A48-B769-185D2B6EB7A2}">
      <dgm:prSet/>
      <dgm:spPr/>
      <dgm:t>
        <a:bodyPr/>
        <a:lstStyle/>
        <a:p>
          <a:endParaRPr lang="en-US"/>
        </a:p>
      </dgm:t>
    </dgm:pt>
    <dgm:pt modelId="{70B4EE94-19EE-40C9-86AC-BA87130C70DA}" type="sibTrans" cxnId="{641D3CB3-8151-4A48-B769-185D2B6EB7A2}">
      <dgm:prSet/>
      <dgm:spPr/>
      <dgm:t>
        <a:bodyPr/>
        <a:lstStyle/>
        <a:p>
          <a:endParaRPr lang="en-US"/>
        </a:p>
      </dgm:t>
    </dgm:pt>
    <dgm:pt modelId="{852928CD-061C-464E-9FAB-13464B16CFE8}">
      <dgm:prSet/>
      <dgm:spPr/>
      <dgm:t>
        <a:bodyPr/>
        <a:lstStyle/>
        <a:p>
          <a:pPr rtl="0"/>
          <a:r>
            <a:rPr lang="en-US" dirty="0" smtClean="0"/>
            <a:t>GENERALY : </a:t>
          </a:r>
          <a:endParaRPr lang="en-US" dirty="0"/>
        </a:p>
      </dgm:t>
    </dgm:pt>
    <dgm:pt modelId="{53AF164D-85AD-4F46-B3CD-43DBD0A63438}" type="parTrans" cxnId="{8CDD16A1-D319-41C9-8FA4-49EBFD1CAD34}">
      <dgm:prSet/>
      <dgm:spPr/>
      <dgm:t>
        <a:bodyPr/>
        <a:lstStyle/>
        <a:p>
          <a:endParaRPr lang="en-US"/>
        </a:p>
      </dgm:t>
    </dgm:pt>
    <dgm:pt modelId="{A32173BD-97AE-4B85-B7F2-A3D160F39595}" type="sibTrans" cxnId="{8CDD16A1-D319-41C9-8FA4-49EBFD1CAD34}">
      <dgm:prSet/>
      <dgm:spPr/>
      <dgm:t>
        <a:bodyPr/>
        <a:lstStyle/>
        <a:p>
          <a:endParaRPr lang="en-US"/>
        </a:p>
      </dgm:t>
    </dgm:pt>
    <dgm:pt modelId="{95B8169D-D6FB-4020-9C82-D1070BF3163C}">
      <dgm:prSet/>
      <dgm:spPr/>
      <dgm:t>
        <a:bodyPr/>
        <a:lstStyle/>
        <a:p>
          <a:pPr rtl="0"/>
          <a:endParaRPr lang="en-US" dirty="0"/>
        </a:p>
      </dgm:t>
    </dgm:pt>
    <dgm:pt modelId="{9A79DAE8-BB9D-4D15-8DF7-F23FC9CFBADE}" type="parTrans" cxnId="{7A868E1D-5175-4270-BC80-C9DCB443E98C}">
      <dgm:prSet/>
      <dgm:spPr/>
      <dgm:t>
        <a:bodyPr/>
        <a:lstStyle/>
        <a:p>
          <a:endParaRPr lang="en-US"/>
        </a:p>
      </dgm:t>
    </dgm:pt>
    <dgm:pt modelId="{C3A67CC8-37A1-4159-99F8-74FF3AE2F3C5}" type="sibTrans" cxnId="{7A868E1D-5175-4270-BC80-C9DCB443E98C}">
      <dgm:prSet/>
      <dgm:spPr/>
      <dgm:t>
        <a:bodyPr/>
        <a:lstStyle/>
        <a:p>
          <a:endParaRPr lang="en-US"/>
        </a:p>
      </dgm:t>
    </dgm:pt>
    <dgm:pt modelId="{9386B73E-55AB-464D-8096-4A9D180B0303}">
      <dgm:prSet/>
      <dgm:spPr/>
      <dgm:t>
        <a:bodyPr/>
        <a:lstStyle/>
        <a:p>
          <a:pPr rtl="0"/>
          <a:r>
            <a:rPr lang="en-US" dirty="0" smtClean="0">
              <a:solidFill>
                <a:srgbClr val="00B050"/>
              </a:solidFill>
            </a:rPr>
            <a:t>ACCOUNT OVER DUE MORE THAN 30DAYS</a:t>
          </a:r>
          <a:endParaRPr lang="en-US" dirty="0">
            <a:solidFill>
              <a:srgbClr val="00B050"/>
            </a:solidFill>
          </a:endParaRPr>
        </a:p>
      </dgm:t>
    </dgm:pt>
    <dgm:pt modelId="{1A6DCA2C-D2C3-4737-AFDA-465EAC0FD9D6}" type="parTrans" cxnId="{A4EA4729-BDEE-43F1-976B-28870D4F7544}">
      <dgm:prSet/>
      <dgm:spPr/>
      <dgm:t>
        <a:bodyPr/>
        <a:lstStyle/>
        <a:p>
          <a:endParaRPr lang="en-US"/>
        </a:p>
      </dgm:t>
    </dgm:pt>
    <dgm:pt modelId="{F2FA4C6F-B43B-4E3A-A63B-86EC38EA109F}" type="sibTrans" cxnId="{A4EA4729-BDEE-43F1-976B-28870D4F7544}">
      <dgm:prSet/>
      <dgm:spPr/>
      <dgm:t>
        <a:bodyPr/>
        <a:lstStyle/>
        <a:p>
          <a:endParaRPr lang="en-US"/>
        </a:p>
      </dgm:t>
    </dgm:pt>
    <dgm:pt modelId="{74C3FE8D-1CF6-4F55-BA20-507499B44779}">
      <dgm:prSet/>
      <dgm:spPr/>
      <dgm:t>
        <a:bodyPr/>
        <a:lstStyle/>
        <a:p>
          <a:pPr rtl="0"/>
          <a:endParaRPr lang="en-US" dirty="0">
            <a:solidFill>
              <a:srgbClr val="00B050"/>
            </a:solidFill>
          </a:endParaRPr>
        </a:p>
      </dgm:t>
    </dgm:pt>
    <dgm:pt modelId="{0A6FAD48-332B-47F7-950F-6D2D4FE88457}" type="parTrans" cxnId="{1C4DB781-242B-42C0-819D-9A638CE20672}">
      <dgm:prSet/>
      <dgm:spPr/>
      <dgm:t>
        <a:bodyPr/>
        <a:lstStyle/>
        <a:p>
          <a:endParaRPr lang="en-US"/>
        </a:p>
      </dgm:t>
    </dgm:pt>
    <dgm:pt modelId="{F7549724-44D6-48A7-AE7B-755C9C40EEA5}" type="sibTrans" cxnId="{1C4DB781-242B-42C0-819D-9A638CE20672}">
      <dgm:prSet/>
      <dgm:spPr/>
      <dgm:t>
        <a:bodyPr/>
        <a:lstStyle/>
        <a:p>
          <a:endParaRPr lang="en-US"/>
        </a:p>
      </dgm:t>
    </dgm:pt>
    <dgm:pt modelId="{65348044-8830-4839-BDD1-BE88C3106F60}">
      <dgm:prSet/>
      <dgm:spPr/>
      <dgm:t>
        <a:bodyPr/>
        <a:lstStyle/>
        <a:p>
          <a:pPr rtl="0"/>
          <a:r>
            <a:rPr lang="en-US" dirty="0" smtClean="0">
              <a:solidFill>
                <a:srgbClr val="00B050"/>
              </a:solidFill>
            </a:rPr>
            <a:t>INTREST NOT SERVED MORE THAN 30 DAYS</a:t>
          </a:r>
          <a:endParaRPr lang="en-US" dirty="0">
            <a:solidFill>
              <a:srgbClr val="00B050"/>
            </a:solidFill>
          </a:endParaRPr>
        </a:p>
      </dgm:t>
    </dgm:pt>
    <dgm:pt modelId="{BDD24EB6-FB6E-4F78-9CD0-4C51AB8A05B6}" type="parTrans" cxnId="{9B7377EA-3FE5-4D17-A93E-0CAD0003602F}">
      <dgm:prSet/>
      <dgm:spPr/>
      <dgm:t>
        <a:bodyPr/>
        <a:lstStyle/>
        <a:p>
          <a:endParaRPr lang="en-US"/>
        </a:p>
      </dgm:t>
    </dgm:pt>
    <dgm:pt modelId="{C9F06080-7E5A-4468-8D20-A98AF6DF0EA9}" type="sibTrans" cxnId="{9B7377EA-3FE5-4D17-A93E-0CAD0003602F}">
      <dgm:prSet/>
      <dgm:spPr/>
      <dgm:t>
        <a:bodyPr/>
        <a:lstStyle/>
        <a:p>
          <a:endParaRPr lang="en-US"/>
        </a:p>
      </dgm:t>
    </dgm:pt>
    <dgm:pt modelId="{192044CC-21D9-4A4B-921E-426F188F26BA}" type="pres">
      <dgm:prSet presAssocID="{171A0C6B-5DA7-454F-99C7-E09FB888CD3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DD89B2D-DB17-44F3-9402-D7E105EB0BE3}" type="pres">
      <dgm:prSet presAssocID="{7C2797A1-9279-47BF-BBCE-2C8227EF34B1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D738A9-6952-4113-A226-39EDF648AC9F}" type="pres">
      <dgm:prSet presAssocID="{70B4EE94-19EE-40C9-86AC-BA87130C70DA}" presName="spacer" presStyleCnt="0"/>
      <dgm:spPr/>
    </dgm:pt>
    <dgm:pt modelId="{B4A636FF-FF08-4326-A070-E697887C5CB3}" type="pres">
      <dgm:prSet presAssocID="{852928CD-061C-464E-9FAB-13464B16CFE8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E0A977-9725-427C-8FCB-320BD8D91EAE}" type="pres">
      <dgm:prSet presAssocID="{852928CD-061C-464E-9FAB-13464B16CFE8}" presName="childText" presStyleLbl="revTx" presStyleIdx="0" presStyleCnt="1" custScaleY="8874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4EA4729-BDEE-43F1-976B-28870D4F7544}" srcId="{852928CD-061C-464E-9FAB-13464B16CFE8}" destId="{9386B73E-55AB-464D-8096-4A9D180B0303}" srcOrd="1" destOrd="0" parTransId="{1A6DCA2C-D2C3-4737-AFDA-465EAC0FD9D6}" sibTransId="{F2FA4C6F-B43B-4E3A-A63B-86EC38EA109F}"/>
    <dgm:cxn modelId="{641D3CB3-8151-4A48-B769-185D2B6EB7A2}" srcId="{171A0C6B-5DA7-454F-99C7-E09FB888CD3E}" destId="{7C2797A1-9279-47BF-BBCE-2C8227EF34B1}" srcOrd="0" destOrd="0" parTransId="{0EF8AB3D-5CCE-45DE-B180-C597BAF2B97A}" sibTransId="{70B4EE94-19EE-40C9-86AC-BA87130C70DA}"/>
    <dgm:cxn modelId="{CBF65C85-F3CF-4739-9F9B-AE5DC09C7669}" type="presOf" srcId="{65348044-8830-4839-BDD1-BE88C3106F60}" destId="{F7E0A977-9725-427C-8FCB-320BD8D91EAE}" srcOrd="0" destOrd="2" presId="urn:microsoft.com/office/officeart/2005/8/layout/vList2"/>
    <dgm:cxn modelId="{7A868E1D-5175-4270-BC80-C9DCB443E98C}" srcId="{852928CD-061C-464E-9FAB-13464B16CFE8}" destId="{95B8169D-D6FB-4020-9C82-D1070BF3163C}" srcOrd="3" destOrd="0" parTransId="{9A79DAE8-BB9D-4D15-8DF7-F23FC9CFBADE}" sibTransId="{C3A67CC8-37A1-4159-99F8-74FF3AE2F3C5}"/>
    <dgm:cxn modelId="{1C4DB781-242B-42C0-819D-9A638CE20672}" srcId="{852928CD-061C-464E-9FAB-13464B16CFE8}" destId="{74C3FE8D-1CF6-4F55-BA20-507499B44779}" srcOrd="0" destOrd="0" parTransId="{0A6FAD48-332B-47F7-950F-6D2D4FE88457}" sibTransId="{F7549724-44D6-48A7-AE7B-755C9C40EEA5}"/>
    <dgm:cxn modelId="{CBB44BA1-8491-4D38-9449-B397E0DB5293}" type="presOf" srcId="{9386B73E-55AB-464D-8096-4A9D180B0303}" destId="{F7E0A977-9725-427C-8FCB-320BD8D91EAE}" srcOrd="0" destOrd="1" presId="urn:microsoft.com/office/officeart/2005/8/layout/vList2"/>
    <dgm:cxn modelId="{1E4CDEB1-928C-4E64-817D-DB9EB3BA6BC3}" type="presOf" srcId="{7C2797A1-9279-47BF-BBCE-2C8227EF34B1}" destId="{6DD89B2D-DB17-44F3-9402-D7E105EB0BE3}" srcOrd="0" destOrd="0" presId="urn:microsoft.com/office/officeart/2005/8/layout/vList2"/>
    <dgm:cxn modelId="{E072F09C-799C-426A-94F6-BBD8974FE8F6}" type="presOf" srcId="{74C3FE8D-1CF6-4F55-BA20-507499B44779}" destId="{F7E0A977-9725-427C-8FCB-320BD8D91EAE}" srcOrd="0" destOrd="0" presId="urn:microsoft.com/office/officeart/2005/8/layout/vList2"/>
    <dgm:cxn modelId="{66FEFD68-CE1D-4EF0-8E3E-2F75D255F4AE}" type="presOf" srcId="{171A0C6B-5DA7-454F-99C7-E09FB888CD3E}" destId="{192044CC-21D9-4A4B-921E-426F188F26BA}" srcOrd="0" destOrd="0" presId="urn:microsoft.com/office/officeart/2005/8/layout/vList2"/>
    <dgm:cxn modelId="{9B7377EA-3FE5-4D17-A93E-0CAD0003602F}" srcId="{852928CD-061C-464E-9FAB-13464B16CFE8}" destId="{65348044-8830-4839-BDD1-BE88C3106F60}" srcOrd="2" destOrd="0" parTransId="{BDD24EB6-FB6E-4F78-9CD0-4C51AB8A05B6}" sibTransId="{C9F06080-7E5A-4468-8D20-A98AF6DF0EA9}"/>
    <dgm:cxn modelId="{8CDD16A1-D319-41C9-8FA4-49EBFD1CAD34}" srcId="{171A0C6B-5DA7-454F-99C7-E09FB888CD3E}" destId="{852928CD-061C-464E-9FAB-13464B16CFE8}" srcOrd="1" destOrd="0" parTransId="{53AF164D-85AD-4F46-B3CD-43DBD0A63438}" sibTransId="{A32173BD-97AE-4B85-B7F2-A3D160F39595}"/>
    <dgm:cxn modelId="{2362D004-C54F-44C2-AC7F-9DCA75EEB369}" type="presOf" srcId="{852928CD-061C-464E-9FAB-13464B16CFE8}" destId="{B4A636FF-FF08-4326-A070-E697887C5CB3}" srcOrd="0" destOrd="0" presId="urn:microsoft.com/office/officeart/2005/8/layout/vList2"/>
    <dgm:cxn modelId="{0949F94C-C77C-43E2-8201-F8123D5C734A}" type="presOf" srcId="{95B8169D-D6FB-4020-9C82-D1070BF3163C}" destId="{F7E0A977-9725-427C-8FCB-320BD8D91EAE}" srcOrd="0" destOrd="3" presId="urn:microsoft.com/office/officeart/2005/8/layout/vList2"/>
    <dgm:cxn modelId="{4575906C-3CBB-4486-838A-6875AD111724}" type="presParOf" srcId="{192044CC-21D9-4A4B-921E-426F188F26BA}" destId="{6DD89B2D-DB17-44F3-9402-D7E105EB0BE3}" srcOrd="0" destOrd="0" presId="urn:microsoft.com/office/officeart/2005/8/layout/vList2"/>
    <dgm:cxn modelId="{877DB6F7-B7B9-4396-8BF1-27AD325E6329}" type="presParOf" srcId="{192044CC-21D9-4A4B-921E-426F188F26BA}" destId="{BBD738A9-6952-4113-A226-39EDF648AC9F}" srcOrd="1" destOrd="0" presId="urn:microsoft.com/office/officeart/2005/8/layout/vList2"/>
    <dgm:cxn modelId="{70D6BA54-3A03-4410-80D4-416AEBFF6765}" type="presParOf" srcId="{192044CC-21D9-4A4B-921E-426F188F26BA}" destId="{B4A636FF-FF08-4326-A070-E697887C5CB3}" srcOrd="2" destOrd="0" presId="urn:microsoft.com/office/officeart/2005/8/layout/vList2"/>
    <dgm:cxn modelId="{0DD31307-34D4-43EA-941D-6B761A78D0B9}" type="presParOf" srcId="{192044CC-21D9-4A4B-921E-426F188F26BA}" destId="{F7E0A977-9725-427C-8FCB-320BD8D91EAE}" srcOrd="3" destOrd="0" presId="urn:microsoft.com/office/officeart/2005/8/layout/vList2"/>
  </dgm:cxnLst>
  <dgm:bg/>
  <dgm:whole/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2A398152-9A56-41A4-A127-492ADC95A88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6566594-16D5-4DAE-A28D-4F7CE2A057B0}">
      <dgm:prSet/>
      <dgm:spPr/>
      <dgm:t>
        <a:bodyPr/>
        <a:lstStyle/>
        <a:p>
          <a:pPr rtl="0"/>
          <a:r>
            <a:rPr lang="en-US" b="1" dirty="0" smtClean="0"/>
            <a:t>IDENTYFIED SUCH ACCOUNT REPORT  TO THE BANK TO TAKE ACTION BECOMING NPA</a:t>
          </a:r>
          <a:endParaRPr lang="en-US" dirty="0"/>
        </a:p>
      </dgm:t>
    </dgm:pt>
    <dgm:pt modelId="{47A1A697-23CB-4FFA-BCA7-792AC654E8E0}" type="parTrans" cxnId="{2048CA41-D1E2-4F11-8A17-E8362DEAA181}">
      <dgm:prSet/>
      <dgm:spPr/>
      <dgm:t>
        <a:bodyPr/>
        <a:lstStyle/>
        <a:p>
          <a:endParaRPr lang="en-US"/>
        </a:p>
      </dgm:t>
    </dgm:pt>
    <dgm:pt modelId="{65844ACF-CEAF-418E-8D62-5D44FB620BB2}" type="sibTrans" cxnId="{2048CA41-D1E2-4F11-8A17-E8362DEAA181}">
      <dgm:prSet/>
      <dgm:spPr/>
      <dgm:t>
        <a:bodyPr/>
        <a:lstStyle/>
        <a:p>
          <a:endParaRPr lang="en-US"/>
        </a:p>
      </dgm:t>
    </dgm:pt>
    <dgm:pt modelId="{D53E403A-987D-4C8A-9972-FAB59F139F4F}">
      <dgm:prSet/>
      <dgm:spPr/>
      <dgm:t>
        <a:bodyPr/>
        <a:lstStyle/>
        <a:p>
          <a:pPr rtl="0"/>
          <a:endParaRPr lang="en-US" dirty="0"/>
        </a:p>
      </dgm:t>
    </dgm:pt>
    <dgm:pt modelId="{8217856C-7FF9-4B9E-9AA5-2C760CF5FB9D}" type="parTrans" cxnId="{0AFA3D8D-CF15-437C-820A-B7F15808A95E}">
      <dgm:prSet/>
      <dgm:spPr/>
      <dgm:t>
        <a:bodyPr/>
        <a:lstStyle/>
        <a:p>
          <a:endParaRPr lang="en-US"/>
        </a:p>
      </dgm:t>
    </dgm:pt>
    <dgm:pt modelId="{7A629707-21D3-4189-8949-215184778CDF}" type="sibTrans" cxnId="{0AFA3D8D-CF15-437C-820A-B7F15808A95E}">
      <dgm:prSet/>
      <dgm:spPr/>
      <dgm:t>
        <a:bodyPr/>
        <a:lstStyle/>
        <a:p>
          <a:endParaRPr lang="en-US"/>
        </a:p>
      </dgm:t>
    </dgm:pt>
    <dgm:pt modelId="{C4E747D6-E2BA-4263-854B-51F54CF50AA3}" type="pres">
      <dgm:prSet presAssocID="{2A398152-9A56-41A4-A127-492ADC95A88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E2E548D-DD2E-49D4-8C01-1AD86653E32A}" type="pres">
      <dgm:prSet presAssocID="{16566594-16D5-4DAE-A28D-4F7CE2A057B0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4FEF5A-3EC7-4E00-ADD6-778C75C44A33}" type="pres">
      <dgm:prSet presAssocID="{16566594-16D5-4DAE-A28D-4F7CE2A057B0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DE2DEBB-302B-43D4-9280-10C39AE5D723}" type="presOf" srcId="{2A398152-9A56-41A4-A127-492ADC95A881}" destId="{C4E747D6-E2BA-4263-854B-51F54CF50AA3}" srcOrd="0" destOrd="0" presId="urn:microsoft.com/office/officeart/2005/8/layout/vList2"/>
    <dgm:cxn modelId="{A6F428BF-D51C-4AFF-A000-C789BC94AD79}" type="presOf" srcId="{D53E403A-987D-4C8A-9972-FAB59F139F4F}" destId="{AE4FEF5A-3EC7-4E00-ADD6-778C75C44A33}" srcOrd="0" destOrd="0" presId="urn:microsoft.com/office/officeart/2005/8/layout/vList2"/>
    <dgm:cxn modelId="{2048CA41-D1E2-4F11-8A17-E8362DEAA181}" srcId="{2A398152-9A56-41A4-A127-492ADC95A881}" destId="{16566594-16D5-4DAE-A28D-4F7CE2A057B0}" srcOrd="0" destOrd="0" parTransId="{47A1A697-23CB-4FFA-BCA7-792AC654E8E0}" sibTransId="{65844ACF-CEAF-418E-8D62-5D44FB620BB2}"/>
    <dgm:cxn modelId="{C86B2F37-47B6-4EFB-AC61-EFBD2354E375}" type="presOf" srcId="{16566594-16D5-4DAE-A28D-4F7CE2A057B0}" destId="{7E2E548D-DD2E-49D4-8C01-1AD86653E32A}" srcOrd="0" destOrd="0" presId="urn:microsoft.com/office/officeart/2005/8/layout/vList2"/>
    <dgm:cxn modelId="{0AFA3D8D-CF15-437C-820A-B7F15808A95E}" srcId="{16566594-16D5-4DAE-A28D-4F7CE2A057B0}" destId="{D53E403A-987D-4C8A-9972-FAB59F139F4F}" srcOrd="0" destOrd="0" parTransId="{8217856C-7FF9-4B9E-9AA5-2C760CF5FB9D}" sibTransId="{7A629707-21D3-4189-8949-215184778CDF}"/>
    <dgm:cxn modelId="{E8B25E73-EC4C-41C0-955F-7F09B3DCD3D8}" type="presParOf" srcId="{C4E747D6-E2BA-4263-854B-51F54CF50AA3}" destId="{7E2E548D-DD2E-49D4-8C01-1AD86653E32A}" srcOrd="0" destOrd="0" presId="urn:microsoft.com/office/officeart/2005/8/layout/vList2"/>
    <dgm:cxn modelId="{4A8914E2-4938-470F-8AE6-26DCE6E4B3CF}" type="presParOf" srcId="{C4E747D6-E2BA-4263-854B-51F54CF50AA3}" destId="{AE4FEF5A-3EC7-4E00-ADD6-778C75C44A33}" srcOrd="1" destOrd="0" presId="urn:microsoft.com/office/officeart/2005/8/layout/vList2"/>
  </dgm:cxnLst>
  <dgm:bg/>
  <dgm:whole/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B849D7BA-97F6-480A-A02B-B8CD3C38DB5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A8E7A55-DB24-4E32-A3C5-FEFEA9B6E7CD}">
      <dgm:prSet/>
      <dgm:spPr/>
      <dgm:t>
        <a:bodyPr/>
        <a:lstStyle/>
        <a:p>
          <a:pPr rtl="0"/>
          <a:r>
            <a:rPr lang="en-US" dirty="0" smtClean="0"/>
            <a:t>IF BROWER INTREST OR PRINCIPAL AMOUT PAID  IN CASE OF NPA LOAN ACCOUNT . THESE NPA account upgrade PA account</a:t>
          </a:r>
          <a:endParaRPr lang="en-US" dirty="0"/>
        </a:p>
      </dgm:t>
    </dgm:pt>
    <dgm:pt modelId="{55BBADC5-4458-4737-9432-1A6EED224A50}" type="parTrans" cxnId="{CF4BEAA3-890E-49E2-B08B-CECD5BEC5E0A}">
      <dgm:prSet/>
      <dgm:spPr/>
      <dgm:t>
        <a:bodyPr/>
        <a:lstStyle/>
        <a:p>
          <a:endParaRPr lang="en-US"/>
        </a:p>
      </dgm:t>
    </dgm:pt>
    <dgm:pt modelId="{157C3613-3589-4AB8-8364-F83C03AEE0A1}" type="sibTrans" cxnId="{CF4BEAA3-890E-49E2-B08B-CECD5BEC5E0A}">
      <dgm:prSet/>
      <dgm:spPr/>
      <dgm:t>
        <a:bodyPr/>
        <a:lstStyle/>
        <a:p>
          <a:endParaRPr lang="en-US"/>
        </a:p>
      </dgm:t>
    </dgm:pt>
    <dgm:pt modelId="{955B5CFA-F607-46CA-AB04-A9D468D0D9E4}" type="pres">
      <dgm:prSet presAssocID="{B849D7BA-97F6-480A-A02B-B8CD3C38DB5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A8E6C60-D0B4-4392-94D2-902F0FF41F00}" type="pres">
      <dgm:prSet presAssocID="{1A8E7A55-DB24-4E32-A3C5-FEFEA9B6E7CD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F4BEAA3-890E-49E2-B08B-CECD5BEC5E0A}" srcId="{B849D7BA-97F6-480A-A02B-B8CD3C38DB5C}" destId="{1A8E7A55-DB24-4E32-A3C5-FEFEA9B6E7CD}" srcOrd="0" destOrd="0" parTransId="{55BBADC5-4458-4737-9432-1A6EED224A50}" sibTransId="{157C3613-3589-4AB8-8364-F83C03AEE0A1}"/>
    <dgm:cxn modelId="{429C6E8F-855B-47BD-B3FE-248BB97ED035}" type="presOf" srcId="{B849D7BA-97F6-480A-A02B-B8CD3C38DB5C}" destId="{955B5CFA-F607-46CA-AB04-A9D468D0D9E4}" srcOrd="0" destOrd="0" presId="urn:microsoft.com/office/officeart/2005/8/layout/vList2"/>
    <dgm:cxn modelId="{00A92460-BA2D-4267-BD26-6D8EB1E3817A}" type="presOf" srcId="{1A8E7A55-DB24-4E32-A3C5-FEFEA9B6E7CD}" destId="{6A8E6C60-D0B4-4392-94D2-902F0FF41F00}" srcOrd="0" destOrd="0" presId="urn:microsoft.com/office/officeart/2005/8/layout/vList2"/>
    <dgm:cxn modelId="{EB43E07F-6E6D-40CE-AF21-242A60BFFDE0}" type="presParOf" srcId="{955B5CFA-F607-46CA-AB04-A9D468D0D9E4}" destId="{6A8E6C60-D0B4-4392-94D2-902F0FF41F00}" srcOrd="0" destOrd="0" presId="urn:microsoft.com/office/officeart/2005/8/layout/vList2"/>
  </dgm:cxnLst>
  <dgm:bg/>
  <dgm:whole/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326BF027-5CB2-41DE-9294-6A094F887A1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65DCBFAF-1470-4760-86E1-A561D91FA98A}">
      <dgm:prSet custT="1"/>
      <dgm:spPr/>
      <dgm:t>
        <a:bodyPr/>
        <a:lstStyle/>
        <a:p>
          <a:pPr rtl="0"/>
          <a:r>
            <a:rPr lang="en-US" sz="2000" b="1" dirty="0" smtClean="0">
              <a:solidFill>
                <a:srgbClr val="FFFF00"/>
              </a:solidFill>
            </a:rPr>
            <a:t>Cash verification</a:t>
          </a:r>
          <a:r>
            <a:rPr lang="en-US" sz="2000" dirty="0" smtClean="0"/>
            <a:t>: </a:t>
          </a:r>
          <a:r>
            <a:rPr lang="en-US" sz="2000" dirty="0" smtClean="0">
              <a:solidFill>
                <a:schemeClr val="bg1"/>
              </a:solidFill>
            </a:rPr>
            <a:t>Surprise physical verification is necessary and cash retention limit</a:t>
          </a:r>
          <a:endParaRPr lang="en-US" sz="2000" dirty="0">
            <a:solidFill>
              <a:schemeClr val="bg1"/>
            </a:solidFill>
          </a:endParaRPr>
        </a:p>
      </dgm:t>
    </dgm:pt>
    <dgm:pt modelId="{1485CFFD-3E15-41B2-8918-D3CC80DE2678}" type="parTrans" cxnId="{30359B80-C0E3-4410-BA6D-36655CD351FE}">
      <dgm:prSet/>
      <dgm:spPr/>
      <dgm:t>
        <a:bodyPr/>
        <a:lstStyle/>
        <a:p>
          <a:endParaRPr lang="en-US"/>
        </a:p>
      </dgm:t>
    </dgm:pt>
    <dgm:pt modelId="{AE98B9AE-9259-485F-AA0E-F609D5A27418}" type="sibTrans" cxnId="{30359B80-C0E3-4410-BA6D-36655CD351FE}">
      <dgm:prSet/>
      <dgm:spPr/>
      <dgm:t>
        <a:bodyPr/>
        <a:lstStyle/>
        <a:p>
          <a:endParaRPr lang="en-US"/>
        </a:p>
      </dgm:t>
    </dgm:pt>
    <dgm:pt modelId="{8B834674-FFB7-4ED6-A8DF-D050ECF24D67}">
      <dgm:prSet custT="1"/>
      <dgm:spPr/>
      <dgm:t>
        <a:bodyPr/>
        <a:lstStyle/>
        <a:p>
          <a:pPr rtl="0"/>
          <a:r>
            <a:rPr lang="en-US" sz="2000" dirty="0" smtClean="0">
              <a:solidFill>
                <a:srgbClr val="FFFF00"/>
              </a:solidFill>
            </a:rPr>
            <a:t>Cash in ATM </a:t>
          </a:r>
          <a:r>
            <a:rPr lang="en-US" sz="2000" dirty="0" smtClean="0">
              <a:solidFill>
                <a:schemeClr val="bg1"/>
              </a:solidFill>
            </a:rPr>
            <a:t>: Physical cash in ATM is to be verified only bank </a:t>
          </a:r>
          <a:r>
            <a:rPr lang="en-US" sz="2000" dirty="0" err="1" smtClean="0">
              <a:solidFill>
                <a:schemeClr val="bg1"/>
              </a:solidFill>
            </a:rPr>
            <a:t>preimiceses</a:t>
          </a:r>
          <a:endParaRPr lang="en-US" sz="2000" dirty="0">
            <a:solidFill>
              <a:schemeClr val="bg1"/>
            </a:solidFill>
          </a:endParaRPr>
        </a:p>
      </dgm:t>
    </dgm:pt>
    <dgm:pt modelId="{3563BE5A-3047-4C17-9C53-6009BC5AC07A}" type="parTrans" cxnId="{50D6D739-ECEE-4E76-BEF5-BB4CD4D1AE64}">
      <dgm:prSet/>
      <dgm:spPr/>
      <dgm:t>
        <a:bodyPr/>
        <a:lstStyle/>
        <a:p>
          <a:endParaRPr lang="en-US"/>
        </a:p>
      </dgm:t>
    </dgm:pt>
    <dgm:pt modelId="{6B273FC9-57D5-4D46-BF9A-02681C92ABE9}" type="sibTrans" cxnId="{50D6D739-ECEE-4E76-BEF5-BB4CD4D1AE64}">
      <dgm:prSet/>
      <dgm:spPr/>
      <dgm:t>
        <a:bodyPr/>
        <a:lstStyle/>
        <a:p>
          <a:endParaRPr lang="en-US"/>
        </a:p>
      </dgm:t>
    </dgm:pt>
    <dgm:pt modelId="{1DBCF3B3-AB7A-49FA-8782-A4E2EE04D4F4}">
      <dgm:prSet custT="1"/>
      <dgm:spPr/>
      <dgm:t>
        <a:bodyPr/>
        <a:lstStyle/>
        <a:p>
          <a:pPr rtl="0"/>
          <a:r>
            <a:rPr lang="en-US" sz="2000" dirty="0" smtClean="0">
              <a:solidFill>
                <a:srgbClr val="FFFF00"/>
              </a:solidFill>
            </a:rPr>
            <a:t>Registers</a:t>
          </a:r>
          <a:r>
            <a:rPr lang="en-US" sz="2000" dirty="0" smtClean="0"/>
            <a:t> </a:t>
          </a:r>
          <a:r>
            <a:rPr lang="en-US" sz="2000" dirty="0" smtClean="0">
              <a:solidFill>
                <a:schemeClr val="bg1"/>
              </a:solidFill>
            </a:rPr>
            <a:t>: register related to cash transition</a:t>
          </a:r>
          <a:endParaRPr lang="en-US" sz="2000" dirty="0">
            <a:solidFill>
              <a:schemeClr val="bg1"/>
            </a:solidFill>
          </a:endParaRPr>
        </a:p>
      </dgm:t>
    </dgm:pt>
    <dgm:pt modelId="{25D56237-3396-461C-906B-3F0C2EF3F9E6}" type="parTrans" cxnId="{3F81F59F-2DC8-4975-9BFD-20514E7B94BF}">
      <dgm:prSet/>
      <dgm:spPr/>
      <dgm:t>
        <a:bodyPr/>
        <a:lstStyle/>
        <a:p>
          <a:endParaRPr lang="en-US"/>
        </a:p>
      </dgm:t>
    </dgm:pt>
    <dgm:pt modelId="{D6B44ECD-F182-447B-BE0E-E7816FCF9017}" type="sibTrans" cxnId="{3F81F59F-2DC8-4975-9BFD-20514E7B94BF}">
      <dgm:prSet/>
      <dgm:spPr/>
      <dgm:t>
        <a:bodyPr/>
        <a:lstStyle/>
        <a:p>
          <a:endParaRPr lang="en-US"/>
        </a:p>
      </dgm:t>
    </dgm:pt>
    <dgm:pt modelId="{C06968C9-E2F2-4813-A622-9A7A7E58DBF6}">
      <dgm:prSet custT="1"/>
      <dgm:spPr/>
      <dgm:t>
        <a:bodyPr/>
        <a:lstStyle/>
        <a:p>
          <a:pPr rtl="0"/>
          <a:r>
            <a:rPr lang="en-US" sz="2000" dirty="0" smtClean="0">
              <a:solidFill>
                <a:srgbClr val="FFFF00"/>
              </a:solidFill>
            </a:rPr>
            <a:t>Excess/</a:t>
          </a:r>
          <a:r>
            <a:rPr lang="en-US" sz="2000" dirty="0" err="1" smtClean="0">
              <a:solidFill>
                <a:srgbClr val="FFFF00"/>
              </a:solidFill>
            </a:rPr>
            <a:t>Shorteg</a:t>
          </a:r>
          <a:r>
            <a:rPr lang="en-US" sz="2000" dirty="0" smtClean="0">
              <a:solidFill>
                <a:srgbClr val="FFFF00"/>
              </a:solidFill>
            </a:rPr>
            <a:t> cash </a:t>
          </a:r>
          <a:r>
            <a:rPr lang="en-US" sz="2000" dirty="0" smtClean="0">
              <a:solidFill>
                <a:schemeClr val="bg1"/>
              </a:solidFill>
            </a:rPr>
            <a:t>: any intent of excess/</a:t>
          </a:r>
          <a:r>
            <a:rPr lang="en-US" sz="2000" dirty="0" err="1" smtClean="0">
              <a:solidFill>
                <a:schemeClr val="bg1"/>
              </a:solidFill>
            </a:rPr>
            <a:t>shorteg</a:t>
          </a:r>
          <a:r>
            <a:rPr lang="en-US" sz="2000" dirty="0" smtClean="0">
              <a:solidFill>
                <a:schemeClr val="bg1"/>
              </a:solidFill>
            </a:rPr>
            <a:t> cash reported higher authority</a:t>
          </a:r>
          <a:endParaRPr lang="en-US" sz="2000" dirty="0">
            <a:solidFill>
              <a:schemeClr val="bg1"/>
            </a:solidFill>
          </a:endParaRPr>
        </a:p>
      </dgm:t>
    </dgm:pt>
    <dgm:pt modelId="{99A6EF4D-1EAD-4CD4-8B5A-F73781326372}" type="parTrans" cxnId="{B52165E1-AF9F-46D2-ACFD-D958D7424979}">
      <dgm:prSet/>
      <dgm:spPr/>
      <dgm:t>
        <a:bodyPr/>
        <a:lstStyle/>
        <a:p>
          <a:endParaRPr lang="en-US"/>
        </a:p>
      </dgm:t>
    </dgm:pt>
    <dgm:pt modelId="{03624FE0-AC4F-482F-BC7F-A687E230F070}" type="sibTrans" cxnId="{B52165E1-AF9F-46D2-ACFD-D958D7424979}">
      <dgm:prSet/>
      <dgm:spPr/>
      <dgm:t>
        <a:bodyPr/>
        <a:lstStyle/>
        <a:p>
          <a:endParaRPr lang="en-US"/>
        </a:p>
      </dgm:t>
    </dgm:pt>
    <dgm:pt modelId="{D35B5979-E10C-49DF-9120-97C5F6F954AA}">
      <dgm:prSet custT="1"/>
      <dgm:spPr/>
      <dgm:t>
        <a:bodyPr/>
        <a:lstStyle/>
        <a:p>
          <a:pPr rtl="0"/>
          <a:r>
            <a:rPr lang="en-US" sz="2000" dirty="0" smtClean="0">
              <a:solidFill>
                <a:srgbClr val="FFFF00"/>
              </a:solidFill>
            </a:rPr>
            <a:t>Clean  Note shorting</a:t>
          </a:r>
          <a:r>
            <a:rPr lang="en-US" sz="2000" dirty="0" smtClean="0"/>
            <a:t> : </a:t>
          </a:r>
          <a:r>
            <a:rPr lang="en-US" sz="2000" dirty="0" smtClean="0">
              <a:solidFill>
                <a:schemeClr val="bg1"/>
              </a:solidFill>
            </a:rPr>
            <a:t>RBI guideline shorting note clean note and non stapling cash  packet</a:t>
          </a:r>
          <a:endParaRPr lang="en-US" sz="2000" dirty="0">
            <a:solidFill>
              <a:schemeClr val="bg1"/>
            </a:solidFill>
          </a:endParaRPr>
        </a:p>
      </dgm:t>
    </dgm:pt>
    <dgm:pt modelId="{ACD0A313-7453-4576-B02E-BDE087EF27F4}" type="parTrans" cxnId="{97641B8C-1CF0-439D-9C03-D55F9715AD40}">
      <dgm:prSet/>
      <dgm:spPr/>
      <dgm:t>
        <a:bodyPr/>
        <a:lstStyle/>
        <a:p>
          <a:endParaRPr lang="en-US"/>
        </a:p>
      </dgm:t>
    </dgm:pt>
    <dgm:pt modelId="{CD1CCFB3-8F34-4D5D-B0A0-A3C3BECCC2D6}" type="sibTrans" cxnId="{97641B8C-1CF0-439D-9C03-D55F9715AD40}">
      <dgm:prSet/>
      <dgm:spPr/>
      <dgm:t>
        <a:bodyPr/>
        <a:lstStyle/>
        <a:p>
          <a:endParaRPr lang="en-US"/>
        </a:p>
      </dgm:t>
    </dgm:pt>
    <dgm:pt modelId="{526DF700-16D4-4F31-83F2-CA443EF83C45}">
      <dgm:prSet custT="1"/>
      <dgm:spPr/>
      <dgm:t>
        <a:bodyPr/>
        <a:lstStyle/>
        <a:p>
          <a:pPr rtl="0"/>
          <a:r>
            <a:rPr lang="en-US" sz="2000" dirty="0" smtClean="0">
              <a:solidFill>
                <a:srgbClr val="FFFF00"/>
              </a:solidFill>
            </a:rPr>
            <a:t>Alarm system in bank </a:t>
          </a:r>
          <a:endParaRPr lang="en-US" sz="2000" dirty="0">
            <a:solidFill>
              <a:srgbClr val="FFFF00"/>
            </a:solidFill>
          </a:endParaRPr>
        </a:p>
      </dgm:t>
    </dgm:pt>
    <dgm:pt modelId="{F4C16FD8-5C8A-445C-9379-5240E15FA358}" type="parTrans" cxnId="{F2CB5241-C16C-4477-BBC1-6475ECE6C85F}">
      <dgm:prSet/>
      <dgm:spPr/>
      <dgm:t>
        <a:bodyPr/>
        <a:lstStyle/>
        <a:p>
          <a:endParaRPr lang="en-US"/>
        </a:p>
      </dgm:t>
    </dgm:pt>
    <dgm:pt modelId="{96AD7700-7057-4364-ABC5-84B8C58C17E3}" type="sibTrans" cxnId="{F2CB5241-C16C-4477-BBC1-6475ECE6C85F}">
      <dgm:prSet/>
      <dgm:spPr/>
      <dgm:t>
        <a:bodyPr/>
        <a:lstStyle/>
        <a:p>
          <a:endParaRPr lang="en-US"/>
        </a:p>
      </dgm:t>
    </dgm:pt>
    <dgm:pt modelId="{9F4C135B-8AA1-4832-83AE-EBCF7823EA77}">
      <dgm:prSet custT="1"/>
      <dgm:spPr/>
      <dgm:t>
        <a:bodyPr/>
        <a:lstStyle/>
        <a:p>
          <a:pPr rtl="0"/>
          <a:r>
            <a:rPr lang="en-US" sz="2000" dirty="0" smtClean="0">
              <a:solidFill>
                <a:srgbClr val="FFFF00"/>
              </a:solidFill>
            </a:rPr>
            <a:t>Note counting machine: </a:t>
          </a:r>
          <a:r>
            <a:rPr lang="en-US" sz="2000" dirty="0" smtClean="0">
              <a:solidFill>
                <a:schemeClr val="bg1"/>
              </a:solidFill>
            </a:rPr>
            <a:t>working </a:t>
          </a:r>
          <a:r>
            <a:rPr lang="en-US" sz="2000" dirty="0" err="1" smtClean="0">
              <a:solidFill>
                <a:schemeClr val="bg1"/>
              </a:solidFill>
            </a:rPr>
            <a:t>proparly</a:t>
          </a:r>
          <a:r>
            <a:rPr lang="en-US" sz="2000" dirty="0" smtClean="0">
              <a:solidFill>
                <a:schemeClr val="bg1"/>
              </a:solidFill>
            </a:rPr>
            <a:t> or not</a:t>
          </a:r>
          <a:endParaRPr lang="en-US" sz="2000" dirty="0">
            <a:solidFill>
              <a:schemeClr val="bg1"/>
            </a:solidFill>
          </a:endParaRPr>
        </a:p>
      </dgm:t>
    </dgm:pt>
    <dgm:pt modelId="{16098E08-DBB4-4AA6-A61C-6109EC35F79E}" type="parTrans" cxnId="{C5844D34-9E62-4CBE-B9FF-4EAEF093264D}">
      <dgm:prSet/>
      <dgm:spPr/>
      <dgm:t>
        <a:bodyPr/>
        <a:lstStyle/>
        <a:p>
          <a:endParaRPr lang="en-US"/>
        </a:p>
      </dgm:t>
    </dgm:pt>
    <dgm:pt modelId="{474EC4A5-3E5B-499E-8DD7-25989034B809}" type="sibTrans" cxnId="{C5844D34-9E62-4CBE-B9FF-4EAEF093264D}">
      <dgm:prSet/>
      <dgm:spPr/>
      <dgm:t>
        <a:bodyPr/>
        <a:lstStyle/>
        <a:p>
          <a:endParaRPr lang="en-US"/>
        </a:p>
      </dgm:t>
    </dgm:pt>
    <dgm:pt modelId="{B43DCB01-C9B2-4C37-B9D8-74A61507E078}">
      <dgm:prSet custT="1"/>
      <dgm:spPr/>
      <dgm:t>
        <a:bodyPr/>
        <a:lstStyle/>
        <a:p>
          <a:pPr rtl="0"/>
          <a:r>
            <a:rPr lang="en-US" sz="2000" dirty="0" smtClean="0">
              <a:solidFill>
                <a:srgbClr val="FFFF00"/>
              </a:solidFill>
            </a:rPr>
            <a:t>PAN NO. of high value transition normally EXCESS Rs 50000 IS OBTAIN AND RECORD ON VOUCHER</a:t>
          </a:r>
          <a:endParaRPr lang="en-US" sz="2000" dirty="0">
            <a:solidFill>
              <a:srgbClr val="FFFF00"/>
            </a:solidFill>
          </a:endParaRPr>
        </a:p>
      </dgm:t>
    </dgm:pt>
    <dgm:pt modelId="{21DBCC07-EB0C-4C80-BDB0-1AF56A5CF9D8}" type="parTrans" cxnId="{2BB20DAA-0F47-418A-813A-4156DEA0140A}">
      <dgm:prSet/>
      <dgm:spPr/>
      <dgm:t>
        <a:bodyPr/>
        <a:lstStyle/>
        <a:p>
          <a:endParaRPr lang="en-US"/>
        </a:p>
      </dgm:t>
    </dgm:pt>
    <dgm:pt modelId="{1AD25090-7CD6-455E-BAA7-E05165F33800}" type="sibTrans" cxnId="{2BB20DAA-0F47-418A-813A-4156DEA0140A}">
      <dgm:prSet/>
      <dgm:spPr/>
      <dgm:t>
        <a:bodyPr/>
        <a:lstStyle/>
        <a:p>
          <a:endParaRPr lang="en-US"/>
        </a:p>
      </dgm:t>
    </dgm:pt>
    <dgm:pt modelId="{8628930E-666C-4A46-A3B1-A33379ECF498}">
      <dgm:prSet custT="1"/>
      <dgm:spPr/>
      <dgm:t>
        <a:bodyPr/>
        <a:lstStyle/>
        <a:p>
          <a:pPr rtl="0"/>
          <a:r>
            <a:rPr lang="en-US" sz="2000" dirty="0" smtClean="0">
              <a:solidFill>
                <a:srgbClr val="FFFF00"/>
              </a:solidFill>
            </a:rPr>
            <a:t>Rubber Stamp</a:t>
          </a:r>
          <a:r>
            <a:rPr lang="en-US" sz="2000" dirty="0" smtClean="0"/>
            <a:t> </a:t>
          </a:r>
          <a:r>
            <a:rPr lang="en-US" sz="2000" dirty="0" smtClean="0">
              <a:solidFill>
                <a:schemeClr val="bg1"/>
              </a:solidFill>
            </a:rPr>
            <a:t>: all voucher stamped and duly sign by cashier</a:t>
          </a:r>
          <a:endParaRPr lang="en-US" sz="2000" dirty="0">
            <a:solidFill>
              <a:schemeClr val="bg1"/>
            </a:solidFill>
          </a:endParaRPr>
        </a:p>
      </dgm:t>
    </dgm:pt>
    <dgm:pt modelId="{EA60CD1C-B46D-408C-ABED-F3B0B45B4AFD}" type="parTrans" cxnId="{13B115BD-7FF7-42AC-A62E-33F2328B37FA}">
      <dgm:prSet/>
      <dgm:spPr/>
      <dgm:t>
        <a:bodyPr/>
        <a:lstStyle/>
        <a:p>
          <a:endParaRPr lang="en-US"/>
        </a:p>
      </dgm:t>
    </dgm:pt>
    <dgm:pt modelId="{C086CD21-4BFA-44E3-87EB-C604BF20DC2C}" type="sibTrans" cxnId="{13B115BD-7FF7-42AC-A62E-33F2328B37FA}">
      <dgm:prSet/>
      <dgm:spPr/>
      <dgm:t>
        <a:bodyPr/>
        <a:lstStyle/>
        <a:p>
          <a:endParaRPr lang="en-US"/>
        </a:p>
      </dgm:t>
    </dgm:pt>
    <dgm:pt modelId="{E0FBF91C-17E3-4FD2-877E-3529EF299003}" type="pres">
      <dgm:prSet presAssocID="{326BF027-5CB2-41DE-9294-6A094F887A1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5751A5E-93CB-44E1-9F3F-426B253673A3}" type="pres">
      <dgm:prSet presAssocID="{65DCBFAF-1470-4760-86E1-A561D91FA98A}" presName="parentText" presStyleLbl="node1" presStyleIdx="0" presStyleCnt="9" custLinFactNeighborY="9933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6E4C96-C166-4AF1-9E91-B4F608CE94AF}" type="pres">
      <dgm:prSet presAssocID="{AE98B9AE-9259-485F-AA0E-F609D5A27418}" presName="spacer" presStyleCnt="0"/>
      <dgm:spPr/>
    </dgm:pt>
    <dgm:pt modelId="{3369AACC-33E2-4309-A147-918C0B92BCDF}" type="pres">
      <dgm:prSet presAssocID="{8B834674-FFB7-4ED6-A8DF-D050ECF24D67}" presName="parentText" presStyleLbl="node1" presStyleIdx="1" presStyleCnt="9" custLinFactY="4543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794BD9-89BF-4ECE-87AB-FE6B5AB69F6B}" type="pres">
      <dgm:prSet presAssocID="{6B273FC9-57D5-4D46-BF9A-02681C92ABE9}" presName="spacer" presStyleCnt="0"/>
      <dgm:spPr/>
    </dgm:pt>
    <dgm:pt modelId="{8FD147EE-D60B-4211-8AA7-8B6D69E2AC01}" type="pres">
      <dgm:prSet presAssocID="{1DBCF3B3-AB7A-49FA-8782-A4E2EE04D4F4}" presName="parentText" presStyleLbl="node1" presStyleIdx="2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DCD9C2-63D5-4DB1-9F39-0818B5265295}" type="pres">
      <dgm:prSet presAssocID="{D6B44ECD-F182-447B-BE0E-E7816FCF9017}" presName="spacer" presStyleCnt="0"/>
      <dgm:spPr/>
    </dgm:pt>
    <dgm:pt modelId="{BBB1CEC5-FB4D-4E19-AD31-1E96F82676DE}" type="pres">
      <dgm:prSet presAssocID="{C06968C9-E2F2-4813-A622-9A7A7E58DBF6}" presName="parentText" presStyleLbl="node1" presStyleIdx="3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E329E9-3327-4D3B-96F5-9711E489A31C}" type="pres">
      <dgm:prSet presAssocID="{03624FE0-AC4F-482F-BC7F-A687E230F070}" presName="spacer" presStyleCnt="0"/>
      <dgm:spPr/>
    </dgm:pt>
    <dgm:pt modelId="{6E7449B6-1CA2-4F67-B038-D2A13061814B}" type="pres">
      <dgm:prSet presAssocID="{D35B5979-E10C-49DF-9120-97C5F6F954AA}" presName="parentText" presStyleLbl="node1" presStyleIdx="4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CFC764-9162-4C3D-AD11-77CE12F4246C}" type="pres">
      <dgm:prSet presAssocID="{CD1CCFB3-8F34-4D5D-B0A0-A3C3BECCC2D6}" presName="spacer" presStyleCnt="0"/>
      <dgm:spPr/>
    </dgm:pt>
    <dgm:pt modelId="{6D405F53-E8F4-4CE3-AAD4-ABC36017C538}" type="pres">
      <dgm:prSet presAssocID="{526DF700-16D4-4F31-83F2-CA443EF83C45}" presName="parentText" presStyleLbl="node1" presStyleIdx="5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ED9CDD-7119-420B-9DC6-042DB0FB39A1}" type="pres">
      <dgm:prSet presAssocID="{96AD7700-7057-4364-ABC5-84B8C58C17E3}" presName="spacer" presStyleCnt="0"/>
      <dgm:spPr/>
    </dgm:pt>
    <dgm:pt modelId="{A82363C8-6726-4A77-B292-A2AB1006E260}" type="pres">
      <dgm:prSet presAssocID="{9F4C135B-8AA1-4832-83AE-EBCF7823EA77}" presName="parentText" presStyleLbl="node1" presStyleIdx="6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0149EF-2E2E-40F3-86BA-C63BF6510D24}" type="pres">
      <dgm:prSet presAssocID="{474EC4A5-3E5B-499E-8DD7-25989034B809}" presName="spacer" presStyleCnt="0"/>
      <dgm:spPr/>
    </dgm:pt>
    <dgm:pt modelId="{18F66A4B-5B90-4ED0-B34A-F99B440D8EBE}" type="pres">
      <dgm:prSet presAssocID="{B43DCB01-C9B2-4C37-B9D8-74A61507E078}" presName="parentText" presStyleLbl="node1" presStyleIdx="7" presStyleCnt="9" custLinFactY="-5089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A9503F-7C93-458E-851E-3E8D4286EE23}" type="pres">
      <dgm:prSet presAssocID="{1AD25090-7CD6-455E-BAA7-E05165F33800}" presName="spacer" presStyleCnt="0"/>
      <dgm:spPr/>
    </dgm:pt>
    <dgm:pt modelId="{F99CAAFB-C748-4EE1-8631-41A7394545BE}" type="pres">
      <dgm:prSet presAssocID="{8628930E-666C-4A46-A3B1-A33379ECF498}" presName="parentText" presStyleLbl="node1" presStyleIdx="8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0D6D739-ECEE-4E76-BEF5-BB4CD4D1AE64}" srcId="{326BF027-5CB2-41DE-9294-6A094F887A14}" destId="{8B834674-FFB7-4ED6-A8DF-D050ECF24D67}" srcOrd="1" destOrd="0" parTransId="{3563BE5A-3047-4C17-9C53-6009BC5AC07A}" sibTransId="{6B273FC9-57D5-4D46-BF9A-02681C92ABE9}"/>
    <dgm:cxn modelId="{90DB15E3-8903-4798-8156-670447C8BB62}" type="presOf" srcId="{9F4C135B-8AA1-4832-83AE-EBCF7823EA77}" destId="{A82363C8-6726-4A77-B292-A2AB1006E260}" srcOrd="0" destOrd="0" presId="urn:microsoft.com/office/officeart/2005/8/layout/vList2"/>
    <dgm:cxn modelId="{F2CB5241-C16C-4477-BBC1-6475ECE6C85F}" srcId="{326BF027-5CB2-41DE-9294-6A094F887A14}" destId="{526DF700-16D4-4F31-83F2-CA443EF83C45}" srcOrd="5" destOrd="0" parTransId="{F4C16FD8-5C8A-445C-9379-5240E15FA358}" sibTransId="{96AD7700-7057-4364-ABC5-84B8C58C17E3}"/>
    <dgm:cxn modelId="{2BB20DAA-0F47-418A-813A-4156DEA0140A}" srcId="{326BF027-5CB2-41DE-9294-6A094F887A14}" destId="{B43DCB01-C9B2-4C37-B9D8-74A61507E078}" srcOrd="7" destOrd="0" parTransId="{21DBCC07-EB0C-4C80-BDB0-1AF56A5CF9D8}" sibTransId="{1AD25090-7CD6-455E-BAA7-E05165F33800}"/>
    <dgm:cxn modelId="{B52165E1-AF9F-46D2-ACFD-D958D7424979}" srcId="{326BF027-5CB2-41DE-9294-6A094F887A14}" destId="{C06968C9-E2F2-4813-A622-9A7A7E58DBF6}" srcOrd="3" destOrd="0" parTransId="{99A6EF4D-1EAD-4CD4-8B5A-F73781326372}" sibTransId="{03624FE0-AC4F-482F-BC7F-A687E230F070}"/>
    <dgm:cxn modelId="{98A6E651-32EC-4575-AFA6-23B07B06E656}" type="presOf" srcId="{B43DCB01-C9B2-4C37-B9D8-74A61507E078}" destId="{18F66A4B-5B90-4ED0-B34A-F99B440D8EBE}" srcOrd="0" destOrd="0" presId="urn:microsoft.com/office/officeart/2005/8/layout/vList2"/>
    <dgm:cxn modelId="{ACD240B5-BAC9-4264-95CF-F165CF5AEF13}" type="presOf" srcId="{1DBCF3B3-AB7A-49FA-8782-A4E2EE04D4F4}" destId="{8FD147EE-D60B-4211-8AA7-8B6D69E2AC01}" srcOrd="0" destOrd="0" presId="urn:microsoft.com/office/officeart/2005/8/layout/vList2"/>
    <dgm:cxn modelId="{9B8FF74C-0F24-49B2-B3CB-24488465FB6E}" type="presOf" srcId="{8628930E-666C-4A46-A3B1-A33379ECF498}" destId="{F99CAAFB-C748-4EE1-8631-41A7394545BE}" srcOrd="0" destOrd="0" presId="urn:microsoft.com/office/officeart/2005/8/layout/vList2"/>
    <dgm:cxn modelId="{0A424CA4-3D1B-4293-8009-E6D0E4103DF8}" type="presOf" srcId="{65DCBFAF-1470-4760-86E1-A561D91FA98A}" destId="{05751A5E-93CB-44E1-9F3F-426B253673A3}" srcOrd="0" destOrd="0" presId="urn:microsoft.com/office/officeart/2005/8/layout/vList2"/>
    <dgm:cxn modelId="{CE2EC5EF-E67E-46FD-BFA0-632ACD43867D}" type="presOf" srcId="{526DF700-16D4-4F31-83F2-CA443EF83C45}" destId="{6D405F53-E8F4-4CE3-AAD4-ABC36017C538}" srcOrd="0" destOrd="0" presId="urn:microsoft.com/office/officeart/2005/8/layout/vList2"/>
    <dgm:cxn modelId="{A2B046AA-4450-4E96-9936-51019CD2C608}" type="presOf" srcId="{D35B5979-E10C-49DF-9120-97C5F6F954AA}" destId="{6E7449B6-1CA2-4F67-B038-D2A13061814B}" srcOrd="0" destOrd="0" presId="urn:microsoft.com/office/officeart/2005/8/layout/vList2"/>
    <dgm:cxn modelId="{91E60299-5140-4EA2-8325-EBE443F3D39C}" type="presOf" srcId="{326BF027-5CB2-41DE-9294-6A094F887A14}" destId="{E0FBF91C-17E3-4FD2-877E-3529EF299003}" srcOrd="0" destOrd="0" presId="urn:microsoft.com/office/officeart/2005/8/layout/vList2"/>
    <dgm:cxn modelId="{97641B8C-1CF0-439D-9C03-D55F9715AD40}" srcId="{326BF027-5CB2-41DE-9294-6A094F887A14}" destId="{D35B5979-E10C-49DF-9120-97C5F6F954AA}" srcOrd="4" destOrd="0" parTransId="{ACD0A313-7453-4576-B02E-BDE087EF27F4}" sibTransId="{CD1CCFB3-8F34-4D5D-B0A0-A3C3BECCC2D6}"/>
    <dgm:cxn modelId="{9891F92E-BF4B-4F72-91E3-2EC1D7E13FB3}" type="presOf" srcId="{8B834674-FFB7-4ED6-A8DF-D050ECF24D67}" destId="{3369AACC-33E2-4309-A147-918C0B92BCDF}" srcOrd="0" destOrd="0" presId="urn:microsoft.com/office/officeart/2005/8/layout/vList2"/>
    <dgm:cxn modelId="{3F81F59F-2DC8-4975-9BFD-20514E7B94BF}" srcId="{326BF027-5CB2-41DE-9294-6A094F887A14}" destId="{1DBCF3B3-AB7A-49FA-8782-A4E2EE04D4F4}" srcOrd="2" destOrd="0" parTransId="{25D56237-3396-461C-906B-3F0C2EF3F9E6}" sibTransId="{D6B44ECD-F182-447B-BE0E-E7816FCF9017}"/>
    <dgm:cxn modelId="{13B115BD-7FF7-42AC-A62E-33F2328B37FA}" srcId="{326BF027-5CB2-41DE-9294-6A094F887A14}" destId="{8628930E-666C-4A46-A3B1-A33379ECF498}" srcOrd="8" destOrd="0" parTransId="{EA60CD1C-B46D-408C-ABED-F3B0B45B4AFD}" sibTransId="{C086CD21-4BFA-44E3-87EB-C604BF20DC2C}"/>
    <dgm:cxn modelId="{C5844D34-9E62-4CBE-B9FF-4EAEF093264D}" srcId="{326BF027-5CB2-41DE-9294-6A094F887A14}" destId="{9F4C135B-8AA1-4832-83AE-EBCF7823EA77}" srcOrd="6" destOrd="0" parTransId="{16098E08-DBB4-4AA6-A61C-6109EC35F79E}" sibTransId="{474EC4A5-3E5B-499E-8DD7-25989034B809}"/>
    <dgm:cxn modelId="{30359B80-C0E3-4410-BA6D-36655CD351FE}" srcId="{326BF027-5CB2-41DE-9294-6A094F887A14}" destId="{65DCBFAF-1470-4760-86E1-A561D91FA98A}" srcOrd="0" destOrd="0" parTransId="{1485CFFD-3E15-41B2-8918-D3CC80DE2678}" sibTransId="{AE98B9AE-9259-485F-AA0E-F609D5A27418}"/>
    <dgm:cxn modelId="{165BDED7-1BA1-43E6-9A96-72FEE52CA70E}" type="presOf" srcId="{C06968C9-E2F2-4813-A622-9A7A7E58DBF6}" destId="{BBB1CEC5-FB4D-4E19-AD31-1E96F82676DE}" srcOrd="0" destOrd="0" presId="urn:microsoft.com/office/officeart/2005/8/layout/vList2"/>
    <dgm:cxn modelId="{42AB24FE-D1B1-4B70-A3AE-76AA59A6D17B}" type="presParOf" srcId="{E0FBF91C-17E3-4FD2-877E-3529EF299003}" destId="{05751A5E-93CB-44E1-9F3F-426B253673A3}" srcOrd="0" destOrd="0" presId="urn:microsoft.com/office/officeart/2005/8/layout/vList2"/>
    <dgm:cxn modelId="{459FAEC8-60FA-42F7-8265-A713F136B8C0}" type="presParOf" srcId="{E0FBF91C-17E3-4FD2-877E-3529EF299003}" destId="{A26E4C96-C166-4AF1-9E91-B4F608CE94AF}" srcOrd="1" destOrd="0" presId="urn:microsoft.com/office/officeart/2005/8/layout/vList2"/>
    <dgm:cxn modelId="{83E25360-AE90-40AE-ACD1-26EF286B5287}" type="presParOf" srcId="{E0FBF91C-17E3-4FD2-877E-3529EF299003}" destId="{3369AACC-33E2-4309-A147-918C0B92BCDF}" srcOrd="2" destOrd="0" presId="urn:microsoft.com/office/officeart/2005/8/layout/vList2"/>
    <dgm:cxn modelId="{7B7462B8-7F8B-4BA5-B776-43E7C8D9CA5F}" type="presParOf" srcId="{E0FBF91C-17E3-4FD2-877E-3529EF299003}" destId="{A6794BD9-89BF-4ECE-87AB-FE6B5AB69F6B}" srcOrd="3" destOrd="0" presId="urn:microsoft.com/office/officeart/2005/8/layout/vList2"/>
    <dgm:cxn modelId="{7987B809-852B-4CB3-90DA-F047D17351FF}" type="presParOf" srcId="{E0FBF91C-17E3-4FD2-877E-3529EF299003}" destId="{8FD147EE-D60B-4211-8AA7-8B6D69E2AC01}" srcOrd="4" destOrd="0" presId="urn:microsoft.com/office/officeart/2005/8/layout/vList2"/>
    <dgm:cxn modelId="{CEA6AE5B-4774-4BFC-AE0B-A0879FDF0A88}" type="presParOf" srcId="{E0FBF91C-17E3-4FD2-877E-3529EF299003}" destId="{13DCD9C2-63D5-4DB1-9F39-0818B5265295}" srcOrd="5" destOrd="0" presId="urn:microsoft.com/office/officeart/2005/8/layout/vList2"/>
    <dgm:cxn modelId="{209AF53A-611E-47CA-94B5-20188F789D8E}" type="presParOf" srcId="{E0FBF91C-17E3-4FD2-877E-3529EF299003}" destId="{BBB1CEC5-FB4D-4E19-AD31-1E96F82676DE}" srcOrd="6" destOrd="0" presId="urn:microsoft.com/office/officeart/2005/8/layout/vList2"/>
    <dgm:cxn modelId="{AB767D3C-3C0C-4ADA-9A5E-E0C4F6F2A0B5}" type="presParOf" srcId="{E0FBF91C-17E3-4FD2-877E-3529EF299003}" destId="{47E329E9-3327-4D3B-96F5-9711E489A31C}" srcOrd="7" destOrd="0" presId="urn:microsoft.com/office/officeart/2005/8/layout/vList2"/>
    <dgm:cxn modelId="{2D01C805-1C48-408A-B167-081DA6A7D617}" type="presParOf" srcId="{E0FBF91C-17E3-4FD2-877E-3529EF299003}" destId="{6E7449B6-1CA2-4F67-B038-D2A13061814B}" srcOrd="8" destOrd="0" presId="urn:microsoft.com/office/officeart/2005/8/layout/vList2"/>
    <dgm:cxn modelId="{21513D6A-FE95-42D3-ADC9-A8C5BE693738}" type="presParOf" srcId="{E0FBF91C-17E3-4FD2-877E-3529EF299003}" destId="{67CFC764-9162-4C3D-AD11-77CE12F4246C}" srcOrd="9" destOrd="0" presId="urn:microsoft.com/office/officeart/2005/8/layout/vList2"/>
    <dgm:cxn modelId="{75E15EE0-B2CC-4C1D-A603-EED0D5E2FE75}" type="presParOf" srcId="{E0FBF91C-17E3-4FD2-877E-3529EF299003}" destId="{6D405F53-E8F4-4CE3-AAD4-ABC36017C538}" srcOrd="10" destOrd="0" presId="urn:microsoft.com/office/officeart/2005/8/layout/vList2"/>
    <dgm:cxn modelId="{BF422B07-7157-4B3E-8598-23FC2F11355D}" type="presParOf" srcId="{E0FBF91C-17E3-4FD2-877E-3529EF299003}" destId="{67ED9CDD-7119-420B-9DC6-042DB0FB39A1}" srcOrd="11" destOrd="0" presId="urn:microsoft.com/office/officeart/2005/8/layout/vList2"/>
    <dgm:cxn modelId="{19BB6ABF-5960-4582-A6E0-D8AC0F84D913}" type="presParOf" srcId="{E0FBF91C-17E3-4FD2-877E-3529EF299003}" destId="{A82363C8-6726-4A77-B292-A2AB1006E260}" srcOrd="12" destOrd="0" presId="urn:microsoft.com/office/officeart/2005/8/layout/vList2"/>
    <dgm:cxn modelId="{6ECE07FC-3AB0-4788-B31B-5678CA42D11C}" type="presParOf" srcId="{E0FBF91C-17E3-4FD2-877E-3529EF299003}" destId="{990149EF-2E2E-40F3-86BA-C63BF6510D24}" srcOrd="13" destOrd="0" presId="urn:microsoft.com/office/officeart/2005/8/layout/vList2"/>
    <dgm:cxn modelId="{8EE9EBF7-6221-417B-B59A-5852AADC7DDB}" type="presParOf" srcId="{E0FBF91C-17E3-4FD2-877E-3529EF299003}" destId="{18F66A4B-5B90-4ED0-B34A-F99B440D8EBE}" srcOrd="14" destOrd="0" presId="urn:microsoft.com/office/officeart/2005/8/layout/vList2"/>
    <dgm:cxn modelId="{A8E471D9-0CCB-4006-907C-2AD7BB1A4204}" type="presParOf" srcId="{E0FBF91C-17E3-4FD2-877E-3529EF299003}" destId="{E6A9503F-7C93-458E-851E-3E8D4286EE23}" srcOrd="15" destOrd="0" presId="urn:microsoft.com/office/officeart/2005/8/layout/vList2"/>
    <dgm:cxn modelId="{D64B70AF-1C3E-4D8D-8C78-1D6705AFCA92}" type="presParOf" srcId="{E0FBF91C-17E3-4FD2-877E-3529EF299003}" destId="{F99CAAFB-C748-4EE1-8631-41A7394545BE}" srcOrd="16" destOrd="0" presId="urn:microsoft.com/office/officeart/2005/8/layout/vList2"/>
  </dgm:cxnLst>
  <dgm:bg/>
  <dgm:whole/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DAFCFD96-0D99-42F4-854A-BCCF8522E2A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097B3EE7-4A03-4310-BAC7-BDFD6E60AA92}">
      <dgm:prSet/>
      <dgm:spPr/>
      <dgm:t>
        <a:bodyPr/>
        <a:lstStyle/>
        <a:p>
          <a:pPr rtl="0"/>
          <a:r>
            <a:rPr lang="en-US" dirty="0" smtClean="0"/>
            <a:t>SAVING ACCOUNT: Interest paid daily basis 4%</a:t>
          </a:r>
          <a:endParaRPr lang="en-US" dirty="0"/>
        </a:p>
      </dgm:t>
    </dgm:pt>
    <dgm:pt modelId="{BA036DC0-26A0-4104-B7BE-C84A2E3983C5}" type="parTrans" cxnId="{D6788240-8F38-4149-BA97-065A98472776}">
      <dgm:prSet/>
      <dgm:spPr/>
      <dgm:t>
        <a:bodyPr/>
        <a:lstStyle/>
        <a:p>
          <a:endParaRPr lang="en-US"/>
        </a:p>
      </dgm:t>
    </dgm:pt>
    <dgm:pt modelId="{29E54E17-2915-45D1-B32A-03F5BEC4575B}" type="sibTrans" cxnId="{D6788240-8F38-4149-BA97-065A98472776}">
      <dgm:prSet/>
      <dgm:spPr/>
      <dgm:t>
        <a:bodyPr/>
        <a:lstStyle/>
        <a:p>
          <a:endParaRPr lang="en-US"/>
        </a:p>
      </dgm:t>
    </dgm:pt>
    <dgm:pt modelId="{2D8AD81D-3BB5-4DF3-A2DC-E1FC03223F59}">
      <dgm:prSet/>
      <dgm:spPr/>
      <dgm:t>
        <a:bodyPr/>
        <a:lstStyle/>
        <a:p>
          <a:pPr rtl="0"/>
          <a:r>
            <a:rPr lang="en-US" dirty="0" smtClean="0"/>
            <a:t>Current Account: No interest paid</a:t>
          </a:r>
          <a:endParaRPr lang="en-US" dirty="0"/>
        </a:p>
      </dgm:t>
    </dgm:pt>
    <dgm:pt modelId="{9BCDC78F-46FA-48EE-8ED9-7C4D5D25FEED}" type="parTrans" cxnId="{D84D3A59-38D4-4BC5-B44C-B4C613EB6784}">
      <dgm:prSet/>
      <dgm:spPr/>
      <dgm:t>
        <a:bodyPr/>
        <a:lstStyle/>
        <a:p>
          <a:endParaRPr lang="en-US"/>
        </a:p>
      </dgm:t>
    </dgm:pt>
    <dgm:pt modelId="{7BAF0C97-EDEC-4A9B-8CF4-AC1FCE75C98A}" type="sibTrans" cxnId="{D84D3A59-38D4-4BC5-B44C-B4C613EB6784}">
      <dgm:prSet/>
      <dgm:spPr/>
      <dgm:t>
        <a:bodyPr/>
        <a:lstStyle/>
        <a:p>
          <a:endParaRPr lang="en-US"/>
        </a:p>
      </dgm:t>
    </dgm:pt>
    <dgm:pt modelId="{AF88F554-050C-4FF6-9A07-5E5D716DEC12}" type="pres">
      <dgm:prSet presAssocID="{DAFCFD96-0D99-42F4-854A-BCCF8522E2A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FA8B44E-3C9C-4367-A856-2BC01E833718}" type="pres">
      <dgm:prSet presAssocID="{097B3EE7-4A03-4310-BAC7-BDFD6E60AA92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20798A-0780-4ACB-A62A-53D59EF8FFA4}" type="pres">
      <dgm:prSet presAssocID="{29E54E17-2915-45D1-B32A-03F5BEC4575B}" presName="spacer" presStyleCnt="0"/>
      <dgm:spPr/>
    </dgm:pt>
    <dgm:pt modelId="{E9FB7F5B-09AF-4760-94F1-B957DDD0D9E8}" type="pres">
      <dgm:prSet presAssocID="{2D8AD81D-3BB5-4DF3-A2DC-E1FC03223F59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BF5D53C-13B3-4FD3-8D80-E52A41B067D6}" type="presOf" srcId="{DAFCFD96-0D99-42F4-854A-BCCF8522E2AF}" destId="{AF88F554-050C-4FF6-9A07-5E5D716DEC12}" srcOrd="0" destOrd="0" presId="urn:microsoft.com/office/officeart/2005/8/layout/vList2"/>
    <dgm:cxn modelId="{D6788240-8F38-4149-BA97-065A98472776}" srcId="{DAFCFD96-0D99-42F4-854A-BCCF8522E2AF}" destId="{097B3EE7-4A03-4310-BAC7-BDFD6E60AA92}" srcOrd="0" destOrd="0" parTransId="{BA036DC0-26A0-4104-B7BE-C84A2E3983C5}" sibTransId="{29E54E17-2915-45D1-B32A-03F5BEC4575B}"/>
    <dgm:cxn modelId="{57C4A43A-BAC3-41FA-814C-41D450F0FE87}" type="presOf" srcId="{097B3EE7-4A03-4310-BAC7-BDFD6E60AA92}" destId="{1FA8B44E-3C9C-4367-A856-2BC01E833718}" srcOrd="0" destOrd="0" presId="urn:microsoft.com/office/officeart/2005/8/layout/vList2"/>
    <dgm:cxn modelId="{D84D3A59-38D4-4BC5-B44C-B4C613EB6784}" srcId="{DAFCFD96-0D99-42F4-854A-BCCF8522E2AF}" destId="{2D8AD81D-3BB5-4DF3-A2DC-E1FC03223F59}" srcOrd="1" destOrd="0" parTransId="{9BCDC78F-46FA-48EE-8ED9-7C4D5D25FEED}" sibTransId="{7BAF0C97-EDEC-4A9B-8CF4-AC1FCE75C98A}"/>
    <dgm:cxn modelId="{D9265B8C-2A95-4198-86DA-135FD901689E}" type="presOf" srcId="{2D8AD81D-3BB5-4DF3-A2DC-E1FC03223F59}" destId="{E9FB7F5B-09AF-4760-94F1-B957DDD0D9E8}" srcOrd="0" destOrd="0" presId="urn:microsoft.com/office/officeart/2005/8/layout/vList2"/>
    <dgm:cxn modelId="{177028FB-4621-404B-A9BF-7115D36ABCFE}" type="presParOf" srcId="{AF88F554-050C-4FF6-9A07-5E5D716DEC12}" destId="{1FA8B44E-3C9C-4367-A856-2BC01E833718}" srcOrd="0" destOrd="0" presId="urn:microsoft.com/office/officeart/2005/8/layout/vList2"/>
    <dgm:cxn modelId="{FE26F534-4B96-4C18-BF79-CC2B786E3F28}" type="presParOf" srcId="{AF88F554-050C-4FF6-9A07-5E5D716DEC12}" destId="{0C20798A-0780-4ACB-A62A-53D59EF8FFA4}" srcOrd="1" destOrd="0" presId="urn:microsoft.com/office/officeart/2005/8/layout/vList2"/>
    <dgm:cxn modelId="{02CFB37E-8E0D-4F0C-AF8E-D88532466F74}" type="presParOf" srcId="{AF88F554-050C-4FF6-9A07-5E5D716DEC12}" destId="{E9FB7F5B-09AF-4760-94F1-B957DDD0D9E8}" srcOrd="2" destOrd="0" presId="urn:microsoft.com/office/officeart/2005/8/layout/vList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49D67F-F6AE-42D8-90C0-AA7366D1B94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A053E20-08EA-4103-84FC-F0EB1285C1D3}">
      <dgm:prSet/>
      <dgm:spPr/>
      <dgm:t>
        <a:bodyPr/>
        <a:lstStyle/>
        <a:p>
          <a:pPr rtl="0"/>
          <a:r>
            <a:rPr lang="en-US" dirty="0" smtClean="0"/>
            <a:t>It is a proper mortgage where it is registered in the name of the Bank. </a:t>
          </a:r>
          <a:endParaRPr lang="en-US" dirty="0"/>
        </a:p>
      </dgm:t>
    </dgm:pt>
    <dgm:pt modelId="{226DE3BD-678A-4122-8ADD-072CB91F2E43}" type="parTrans" cxnId="{D60034C0-FE8A-4DC0-BF54-17430E754C41}">
      <dgm:prSet/>
      <dgm:spPr/>
      <dgm:t>
        <a:bodyPr/>
        <a:lstStyle/>
        <a:p>
          <a:endParaRPr lang="en-US"/>
        </a:p>
      </dgm:t>
    </dgm:pt>
    <dgm:pt modelId="{688014B7-2A10-46E8-B023-1511A698A39E}" type="sibTrans" cxnId="{D60034C0-FE8A-4DC0-BF54-17430E754C41}">
      <dgm:prSet/>
      <dgm:spPr/>
      <dgm:t>
        <a:bodyPr/>
        <a:lstStyle/>
        <a:p>
          <a:endParaRPr lang="en-US"/>
        </a:p>
      </dgm:t>
    </dgm:pt>
    <dgm:pt modelId="{5DA8FAB3-4DF6-47F1-AD2A-6B5E5023B5F1}">
      <dgm:prSet/>
      <dgm:spPr/>
      <dgm:t>
        <a:bodyPr/>
        <a:lstStyle/>
        <a:p>
          <a:pPr rtl="0"/>
          <a:r>
            <a:rPr lang="en-US" dirty="0" smtClean="0"/>
            <a:t>Hence, The borrower cannot dispose of this property without Bank’s permission </a:t>
          </a:r>
          <a:endParaRPr lang="en-US" dirty="0"/>
        </a:p>
      </dgm:t>
    </dgm:pt>
    <dgm:pt modelId="{29C177D9-CE04-4A0F-A776-17E283D3B8E3}" type="parTrans" cxnId="{C5C70E11-0F5D-4826-A203-0B34A4F20963}">
      <dgm:prSet/>
      <dgm:spPr/>
      <dgm:t>
        <a:bodyPr/>
        <a:lstStyle/>
        <a:p>
          <a:endParaRPr lang="en-US"/>
        </a:p>
      </dgm:t>
    </dgm:pt>
    <dgm:pt modelId="{194568B2-DC06-4114-B591-6809B41451C7}" type="sibTrans" cxnId="{C5C70E11-0F5D-4826-A203-0B34A4F20963}">
      <dgm:prSet/>
      <dgm:spPr/>
      <dgm:t>
        <a:bodyPr/>
        <a:lstStyle/>
        <a:p>
          <a:endParaRPr lang="en-US"/>
        </a:p>
      </dgm:t>
    </dgm:pt>
    <dgm:pt modelId="{ED1C31D9-F8BF-4300-8DED-3A1E954F90C7}" type="pres">
      <dgm:prSet presAssocID="{8249D67F-F6AE-42D8-90C0-AA7366D1B94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A45BCBC-18EF-4715-947B-C6B270B2A571}" type="pres">
      <dgm:prSet presAssocID="{1A053E20-08EA-4103-84FC-F0EB1285C1D3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A88BBA-DA53-4D31-B5D1-DB10319FFBFF}" type="pres">
      <dgm:prSet presAssocID="{688014B7-2A10-46E8-B023-1511A698A39E}" presName="spacer" presStyleCnt="0"/>
      <dgm:spPr/>
    </dgm:pt>
    <dgm:pt modelId="{39DFDF06-1BA1-4BEB-A263-4BA69F0777ED}" type="pres">
      <dgm:prSet presAssocID="{5DA8FAB3-4DF6-47F1-AD2A-6B5E5023B5F1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5F90546-15AC-4031-857C-6BD14DC1BB48}" type="presOf" srcId="{8249D67F-F6AE-42D8-90C0-AA7366D1B94B}" destId="{ED1C31D9-F8BF-4300-8DED-3A1E954F90C7}" srcOrd="0" destOrd="0" presId="urn:microsoft.com/office/officeart/2005/8/layout/vList2"/>
    <dgm:cxn modelId="{17993099-96FA-45A6-91A1-2B7AA538B091}" type="presOf" srcId="{1A053E20-08EA-4103-84FC-F0EB1285C1D3}" destId="{CA45BCBC-18EF-4715-947B-C6B270B2A571}" srcOrd="0" destOrd="0" presId="urn:microsoft.com/office/officeart/2005/8/layout/vList2"/>
    <dgm:cxn modelId="{C5C70E11-0F5D-4826-A203-0B34A4F20963}" srcId="{8249D67F-F6AE-42D8-90C0-AA7366D1B94B}" destId="{5DA8FAB3-4DF6-47F1-AD2A-6B5E5023B5F1}" srcOrd="1" destOrd="0" parTransId="{29C177D9-CE04-4A0F-A776-17E283D3B8E3}" sibTransId="{194568B2-DC06-4114-B591-6809B41451C7}"/>
    <dgm:cxn modelId="{D60034C0-FE8A-4DC0-BF54-17430E754C41}" srcId="{8249D67F-F6AE-42D8-90C0-AA7366D1B94B}" destId="{1A053E20-08EA-4103-84FC-F0EB1285C1D3}" srcOrd="0" destOrd="0" parTransId="{226DE3BD-678A-4122-8ADD-072CB91F2E43}" sibTransId="{688014B7-2A10-46E8-B023-1511A698A39E}"/>
    <dgm:cxn modelId="{12C9C517-1C2F-4C81-AF10-59C15E30575E}" type="presOf" srcId="{5DA8FAB3-4DF6-47F1-AD2A-6B5E5023B5F1}" destId="{39DFDF06-1BA1-4BEB-A263-4BA69F0777ED}" srcOrd="0" destOrd="0" presId="urn:microsoft.com/office/officeart/2005/8/layout/vList2"/>
    <dgm:cxn modelId="{F59A0E00-3A63-4E44-A28D-76B3B74407AA}" type="presParOf" srcId="{ED1C31D9-F8BF-4300-8DED-3A1E954F90C7}" destId="{CA45BCBC-18EF-4715-947B-C6B270B2A571}" srcOrd="0" destOrd="0" presId="urn:microsoft.com/office/officeart/2005/8/layout/vList2"/>
    <dgm:cxn modelId="{4452BD27-8189-4F18-9A6D-ECBB5C0EF10B}" type="presParOf" srcId="{ED1C31D9-F8BF-4300-8DED-3A1E954F90C7}" destId="{FCA88BBA-DA53-4D31-B5D1-DB10319FFBFF}" srcOrd="1" destOrd="0" presId="urn:microsoft.com/office/officeart/2005/8/layout/vList2"/>
    <dgm:cxn modelId="{5FE0D179-2B7F-4EB8-B9E2-1B16EA272BEF}" type="presParOf" srcId="{ED1C31D9-F8BF-4300-8DED-3A1E954F90C7}" destId="{39DFDF06-1BA1-4BEB-A263-4BA69F0777ED}" srcOrd="2" destOrd="0" presId="urn:microsoft.com/office/officeart/2005/8/layout/vList2"/>
  </dgm:cxnLst>
  <dgm:bg/>
  <dgm:whole/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B2299285-62BF-4C7D-B090-8076AE17C3A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1FF1445-CC8B-4B14-9635-B15250DB7228}">
      <dgm:prSet/>
      <dgm:spPr/>
      <dgm:t>
        <a:bodyPr/>
        <a:lstStyle/>
        <a:p>
          <a:pPr rtl="0"/>
          <a:r>
            <a:rPr lang="en-US" dirty="0" smtClean="0"/>
            <a:t>Any deposit witch is payable after specific term</a:t>
          </a:r>
          <a:endParaRPr lang="en-US" dirty="0"/>
        </a:p>
      </dgm:t>
    </dgm:pt>
    <dgm:pt modelId="{B5DF0C8B-CB11-4A4C-B712-D96D431D0FDF}" type="parTrans" cxnId="{52C31984-4F4F-4944-8B36-58A90DCA73A1}">
      <dgm:prSet/>
      <dgm:spPr/>
      <dgm:t>
        <a:bodyPr/>
        <a:lstStyle/>
        <a:p>
          <a:endParaRPr lang="en-US"/>
        </a:p>
      </dgm:t>
    </dgm:pt>
    <dgm:pt modelId="{E4FC1B44-F1C8-4B06-9A1F-A872076FFE89}" type="sibTrans" cxnId="{52C31984-4F4F-4944-8B36-58A90DCA73A1}">
      <dgm:prSet/>
      <dgm:spPr/>
      <dgm:t>
        <a:bodyPr/>
        <a:lstStyle/>
        <a:p>
          <a:endParaRPr lang="en-US"/>
        </a:p>
      </dgm:t>
    </dgm:pt>
    <dgm:pt modelId="{38D41BC4-3A64-416C-BBA2-3F424461224C}" type="pres">
      <dgm:prSet presAssocID="{B2299285-62BF-4C7D-B090-8076AE17C3A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422C9C1-E363-4D2F-A737-9A6021504BAB}" type="pres">
      <dgm:prSet presAssocID="{31FF1445-CC8B-4B14-9635-B15250DB7228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B6B2998-32D0-46EE-AA86-F03414F27FAD}" type="presOf" srcId="{B2299285-62BF-4C7D-B090-8076AE17C3AE}" destId="{38D41BC4-3A64-416C-BBA2-3F424461224C}" srcOrd="0" destOrd="0" presId="urn:microsoft.com/office/officeart/2005/8/layout/vList2"/>
    <dgm:cxn modelId="{52C31984-4F4F-4944-8B36-58A90DCA73A1}" srcId="{B2299285-62BF-4C7D-B090-8076AE17C3AE}" destId="{31FF1445-CC8B-4B14-9635-B15250DB7228}" srcOrd="0" destOrd="0" parTransId="{B5DF0C8B-CB11-4A4C-B712-D96D431D0FDF}" sibTransId="{E4FC1B44-F1C8-4B06-9A1F-A872076FFE89}"/>
    <dgm:cxn modelId="{4214B2FA-9F69-4277-8BD8-4680AE93B665}" type="presOf" srcId="{31FF1445-CC8B-4B14-9635-B15250DB7228}" destId="{7422C9C1-E363-4D2F-A737-9A6021504BAB}" srcOrd="0" destOrd="0" presId="urn:microsoft.com/office/officeart/2005/8/layout/vList2"/>
    <dgm:cxn modelId="{073C620E-B048-49E9-82FB-F31FB280C089}" type="presParOf" srcId="{38D41BC4-3A64-416C-BBA2-3F424461224C}" destId="{7422C9C1-E363-4D2F-A737-9A6021504BAB}" srcOrd="0" destOrd="0" presId="urn:microsoft.com/office/officeart/2005/8/layout/vList2"/>
  </dgm:cxnLst>
  <dgm:bg/>
  <dgm:whole/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805F4B4A-571F-409E-8740-C1F7311B310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25CC830-728C-4039-8B80-3940F3C99187}">
      <dgm:prSet/>
      <dgm:spPr>
        <a:solidFill>
          <a:srgbClr val="FF0000"/>
        </a:solidFill>
      </dgm:spPr>
      <dgm:t>
        <a:bodyPr/>
        <a:lstStyle/>
        <a:p>
          <a:pPr rtl="0"/>
          <a:r>
            <a:rPr lang="en-US" dirty="0" smtClean="0"/>
            <a:t>Form are properly field or Not</a:t>
          </a:r>
          <a:endParaRPr lang="en-US" dirty="0"/>
        </a:p>
      </dgm:t>
    </dgm:pt>
    <dgm:pt modelId="{7011E166-F7BC-42F5-9CA6-689AF0DA7D11}" type="parTrans" cxnId="{32341F90-F46C-460B-ADA5-54E345953DE9}">
      <dgm:prSet/>
      <dgm:spPr/>
      <dgm:t>
        <a:bodyPr/>
        <a:lstStyle/>
        <a:p>
          <a:endParaRPr lang="en-US"/>
        </a:p>
      </dgm:t>
    </dgm:pt>
    <dgm:pt modelId="{F8DB3FF9-0920-4961-BEF9-2784D8FEB204}" type="sibTrans" cxnId="{32341F90-F46C-460B-ADA5-54E345953DE9}">
      <dgm:prSet/>
      <dgm:spPr/>
      <dgm:t>
        <a:bodyPr/>
        <a:lstStyle/>
        <a:p>
          <a:endParaRPr lang="en-US"/>
        </a:p>
      </dgm:t>
    </dgm:pt>
    <dgm:pt modelId="{9FF91096-74CE-4340-830E-12CAD38E25C2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pPr rtl="0"/>
          <a:r>
            <a:rPr lang="en-US" dirty="0" smtClean="0"/>
            <a:t>Account holder sign in all appropriate place</a:t>
          </a:r>
          <a:endParaRPr lang="en-US" dirty="0"/>
        </a:p>
      </dgm:t>
    </dgm:pt>
    <dgm:pt modelId="{E382FDAB-9DCF-43EA-AB50-425E0DE1BCB0}" type="parTrans" cxnId="{FA75AC08-2540-4FF8-9D62-CD4AC6B710FE}">
      <dgm:prSet/>
      <dgm:spPr/>
      <dgm:t>
        <a:bodyPr/>
        <a:lstStyle/>
        <a:p>
          <a:endParaRPr lang="en-US"/>
        </a:p>
      </dgm:t>
    </dgm:pt>
    <dgm:pt modelId="{4EB450E0-EA55-47A6-881E-8AC74DE76D46}" type="sibTrans" cxnId="{FA75AC08-2540-4FF8-9D62-CD4AC6B710FE}">
      <dgm:prSet/>
      <dgm:spPr/>
      <dgm:t>
        <a:bodyPr/>
        <a:lstStyle/>
        <a:p>
          <a:endParaRPr lang="en-US"/>
        </a:p>
      </dgm:t>
    </dgm:pt>
    <dgm:pt modelId="{DF7D1BF0-A001-4B20-99AD-B63CE92CC8D0}">
      <dgm:prSet/>
      <dgm:spPr>
        <a:solidFill>
          <a:srgbClr val="00B0F0"/>
        </a:solidFill>
      </dgm:spPr>
      <dgm:t>
        <a:bodyPr/>
        <a:lstStyle/>
        <a:p>
          <a:pPr rtl="0"/>
          <a:r>
            <a:rPr lang="en-US" dirty="0" smtClean="0"/>
            <a:t>Photo properly affixed and attested</a:t>
          </a:r>
          <a:endParaRPr lang="en-US" dirty="0"/>
        </a:p>
      </dgm:t>
    </dgm:pt>
    <dgm:pt modelId="{A9AB9196-F31F-4192-A4DF-22CF0C29B315}" type="parTrans" cxnId="{B1E19F08-94B8-4328-9937-B5B62BD3A3AF}">
      <dgm:prSet/>
      <dgm:spPr/>
      <dgm:t>
        <a:bodyPr/>
        <a:lstStyle/>
        <a:p>
          <a:endParaRPr lang="en-US"/>
        </a:p>
      </dgm:t>
    </dgm:pt>
    <dgm:pt modelId="{46777D67-544F-4FC4-8117-7FB6F623150B}" type="sibTrans" cxnId="{B1E19F08-94B8-4328-9937-B5B62BD3A3AF}">
      <dgm:prSet/>
      <dgm:spPr/>
      <dgm:t>
        <a:bodyPr/>
        <a:lstStyle/>
        <a:p>
          <a:endParaRPr lang="en-US"/>
        </a:p>
      </dgm:t>
    </dgm:pt>
    <dgm:pt modelId="{46029319-C8AF-4B1E-BC94-C1F6257D1CCF}">
      <dgm:prSet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US" dirty="0" smtClean="0"/>
            <a:t>Branch officer sign</a:t>
          </a:r>
          <a:endParaRPr lang="en-US" dirty="0"/>
        </a:p>
      </dgm:t>
    </dgm:pt>
    <dgm:pt modelId="{194D5330-AE9D-413C-BB1E-1AB75890A17E}" type="parTrans" cxnId="{599F74D6-9E98-4C33-852E-01F66B381DB5}">
      <dgm:prSet/>
      <dgm:spPr/>
      <dgm:t>
        <a:bodyPr/>
        <a:lstStyle/>
        <a:p>
          <a:endParaRPr lang="en-US"/>
        </a:p>
      </dgm:t>
    </dgm:pt>
    <dgm:pt modelId="{1DAE39C6-46C4-4865-9D93-31F1EBB1067C}" type="sibTrans" cxnId="{599F74D6-9E98-4C33-852E-01F66B381DB5}">
      <dgm:prSet/>
      <dgm:spPr/>
      <dgm:t>
        <a:bodyPr/>
        <a:lstStyle/>
        <a:p>
          <a:endParaRPr lang="en-US"/>
        </a:p>
      </dgm:t>
    </dgm:pt>
    <dgm:pt modelId="{52A0A643-D68E-4E32-8183-29ADF6CB0731}">
      <dgm:prSet/>
      <dgm:spPr>
        <a:solidFill>
          <a:srgbClr val="002060"/>
        </a:solidFill>
      </dgm:spPr>
      <dgm:t>
        <a:bodyPr/>
        <a:lstStyle/>
        <a:p>
          <a:pPr rtl="0"/>
          <a:r>
            <a:rPr lang="en-US" dirty="0" smtClean="0"/>
            <a:t>Pan or form 60</a:t>
          </a:r>
          <a:endParaRPr lang="en-US" dirty="0"/>
        </a:p>
      </dgm:t>
    </dgm:pt>
    <dgm:pt modelId="{BE8C64B9-E14F-40DD-9183-AC356B4E64CC}" type="parTrans" cxnId="{6ED64CED-7DB6-45E4-B619-2F69067717BB}">
      <dgm:prSet/>
      <dgm:spPr/>
      <dgm:t>
        <a:bodyPr/>
        <a:lstStyle/>
        <a:p>
          <a:endParaRPr lang="en-US"/>
        </a:p>
      </dgm:t>
    </dgm:pt>
    <dgm:pt modelId="{8CD80BD4-014F-405B-88BD-32CE836AAC8F}" type="sibTrans" cxnId="{6ED64CED-7DB6-45E4-B619-2F69067717BB}">
      <dgm:prSet/>
      <dgm:spPr/>
      <dgm:t>
        <a:bodyPr/>
        <a:lstStyle/>
        <a:p>
          <a:endParaRPr lang="en-US"/>
        </a:p>
      </dgm:t>
    </dgm:pt>
    <dgm:pt modelId="{66153491-9927-45CD-9223-8889A8DB778B}">
      <dgm:prSet/>
      <dgm:spPr>
        <a:solidFill>
          <a:schemeClr val="accent1"/>
        </a:solidFill>
      </dgm:spPr>
      <dgm:t>
        <a:bodyPr/>
        <a:lstStyle/>
        <a:p>
          <a:pPr rtl="0"/>
          <a:r>
            <a:rPr lang="en-US" dirty="0" smtClean="0"/>
            <a:t>Proof of identity and address</a:t>
          </a:r>
          <a:endParaRPr lang="en-US" dirty="0"/>
        </a:p>
      </dgm:t>
    </dgm:pt>
    <dgm:pt modelId="{978029AE-45A4-428F-8425-15CF93ED7DA8}" type="parTrans" cxnId="{9ACD16C5-A51C-4C18-BCED-C97764183317}">
      <dgm:prSet/>
      <dgm:spPr/>
      <dgm:t>
        <a:bodyPr/>
        <a:lstStyle/>
        <a:p>
          <a:endParaRPr lang="en-US"/>
        </a:p>
      </dgm:t>
    </dgm:pt>
    <dgm:pt modelId="{235A4DA1-10E7-4541-961A-FC377275C8B2}" type="sibTrans" cxnId="{9ACD16C5-A51C-4C18-BCED-C97764183317}">
      <dgm:prSet/>
      <dgm:spPr/>
      <dgm:t>
        <a:bodyPr/>
        <a:lstStyle/>
        <a:p>
          <a:endParaRPr lang="en-US"/>
        </a:p>
      </dgm:t>
    </dgm:pt>
    <dgm:pt modelId="{6C7FE680-1ED2-4CA3-BB74-C88153F52414}">
      <dgm:prSet/>
      <dgm:spPr>
        <a:solidFill>
          <a:srgbClr val="C00000"/>
        </a:solidFill>
      </dgm:spPr>
      <dgm:t>
        <a:bodyPr/>
        <a:lstStyle/>
        <a:p>
          <a:pPr rtl="0"/>
          <a:r>
            <a:rPr lang="en-US" dirty="0" smtClean="0"/>
            <a:t>All document self attested or not</a:t>
          </a:r>
          <a:endParaRPr lang="en-US" dirty="0"/>
        </a:p>
      </dgm:t>
    </dgm:pt>
    <dgm:pt modelId="{B06FFA2B-01C2-4283-AE75-CA40EE95CD8A}" type="parTrans" cxnId="{E0A88C4E-35C1-4273-9393-BDB3D9A32DA7}">
      <dgm:prSet/>
      <dgm:spPr/>
      <dgm:t>
        <a:bodyPr/>
        <a:lstStyle/>
        <a:p>
          <a:endParaRPr lang="en-US"/>
        </a:p>
      </dgm:t>
    </dgm:pt>
    <dgm:pt modelId="{894DC585-E738-4B8A-A698-70D170FBC5A2}" type="sibTrans" cxnId="{E0A88C4E-35C1-4273-9393-BDB3D9A32DA7}">
      <dgm:prSet/>
      <dgm:spPr/>
      <dgm:t>
        <a:bodyPr/>
        <a:lstStyle/>
        <a:p>
          <a:endParaRPr lang="en-US"/>
        </a:p>
      </dgm:t>
    </dgm:pt>
    <dgm:pt modelId="{1448590B-BA13-40FE-8454-1F7E218B1034}" type="pres">
      <dgm:prSet presAssocID="{805F4B4A-571F-409E-8740-C1F7311B310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7A135BC-7201-451F-855F-148E2011CC18}" type="pres">
      <dgm:prSet presAssocID="{525CC830-728C-4039-8B80-3940F3C99187}" presName="parentText" presStyleLbl="node1" presStyleIdx="0" presStyleCnt="7" custLinFactNeighborX="980" custLinFactNeighborY="-4835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6504EB-E43D-467D-931C-1F477E99FF81}" type="pres">
      <dgm:prSet presAssocID="{F8DB3FF9-0920-4961-BEF9-2784D8FEB204}" presName="spacer" presStyleCnt="0"/>
      <dgm:spPr/>
    </dgm:pt>
    <dgm:pt modelId="{5B319A66-14F3-4BC6-97B0-39C2DF9BDFBF}" type="pres">
      <dgm:prSet presAssocID="{9FF91096-74CE-4340-830E-12CAD38E25C2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B1F39A-A236-4518-AA27-5B463D09B7FC}" type="pres">
      <dgm:prSet presAssocID="{4EB450E0-EA55-47A6-881E-8AC74DE76D46}" presName="spacer" presStyleCnt="0"/>
      <dgm:spPr/>
    </dgm:pt>
    <dgm:pt modelId="{D221724C-8658-48D9-9CF0-EB3BEE9EF59F}" type="pres">
      <dgm:prSet presAssocID="{DF7D1BF0-A001-4B20-99AD-B63CE92CC8D0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B90148-E6F6-493E-A685-FCD9D4A22914}" type="pres">
      <dgm:prSet presAssocID="{46777D67-544F-4FC4-8117-7FB6F623150B}" presName="spacer" presStyleCnt="0"/>
      <dgm:spPr/>
    </dgm:pt>
    <dgm:pt modelId="{74EFA092-3A1B-4427-9760-0EB87E63B73B}" type="pres">
      <dgm:prSet presAssocID="{46029319-C8AF-4B1E-BC94-C1F6257D1CCF}" presName="parentText" presStyleLbl="node1" presStyleIdx="3" presStyleCnt="7" custLinFactNeighborX="980" custLinFactNeighborY="6363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804C64-0205-4DEE-B67A-B91A6A0E183A}" type="pres">
      <dgm:prSet presAssocID="{1DAE39C6-46C4-4865-9D93-31F1EBB1067C}" presName="spacer" presStyleCnt="0"/>
      <dgm:spPr/>
    </dgm:pt>
    <dgm:pt modelId="{AC512DBF-842A-45B5-BF7A-9FE5949AB9A9}" type="pres">
      <dgm:prSet presAssocID="{52A0A643-D68E-4E32-8183-29ADF6CB0731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459B23-33C7-4CDE-AAE6-9762CD5FF27D}" type="pres">
      <dgm:prSet presAssocID="{8CD80BD4-014F-405B-88BD-32CE836AAC8F}" presName="spacer" presStyleCnt="0"/>
      <dgm:spPr/>
    </dgm:pt>
    <dgm:pt modelId="{6756095C-DE60-41DA-BA86-9190463A11A0}" type="pres">
      <dgm:prSet presAssocID="{66153491-9927-45CD-9223-8889A8DB778B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174F3D-0553-49AB-9F40-9BBD993014FB}" type="pres">
      <dgm:prSet presAssocID="{235A4DA1-10E7-4541-961A-FC377275C8B2}" presName="spacer" presStyleCnt="0"/>
      <dgm:spPr/>
    </dgm:pt>
    <dgm:pt modelId="{687875F8-B2BD-4C79-9A4E-F6293829D238}" type="pres">
      <dgm:prSet presAssocID="{6C7FE680-1ED2-4CA3-BB74-C88153F52414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D293C37-5A96-4502-9715-4DCD12C97538}" type="presOf" srcId="{525CC830-728C-4039-8B80-3940F3C99187}" destId="{B7A135BC-7201-451F-855F-148E2011CC18}" srcOrd="0" destOrd="0" presId="urn:microsoft.com/office/officeart/2005/8/layout/vList2"/>
    <dgm:cxn modelId="{599F74D6-9E98-4C33-852E-01F66B381DB5}" srcId="{805F4B4A-571F-409E-8740-C1F7311B3102}" destId="{46029319-C8AF-4B1E-BC94-C1F6257D1CCF}" srcOrd="3" destOrd="0" parTransId="{194D5330-AE9D-413C-BB1E-1AB75890A17E}" sibTransId="{1DAE39C6-46C4-4865-9D93-31F1EBB1067C}"/>
    <dgm:cxn modelId="{FA75AC08-2540-4FF8-9D62-CD4AC6B710FE}" srcId="{805F4B4A-571F-409E-8740-C1F7311B3102}" destId="{9FF91096-74CE-4340-830E-12CAD38E25C2}" srcOrd="1" destOrd="0" parTransId="{E382FDAB-9DCF-43EA-AB50-425E0DE1BCB0}" sibTransId="{4EB450E0-EA55-47A6-881E-8AC74DE76D46}"/>
    <dgm:cxn modelId="{C9A808A2-B291-403E-BF55-7460C5E1BCD2}" type="presOf" srcId="{66153491-9927-45CD-9223-8889A8DB778B}" destId="{6756095C-DE60-41DA-BA86-9190463A11A0}" srcOrd="0" destOrd="0" presId="urn:microsoft.com/office/officeart/2005/8/layout/vList2"/>
    <dgm:cxn modelId="{6ED64CED-7DB6-45E4-B619-2F69067717BB}" srcId="{805F4B4A-571F-409E-8740-C1F7311B3102}" destId="{52A0A643-D68E-4E32-8183-29ADF6CB0731}" srcOrd="4" destOrd="0" parTransId="{BE8C64B9-E14F-40DD-9183-AC356B4E64CC}" sibTransId="{8CD80BD4-014F-405B-88BD-32CE836AAC8F}"/>
    <dgm:cxn modelId="{E0A88C4E-35C1-4273-9393-BDB3D9A32DA7}" srcId="{805F4B4A-571F-409E-8740-C1F7311B3102}" destId="{6C7FE680-1ED2-4CA3-BB74-C88153F52414}" srcOrd="6" destOrd="0" parTransId="{B06FFA2B-01C2-4283-AE75-CA40EE95CD8A}" sibTransId="{894DC585-E738-4B8A-A698-70D170FBC5A2}"/>
    <dgm:cxn modelId="{9ACD16C5-A51C-4C18-BCED-C97764183317}" srcId="{805F4B4A-571F-409E-8740-C1F7311B3102}" destId="{66153491-9927-45CD-9223-8889A8DB778B}" srcOrd="5" destOrd="0" parTransId="{978029AE-45A4-428F-8425-15CF93ED7DA8}" sibTransId="{235A4DA1-10E7-4541-961A-FC377275C8B2}"/>
    <dgm:cxn modelId="{A9660656-25AE-473B-804D-8858B91EDEE6}" type="presOf" srcId="{46029319-C8AF-4B1E-BC94-C1F6257D1CCF}" destId="{74EFA092-3A1B-4427-9760-0EB87E63B73B}" srcOrd="0" destOrd="0" presId="urn:microsoft.com/office/officeart/2005/8/layout/vList2"/>
    <dgm:cxn modelId="{B4B63013-DA23-46CD-B879-3B31AC88B9DA}" type="presOf" srcId="{DF7D1BF0-A001-4B20-99AD-B63CE92CC8D0}" destId="{D221724C-8658-48D9-9CF0-EB3BEE9EF59F}" srcOrd="0" destOrd="0" presId="urn:microsoft.com/office/officeart/2005/8/layout/vList2"/>
    <dgm:cxn modelId="{32341F90-F46C-460B-ADA5-54E345953DE9}" srcId="{805F4B4A-571F-409E-8740-C1F7311B3102}" destId="{525CC830-728C-4039-8B80-3940F3C99187}" srcOrd="0" destOrd="0" parTransId="{7011E166-F7BC-42F5-9CA6-689AF0DA7D11}" sibTransId="{F8DB3FF9-0920-4961-BEF9-2784D8FEB204}"/>
    <dgm:cxn modelId="{FCB846DA-1C5A-43AD-A578-29239F85F3C2}" type="presOf" srcId="{805F4B4A-571F-409E-8740-C1F7311B3102}" destId="{1448590B-BA13-40FE-8454-1F7E218B1034}" srcOrd="0" destOrd="0" presId="urn:microsoft.com/office/officeart/2005/8/layout/vList2"/>
    <dgm:cxn modelId="{FFED1E95-A125-4CDF-BB93-16F1482D2634}" type="presOf" srcId="{6C7FE680-1ED2-4CA3-BB74-C88153F52414}" destId="{687875F8-B2BD-4C79-9A4E-F6293829D238}" srcOrd="0" destOrd="0" presId="urn:microsoft.com/office/officeart/2005/8/layout/vList2"/>
    <dgm:cxn modelId="{3C8D4D42-F34B-4339-AC88-1A9F0F2E40CC}" type="presOf" srcId="{52A0A643-D68E-4E32-8183-29ADF6CB0731}" destId="{AC512DBF-842A-45B5-BF7A-9FE5949AB9A9}" srcOrd="0" destOrd="0" presId="urn:microsoft.com/office/officeart/2005/8/layout/vList2"/>
    <dgm:cxn modelId="{DB4B742B-6D6A-4081-B587-DBA1472ECBE2}" type="presOf" srcId="{9FF91096-74CE-4340-830E-12CAD38E25C2}" destId="{5B319A66-14F3-4BC6-97B0-39C2DF9BDFBF}" srcOrd="0" destOrd="0" presId="urn:microsoft.com/office/officeart/2005/8/layout/vList2"/>
    <dgm:cxn modelId="{B1E19F08-94B8-4328-9937-B5B62BD3A3AF}" srcId="{805F4B4A-571F-409E-8740-C1F7311B3102}" destId="{DF7D1BF0-A001-4B20-99AD-B63CE92CC8D0}" srcOrd="2" destOrd="0" parTransId="{A9AB9196-F31F-4192-A4DF-22CF0C29B315}" sibTransId="{46777D67-544F-4FC4-8117-7FB6F623150B}"/>
    <dgm:cxn modelId="{ECF2A540-B55C-41F5-9D7A-1EEE3CE85BC5}" type="presParOf" srcId="{1448590B-BA13-40FE-8454-1F7E218B1034}" destId="{B7A135BC-7201-451F-855F-148E2011CC18}" srcOrd="0" destOrd="0" presId="urn:microsoft.com/office/officeart/2005/8/layout/vList2"/>
    <dgm:cxn modelId="{7422C031-8DD7-4288-A330-9DA8789C049B}" type="presParOf" srcId="{1448590B-BA13-40FE-8454-1F7E218B1034}" destId="{1B6504EB-E43D-467D-931C-1F477E99FF81}" srcOrd="1" destOrd="0" presId="urn:microsoft.com/office/officeart/2005/8/layout/vList2"/>
    <dgm:cxn modelId="{6CED92FF-D262-4D2F-8870-82D65345BE35}" type="presParOf" srcId="{1448590B-BA13-40FE-8454-1F7E218B1034}" destId="{5B319A66-14F3-4BC6-97B0-39C2DF9BDFBF}" srcOrd="2" destOrd="0" presId="urn:microsoft.com/office/officeart/2005/8/layout/vList2"/>
    <dgm:cxn modelId="{9382849F-6B6C-42D3-BB57-B2A55E74A304}" type="presParOf" srcId="{1448590B-BA13-40FE-8454-1F7E218B1034}" destId="{89B1F39A-A236-4518-AA27-5B463D09B7FC}" srcOrd="3" destOrd="0" presId="urn:microsoft.com/office/officeart/2005/8/layout/vList2"/>
    <dgm:cxn modelId="{CF4D7F18-C756-4BC2-93E3-8AEADD9B5529}" type="presParOf" srcId="{1448590B-BA13-40FE-8454-1F7E218B1034}" destId="{D221724C-8658-48D9-9CF0-EB3BEE9EF59F}" srcOrd="4" destOrd="0" presId="urn:microsoft.com/office/officeart/2005/8/layout/vList2"/>
    <dgm:cxn modelId="{A0390F29-2545-43E5-A296-3BF95F09679B}" type="presParOf" srcId="{1448590B-BA13-40FE-8454-1F7E218B1034}" destId="{8EB90148-E6F6-493E-A685-FCD9D4A22914}" srcOrd="5" destOrd="0" presId="urn:microsoft.com/office/officeart/2005/8/layout/vList2"/>
    <dgm:cxn modelId="{4276B51B-46FE-4E22-97E2-413C21A4D423}" type="presParOf" srcId="{1448590B-BA13-40FE-8454-1F7E218B1034}" destId="{74EFA092-3A1B-4427-9760-0EB87E63B73B}" srcOrd="6" destOrd="0" presId="urn:microsoft.com/office/officeart/2005/8/layout/vList2"/>
    <dgm:cxn modelId="{8FBEFE57-0F10-41FB-81B7-61FEA675DD22}" type="presParOf" srcId="{1448590B-BA13-40FE-8454-1F7E218B1034}" destId="{05804C64-0205-4DEE-B67A-B91A6A0E183A}" srcOrd="7" destOrd="0" presId="urn:microsoft.com/office/officeart/2005/8/layout/vList2"/>
    <dgm:cxn modelId="{17D0729E-A888-4E7F-BB0B-88781DF74B6B}" type="presParOf" srcId="{1448590B-BA13-40FE-8454-1F7E218B1034}" destId="{AC512DBF-842A-45B5-BF7A-9FE5949AB9A9}" srcOrd="8" destOrd="0" presId="urn:microsoft.com/office/officeart/2005/8/layout/vList2"/>
    <dgm:cxn modelId="{6A320411-8135-4C72-A73F-DC97B9B72117}" type="presParOf" srcId="{1448590B-BA13-40FE-8454-1F7E218B1034}" destId="{67459B23-33C7-4CDE-AAE6-9762CD5FF27D}" srcOrd="9" destOrd="0" presId="urn:microsoft.com/office/officeart/2005/8/layout/vList2"/>
    <dgm:cxn modelId="{7E50BAB1-3AB4-4D44-9506-1CC98773FC9C}" type="presParOf" srcId="{1448590B-BA13-40FE-8454-1F7E218B1034}" destId="{6756095C-DE60-41DA-BA86-9190463A11A0}" srcOrd="10" destOrd="0" presId="urn:microsoft.com/office/officeart/2005/8/layout/vList2"/>
    <dgm:cxn modelId="{9E743F5C-80AE-4A4E-A3EE-D8DEFC4FA53B}" type="presParOf" srcId="{1448590B-BA13-40FE-8454-1F7E218B1034}" destId="{C6174F3D-0553-49AB-9F40-9BBD993014FB}" srcOrd="11" destOrd="0" presId="urn:microsoft.com/office/officeart/2005/8/layout/vList2"/>
    <dgm:cxn modelId="{B32DB355-CFC6-4AF2-85F3-022D379657F2}" type="presParOf" srcId="{1448590B-BA13-40FE-8454-1F7E218B1034}" destId="{687875F8-B2BD-4C79-9A4E-F6293829D238}" srcOrd="12" destOrd="0" presId="urn:microsoft.com/office/officeart/2005/8/layout/vList2"/>
  </dgm:cxnLst>
  <dgm:bg/>
  <dgm:whole/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8F92ECC5-3182-44D8-9EF1-BB2A10FB893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D9248F3-8515-49B4-9C93-D2801C2BB9C5}">
      <dgm:prSet/>
      <dgm:spPr/>
      <dgm:t>
        <a:bodyPr/>
        <a:lstStyle/>
        <a:p>
          <a:pPr rtl="0"/>
          <a:r>
            <a:rPr lang="en-US" dirty="0" smtClean="0"/>
            <a:t>CONFIRM OF CUSTUMER IDENTITY</a:t>
          </a:r>
          <a:endParaRPr lang="en-US" dirty="0"/>
        </a:p>
      </dgm:t>
    </dgm:pt>
    <dgm:pt modelId="{39D041C1-69D9-4FF4-9C72-1374ECA7BD0B}" type="parTrans" cxnId="{D8A221F6-180E-4048-92BC-DF607E65B48B}">
      <dgm:prSet/>
      <dgm:spPr/>
      <dgm:t>
        <a:bodyPr/>
        <a:lstStyle/>
        <a:p>
          <a:endParaRPr lang="en-US"/>
        </a:p>
      </dgm:t>
    </dgm:pt>
    <dgm:pt modelId="{9EFCC7E6-8D91-4B76-8BD8-E7B8F1593303}" type="sibTrans" cxnId="{D8A221F6-180E-4048-92BC-DF607E65B48B}">
      <dgm:prSet/>
      <dgm:spPr/>
      <dgm:t>
        <a:bodyPr/>
        <a:lstStyle/>
        <a:p>
          <a:endParaRPr lang="en-US"/>
        </a:p>
      </dgm:t>
    </dgm:pt>
    <dgm:pt modelId="{282A985A-2CE7-425B-9F74-3317D2851BBD}">
      <dgm:prSet/>
      <dgm:spPr/>
      <dgm:t>
        <a:bodyPr/>
        <a:lstStyle/>
        <a:p>
          <a:pPr rtl="0"/>
          <a:r>
            <a:rPr lang="en-US" dirty="0" smtClean="0"/>
            <a:t>BANK ACCOUNT IS NOT USED ILLAGAL PURPOSE</a:t>
          </a:r>
          <a:endParaRPr lang="en-US" dirty="0"/>
        </a:p>
      </dgm:t>
    </dgm:pt>
    <dgm:pt modelId="{5143AB48-D8D3-452F-9817-3C0934FEBF16}" type="parTrans" cxnId="{DEFA756C-9D36-470C-91CC-A27C094CB47B}">
      <dgm:prSet/>
      <dgm:spPr/>
      <dgm:t>
        <a:bodyPr/>
        <a:lstStyle/>
        <a:p>
          <a:endParaRPr lang="en-US"/>
        </a:p>
      </dgm:t>
    </dgm:pt>
    <dgm:pt modelId="{A880C6A9-41FB-4235-BCAE-6673CC800325}" type="sibTrans" cxnId="{DEFA756C-9D36-470C-91CC-A27C094CB47B}">
      <dgm:prSet/>
      <dgm:spPr/>
      <dgm:t>
        <a:bodyPr/>
        <a:lstStyle/>
        <a:p>
          <a:endParaRPr lang="en-US"/>
        </a:p>
      </dgm:t>
    </dgm:pt>
    <dgm:pt modelId="{2E4F1F86-9EC1-4E72-8E8C-783D8304FE72}">
      <dgm:prSet/>
      <dgm:spPr/>
      <dgm:t>
        <a:bodyPr/>
        <a:lstStyle/>
        <a:p>
          <a:pPr rtl="0"/>
          <a:r>
            <a:rPr lang="en-US" dirty="0" smtClean="0"/>
            <a:t>MONEY LAUNDRING IS STRACTILY PREVENT</a:t>
          </a:r>
          <a:endParaRPr lang="en-US" dirty="0"/>
        </a:p>
      </dgm:t>
    </dgm:pt>
    <dgm:pt modelId="{0B734CCE-59AF-4EBE-91A7-0D8812DD732C}" type="parTrans" cxnId="{EAAEDCF4-6143-49EC-A499-42EFE54DA11E}">
      <dgm:prSet/>
      <dgm:spPr/>
      <dgm:t>
        <a:bodyPr/>
        <a:lstStyle/>
        <a:p>
          <a:endParaRPr lang="en-US"/>
        </a:p>
      </dgm:t>
    </dgm:pt>
    <dgm:pt modelId="{EEA818C5-081A-4801-9788-3C50FE8ABC0A}" type="sibTrans" cxnId="{EAAEDCF4-6143-49EC-A499-42EFE54DA11E}">
      <dgm:prSet/>
      <dgm:spPr/>
      <dgm:t>
        <a:bodyPr/>
        <a:lstStyle/>
        <a:p>
          <a:endParaRPr lang="en-US"/>
        </a:p>
      </dgm:t>
    </dgm:pt>
    <dgm:pt modelId="{9809CF72-6C96-4C63-A068-8D824EDA4F0E}" type="pres">
      <dgm:prSet presAssocID="{8F92ECC5-3182-44D8-9EF1-BB2A10FB893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E226BF9-77B9-44C3-8BE1-FAD4596B8366}" type="pres">
      <dgm:prSet presAssocID="{7D9248F3-8515-49B4-9C93-D2801C2BB9C5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9BB095-A210-4AF0-BF26-5FD8C60B4C8F}" type="pres">
      <dgm:prSet presAssocID="{9EFCC7E6-8D91-4B76-8BD8-E7B8F1593303}" presName="spacer" presStyleCnt="0"/>
      <dgm:spPr/>
    </dgm:pt>
    <dgm:pt modelId="{892BC455-8F37-4021-8377-2C0FA09E8353}" type="pres">
      <dgm:prSet presAssocID="{282A985A-2CE7-425B-9F74-3317D2851BBD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095F9E-813C-4B83-BCC1-1447AC02FD52}" type="pres">
      <dgm:prSet presAssocID="{A880C6A9-41FB-4235-BCAE-6673CC800325}" presName="spacer" presStyleCnt="0"/>
      <dgm:spPr/>
    </dgm:pt>
    <dgm:pt modelId="{AA4581A2-59CB-46CF-9943-4AD55CDB62A2}" type="pres">
      <dgm:prSet presAssocID="{2E4F1F86-9EC1-4E72-8E8C-783D8304FE72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AAEDCF4-6143-49EC-A499-42EFE54DA11E}" srcId="{8F92ECC5-3182-44D8-9EF1-BB2A10FB8931}" destId="{2E4F1F86-9EC1-4E72-8E8C-783D8304FE72}" srcOrd="2" destOrd="0" parTransId="{0B734CCE-59AF-4EBE-91A7-0D8812DD732C}" sibTransId="{EEA818C5-081A-4801-9788-3C50FE8ABC0A}"/>
    <dgm:cxn modelId="{77D2EFE8-EBD4-40E7-8FCA-D046C9CFE687}" type="presOf" srcId="{2E4F1F86-9EC1-4E72-8E8C-783D8304FE72}" destId="{AA4581A2-59CB-46CF-9943-4AD55CDB62A2}" srcOrd="0" destOrd="0" presId="urn:microsoft.com/office/officeart/2005/8/layout/vList2"/>
    <dgm:cxn modelId="{BDDD2828-51AD-4177-9CCE-2D9CD192DA90}" type="presOf" srcId="{282A985A-2CE7-425B-9F74-3317D2851BBD}" destId="{892BC455-8F37-4021-8377-2C0FA09E8353}" srcOrd="0" destOrd="0" presId="urn:microsoft.com/office/officeart/2005/8/layout/vList2"/>
    <dgm:cxn modelId="{30F15A9F-AC86-4BD0-9719-4FD0A07FB6D9}" type="presOf" srcId="{8F92ECC5-3182-44D8-9EF1-BB2A10FB8931}" destId="{9809CF72-6C96-4C63-A068-8D824EDA4F0E}" srcOrd="0" destOrd="0" presId="urn:microsoft.com/office/officeart/2005/8/layout/vList2"/>
    <dgm:cxn modelId="{DEFA756C-9D36-470C-91CC-A27C094CB47B}" srcId="{8F92ECC5-3182-44D8-9EF1-BB2A10FB8931}" destId="{282A985A-2CE7-425B-9F74-3317D2851BBD}" srcOrd="1" destOrd="0" parTransId="{5143AB48-D8D3-452F-9817-3C0934FEBF16}" sibTransId="{A880C6A9-41FB-4235-BCAE-6673CC800325}"/>
    <dgm:cxn modelId="{2349DDC3-379D-42FF-82C0-0489B1FBB4FA}" type="presOf" srcId="{7D9248F3-8515-49B4-9C93-D2801C2BB9C5}" destId="{7E226BF9-77B9-44C3-8BE1-FAD4596B8366}" srcOrd="0" destOrd="0" presId="urn:microsoft.com/office/officeart/2005/8/layout/vList2"/>
    <dgm:cxn modelId="{D8A221F6-180E-4048-92BC-DF607E65B48B}" srcId="{8F92ECC5-3182-44D8-9EF1-BB2A10FB8931}" destId="{7D9248F3-8515-49B4-9C93-D2801C2BB9C5}" srcOrd="0" destOrd="0" parTransId="{39D041C1-69D9-4FF4-9C72-1374ECA7BD0B}" sibTransId="{9EFCC7E6-8D91-4B76-8BD8-E7B8F1593303}"/>
    <dgm:cxn modelId="{4FA6A822-3FD5-4078-8475-BC34FA0BC9D1}" type="presParOf" srcId="{9809CF72-6C96-4C63-A068-8D824EDA4F0E}" destId="{7E226BF9-77B9-44C3-8BE1-FAD4596B8366}" srcOrd="0" destOrd="0" presId="urn:microsoft.com/office/officeart/2005/8/layout/vList2"/>
    <dgm:cxn modelId="{8E7C2F73-E9F2-413F-AAC3-0158CFE508FE}" type="presParOf" srcId="{9809CF72-6C96-4C63-A068-8D824EDA4F0E}" destId="{369BB095-A210-4AF0-BF26-5FD8C60B4C8F}" srcOrd="1" destOrd="0" presId="urn:microsoft.com/office/officeart/2005/8/layout/vList2"/>
    <dgm:cxn modelId="{8E33290E-A7E3-488D-B0D9-6F74E208E31B}" type="presParOf" srcId="{9809CF72-6C96-4C63-A068-8D824EDA4F0E}" destId="{892BC455-8F37-4021-8377-2C0FA09E8353}" srcOrd="2" destOrd="0" presId="urn:microsoft.com/office/officeart/2005/8/layout/vList2"/>
    <dgm:cxn modelId="{3F62E6A6-C843-416C-AAFE-A236FBCF9B96}" type="presParOf" srcId="{9809CF72-6C96-4C63-A068-8D824EDA4F0E}" destId="{8F095F9E-813C-4B83-BCC1-1447AC02FD52}" srcOrd="3" destOrd="0" presId="urn:microsoft.com/office/officeart/2005/8/layout/vList2"/>
    <dgm:cxn modelId="{9E7FCE6C-9636-4520-83EB-12BDDBC9C040}" type="presParOf" srcId="{9809CF72-6C96-4C63-A068-8D824EDA4F0E}" destId="{AA4581A2-59CB-46CF-9943-4AD55CDB62A2}" srcOrd="4" destOrd="0" presId="urn:microsoft.com/office/officeart/2005/8/layout/vList2"/>
  </dgm:cxnLst>
  <dgm:bg/>
  <dgm:whole/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FE47E4C9-B7A6-4EEB-9225-66E43D7FDBB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21E5AA6-F146-4B7E-A36E-9E801D3BD861}">
      <dgm:prSet/>
      <dgm:spPr/>
      <dgm:t>
        <a:bodyPr/>
        <a:lstStyle/>
        <a:p>
          <a:pPr rtl="0"/>
          <a:r>
            <a:rPr lang="en-US" dirty="0" smtClean="0"/>
            <a:t>OBTAIN VALID DOCUMENT AS A PROOF OF ID AND ADDRESS AND VERYFICATION AND VERYFY WITH ORIGINANLY AND SIGN BANK OFFICER AND ALSO ACCOUNT HOLDER</a:t>
          </a:r>
          <a:endParaRPr lang="en-US" dirty="0"/>
        </a:p>
      </dgm:t>
    </dgm:pt>
    <dgm:pt modelId="{71D645B2-3090-4C10-8E2B-E90E1868CFF0}" type="parTrans" cxnId="{7C2731D4-878A-4187-9108-B895703ED8B6}">
      <dgm:prSet/>
      <dgm:spPr/>
      <dgm:t>
        <a:bodyPr/>
        <a:lstStyle/>
        <a:p>
          <a:endParaRPr lang="en-US"/>
        </a:p>
      </dgm:t>
    </dgm:pt>
    <dgm:pt modelId="{4F050323-C34D-48C6-A508-C461311D6CEB}" type="sibTrans" cxnId="{7C2731D4-878A-4187-9108-B895703ED8B6}">
      <dgm:prSet/>
      <dgm:spPr/>
      <dgm:t>
        <a:bodyPr/>
        <a:lstStyle/>
        <a:p>
          <a:endParaRPr lang="en-US"/>
        </a:p>
      </dgm:t>
    </dgm:pt>
    <dgm:pt modelId="{78C1A27B-2ED1-4E26-9269-CBFF2BA3B55C}" type="pres">
      <dgm:prSet presAssocID="{FE47E4C9-B7A6-4EEB-9225-66E43D7FDBB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6B44457-A835-4147-8624-783F55E3DC9A}" type="pres">
      <dgm:prSet presAssocID="{C21E5AA6-F146-4B7E-A36E-9E801D3BD861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C2731D4-878A-4187-9108-B895703ED8B6}" srcId="{FE47E4C9-B7A6-4EEB-9225-66E43D7FDBB4}" destId="{C21E5AA6-F146-4B7E-A36E-9E801D3BD861}" srcOrd="0" destOrd="0" parTransId="{71D645B2-3090-4C10-8E2B-E90E1868CFF0}" sibTransId="{4F050323-C34D-48C6-A508-C461311D6CEB}"/>
    <dgm:cxn modelId="{9AB872AB-7746-406E-AC5A-9600B14A0917}" type="presOf" srcId="{FE47E4C9-B7A6-4EEB-9225-66E43D7FDBB4}" destId="{78C1A27B-2ED1-4E26-9269-CBFF2BA3B55C}" srcOrd="0" destOrd="0" presId="urn:microsoft.com/office/officeart/2005/8/layout/vList2"/>
    <dgm:cxn modelId="{65499FD9-63D7-4DC2-BCB6-5D2BC87C86A2}" type="presOf" srcId="{C21E5AA6-F146-4B7E-A36E-9E801D3BD861}" destId="{06B44457-A835-4147-8624-783F55E3DC9A}" srcOrd="0" destOrd="0" presId="urn:microsoft.com/office/officeart/2005/8/layout/vList2"/>
    <dgm:cxn modelId="{8E6AFAB0-AB57-4A0D-9B0B-D5251E96E57E}" type="presParOf" srcId="{78C1A27B-2ED1-4E26-9269-CBFF2BA3B55C}" destId="{06B44457-A835-4147-8624-783F55E3DC9A}" srcOrd="0" destOrd="0" presId="urn:microsoft.com/office/officeart/2005/8/layout/vList2"/>
  </dgm:cxnLst>
  <dgm:bg/>
  <dgm:whole/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8181594F-BC72-48AE-A3B8-4DA34632E5F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C03D028-E028-49D1-BB08-C0B56D4DF036}">
      <dgm:prSet/>
      <dgm:spPr/>
      <dgm:t>
        <a:bodyPr/>
        <a:lstStyle/>
        <a:p>
          <a:pPr rtl="0"/>
          <a:r>
            <a:rPr lang="en-US" dirty="0" smtClean="0"/>
            <a:t>Branch should submit Certain Periodical returns to its Higher authority as may be prescribed them. </a:t>
          </a:r>
          <a:endParaRPr lang="en-US" dirty="0"/>
        </a:p>
      </dgm:t>
    </dgm:pt>
    <dgm:pt modelId="{8368CADC-4F6D-4360-AF36-A90AA765CAF8}" type="parTrans" cxnId="{737D5269-6188-4B54-A128-657B6C09C091}">
      <dgm:prSet/>
      <dgm:spPr/>
      <dgm:t>
        <a:bodyPr/>
        <a:lstStyle/>
        <a:p>
          <a:endParaRPr lang="en-US"/>
        </a:p>
      </dgm:t>
    </dgm:pt>
    <dgm:pt modelId="{BDE26F56-B247-498F-B0BE-7A1FD249F2B8}" type="sibTrans" cxnId="{737D5269-6188-4B54-A128-657B6C09C091}">
      <dgm:prSet/>
      <dgm:spPr/>
      <dgm:t>
        <a:bodyPr/>
        <a:lstStyle/>
        <a:p>
          <a:endParaRPr lang="en-US"/>
        </a:p>
      </dgm:t>
    </dgm:pt>
    <dgm:pt modelId="{EFD1D1AF-F0D4-4ADC-8C5E-DEAE082BF36E}">
      <dgm:prSet/>
      <dgm:spPr/>
      <dgm:t>
        <a:bodyPr/>
        <a:lstStyle/>
        <a:p>
          <a:pPr rtl="0"/>
          <a:r>
            <a:rPr lang="en-US" dirty="0" smtClean="0"/>
            <a:t>Auditors should get the list of Such Returns to be filed along with the Due Date of submission .</a:t>
          </a:r>
          <a:endParaRPr lang="en-US" dirty="0"/>
        </a:p>
      </dgm:t>
    </dgm:pt>
    <dgm:pt modelId="{148348BF-927A-43F4-9B08-3428C3505D0B}" type="parTrans" cxnId="{B38E2082-F3CE-42D6-B01B-15E59C4AC6BC}">
      <dgm:prSet/>
      <dgm:spPr/>
      <dgm:t>
        <a:bodyPr/>
        <a:lstStyle/>
        <a:p>
          <a:endParaRPr lang="en-US"/>
        </a:p>
      </dgm:t>
    </dgm:pt>
    <dgm:pt modelId="{CA3F58EA-508A-4F26-AD90-B1679B799B7B}" type="sibTrans" cxnId="{B38E2082-F3CE-42D6-B01B-15E59C4AC6BC}">
      <dgm:prSet/>
      <dgm:spPr/>
      <dgm:t>
        <a:bodyPr/>
        <a:lstStyle/>
        <a:p>
          <a:endParaRPr lang="en-US"/>
        </a:p>
      </dgm:t>
    </dgm:pt>
    <dgm:pt modelId="{D123F023-8CFA-46D5-8042-678C53ED228D}" type="pres">
      <dgm:prSet presAssocID="{8181594F-BC72-48AE-A3B8-4DA34632E5F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39CF7C1-B51E-46A4-BEB2-9AC4828BB2FD}" type="pres">
      <dgm:prSet presAssocID="{0C03D028-E028-49D1-BB08-C0B56D4DF036}" presName="parentText" presStyleLbl="node1" presStyleIdx="0" presStyleCnt="2" custLinFactNeighborY="-5183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350987-360F-4E52-8E05-F7FFE4C5065F}" type="pres">
      <dgm:prSet presAssocID="{BDE26F56-B247-498F-B0BE-7A1FD249F2B8}" presName="spacer" presStyleCnt="0"/>
      <dgm:spPr/>
    </dgm:pt>
    <dgm:pt modelId="{B4361402-5206-4EE8-8D16-90E66FD6426C}" type="pres">
      <dgm:prSet presAssocID="{EFD1D1AF-F0D4-4ADC-8C5E-DEAE082BF36E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37D5269-6188-4B54-A128-657B6C09C091}" srcId="{8181594F-BC72-48AE-A3B8-4DA34632E5FA}" destId="{0C03D028-E028-49D1-BB08-C0B56D4DF036}" srcOrd="0" destOrd="0" parTransId="{8368CADC-4F6D-4360-AF36-A90AA765CAF8}" sibTransId="{BDE26F56-B247-498F-B0BE-7A1FD249F2B8}"/>
    <dgm:cxn modelId="{E2FAC760-BAC1-4DCB-ACE2-44DD11405CF9}" type="presOf" srcId="{0C03D028-E028-49D1-BB08-C0B56D4DF036}" destId="{F39CF7C1-B51E-46A4-BEB2-9AC4828BB2FD}" srcOrd="0" destOrd="0" presId="urn:microsoft.com/office/officeart/2005/8/layout/vList2"/>
    <dgm:cxn modelId="{744C77FB-56F6-42B8-9D43-E646E81E7746}" type="presOf" srcId="{8181594F-BC72-48AE-A3B8-4DA34632E5FA}" destId="{D123F023-8CFA-46D5-8042-678C53ED228D}" srcOrd="0" destOrd="0" presId="urn:microsoft.com/office/officeart/2005/8/layout/vList2"/>
    <dgm:cxn modelId="{5EBFF8B7-D66F-4F4D-BBA4-152783716018}" type="presOf" srcId="{EFD1D1AF-F0D4-4ADC-8C5E-DEAE082BF36E}" destId="{B4361402-5206-4EE8-8D16-90E66FD6426C}" srcOrd="0" destOrd="0" presId="urn:microsoft.com/office/officeart/2005/8/layout/vList2"/>
    <dgm:cxn modelId="{B38E2082-F3CE-42D6-B01B-15E59C4AC6BC}" srcId="{8181594F-BC72-48AE-A3B8-4DA34632E5FA}" destId="{EFD1D1AF-F0D4-4ADC-8C5E-DEAE082BF36E}" srcOrd="1" destOrd="0" parTransId="{148348BF-927A-43F4-9B08-3428C3505D0B}" sibTransId="{CA3F58EA-508A-4F26-AD90-B1679B799B7B}"/>
    <dgm:cxn modelId="{A2FCE938-12B7-4481-99DD-041BBECE92E3}" type="presParOf" srcId="{D123F023-8CFA-46D5-8042-678C53ED228D}" destId="{F39CF7C1-B51E-46A4-BEB2-9AC4828BB2FD}" srcOrd="0" destOrd="0" presId="urn:microsoft.com/office/officeart/2005/8/layout/vList2"/>
    <dgm:cxn modelId="{400A1452-9B24-4BD8-A2C5-58CFC0E23890}" type="presParOf" srcId="{D123F023-8CFA-46D5-8042-678C53ED228D}" destId="{F0350987-360F-4E52-8E05-F7FFE4C5065F}" srcOrd="1" destOrd="0" presId="urn:microsoft.com/office/officeart/2005/8/layout/vList2"/>
    <dgm:cxn modelId="{4AB9FC60-1E94-4643-84FC-FC4694AAB595}" type="presParOf" srcId="{D123F023-8CFA-46D5-8042-678C53ED228D}" destId="{B4361402-5206-4EE8-8D16-90E66FD6426C}" srcOrd="2" destOrd="0" presId="urn:microsoft.com/office/officeart/2005/8/layout/vList2"/>
  </dgm:cxnLst>
  <dgm:bg/>
  <dgm:whole/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556870F0-F870-4E4F-9B87-4741494828C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0DBE8B4-2870-4AA5-90EA-2615467A2F83}">
      <dgm:prSet custT="1"/>
      <dgm:spPr>
        <a:solidFill>
          <a:srgbClr val="FF0000"/>
        </a:solidFill>
      </dgm:spPr>
      <dgm:t>
        <a:bodyPr/>
        <a:lstStyle/>
        <a:p>
          <a:pPr rtl="0"/>
          <a:r>
            <a:rPr lang="en-US" sz="2800" b="1" dirty="0" smtClean="0"/>
            <a:t>Prescribed registers &amp; records are maintained or not</a:t>
          </a:r>
          <a:endParaRPr lang="en-US" sz="2800" dirty="0"/>
        </a:p>
      </dgm:t>
    </dgm:pt>
    <dgm:pt modelId="{E198AA54-4EBA-48EE-95E5-F830B0FE835D}" type="parTrans" cxnId="{7F62267D-704E-4C2B-B895-91A2EE47071E}">
      <dgm:prSet/>
      <dgm:spPr/>
      <dgm:t>
        <a:bodyPr/>
        <a:lstStyle/>
        <a:p>
          <a:endParaRPr lang="en-US"/>
        </a:p>
      </dgm:t>
    </dgm:pt>
    <dgm:pt modelId="{BABC99E8-E6AA-4569-B756-617819103D0A}" type="sibTrans" cxnId="{7F62267D-704E-4C2B-B895-91A2EE47071E}">
      <dgm:prSet/>
      <dgm:spPr/>
      <dgm:t>
        <a:bodyPr/>
        <a:lstStyle/>
        <a:p>
          <a:endParaRPr lang="en-US"/>
        </a:p>
      </dgm:t>
    </dgm:pt>
    <dgm:pt modelId="{7F46331C-9ECE-4EEC-9237-1180A6321BAD}">
      <dgm:prSet custT="1"/>
      <dgm:spPr>
        <a:solidFill>
          <a:srgbClr val="00B050"/>
        </a:solidFill>
      </dgm:spPr>
      <dgm:t>
        <a:bodyPr/>
        <a:lstStyle/>
        <a:p>
          <a:pPr rtl="0"/>
          <a:r>
            <a:rPr lang="en-US" sz="2800" b="1" dirty="0" smtClean="0"/>
            <a:t>Particulars written are complete &amp; accurate or not</a:t>
          </a:r>
          <a:endParaRPr lang="en-US" sz="2800" dirty="0"/>
        </a:p>
      </dgm:t>
    </dgm:pt>
    <dgm:pt modelId="{C99C342E-5D33-4D8A-A7E3-9D77D897FDD6}" type="parTrans" cxnId="{13E05FBC-6AD6-4917-ABFF-7E9A926FC775}">
      <dgm:prSet/>
      <dgm:spPr/>
      <dgm:t>
        <a:bodyPr/>
        <a:lstStyle/>
        <a:p>
          <a:endParaRPr lang="en-US"/>
        </a:p>
      </dgm:t>
    </dgm:pt>
    <dgm:pt modelId="{81752E55-CF7F-47BE-AFF5-626B50C1CC14}" type="sibTrans" cxnId="{13E05FBC-6AD6-4917-ABFF-7E9A926FC775}">
      <dgm:prSet/>
      <dgm:spPr/>
      <dgm:t>
        <a:bodyPr/>
        <a:lstStyle/>
        <a:p>
          <a:endParaRPr lang="en-US"/>
        </a:p>
      </dgm:t>
    </dgm:pt>
    <dgm:pt modelId="{FFA42F27-AA16-40C8-8425-0CB8298A155B}">
      <dgm:prSet custT="1"/>
      <dgm:spPr>
        <a:solidFill>
          <a:schemeClr val="bg1">
            <a:lumMod val="75000"/>
            <a:lumOff val="25000"/>
          </a:schemeClr>
        </a:solidFill>
      </dgm:spPr>
      <dgm:t>
        <a:bodyPr/>
        <a:lstStyle/>
        <a:p>
          <a:pPr rtl="0"/>
          <a:r>
            <a:rPr lang="en-US" sz="2800" b="1" dirty="0" smtClean="0"/>
            <a:t>The Records &amp; Registers are Updated periodically or not</a:t>
          </a:r>
          <a:endParaRPr lang="en-US" sz="2800" dirty="0"/>
        </a:p>
      </dgm:t>
    </dgm:pt>
    <dgm:pt modelId="{09BC4E70-D834-4BC0-82F1-9CD13CB901BC}" type="parTrans" cxnId="{14EF5694-7C8B-4944-8A46-D7FC345101E8}">
      <dgm:prSet/>
      <dgm:spPr/>
      <dgm:t>
        <a:bodyPr/>
        <a:lstStyle/>
        <a:p>
          <a:endParaRPr lang="en-US"/>
        </a:p>
      </dgm:t>
    </dgm:pt>
    <dgm:pt modelId="{7946B087-2AD7-447E-9DFD-041B0D8DD172}" type="sibTrans" cxnId="{14EF5694-7C8B-4944-8A46-D7FC345101E8}">
      <dgm:prSet/>
      <dgm:spPr/>
      <dgm:t>
        <a:bodyPr/>
        <a:lstStyle/>
        <a:p>
          <a:endParaRPr lang="en-US"/>
        </a:p>
      </dgm:t>
    </dgm:pt>
    <dgm:pt modelId="{F353CB82-37AD-470C-9091-345B8FD335D3}">
      <dgm:prSet custT="1"/>
      <dgm:spPr>
        <a:solidFill>
          <a:srgbClr val="00B0F0"/>
        </a:solidFill>
      </dgm:spPr>
      <dgm:t>
        <a:bodyPr/>
        <a:lstStyle/>
        <a:p>
          <a:pPr rtl="0"/>
          <a:r>
            <a:rPr lang="en-US" sz="2800" b="1" dirty="0" smtClean="0"/>
            <a:t>Auditor should reported : list of register not maintained </a:t>
          </a:r>
          <a:endParaRPr lang="en-US" sz="2800" dirty="0"/>
        </a:p>
      </dgm:t>
    </dgm:pt>
    <dgm:pt modelId="{8D5D5DE5-6DF3-4AF8-B745-A67C0B478EF4}" type="parTrans" cxnId="{95BBCD75-9480-4610-B6C2-888A3CDED559}">
      <dgm:prSet/>
      <dgm:spPr/>
      <dgm:t>
        <a:bodyPr/>
        <a:lstStyle/>
        <a:p>
          <a:endParaRPr lang="en-US"/>
        </a:p>
      </dgm:t>
    </dgm:pt>
    <dgm:pt modelId="{3E77C907-4480-4EFA-A4D6-FE708E8EBF60}" type="sibTrans" cxnId="{95BBCD75-9480-4610-B6C2-888A3CDED559}">
      <dgm:prSet/>
      <dgm:spPr/>
      <dgm:t>
        <a:bodyPr/>
        <a:lstStyle/>
        <a:p>
          <a:endParaRPr lang="en-US"/>
        </a:p>
      </dgm:t>
    </dgm:pt>
    <dgm:pt modelId="{615953F5-D05A-4A70-8150-60538B87319B}" type="pres">
      <dgm:prSet presAssocID="{556870F0-F870-4E4F-9B87-4741494828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7FAE83F-BACD-44C7-83FD-D439352EA04C}" type="pres">
      <dgm:prSet presAssocID="{E0DBE8B4-2870-4AA5-90EA-2615467A2F83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D26388-D68A-4D32-8E7B-50FF0CE3DD3E}" type="pres">
      <dgm:prSet presAssocID="{BABC99E8-E6AA-4569-B756-617819103D0A}" presName="spacer" presStyleCnt="0"/>
      <dgm:spPr/>
    </dgm:pt>
    <dgm:pt modelId="{C1B74993-AF39-4236-8F0B-B0BECD2AA9CC}" type="pres">
      <dgm:prSet presAssocID="{7F46331C-9ECE-4EEC-9237-1180A6321BAD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44B1E4-089F-4CDF-92EC-40103084B870}" type="pres">
      <dgm:prSet presAssocID="{81752E55-CF7F-47BE-AFF5-626B50C1CC14}" presName="spacer" presStyleCnt="0"/>
      <dgm:spPr/>
    </dgm:pt>
    <dgm:pt modelId="{C877EDCE-1113-4121-87EB-9F8554AF69B9}" type="pres">
      <dgm:prSet presAssocID="{FFA42F27-AA16-40C8-8425-0CB8298A155B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7D3DFE-0853-4936-8CF6-A9FBF307C793}" type="pres">
      <dgm:prSet presAssocID="{7946B087-2AD7-447E-9DFD-041B0D8DD172}" presName="spacer" presStyleCnt="0"/>
      <dgm:spPr/>
    </dgm:pt>
    <dgm:pt modelId="{D91480BA-02EF-4867-8351-C68B3BC04E87}" type="pres">
      <dgm:prSet presAssocID="{F353CB82-37AD-470C-9091-345B8FD335D3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7B48834-640C-4A71-B327-700C5CC89B7F}" type="presOf" srcId="{F353CB82-37AD-470C-9091-345B8FD335D3}" destId="{D91480BA-02EF-4867-8351-C68B3BC04E87}" srcOrd="0" destOrd="0" presId="urn:microsoft.com/office/officeart/2005/8/layout/vList2"/>
    <dgm:cxn modelId="{785799A7-E17E-4205-95E8-817310F539C5}" type="presOf" srcId="{7F46331C-9ECE-4EEC-9237-1180A6321BAD}" destId="{C1B74993-AF39-4236-8F0B-B0BECD2AA9CC}" srcOrd="0" destOrd="0" presId="urn:microsoft.com/office/officeart/2005/8/layout/vList2"/>
    <dgm:cxn modelId="{13E05FBC-6AD6-4917-ABFF-7E9A926FC775}" srcId="{556870F0-F870-4E4F-9B87-4741494828C7}" destId="{7F46331C-9ECE-4EEC-9237-1180A6321BAD}" srcOrd="1" destOrd="0" parTransId="{C99C342E-5D33-4D8A-A7E3-9D77D897FDD6}" sibTransId="{81752E55-CF7F-47BE-AFF5-626B50C1CC14}"/>
    <dgm:cxn modelId="{35A19D44-7B62-4F17-B001-A354E0B47044}" type="presOf" srcId="{E0DBE8B4-2870-4AA5-90EA-2615467A2F83}" destId="{C7FAE83F-BACD-44C7-83FD-D439352EA04C}" srcOrd="0" destOrd="0" presId="urn:microsoft.com/office/officeart/2005/8/layout/vList2"/>
    <dgm:cxn modelId="{14EF5694-7C8B-4944-8A46-D7FC345101E8}" srcId="{556870F0-F870-4E4F-9B87-4741494828C7}" destId="{FFA42F27-AA16-40C8-8425-0CB8298A155B}" srcOrd="2" destOrd="0" parTransId="{09BC4E70-D834-4BC0-82F1-9CD13CB901BC}" sibTransId="{7946B087-2AD7-447E-9DFD-041B0D8DD172}"/>
    <dgm:cxn modelId="{FD3C3129-C2C6-4B58-AC96-CB06E0DB804F}" type="presOf" srcId="{FFA42F27-AA16-40C8-8425-0CB8298A155B}" destId="{C877EDCE-1113-4121-87EB-9F8554AF69B9}" srcOrd="0" destOrd="0" presId="urn:microsoft.com/office/officeart/2005/8/layout/vList2"/>
    <dgm:cxn modelId="{7F62267D-704E-4C2B-B895-91A2EE47071E}" srcId="{556870F0-F870-4E4F-9B87-4741494828C7}" destId="{E0DBE8B4-2870-4AA5-90EA-2615467A2F83}" srcOrd="0" destOrd="0" parTransId="{E198AA54-4EBA-48EE-95E5-F830B0FE835D}" sibTransId="{BABC99E8-E6AA-4569-B756-617819103D0A}"/>
    <dgm:cxn modelId="{95BBCD75-9480-4610-B6C2-888A3CDED559}" srcId="{556870F0-F870-4E4F-9B87-4741494828C7}" destId="{F353CB82-37AD-470C-9091-345B8FD335D3}" srcOrd="3" destOrd="0" parTransId="{8D5D5DE5-6DF3-4AF8-B745-A67C0B478EF4}" sibTransId="{3E77C907-4480-4EFA-A4D6-FE708E8EBF60}"/>
    <dgm:cxn modelId="{AB860EFC-3F11-4946-B1B8-89CA6B36657B}" type="presOf" srcId="{556870F0-F870-4E4F-9B87-4741494828C7}" destId="{615953F5-D05A-4A70-8150-60538B87319B}" srcOrd="0" destOrd="0" presId="urn:microsoft.com/office/officeart/2005/8/layout/vList2"/>
    <dgm:cxn modelId="{0CD6B957-6A20-4FD6-9C8A-839604A71201}" type="presParOf" srcId="{615953F5-D05A-4A70-8150-60538B87319B}" destId="{C7FAE83F-BACD-44C7-83FD-D439352EA04C}" srcOrd="0" destOrd="0" presId="urn:microsoft.com/office/officeart/2005/8/layout/vList2"/>
    <dgm:cxn modelId="{67A73D23-B134-40D8-ADB4-C6159308C7E8}" type="presParOf" srcId="{615953F5-D05A-4A70-8150-60538B87319B}" destId="{34D26388-D68A-4D32-8E7B-50FF0CE3DD3E}" srcOrd="1" destOrd="0" presId="urn:microsoft.com/office/officeart/2005/8/layout/vList2"/>
    <dgm:cxn modelId="{DE280515-27A0-4CDC-A8F9-24EEC4DF7522}" type="presParOf" srcId="{615953F5-D05A-4A70-8150-60538B87319B}" destId="{C1B74993-AF39-4236-8F0B-B0BECD2AA9CC}" srcOrd="2" destOrd="0" presId="urn:microsoft.com/office/officeart/2005/8/layout/vList2"/>
    <dgm:cxn modelId="{37474F7C-8367-4087-ADC0-FFAA74AA28E0}" type="presParOf" srcId="{615953F5-D05A-4A70-8150-60538B87319B}" destId="{4A44B1E4-089F-4CDF-92EC-40103084B870}" srcOrd="3" destOrd="0" presId="urn:microsoft.com/office/officeart/2005/8/layout/vList2"/>
    <dgm:cxn modelId="{2A7EEC40-5526-4AD2-91A3-8CACA0854A27}" type="presParOf" srcId="{615953F5-D05A-4A70-8150-60538B87319B}" destId="{C877EDCE-1113-4121-87EB-9F8554AF69B9}" srcOrd="4" destOrd="0" presId="urn:microsoft.com/office/officeart/2005/8/layout/vList2"/>
    <dgm:cxn modelId="{418E301E-C1A6-4DA0-9BE4-19D0F86E1F6A}" type="presParOf" srcId="{615953F5-D05A-4A70-8150-60538B87319B}" destId="{B97D3DFE-0853-4936-8CF6-A9FBF307C793}" srcOrd="5" destOrd="0" presId="urn:microsoft.com/office/officeart/2005/8/layout/vList2"/>
    <dgm:cxn modelId="{8CD4E7A3-D48E-439D-A192-737AC75B8C54}" type="presParOf" srcId="{615953F5-D05A-4A70-8150-60538B87319B}" destId="{D91480BA-02EF-4867-8351-C68B3BC04E87}" srcOrd="6" destOrd="0" presId="urn:microsoft.com/office/officeart/2005/8/layout/vList2"/>
  </dgm:cxnLst>
  <dgm:bg/>
  <dgm:whole/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3098EBA8-F497-4EDB-9F72-AAED4198568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BD88C912-5466-49C9-B394-984985F0AB90}">
      <dgm:prSet/>
      <dgm:spPr/>
      <dgm:t>
        <a:bodyPr/>
        <a:lstStyle/>
        <a:p>
          <a:pPr rtl="0"/>
          <a:r>
            <a:rPr lang="en-US" b="1" dirty="0" err="1" smtClean="0">
              <a:solidFill>
                <a:schemeClr val="accent2">
                  <a:lumMod val="75000"/>
                </a:schemeClr>
              </a:solidFill>
            </a:rPr>
            <a:t>Cheque</a:t>
          </a:r>
          <a:r>
            <a:rPr lang="en-US" b="1" dirty="0" smtClean="0">
              <a:solidFill>
                <a:schemeClr val="accent2">
                  <a:lumMod val="75000"/>
                </a:schemeClr>
              </a:solidFill>
            </a:rPr>
            <a:t> books </a:t>
          </a:r>
          <a:endParaRPr lang="en-US" dirty="0">
            <a:solidFill>
              <a:schemeClr val="accent2">
                <a:lumMod val="75000"/>
              </a:schemeClr>
            </a:solidFill>
          </a:endParaRPr>
        </a:p>
      </dgm:t>
    </dgm:pt>
    <dgm:pt modelId="{BBACE4EB-ACA7-4491-8238-F53A8D0F0218}" type="parTrans" cxnId="{1A768BCE-01AD-4880-8406-3446FF4D4DFF}">
      <dgm:prSet/>
      <dgm:spPr/>
      <dgm:t>
        <a:bodyPr/>
        <a:lstStyle/>
        <a:p>
          <a:endParaRPr lang="en-US"/>
        </a:p>
      </dgm:t>
    </dgm:pt>
    <dgm:pt modelId="{B85B1A80-DCD9-4731-B9E6-28CC6B14D44C}" type="sibTrans" cxnId="{1A768BCE-01AD-4880-8406-3446FF4D4DFF}">
      <dgm:prSet/>
      <dgm:spPr/>
      <dgm:t>
        <a:bodyPr/>
        <a:lstStyle/>
        <a:p>
          <a:endParaRPr lang="en-US"/>
        </a:p>
      </dgm:t>
    </dgm:pt>
    <dgm:pt modelId="{03DBF828-CFA7-4165-976B-DACFC3085A04}">
      <dgm:prSet/>
      <dgm:spPr/>
      <dgm:t>
        <a:bodyPr/>
        <a:lstStyle/>
        <a:p>
          <a:pPr rtl="0"/>
          <a:r>
            <a:rPr lang="en-US" b="1" dirty="0" smtClean="0"/>
            <a:t>Demand Drafts &amp; Pay orders </a:t>
          </a:r>
          <a:endParaRPr lang="en-US" dirty="0"/>
        </a:p>
      </dgm:t>
    </dgm:pt>
    <dgm:pt modelId="{83B75320-A2E2-4045-BEB9-7A630A2B09E0}" type="parTrans" cxnId="{48419986-144E-4847-ABE3-000C8D70D039}">
      <dgm:prSet/>
      <dgm:spPr/>
      <dgm:t>
        <a:bodyPr/>
        <a:lstStyle/>
        <a:p>
          <a:endParaRPr lang="en-US"/>
        </a:p>
      </dgm:t>
    </dgm:pt>
    <dgm:pt modelId="{B06BF3CC-BBB8-429C-9283-1BECB8796CE8}" type="sibTrans" cxnId="{48419986-144E-4847-ABE3-000C8D70D039}">
      <dgm:prSet/>
      <dgm:spPr/>
      <dgm:t>
        <a:bodyPr/>
        <a:lstStyle/>
        <a:p>
          <a:endParaRPr lang="en-US"/>
        </a:p>
      </dgm:t>
    </dgm:pt>
    <dgm:pt modelId="{22AB326E-22ED-4DE2-848D-EEDF94A0301C}">
      <dgm:prSet/>
      <dgm:spPr/>
      <dgm:t>
        <a:bodyPr/>
        <a:lstStyle/>
        <a:p>
          <a:pPr rtl="0"/>
          <a:r>
            <a:rPr lang="en-US" b="1" dirty="0" smtClean="0">
              <a:solidFill>
                <a:schemeClr val="bg1"/>
              </a:solidFill>
            </a:rPr>
            <a:t>Term deposits Receipts</a:t>
          </a:r>
          <a:endParaRPr lang="en-US" dirty="0">
            <a:solidFill>
              <a:schemeClr val="bg1"/>
            </a:solidFill>
          </a:endParaRPr>
        </a:p>
      </dgm:t>
    </dgm:pt>
    <dgm:pt modelId="{040BE273-6A95-48D2-ABF4-700B6890974D}" type="parTrans" cxnId="{8B7FD9B2-0A30-407D-A31C-3B3903CEFA25}">
      <dgm:prSet/>
      <dgm:spPr/>
      <dgm:t>
        <a:bodyPr/>
        <a:lstStyle/>
        <a:p>
          <a:endParaRPr lang="en-US"/>
        </a:p>
      </dgm:t>
    </dgm:pt>
    <dgm:pt modelId="{59A28E64-783A-4DAE-8031-E0D73387A1A5}" type="sibTrans" cxnId="{8B7FD9B2-0A30-407D-A31C-3B3903CEFA25}">
      <dgm:prSet/>
      <dgm:spPr/>
      <dgm:t>
        <a:bodyPr/>
        <a:lstStyle/>
        <a:p>
          <a:endParaRPr lang="en-US"/>
        </a:p>
      </dgm:t>
    </dgm:pt>
    <dgm:pt modelId="{F55EDE89-5911-4AB4-8E43-CC1838928F55}">
      <dgm:prSet/>
      <dgm:spPr/>
      <dgm:t>
        <a:bodyPr/>
        <a:lstStyle/>
        <a:p>
          <a:pPr rtl="0"/>
          <a:r>
            <a:rPr lang="en-US" b="1" dirty="0" smtClean="0"/>
            <a:t>ATM cards &amp; pin-mailers </a:t>
          </a:r>
          <a:endParaRPr lang="en-US" dirty="0"/>
        </a:p>
      </dgm:t>
    </dgm:pt>
    <dgm:pt modelId="{0EF573BF-2B4F-4940-B7D6-14CD99B0D2AB}" type="parTrans" cxnId="{EC0D8CB1-FB35-4DF6-A594-6498B103EFF9}">
      <dgm:prSet/>
      <dgm:spPr/>
      <dgm:t>
        <a:bodyPr/>
        <a:lstStyle/>
        <a:p>
          <a:endParaRPr lang="en-US"/>
        </a:p>
      </dgm:t>
    </dgm:pt>
    <dgm:pt modelId="{9A196EB0-F606-4CF4-BC57-BB43315E2308}" type="sibTrans" cxnId="{EC0D8CB1-FB35-4DF6-A594-6498B103EFF9}">
      <dgm:prSet/>
      <dgm:spPr/>
      <dgm:t>
        <a:bodyPr/>
        <a:lstStyle/>
        <a:p>
          <a:endParaRPr lang="en-US"/>
        </a:p>
      </dgm:t>
    </dgm:pt>
    <dgm:pt modelId="{E43BDD24-BCA3-440B-8EBA-A41786EE7554}" type="pres">
      <dgm:prSet presAssocID="{3098EBA8-F497-4EDB-9F72-AAED4198568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B5770EE-25AA-4365-989E-1EFF1908E969}" type="pres">
      <dgm:prSet presAssocID="{BD88C912-5466-49C9-B394-984985F0AB90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726563-493A-4B00-BF1C-E90F04FD7CA5}" type="pres">
      <dgm:prSet presAssocID="{B85B1A80-DCD9-4731-B9E6-28CC6B14D44C}" presName="spacer" presStyleCnt="0"/>
      <dgm:spPr/>
    </dgm:pt>
    <dgm:pt modelId="{032BD55F-6340-4ACB-BDD9-29CC3826F237}" type="pres">
      <dgm:prSet presAssocID="{03DBF828-CFA7-4165-976B-DACFC3085A04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3EB923-390E-42A4-9722-D0CB8D03ADE2}" type="pres">
      <dgm:prSet presAssocID="{B06BF3CC-BBB8-429C-9283-1BECB8796CE8}" presName="spacer" presStyleCnt="0"/>
      <dgm:spPr/>
    </dgm:pt>
    <dgm:pt modelId="{0F80D72C-6FB2-4836-8AF9-43FC529DA614}" type="pres">
      <dgm:prSet presAssocID="{22AB326E-22ED-4DE2-848D-EEDF94A0301C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DBFDB0-A60B-4030-B048-C0196D930AFC}" type="pres">
      <dgm:prSet presAssocID="{59A28E64-783A-4DAE-8031-E0D73387A1A5}" presName="spacer" presStyleCnt="0"/>
      <dgm:spPr/>
    </dgm:pt>
    <dgm:pt modelId="{951C85BB-0516-4344-929A-683F58270878}" type="pres">
      <dgm:prSet presAssocID="{F55EDE89-5911-4AB4-8E43-CC1838928F55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CB5F4F7-2CCD-4262-8A63-28C17589A978}" type="presOf" srcId="{F55EDE89-5911-4AB4-8E43-CC1838928F55}" destId="{951C85BB-0516-4344-929A-683F58270878}" srcOrd="0" destOrd="0" presId="urn:microsoft.com/office/officeart/2005/8/layout/vList2"/>
    <dgm:cxn modelId="{EC0D8CB1-FB35-4DF6-A594-6498B103EFF9}" srcId="{3098EBA8-F497-4EDB-9F72-AAED41985680}" destId="{F55EDE89-5911-4AB4-8E43-CC1838928F55}" srcOrd="3" destOrd="0" parTransId="{0EF573BF-2B4F-4940-B7D6-14CD99B0D2AB}" sibTransId="{9A196EB0-F606-4CF4-BC57-BB43315E2308}"/>
    <dgm:cxn modelId="{EFB699AA-F241-4535-AC2C-085A23613272}" type="presOf" srcId="{03DBF828-CFA7-4165-976B-DACFC3085A04}" destId="{032BD55F-6340-4ACB-BDD9-29CC3826F237}" srcOrd="0" destOrd="0" presId="urn:microsoft.com/office/officeart/2005/8/layout/vList2"/>
    <dgm:cxn modelId="{2C10387C-167A-4EB9-BBF1-593C643A8C5F}" type="presOf" srcId="{22AB326E-22ED-4DE2-848D-EEDF94A0301C}" destId="{0F80D72C-6FB2-4836-8AF9-43FC529DA614}" srcOrd="0" destOrd="0" presId="urn:microsoft.com/office/officeart/2005/8/layout/vList2"/>
    <dgm:cxn modelId="{AFEBB178-FBED-436E-8EA8-07B69D3B2BF5}" type="presOf" srcId="{3098EBA8-F497-4EDB-9F72-AAED41985680}" destId="{E43BDD24-BCA3-440B-8EBA-A41786EE7554}" srcOrd="0" destOrd="0" presId="urn:microsoft.com/office/officeart/2005/8/layout/vList2"/>
    <dgm:cxn modelId="{48419986-144E-4847-ABE3-000C8D70D039}" srcId="{3098EBA8-F497-4EDB-9F72-AAED41985680}" destId="{03DBF828-CFA7-4165-976B-DACFC3085A04}" srcOrd="1" destOrd="0" parTransId="{83B75320-A2E2-4045-BEB9-7A630A2B09E0}" sibTransId="{B06BF3CC-BBB8-429C-9283-1BECB8796CE8}"/>
    <dgm:cxn modelId="{1A768BCE-01AD-4880-8406-3446FF4D4DFF}" srcId="{3098EBA8-F497-4EDB-9F72-AAED41985680}" destId="{BD88C912-5466-49C9-B394-984985F0AB90}" srcOrd="0" destOrd="0" parTransId="{BBACE4EB-ACA7-4491-8238-F53A8D0F0218}" sibTransId="{B85B1A80-DCD9-4731-B9E6-28CC6B14D44C}"/>
    <dgm:cxn modelId="{8C0687AF-BA9F-4E45-BEB6-5886C42C99B9}" type="presOf" srcId="{BD88C912-5466-49C9-B394-984985F0AB90}" destId="{0B5770EE-25AA-4365-989E-1EFF1908E969}" srcOrd="0" destOrd="0" presId="urn:microsoft.com/office/officeart/2005/8/layout/vList2"/>
    <dgm:cxn modelId="{8B7FD9B2-0A30-407D-A31C-3B3903CEFA25}" srcId="{3098EBA8-F497-4EDB-9F72-AAED41985680}" destId="{22AB326E-22ED-4DE2-848D-EEDF94A0301C}" srcOrd="2" destOrd="0" parTransId="{040BE273-6A95-48D2-ABF4-700B6890974D}" sibTransId="{59A28E64-783A-4DAE-8031-E0D73387A1A5}"/>
    <dgm:cxn modelId="{2723FFE6-37DF-49C6-8CCE-F1A9769BB894}" type="presParOf" srcId="{E43BDD24-BCA3-440B-8EBA-A41786EE7554}" destId="{0B5770EE-25AA-4365-989E-1EFF1908E969}" srcOrd="0" destOrd="0" presId="urn:microsoft.com/office/officeart/2005/8/layout/vList2"/>
    <dgm:cxn modelId="{819B35B6-02BC-4F5B-AA3E-1EB30BBC6296}" type="presParOf" srcId="{E43BDD24-BCA3-440B-8EBA-A41786EE7554}" destId="{EA726563-493A-4B00-BF1C-E90F04FD7CA5}" srcOrd="1" destOrd="0" presId="urn:microsoft.com/office/officeart/2005/8/layout/vList2"/>
    <dgm:cxn modelId="{1A6EB7E6-9A8A-4744-95B6-0B04D771F70E}" type="presParOf" srcId="{E43BDD24-BCA3-440B-8EBA-A41786EE7554}" destId="{032BD55F-6340-4ACB-BDD9-29CC3826F237}" srcOrd="2" destOrd="0" presId="urn:microsoft.com/office/officeart/2005/8/layout/vList2"/>
    <dgm:cxn modelId="{4B82D8FD-14F6-48B5-8499-D057AD62D673}" type="presParOf" srcId="{E43BDD24-BCA3-440B-8EBA-A41786EE7554}" destId="{D83EB923-390E-42A4-9722-D0CB8D03ADE2}" srcOrd="3" destOrd="0" presId="urn:microsoft.com/office/officeart/2005/8/layout/vList2"/>
    <dgm:cxn modelId="{91CB2EB2-83BC-4D69-99C2-478F8EDD65E7}" type="presParOf" srcId="{E43BDD24-BCA3-440B-8EBA-A41786EE7554}" destId="{0F80D72C-6FB2-4836-8AF9-43FC529DA614}" srcOrd="4" destOrd="0" presId="urn:microsoft.com/office/officeart/2005/8/layout/vList2"/>
    <dgm:cxn modelId="{4650D226-C790-40D1-A7A2-68455598E38B}" type="presParOf" srcId="{E43BDD24-BCA3-440B-8EBA-A41786EE7554}" destId="{97DBFDB0-A60B-4030-B048-C0196D930AFC}" srcOrd="5" destOrd="0" presId="urn:microsoft.com/office/officeart/2005/8/layout/vList2"/>
    <dgm:cxn modelId="{E0349DC6-FC0A-4F22-9C23-DDE7352C8D2A}" type="presParOf" srcId="{E43BDD24-BCA3-440B-8EBA-A41786EE7554}" destId="{951C85BB-0516-4344-929A-683F58270878}" srcOrd="6" destOrd="0" presId="urn:microsoft.com/office/officeart/2005/8/layout/vList2"/>
  </dgm:cxnLst>
  <dgm:bg/>
  <dgm:whole/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31CB708D-103C-48C4-8543-EE3A95326E0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672A4AF-A4FE-47CF-BBF7-1061BA7A0E98}">
      <dgm:prSet/>
      <dgm:spPr/>
      <dgm:t>
        <a:bodyPr/>
        <a:lstStyle/>
        <a:p>
          <a:pPr rtl="0"/>
          <a:r>
            <a:rPr lang="en-US" dirty="0" smtClean="0"/>
            <a:t>Movement of these item properly record or entered in register</a:t>
          </a:r>
          <a:endParaRPr lang="en-US" dirty="0"/>
        </a:p>
      </dgm:t>
    </dgm:pt>
    <dgm:pt modelId="{02183E29-10B1-4C54-9A9B-89B7C6C28E03}" type="parTrans" cxnId="{5DD0C14E-4A00-4CA2-9723-3EA6BD2DB0B8}">
      <dgm:prSet/>
      <dgm:spPr/>
      <dgm:t>
        <a:bodyPr/>
        <a:lstStyle/>
        <a:p>
          <a:endParaRPr lang="en-US"/>
        </a:p>
      </dgm:t>
    </dgm:pt>
    <dgm:pt modelId="{C2090CFB-710F-49B3-912E-E05EA65A22FA}" type="sibTrans" cxnId="{5DD0C14E-4A00-4CA2-9723-3EA6BD2DB0B8}">
      <dgm:prSet/>
      <dgm:spPr/>
      <dgm:t>
        <a:bodyPr/>
        <a:lstStyle/>
        <a:p>
          <a:endParaRPr lang="en-US"/>
        </a:p>
      </dgm:t>
    </dgm:pt>
    <dgm:pt modelId="{D096A23D-452A-4F79-BC89-EBF84E67B3B7}">
      <dgm:prSet/>
      <dgm:spPr/>
      <dgm:t>
        <a:bodyPr/>
        <a:lstStyle/>
        <a:p>
          <a:pPr rtl="0"/>
          <a:r>
            <a:rPr lang="en-US" dirty="0" smtClean="0"/>
            <a:t>Physically verify these item periodically</a:t>
          </a:r>
          <a:endParaRPr lang="en-US" dirty="0"/>
        </a:p>
      </dgm:t>
    </dgm:pt>
    <dgm:pt modelId="{96F14CD4-FCC8-45CB-BC28-6C0F432B39F5}" type="parTrans" cxnId="{96C4B67D-9029-4D35-9295-48DD46958F16}">
      <dgm:prSet/>
      <dgm:spPr/>
      <dgm:t>
        <a:bodyPr/>
        <a:lstStyle/>
        <a:p>
          <a:endParaRPr lang="en-US"/>
        </a:p>
      </dgm:t>
    </dgm:pt>
    <dgm:pt modelId="{F93835E1-29AA-4B08-8D68-FB897A5129F7}" type="sibTrans" cxnId="{96C4B67D-9029-4D35-9295-48DD46958F16}">
      <dgm:prSet/>
      <dgm:spPr/>
      <dgm:t>
        <a:bodyPr/>
        <a:lstStyle/>
        <a:p>
          <a:endParaRPr lang="en-US"/>
        </a:p>
      </dgm:t>
    </dgm:pt>
    <dgm:pt modelId="{CB1B02C5-4C89-41C0-9319-FDBBF212D271}" type="pres">
      <dgm:prSet presAssocID="{31CB708D-103C-48C4-8543-EE3A95326E0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27E1F9A-B210-487C-A56B-7E9B44808702}" type="pres">
      <dgm:prSet presAssocID="{C672A4AF-A4FE-47CF-BBF7-1061BA7A0E98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C9308D-DD03-4D78-B280-28D14558115F}" type="pres">
      <dgm:prSet presAssocID="{C2090CFB-710F-49B3-912E-E05EA65A22FA}" presName="spacer" presStyleCnt="0"/>
      <dgm:spPr/>
    </dgm:pt>
    <dgm:pt modelId="{D7E8BD3F-D460-4484-AD49-28C08302DD53}" type="pres">
      <dgm:prSet presAssocID="{D096A23D-452A-4F79-BC89-EBF84E67B3B7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DD0C14E-4A00-4CA2-9723-3EA6BD2DB0B8}" srcId="{31CB708D-103C-48C4-8543-EE3A95326E0F}" destId="{C672A4AF-A4FE-47CF-BBF7-1061BA7A0E98}" srcOrd="0" destOrd="0" parTransId="{02183E29-10B1-4C54-9A9B-89B7C6C28E03}" sibTransId="{C2090CFB-710F-49B3-912E-E05EA65A22FA}"/>
    <dgm:cxn modelId="{96C4B67D-9029-4D35-9295-48DD46958F16}" srcId="{31CB708D-103C-48C4-8543-EE3A95326E0F}" destId="{D096A23D-452A-4F79-BC89-EBF84E67B3B7}" srcOrd="1" destOrd="0" parTransId="{96F14CD4-FCC8-45CB-BC28-6C0F432B39F5}" sibTransId="{F93835E1-29AA-4B08-8D68-FB897A5129F7}"/>
    <dgm:cxn modelId="{23F4392A-19CA-4840-872D-C66A6547719F}" type="presOf" srcId="{D096A23D-452A-4F79-BC89-EBF84E67B3B7}" destId="{D7E8BD3F-D460-4484-AD49-28C08302DD53}" srcOrd="0" destOrd="0" presId="urn:microsoft.com/office/officeart/2005/8/layout/vList2"/>
    <dgm:cxn modelId="{48788723-5707-4A36-9B8E-FB2E865BFA9C}" type="presOf" srcId="{C672A4AF-A4FE-47CF-BBF7-1061BA7A0E98}" destId="{727E1F9A-B210-487C-A56B-7E9B44808702}" srcOrd="0" destOrd="0" presId="urn:microsoft.com/office/officeart/2005/8/layout/vList2"/>
    <dgm:cxn modelId="{DE2787AD-1D2E-4104-B5C0-988FC4A5E944}" type="presOf" srcId="{31CB708D-103C-48C4-8543-EE3A95326E0F}" destId="{CB1B02C5-4C89-41C0-9319-FDBBF212D271}" srcOrd="0" destOrd="0" presId="urn:microsoft.com/office/officeart/2005/8/layout/vList2"/>
    <dgm:cxn modelId="{5C13D2E3-2ED3-49B2-85B9-783D89CC9CD3}" type="presParOf" srcId="{CB1B02C5-4C89-41C0-9319-FDBBF212D271}" destId="{727E1F9A-B210-487C-A56B-7E9B44808702}" srcOrd="0" destOrd="0" presId="urn:microsoft.com/office/officeart/2005/8/layout/vList2"/>
    <dgm:cxn modelId="{8C7F506D-E083-411A-A73E-0FA00B038BEC}" type="presParOf" srcId="{CB1B02C5-4C89-41C0-9319-FDBBF212D271}" destId="{A5C9308D-DD03-4D78-B280-28D14558115F}" srcOrd="1" destOrd="0" presId="urn:microsoft.com/office/officeart/2005/8/layout/vList2"/>
    <dgm:cxn modelId="{3B99642C-69A7-4E7C-ABCE-337AA8131B7E}" type="presParOf" srcId="{CB1B02C5-4C89-41C0-9319-FDBBF212D271}" destId="{D7E8BD3F-D460-4484-AD49-28C08302DD53}" srcOrd="2" destOrd="0" presId="urn:microsoft.com/office/officeart/2005/8/layout/vList2"/>
  </dgm:cxnLst>
  <dgm:bg/>
  <dgm:whole/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0A527AFB-C185-4940-92CD-15D2779CD18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A2A1ED2-3484-4CF5-985B-8C579465FA4A}">
      <dgm:prSet custT="1"/>
      <dgm:spPr/>
      <dgm:t>
        <a:bodyPr/>
        <a:lstStyle/>
        <a:p>
          <a:pPr algn="just" rtl="0"/>
          <a:r>
            <a:rPr lang="en-US" sz="2800" dirty="0" smtClean="0">
              <a:solidFill>
                <a:schemeClr val="bg1"/>
              </a:solidFill>
            </a:rPr>
            <a:t>Safe custody locker providing by bank to their customer</a:t>
          </a:r>
          <a:endParaRPr lang="en-US" sz="2800" dirty="0">
            <a:solidFill>
              <a:schemeClr val="bg1"/>
            </a:solidFill>
          </a:endParaRPr>
        </a:p>
      </dgm:t>
    </dgm:pt>
    <dgm:pt modelId="{99080634-7C6F-4CD7-83AA-41C8D1455B5D}" type="parTrans" cxnId="{076FA5DE-7DBF-4706-B960-BE4675A9D485}">
      <dgm:prSet/>
      <dgm:spPr/>
      <dgm:t>
        <a:bodyPr/>
        <a:lstStyle/>
        <a:p>
          <a:endParaRPr lang="en-US"/>
        </a:p>
      </dgm:t>
    </dgm:pt>
    <dgm:pt modelId="{6C53CF21-61F4-47B1-ADC9-964D811B3FCE}" type="sibTrans" cxnId="{076FA5DE-7DBF-4706-B960-BE4675A9D485}">
      <dgm:prSet/>
      <dgm:spPr/>
      <dgm:t>
        <a:bodyPr/>
        <a:lstStyle/>
        <a:p>
          <a:endParaRPr lang="en-US"/>
        </a:p>
      </dgm:t>
    </dgm:pt>
    <dgm:pt modelId="{0A673225-7B24-46BC-AC3A-A9B050B0DA99}">
      <dgm:prSet custT="1"/>
      <dgm:spPr/>
      <dgm:t>
        <a:bodyPr/>
        <a:lstStyle/>
        <a:p>
          <a:pPr algn="just" rtl="0"/>
          <a:r>
            <a:rPr lang="en-US" sz="2400" dirty="0" smtClean="0"/>
            <a:t>For locker operation one key provided customer and one key concurrent officer in branch</a:t>
          </a:r>
          <a:endParaRPr lang="en-US" sz="2400" dirty="0"/>
        </a:p>
      </dgm:t>
    </dgm:pt>
    <dgm:pt modelId="{38C085D1-8BC0-4E54-A4CA-7FF97F517E45}" type="parTrans" cxnId="{FDB86E8E-7AF1-4627-B271-4058BA0BD483}">
      <dgm:prSet/>
      <dgm:spPr/>
      <dgm:t>
        <a:bodyPr/>
        <a:lstStyle/>
        <a:p>
          <a:endParaRPr lang="en-US"/>
        </a:p>
      </dgm:t>
    </dgm:pt>
    <dgm:pt modelId="{93363CEA-DA1A-4971-906E-A78B2CEB90DD}" type="sibTrans" cxnId="{FDB86E8E-7AF1-4627-B271-4058BA0BD483}">
      <dgm:prSet/>
      <dgm:spPr/>
      <dgm:t>
        <a:bodyPr/>
        <a:lstStyle/>
        <a:p>
          <a:endParaRPr lang="en-US"/>
        </a:p>
      </dgm:t>
    </dgm:pt>
    <dgm:pt modelId="{46E4D16D-DE78-4C7C-BDAA-22400C8EDA73}">
      <dgm:prSet custT="1"/>
      <dgm:spPr/>
      <dgm:t>
        <a:bodyPr/>
        <a:lstStyle/>
        <a:p>
          <a:pPr rtl="0"/>
          <a:r>
            <a:rPr lang="en-US" sz="2800" dirty="0" smtClean="0">
              <a:solidFill>
                <a:srgbClr val="7030A0"/>
              </a:solidFill>
            </a:rPr>
            <a:t>For this services bank charge locker rent </a:t>
          </a:r>
          <a:endParaRPr lang="en-US" sz="2800" dirty="0">
            <a:solidFill>
              <a:srgbClr val="7030A0"/>
            </a:solidFill>
          </a:endParaRPr>
        </a:p>
      </dgm:t>
    </dgm:pt>
    <dgm:pt modelId="{38DC55BF-980F-463E-BE5C-EA0A8ED595CD}" type="parTrans" cxnId="{06F3831B-E667-4D60-9079-0D8FC12C2D66}">
      <dgm:prSet/>
      <dgm:spPr/>
      <dgm:t>
        <a:bodyPr/>
        <a:lstStyle/>
        <a:p>
          <a:endParaRPr lang="en-US"/>
        </a:p>
      </dgm:t>
    </dgm:pt>
    <dgm:pt modelId="{F6F97B64-0494-4D20-AB4A-0A83AB17B5EB}" type="sibTrans" cxnId="{06F3831B-E667-4D60-9079-0D8FC12C2D66}">
      <dgm:prSet/>
      <dgm:spPr/>
      <dgm:t>
        <a:bodyPr/>
        <a:lstStyle/>
        <a:p>
          <a:endParaRPr lang="en-US"/>
        </a:p>
      </dgm:t>
    </dgm:pt>
    <dgm:pt modelId="{49183CF1-3671-426D-9A6A-B4DCF0291354}" type="pres">
      <dgm:prSet presAssocID="{0A527AFB-C185-4940-92CD-15D2779CD18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B391E95-CA51-4831-BB38-61B8591707AE}" type="pres">
      <dgm:prSet presAssocID="{BA2A1ED2-3484-4CF5-985B-8C579465FA4A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D5E0AE-9F58-485C-B3B2-EB04CD0F5265}" type="pres">
      <dgm:prSet presAssocID="{6C53CF21-61F4-47B1-ADC9-964D811B3FCE}" presName="spacer" presStyleCnt="0"/>
      <dgm:spPr/>
    </dgm:pt>
    <dgm:pt modelId="{01A62C22-0EFE-42A9-AAC2-DF37BED821F7}" type="pres">
      <dgm:prSet presAssocID="{0A673225-7B24-46BC-AC3A-A9B050B0DA99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496D01-6538-4E24-B869-AD4242C5142B}" type="pres">
      <dgm:prSet presAssocID="{93363CEA-DA1A-4971-906E-A78B2CEB90DD}" presName="spacer" presStyleCnt="0"/>
      <dgm:spPr/>
    </dgm:pt>
    <dgm:pt modelId="{23185BA6-5EBB-4333-AC41-4A79708A5F22}" type="pres">
      <dgm:prSet presAssocID="{46E4D16D-DE78-4C7C-BDAA-22400C8EDA73}" presName="parentText" presStyleLbl="node1" presStyleIdx="2" presStyleCnt="3" custScaleY="6088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921FF83-7E64-4936-8DF1-25B8E17CC7DA}" type="presOf" srcId="{0A673225-7B24-46BC-AC3A-A9B050B0DA99}" destId="{01A62C22-0EFE-42A9-AAC2-DF37BED821F7}" srcOrd="0" destOrd="0" presId="urn:microsoft.com/office/officeart/2005/8/layout/vList2"/>
    <dgm:cxn modelId="{06F3831B-E667-4D60-9079-0D8FC12C2D66}" srcId="{0A527AFB-C185-4940-92CD-15D2779CD18B}" destId="{46E4D16D-DE78-4C7C-BDAA-22400C8EDA73}" srcOrd="2" destOrd="0" parTransId="{38DC55BF-980F-463E-BE5C-EA0A8ED595CD}" sibTransId="{F6F97B64-0494-4D20-AB4A-0A83AB17B5EB}"/>
    <dgm:cxn modelId="{8A2621EC-AA98-45A6-8C53-32A915AA27CD}" type="presOf" srcId="{46E4D16D-DE78-4C7C-BDAA-22400C8EDA73}" destId="{23185BA6-5EBB-4333-AC41-4A79708A5F22}" srcOrd="0" destOrd="0" presId="urn:microsoft.com/office/officeart/2005/8/layout/vList2"/>
    <dgm:cxn modelId="{FDB86E8E-7AF1-4627-B271-4058BA0BD483}" srcId="{0A527AFB-C185-4940-92CD-15D2779CD18B}" destId="{0A673225-7B24-46BC-AC3A-A9B050B0DA99}" srcOrd="1" destOrd="0" parTransId="{38C085D1-8BC0-4E54-A4CA-7FF97F517E45}" sibTransId="{93363CEA-DA1A-4971-906E-A78B2CEB90DD}"/>
    <dgm:cxn modelId="{0FAEB2CC-AE9B-4B08-A8D6-87FF107C23B3}" type="presOf" srcId="{BA2A1ED2-3484-4CF5-985B-8C579465FA4A}" destId="{7B391E95-CA51-4831-BB38-61B8591707AE}" srcOrd="0" destOrd="0" presId="urn:microsoft.com/office/officeart/2005/8/layout/vList2"/>
    <dgm:cxn modelId="{486A421C-CA14-4CAB-B2D7-C4ABEE14268E}" type="presOf" srcId="{0A527AFB-C185-4940-92CD-15D2779CD18B}" destId="{49183CF1-3671-426D-9A6A-B4DCF0291354}" srcOrd="0" destOrd="0" presId="urn:microsoft.com/office/officeart/2005/8/layout/vList2"/>
    <dgm:cxn modelId="{076FA5DE-7DBF-4706-B960-BE4675A9D485}" srcId="{0A527AFB-C185-4940-92CD-15D2779CD18B}" destId="{BA2A1ED2-3484-4CF5-985B-8C579465FA4A}" srcOrd="0" destOrd="0" parTransId="{99080634-7C6F-4CD7-83AA-41C8D1455B5D}" sibTransId="{6C53CF21-61F4-47B1-ADC9-964D811B3FCE}"/>
    <dgm:cxn modelId="{03F2A840-2FCA-4C52-B8D2-C0F67C5ADCC2}" type="presParOf" srcId="{49183CF1-3671-426D-9A6A-B4DCF0291354}" destId="{7B391E95-CA51-4831-BB38-61B8591707AE}" srcOrd="0" destOrd="0" presId="urn:microsoft.com/office/officeart/2005/8/layout/vList2"/>
    <dgm:cxn modelId="{D41E28B9-2D08-4221-8F63-5454086B09CD}" type="presParOf" srcId="{49183CF1-3671-426D-9A6A-B4DCF0291354}" destId="{0DD5E0AE-9F58-485C-B3B2-EB04CD0F5265}" srcOrd="1" destOrd="0" presId="urn:microsoft.com/office/officeart/2005/8/layout/vList2"/>
    <dgm:cxn modelId="{364ABB73-41E7-4233-8F68-B97EAE793862}" type="presParOf" srcId="{49183CF1-3671-426D-9A6A-B4DCF0291354}" destId="{01A62C22-0EFE-42A9-AAC2-DF37BED821F7}" srcOrd="2" destOrd="0" presId="urn:microsoft.com/office/officeart/2005/8/layout/vList2"/>
    <dgm:cxn modelId="{83AFB8F2-D979-49BF-8C8C-AC296DC49CE6}" type="presParOf" srcId="{49183CF1-3671-426D-9A6A-B4DCF0291354}" destId="{CD496D01-6538-4E24-B869-AD4242C5142B}" srcOrd="3" destOrd="0" presId="urn:microsoft.com/office/officeart/2005/8/layout/vList2"/>
    <dgm:cxn modelId="{E2EAA986-2168-446A-AEAA-2C58D2A326B3}" type="presParOf" srcId="{49183CF1-3671-426D-9A6A-B4DCF0291354}" destId="{23185BA6-5EBB-4333-AC41-4A79708A5F22}" srcOrd="4" destOrd="0" presId="urn:microsoft.com/office/officeart/2005/8/layout/vList2"/>
  </dgm:cxnLst>
  <dgm:bg/>
  <dgm:whole/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F38DADB8-681E-4D02-93C7-B8B12FCAA237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FAE7E34E-3603-42F4-B8E4-536C44E42086}">
      <dgm:prSet custT="1"/>
      <dgm:spPr/>
      <dgm:t>
        <a:bodyPr/>
        <a:lstStyle/>
        <a:p>
          <a:pPr rtl="0"/>
          <a:r>
            <a:rPr lang="en-US" sz="2400" b="1" dirty="0" err="1" smtClean="0">
              <a:solidFill>
                <a:schemeClr val="tx2">
                  <a:lumMod val="50000"/>
                </a:schemeClr>
              </a:solidFill>
            </a:rPr>
            <a:t>Intrest</a:t>
          </a:r>
          <a:r>
            <a:rPr lang="en-US" sz="2400" b="1" dirty="0" smtClean="0">
              <a:solidFill>
                <a:schemeClr val="tx2">
                  <a:lumMod val="50000"/>
                </a:schemeClr>
              </a:solidFill>
            </a:rPr>
            <a:t> from loan</a:t>
          </a:r>
          <a:endParaRPr lang="en-US" sz="2400" b="1" dirty="0">
            <a:solidFill>
              <a:schemeClr val="tx2">
                <a:lumMod val="50000"/>
              </a:schemeClr>
            </a:solidFill>
          </a:endParaRPr>
        </a:p>
      </dgm:t>
    </dgm:pt>
    <dgm:pt modelId="{9DA73CBC-F1E2-4145-A930-2D4118C04232}" type="parTrans" cxnId="{1E20AAF6-3E1B-4752-987D-16401E1C9C6C}">
      <dgm:prSet/>
      <dgm:spPr/>
      <dgm:t>
        <a:bodyPr/>
        <a:lstStyle/>
        <a:p>
          <a:endParaRPr lang="en-US"/>
        </a:p>
      </dgm:t>
    </dgm:pt>
    <dgm:pt modelId="{BD71B6D1-9971-4847-9413-ED5E55141FCB}" type="sibTrans" cxnId="{1E20AAF6-3E1B-4752-987D-16401E1C9C6C}">
      <dgm:prSet/>
      <dgm:spPr/>
      <dgm:t>
        <a:bodyPr/>
        <a:lstStyle/>
        <a:p>
          <a:endParaRPr lang="en-US"/>
        </a:p>
      </dgm:t>
    </dgm:pt>
    <dgm:pt modelId="{D8C42241-662E-4EAA-9B9E-FB8792B2253A}">
      <dgm:prSet custT="1"/>
      <dgm:spPr/>
      <dgm:t>
        <a:bodyPr/>
        <a:lstStyle/>
        <a:p>
          <a:pPr rtl="0"/>
          <a:r>
            <a:rPr lang="en-US" sz="2400" b="1" dirty="0" err="1" smtClean="0">
              <a:solidFill>
                <a:schemeClr val="bg1"/>
              </a:solidFill>
            </a:rPr>
            <a:t>Proccesing</a:t>
          </a:r>
          <a:r>
            <a:rPr lang="en-US" sz="2400" b="1" dirty="0" smtClean="0">
              <a:solidFill>
                <a:schemeClr val="bg1"/>
              </a:solidFill>
            </a:rPr>
            <a:t> charge</a:t>
          </a:r>
          <a:endParaRPr lang="en-US" sz="2400" b="1" dirty="0">
            <a:solidFill>
              <a:schemeClr val="bg1"/>
            </a:solidFill>
          </a:endParaRPr>
        </a:p>
      </dgm:t>
    </dgm:pt>
    <dgm:pt modelId="{2720D3E9-5447-48A9-9E17-05C6C02AC7EB}" type="parTrans" cxnId="{909CB87C-3605-4C7C-9B63-07DC82AD0B15}">
      <dgm:prSet/>
      <dgm:spPr/>
      <dgm:t>
        <a:bodyPr/>
        <a:lstStyle/>
        <a:p>
          <a:endParaRPr lang="en-US"/>
        </a:p>
      </dgm:t>
    </dgm:pt>
    <dgm:pt modelId="{83738DAF-EEA1-4893-B658-77D18D7DCB6C}" type="sibTrans" cxnId="{909CB87C-3605-4C7C-9B63-07DC82AD0B15}">
      <dgm:prSet/>
      <dgm:spPr/>
      <dgm:t>
        <a:bodyPr/>
        <a:lstStyle/>
        <a:p>
          <a:endParaRPr lang="en-US"/>
        </a:p>
      </dgm:t>
    </dgm:pt>
    <dgm:pt modelId="{5A6F2879-E51E-4A16-AB77-259341B50B66}">
      <dgm:prSet custT="1"/>
      <dgm:spPr/>
      <dgm:t>
        <a:bodyPr/>
        <a:lstStyle/>
        <a:p>
          <a:pPr rtl="0"/>
          <a:r>
            <a:rPr lang="en-US" sz="2400" b="1" dirty="0" smtClean="0"/>
            <a:t>Penal </a:t>
          </a:r>
          <a:r>
            <a:rPr lang="en-US" sz="2400" b="1" dirty="0" err="1" smtClean="0"/>
            <a:t>intrest</a:t>
          </a:r>
          <a:endParaRPr lang="en-US" sz="2400" b="1" dirty="0"/>
        </a:p>
      </dgm:t>
    </dgm:pt>
    <dgm:pt modelId="{AFED64F9-1C21-4D39-AE5A-3B89933112F6}" type="parTrans" cxnId="{8BC114EF-F5B3-4843-8268-70F76570A47E}">
      <dgm:prSet/>
      <dgm:spPr/>
      <dgm:t>
        <a:bodyPr/>
        <a:lstStyle/>
        <a:p>
          <a:endParaRPr lang="en-US"/>
        </a:p>
      </dgm:t>
    </dgm:pt>
    <dgm:pt modelId="{F1DA2E8E-39B5-49D6-B17A-594B8537E157}" type="sibTrans" cxnId="{8BC114EF-F5B3-4843-8268-70F76570A47E}">
      <dgm:prSet/>
      <dgm:spPr/>
      <dgm:t>
        <a:bodyPr/>
        <a:lstStyle/>
        <a:p>
          <a:endParaRPr lang="en-US"/>
        </a:p>
      </dgm:t>
    </dgm:pt>
    <dgm:pt modelId="{93DCE713-D46B-4E12-8435-31B6E54348BB}">
      <dgm:prSet custT="1"/>
      <dgm:spPr/>
      <dgm:t>
        <a:bodyPr/>
        <a:lstStyle/>
        <a:p>
          <a:pPr rtl="0"/>
          <a:r>
            <a:rPr lang="en-US" sz="2400" b="1" dirty="0" smtClean="0">
              <a:solidFill>
                <a:srgbClr val="002060"/>
              </a:solidFill>
            </a:rPr>
            <a:t>Commission on DD,PO and fund transfer</a:t>
          </a:r>
          <a:endParaRPr lang="en-US" sz="2400" b="1" dirty="0">
            <a:solidFill>
              <a:srgbClr val="002060"/>
            </a:solidFill>
          </a:endParaRPr>
        </a:p>
      </dgm:t>
    </dgm:pt>
    <dgm:pt modelId="{96CF8399-D5B8-4408-AD98-1C63CBC6A0A0}" type="parTrans" cxnId="{F3380427-F0C9-4158-B574-C3B6F0A527CB}">
      <dgm:prSet/>
      <dgm:spPr/>
      <dgm:t>
        <a:bodyPr/>
        <a:lstStyle/>
        <a:p>
          <a:endParaRPr lang="en-US"/>
        </a:p>
      </dgm:t>
    </dgm:pt>
    <dgm:pt modelId="{CA76855B-1810-4FAD-B138-042AC9FCF3C8}" type="sibTrans" cxnId="{F3380427-F0C9-4158-B574-C3B6F0A527CB}">
      <dgm:prSet/>
      <dgm:spPr/>
      <dgm:t>
        <a:bodyPr/>
        <a:lstStyle/>
        <a:p>
          <a:endParaRPr lang="en-US"/>
        </a:p>
      </dgm:t>
    </dgm:pt>
    <dgm:pt modelId="{F735E99F-9B96-4006-AC36-79580CB63906}">
      <dgm:prSet custT="1"/>
      <dgm:spPr/>
      <dgm:t>
        <a:bodyPr/>
        <a:lstStyle/>
        <a:p>
          <a:pPr rtl="0"/>
          <a:r>
            <a:rPr lang="en-US" sz="2400" b="1" dirty="0" smtClean="0"/>
            <a:t>Locker rent</a:t>
          </a:r>
          <a:endParaRPr lang="en-US" sz="2400" b="1" dirty="0"/>
        </a:p>
      </dgm:t>
    </dgm:pt>
    <dgm:pt modelId="{778AC271-88D7-45DD-9D46-6A610A6D572D}" type="parTrans" cxnId="{465BF171-7D58-4A08-9D46-89639BAF1089}">
      <dgm:prSet/>
      <dgm:spPr/>
      <dgm:t>
        <a:bodyPr/>
        <a:lstStyle/>
        <a:p>
          <a:endParaRPr lang="en-US"/>
        </a:p>
      </dgm:t>
    </dgm:pt>
    <dgm:pt modelId="{6A3713F5-FD32-46F6-85CA-92613D0E15B0}" type="sibTrans" cxnId="{465BF171-7D58-4A08-9D46-89639BAF1089}">
      <dgm:prSet/>
      <dgm:spPr/>
      <dgm:t>
        <a:bodyPr/>
        <a:lstStyle/>
        <a:p>
          <a:endParaRPr lang="en-US"/>
        </a:p>
      </dgm:t>
    </dgm:pt>
    <dgm:pt modelId="{5B1428F8-EA91-4B7F-BC0A-66416A7F0270}">
      <dgm:prSet custT="1"/>
      <dgm:spPr/>
      <dgm:t>
        <a:bodyPr/>
        <a:lstStyle/>
        <a:p>
          <a:pPr rtl="0"/>
          <a:r>
            <a:rPr lang="en-US" sz="2400" b="1" dirty="0" smtClean="0">
              <a:solidFill>
                <a:srgbClr val="FF0000"/>
              </a:solidFill>
            </a:rPr>
            <a:t>Other services</a:t>
          </a:r>
          <a:endParaRPr lang="en-US" sz="2400" b="1" dirty="0">
            <a:solidFill>
              <a:srgbClr val="FF0000"/>
            </a:solidFill>
          </a:endParaRPr>
        </a:p>
      </dgm:t>
    </dgm:pt>
    <dgm:pt modelId="{11E2F011-E230-49E6-95A4-1984BC00EBDE}" type="parTrans" cxnId="{354FC209-4394-469E-B60D-9D129B49A4A4}">
      <dgm:prSet/>
      <dgm:spPr/>
      <dgm:t>
        <a:bodyPr/>
        <a:lstStyle/>
        <a:p>
          <a:endParaRPr lang="en-US"/>
        </a:p>
      </dgm:t>
    </dgm:pt>
    <dgm:pt modelId="{4D5E306F-E8E0-4A0A-B80E-2B5C9A6AFF81}" type="sibTrans" cxnId="{354FC209-4394-469E-B60D-9D129B49A4A4}">
      <dgm:prSet/>
      <dgm:spPr/>
      <dgm:t>
        <a:bodyPr/>
        <a:lstStyle/>
        <a:p>
          <a:endParaRPr lang="en-US"/>
        </a:p>
      </dgm:t>
    </dgm:pt>
    <dgm:pt modelId="{AE24073E-9690-424E-A24B-9961B45B3F23}" type="pres">
      <dgm:prSet presAssocID="{F38DADB8-681E-4D02-93C7-B8B12FCAA23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CCF982F-5BE5-4BC1-AD67-F3C0AB3E56F6}" type="pres">
      <dgm:prSet presAssocID="{FAE7E34E-3603-42F4-B8E4-536C44E42086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CDECCA-1ED3-4808-95C1-FB0AC473DE0B}" type="pres">
      <dgm:prSet presAssocID="{BD71B6D1-9971-4847-9413-ED5E55141FCB}" presName="spacer" presStyleCnt="0"/>
      <dgm:spPr/>
    </dgm:pt>
    <dgm:pt modelId="{3AD15C7D-8525-4F1A-BB2F-EF89F7919943}" type="pres">
      <dgm:prSet presAssocID="{D8C42241-662E-4EAA-9B9E-FB8792B2253A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7F5A71-1BBF-4C0F-B60D-395DAA131FB3}" type="pres">
      <dgm:prSet presAssocID="{83738DAF-EEA1-4893-B658-77D18D7DCB6C}" presName="spacer" presStyleCnt="0"/>
      <dgm:spPr/>
    </dgm:pt>
    <dgm:pt modelId="{AF050170-FDFE-4EB3-8391-12337A6AAE0A}" type="pres">
      <dgm:prSet presAssocID="{5A6F2879-E51E-4A16-AB77-259341B50B66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4D0252-3999-410B-85A3-D4A5451A7657}" type="pres">
      <dgm:prSet presAssocID="{F1DA2E8E-39B5-49D6-B17A-594B8537E157}" presName="spacer" presStyleCnt="0"/>
      <dgm:spPr/>
    </dgm:pt>
    <dgm:pt modelId="{9F62AB0F-D3BD-4F9C-8D16-D9DEE6666123}" type="pres">
      <dgm:prSet presAssocID="{93DCE713-D46B-4E12-8435-31B6E54348BB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A060C4-268E-43B1-B32A-0804EB0F630F}" type="pres">
      <dgm:prSet presAssocID="{CA76855B-1810-4FAD-B138-042AC9FCF3C8}" presName="spacer" presStyleCnt="0"/>
      <dgm:spPr/>
    </dgm:pt>
    <dgm:pt modelId="{7179833C-DBDD-4242-BEC8-5E9B9777D806}" type="pres">
      <dgm:prSet presAssocID="{F735E99F-9B96-4006-AC36-79580CB63906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E39EF-4A27-42DF-9394-161B4DD3E354}" type="pres">
      <dgm:prSet presAssocID="{6A3713F5-FD32-46F6-85CA-92613D0E15B0}" presName="spacer" presStyleCnt="0"/>
      <dgm:spPr/>
    </dgm:pt>
    <dgm:pt modelId="{E7FA8503-8397-4C21-8A1D-4F8751AD27EF}" type="pres">
      <dgm:prSet presAssocID="{5B1428F8-EA91-4B7F-BC0A-66416A7F0270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890F7D6-FF4D-4F1A-B940-457EB0C0B4ED}" type="presOf" srcId="{D8C42241-662E-4EAA-9B9E-FB8792B2253A}" destId="{3AD15C7D-8525-4F1A-BB2F-EF89F7919943}" srcOrd="0" destOrd="0" presId="urn:microsoft.com/office/officeart/2005/8/layout/vList2"/>
    <dgm:cxn modelId="{465BF171-7D58-4A08-9D46-89639BAF1089}" srcId="{F38DADB8-681E-4D02-93C7-B8B12FCAA237}" destId="{F735E99F-9B96-4006-AC36-79580CB63906}" srcOrd="4" destOrd="0" parTransId="{778AC271-88D7-45DD-9D46-6A610A6D572D}" sibTransId="{6A3713F5-FD32-46F6-85CA-92613D0E15B0}"/>
    <dgm:cxn modelId="{BADFEAE8-B069-4451-836F-203AB9CDAED7}" type="presOf" srcId="{93DCE713-D46B-4E12-8435-31B6E54348BB}" destId="{9F62AB0F-D3BD-4F9C-8D16-D9DEE6666123}" srcOrd="0" destOrd="0" presId="urn:microsoft.com/office/officeart/2005/8/layout/vList2"/>
    <dgm:cxn modelId="{82DDC81B-7680-4FE2-B726-EC23D7CE5097}" type="presOf" srcId="{FAE7E34E-3603-42F4-B8E4-536C44E42086}" destId="{5CCF982F-5BE5-4BC1-AD67-F3C0AB3E56F6}" srcOrd="0" destOrd="0" presId="urn:microsoft.com/office/officeart/2005/8/layout/vList2"/>
    <dgm:cxn modelId="{F3380427-F0C9-4158-B574-C3B6F0A527CB}" srcId="{F38DADB8-681E-4D02-93C7-B8B12FCAA237}" destId="{93DCE713-D46B-4E12-8435-31B6E54348BB}" srcOrd="3" destOrd="0" parTransId="{96CF8399-D5B8-4408-AD98-1C63CBC6A0A0}" sibTransId="{CA76855B-1810-4FAD-B138-042AC9FCF3C8}"/>
    <dgm:cxn modelId="{909CB87C-3605-4C7C-9B63-07DC82AD0B15}" srcId="{F38DADB8-681E-4D02-93C7-B8B12FCAA237}" destId="{D8C42241-662E-4EAA-9B9E-FB8792B2253A}" srcOrd="1" destOrd="0" parTransId="{2720D3E9-5447-48A9-9E17-05C6C02AC7EB}" sibTransId="{83738DAF-EEA1-4893-B658-77D18D7DCB6C}"/>
    <dgm:cxn modelId="{DE4F3E9F-866A-4DF6-A5E4-0DE11BBB0E37}" type="presOf" srcId="{5A6F2879-E51E-4A16-AB77-259341B50B66}" destId="{AF050170-FDFE-4EB3-8391-12337A6AAE0A}" srcOrd="0" destOrd="0" presId="urn:microsoft.com/office/officeart/2005/8/layout/vList2"/>
    <dgm:cxn modelId="{369C797A-1C29-413A-89E7-8A4A443771B6}" type="presOf" srcId="{F735E99F-9B96-4006-AC36-79580CB63906}" destId="{7179833C-DBDD-4242-BEC8-5E9B9777D806}" srcOrd="0" destOrd="0" presId="urn:microsoft.com/office/officeart/2005/8/layout/vList2"/>
    <dgm:cxn modelId="{6B39459A-0D0F-4BC1-A01A-3333F7542DDA}" type="presOf" srcId="{F38DADB8-681E-4D02-93C7-B8B12FCAA237}" destId="{AE24073E-9690-424E-A24B-9961B45B3F23}" srcOrd="0" destOrd="0" presId="urn:microsoft.com/office/officeart/2005/8/layout/vList2"/>
    <dgm:cxn modelId="{1E20AAF6-3E1B-4752-987D-16401E1C9C6C}" srcId="{F38DADB8-681E-4D02-93C7-B8B12FCAA237}" destId="{FAE7E34E-3603-42F4-B8E4-536C44E42086}" srcOrd="0" destOrd="0" parTransId="{9DA73CBC-F1E2-4145-A930-2D4118C04232}" sibTransId="{BD71B6D1-9971-4847-9413-ED5E55141FCB}"/>
    <dgm:cxn modelId="{8BC114EF-F5B3-4843-8268-70F76570A47E}" srcId="{F38DADB8-681E-4D02-93C7-B8B12FCAA237}" destId="{5A6F2879-E51E-4A16-AB77-259341B50B66}" srcOrd="2" destOrd="0" parTransId="{AFED64F9-1C21-4D39-AE5A-3B89933112F6}" sibTransId="{F1DA2E8E-39B5-49D6-B17A-594B8537E157}"/>
    <dgm:cxn modelId="{354FC209-4394-469E-B60D-9D129B49A4A4}" srcId="{F38DADB8-681E-4D02-93C7-B8B12FCAA237}" destId="{5B1428F8-EA91-4B7F-BC0A-66416A7F0270}" srcOrd="5" destOrd="0" parTransId="{11E2F011-E230-49E6-95A4-1984BC00EBDE}" sibTransId="{4D5E306F-E8E0-4A0A-B80E-2B5C9A6AFF81}"/>
    <dgm:cxn modelId="{48EC3A93-A473-44B2-9004-32805CB8A771}" type="presOf" srcId="{5B1428F8-EA91-4B7F-BC0A-66416A7F0270}" destId="{E7FA8503-8397-4C21-8A1D-4F8751AD27EF}" srcOrd="0" destOrd="0" presId="urn:microsoft.com/office/officeart/2005/8/layout/vList2"/>
    <dgm:cxn modelId="{5C63C8B3-7536-4A86-9261-529CBD92F8AB}" type="presParOf" srcId="{AE24073E-9690-424E-A24B-9961B45B3F23}" destId="{5CCF982F-5BE5-4BC1-AD67-F3C0AB3E56F6}" srcOrd="0" destOrd="0" presId="urn:microsoft.com/office/officeart/2005/8/layout/vList2"/>
    <dgm:cxn modelId="{45B64DE6-5252-4532-9E53-8C4998896B9B}" type="presParOf" srcId="{AE24073E-9690-424E-A24B-9961B45B3F23}" destId="{41CDECCA-1ED3-4808-95C1-FB0AC473DE0B}" srcOrd="1" destOrd="0" presId="urn:microsoft.com/office/officeart/2005/8/layout/vList2"/>
    <dgm:cxn modelId="{4DD90566-8927-417D-8301-D7A5F3B4FB98}" type="presParOf" srcId="{AE24073E-9690-424E-A24B-9961B45B3F23}" destId="{3AD15C7D-8525-4F1A-BB2F-EF89F7919943}" srcOrd="2" destOrd="0" presId="urn:microsoft.com/office/officeart/2005/8/layout/vList2"/>
    <dgm:cxn modelId="{725B65DD-9412-4E9D-8E93-3F38E3CFCCE8}" type="presParOf" srcId="{AE24073E-9690-424E-A24B-9961B45B3F23}" destId="{997F5A71-1BBF-4C0F-B60D-395DAA131FB3}" srcOrd="3" destOrd="0" presId="urn:microsoft.com/office/officeart/2005/8/layout/vList2"/>
    <dgm:cxn modelId="{13E201C6-FA0D-4086-BF53-9DDF9438E928}" type="presParOf" srcId="{AE24073E-9690-424E-A24B-9961B45B3F23}" destId="{AF050170-FDFE-4EB3-8391-12337A6AAE0A}" srcOrd="4" destOrd="0" presId="urn:microsoft.com/office/officeart/2005/8/layout/vList2"/>
    <dgm:cxn modelId="{68AB0A73-1FA0-4377-8920-351D036978FB}" type="presParOf" srcId="{AE24073E-9690-424E-A24B-9961B45B3F23}" destId="{F14D0252-3999-410B-85A3-D4A5451A7657}" srcOrd="5" destOrd="0" presId="urn:microsoft.com/office/officeart/2005/8/layout/vList2"/>
    <dgm:cxn modelId="{90EF7D6D-3F0A-4872-83D9-88953F866963}" type="presParOf" srcId="{AE24073E-9690-424E-A24B-9961B45B3F23}" destId="{9F62AB0F-D3BD-4F9C-8D16-D9DEE6666123}" srcOrd="6" destOrd="0" presId="urn:microsoft.com/office/officeart/2005/8/layout/vList2"/>
    <dgm:cxn modelId="{46AEE3D1-D0DE-48C8-97A5-39B39EC973EC}" type="presParOf" srcId="{AE24073E-9690-424E-A24B-9961B45B3F23}" destId="{52A060C4-268E-43B1-B32A-0804EB0F630F}" srcOrd="7" destOrd="0" presId="urn:microsoft.com/office/officeart/2005/8/layout/vList2"/>
    <dgm:cxn modelId="{39952C13-6E66-41C6-887B-D9CB92D6142A}" type="presParOf" srcId="{AE24073E-9690-424E-A24B-9961B45B3F23}" destId="{7179833C-DBDD-4242-BEC8-5E9B9777D806}" srcOrd="8" destOrd="0" presId="urn:microsoft.com/office/officeart/2005/8/layout/vList2"/>
    <dgm:cxn modelId="{338657D2-F2B8-43EA-BC1E-BB3739037343}" type="presParOf" srcId="{AE24073E-9690-424E-A24B-9961B45B3F23}" destId="{343E39EF-4A27-42DF-9394-161B4DD3E354}" srcOrd="9" destOrd="0" presId="urn:microsoft.com/office/officeart/2005/8/layout/vList2"/>
    <dgm:cxn modelId="{138B86C1-1C53-41C5-8A05-1B1469D06993}" type="presParOf" srcId="{AE24073E-9690-424E-A24B-9961B45B3F23}" destId="{E7FA8503-8397-4C21-8A1D-4F8751AD27EF}" srcOrd="10" destOrd="0" presId="urn:microsoft.com/office/officeart/2005/8/layout/vList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BA9AE96-E671-43E0-B7E5-34BC7D73D8B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8D3A9DB-A06F-44AC-A08D-2CDE99982323}">
      <dgm:prSet/>
      <dgm:spPr/>
      <dgm:t>
        <a:bodyPr/>
        <a:lstStyle/>
        <a:p>
          <a:pPr rtl="0"/>
          <a:r>
            <a:rPr lang="en-US" dirty="0" smtClean="0"/>
            <a:t>It is just Depositing of Original Title deeds to the Property with the Bank </a:t>
          </a:r>
          <a:endParaRPr lang="en-US" dirty="0"/>
        </a:p>
      </dgm:t>
    </dgm:pt>
    <dgm:pt modelId="{E01275CB-E199-462C-80E2-6585381ACC13}" type="parTrans" cxnId="{4562E393-0A83-435A-B498-7BE2363EAFD8}">
      <dgm:prSet/>
      <dgm:spPr/>
      <dgm:t>
        <a:bodyPr/>
        <a:lstStyle/>
        <a:p>
          <a:endParaRPr lang="en-US"/>
        </a:p>
      </dgm:t>
    </dgm:pt>
    <dgm:pt modelId="{E01B856F-18F8-42D4-88FF-F9131E0976AC}" type="sibTrans" cxnId="{4562E393-0A83-435A-B498-7BE2363EAFD8}">
      <dgm:prSet/>
      <dgm:spPr/>
      <dgm:t>
        <a:bodyPr/>
        <a:lstStyle/>
        <a:p>
          <a:endParaRPr lang="en-US"/>
        </a:p>
      </dgm:t>
    </dgm:pt>
    <dgm:pt modelId="{29D311A6-872C-48E7-8A50-B19474700C21}">
      <dgm:prSet/>
      <dgm:spPr/>
      <dgm:t>
        <a:bodyPr/>
        <a:lstStyle/>
        <a:p>
          <a:pPr rtl="0"/>
          <a:r>
            <a:rPr lang="en-US" dirty="0" smtClean="0"/>
            <a:t>Hence, The Bank’s name is not official registered, even though Property cannot be sold </a:t>
          </a:r>
          <a:endParaRPr lang="en-US" dirty="0"/>
        </a:p>
      </dgm:t>
    </dgm:pt>
    <dgm:pt modelId="{37F3B899-A38A-4C05-B282-1C61BD78F0E2}" type="sibTrans" cxnId="{DF4A5662-F433-4E88-8450-173FC4BD2525}">
      <dgm:prSet/>
      <dgm:spPr/>
      <dgm:t>
        <a:bodyPr/>
        <a:lstStyle/>
        <a:p>
          <a:endParaRPr lang="en-US"/>
        </a:p>
      </dgm:t>
    </dgm:pt>
    <dgm:pt modelId="{9C36BEBD-D5E5-4E3B-8829-6418388ECEDC}" type="parTrans" cxnId="{DF4A5662-F433-4E88-8450-173FC4BD2525}">
      <dgm:prSet/>
      <dgm:spPr/>
      <dgm:t>
        <a:bodyPr/>
        <a:lstStyle/>
        <a:p>
          <a:endParaRPr lang="en-US"/>
        </a:p>
      </dgm:t>
    </dgm:pt>
    <dgm:pt modelId="{6EBFBF00-0D8A-45B8-9E71-D1035D45F8E5}" type="pres">
      <dgm:prSet presAssocID="{BBA9AE96-E671-43E0-B7E5-34BC7D73D8B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FAAA287-7FDB-4D33-905C-AB5461EF9981}" type="pres">
      <dgm:prSet presAssocID="{58D3A9DB-A06F-44AC-A08D-2CDE99982323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40EEB9-86B1-49F7-88A1-6E64FCCD54EC}" type="pres">
      <dgm:prSet presAssocID="{E01B856F-18F8-42D4-88FF-F9131E0976AC}" presName="spacer" presStyleCnt="0"/>
      <dgm:spPr/>
    </dgm:pt>
    <dgm:pt modelId="{5109BE8D-AC8A-427F-BD94-91D9519358B8}" type="pres">
      <dgm:prSet presAssocID="{29D311A6-872C-48E7-8A50-B19474700C21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422B40D-724A-4774-BC6D-BE36CF89C614}" type="presOf" srcId="{BBA9AE96-E671-43E0-B7E5-34BC7D73D8B2}" destId="{6EBFBF00-0D8A-45B8-9E71-D1035D45F8E5}" srcOrd="0" destOrd="0" presId="urn:microsoft.com/office/officeart/2005/8/layout/vList2"/>
    <dgm:cxn modelId="{DF4A5662-F433-4E88-8450-173FC4BD2525}" srcId="{BBA9AE96-E671-43E0-B7E5-34BC7D73D8B2}" destId="{29D311A6-872C-48E7-8A50-B19474700C21}" srcOrd="1" destOrd="0" parTransId="{9C36BEBD-D5E5-4E3B-8829-6418388ECEDC}" sibTransId="{37F3B899-A38A-4C05-B282-1C61BD78F0E2}"/>
    <dgm:cxn modelId="{23CBAE71-C8E2-4F1B-B1D5-00EFB1001355}" type="presOf" srcId="{58D3A9DB-A06F-44AC-A08D-2CDE99982323}" destId="{0FAAA287-7FDB-4D33-905C-AB5461EF9981}" srcOrd="0" destOrd="0" presId="urn:microsoft.com/office/officeart/2005/8/layout/vList2"/>
    <dgm:cxn modelId="{4562E393-0A83-435A-B498-7BE2363EAFD8}" srcId="{BBA9AE96-E671-43E0-B7E5-34BC7D73D8B2}" destId="{58D3A9DB-A06F-44AC-A08D-2CDE99982323}" srcOrd="0" destOrd="0" parTransId="{E01275CB-E199-462C-80E2-6585381ACC13}" sibTransId="{E01B856F-18F8-42D4-88FF-F9131E0976AC}"/>
    <dgm:cxn modelId="{10799013-A3BD-4FD9-A45F-D705B99C24E0}" type="presOf" srcId="{29D311A6-872C-48E7-8A50-B19474700C21}" destId="{5109BE8D-AC8A-427F-BD94-91D9519358B8}" srcOrd="0" destOrd="0" presId="urn:microsoft.com/office/officeart/2005/8/layout/vList2"/>
    <dgm:cxn modelId="{D028FD40-0A64-4443-9809-8134AA808865}" type="presParOf" srcId="{6EBFBF00-0D8A-45B8-9E71-D1035D45F8E5}" destId="{0FAAA287-7FDB-4D33-905C-AB5461EF9981}" srcOrd="0" destOrd="0" presId="urn:microsoft.com/office/officeart/2005/8/layout/vList2"/>
    <dgm:cxn modelId="{18362201-BF6B-46F2-8B7C-826046E11E34}" type="presParOf" srcId="{6EBFBF00-0D8A-45B8-9E71-D1035D45F8E5}" destId="{3940EEB9-86B1-49F7-88A1-6E64FCCD54EC}" srcOrd="1" destOrd="0" presId="urn:microsoft.com/office/officeart/2005/8/layout/vList2"/>
    <dgm:cxn modelId="{95A0A8F6-A70C-48C4-8FA3-FD23B1983F7C}" type="presParOf" srcId="{6EBFBF00-0D8A-45B8-9E71-D1035D45F8E5}" destId="{5109BE8D-AC8A-427F-BD94-91D9519358B8}" srcOrd="2" destOrd="0" presId="urn:microsoft.com/office/officeart/2005/8/layout/vList2"/>
  </dgm:cxnLst>
  <dgm:bg/>
  <dgm:whole/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B30CD02-63C3-4A6B-97BD-89C4680CEA01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BE3921F-6BAF-400C-8D00-605262B5CE72}">
      <dgm:prSet custT="1"/>
      <dgm:spPr/>
      <dgm:t>
        <a:bodyPr/>
        <a:lstStyle/>
        <a:p>
          <a:pPr rtl="0"/>
          <a:r>
            <a:rPr lang="en-US" sz="2400" b="1" dirty="0" smtClean="0"/>
            <a:t>Interest paid</a:t>
          </a:r>
          <a:endParaRPr lang="en-US" sz="2400" b="1" dirty="0"/>
        </a:p>
      </dgm:t>
    </dgm:pt>
    <dgm:pt modelId="{7520811F-960A-45AF-AEF9-F4AD2B827A16}" type="parTrans" cxnId="{C7CEDD15-16F7-4AE3-889C-4735EC4152E2}">
      <dgm:prSet/>
      <dgm:spPr/>
      <dgm:t>
        <a:bodyPr/>
        <a:lstStyle/>
        <a:p>
          <a:endParaRPr lang="en-US"/>
        </a:p>
      </dgm:t>
    </dgm:pt>
    <dgm:pt modelId="{3BC98D1C-DB39-42AB-ADFD-67F8794631D0}" type="sibTrans" cxnId="{C7CEDD15-16F7-4AE3-889C-4735EC4152E2}">
      <dgm:prSet/>
      <dgm:spPr/>
      <dgm:t>
        <a:bodyPr/>
        <a:lstStyle/>
        <a:p>
          <a:endParaRPr lang="en-US"/>
        </a:p>
      </dgm:t>
    </dgm:pt>
    <dgm:pt modelId="{68710CAA-AFBA-4BC6-B9A4-191958920826}">
      <dgm:prSet custT="1"/>
      <dgm:spPr/>
      <dgm:t>
        <a:bodyPr/>
        <a:lstStyle/>
        <a:p>
          <a:pPr rtl="0"/>
          <a:r>
            <a:rPr lang="en-US" sz="2400" b="1" dirty="0" smtClean="0"/>
            <a:t>Rent</a:t>
          </a:r>
          <a:endParaRPr lang="en-US" sz="2400" b="1" dirty="0"/>
        </a:p>
      </dgm:t>
    </dgm:pt>
    <dgm:pt modelId="{F1364CAC-B939-4DAE-A462-646C5E6EBBDD}" type="parTrans" cxnId="{C1959870-50C1-463B-8E47-64AF2993FFCC}">
      <dgm:prSet/>
      <dgm:spPr/>
      <dgm:t>
        <a:bodyPr/>
        <a:lstStyle/>
        <a:p>
          <a:endParaRPr lang="en-US"/>
        </a:p>
      </dgm:t>
    </dgm:pt>
    <dgm:pt modelId="{9C10BA2E-0652-43F3-88F0-CD295CD5C246}" type="sibTrans" cxnId="{C1959870-50C1-463B-8E47-64AF2993FFCC}">
      <dgm:prSet/>
      <dgm:spPr/>
      <dgm:t>
        <a:bodyPr/>
        <a:lstStyle/>
        <a:p>
          <a:endParaRPr lang="en-US"/>
        </a:p>
      </dgm:t>
    </dgm:pt>
    <dgm:pt modelId="{B6C6FCCD-5BEB-4337-AC28-55399C19224C}">
      <dgm:prSet custT="1"/>
      <dgm:spPr/>
      <dgm:t>
        <a:bodyPr/>
        <a:lstStyle/>
        <a:p>
          <a:pPr rtl="0"/>
          <a:r>
            <a:rPr lang="en-US" sz="2400" b="1" dirty="0" smtClean="0"/>
            <a:t>Telephone bill</a:t>
          </a:r>
          <a:endParaRPr lang="en-US" sz="2400" b="1" dirty="0"/>
        </a:p>
      </dgm:t>
    </dgm:pt>
    <dgm:pt modelId="{0901AC85-AD13-4485-9CFD-5711BA010D49}" type="parTrans" cxnId="{2852C5A2-B095-4E54-B7A5-3EDB0081D9CB}">
      <dgm:prSet/>
      <dgm:spPr/>
      <dgm:t>
        <a:bodyPr/>
        <a:lstStyle/>
        <a:p>
          <a:endParaRPr lang="en-US"/>
        </a:p>
      </dgm:t>
    </dgm:pt>
    <dgm:pt modelId="{835D8203-832C-4C9C-995A-9C5C279E0BBF}" type="sibTrans" cxnId="{2852C5A2-B095-4E54-B7A5-3EDB0081D9CB}">
      <dgm:prSet/>
      <dgm:spPr/>
      <dgm:t>
        <a:bodyPr/>
        <a:lstStyle/>
        <a:p>
          <a:endParaRPr lang="en-US"/>
        </a:p>
      </dgm:t>
    </dgm:pt>
    <dgm:pt modelId="{EDDBCC28-E00A-4E47-9678-1A7C9C768EE8}">
      <dgm:prSet custT="1"/>
      <dgm:spPr/>
      <dgm:t>
        <a:bodyPr/>
        <a:lstStyle/>
        <a:p>
          <a:pPr rtl="0"/>
          <a:r>
            <a:rPr lang="en-US" sz="2400" b="1" dirty="0" smtClean="0">
              <a:solidFill>
                <a:schemeClr val="bg1"/>
              </a:solidFill>
            </a:rPr>
            <a:t>Electricity bill</a:t>
          </a:r>
          <a:endParaRPr lang="en-US" sz="2400" b="1" dirty="0">
            <a:solidFill>
              <a:schemeClr val="bg1"/>
            </a:solidFill>
          </a:endParaRPr>
        </a:p>
      </dgm:t>
    </dgm:pt>
    <dgm:pt modelId="{298C7687-8D46-4078-9C3E-BC8C83CA9DAF}" type="parTrans" cxnId="{AA0F6829-5F50-4A0E-ACCC-D350DD55F405}">
      <dgm:prSet/>
      <dgm:spPr/>
      <dgm:t>
        <a:bodyPr/>
        <a:lstStyle/>
        <a:p>
          <a:endParaRPr lang="en-US"/>
        </a:p>
      </dgm:t>
    </dgm:pt>
    <dgm:pt modelId="{82C124B3-BC59-4E79-B9FF-550CB228666F}" type="sibTrans" cxnId="{AA0F6829-5F50-4A0E-ACCC-D350DD55F405}">
      <dgm:prSet/>
      <dgm:spPr/>
      <dgm:t>
        <a:bodyPr/>
        <a:lstStyle/>
        <a:p>
          <a:endParaRPr lang="en-US"/>
        </a:p>
      </dgm:t>
    </dgm:pt>
    <dgm:pt modelId="{EF8D4259-54DF-46BA-BE58-986EC9831906}">
      <dgm:prSet custT="1"/>
      <dgm:spPr/>
      <dgm:t>
        <a:bodyPr/>
        <a:lstStyle/>
        <a:p>
          <a:pPr rtl="0"/>
          <a:r>
            <a:rPr lang="en-US" sz="2400" b="1" dirty="0" smtClean="0"/>
            <a:t>Printing stationary</a:t>
          </a:r>
          <a:endParaRPr lang="en-US" sz="2400" b="1" dirty="0"/>
        </a:p>
      </dgm:t>
    </dgm:pt>
    <dgm:pt modelId="{771F199F-209E-443D-B187-F8B473496BF6}" type="parTrans" cxnId="{EB907467-9E46-4804-BCF0-9BA908324F33}">
      <dgm:prSet/>
      <dgm:spPr/>
      <dgm:t>
        <a:bodyPr/>
        <a:lstStyle/>
        <a:p>
          <a:endParaRPr lang="en-US"/>
        </a:p>
      </dgm:t>
    </dgm:pt>
    <dgm:pt modelId="{0800F924-DCD4-4B02-A80C-073047F9BF71}" type="sibTrans" cxnId="{EB907467-9E46-4804-BCF0-9BA908324F33}">
      <dgm:prSet/>
      <dgm:spPr/>
      <dgm:t>
        <a:bodyPr/>
        <a:lstStyle/>
        <a:p>
          <a:endParaRPr lang="en-US"/>
        </a:p>
      </dgm:t>
    </dgm:pt>
    <dgm:pt modelId="{3DA0CFFC-B091-49F6-B1A5-DF268A2219F8}">
      <dgm:prSet custT="1"/>
      <dgm:spPr/>
      <dgm:t>
        <a:bodyPr/>
        <a:lstStyle/>
        <a:p>
          <a:pPr rtl="0"/>
          <a:r>
            <a:rPr lang="en-US" sz="2400" b="1" dirty="0" smtClean="0"/>
            <a:t>Traveling exp</a:t>
          </a:r>
          <a:endParaRPr lang="en-US" sz="2400" b="1" dirty="0"/>
        </a:p>
      </dgm:t>
    </dgm:pt>
    <dgm:pt modelId="{A2231F8A-10F5-4C1E-B889-24745B775C33}" type="parTrans" cxnId="{04D21F7D-6C6B-4E86-AD63-0473EEA21EF3}">
      <dgm:prSet/>
      <dgm:spPr/>
      <dgm:t>
        <a:bodyPr/>
        <a:lstStyle/>
        <a:p>
          <a:endParaRPr lang="en-US"/>
        </a:p>
      </dgm:t>
    </dgm:pt>
    <dgm:pt modelId="{D29E3FAC-2E74-4053-BAD5-E681E7C0EA5C}" type="sibTrans" cxnId="{04D21F7D-6C6B-4E86-AD63-0473EEA21EF3}">
      <dgm:prSet/>
      <dgm:spPr/>
      <dgm:t>
        <a:bodyPr/>
        <a:lstStyle/>
        <a:p>
          <a:endParaRPr lang="en-US"/>
        </a:p>
      </dgm:t>
    </dgm:pt>
    <dgm:pt modelId="{01E9C54D-D232-46DB-9B25-10953491E7A7}">
      <dgm:prSet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pPr rtl="0"/>
          <a:r>
            <a:rPr lang="en-US" sz="2400" dirty="0" smtClean="0"/>
            <a:t>Other operating exp</a:t>
          </a:r>
          <a:endParaRPr lang="en-US" sz="2400" dirty="0"/>
        </a:p>
      </dgm:t>
    </dgm:pt>
    <dgm:pt modelId="{32BE240B-CC24-4B5D-89BE-62D6E33C5235}" type="parTrans" cxnId="{2A59BF0D-7735-44BE-9AF0-36EBEC0B519F}">
      <dgm:prSet/>
      <dgm:spPr/>
      <dgm:t>
        <a:bodyPr/>
        <a:lstStyle/>
        <a:p>
          <a:endParaRPr lang="en-US"/>
        </a:p>
      </dgm:t>
    </dgm:pt>
    <dgm:pt modelId="{B8D2F7C6-D05B-4160-B61F-36ABA3531383}" type="sibTrans" cxnId="{2A59BF0D-7735-44BE-9AF0-36EBEC0B519F}">
      <dgm:prSet/>
      <dgm:spPr/>
      <dgm:t>
        <a:bodyPr/>
        <a:lstStyle/>
        <a:p>
          <a:endParaRPr lang="en-US"/>
        </a:p>
      </dgm:t>
    </dgm:pt>
    <dgm:pt modelId="{C97B1D54-0788-44D4-BDB4-5517F2C25B7A}" type="pres">
      <dgm:prSet presAssocID="{7B30CD02-63C3-4A6B-97BD-89C4680CEA0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B66B620-E0AB-437A-B5C0-86D571E95ACE}" type="pres">
      <dgm:prSet presAssocID="{FBE3921F-6BAF-400C-8D00-605262B5CE72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B52DF7-1176-4533-A3F9-1A17EF77BAA9}" type="pres">
      <dgm:prSet presAssocID="{3BC98D1C-DB39-42AB-ADFD-67F8794631D0}" presName="spacer" presStyleCnt="0"/>
      <dgm:spPr/>
    </dgm:pt>
    <dgm:pt modelId="{B2138AA4-9413-4583-AC05-2C5DFB67C005}" type="pres">
      <dgm:prSet presAssocID="{68710CAA-AFBA-4BC6-B9A4-191958920826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46DE02-7A9E-41CA-9252-7927FFB15BC3}" type="pres">
      <dgm:prSet presAssocID="{9C10BA2E-0652-43F3-88F0-CD295CD5C246}" presName="spacer" presStyleCnt="0"/>
      <dgm:spPr/>
    </dgm:pt>
    <dgm:pt modelId="{5C4BC747-CA4B-4532-972C-C3B32373A29F}" type="pres">
      <dgm:prSet presAssocID="{B6C6FCCD-5BEB-4337-AC28-55399C19224C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21FB04-0D93-4E4F-B213-CAF1A06AA01B}" type="pres">
      <dgm:prSet presAssocID="{835D8203-832C-4C9C-995A-9C5C279E0BBF}" presName="spacer" presStyleCnt="0"/>
      <dgm:spPr/>
    </dgm:pt>
    <dgm:pt modelId="{924172AF-27A8-444E-94AE-C6A21D777535}" type="pres">
      <dgm:prSet presAssocID="{EDDBCC28-E00A-4E47-9678-1A7C9C768EE8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1E7A72-A88B-41C1-89ED-5E78C695E448}" type="pres">
      <dgm:prSet presAssocID="{82C124B3-BC59-4E79-B9FF-550CB228666F}" presName="spacer" presStyleCnt="0"/>
      <dgm:spPr/>
    </dgm:pt>
    <dgm:pt modelId="{EECB0729-07C9-4955-952F-995C7CD2FD65}" type="pres">
      <dgm:prSet presAssocID="{EF8D4259-54DF-46BA-BE58-986EC9831906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B3D9FB-F070-4B24-9E09-290AFD4FACE6}" type="pres">
      <dgm:prSet presAssocID="{0800F924-DCD4-4B02-A80C-073047F9BF71}" presName="spacer" presStyleCnt="0"/>
      <dgm:spPr/>
    </dgm:pt>
    <dgm:pt modelId="{4A2272F5-70D5-4ADA-8F2F-E7B6E5229E30}" type="pres">
      <dgm:prSet presAssocID="{3DA0CFFC-B091-49F6-B1A5-DF268A2219F8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F49755-ADB4-4B9C-98BD-375261FF180E}" type="pres">
      <dgm:prSet presAssocID="{D29E3FAC-2E74-4053-BAD5-E681E7C0EA5C}" presName="spacer" presStyleCnt="0"/>
      <dgm:spPr/>
    </dgm:pt>
    <dgm:pt modelId="{86F60A07-56F7-4E89-8A21-D1A7184A5B1E}" type="pres">
      <dgm:prSet presAssocID="{01E9C54D-D232-46DB-9B25-10953491E7A7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D534AD4-7F44-44A3-9052-85A0DA279182}" type="presOf" srcId="{EF8D4259-54DF-46BA-BE58-986EC9831906}" destId="{EECB0729-07C9-4955-952F-995C7CD2FD65}" srcOrd="0" destOrd="0" presId="urn:microsoft.com/office/officeart/2005/8/layout/vList2"/>
    <dgm:cxn modelId="{F381F730-BF8D-4A3B-8425-D6AF7B59DEAF}" type="presOf" srcId="{EDDBCC28-E00A-4E47-9678-1A7C9C768EE8}" destId="{924172AF-27A8-444E-94AE-C6A21D777535}" srcOrd="0" destOrd="0" presId="urn:microsoft.com/office/officeart/2005/8/layout/vList2"/>
    <dgm:cxn modelId="{FE212367-91A2-4216-BD95-9C7D1946CD81}" type="presOf" srcId="{01E9C54D-D232-46DB-9B25-10953491E7A7}" destId="{86F60A07-56F7-4E89-8A21-D1A7184A5B1E}" srcOrd="0" destOrd="0" presId="urn:microsoft.com/office/officeart/2005/8/layout/vList2"/>
    <dgm:cxn modelId="{5A9A4955-0FED-4FDA-AFB6-594A444F6466}" type="presOf" srcId="{7B30CD02-63C3-4A6B-97BD-89C4680CEA01}" destId="{C97B1D54-0788-44D4-BDB4-5517F2C25B7A}" srcOrd="0" destOrd="0" presId="urn:microsoft.com/office/officeart/2005/8/layout/vList2"/>
    <dgm:cxn modelId="{1CF49636-D53B-40FD-ADB3-040DEFDBAD87}" type="presOf" srcId="{68710CAA-AFBA-4BC6-B9A4-191958920826}" destId="{B2138AA4-9413-4583-AC05-2C5DFB67C005}" srcOrd="0" destOrd="0" presId="urn:microsoft.com/office/officeart/2005/8/layout/vList2"/>
    <dgm:cxn modelId="{04D21F7D-6C6B-4E86-AD63-0473EEA21EF3}" srcId="{7B30CD02-63C3-4A6B-97BD-89C4680CEA01}" destId="{3DA0CFFC-B091-49F6-B1A5-DF268A2219F8}" srcOrd="5" destOrd="0" parTransId="{A2231F8A-10F5-4C1E-B889-24745B775C33}" sibTransId="{D29E3FAC-2E74-4053-BAD5-E681E7C0EA5C}"/>
    <dgm:cxn modelId="{72883A6D-041A-4935-B4F5-87536C8E7171}" type="presOf" srcId="{3DA0CFFC-B091-49F6-B1A5-DF268A2219F8}" destId="{4A2272F5-70D5-4ADA-8F2F-E7B6E5229E30}" srcOrd="0" destOrd="0" presId="urn:microsoft.com/office/officeart/2005/8/layout/vList2"/>
    <dgm:cxn modelId="{C1959870-50C1-463B-8E47-64AF2993FFCC}" srcId="{7B30CD02-63C3-4A6B-97BD-89C4680CEA01}" destId="{68710CAA-AFBA-4BC6-B9A4-191958920826}" srcOrd="1" destOrd="0" parTransId="{F1364CAC-B939-4DAE-A462-646C5E6EBBDD}" sibTransId="{9C10BA2E-0652-43F3-88F0-CD295CD5C246}"/>
    <dgm:cxn modelId="{2A59BF0D-7735-44BE-9AF0-36EBEC0B519F}" srcId="{7B30CD02-63C3-4A6B-97BD-89C4680CEA01}" destId="{01E9C54D-D232-46DB-9B25-10953491E7A7}" srcOrd="6" destOrd="0" parTransId="{32BE240B-CC24-4B5D-89BE-62D6E33C5235}" sibTransId="{B8D2F7C6-D05B-4160-B61F-36ABA3531383}"/>
    <dgm:cxn modelId="{0061F45B-2C31-4C38-A910-56EFDA5127AF}" type="presOf" srcId="{FBE3921F-6BAF-400C-8D00-605262B5CE72}" destId="{AB66B620-E0AB-437A-B5C0-86D571E95ACE}" srcOrd="0" destOrd="0" presId="urn:microsoft.com/office/officeart/2005/8/layout/vList2"/>
    <dgm:cxn modelId="{AA0F6829-5F50-4A0E-ACCC-D350DD55F405}" srcId="{7B30CD02-63C3-4A6B-97BD-89C4680CEA01}" destId="{EDDBCC28-E00A-4E47-9678-1A7C9C768EE8}" srcOrd="3" destOrd="0" parTransId="{298C7687-8D46-4078-9C3E-BC8C83CA9DAF}" sibTransId="{82C124B3-BC59-4E79-B9FF-550CB228666F}"/>
    <dgm:cxn modelId="{2852C5A2-B095-4E54-B7A5-3EDB0081D9CB}" srcId="{7B30CD02-63C3-4A6B-97BD-89C4680CEA01}" destId="{B6C6FCCD-5BEB-4337-AC28-55399C19224C}" srcOrd="2" destOrd="0" parTransId="{0901AC85-AD13-4485-9CFD-5711BA010D49}" sibTransId="{835D8203-832C-4C9C-995A-9C5C279E0BBF}"/>
    <dgm:cxn modelId="{EB907467-9E46-4804-BCF0-9BA908324F33}" srcId="{7B30CD02-63C3-4A6B-97BD-89C4680CEA01}" destId="{EF8D4259-54DF-46BA-BE58-986EC9831906}" srcOrd="4" destOrd="0" parTransId="{771F199F-209E-443D-B187-F8B473496BF6}" sibTransId="{0800F924-DCD4-4B02-A80C-073047F9BF71}"/>
    <dgm:cxn modelId="{914F6243-A0CD-4529-BB2E-377D6F714E7C}" type="presOf" srcId="{B6C6FCCD-5BEB-4337-AC28-55399C19224C}" destId="{5C4BC747-CA4B-4532-972C-C3B32373A29F}" srcOrd="0" destOrd="0" presId="urn:microsoft.com/office/officeart/2005/8/layout/vList2"/>
    <dgm:cxn modelId="{C7CEDD15-16F7-4AE3-889C-4735EC4152E2}" srcId="{7B30CD02-63C3-4A6B-97BD-89C4680CEA01}" destId="{FBE3921F-6BAF-400C-8D00-605262B5CE72}" srcOrd="0" destOrd="0" parTransId="{7520811F-960A-45AF-AEF9-F4AD2B827A16}" sibTransId="{3BC98D1C-DB39-42AB-ADFD-67F8794631D0}"/>
    <dgm:cxn modelId="{C04F3A60-9FEB-49A8-9FCB-4295F659F1E1}" type="presParOf" srcId="{C97B1D54-0788-44D4-BDB4-5517F2C25B7A}" destId="{AB66B620-E0AB-437A-B5C0-86D571E95ACE}" srcOrd="0" destOrd="0" presId="urn:microsoft.com/office/officeart/2005/8/layout/vList2"/>
    <dgm:cxn modelId="{096F85D0-4429-40E8-902D-B7996174B3D8}" type="presParOf" srcId="{C97B1D54-0788-44D4-BDB4-5517F2C25B7A}" destId="{49B52DF7-1176-4533-A3F9-1A17EF77BAA9}" srcOrd="1" destOrd="0" presId="urn:microsoft.com/office/officeart/2005/8/layout/vList2"/>
    <dgm:cxn modelId="{41E78283-D26C-4220-B55B-FA8CBEA9D777}" type="presParOf" srcId="{C97B1D54-0788-44D4-BDB4-5517F2C25B7A}" destId="{B2138AA4-9413-4583-AC05-2C5DFB67C005}" srcOrd="2" destOrd="0" presId="urn:microsoft.com/office/officeart/2005/8/layout/vList2"/>
    <dgm:cxn modelId="{EE844FCE-8F2F-400B-8D5A-F09F3684CDBC}" type="presParOf" srcId="{C97B1D54-0788-44D4-BDB4-5517F2C25B7A}" destId="{C346DE02-7A9E-41CA-9252-7927FFB15BC3}" srcOrd="3" destOrd="0" presId="urn:microsoft.com/office/officeart/2005/8/layout/vList2"/>
    <dgm:cxn modelId="{A14CD8B8-4755-49A8-9837-862979C933C1}" type="presParOf" srcId="{C97B1D54-0788-44D4-BDB4-5517F2C25B7A}" destId="{5C4BC747-CA4B-4532-972C-C3B32373A29F}" srcOrd="4" destOrd="0" presId="urn:microsoft.com/office/officeart/2005/8/layout/vList2"/>
    <dgm:cxn modelId="{83DCFA16-4CD4-43BF-AF34-B4692AF9C52A}" type="presParOf" srcId="{C97B1D54-0788-44D4-BDB4-5517F2C25B7A}" destId="{5E21FB04-0D93-4E4F-B213-CAF1A06AA01B}" srcOrd="5" destOrd="0" presId="urn:microsoft.com/office/officeart/2005/8/layout/vList2"/>
    <dgm:cxn modelId="{52E2BD2B-332F-4027-97DC-C91EF2BA3217}" type="presParOf" srcId="{C97B1D54-0788-44D4-BDB4-5517F2C25B7A}" destId="{924172AF-27A8-444E-94AE-C6A21D777535}" srcOrd="6" destOrd="0" presId="urn:microsoft.com/office/officeart/2005/8/layout/vList2"/>
    <dgm:cxn modelId="{905CB827-B2EF-426D-9C89-5A3ABECA197A}" type="presParOf" srcId="{C97B1D54-0788-44D4-BDB4-5517F2C25B7A}" destId="{4E1E7A72-A88B-41C1-89ED-5E78C695E448}" srcOrd="7" destOrd="0" presId="urn:microsoft.com/office/officeart/2005/8/layout/vList2"/>
    <dgm:cxn modelId="{27A8C8EC-DDEC-4AA4-8DF4-B4C6A04A006D}" type="presParOf" srcId="{C97B1D54-0788-44D4-BDB4-5517F2C25B7A}" destId="{EECB0729-07C9-4955-952F-995C7CD2FD65}" srcOrd="8" destOrd="0" presId="urn:microsoft.com/office/officeart/2005/8/layout/vList2"/>
    <dgm:cxn modelId="{3A0D844C-C593-4DE5-9A84-14AC6AAAAC2B}" type="presParOf" srcId="{C97B1D54-0788-44D4-BDB4-5517F2C25B7A}" destId="{53B3D9FB-F070-4B24-9E09-290AFD4FACE6}" srcOrd="9" destOrd="0" presId="urn:microsoft.com/office/officeart/2005/8/layout/vList2"/>
    <dgm:cxn modelId="{DC343F75-E062-43F8-BE2F-85A20308D497}" type="presParOf" srcId="{C97B1D54-0788-44D4-BDB4-5517F2C25B7A}" destId="{4A2272F5-70D5-4ADA-8F2F-E7B6E5229E30}" srcOrd="10" destOrd="0" presId="urn:microsoft.com/office/officeart/2005/8/layout/vList2"/>
    <dgm:cxn modelId="{50D28939-D73B-4B18-8899-362BAB7A564D}" type="presParOf" srcId="{C97B1D54-0788-44D4-BDB4-5517F2C25B7A}" destId="{38F49755-ADB4-4B9C-98BD-375261FF180E}" srcOrd="11" destOrd="0" presId="urn:microsoft.com/office/officeart/2005/8/layout/vList2"/>
    <dgm:cxn modelId="{FFED11B9-37A0-408E-B2FC-EC3CAB95E845}" type="presParOf" srcId="{C97B1D54-0788-44D4-BDB4-5517F2C25B7A}" destId="{86F60A07-56F7-4E89-8A21-D1A7184A5B1E}" srcOrd="12" destOrd="0" presId="urn:microsoft.com/office/officeart/2005/8/layout/vList2"/>
  </dgm:cxnLst>
  <dgm:bg/>
  <dgm:whole/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DB2EB719-13AA-46F5-841A-EFC73FB021EA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7B3959D-6350-4275-B16B-CD5A829C25E0}">
      <dgm:prSet custT="1"/>
      <dgm:spPr/>
      <dgm:t>
        <a:bodyPr/>
        <a:lstStyle/>
        <a:p>
          <a:pPr rtl="0"/>
          <a:r>
            <a:rPr lang="en-US" sz="2400" dirty="0" smtClean="0"/>
            <a:t>Under recovery income of bank</a:t>
          </a:r>
          <a:endParaRPr lang="en-US" sz="2400" dirty="0"/>
        </a:p>
      </dgm:t>
    </dgm:pt>
    <dgm:pt modelId="{82F165F1-D123-4E09-A2C0-395259961F9E}" type="parTrans" cxnId="{5A52AD20-2F11-46FC-84A2-4CA2ABF884EA}">
      <dgm:prSet/>
      <dgm:spPr/>
      <dgm:t>
        <a:bodyPr/>
        <a:lstStyle/>
        <a:p>
          <a:endParaRPr lang="en-US"/>
        </a:p>
      </dgm:t>
    </dgm:pt>
    <dgm:pt modelId="{F2817C01-425E-4DB4-A0F8-6F70A0F10802}" type="sibTrans" cxnId="{5A52AD20-2F11-46FC-84A2-4CA2ABF884EA}">
      <dgm:prSet/>
      <dgm:spPr/>
      <dgm:t>
        <a:bodyPr/>
        <a:lstStyle/>
        <a:p>
          <a:endParaRPr lang="en-US"/>
        </a:p>
      </dgm:t>
    </dgm:pt>
    <dgm:pt modelId="{72ED5A30-BA1A-4DA1-93A2-89965587980F}">
      <dgm:prSet custT="1"/>
      <dgm:spPr/>
      <dgm:t>
        <a:bodyPr/>
        <a:lstStyle/>
        <a:p>
          <a:pPr rtl="0"/>
          <a:r>
            <a:rPr lang="en-US" sz="2400" dirty="0" smtClean="0"/>
            <a:t>Excess charging expense</a:t>
          </a:r>
          <a:endParaRPr lang="en-US" sz="2400" dirty="0"/>
        </a:p>
      </dgm:t>
    </dgm:pt>
    <dgm:pt modelId="{0BDB4612-854F-4627-92C4-28316BA354E8}" type="parTrans" cxnId="{82C6ED65-1192-4388-8271-0A921AF7AC3B}">
      <dgm:prSet/>
      <dgm:spPr/>
      <dgm:t>
        <a:bodyPr/>
        <a:lstStyle/>
        <a:p>
          <a:endParaRPr lang="en-US"/>
        </a:p>
      </dgm:t>
    </dgm:pt>
    <dgm:pt modelId="{26170DF5-434E-49A7-A273-13B01D64318F}" type="sibTrans" cxnId="{82C6ED65-1192-4388-8271-0A921AF7AC3B}">
      <dgm:prSet/>
      <dgm:spPr/>
      <dgm:t>
        <a:bodyPr/>
        <a:lstStyle/>
        <a:p>
          <a:endParaRPr lang="en-US"/>
        </a:p>
      </dgm:t>
    </dgm:pt>
    <dgm:pt modelId="{9A6A88E2-90FD-4756-92AA-6AFBB55E8EDE}">
      <dgm:prSet custT="1"/>
      <dgm:spPr/>
      <dgm:t>
        <a:bodyPr/>
        <a:lstStyle/>
        <a:p>
          <a:pPr rtl="0"/>
          <a:r>
            <a:rPr lang="en-US" sz="2400" dirty="0" smtClean="0"/>
            <a:t>Renewal charges CC/OD a/c</a:t>
          </a:r>
          <a:endParaRPr lang="en-US" sz="2400" dirty="0"/>
        </a:p>
      </dgm:t>
    </dgm:pt>
    <dgm:pt modelId="{90616056-CFAA-436B-B1DB-74AE8D20F59B}" type="parTrans" cxnId="{EB5872B8-7104-400E-B869-BF67E3708A05}">
      <dgm:prSet/>
      <dgm:spPr/>
      <dgm:t>
        <a:bodyPr/>
        <a:lstStyle/>
        <a:p>
          <a:endParaRPr lang="en-US"/>
        </a:p>
      </dgm:t>
    </dgm:pt>
    <dgm:pt modelId="{05BD4C9E-26BA-4ED6-AE47-ADE36138C518}" type="sibTrans" cxnId="{EB5872B8-7104-400E-B869-BF67E3708A05}">
      <dgm:prSet/>
      <dgm:spPr/>
      <dgm:t>
        <a:bodyPr/>
        <a:lstStyle/>
        <a:p>
          <a:endParaRPr lang="en-US"/>
        </a:p>
      </dgm:t>
    </dgm:pt>
    <dgm:pt modelId="{AEFD99B8-4410-4171-A58F-ABE20F36F1CF}">
      <dgm:prSet custT="1"/>
      <dgm:spPr/>
      <dgm:t>
        <a:bodyPr/>
        <a:lstStyle/>
        <a:p>
          <a:pPr rtl="0"/>
          <a:r>
            <a:rPr lang="en-US" sz="2400" dirty="0" smtClean="0"/>
            <a:t>Penal interest</a:t>
          </a:r>
          <a:endParaRPr lang="en-US" sz="2400" dirty="0"/>
        </a:p>
      </dgm:t>
    </dgm:pt>
    <dgm:pt modelId="{48880A8C-2550-4269-B75B-76C870838D01}" type="parTrans" cxnId="{1D7A009E-0878-4FAC-AD3E-5D025E5A14D7}">
      <dgm:prSet/>
      <dgm:spPr/>
      <dgm:t>
        <a:bodyPr/>
        <a:lstStyle/>
        <a:p>
          <a:endParaRPr lang="en-US"/>
        </a:p>
      </dgm:t>
    </dgm:pt>
    <dgm:pt modelId="{A133D90C-18D6-4E95-9899-ECED354BF53F}" type="sibTrans" cxnId="{1D7A009E-0878-4FAC-AD3E-5D025E5A14D7}">
      <dgm:prSet/>
      <dgm:spPr/>
      <dgm:t>
        <a:bodyPr/>
        <a:lstStyle/>
        <a:p>
          <a:endParaRPr lang="en-US"/>
        </a:p>
      </dgm:t>
    </dgm:pt>
    <dgm:pt modelId="{93C015EF-0796-4285-AB46-B2EA104C4455}">
      <dgm:prSet custT="1"/>
      <dgm:spPr/>
      <dgm:t>
        <a:bodyPr/>
        <a:lstStyle/>
        <a:p>
          <a:pPr rtl="0"/>
          <a:r>
            <a:rPr lang="en-US" sz="2400" dirty="0" smtClean="0"/>
            <a:t>Inspection charges on CC/OD a/c</a:t>
          </a:r>
          <a:endParaRPr lang="en-US" sz="2400" dirty="0"/>
        </a:p>
      </dgm:t>
    </dgm:pt>
    <dgm:pt modelId="{4C914759-DF62-49C1-B91D-E5816FCE6766}" type="parTrans" cxnId="{D9BAE3BB-F321-4350-B412-8C6664DD3CF2}">
      <dgm:prSet/>
      <dgm:spPr/>
      <dgm:t>
        <a:bodyPr/>
        <a:lstStyle/>
        <a:p>
          <a:endParaRPr lang="en-US"/>
        </a:p>
      </dgm:t>
    </dgm:pt>
    <dgm:pt modelId="{D65063C8-0533-4CC3-8716-5C3908151F60}" type="sibTrans" cxnId="{D9BAE3BB-F321-4350-B412-8C6664DD3CF2}">
      <dgm:prSet/>
      <dgm:spPr/>
      <dgm:t>
        <a:bodyPr/>
        <a:lstStyle/>
        <a:p>
          <a:endParaRPr lang="en-US"/>
        </a:p>
      </dgm:t>
    </dgm:pt>
    <dgm:pt modelId="{1BEE2E0A-30DC-48A3-8DA7-E3DA3747423F}">
      <dgm:prSet custT="1"/>
      <dgm:spPr/>
      <dgm:t>
        <a:bodyPr/>
        <a:lstStyle/>
        <a:p>
          <a:pPr rtl="0"/>
          <a:r>
            <a:rPr lang="en-US" sz="2400" dirty="0" smtClean="0"/>
            <a:t>Processing charge</a:t>
          </a:r>
          <a:endParaRPr lang="en-US" sz="2400" dirty="0"/>
        </a:p>
      </dgm:t>
    </dgm:pt>
    <dgm:pt modelId="{04A7E949-4D2B-4606-AEA6-7354A618081D}" type="parTrans" cxnId="{02858C34-A48D-4DF6-ACA6-C918EF592DF2}">
      <dgm:prSet/>
      <dgm:spPr/>
      <dgm:t>
        <a:bodyPr/>
        <a:lstStyle/>
        <a:p>
          <a:endParaRPr lang="en-US"/>
        </a:p>
      </dgm:t>
    </dgm:pt>
    <dgm:pt modelId="{45F75689-3014-413F-AC6E-9EF02A47CF94}" type="sibTrans" cxnId="{02858C34-A48D-4DF6-ACA6-C918EF592DF2}">
      <dgm:prSet/>
      <dgm:spPr/>
      <dgm:t>
        <a:bodyPr/>
        <a:lstStyle/>
        <a:p>
          <a:endParaRPr lang="en-US"/>
        </a:p>
      </dgm:t>
    </dgm:pt>
    <dgm:pt modelId="{8A16FBA9-372D-4ACE-BD88-67D6D906EB13}">
      <dgm:prSet custT="1"/>
      <dgm:spPr/>
      <dgm:t>
        <a:bodyPr/>
        <a:lstStyle/>
        <a:p>
          <a:pPr rtl="0"/>
          <a:r>
            <a:rPr lang="en-US" sz="2400" dirty="0" smtClean="0"/>
            <a:t>Valuation charge</a:t>
          </a:r>
          <a:endParaRPr lang="en-US" sz="2400" dirty="0"/>
        </a:p>
      </dgm:t>
    </dgm:pt>
    <dgm:pt modelId="{EF5FA0AA-48CC-4BB1-BD0E-CD63FE83CBDE}" type="parTrans" cxnId="{63E1AB9B-45C6-4680-BA43-04A7CD79A2C7}">
      <dgm:prSet/>
      <dgm:spPr/>
      <dgm:t>
        <a:bodyPr/>
        <a:lstStyle/>
        <a:p>
          <a:endParaRPr lang="en-US"/>
        </a:p>
      </dgm:t>
    </dgm:pt>
    <dgm:pt modelId="{9415B3D6-AF65-45CF-97AE-36D326A6A9A8}" type="sibTrans" cxnId="{63E1AB9B-45C6-4680-BA43-04A7CD79A2C7}">
      <dgm:prSet/>
      <dgm:spPr/>
      <dgm:t>
        <a:bodyPr/>
        <a:lstStyle/>
        <a:p>
          <a:endParaRPr lang="en-US"/>
        </a:p>
      </dgm:t>
    </dgm:pt>
    <dgm:pt modelId="{2F403F76-AE5B-4C80-92E4-682F3B23CC16}">
      <dgm:prSet custT="1"/>
      <dgm:spPr/>
      <dgm:t>
        <a:bodyPr/>
        <a:lstStyle/>
        <a:p>
          <a:pPr rtl="0"/>
          <a:r>
            <a:rPr lang="en-US" sz="2400" dirty="0" smtClean="0"/>
            <a:t>Interest income </a:t>
          </a:r>
          <a:r>
            <a:rPr lang="en-US" sz="2400" dirty="0" err="1" smtClean="0"/>
            <a:t>ect</a:t>
          </a:r>
          <a:r>
            <a:rPr lang="en-US" sz="2400" dirty="0" smtClean="0"/>
            <a:t>…….</a:t>
          </a:r>
          <a:endParaRPr lang="en-US" sz="2400" dirty="0"/>
        </a:p>
      </dgm:t>
    </dgm:pt>
    <dgm:pt modelId="{83FD8A31-D049-47C0-B0EB-81148E1016D5}" type="parTrans" cxnId="{59898CD9-71C2-4867-941E-FC44AB798494}">
      <dgm:prSet/>
      <dgm:spPr/>
      <dgm:t>
        <a:bodyPr/>
        <a:lstStyle/>
        <a:p>
          <a:endParaRPr lang="en-US"/>
        </a:p>
      </dgm:t>
    </dgm:pt>
    <dgm:pt modelId="{A3520398-103D-4F54-A439-F7B7C28069A8}" type="sibTrans" cxnId="{59898CD9-71C2-4867-941E-FC44AB798494}">
      <dgm:prSet/>
      <dgm:spPr/>
      <dgm:t>
        <a:bodyPr/>
        <a:lstStyle/>
        <a:p>
          <a:endParaRPr lang="en-US"/>
        </a:p>
      </dgm:t>
    </dgm:pt>
    <dgm:pt modelId="{7A8C7470-F6B1-4F07-B3D6-4AB6B36F572F}" type="pres">
      <dgm:prSet presAssocID="{DB2EB719-13AA-46F5-841A-EFC73FB021E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259081B-2A23-4A1A-B4E2-A0E324AE582C}" type="pres">
      <dgm:prSet presAssocID="{B7B3959D-6350-4275-B16B-CD5A829C25E0}" presName="parentText" presStyleLbl="node1" presStyleIdx="0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0A9F6B-EA2F-4D65-B937-D7B8799B78A1}" type="pres">
      <dgm:prSet presAssocID="{F2817C01-425E-4DB4-A0F8-6F70A0F10802}" presName="spacer" presStyleCnt="0"/>
      <dgm:spPr/>
    </dgm:pt>
    <dgm:pt modelId="{B58A45C9-C8A0-4E61-A089-D87FDF304B3C}" type="pres">
      <dgm:prSet presAssocID="{72ED5A30-BA1A-4DA1-93A2-89965587980F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60D582-3871-44B2-A7D6-F8249BFB1655}" type="pres">
      <dgm:prSet presAssocID="{26170DF5-434E-49A7-A273-13B01D64318F}" presName="spacer" presStyleCnt="0"/>
      <dgm:spPr/>
    </dgm:pt>
    <dgm:pt modelId="{B9CF1BE6-D056-4EB7-94F3-0AC8531E281A}" type="pres">
      <dgm:prSet presAssocID="{9A6A88E2-90FD-4756-92AA-6AFBB55E8EDE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4229DC-29C1-4606-AF13-8563EBE45B0D}" type="pres">
      <dgm:prSet presAssocID="{05BD4C9E-26BA-4ED6-AE47-ADE36138C518}" presName="spacer" presStyleCnt="0"/>
      <dgm:spPr/>
    </dgm:pt>
    <dgm:pt modelId="{0DB77E75-3711-4A34-94F9-FBE8ADAD2D9E}" type="pres">
      <dgm:prSet presAssocID="{AEFD99B8-4410-4171-A58F-ABE20F36F1CF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63B883-8E79-495F-8543-6B7FA69FA6F3}" type="pres">
      <dgm:prSet presAssocID="{A133D90C-18D6-4E95-9899-ECED354BF53F}" presName="spacer" presStyleCnt="0"/>
      <dgm:spPr/>
    </dgm:pt>
    <dgm:pt modelId="{BECF5CE8-DD02-41BF-B273-B92033355376}" type="pres">
      <dgm:prSet presAssocID="{93C015EF-0796-4285-AB46-B2EA104C4455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86FACB-9763-47C7-9CB2-994889F7A7C2}" type="pres">
      <dgm:prSet presAssocID="{D65063C8-0533-4CC3-8716-5C3908151F60}" presName="spacer" presStyleCnt="0"/>
      <dgm:spPr/>
    </dgm:pt>
    <dgm:pt modelId="{C59A49DE-DBA8-481A-8E19-679DF4764EF1}" type="pres">
      <dgm:prSet presAssocID="{1BEE2E0A-30DC-48A3-8DA7-E3DA3747423F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0039CB-F240-492C-AEF9-AAFBF59E151D}" type="pres">
      <dgm:prSet presAssocID="{45F75689-3014-413F-AC6E-9EF02A47CF94}" presName="spacer" presStyleCnt="0"/>
      <dgm:spPr/>
    </dgm:pt>
    <dgm:pt modelId="{D5D5C465-80A7-4894-ADF9-8DB71A967152}" type="pres">
      <dgm:prSet presAssocID="{8A16FBA9-372D-4ACE-BD88-67D6D906EB13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2AF74B-8C22-4E69-8DFE-16F18B6B05BA}" type="pres">
      <dgm:prSet presAssocID="{9415B3D6-AF65-45CF-97AE-36D326A6A9A8}" presName="spacer" presStyleCnt="0"/>
      <dgm:spPr/>
    </dgm:pt>
    <dgm:pt modelId="{5E14D9A7-C9EF-4B15-A590-1FA57C6D5820}" type="pres">
      <dgm:prSet presAssocID="{2F403F76-AE5B-4C80-92E4-682F3B23CC16}" presName="parentText" presStyleLbl="node1" presStyleIdx="7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37C2E9C-4B26-434E-A2A2-1B240F350988}" type="presOf" srcId="{1BEE2E0A-30DC-48A3-8DA7-E3DA3747423F}" destId="{C59A49DE-DBA8-481A-8E19-679DF4764EF1}" srcOrd="0" destOrd="0" presId="urn:microsoft.com/office/officeart/2005/8/layout/vList2"/>
    <dgm:cxn modelId="{B8CF9F6B-B039-48E6-B0B5-737F754C731E}" type="presOf" srcId="{93C015EF-0796-4285-AB46-B2EA104C4455}" destId="{BECF5CE8-DD02-41BF-B273-B92033355376}" srcOrd="0" destOrd="0" presId="urn:microsoft.com/office/officeart/2005/8/layout/vList2"/>
    <dgm:cxn modelId="{5A52AD20-2F11-46FC-84A2-4CA2ABF884EA}" srcId="{DB2EB719-13AA-46F5-841A-EFC73FB021EA}" destId="{B7B3959D-6350-4275-B16B-CD5A829C25E0}" srcOrd="0" destOrd="0" parTransId="{82F165F1-D123-4E09-A2C0-395259961F9E}" sibTransId="{F2817C01-425E-4DB4-A0F8-6F70A0F10802}"/>
    <dgm:cxn modelId="{49A616B9-0983-41A0-A1C6-F1990563B2DF}" type="presOf" srcId="{72ED5A30-BA1A-4DA1-93A2-89965587980F}" destId="{B58A45C9-C8A0-4E61-A089-D87FDF304B3C}" srcOrd="0" destOrd="0" presId="urn:microsoft.com/office/officeart/2005/8/layout/vList2"/>
    <dgm:cxn modelId="{1A8F0810-F226-4552-AE6C-AF3DC3CDB3A5}" type="presOf" srcId="{2F403F76-AE5B-4C80-92E4-682F3B23CC16}" destId="{5E14D9A7-C9EF-4B15-A590-1FA57C6D5820}" srcOrd="0" destOrd="0" presId="urn:microsoft.com/office/officeart/2005/8/layout/vList2"/>
    <dgm:cxn modelId="{D9BAE3BB-F321-4350-B412-8C6664DD3CF2}" srcId="{DB2EB719-13AA-46F5-841A-EFC73FB021EA}" destId="{93C015EF-0796-4285-AB46-B2EA104C4455}" srcOrd="4" destOrd="0" parTransId="{4C914759-DF62-49C1-B91D-E5816FCE6766}" sibTransId="{D65063C8-0533-4CC3-8716-5C3908151F60}"/>
    <dgm:cxn modelId="{59898CD9-71C2-4867-941E-FC44AB798494}" srcId="{DB2EB719-13AA-46F5-841A-EFC73FB021EA}" destId="{2F403F76-AE5B-4C80-92E4-682F3B23CC16}" srcOrd="7" destOrd="0" parTransId="{83FD8A31-D049-47C0-B0EB-81148E1016D5}" sibTransId="{A3520398-103D-4F54-A439-F7B7C28069A8}"/>
    <dgm:cxn modelId="{FFC5551F-DF08-44FA-A33E-CC61D4A255F1}" type="presOf" srcId="{DB2EB719-13AA-46F5-841A-EFC73FB021EA}" destId="{7A8C7470-F6B1-4F07-B3D6-4AB6B36F572F}" srcOrd="0" destOrd="0" presId="urn:microsoft.com/office/officeart/2005/8/layout/vList2"/>
    <dgm:cxn modelId="{02858C34-A48D-4DF6-ACA6-C918EF592DF2}" srcId="{DB2EB719-13AA-46F5-841A-EFC73FB021EA}" destId="{1BEE2E0A-30DC-48A3-8DA7-E3DA3747423F}" srcOrd="5" destOrd="0" parTransId="{04A7E949-4D2B-4606-AEA6-7354A618081D}" sibTransId="{45F75689-3014-413F-AC6E-9EF02A47CF94}"/>
    <dgm:cxn modelId="{EB5872B8-7104-400E-B869-BF67E3708A05}" srcId="{DB2EB719-13AA-46F5-841A-EFC73FB021EA}" destId="{9A6A88E2-90FD-4756-92AA-6AFBB55E8EDE}" srcOrd="2" destOrd="0" parTransId="{90616056-CFAA-436B-B1DB-74AE8D20F59B}" sibTransId="{05BD4C9E-26BA-4ED6-AE47-ADE36138C518}"/>
    <dgm:cxn modelId="{1D7A009E-0878-4FAC-AD3E-5D025E5A14D7}" srcId="{DB2EB719-13AA-46F5-841A-EFC73FB021EA}" destId="{AEFD99B8-4410-4171-A58F-ABE20F36F1CF}" srcOrd="3" destOrd="0" parTransId="{48880A8C-2550-4269-B75B-76C870838D01}" sibTransId="{A133D90C-18D6-4E95-9899-ECED354BF53F}"/>
    <dgm:cxn modelId="{4323830C-0E7F-467D-83E3-C695A9D55B47}" type="presOf" srcId="{AEFD99B8-4410-4171-A58F-ABE20F36F1CF}" destId="{0DB77E75-3711-4A34-94F9-FBE8ADAD2D9E}" srcOrd="0" destOrd="0" presId="urn:microsoft.com/office/officeart/2005/8/layout/vList2"/>
    <dgm:cxn modelId="{06FE023D-A3B0-4533-B37A-312AF2EE3C2C}" type="presOf" srcId="{B7B3959D-6350-4275-B16B-CD5A829C25E0}" destId="{6259081B-2A23-4A1A-B4E2-A0E324AE582C}" srcOrd="0" destOrd="0" presId="urn:microsoft.com/office/officeart/2005/8/layout/vList2"/>
    <dgm:cxn modelId="{63E1AB9B-45C6-4680-BA43-04A7CD79A2C7}" srcId="{DB2EB719-13AA-46F5-841A-EFC73FB021EA}" destId="{8A16FBA9-372D-4ACE-BD88-67D6D906EB13}" srcOrd="6" destOrd="0" parTransId="{EF5FA0AA-48CC-4BB1-BD0E-CD63FE83CBDE}" sibTransId="{9415B3D6-AF65-45CF-97AE-36D326A6A9A8}"/>
    <dgm:cxn modelId="{82C6ED65-1192-4388-8271-0A921AF7AC3B}" srcId="{DB2EB719-13AA-46F5-841A-EFC73FB021EA}" destId="{72ED5A30-BA1A-4DA1-93A2-89965587980F}" srcOrd="1" destOrd="0" parTransId="{0BDB4612-854F-4627-92C4-28316BA354E8}" sibTransId="{26170DF5-434E-49A7-A273-13B01D64318F}"/>
    <dgm:cxn modelId="{7B567D97-A3CA-409F-8219-F5A0EF614190}" type="presOf" srcId="{8A16FBA9-372D-4ACE-BD88-67D6D906EB13}" destId="{D5D5C465-80A7-4894-ADF9-8DB71A967152}" srcOrd="0" destOrd="0" presId="urn:microsoft.com/office/officeart/2005/8/layout/vList2"/>
    <dgm:cxn modelId="{C6DED1FF-44B9-4C86-819D-3B18AD3093A8}" type="presOf" srcId="{9A6A88E2-90FD-4756-92AA-6AFBB55E8EDE}" destId="{B9CF1BE6-D056-4EB7-94F3-0AC8531E281A}" srcOrd="0" destOrd="0" presId="urn:microsoft.com/office/officeart/2005/8/layout/vList2"/>
    <dgm:cxn modelId="{61B9605F-F3E4-4542-8939-47AB9AC8750C}" type="presParOf" srcId="{7A8C7470-F6B1-4F07-B3D6-4AB6B36F572F}" destId="{6259081B-2A23-4A1A-B4E2-A0E324AE582C}" srcOrd="0" destOrd="0" presId="urn:microsoft.com/office/officeart/2005/8/layout/vList2"/>
    <dgm:cxn modelId="{7170C4FB-43D3-494E-A7AC-6D7673B01DE2}" type="presParOf" srcId="{7A8C7470-F6B1-4F07-B3D6-4AB6B36F572F}" destId="{4E0A9F6B-EA2F-4D65-B937-D7B8799B78A1}" srcOrd="1" destOrd="0" presId="urn:microsoft.com/office/officeart/2005/8/layout/vList2"/>
    <dgm:cxn modelId="{49463FEA-35E7-4329-8AD0-47F799A1F65B}" type="presParOf" srcId="{7A8C7470-F6B1-4F07-B3D6-4AB6B36F572F}" destId="{B58A45C9-C8A0-4E61-A089-D87FDF304B3C}" srcOrd="2" destOrd="0" presId="urn:microsoft.com/office/officeart/2005/8/layout/vList2"/>
    <dgm:cxn modelId="{516E9310-E40A-4F56-B989-9C7209C7B9F4}" type="presParOf" srcId="{7A8C7470-F6B1-4F07-B3D6-4AB6B36F572F}" destId="{AB60D582-3871-44B2-A7D6-F8249BFB1655}" srcOrd="3" destOrd="0" presId="urn:microsoft.com/office/officeart/2005/8/layout/vList2"/>
    <dgm:cxn modelId="{8E919B51-D15B-4D15-9E7E-B4C573A25F81}" type="presParOf" srcId="{7A8C7470-F6B1-4F07-B3D6-4AB6B36F572F}" destId="{B9CF1BE6-D056-4EB7-94F3-0AC8531E281A}" srcOrd="4" destOrd="0" presId="urn:microsoft.com/office/officeart/2005/8/layout/vList2"/>
    <dgm:cxn modelId="{C736973F-1E1A-44EE-B81C-665E8382FF73}" type="presParOf" srcId="{7A8C7470-F6B1-4F07-B3D6-4AB6B36F572F}" destId="{774229DC-29C1-4606-AF13-8563EBE45B0D}" srcOrd="5" destOrd="0" presId="urn:microsoft.com/office/officeart/2005/8/layout/vList2"/>
    <dgm:cxn modelId="{278E0627-B5D4-48A7-B137-31AD5459CE58}" type="presParOf" srcId="{7A8C7470-F6B1-4F07-B3D6-4AB6B36F572F}" destId="{0DB77E75-3711-4A34-94F9-FBE8ADAD2D9E}" srcOrd="6" destOrd="0" presId="urn:microsoft.com/office/officeart/2005/8/layout/vList2"/>
    <dgm:cxn modelId="{BAE9FDA7-30A4-4ABC-85CB-B4051F372F1F}" type="presParOf" srcId="{7A8C7470-F6B1-4F07-B3D6-4AB6B36F572F}" destId="{B963B883-8E79-495F-8543-6B7FA69FA6F3}" srcOrd="7" destOrd="0" presId="urn:microsoft.com/office/officeart/2005/8/layout/vList2"/>
    <dgm:cxn modelId="{2D0F0911-7A7D-474D-B183-C709F21E3576}" type="presParOf" srcId="{7A8C7470-F6B1-4F07-B3D6-4AB6B36F572F}" destId="{BECF5CE8-DD02-41BF-B273-B92033355376}" srcOrd="8" destOrd="0" presId="urn:microsoft.com/office/officeart/2005/8/layout/vList2"/>
    <dgm:cxn modelId="{62BB3C58-EFD1-499C-B9EE-6477B54E55A4}" type="presParOf" srcId="{7A8C7470-F6B1-4F07-B3D6-4AB6B36F572F}" destId="{BE86FACB-9763-47C7-9CB2-994889F7A7C2}" srcOrd="9" destOrd="0" presId="urn:microsoft.com/office/officeart/2005/8/layout/vList2"/>
    <dgm:cxn modelId="{2568996F-4E44-43B8-A01F-F8A549D1799E}" type="presParOf" srcId="{7A8C7470-F6B1-4F07-B3D6-4AB6B36F572F}" destId="{C59A49DE-DBA8-481A-8E19-679DF4764EF1}" srcOrd="10" destOrd="0" presId="urn:microsoft.com/office/officeart/2005/8/layout/vList2"/>
    <dgm:cxn modelId="{E484662D-3F18-4644-9492-4F5AB592F660}" type="presParOf" srcId="{7A8C7470-F6B1-4F07-B3D6-4AB6B36F572F}" destId="{C50039CB-F240-492C-AEF9-AAFBF59E151D}" srcOrd="11" destOrd="0" presId="urn:microsoft.com/office/officeart/2005/8/layout/vList2"/>
    <dgm:cxn modelId="{5725E2E5-3666-4353-9A41-4BB5DBCA46B4}" type="presParOf" srcId="{7A8C7470-F6B1-4F07-B3D6-4AB6B36F572F}" destId="{D5D5C465-80A7-4894-ADF9-8DB71A967152}" srcOrd="12" destOrd="0" presId="urn:microsoft.com/office/officeart/2005/8/layout/vList2"/>
    <dgm:cxn modelId="{CDE2A3A6-BF93-4D09-B02A-33DE2FA41B38}" type="presParOf" srcId="{7A8C7470-F6B1-4F07-B3D6-4AB6B36F572F}" destId="{B92AF74B-8C22-4E69-8DFE-16F18B6B05BA}" srcOrd="13" destOrd="0" presId="urn:microsoft.com/office/officeart/2005/8/layout/vList2"/>
    <dgm:cxn modelId="{1C8E8550-7DC7-4823-8DDC-1229408386BA}" type="presParOf" srcId="{7A8C7470-F6B1-4F07-B3D6-4AB6B36F572F}" destId="{5E14D9A7-C9EF-4B15-A590-1FA57C6D5820}" srcOrd="14" destOrd="0" presId="urn:microsoft.com/office/officeart/2005/8/layout/vList2"/>
  </dgm:cxnLst>
  <dgm:bg/>
  <dgm:whole/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F9F7422E-446D-4F73-B83C-FAC9889502CF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ED1775E0-CFBE-44F7-A554-3A07668D288F}">
      <dgm:prSet custT="1"/>
      <dgm:spPr/>
      <dgm:t>
        <a:bodyPr/>
        <a:lstStyle/>
        <a:p>
          <a:pPr rtl="0"/>
          <a:r>
            <a:rPr lang="en-US" sz="2800" u="sng" dirty="0" smtClean="0"/>
            <a:t>We should verify</a:t>
          </a:r>
          <a:endParaRPr lang="en-US" sz="2800" dirty="0"/>
        </a:p>
      </dgm:t>
    </dgm:pt>
    <dgm:pt modelId="{DE98C849-9542-40C5-9494-BBC730840EEF}" type="parTrans" cxnId="{3D114E27-9C33-47F7-B86B-3141AF67DE1B}">
      <dgm:prSet/>
      <dgm:spPr/>
      <dgm:t>
        <a:bodyPr/>
        <a:lstStyle/>
        <a:p>
          <a:endParaRPr lang="en-US"/>
        </a:p>
      </dgm:t>
    </dgm:pt>
    <dgm:pt modelId="{B2C51D64-2279-401A-8D3C-2900DD01D11C}" type="sibTrans" cxnId="{3D114E27-9C33-47F7-B86B-3141AF67DE1B}">
      <dgm:prSet/>
      <dgm:spPr/>
      <dgm:t>
        <a:bodyPr/>
        <a:lstStyle/>
        <a:p>
          <a:endParaRPr lang="en-US"/>
        </a:p>
      </dgm:t>
    </dgm:pt>
    <dgm:pt modelId="{4AB72F00-10C7-4FD6-A25A-D970EF1B064D}">
      <dgm:prSet custT="1"/>
      <dgm:spPr/>
      <dgm:t>
        <a:bodyPr/>
        <a:lstStyle/>
        <a:p>
          <a:pPr rtl="0"/>
          <a:r>
            <a:rPr lang="en-US" sz="2400" dirty="0" smtClean="0"/>
            <a:t>TDS on interest paid on FD </a:t>
          </a:r>
          <a:r>
            <a:rPr lang="en-US" sz="2400" dirty="0" err="1" smtClean="0"/>
            <a:t>proparly</a:t>
          </a:r>
          <a:r>
            <a:rPr lang="en-US" sz="2400" dirty="0" smtClean="0"/>
            <a:t> deducted </a:t>
          </a:r>
          <a:endParaRPr lang="en-US" sz="2400" dirty="0"/>
        </a:p>
      </dgm:t>
    </dgm:pt>
    <dgm:pt modelId="{7E9018F2-DC78-400C-825D-F299EB026928}" type="parTrans" cxnId="{F532A1E6-D45E-41BB-AF8A-FAC2A3BB41F0}">
      <dgm:prSet/>
      <dgm:spPr/>
      <dgm:t>
        <a:bodyPr/>
        <a:lstStyle/>
        <a:p>
          <a:endParaRPr lang="en-US"/>
        </a:p>
      </dgm:t>
    </dgm:pt>
    <dgm:pt modelId="{44FC9CAD-877B-488B-8A56-33B03B934EF4}" type="sibTrans" cxnId="{F532A1E6-D45E-41BB-AF8A-FAC2A3BB41F0}">
      <dgm:prSet/>
      <dgm:spPr/>
      <dgm:t>
        <a:bodyPr/>
        <a:lstStyle/>
        <a:p>
          <a:endParaRPr lang="en-US"/>
        </a:p>
      </dgm:t>
    </dgm:pt>
    <dgm:pt modelId="{723C47AE-B9A7-46D1-9FCD-58B41A47D6F9}">
      <dgm:prSet custT="1"/>
      <dgm:spPr/>
      <dgm:t>
        <a:bodyPr/>
        <a:lstStyle/>
        <a:p>
          <a:pPr rtl="0"/>
          <a:r>
            <a:rPr lang="en-US" sz="2400" dirty="0" smtClean="0"/>
            <a:t>Form 15G/H dully obtain &amp; submitted applicable case</a:t>
          </a:r>
        </a:p>
      </dgm:t>
    </dgm:pt>
    <dgm:pt modelId="{0B48FDF3-011A-4BA5-874D-E55BB3AE6AB2}" type="parTrans" cxnId="{DC17902D-9A97-4D70-8F1C-E3786DF3C4C3}">
      <dgm:prSet/>
      <dgm:spPr/>
      <dgm:t>
        <a:bodyPr/>
        <a:lstStyle/>
        <a:p>
          <a:endParaRPr lang="en-US"/>
        </a:p>
      </dgm:t>
    </dgm:pt>
    <dgm:pt modelId="{A951CA97-BDFC-4902-AE7A-647036293211}" type="sibTrans" cxnId="{DC17902D-9A97-4D70-8F1C-E3786DF3C4C3}">
      <dgm:prSet/>
      <dgm:spPr/>
      <dgm:t>
        <a:bodyPr/>
        <a:lstStyle/>
        <a:p>
          <a:endParaRPr lang="en-US"/>
        </a:p>
      </dgm:t>
    </dgm:pt>
    <dgm:pt modelId="{F23CB478-E1C7-492F-816F-101F644114C2}">
      <dgm:prSet custT="1"/>
      <dgm:spPr/>
      <dgm:t>
        <a:bodyPr/>
        <a:lstStyle/>
        <a:p>
          <a:pPr rtl="0"/>
          <a:r>
            <a:rPr lang="en-US" sz="2400" dirty="0" smtClean="0"/>
            <a:t>TDS made other case such RENT PROFFESSIONAL  FEES should be examine</a:t>
          </a:r>
          <a:endParaRPr lang="en-US" sz="2400" dirty="0"/>
        </a:p>
      </dgm:t>
    </dgm:pt>
    <dgm:pt modelId="{EA9262C7-0591-476F-A2A7-E5F25CF1A7CA}" type="parTrans" cxnId="{DAD14FEE-3AE6-4C36-B9CE-03A9CAFEAA37}">
      <dgm:prSet/>
      <dgm:spPr/>
      <dgm:t>
        <a:bodyPr/>
        <a:lstStyle/>
        <a:p>
          <a:endParaRPr lang="en-US"/>
        </a:p>
      </dgm:t>
    </dgm:pt>
    <dgm:pt modelId="{346F99AF-51D1-47AA-88B3-ED6528097A4E}" type="sibTrans" cxnId="{DAD14FEE-3AE6-4C36-B9CE-03A9CAFEAA37}">
      <dgm:prSet/>
      <dgm:spPr/>
      <dgm:t>
        <a:bodyPr/>
        <a:lstStyle/>
        <a:p>
          <a:endParaRPr lang="en-US"/>
        </a:p>
      </dgm:t>
    </dgm:pt>
    <dgm:pt modelId="{BB0E3BB7-25A9-43D1-87BA-1E7F20361517}">
      <dgm:prSet custT="1"/>
      <dgm:spPr/>
      <dgm:t>
        <a:bodyPr/>
        <a:lstStyle/>
        <a:p>
          <a:pPr rtl="0"/>
          <a:r>
            <a:rPr lang="en-US" sz="2400" dirty="0" smtClean="0"/>
            <a:t>TDS deposit with due date i.e. 7</a:t>
          </a:r>
          <a:r>
            <a:rPr lang="en-US" sz="2400" baseline="30000" dirty="0" smtClean="0"/>
            <a:t>th</a:t>
          </a:r>
          <a:r>
            <a:rPr lang="en-US" sz="2400" dirty="0" smtClean="0"/>
            <a:t> of next month </a:t>
          </a:r>
          <a:endParaRPr lang="en-US" sz="2400" dirty="0"/>
        </a:p>
      </dgm:t>
    </dgm:pt>
    <dgm:pt modelId="{70B8F0BF-4FE3-49E2-ADAF-2C672362A1FE}" type="parTrans" cxnId="{D26052D8-BF98-4E70-9DC5-87E1D45014D4}">
      <dgm:prSet/>
      <dgm:spPr/>
      <dgm:t>
        <a:bodyPr/>
        <a:lstStyle/>
        <a:p>
          <a:endParaRPr lang="en-US"/>
        </a:p>
      </dgm:t>
    </dgm:pt>
    <dgm:pt modelId="{E4386AFB-6717-419F-850C-986C01E0406D}" type="sibTrans" cxnId="{D26052D8-BF98-4E70-9DC5-87E1D45014D4}">
      <dgm:prSet/>
      <dgm:spPr/>
      <dgm:t>
        <a:bodyPr/>
        <a:lstStyle/>
        <a:p>
          <a:endParaRPr lang="en-US"/>
        </a:p>
      </dgm:t>
    </dgm:pt>
    <dgm:pt modelId="{ADC0307C-7555-418F-A389-540CA68C51E8}">
      <dgm:prSet custT="1"/>
      <dgm:spPr/>
      <dgm:t>
        <a:bodyPr/>
        <a:lstStyle/>
        <a:p>
          <a:pPr rtl="0"/>
          <a:r>
            <a:rPr lang="en-US" sz="2400" dirty="0" smtClean="0"/>
            <a:t>Quietly TDS return filed</a:t>
          </a:r>
          <a:endParaRPr lang="en-US" sz="2400" dirty="0"/>
        </a:p>
      </dgm:t>
    </dgm:pt>
    <dgm:pt modelId="{9E3CFA28-F81C-4B02-A6E5-349BC65CF3CB}" type="parTrans" cxnId="{573EA23E-3334-4DD5-A539-144DC08903AC}">
      <dgm:prSet/>
      <dgm:spPr/>
      <dgm:t>
        <a:bodyPr/>
        <a:lstStyle/>
        <a:p>
          <a:endParaRPr lang="en-US"/>
        </a:p>
      </dgm:t>
    </dgm:pt>
    <dgm:pt modelId="{C34865A5-D552-4044-B9A5-2255549D672B}" type="sibTrans" cxnId="{573EA23E-3334-4DD5-A539-144DC08903AC}">
      <dgm:prSet/>
      <dgm:spPr/>
      <dgm:t>
        <a:bodyPr/>
        <a:lstStyle/>
        <a:p>
          <a:endParaRPr lang="en-US"/>
        </a:p>
      </dgm:t>
    </dgm:pt>
    <dgm:pt modelId="{6A7AFB66-7645-4DB1-B773-38FF133BAFF1}">
      <dgm:prSet custT="1"/>
      <dgm:spPr/>
      <dgm:t>
        <a:bodyPr/>
        <a:lstStyle/>
        <a:p>
          <a:pPr rtl="0"/>
          <a:r>
            <a:rPr lang="en-US" sz="2400" dirty="0" smtClean="0"/>
            <a:t>Form 16 given to dedicatee</a:t>
          </a:r>
          <a:endParaRPr lang="en-US" sz="2400" dirty="0"/>
        </a:p>
      </dgm:t>
    </dgm:pt>
    <dgm:pt modelId="{58312A3C-7C2D-43C7-8B8D-4980E61450B0}" type="parTrans" cxnId="{3E13A561-4EC1-44E9-A0AD-BE4EBA740737}">
      <dgm:prSet/>
      <dgm:spPr/>
      <dgm:t>
        <a:bodyPr/>
        <a:lstStyle/>
        <a:p>
          <a:endParaRPr lang="en-US"/>
        </a:p>
      </dgm:t>
    </dgm:pt>
    <dgm:pt modelId="{AF7B658B-5D9E-4FE2-8B4A-E91EB74E3427}" type="sibTrans" cxnId="{3E13A561-4EC1-44E9-A0AD-BE4EBA740737}">
      <dgm:prSet/>
      <dgm:spPr/>
      <dgm:t>
        <a:bodyPr/>
        <a:lstStyle/>
        <a:p>
          <a:endParaRPr lang="en-US"/>
        </a:p>
      </dgm:t>
    </dgm:pt>
    <dgm:pt modelId="{46266159-D473-4600-ACD5-D9070A84FA96}" type="pres">
      <dgm:prSet presAssocID="{F9F7422E-446D-4F73-B83C-FAC9889502C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CFB7E9E-0250-49BB-8117-F64B7D742C98}" type="pres">
      <dgm:prSet presAssocID="{ED1775E0-CFBE-44F7-A554-3A07668D288F}" presName="parentText" presStyleLbl="node1" presStyleIdx="0" presStyleCnt="7" custScaleY="9290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B78AAD-8108-462E-9018-D789475DFD33}" type="pres">
      <dgm:prSet presAssocID="{B2C51D64-2279-401A-8D3C-2900DD01D11C}" presName="spacer" presStyleCnt="0"/>
      <dgm:spPr/>
    </dgm:pt>
    <dgm:pt modelId="{8F081073-86F9-4381-AC50-F85F46618275}" type="pres">
      <dgm:prSet presAssocID="{4AB72F00-10C7-4FD6-A25A-D970EF1B064D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A53A76-2B48-4EDB-A0EB-4862A4637C29}" type="pres">
      <dgm:prSet presAssocID="{44FC9CAD-877B-488B-8A56-33B03B934EF4}" presName="spacer" presStyleCnt="0"/>
      <dgm:spPr/>
    </dgm:pt>
    <dgm:pt modelId="{CDB27237-0F9F-4640-8C8D-4048C15D2ECA}" type="pres">
      <dgm:prSet presAssocID="{723C47AE-B9A7-46D1-9FCD-58B41A47D6F9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5073FE-B307-4926-A67F-7C120EB8B7A2}" type="pres">
      <dgm:prSet presAssocID="{A951CA97-BDFC-4902-AE7A-647036293211}" presName="spacer" presStyleCnt="0"/>
      <dgm:spPr/>
    </dgm:pt>
    <dgm:pt modelId="{06B04814-15AB-47F6-B4D6-302784661823}" type="pres">
      <dgm:prSet presAssocID="{F23CB478-E1C7-492F-816F-101F644114C2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05A9D9-1BC2-4A10-81B2-F6877C00F90F}" type="pres">
      <dgm:prSet presAssocID="{346F99AF-51D1-47AA-88B3-ED6528097A4E}" presName="spacer" presStyleCnt="0"/>
      <dgm:spPr/>
    </dgm:pt>
    <dgm:pt modelId="{DF0BA62D-3A70-4FDA-BDE9-21D6D125BB28}" type="pres">
      <dgm:prSet presAssocID="{BB0E3BB7-25A9-43D1-87BA-1E7F20361517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29ABD5-E02A-42AD-8ACB-D7CCE2AF01B8}" type="pres">
      <dgm:prSet presAssocID="{E4386AFB-6717-419F-850C-986C01E0406D}" presName="spacer" presStyleCnt="0"/>
      <dgm:spPr/>
    </dgm:pt>
    <dgm:pt modelId="{ABF2346A-1509-4E8C-BDBE-834D0CC1890D}" type="pres">
      <dgm:prSet presAssocID="{ADC0307C-7555-418F-A389-540CA68C51E8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6ACF54-CB74-4AB8-AAC4-81C90B940F9A}" type="pres">
      <dgm:prSet presAssocID="{C34865A5-D552-4044-B9A5-2255549D672B}" presName="spacer" presStyleCnt="0"/>
      <dgm:spPr/>
    </dgm:pt>
    <dgm:pt modelId="{2C882CCE-DAF0-45AD-A0BE-57205E9FD65A}" type="pres">
      <dgm:prSet presAssocID="{6A7AFB66-7645-4DB1-B773-38FF133BAFF1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E13A561-4EC1-44E9-A0AD-BE4EBA740737}" srcId="{F9F7422E-446D-4F73-B83C-FAC9889502CF}" destId="{6A7AFB66-7645-4DB1-B773-38FF133BAFF1}" srcOrd="6" destOrd="0" parTransId="{58312A3C-7C2D-43C7-8B8D-4980E61450B0}" sibTransId="{AF7B658B-5D9E-4FE2-8B4A-E91EB74E3427}"/>
    <dgm:cxn modelId="{DC17902D-9A97-4D70-8F1C-E3786DF3C4C3}" srcId="{F9F7422E-446D-4F73-B83C-FAC9889502CF}" destId="{723C47AE-B9A7-46D1-9FCD-58B41A47D6F9}" srcOrd="2" destOrd="0" parTransId="{0B48FDF3-011A-4BA5-874D-E55BB3AE6AB2}" sibTransId="{A951CA97-BDFC-4902-AE7A-647036293211}"/>
    <dgm:cxn modelId="{573EA23E-3334-4DD5-A539-144DC08903AC}" srcId="{F9F7422E-446D-4F73-B83C-FAC9889502CF}" destId="{ADC0307C-7555-418F-A389-540CA68C51E8}" srcOrd="5" destOrd="0" parTransId="{9E3CFA28-F81C-4B02-A6E5-349BC65CF3CB}" sibTransId="{C34865A5-D552-4044-B9A5-2255549D672B}"/>
    <dgm:cxn modelId="{B69A0D8C-3920-4484-98DF-E147DD90018E}" type="presOf" srcId="{BB0E3BB7-25A9-43D1-87BA-1E7F20361517}" destId="{DF0BA62D-3A70-4FDA-BDE9-21D6D125BB28}" srcOrd="0" destOrd="0" presId="urn:microsoft.com/office/officeart/2005/8/layout/vList2"/>
    <dgm:cxn modelId="{3D114E27-9C33-47F7-B86B-3141AF67DE1B}" srcId="{F9F7422E-446D-4F73-B83C-FAC9889502CF}" destId="{ED1775E0-CFBE-44F7-A554-3A07668D288F}" srcOrd="0" destOrd="0" parTransId="{DE98C849-9542-40C5-9494-BBC730840EEF}" sibTransId="{B2C51D64-2279-401A-8D3C-2900DD01D11C}"/>
    <dgm:cxn modelId="{D680C3CE-AED0-4B5F-B1D3-001F91CC5140}" type="presOf" srcId="{6A7AFB66-7645-4DB1-B773-38FF133BAFF1}" destId="{2C882CCE-DAF0-45AD-A0BE-57205E9FD65A}" srcOrd="0" destOrd="0" presId="urn:microsoft.com/office/officeart/2005/8/layout/vList2"/>
    <dgm:cxn modelId="{FC4A93E6-C171-48D8-AF41-DF13FC55ADE3}" type="presOf" srcId="{F9F7422E-446D-4F73-B83C-FAC9889502CF}" destId="{46266159-D473-4600-ACD5-D9070A84FA96}" srcOrd="0" destOrd="0" presId="urn:microsoft.com/office/officeart/2005/8/layout/vList2"/>
    <dgm:cxn modelId="{D26052D8-BF98-4E70-9DC5-87E1D45014D4}" srcId="{F9F7422E-446D-4F73-B83C-FAC9889502CF}" destId="{BB0E3BB7-25A9-43D1-87BA-1E7F20361517}" srcOrd="4" destOrd="0" parTransId="{70B8F0BF-4FE3-49E2-ADAF-2C672362A1FE}" sibTransId="{E4386AFB-6717-419F-850C-986C01E0406D}"/>
    <dgm:cxn modelId="{538409EF-DF85-4F4B-9EFA-173479B6F338}" type="presOf" srcId="{4AB72F00-10C7-4FD6-A25A-D970EF1B064D}" destId="{8F081073-86F9-4381-AC50-F85F46618275}" srcOrd="0" destOrd="0" presId="urn:microsoft.com/office/officeart/2005/8/layout/vList2"/>
    <dgm:cxn modelId="{F532A1E6-D45E-41BB-AF8A-FAC2A3BB41F0}" srcId="{F9F7422E-446D-4F73-B83C-FAC9889502CF}" destId="{4AB72F00-10C7-4FD6-A25A-D970EF1B064D}" srcOrd="1" destOrd="0" parTransId="{7E9018F2-DC78-400C-825D-F299EB026928}" sibTransId="{44FC9CAD-877B-488B-8A56-33B03B934EF4}"/>
    <dgm:cxn modelId="{6995490D-0570-46B1-B08B-36EC15EAA8AB}" type="presOf" srcId="{723C47AE-B9A7-46D1-9FCD-58B41A47D6F9}" destId="{CDB27237-0F9F-4640-8C8D-4048C15D2ECA}" srcOrd="0" destOrd="0" presId="urn:microsoft.com/office/officeart/2005/8/layout/vList2"/>
    <dgm:cxn modelId="{F9F3AC4B-7014-4536-B80A-B03648E07D26}" type="presOf" srcId="{ADC0307C-7555-418F-A389-540CA68C51E8}" destId="{ABF2346A-1509-4E8C-BDBE-834D0CC1890D}" srcOrd="0" destOrd="0" presId="urn:microsoft.com/office/officeart/2005/8/layout/vList2"/>
    <dgm:cxn modelId="{969E739D-757F-4928-B44B-6AB929D7E750}" type="presOf" srcId="{ED1775E0-CFBE-44F7-A554-3A07668D288F}" destId="{DCFB7E9E-0250-49BB-8117-F64B7D742C98}" srcOrd="0" destOrd="0" presId="urn:microsoft.com/office/officeart/2005/8/layout/vList2"/>
    <dgm:cxn modelId="{25E06A5B-95B4-4641-A39E-8E3B3DF0C0B1}" type="presOf" srcId="{F23CB478-E1C7-492F-816F-101F644114C2}" destId="{06B04814-15AB-47F6-B4D6-302784661823}" srcOrd="0" destOrd="0" presId="urn:microsoft.com/office/officeart/2005/8/layout/vList2"/>
    <dgm:cxn modelId="{DAD14FEE-3AE6-4C36-B9CE-03A9CAFEAA37}" srcId="{F9F7422E-446D-4F73-B83C-FAC9889502CF}" destId="{F23CB478-E1C7-492F-816F-101F644114C2}" srcOrd="3" destOrd="0" parTransId="{EA9262C7-0591-476F-A2A7-E5F25CF1A7CA}" sibTransId="{346F99AF-51D1-47AA-88B3-ED6528097A4E}"/>
    <dgm:cxn modelId="{C0F251B4-AF2C-4187-8DAF-52CAD8F92B22}" type="presParOf" srcId="{46266159-D473-4600-ACD5-D9070A84FA96}" destId="{DCFB7E9E-0250-49BB-8117-F64B7D742C98}" srcOrd="0" destOrd="0" presId="urn:microsoft.com/office/officeart/2005/8/layout/vList2"/>
    <dgm:cxn modelId="{3D4DD274-2420-4ECB-9C91-EDA8F8D4C350}" type="presParOf" srcId="{46266159-D473-4600-ACD5-D9070A84FA96}" destId="{6DB78AAD-8108-462E-9018-D789475DFD33}" srcOrd="1" destOrd="0" presId="urn:microsoft.com/office/officeart/2005/8/layout/vList2"/>
    <dgm:cxn modelId="{B5C7674A-7A62-494B-A7B5-3CE723FE9F90}" type="presParOf" srcId="{46266159-D473-4600-ACD5-D9070A84FA96}" destId="{8F081073-86F9-4381-AC50-F85F46618275}" srcOrd="2" destOrd="0" presId="urn:microsoft.com/office/officeart/2005/8/layout/vList2"/>
    <dgm:cxn modelId="{8422C0F2-0D33-4423-98D6-6B9CB3D51FED}" type="presParOf" srcId="{46266159-D473-4600-ACD5-D9070A84FA96}" destId="{35A53A76-2B48-4EDB-A0EB-4862A4637C29}" srcOrd="3" destOrd="0" presId="urn:microsoft.com/office/officeart/2005/8/layout/vList2"/>
    <dgm:cxn modelId="{50118027-4B9E-4AA8-BCDD-B59859699864}" type="presParOf" srcId="{46266159-D473-4600-ACD5-D9070A84FA96}" destId="{CDB27237-0F9F-4640-8C8D-4048C15D2ECA}" srcOrd="4" destOrd="0" presId="urn:microsoft.com/office/officeart/2005/8/layout/vList2"/>
    <dgm:cxn modelId="{F4B14482-D0B8-4588-869F-D6DF2075C3AC}" type="presParOf" srcId="{46266159-D473-4600-ACD5-D9070A84FA96}" destId="{B05073FE-B307-4926-A67F-7C120EB8B7A2}" srcOrd="5" destOrd="0" presId="urn:microsoft.com/office/officeart/2005/8/layout/vList2"/>
    <dgm:cxn modelId="{C4C90027-DD38-4430-84AA-F04416B67486}" type="presParOf" srcId="{46266159-D473-4600-ACD5-D9070A84FA96}" destId="{06B04814-15AB-47F6-B4D6-302784661823}" srcOrd="6" destOrd="0" presId="urn:microsoft.com/office/officeart/2005/8/layout/vList2"/>
    <dgm:cxn modelId="{3E10EDDC-D32A-4E12-ACD3-F7BCF737B390}" type="presParOf" srcId="{46266159-D473-4600-ACD5-D9070A84FA96}" destId="{9B05A9D9-1BC2-4A10-81B2-F6877C00F90F}" srcOrd="7" destOrd="0" presId="urn:microsoft.com/office/officeart/2005/8/layout/vList2"/>
    <dgm:cxn modelId="{E99244BA-4881-46B1-B8DA-E9127E615334}" type="presParOf" srcId="{46266159-D473-4600-ACD5-D9070A84FA96}" destId="{DF0BA62D-3A70-4FDA-BDE9-21D6D125BB28}" srcOrd="8" destOrd="0" presId="urn:microsoft.com/office/officeart/2005/8/layout/vList2"/>
    <dgm:cxn modelId="{B05D3735-375F-4134-A234-64614CC47650}" type="presParOf" srcId="{46266159-D473-4600-ACD5-D9070A84FA96}" destId="{5029ABD5-E02A-42AD-8ACB-D7CCE2AF01B8}" srcOrd="9" destOrd="0" presId="urn:microsoft.com/office/officeart/2005/8/layout/vList2"/>
    <dgm:cxn modelId="{8164AFC8-DCBF-4229-B5AA-48EAACB781E3}" type="presParOf" srcId="{46266159-D473-4600-ACD5-D9070A84FA96}" destId="{ABF2346A-1509-4E8C-BDBE-834D0CC1890D}" srcOrd="10" destOrd="0" presId="urn:microsoft.com/office/officeart/2005/8/layout/vList2"/>
    <dgm:cxn modelId="{2E64ECAE-3FC1-4521-9FF8-438EBC8F850D}" type="presParOf" srcId="{46266159-D473-4600-ACD5-D9070A84FA96}" destId="{1E6ACF54-CB74-4AB8-AAC4-81C90B940F9A}" srcOrd="11" destOrd="0" presId="urn:microsoft.com/office/officeart/2005/8/layout/vList2"/>
    <dgm:cxn modelId="{3AB4F185-99D5-4563-B126-2D46149B6E04}" type="presParOf" srcId="{46266159-D473-4600-ACD5-D9070A84FA96}" destId="{2C882CCE-DAF0-45AD-A0BE-57205E9FD65A}" srcOrd="12" destOrd="0" presId="urn:microsoft.com/office/officeart/2005/8/layout/vList2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18BA7C5-8BE9-4452-BD97-7CEBAB2A1CF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4F9BE46F-57BF-4250-9C90-4BC7DA4CA169}">
      <dgm:prSet/>
      <dgm:spPr/>
      <dgm:t>
        <a:bodyPr/>
        <a:lstStyle/>
        <a:p>
          <a:pPr rtl="0"/>
          <a:r>
            <a:rPr lang="en-US" b="1" dirty="0" smtClean="0"/>
            <a:t>It is similar to Mortgage but it is applicable to MOVABLE PROPERTIES </a:t>
          </a:r>
          <a:endParaRPr lang="en-US" dirty="0"/>
        </a:p>
      </dgm:t>
    </dgm:pt>
    <dgm:pt modelId="{EA61A3F3-36E2-4F05-8BB7-80AF6350BB02}" type="parTrans" cxnId="{63198BDD-B62C-4526-908C-DAF8B302F8EF}">
      <dgm:prSet/>
      <dgm:spPr/>
      <dgm:t>
        <a:bodyPr/>
        <a:lstStyle/>
        <a:p>
          <a:endParaRPr lang="en-US"/>
        </a:p>
      </dgm:t>
    </dgm:pt>
    <dgm:pt modelId="{3A2FA2F5-8EA5-4416-9E64-321769B68FFD}" type="sibTrans" cxnId="{63198BDD-B62C-4526-908C-DAF8B302F8EF}">
      <dgm:prSet/>
      <dgm:spPr/>
      <dgm:t>
        <a:bodyPr/>
        <a:lstStyle/>
        <a:p>
          <a:endParaRPr lang="en-US"/>
        </a:p>
      </dgm:t>
    </dgm:pt>
    <dgm:pt modelId="{2E9A6422-11DC-480E-85E0-324F07586A97}" type="pres">
      <dgm:prSet presAssocID="{118BA7C5-8BE9-4452-BD97-7CEBAB2A1CF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B0E118C-574E-4EF3-9962-28C6A62B799D}" type="pres">
      <dgm:prSet presAssocID="{4F9BE46F-57BF-4250-9C90-4BC7DA4CA16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036FA6D-AC3D-4513-9EA3-86D65D3143B8}" type="presOf" srcId="{118BA7C5-8BE9-4452-BD97-7CEBAB2A1CFE}" destId="{2E9A6422-11DC-480E-85E0-324F07586A97}" srcOrd="0" destOrd="0" presId="urn:microsoft.com/office/officeart/2005/8/layout/vList2"/>
    <dgm:cxn modelId="{63198BDD-B62C-4526-908C-DAF8B302F8EF}" srcId="{118BA7C5-8BE9-4452-BD97-7CEBAB2A1CFE}" destId="{4F9BE46F-57BF-4250-9C90-4BC7DA4CA169}" srcOrd="0" destOrd="0" parTransId="{EA61A3F3-36E2-4F05-8BB7-80AF6350BB02}" sibTransId="{3A2FA2F5-8EA5-4416-9E64-321769B68FFD}"/>
    <dgm:cxn modelId="{0B4EF9BA-E3FD-4840-B7ED-D64E502D48DC}" type="presOf" srcId="{4F9BE46F-57BF-4250-9C90-4BC7DA4CA169}" destId="{7B0E118C-574E-4EF3-9962-28C6A62B799D}" srcOrd="0" destOrd="0" presId="urn:microsoft.com/office/officeart/2005/8/layout/vList2"/>
    <dgm:cxn modelId="{7012F950-2938-4F98-9B52-0525C9CE6632}" type="presParOf" srcId="{2E9A6422-11DC-480E-85E0-324F07586A97}" destId="{7B0E118C-574E-4EF3-9962-28C6A62B799D}" srcOrd="0" destOrd="0" presId="urn:microsoft.com/office/officeart/2005/8/layout/vList2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994BCCE-F47C-405C-A3C8-6F42BFDBB47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6DEC65F-C7CF-4D24-BF0E-557E6CD1F9DF}">
      <dgm:prSet/>
      <dgm:spPr/>
      <dgm:t>
        <a:bodyPr/>
        <a:lstStyle/>
        <a:p>
          <a:pPr rtl="0"/>
          <a:r>
            <a:rPr lang="en-US" b="1" dirty="0" smtClean="0"/>
            <a:t>Pledge or Lien is surrendering of the Security to the bank’s control for the loan</a:t>
          </a:r>
          <a:endParaRPr lang="en-US" dirty="0"/>
        </a:p>
      </dgm:t>
    </dgm:pt>
    <dgm:pt modelId="{30FB20DE-01E0-4936-BEEA-A02F140EADB9}" type="parTrans" cxnId="{EAC9FC57-BF96-41D7-954D-F7B98A547DA5}">
      <dgm:prSet/>
      <dgm:spPr/>
      <dgm:t>
        <a:bodyPr/>
        <a:lstStyle/>
        <a:p>
          <a:endParaRPr lang="en-US"/>
        </a:p>
      </dgm:t>
    </dgm:pt>
    <dgm:pt modelId="{764511F6-CB3A-49AB-A06B-4728D0B655D1}" type="sibTrans" cxnId="{EAC9FC57-BF96-41D7-954D-F7B98A547DA5}">
      <dgm:prSet/>
      <dgm:spPr/>
      <dgm:t>
        <a:bodyPr/>
        <a:lstStyle/>
        <a:p>
          <a:endParaRPr lang="en-US"/>
        </a:p>
      </dgm:t>
    </dgm:pt>
    <dgm:pt modelId="{55273254-0BD6-4DB3-A158-0E9B40A8E31B}">
      <dgm:prSet/>
      <dgm:spPr/>
      <dgm:t>
        <a:bodyPr/>
        <a:lstStyle/>
        <a:p>
          <a:pPr rtl="0"/>
          <a:r>
            <a:rPr lang="en-US" b="1" dirty="0" smtClean="0"/>
            <a:t>Hence, the Bank have 100% control over the asset. </a:t>
          </a:r>
          <a:endParaRPr lang="en-US" dirty="0"/>
        </a:p>
      </dgm:t>
    </dgm:pt>
    <dgm:pt modelId="{A18E7A53-FBB8-453D-99AB-F06B71C20DD4}" type="parTrans" cxnId="{6AD5DC91-4A00-4ED6-92EF-AD3CA230F3E7}">
      <dgm:prSet/>
      <dgm:spPr/>
      <dgm:t>
        <a:bodyPr/>
        <a:lstStyle/>
        <a:p>
          <a:endParaRPr lang="en-US"/>
        </a:p>
      </dgm:t>
    </dgm:pt>
    <dgm:pt modelId="{CA9A02CD-6EA3-4EEA-A02D-0FAFB18EC57A}" type="sibTrans" cxnId="{6AD5DC91-4A00-4ED6-92EF-AD3CA230F3E7}">
      <dgm:prSet/>
      <dgm:spPr/>
      <dgm:t>
        <a:bodyPr/>
        <a:lstStyle/>
        <a:p>
          <a:endParaRPr lang="en-US"/>
        </a:p>
      </dgm:t>
    </dgm:pt>
    <dgm:pt modelId="{15F74FF9-BFD3-4A6C-906E-9B1AA0C522CA}" type="pres">
      <dgm:prSet presAssocID="{3994BCCE-F47C-405C-A3C8-6F42BFDBB47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6B4AD98-768F-4FC7-AA1B-CEC9177FB7F2}" type="pres">
      <dgm:prSet presAssocID="{26DEC65F-C7CF-4D24-BF0E-557E6CD1F9DF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D296C8-BB0D-4F06-A86E-0308C53E8D5F}" type="pres">
      <dgm:prSet presAssocID="{764511F6-CB3A-49AB-A06B-4728D0B655D1}" presName="spacer" presStyleCnt="0"/>
      <dgm:spPr/>
    </dgm:pt>
    <dgm:pt modelId="{975AE59F-66E5-49A1-85BD-1D72481CCDF8}" type="pres">
      <dgm:prSet presAssocID="{55273254-0BD6-4DB3-A158-0E9B40A8E31B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EAE5A35-D249-4206-84A2-98CDE4570A54}" type="presOf" srcId="{55273254-0BD6-4DB3-A158-0E9B40A8E31B}" destId="{975AE59F-66E5-49A1-85BD-1D72481CCDF8}" srcOrd="0" destOrd="0" presId="urn:microsoft.com/office/officeart/2005/8/layout/vList2"/>
    <dgm:cxn modelId="{EAC9FC57-BF96-41D7-954D-F7B98A547DA5}" srcId="{3994BCCE-F47C-405C-A3C8-6F42BFDBB47F}" destId="{26DEC65F-C7CF-4D24-BF0E-557E6CD1F9DF}" srcOrd="0" destOrd="0" parTransId="{30FB20DE-01E0-4936-BEEA-A02F140EADB9}" sibTransId="{764511F6-CB3A-49AB-A06B-4728D0B655D1}"/>
    <dgm:cxn modelId="{36E70CD1-2155-42D9-980C-538AC6CD8003}" type="presOf" srcId="{26DEC65F-C7CF-4D24-BF0E-557E6CD1F9DF}" destId="{86B4AD98-768F-4FC7-AA1B-CEC9177FB7F2}" srcOrd="0" destOrd="0" presId="urn:microsoft.com/office/officeart/2005/8/layout/vList2"/>
    <dgm:cxn modelId="{6AD5DC91-4A00-4ED6-92EF-AD3CA230F3E7}" srcId="{3994BCCE-F47C-405C-A3C8-6F42BFDBB47F}" destId="{55273254-0BD6-4DB3-A158-0E9B40A8E31B}" srcOrd="1" destOrd="0" parTransId="{A18E7A53-FBB8-453D-99AB-F06B71C20DD4}" sibTransId="{CA9A02CD-6EA3-4EEA-A02D-0FAFB18EC57A}"/>
    <dgm:cxn modelId="{5E4B1797-7BC4-4CAE-BC9C-588FB9CEFCE7}" type="presOf" srcId="{3994BCCE-F47C-405C-A3C8-6F42BFDBB47F}" destId="{15F74FF9-BFD3-4A6C-906E-9B1AA0C522CA}" srcOrd="0" destOrd="0" presId="urn:microsoft.com/office/officeart/2005/8/layout/vList2"/>
    <dgm:cxn modelId="{D0644AEA-CDCB-4087-AA8D-1FA567C4166A}" type="presParOf" srcId="{15F74FF9-BFD3-4A6C-906E-9B1AA0C522CA}" destId="{86B4AD98-768F-4FC7-AA1B-CEC9177FB7F2}" srcOrd="0" destOrd="0" presId="urn:microsoft.com/office/officeart/2005/8/layout/vList2"/>
    <dgm:cxn modelId="{BFC9FBE6-746C-4B9A-B28F-3C47CD70EC9D}" type="presParOf" srcId="{15F74FF9-BFD3-4A6C-906E-9B1AA0C522CA}" destId="{DAD296C8-BB0D-4F06-A86E-0308C53E8D5F}" srcOrd="1" destOrd="0" presId="urn:microsoft.com/office/officeart/2005/8/layout/vList2"/>
    <dgm:cxn modelId="{9072ECB3-80B0-42E4-929D-9DDBFCB5D119}" type="presParOf" srcId="{15F74FF9-BFD3-4A6C-906E-9B1AA0C522CA}" destId="{975AE59F-66E5-49A1-85BD-1D72481CCDF8}" srcOrd="2" destOrd="0" presId="urn:microsoft.com/office/officeart/2005/8/layout/vList2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0E1C768-4AEF-418D-B2F4-F42A8B5E077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53EE0CA-893C-4A19-AD9B-A13C6D068DDE}">
      <dgm:prSet/>
      <dgm:spPr/>
      <dgm:t>
        <a:bodyPr/>
        <a:lstStyle/>
        <a:p>
          <a:pPr rtl="0"/>
          <a:r>
            <a:rPr lang="en-US" b="1" dirty="0" smtClean="0"/>
            <a:t>It is Limit based account mainly given for Business purposes </a:t>
          </a:r>
          <a:endParaRPr lang="en-US" dirty="0"/>
        </a:p>
      </dgm:t>
    </dgm:pt>
    <dgm:pt modelId="{1BCFC61D-E758-4856-97BC-B64A7C674616}" type="parTrans" cxnId="{4BB46C5F-B05E-4362-A283-B89EBC4839F3}">
      <dgm:prSet/>
      <dgm:spPr/>
      <dgm:t>
        <a:bodyPr/>
        <a:lstStyle/>
        <a:p>
          <a:endParaRPr lang="en-US"/>
        </a:p>
      </dgm:t>
    </dgm:pt>
    <dgm:pt modelId="{3AE5E68E-9C07-4120-ABD3-2049AE2CF9F2}" type="sibTrans" cxnId="{4BB46C5F-B05E-4362-A283-B89EBC4839F3}">
      <dgm:prSet/>
      <dgm:spPr/>
      <dgm:t>
        <a:bodyPr/>
        <a:lstStyle/>
        <a:p>
          <a:endParaRPr lang="en-US"/>
        </a:p>
      </dgm:t>
    </dgm:pt>
    <dgm:pt modelId="{D0969E4C-A57D-476F-A8B4-A1AAD41370AC}">
      <dgm:prSet/>
      <dgm:spPr/>
      <dgm:t>
        <a:bodyPr/>
        <a:lstStyle/>
        <a:p>
          <a:pPr rtl="0"/>
          <a:r>
            <a:rPr lang="en-US" dirty="0" smtClean="0"/>
            <a:t>BORROWER UTILILISED LIMIT WHEN REQURED</a:t>
          </a:r>
          <a:endParaRPr lang="en-US" dirty="0"/>
        </a:p>
      </dgm:t>
    </dgm:pt>
    <dgm:pt modelId="{CD4DDB31-5713-47EE-B5D8-5585952E5DA1}" type="parTrans" cxnId="{A2199DF4-3B4B-4A87-9EC7-A469A815F4E3}">
      <dgm:prSet/>
      <dgm:spPr/>
      <dgm:t>
        <a:bodyPr/>
        <a:lstStyle/>
        <a:p>
          <a:endParaRPr lang="en-US"/>
        </a:p>
      </dgm:t>
    </dgm:pt>
    <dgm:pt modelId="{E0BDC77B-6693-4485-848C-A030742ED890}" type="sibTrans" cxnId="{A2199DF4-3B4B-4A87-9EC7-A469A815F4E3}">
      <dgm:prSet/>
      <dgm:spPr/>
      <dgm:t>
        <a:bodyPr/>
        <a:lstStyle/>
        <a:p>
          <a:endParaRPr lang="en-US"/>
        </a:p>
      </dgm:t>
    </dgm:pt>
    <dgm:pt modelId="{D1DD1A35-4E4A-46DB-AEBF-D6ADF4A686BD}">
      <dgm:prSet/>
      <dgm:spPr/>
      <dgm:t>
        <a:bodyPr/>
        <a:lstStyle/>
        <a:p>
          <a:pPr rtl="0"/>
          <a:r>
            <a:rPr lang="en-US" dirty="0" smtClean="0"/>
            <a:t>NO EMI REPAYMENT LOAN</a:t>
          </a:r>
          <a:endParaRPr lang="en-US" dirty="0"/>
        </a:p>
      </dgm:t>
    </dgm:pt>
    <dgm:pt modelId="{21C7B0A5-1C96-4FEE-915A-E4F282D1E599}" type="parTrans" cxnId="{D2C62D1B-D2FB-4586-AF13-719073661AF6}">
      <dgm:prSet/>
      <dgm:spPr/>
      <dgm:t>
        <a:bodyPr/>
        <a:lstStyle/>
        <a:p>
          <a:endParaRPr lang="en-US"/>
        </a:p>
      </dgm:t>
    </dgm:pt>
    <dgm:pt modelId="{5FC55EC1-2337-4D88-B117-D0ADF97CB7F0}" type="sibTrans" cxnId="{D2C62D1B-D2FB-4586-AF13-719073661AF6}">
      <dgm:prSet/>
      <dgm:spPr/>
      <dgm:t>
        <a:bodyPr/>
        <a:lstStyle/>
        <a:p>
          <a:endParaRPr lang="en-US"/>
        </a:p>
      </dgm:t>
    </dgm:pt>
    <dgm:pt modelId="{F72228D0-6D20-4C95-9C90-4F596800175C}">
      <dgm:prSet/>
      <dgm:spPr/>
      <dgm:t>
        <a:bodyPr/>
        <a:lstStyle/>
        <a:p>
          <a:pPr rtl="0"/>
          <a:r>
            <a:rPr lang="en-US" dirty="0" smtClean="0"/>
            <a:t>CREDIT IN THIS ACCOUNT SHOULD SUFFICENT TO ATLEAST DEBIT INTRESHT</a:t>
          </a:r>
          <a:endParaRPr lang="en-US" dirty="0"/>
        </a:p>
      </dgm:t>
    </dgm:pt>
    <dgm:pt modelId="{4CE6A130-3816-4C90-8F92-D24418FA314C}" type="parTrans" cxnId="{BA4F39BD-23E7-40FC-A4EB-B11050A9A381}">
      <dgm:prSet/>
      <dgm:spPr/>
      <dgm:t>
        <a:bodyPr/>
        <a:lstStyle/>
        <a:p>
          <a:endParaRPr lang="en-US"/>
        </a:p>
      </dgm:t>
    </dgm:pt>
    <dgm:pt modelId="{5600FE7D-BAF9-4BA2-89F8-F0FD1B54AEF4}" type="sibTrans" cxnId="{BA4F39BD-23E7-40FC-A4EB-B11050A9A381}">
      <dgm:prSet/>
      <dgm:spPr/>
      <dgm:t>
        <a:bodyPr/>
        <a:lstStyle/>
        <a:p>
          <a:endParaRPr lang="en-US"/>
        </a:p>
      </dgm:t>
    </dgm:pt>
    <dgm:pt modelId="{9057788E-64C5-4E29-A473-34610D57545B}">
      <dgm:prSet/>
      <dgm:spPr/>
      <dgm:t>
        <a:bodyPr/>
        <a:lstStyle/>
        <a:p>
          <a:pPr rtl="0"/>
          <a:r>
            <a:rPr lang="en-US" dirty="0" smtClean="0"/>
            <a:t>EVERY MONTH FIXED DP ALLOWED</a:t>
          </a:r>
          <a:endParaRPr lang="en-US" dirty="0"/>
        </a:p>
      </dgm:t>
    </dgm:pt>
    <dgm:pt modelId="{1F01DEF3-2427-4E14-A556-AFB5EFF30B35}" type="parTrans" cxnId="{D4AECB8A-A9A5-449A-B62D-9DC75549C793}">
      <dgm:prSet/>
      <dgm:spPr/>
      <dgm:t>
        <a:bodyPr/>
        <a:lstStyle/>
        <a:p>
          <a:endParaRPr lang="en-US"/>
        </a:p>
      </dgm:t>
    </dgm:pt>
    <dgm:pt modelId="{4F453727-C3ED-42A3-A2E5-35843245F921}" type="sibTrans" cxnId="{D4AECB8A-A9A5-449A-B62D-9DC75549C793}">
      <dgm:prSet/>
      <dgm:spPr/>
      <dgm:t>
        <a:bodyPr/>
        <a:lstStyle/>
        <a:p>
          <a:endParaRPr lang="en-US"/>
        </a:p>
      </dgm:t>
    </dgm:pt>
    <dgm:pt modelId="{02B249C5-68F3-4E4F-A62F-5A4D5C961661}">
      <dgm:prSet/>
      <dgm:spPr/>
      <dgm:t>
        <a:bodyPr/>
        <a:lstStyle/>
        <a:p>
          <a:pPr rtl="0"/>
          <a:r>
            <a:rPr lang="en-US" dirty="0" smtClean="0"/>
            <a:t>BANK REVIEW THE FUNCTION AND OPRATION</a:t>
          </a:r>
          <a:endParaRPr lang="en-US" dirty="0"/>
        </a:p>
      </dgm:t>
    </dgm:pt>
    <dgm:pt modelId="{AE153E98-6EA7-4A07-89B6-D6A4FDE32632}" type="parTrans" cxnId="{74FD12AD-F48D-49E9-9AC7-F6D9593F7C9E}">
      <dgm:prSet/>
      <dgm:spPr/>
      <dgm:t>
        <a:bodyPr/>
        <a:lstStyle/>
        <a:p>
          <a:endParaRPr lang="en-US"/>
        </a:p>
      </dgm:t>
    </dgm:pt>
    <dgm:pt modelId="{08D24A4F-58DA-4962-A4DB-18DE7C5A723F}" type="sibTrans" cxnId="{74FD12AD-F48D-49E9-9AC7-F6D9593F7C9E}">
      <dgm:prSet/>
      <dgm:spPr/>
      <dgm:t>
        <a:bodyPr/>
        <a:lstStyle/>
        <a:p>
          <a:endParaRPr lang="en-US"/>
        </a:p>
      </dgm:t>
    </dgm:pt>
    <dgm:pt modelId="{8A070DE0-9A29-404A-90F6-AA522FEE73D7}" type="pres">
      <dgm:prSet presAssocID="{A0E1C768-4AEF-418D-B2F4-F42A8B5E077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B62988A-200E-40AD-A0DF-E8F5E3CB4F4C}" type="pres">
      <dgm:prSet presAssocID="{953EE0CA-893C-4A19-AD9B-A13C6D068DDE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8B3A80-E807-458B-AC0A-882ABF4AA52B}" type="pres">
      <dgm:prSet presAssocID="{3AE5E68E-9C07-4120-ABD3-2049AE2CF9F2}" presName="spacer" presStyleCnt="0"/>
      <dgm:spPr/>
    </dgm:pt>
    <dgm:pt modelId="{879E8AC8-1CB2-4FEE-ABA7-42C6A2B55D6F}" type="pres">
      <dgm:prSet presAssocID="{D0969E4C-A57D-476F-A8B4-A1AAD41370AC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1FED8A-D3B1-493E-BD20-D0EE64ED7CF1}" type="pres">
      <dgm:prSet presAssocID="{E0BDC77B-6693-4485-848C-A030742ED890}" presName="spacer" presStyleCnt="0"/>
      <dgm:spPr/>
    </dgm:pt>
    <dgm:pt modelId="{A453F1B5-DAAE-42A8-867B-D6CA02E96F52}" type="pres">
      <dgm:prSet presAssocID="{D1DD1A35-4E4A-46DB-AEBF-D6ADF4A686BD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FF9E59-56D1-4D6F-8C05-4AD208656E9C}" type="pres">
      <dgm:prSet presAssocID="{5FC55EC1-2337-4D88-B117-D0ADF97CB7F0}" presName="spacer" presStyleCnt="0"/>
      <dgm:spPr/>
    </dgm:pt>
    <dgm:pt modelId="{0F726AD5-77F6-4B81-BD10-76BF5FFA11E1}" type="pres">
      <dgm:prSet presAssocID="{F72228D0-6D20-4C95-9C90-4F596800175C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815BE9-C35E-4CF4-8348-A3AB8B67DAFD}" type="pres">
      <dgm:prSet presAssocID="{5600FE7D-BAF9-4BA2-89F8-F0FD1B54AEF4}" presName="spacer" presStyleCnt="0"/>
      <dgm:spPr/>
    </dgm:pt>
    <dgm:pt modelId="{B2628DA2-B80E-4F5F-8FF5-06E8DE6EA8AD}" type="pres">
      <dgm:prSet presAssocID="{9057788E-64C5-4E29-A473-34610D57545B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CC7931-6632-47C2-926F-B0898F727CFF}" type="pres">
      <dgm:prSet presAssocID="{4F453727-C3ED-42A3-A2E5-35843245F921}" presName="spacer" presStyleCnt="0"/>
      <dgm:spPr/>
    </dgm:pt>
    <dgm:pt modelId="{C51656B3-FDCB-4F1B-951A-48904985980C}" type="pres">
      <dgm:prSet presAssocID="{02B249C5-68F3-4E4F-A62F-5A4D5C961661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5090E94-DF07-4CE3-A6A0-999065D74573}" type="presOf" srcId="{02B249C5-68F3-4E4F-A62F-5A4D5C961661}" destId="{C51656B3-FDCB-4F1B-951A-48904985980C}" srcOrd="0" destOrd="0" presId="urn:microsoft.com/office/officeart/2005/8/layout/vList2"/>
    <dgm:cxn modelId="{D2C62D1B-D2FB-4586-AF13-719073661AF6}" srcId="{A0E1C768-4AEF-418D-B2F4-F42A8B5E0775}" destId="{D1DD1A35-4E4A-46DB-AEBF-D6ADF4A686BD}" srcOrd="2" destOrd="0" parTransId="{21C7B0A5-1C96-4FEE-915A-E4F282D1E599}" sibTransId="{5FC55EC1-2337-4D88-B117-D0ADF97CB7F0}"/>
    <dgm:cxn modelId="{74FD12AD-F48D-49E9-9AC7-F6D9593F7C9E}" srcId="{A0E1C768-4AEF-418D-B2F4-F42A8B5E0775}" destId="{02B249C5-68F3-4E4F-A62F-5A4D5C961661}" srcOrd="5" destOrd="0" parTransId="{AE153E98-6EA7-4A07-89B6-D6A4FDE32632}" sibTransId="{08D24A4F-58DA-4962-A4DB-18DE7C5A723F}"/>
    <dgm:cxn modelId="{A2199DF4-3B4B-4A87-9EC7-A469A815F4E3}" srcId="{A0E1C768-4AEF-418D-B2F4-F42A8B5E0775}" destId="{D0969E4C-A57D-476F-A8B4-A1AAD41370AC}" srcOrd="1" destOrd="0" parTransId="{CD4DDB31-5713-47EE-B5D8-5585952E5DA1}" sibTransId="{E0BDC77B-6693-4485-848C-A030742ED890}"/>
    <dgm:cxn modelId="{6733A6AF-681A-40CA-9495-D5E269C1453A}" type="presOf" srcId="{9057788E-64C5-4E29-A473-34610D57545B}" destId="{B2628DA2-B80E-4F5F-8FF5-06E8DE6EA8AD}" srcOrd="0" destOrd="0" presId="urn:microsoft.com/office/officeart/2005/8/layout/vList2"/>
    <dgm:cxn modelId="{27AAC4C0-6473-4114-82FF-40C3695257FF}" type="presOf" srcId="{953EE0CA-893C-4A19-AD9B-A13C6D068DDE}" destId="{4B62988A-200E-40AD-A0DF-E8F5E3CB4F4C}" srcOrd="0" destOrd="0" presId="urn:microsoft.com/office/officeart/2005/8/layout/vList2"/>
    <dgm:cxn modelId="{D4AECB8A-A9A5-449A-B62D-9DC75549C793}" srcId="{A0E1C768-4AEF-418D-B2F4-F42A8B5E0775}" destId="{9057788E-64C5-4E29-A473-34610D57545B}" srcOrd="4" destOrd="0" parTransId="{1F01DEF3-2427-4E14-A556-AFB5EFF30B35}" sibTransId="{4F453727-C3ED-42A3-A2E5-35843245F921}"/>
    <dgm:cxn modelId="{04818CFF-ED3C-4FCD-8096-075A72F2411C}" type="presOf" srcId="{D1DD1A35-4E4A-46DB-AEBF-D6ADF4A686BD}" destId="{A453F1B5-DAAE-42A8-867B-D6CA02E96F52}" srcOrd="0" destOrd="0" presId="urn:microsoft.com/office/officeart/2005/8/layout/vList2"/>
    <dgm:cxn modelId="{70764824-62EB-4C4D-B157-48B90E8166D9}" type="presOf" srcId="{F72228D0-6D20-4C95-9C90-4F596800175C}" destId="{0F726AD5-77F6-4B81-BD10-76BF5FFA11E1}" srcOrd="0" destOrd="0" presId="urn:microsoft.com/office/officeart/2005/8/layout/vList2"/>
    <dgm:cxn modelId="{2386F06F-DD67-4EEA-86A7-DE97DAD6B9BB}" type="presOf" srcId="{D0969E4C-A57D-476F-A8B4-A1AAD41370AC}" destId="{879E8AC8-1CB2-4FEE-ABA7-42C6A2B55D6F}" srcOrd="0" destOrd="0" presId="urn:microsoft.com/office/officeart/2005/8/layout/vList2"/>
    <dgm:cxn modelId="{4BB46C5F-B05E-4362-A283-B89EBC4839F3}" srcId="{A0E1C768-4AEF-418D-B2F4-F42A8B5E0775}" destId="{953EE0CA-893C-4A19-AD9B-A13C6D068DDE}" srcOrd="0" destOrd="0" parTransId="{1BCFC61D-E758-4856-97BC-B64A7C674616}" sibTransId="{3AE5E68E-9C07-4120-ABD3-2049AE2CF9F2}"/>
    <dgm:cxn modelId="{BD34906E-FA70-4367-BFC1-E410899DEC8F}" type="presOf" srcId="{A0E1C768-4AEF-418D-B2F4-F42A8B5E0775}" destId="{8A070DE0-9A29-404A-90F6-AA522FEE73D7}" srcOrd="0" destOrd="0" presId="urn:microsoft.com/office/officeart/2005/8/layout/vList2"/>
    <dgm:cxn modelId="{BA4F39BD-23E7-40FC-A4EB-B11050A9A381}" srcId="{A0E1C768-4AEF-418D-B2F4-F42A8B5E0775}" destId="{F72228D0-6D20-4C95-9C90-4F596800175C}" srcOrd="3" destOrd="0" parTransId="{4CE6A130-3816-4C90-8F92-D24418FA314C}" sibTransId="{5600FE7D-BAF9-4BA2-89F8-F0FD1B54AEF4}"/>
    <dgm:cxn modelId="{DFECD497-D484-4E8D-A5F6-8F3D27CB98FA}" type="presParOf" srcId="{8A070DE0-9A29-404A-90F6-AA522FEE73D7}" destId="{4B62988A-200E-40AD-A0DF-E8F5E3CB4F4C}" srcOrd="0" destOrd="0" presId="urn:microsoft.com/office/officeart/2005/8/layout/vList2"/>
    <dgm:cxn modelId="{6C19758F-8337-49C3-BF68-4447315E4225}" type="presParOf" srcId="{8A070DE0-9A29-404A-90F6-AA522FEE73D7}" destId="{C88B3A80-E807-458B-AC0A-882ABF4AA52B}" srcOrd="1" destOrd="0" presId="urn:microsoft.com/office/officeart/2005/8/layout/vList2"/>
    <dgm:cxn modelId="{0A66086E-6F70-4BA1-B1B5-10A475C985D0}" type="presParOf" srcId="{8A070DE0-9A29-404A-90F6-AA522FEE73D7}" destId="{879E8AC8-1CB2-4FEE-ABA7-42C6A2B55D6F}" srcOrd="2" destOrd="0" presId="urn:microsoft.com/office/officeart/2005/8/layout/vList2"/>
    <dgm:cxn modelId="{F7DFBF72-2D41-47A1-8112-2B2A7FDD875E}" type="presParOf" srcId="{8A070DE0-9A29-404A-90F6-AA522FEE73D7}" destId="{CD1FED8A-D3B1-493E-BD20-D0EE64ED7CF1}" srcOrd="3" destOrd="0" presId="urn:microsoft.com/office/officeart/2005/8/layout/vList2"/>
    <dgm:cxn modelId="{DAB46959-41E7-478B-8E66-4C3942FB5512}" type="presParOf" srcId="{8A070DE0-9A29-404A-90F6-AA522FEE73D7}" destId="{A453F1B5-DAAE-42A8-867B-D6CA02E96F52}" srcOrd="4" destOrd="0" presId="urn:microsoft.com/office/officeart/2005/8/layout/vList2"/>
    <dgm:cxn modelId="{31915706-FEBC-4F76-AA6D-D5E7A6C0B6FF}" type="presParOf" srcId="{8A070DE0-9A29-404A-90F6-AA522FEE73D7}" destId="{01FF9E59-56D1-4D6F-8C05-4AD208656E9C}" srcOrd="5" destOrd="0" presId="urn:microsoft.com/office/officeart/2005/8/layout/vList2"/>
    <dgm:cxn modelId="{97217046-2DA6-429A-8AD0-6E567F1AF011}" type="presParOf" srcId="{8A070DE0-9A29-404A-90F6-AA522FEE73D7}" destId="{0F726AD5-77F6-4B81-BD10-76BF5FFA11E1}" srcOrd="6" destOrd="0" presId="urn:microsoft.com/office/officeart/2005/8/layout/vList2"/>
    <dgm:cxn modelId="{649F580A-2022-492D-9853-8B765FED369D}" type="presParOf" srcId="{8A070DE0-9A29-404A-90F6-AA522FEE73D7}" destId="{BD815BE9-C35E-4CF4-8348-A3AB8B67DAFD}" srcOrd="7" destOrd="0" presId="urn:microsoft.com/office/officeart/2005/8/layout/vList2"/>
    <dgm:cxn modelId="{A5336EF3-8B29-454C-9632-9E5731AA5649}" type="presParOf" srcId="{8A070DE0-9A29-404A-90F6-AA522FEE73D7}" destId="{B2628DA2-B80E-4F5F-8FF5-06E8DE6EA8AD}" srcOrd="8" destOrd="0" presId="urn:microsoft.com/office/officeart/2005/8/layout/vList2"/>
    <dgm:cxn modelId="{DA5F0C03-E5FE-4912-A590-FE2329858664}" type="presParOf" srcId="{8A070DE0-9A29-404A-90F6-AA522FEE73D7}" destId="{BECC7931-6632-47C2-926F-B0898F727CFF}" srcOrd="9" destOrd="0" presId="urn:microsoft.com/office/officeart/2005/8/layout/vList2"/>
    <dgm:cxn modelId="{1C65B330-6615-42F3-86CF-720CE12A870E}" type="presParOf" srcId="{8A070DE0-9A29-404A-90F6-AA522FEE73D7}" destId="{C51656B3-FDCB-4F1B-951A-48904985980C}" srcOrd="10" destOrd="0" presId="urn:microsoft.com/office/officeart/2005/8/layout/vList2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9996AE7-19ED-428A-999F-13651E720D6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0A8DABF-7C3D-463A-8409-A7B6CF60961C}">
      <dgm:prSet/>
      <dgm:spPr/>
      <dgm:t>
        <a:bodyPr/>
        <a:lstStyle/>
        <a:p>
          <a:pPr rtl="0"/>
          <a:r>
            <a:rPr lang="en-US" b="1" dirty="0" smtClean="0"/>
            <a:t>IT IS COMMAN TERM ASSOCIATS WITH CC A/C</a:t>
          </a:r>
          <a:endParaRPr lang="en-US" dirty="0"/>
        </a:p>
      </dgm:t>
    </dgm:pt>
    <dgm:pt modelId="{0E5C3F58-992A-45DC-9455-C9EA2C51A583}" type="parTrans" cxnId="{5C209A00-A0D9-42F0-8211-B935B329EF7A}">
      <dgm:prSet/>
      <dgm:spPr/>
      <dgm:t>
        <a:bodyPr/>
        <a:lstStyle/>
        <a:p>
          <a:endParaRPr lang="en-US"/>
        </a:p>
      </dgm:t>
    </dgm:pt>
    <dgm:pt modelId="{A0BE7079-F85C-4BC4-8A97-8B05262D3CE6}" type="sibTrans" cxnId="{5C209A00-A0D9-42F0-8211-B935B329EF7A}">
      <dgm:prSet/>
      <dgm:spPr/>
      <dgm:t>
        <a:bodyPr/>
        <a:lstStyle/>
        <a:p>
          <a:endParaRPr lang="en-US"/>
        </a:p>
      </dgm:t>
    </dgm:pt>
    <dgm:pt modelId="{9C4E7984-3BF4-4D26-9FA6-265D8763399E}">
      <dgm:prSet/>
      <dgm:spPr/>
      <dgm:t>
        <a:bodyPr/>
        <a:lstStyle/>
        <a:p>
          <a:pPr rtl="0"/>
          <a:r>
            <a:rPr lang="en-US" b="1" dirty="0" smtClean="0"/>
            <a:t>DP IS FIXED BY BANK EVERY MONTH ON THE BASIS OF STOCK STATEMENT AND DEBTORS STATEMENT SUBMIT BY THE BORROWER</a:t>
          </a:r>
          <a:endParaRPr lang="en-US" dirty="0"/>
        </a:p>
      </dgm:t>
    </dgm:pt>
    <dgm:pt modelId="{BE5AB320-F7A8-4E3A-94A0-179016E77F31}" type="parTrans" cxnId="{35BD20E5-976B-4AC7-AE55-6DBE92B4F934}">
      <dgm:prSet/>
      <dgm:spPr/>
      <dgm:t>
        <a:bodyPr/>
        <a:lstStyle/>
        <a:p>
          <a:endParaRPr lang="en-US"/>
        </a:p>
      </dgm:t>
    </dgm:pt>
    <dgm:pt modelId="{1E29D977-02F3-4404-990F-579F90658B79}" type="sibTrans" cxnId="{35BD20E5-976B-4AC7-AE55-6DBE92B4F934}">
      <dgm:prSet/>
      <dgm:spPr/>
      <dgm:t>
        <a:bodyPr/>
        <a:lstStyle/>
        <a:p>
          <a:endParaRPr lang="en-US"/>
        </a:p>
      </dgm:t>
    </dgm:pt>
    <dgm:pt modelId="{E2264B5C-048A-4EE5-8483-206446BBA8A7}" type="pres">
      <dgm:prSet presAssocID="{39996AE7-19ED-428A-999F-13651E720D6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A4D1CA0-545E-4F96-A2A7-5EF2D78A04BC}" type="pres">
      <dgm:prSet presAssocID="{20A8DABF-7C3D-463A-8409-A7B6CF60961C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655AE9-5293-4053-B836-0FB182D7DB22}" type="pres">
      <dgm:prSet presAssocID="{A0BE7079-F85C-4BC4-8A97-8B05262D3CE6}" presName="spacer" presStyleCnt="0"/>
      <dgm:spPr/>
    </dgm:pt>
    <dgm:pt modelId="{2345EBB8-963D-49BC-B43F-AF52F7196063}" type="pres">
      <dgm:prSet presAssocID="{9C4E7984-3BF4-4D26-9FA6-265D8763399E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343705A-2076-464E-B846-98B01BF1899A}" type="presOf" srcId="{20A8DABF-7C3D-463A-8409-A7B6CF60961C}" destId="{8A4D1CA0-545E-4F96-A2A7-5EF2D78A04BC}" srcOrd="0" destOrd="0" presId="urn:microsoft.com/office/officeart/2005/8/layout/vList2"/>
    <dgm:cxn modelId="{ED3C56C0-BB94-4164-89BE-4F95F4515C83}" type="presOf" srcId="{9C4E7984-3BF4-4D26-9FA6-265D8763399E}" destId="{2345EBB8-963D-49BC-B43F-AF52F7196063}" srcOrd="0" destOrd="0" presId="urn:microsoft.com/office/officeart/2005/8/layout/vList2"/>
    <dgm:cxn modelId="{35BD20E5-976B-4AC7-AE55-6DBE92B4F934}" srcId="{39996AE7-19ED-428A-999F-13651E720D6C}" destId="{9C4E7984-3BF4-4D26-9FA6-265D8763399E}" srcOrd="1" destOrd="0" parTransId="{BE5AB320-F7A8-4E3A-94A0-179016E77F31}" sibTransId="{1E29D977-02F3-4404-990F-579F90658B79}"/>
    <dgm:cxn modelId="{5C209A00-A0D9-42F0-8211-B935B329EF7A}" srcId="{39996AE7-19ED-428A-999F-13651E720D6C}" destId="{20A8DABF-7C3D-463A-8409-A7B6CF60961C}" srcOrd="0" destOrd="0" parTransId="{0E5C3F58-992A-45DC-9455-C9EA2C51A583}" sibTransId="{A0BE7079-F85C-4BC4-8A97-8B05262D3CE6}"/>
    <dgm:cxn modelId="{12CF8BDF-A336-4A0C-981C-84906A6AD427}" type="presOf" srcId="{39996AE7-19ED-428A-999F-13651E720D6C}" destId="{E2264B5C-048A-4EE5-8483-206446BBA8A7}" srcOrd="0" destOrd="0" presId="urn:microsoft.com/office/officeart/2005/8/layout/vList2"/>
    <dgm:cxn modelId="{D0DAB29A-3F8D-4B2A-B057-2D4C7A251DF6}" type="presParOf" srcId="{E2264B5C-048A-4EE5-8483-206446BBA8A7}" destId="{8A4D1CA0-545E-4F96-A2A7-5EF2D78A04BC}" srcOrd="0" destOrd="0" presId="urn:microsoft.com/office/officeart/2005/8/layout/vList2"/>
    <dgm:cxn modelId="{E8CC450D-9FA5-4336-B1C5-EAEF74A2CAB8}" type="presParOf" srcId="{E2264B5C-048A-4EE5-8483-206446BBA8A7}" destId="{71655AE9-5293-4053-B836-0FB182D7DB22}" srcOrd="1" destOrd="0" presId="urn:microsoft.com/office/officeart/2005/8/layout/vList2"/>
    <dgm:cxn modelId="{E1BAAF35-9295-40A8-97E6-A2700697C509}" type="presParOf" srcId="{E2264B5C-048A-4EE5-8483-206446BBA8A7}" destId="{2345EBB8-963D-49BC-B43F-AF52F7196063}" srcOrd="2" destOrd="0" presId="urn:microsoft.com/office/officeart/2005/8/layout/vList2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458A0AD-639D-475F-8E94-AB75D189683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06AAC2B5-D5C8-44AC-840E-AD8EFEDD8660}">
      <dgm:prSet/>
      <dgm:spPr/>
      <dgm:t>
        <a:bodyPr/>
        <a:lstStyle/>
        <a:p>
          <a:pPr rtl="0"/>
          <a:r>
            <a:rPr lang="en-US" dirty="0" smtClean="0"/>
            <a:t>CREDITOR OF STOCK NOT REDUCE</a:t>
          </a:r>
          <a:endParaRPr lang="en-US" dirty="0"/>
        </a:p>
      </dgm:t>
    </dgm:pt>
    <dgm:pt modelId="{00EE17B4-4DF2-4FBE-B768-D5FCFA6E5C50}" type="parTrans" cxnId="{59096C5F-5423-4ED5-8A4A-22C77629E2CD}">
      <dgm:prSet/>
      <dgm:spPr/>
      <dgm:t>
        <a:bodyPr/>
        <a:lstStyle/>
        <a:p>
          <a:endParaRPr lang="en-US"/>
        </a:p>
      </dgm:t>
    </dgm:pt>
    <dgm:pt modelId="{D2AC2718-DA2D-4B15-A34F-4286EAAC9B0D}" type="sibTrans" cxnId="{59096C5F-5423-4ED5-8A4A-22C77629E2CD}">
      <dgm:prSet/>
      <dgm:spPr/>
      <dgm:t>
        <a:bodyPr/>
        <a:lstStyle/>
        <a:p>
          <a:endParaRPr lang="en-US"/>
        </a:p>
      </dgm:t>
    </dgm:pt>
    <dgm:pt modelId="{154BB93A-4983-4A4C-9A42-AF488031251D}">
      <dgm:prSet/>
      <dgm:spPr/>
      <dgm:t>
        <a:bodyPr/>
        <a:lstStyle/>
        <a:p>
          <a:pPr rtl="0"/>
          <a:r>
            <a:rPr lang="en-US" dirty="0" smtClean="0"/>
            <a:t>DEBTORS AGAIN MORE THEN 90 DAYS NOT REDUCE</a:t>
          </a:r>
          <a:endParaRPr lang="en-US" dirty="0"/>
        </a:p>
      </dgm:t>
    </dgm:pt>
    <dgm:pt modelId="{B952773B-B1DE-4684-B893-50AEF475BC8C}" type="parTrans" cxnId="{AAAAC569-2A36-4799-B4AF-A3BC01EB19E1}">
      <dgm:prSet/>
      <dgm:spPr/>
      <dgm:t>
        <a:bodyPr/>
        <a:lstStyle/>
        <a:p>
          <a:endParaRPr lang="en-US"/>
        </a:p>
      </dgm:t>
    </dgm:pt>
    <dgm:pt modelId="{003B7831-6116-43BE-B66D-BC28362C2DDD}" type="sibTrans" cxnId="{AAAAC569-2A36-4799-B4AF-A3BC01EB19E1}">
      <dgm:prSet/>
      <dgm:spPr/>
      <dgm:t>
        <a:bodyPr/>
        <a:lstStyle/>
        <a:p>
          <a:endParaRPr lang="en-US"/>
        </a:p>
      </dgm:t>
    </dgm:pt>
    <dgm:pt modelId="{A48AB018-93DA-4912-80CD-FC9E55D4DFE2}">
      <dgm:prSet/>
      <dgm:spPr/>
      <dgm:t>
        <a:bodyPr/>
        <a:lstStyle/>
        <a:p>
          <a:pPr rtl="0"/>
          <a:r>
            <a:rPr lang="en-US" dirty="0" smtClean="0"/>
            <a:t>QUETARLY CA CERTIFICATE NOT SUBMITTED BY BORROWER</a:t>
          </a:r>
          <a:endParaRPr lang="en-US" dirty="0"/>
        </a:p>
      </dgm:t>
    </dgm:pt>
    <dgm:pt modelId="{1E280E0D-B0AE-45EB-A868-670F88B9A7DD}" type="parTrans" cxnId="{C63CDF48-55A5-49B6-BB3D-E0F748140C15}">
      <dgm:prSet/>
      <dgm:spPr/>
      <dgm:t>
        <a:bodyPr/>
        <a:lstStyle/>
        <a:p>
          <a:endParaRPr lang="en-US"/>
        </a:p>
      </dgm:t>
    </dgm:pt>
    <dgm:pt modelId="{525414C0-39E1-4D3C-89EE-CB0DE75B7776}" type="sibTrans" cxnId="{C63CDF48-55A5-49B6-BB3D-E0F748140C15}">
      <dgm:prSet/>
      <dgm:spPr/>
      <dgm:t>
        <a:bodyPr/>
        <a:lstStyle/>
        <a:p>
          <a:endParaRPr lang="en-US"/>
        </a:p>
      </dgm:t>
    </dgm:pt>
    <dgm:pt modelId="{A9BE657D-4EFB-40C8-8984-8F48EAF81709}" type="pres">
      <dgm:prSet presAssocID="{9458A0AD-639D-475F-8E94-AB75D189683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2901B7-325C-4018-B70F-9FDB2A578738}" type="pres">
      <dgm:prSet presAssocID="{06AAC2B5-D5C8-44AC-840E-AD8EFEDD8660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54914E-57C4-4624-BAD6-8179D0AD9BED}" type="pres">
      <dgm:prSet presAssocID="{D2AC2718-DA2D-4B15-A34F-4286EAAC9B0D}" presName="spacer" presStyleCnt="0"/>
      <dgm:spPr/>
    </dgm:pt>
    <dgm:pt modelId="{9FC90075-BDE7-40B9-8EEC-3B2F4AC4BD01}" type="pres">
      <dgm:prSet presAssocID="{154BB93A-4983-4A4C-9A42-AF488031251D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8407CD-E827-4A71-97E8-2DE8908F1252}" type="pres">
      <dgm:prSet presAssocID="{003B7831-6116-43BE-B66D-BC28362C2DDD}" presName="spacer" presStyleCnt="0"/>
      <dgm:spPr/>
    </dgm:pt>
    <dgm:pt modelId="{861AB2F6-9AB7-4228-99FE-D8139224E815}" type="pres">
      <dgm:prSet presAssocID="{A48AB018-93DA-4912-80CD-FC9E55D4DFE2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63CDF48-55A5-49B6-BB3D-E0F748140C15}" srcId="{9458A0AD-639D-475F-8E94-AB75D189683C}" destId="{A48AB018-93DA-4912-80CD-FC9E55D4DFE2}" srcOrd="2" destOrd="0" parTransId="{1E280E0D-B0AE-45EB-A868-670F88B9A7DD}" sibTransId="{525414C0-39E1-4D3C-89EE-CB0DE75B7776}"/>
    <dgm:cxn modelId="{59096C5F-5423-4ED5-8A4A-22C77629E2CD}" srcId="{9458A0AD-639D-475F-8E94-AB75D189683C}" destId="{06AAC2B5-D5C8-44AC-840E-AD8EFEDD8660}" srcOrd="0" destOrd="0" parTransId="{00EE17B4-4DF2-4FBE-B768-D5FCFA6E5C50}" sibTransId="{D2AC2718-DA2D-4B15-A34F-4286EAAC9B0D}"/>
    <dgm:cxn modelId="{AD66B3FB-3540-4935-AE42-4E068C39FC88}" type="presOf" srcId="{9458A0AD-639D-475F-8E94-AB75D189683C}" destId="{A9BE657D-4EFB-40C8-8984-8F48EAF81709}" srcOrd="0" destOrd="0" presId="urn:microsoft.com/office/officeart/2005/8/layout/vList2"/>
    <dgm:cxn modelId="{AAAAC569-2A36-4799-B4AF-A3BC01EB19E1}" srcId="{9458A0AD-639D-475F-8E94-AB75D189683C}" destId="{154BB93A-4983-4A4C-9A42-AF488031251D}" srcOrd="1" destOrd="0" parTransId="{B952773B-B1DE-4684-B893-50AEF475BC8C}" sibTransId="{003B7831-6116-43BE-B66D-BC28362C2DDD}"/>
    <dgm:cxn modelId="{CBD13F07-4330-45E4-B819-3246D743246F}" type="presOf" srcId="{A48AB018-93DA-4912-80CD-FC9E55D4DFE2}" destId="{861AB2F6-9AB7-4228-99FE-D8139224E815}" srcOrd="0" destOrd="0" presId="urn:microsoft.com/office/officeart/2005/8/layout/vList2"/>
    <dgm:cxn modelId="{72BBD3D6-A508-4364-92AD-F52C9B06AB6B}" type="presOf" srcId="{154BB93A-4983-4A4C-9A42-AF488031251D}" destId="{9FC90075-BDE7-40B9-8EEC-3B2F4AC4BD01}" srcOrd="0" destOrd="0" presId="urn:microsoft.com/office/officeart/2005/8/layout/vList2"/>
    <dgm:cxn modelId="{7C72F191-0B79-4C95-9628-909AF2F3EB90}" type="presOf" srcId="{06AAC2B5-D5C8-44AC-840E-AD8EFEDD8660}" destId="{F12901B7-325C-4018-B70F-9FDB2A578738}" srcOrd="0" destOrd="0" presId="urn:microsoft.com/office/officeart/2005/8/layout/vList2"/>
    <dgm:cxn modelId="{177C8AF1-6CDF-4A3A-8E46-93EC46188853}" type="presParOf" srcId="{A9BE657D-4EFB-40C8-8984-8F48EAF81709}" destId="{F12901B7-325C-4018-B70F-9FDB2A578738}" srcOrd="0" destOrd="0" presId="urn:microsoft.com/office/officeart/2005/8/layout/vList2"/>
    <dgm:cxn modelId="{A5ECC7D2-0FDD-4730-A098-DD3976751F10}" type="presParOf" srcId="{A9BE657D-4EFB-40C8-8984-8F48EAF81709}" destId="{A054914E-57C4-4624-BAD6-8179D0AD9BED}" srcOrd="1" destOrd="0" presId="urn:microsoft.com/office/officeart/2005/8/layout/vList2"/>
    <dgm:cxn modelId="{78A911A8-CA17-4EEB-86FA-8FDEB858425B}" type="presParOf" srcId="{A9BE657D-4EFB-40C8-8984-8F48EAF81709}" destId="{9FC90075-BDE7-40B9-8EEC-3B2F4AC4BD01}" srcOrd="2" destOrd="0" presId="urn:microsoft.com/office/officeart/2005/8/layout/vList2"/>
    <dgm:cxn modelId="{713C0AEA-5006-45CE-B047-8833819A5E3E}" type="presParOf" srcId="{A9BE657D-4EFB-40C8-8984-8F48EAF81709}" destId="{488407CD-E827-4A71-97E8-2DE8908F1252}" srcOrd="3" destOrd="0" presId="urn:microsoft.com/office/officeart/2005/8/layout/vList2"/>
    <dgm:cxn modelId="{BD81A53B-0169-4EED-8172-EA579C0AC678}" type="presParOf" srcId="{A9BE657D-4EFB-40C8-8984-8F48EAF81709}" destId="{861AB2F6-9AB7-4228-99FE-D8139224E815}" srcOrd="4" destOrd="0" presId="urn:microsoft.com/office/officeart/2005/8/layout/vList2"/>
  </dgm:cxnLst>
  <dgm:bg/>
  <dgm:whole/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B5A8D82-010C-41E7-9992-D17A405024DB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2108FF7-E93D-40D6-AC94-0A33AE2ECD59}">
      <dgm:prSet/>
      <dgm:spPr/>
      <dgm:t>
        <a:bodyPr/>
        <a:lstStyle/>
        <a:p>
          <a:pPr rtl="0"/>
          <a:r>
            <a:rPr lang="en-US" dirty="0" smtClean="0"/>
            <a:t>BRANCH MANAGER HAS THE POWER ALLOWED TOD TO ACCOUNT HOLDER TO DRAW AMOUNT EXCESS TO LIMIT</a:t>
          </a:r>
          <a:endParaRPr lang="en-US" dirty="0"/>
        </a:p>
      </dgm:t>
    </dgm:pt>
    <dgm:pt modelId="{DD8C755E-9F3D-45CE-A0C6-420A198C602E}" type="parTrans" cxnId="{50471F96-57A8-453E-9472-B77B38F5D778}">
      <dgm:prSet/>
      <dgm:spPr/>
      <dgm:t>
        <a:bodyPr/>
        <a:lstStyle/>
        <a:p>
          <a:endParaRPr lang="en-US"/>
        </a:p>
      </dgm:t>
    </dgm:pt>
    <dgm:pt modelId="{4D9CC8B8-FC94-462F-A6C2-A9B95C4B9C45}" type="sibTrans" cxnId="{50471F96-57A8-453E-9472-B77B38F5D778}">
      <dgm:prSet/>
      <dgm:spPr/>
      <dgm:t>
        <a:bodyPr/>
        <a:lstStyle/>
        <a:p>
          <a:endParaRPr lang="en-US"/>
        </a:p>
      </dgm:t>
    </dgm:pt>
    <dgm:pt modelId="{6A525F60-590C-4E71-850D-092B753086D6}">
      <dgm:prSet/>
      <dgm:spPr/>
      <dgm:t>
        <a:bodyPr/>
        <a:lstStyle/>
        <a:p>
          <a:pPr rtl="0"/>
          <a:r>
            <a:rPr lang="en-US" dirty="0" smtClean="0"/>
            <a:t>TOD IS NORMALY SHORTER PERIOD 1-30 DAYS</a:t>
          </a:r>
          <a:endParaRPr lang="en-US" dirty="0"/>
        </a:p>
      </dgm:t>
    </dgm:pt>
    <dgm:pt modelId="{664BCDFC-216E-4C58-B73E-BD371BCC2AC0}" type="parTrans" cxnId="{116E9A6E-5A73-42E3-BDBF-8E07BD7FC3BE}">
      <dgm:prSet/>
      <dgm:spPr/>
      <dgm:t>
        <a:bodyPr/>
        <a:lstStyle/>
        <a:p>
          <a:endParaRPr lang="en-US"/>
        </a:p>
      </dgm:t>
    </dgm:pt>
    <dgm:pt modelId="{C2DED338-05A6-4B80-9F53-02E6358ED62D}" type="sibTrans" cxnId="{116E9A6E-5A73-42E3-BDBF-8E07BD7FC3BE}">
      <dgm:prSet/>
      <dgm:spPr/>
      <dgm:t>
        <a:bodyPr/>
        <a:lstStyle/>
        <a:p>
          <a:endParaRPr lang="en-US"/>
        </a:p>
      </dgm:t>
    </dgm:pt>
    <dgm:pt modelId="{46AD9E59-0B9F-474F-9409-49C94F2858ED}">
      <dgm:prSet/>
      <dgm:spPr/>
      <dgm:t>
        <a:bodyPr/>
        <a:lstStyle/>
        <a:p>
          <a:pPr rtl="0"/>
          <a:r>
            <a:rPr lang="en-US" dirty="0" smtClean="0"/>
            <a:t>BANK CHARGE ADDITIONAL INTREST AND VERY HIGH APPORX 15-30%</a:t>
          </a:r>
          <a:endParaRPr lang="en-US" dirty="0"/>
        </a:p>
      </dgm:t>
    </dgm:pt>
    <dgm:pt modelId="{5F0F4D5D-5B14-4A4E-915E-FF9ACA2A6806}" type="parTrans" cxnId="{99BF33E5-D373-4AC2-B22E-2A174D8A887E}">
      <dgm:prSet/>
      <dgm:spPr/>
      <dgm:t>
        <a:bodyPr/>
        <a:lstStyle/>
        <a:p>
          <a:endParaRPr lang="en-US"/>
        </a:p>
      </dgm:t>
    </dgm:pt>
    <dgm:pt modelId="{1592A8A3-3F6B-4FC1-A66A-628F669F2D31}" type="sibTrans" cxnId="{99BF33E5-D373-4AC2-B22E-2A174D8A887E}">
      <dgm:prSet/>
      <dgm:spPr/>
      <dgm:t>
        <a:bodyPr/>
        <a:lstStyle/>
        <a:p>
          <a:endParaRPr lang="en-US"/>
        </a:p>
      </dgm:t>
    </dgm:pt>
    <dgm:pt modelId="{7BCCC49D-BA3F-4AE2-B16F-EA5CB7C62315}">
      <dgm:prSet/>
      <dgm:spPr/>
      <dgm:t>
        <a:bodyPr/>
        <a:lstStyle/>
        <a:p>
          <a:pPr rtl="0"/>
          <a:r>
            <a:rPr lang="en-US" dirty="0" smtClean="0"/>
            <a:t>TOD ALSO SB/CC </a:t>
          </a:r>
          <a:endParaRPr lang="en-US" dirty="0"/>
        </a:p>
      </dgm:t>
    </dgm:pt>
    <dgm:pt modelId="{AA2AA319-5BEA-45DC-AFEA-E079C07EB626}" type="parTrans" cxnId="{E755F94C-8687-4FBF-9723-B55DEDE6016E}">
      <dgm:prSet/>
      <dgm:spPr/>
      <dgm:t>
        <a:bodyPr/>
        <a:lstStyle/>
        <a:p>
          <a:endParaRPr lang="en-US"/>
        </a:p>
      </dgm:t>
    </dgm:pt>
    <dgm:pt modelId="{21888580-2370-4473-B34A-867AF3D2609D}" type="sibTrans" cxnId="{E755F94C-8687-4FBF-9723-B55DEDE6016E}">
      <dgm:prSet/>
      <dgm:spPr/>
      <dgm:t>
        <a:bodyPr/>
        <a:lstStyle/>
        <a:p>
          <a:endParaRPr lang="en-US"/>
        </a:p>
      </dgm:t>
    </dgm:pt>
    <dgm:pt modelId="{3F20C5DF-A637-4B0B-B412-1181C094CE9F}" type="pres">
      <dgm:prSet presAssocID="{8B5A8D82-010C-41E7-9992-D17A405024D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EFE4E2C-0425-4E64-9B33-34E5A6191C7B}" type="pres">
      <dgm:prSet presAssocID="{72108FF7-E93D-40D6-AC94-0A33AE2ECD59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2CDCFC-180C-4EC0-A334-F34AFF4F8450}" type="pres">
      <dgm:prSet presAssocID="{4D9CC8B8-FC94-462F-A6C2-A9B95C4B9C45}" presName="spacer" presStyleCnt="0"/>
      <dgm:spPr/>
    </dgm:pt>
    <dgm:pt modelId="{B21B67AA-24C4-41FF-BB22-73BBB37849B5}" type="pres">
      <dgm:prSet presAssocID="{6A525F60-590C-4E71-850D-092B753086D6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A34DA9-F90A-453C-8C7B-5EF011ACED94}" type="pres">
      <dgm:prSet presAssocID="{C2DED338-05A6-4B80-9F53-02E6358ED62D}" presName="spacer" presStyleCnt="0"/>
      <dgm:spPr/>
    </dgm:pt>
    <dgm:pt modelId="{5EE127E7-35A0-439F-B400-4CCED32B0664}" type="pres">
      <dgm:prSet presAssocID="{46AD9E59-0B9F-474F-9409-49C94F2858ED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18A2B2-991B-4264-836D-74CC86EA926D}" type="pres">
      <dgm:prSet presAssocID="{1592A8A3-3F6B-4FC1-A66A-628F669F2D31}" presName="spacer" presStyleCnt="0"/>
      <dgm:spPr/>
    </dgm:pt>
    <dgm:pt modelId="{6D0CD110-F1B1-4432-B60D-0FE837CD5996}" type="pres">
      <dgm:prSet presAssocID="{7BCCC49D-BA3F-4AE2-B16F-EA5CB7C62315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755F94C-8687-4FBF-9723-B55DEDE6016E}" srcId="{8B5A8D82-010C-41E7-9992-D17A405024DB}" destId="{7BCCC49D-BA3F-4AE2-B16F-EA5CB7C62315}" srcOrd="3" destOrd="0" parTransId="{AA2AA319-5BEA-45DC-AFEA-E079C07EB626}" sibTransId="{21888580-2370-4473-B34A-867AF3D2609D}"/>
    <dgm:cxn modelId="{5FD5A347-3E8E-4F00-987D-B1D4D8C3F16D}" type="presOf" srcId="{7BCCC49D-BA3F-4AE2-B16F-EA5CB7C62315}" destId="{6D0CD110-F1B1-4432-B60D-0FE837CD5996}" srcOrd="0" destOrd="0" presId="urn:microsoft.com/office/officeart/2005/8/layout/vList2"/>
    <dgm:cxn modelId="{50471F96-57A8-453E-9472-B77B38F5D778}" srcId="{8B5A8D82-010C-41E7-9992-D17A405024DB}" destId="{72108FF7-E93D-40D6-AC94-0A33AE2ECD59}" srcOrd="0" destOrd="0" parTransId="{DD8C755E-9F3D-45CE-A0C6-420A198C602E}" sibTransId="{4D9CC8B8-FC94-462F-A6C2-A9B95C4B9C45}"/>
    <dgm:cxn modelId="{786C4394-B401-4269-B928-9BBBB9DCDBE2}" type="presOf" srcId="{72108FF7-E93D-40D6-AC94-0A33AE2ECD59}" destId="{4EFE4E2C-0425-4E64-9B33-34E5A6191C7B}" srcOrd="0" destOrd="0" presId="urn:microsoft.com/office/officeart/2005/8/layout/vList2"/>
    <dgm:cxn modelId="{88F8BFE0-D678-4DE9-8600-51CEAA5AB619}" type="presOf" srcId="{6A525F60-590C-4E71-850D-092B753086D6}" destId="{B21B67AA-24C4-41FF-BB22-73BBB37849B5}" srcOrd="0" destOrd="0" presId="urn:microsoft.com/office/officeart/2005/8/layout/vList2"/>
    <dgm:cxn modelId="{6FB4DD45-CA73-4991-9BB6-FBEDE0CFB049}" type="presOf" srcId="{46AD9E59-0B9F-474F-9409-49C94F2858ED}" destId="{5EE127E7-35A0-439F-B400-4CCED32B0664}" srcOrd="0" destOrd="0" presId="urn:microsoft.com/office/officeart/2005/8/layout/vList2"/>
    <dgm:cxn modelId="{2ED5E49A-76C2-4764-B1EA-2CA3154C095E}" type="presOf" srcId="{8B5A8D82-010C-41E7-9992-D17A405024DB}" destId="{3F20C5DF-A637-4B0B-B412-1181C094CE9F}" srcOrd="0" destOrd="0" presId="urn:microsoft.com/office/officeart/2005/8/layout/vList2"/>
    <dgm:cxn modelId="{116E9A6E-5A73-42E3-BDBF-8E07BD7FC3BE}" srcId="{8B5A8D82-010C-41E7-9992-D17A405024DB}" destId="{6A525F60-590C-4E71-850D-092B753086D6}" srcOrd="1" destOrd="0" parTransId="{664BCDFC-216E-4C58-B73E-BD371BCC2AC0}" sibTransId="{C2DED338-05A6-4B80-9F53-02E6358ED62D}"/>
    <dgm:cxn modelId="{99BF33E5-D373-4AC2-B22E-2A174D8A887E}" srcId="{8B5A8D82-010C-41E7-9992-D17A405024DB}" destId="{46AD9E59-0B9F-474F-9409-49C94F2858ED}" srcOrd="2" destOrd="0" parTransId="{5F0F4D5D-5B14-4A4E-915E-FF9ACA2A6806}" sibTransId="{1592A8A3-3F6B-4FC1-A66A-628F669F2D31}"/>
    <dgm:cxn modelId="{2B9D18E5-F0EF-4867-8E2D-CA23454AB673}" type="presParOf" srcId="{3F20C5DF-A637-4B0B-B412-1181C094CE9F}" destId="{4EFE4E2C-0425-4E64-9B33-34E5A6191C7B}" srcOrd="0" destOrd="0" presId="urn:microsoft.com/office/officeart/2005/8/layout/vList2"/>
    <dgm:cxn modelId="{E4D00164-FC2C-47CA-92CC-596C77A6295C}" type="presParOf" srcId="{3F20C5DF-A637-4B0B-B412-1181C094CE9F}" destId="{9A2CDCFC-180C-4EC0-A334-F34AFF4F8450}" srcOrd="1" destOrd="0" presId="urn:microsoft.com/office/officeart/2005/8/layout/vList2"/>
    <dgm:cxn modelId="{35952312-6824-403B-A300-0D2BC51EE045}" type="presParOf" srcId="{3F20C5DF-A637-4B0B-B412-1181C094CE9F}" destId="{B21B67AA-24C4-41FF-BB22-73BBB37849B5}" srcOrd="2" destOrd="0" presId="urn:microsoft.com/office/officeart/2005/8/layout/vList2"/>
    <dgm:cxn modelId="{B942FEDD-4165-4B9C-AC49-7253D67F0310}" type="presParOf" srcId="{3F20C5DF-A637-4B0B-B412-1181C094CE9F}" destId="{16A34DA9-F90A-453C-8C7B-5EF011ACED94}" srcOrd="3" destOrd="0" presId="urn:microsoft.com/office/officeart/2005/8/layout/vList2"/>
    <dgm:cxn modelId="{C4DF359D-B8B5-4CC4-B7DF-27CF321DD286}" type="presParOf" srcId="{3F20C5DF-A637-4B0B-B412-1181C094CE9F}" destId="{5EE127E7-35A0-439F-B400-4CCED32B0664}" srcOrd="4" destOrd="0" presId="urn:microsoft.com/office/officeart/2005/8/layout/vList2"/>
    <dgm:cxn modelId="{A36BBA28-5212-4636-9E0F-9FA16CB32419}" type="presParOf" srcId="{3F20C5DF-A637-4B0B-B412-1181C094CE9F}" destId="{5218A2B2-991B-4264-836D-74CC86EA926D}" srcOrd="5" destOrd="0" presId="urn:microsoft.com/office/officeart/2005/8/layout/vList2"/>
    <dgm:cxn modelId="{2CE286BC-C5AD-4D1C-B8F1-185BBBB9E992}" type="presParOf" srcId="{3F20C5DF-A637-4B0B-B412-1181C094CE9F}" destId="{6D0CD110-F1B1-4432-B60D-0FE837CD5996}" srcOrd="6" destOrd="0" presId="urn:microsoft.com/office/officeart/2005/8/layout/vList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993A60-1C72-4199-9641-5584387F7155}" type="datetimeFigureOut">
              <a:rPr lang="en-US" smtClean="0"/>
              <a:pPr/>
              <a:t>1/23/2014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Conti....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B936B8-EEF7-4818-8F96-0C43623111D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AD68F9-C48D-4E9F-87F6-3617EEE00DA0}" type="datetimeFigureOut">
              <a:rPr lang="en-US" smtClean="0"/>
              <a:pPr/>
              <a:t>1/23/2014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Conti....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4F7330-2CDF-4FB1-A554-A116FAE0917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F7330-2CDF-4FB1-A554-A116FAE09177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Conti....</a:t>
            </a:r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Conti....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4F7330-2CDF-4FB1-A554-A116FAE09177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F7330-2CDF-4FB1-A554-A116FAE09177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Conti....</a:t>
            </a:r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F7330-2CDF-4FB1-A554-A116FAE09177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Conti....</a:t>
            </a:r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EF73A3-08E9-4C36-8D9F-A04D74D9B687}" type="slidenum">
              <a:rPr lang="en-US" smtClean="0"/>
              <a:pPr/>
              <a:t>51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SURESH GUPTA</a:t>
            </a:r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SURESH GUPTA</a:t>
            </a: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 spd="med" advTm="6000">
    <p:pull dir="r"/>
    <p:sndAc>
      <p:stSnd>
        <p:snd r:embed="rId1" name="arrow.wav" builtIn="1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SURESH GUPTA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SURESH GUPTA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Tm="6000">
    <p:pull dir="r"/>
    <p:sndAc>
      <p:stSnd>
        <p:snd r:embed="rId1" name="arrow.wav" builtIn="1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SURESH GUPTA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SURESH GUPTA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Tm="6000">
    <p:pull dir="r"/>
    <p:sndAc>
      <p:stSnd>
        <p:snd r:embed="rId1" name="arrow.wav" builtIn="1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SURESH GUPTA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SURESH GUPTA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Tm="6000">
    <p:pull dir="r"/>
    <p:sndAc>
      <p:stSnd>
        <p:snd r:embed="rId1" name="arrow.wav" builtIn="1"/>
      </p:stSnd>
    </p:sndAc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SURESH GUPTA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SURESH GUPTA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 spd="med" advTm="6000">
    <p:pull dir="r"/>
    <p:sndAc>
      <p:stSnd>
        <p:snd r:embed="rId1" name="arrow.wav" builtIn="1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SURESH GUPTA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SURESH GUPTA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Tm="6000">
    <p:pull dir="r"/>
    <p:sndAc>
      <p:stSnd>
        <p:snd r:embed="rId1" name="arrow.wav" builtIn="1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SURESH GUPTA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SURESH GUPTA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 spd="med" advTm="6000">
    <p:pull dir="r"/>
    <p:sndAc>
      <p:stSnd>
        <p:snd r:embed="rId1" name="arrow.wav" builtIn="1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SURESH GUPTA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SURESH GUPTA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Tm="6000">
    <p:pull dir="r"/>
    <p:sndAc>
      <p:stSnd>
        <p:snd r:embed="rId1" name="arrow.wav" builtIn="1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SURESH GUPTA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SURESH GUPTA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Tm="6000">
    <p:pull dir="r"/>
    <p:sndAc>
      <p:stSnd>
        <p:snd r:embed="rId1" name="arrow.wav" builtIn="1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SURESH GUPTA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SURESH GUPTA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Tm="6000">
    <p:pull dir="r"/>
    <p:sndAc>
      <p:stSnd>
        <p:snd r:embed="rId1" name="arrow.wav" builtIn="1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r>
              <a:rPr lang="en-US" smtClean="0"/>
              <a:t>SURESH GUPTA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r>
              <a:rPr lang="en-US" smtClean="0"/>
              <a:t>SURESH GUPTA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Tm="6000">
    <p:pull dir="r"/>
    <p:sndAc>
      <p:stSnd>
        <p:snd r:embed="rId1" name="arrow.wav" builtIn="1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r>
              <a:rPr lang="en-US" smtClean="0"/>
              <a:t>SURESH GUPTA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r>
              <a:rPr lang="en-US" smtClean="0"/>
              <a:t>SURESH GUPTA</a:t>
            </a: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ransition spd="med" advTm="6000">
    <p:pull dir="r"/>
    <p:sndAc>
      <p:stSnd>
        <p:snd r:embed="rId13" name="arrow.wav" builtIn="1"/>
      </p:stSnd>
    </p:sndAc>
  </p:transition>
  <p:hf sldNum="0" hdr="0" ftr="0"/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casuresh92@gmail.com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audio" Target="../media/audio1.wav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diagramQuickStyle" Target="../diagrams/quickStyle2.xml"/><Relationship Id="rId11" Type="http://schemas.openxmlformats.org/officeDocument/2006/relationships/diagramColors" Target="../diagrams/colors3.xml"/><Relationship Id="rId5" Type="http://schemas.openxmlformats.org/officeDocument/2006/relationships/diagramLayout" Target="../diagrams/layout2.xml"/><Relationship Id="rId10" Type="http://schemas.openxmlformats.org/officeDocument/2006/relationships/diagramQuickStyle" Target="../diagrams/quickStyle3.xml"/><Relationship Id="rId4" Type="http://schemas.openxmlformats.org/officeDocument/2006/relationships/diagramData" Target="../diagrams/data2.xml"/><Relationship Id="rId9" Type="http://schemas.openxmlformats.org/officeDocument/2006/relationships/diagramLayout" Target="../diagrams/layout3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Data" Target="../diagrams/data4.xml"/><Relationship Id="rId7" Type="http://schemas.openxmlformats.org/officeDocument/2006/relationships/diagramData" Target="../diagrams/data5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10" Type="http://schemas.openxmlformats.org/officeDocument/2006/relationships/diagramColors" Target="../diagrams/colors5.xml"/><Relationship Id="rId4" Type="http://schemas.openxmlformats.org/officeDocument/2006/relationships/diagramLayout" Target="../diagrams/layout4.xml"/><Relationship Id="rId9" Type="http://schemas.openxmlformats.org/officeDocument/2006/relationships/diagramQuickStyle" Target="../diagrams/quickStyle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3.xml"/><Relationship Id="rId3" Type="http://schemas.openxmlformats.org/officeDocument/2006/relationships/diagramData" Target="../diagrams/data12.xml"/><Relationship Id="rId7" Type="http://schemas.openxmlformats.org/officeDocument/2006/relationships/diagramData" Target="../diagrams/data1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10" Type="http://schemas.openxmlformats.org/officeDocument/2006/relationships/diagramColors" Target="../diagrams/colors13.xml"/><Relationship Id="rId4" Type="http://schemas.openxmlformats.org/officeDocument/2006/relationships/diagramLayout" Target="../diagrams/layout12.xml"/><Relationship Id="rId9" Type="http://schemas.openxmlformats.org/officeDocument/2006/relationships/diagramQuickStyle" Target="../diagrams/quickStyle1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0.xml"/><Relationship Id="rId3" Type="http://schemas.openxmlformats.org/officeDocument/2006/relationships/diagramData" Target="../diagrams/data19.xml"/><Relationship Id="rId7" Type="http://schemas.openxmlformats.org/officeDocument/2006/relationships/diagramData" Target="../diagrams/data20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10" Type="http://schemas.openxmlformats.org/officeDocument/2006/relationships/diagramColors" Target="../diagrams/colors20.xml"/><Relationship Id="rId4" Type="http://schemas.openxmlformats.org/officeDocument/2006/relationships/diagramLayout" Target="../diagrams/layout19.xml"/><Relationship Id="rId9" Type="http://schemas.openxmlformats.org/officeDocument/2006/relationships/diagramQuickStyle" Target="../diagrams/quickStyle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3.xml"/><Relationship Id="rId3" Type="http://schemas.openxmlformats.org/officeDocument/2006/relationships/audio" Target="../media/audio1.wav"/><Relationship Id="rId7" Type="http://schemas.openxmlformats.org/officeDocument/2006/relationships/diagramColors" Target="../diagrams/colors2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diagramQuickStyle" Target="../diagrams/quickStyle22.xml"/><Relationship Id="rId11" Type="http://schemas.openxmlformats.org/officeDocument/2006/relationships/diagramColors" Target="../diagrams/colors23.xml"/><Relationship Id="rId5" Type="http://schemas.openxmlformats.org/officeDocument/2006/relationships/diagramLayout" Target="../diagrams/layout22.xml"/><Relationship Id="rId10" Type="http://schemas.openxmlformats.org/officeDocument/2006/relationships/diagramQuickStyle" Target="../diagrams/quickStyle23.xml"/><Relationship Id="rId4" Type="http://schemas.openxmlformats.org/officeDocument/2006/relationships/diagramData" Target="../diagrams/data22.xml"/><Relationship Id="rId9" Type="http://schemas.openxmlformats.org/officeDocument/2006/relationships/diagramLayout" Target="../diagrams/layout2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4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4" Type="http://schemas.openxmlformats.org/officeDocument/2006/relationships/diagramLayout" Target="../diagrams/layout2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5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5.xml"/><Relationship Id="rId5" Type="http://schemas.openxmlformats.org/officeDocument/2006/relationships/diagramQuickStyle" Target="../diagrams/quickStyle25.xml"/><Relationship Id="rId4" Type="http://schemas.openxmlformats.org/officeDocument/2006/relationships/diagramLayout" Target="../diagrams/layout25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7.xml"/><Relationship Id="rId3" Type="http://schemas.openxmlformats.org/officeDocument/2006/relationships/diagramData" Target="../diagrams/data26.xml"/><Relationship Id="rId7" Type="http://schemas.openxmlformats.org/officeDocument/2006/relationships/diagramData" Target="../diagrams/data27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6.xml"/><Relationship Id="rId5" Type="http://schemas.openxmlformats.org/officeDocument/2006/relationships/diagramQuickStyle" Target="../diagrams/quickStyle26.xml"/><Relationship Id="rId10" Type="http://schemas.openxmlformats.org/officeDocument/2006/relationships/diagramColors" Target="../diagrams/colors27.xml"/><Relationship Id="rId4" Type="http://schemas.openxmlformats.org/officeDocument/2006/relationships/diagramLayout" Target="../diagrams/layout26.xml"/><Relationship Id="rId9" Type="http://schemas.openxmlformats.org/officeDocument/2006/relationships/diagramQuickStyle" Target="../diagrams/quickStyle2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8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8.xml"/><Relationship Id="rId5" Type="http://schemas.openxmlformats.org/officeDocument/2006/relationships/diagramQuickStyle" Target="../diagrams/quickStyle28.xml"/><Relationship Id="rId4" Type="http://schemas.openxmlformats.org/officeDocument/2006/relationships/diagramLayout" Target="../diagrams/layout28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0.xml"/><Relationship Id="rId3" Type="http://schemas.openxmlformats.org/officeDocument/2006/relationships/diagramData" Target="../diagrams/data29.xml"/><Relationship Id="rId7" Type="http://schemas.openxmlformats.org/officeDocument/2006/relationships/diagramData" Target="../diagrams/data30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9.xml"/><Relationship Id="rId5" Type="http://schemas.openxmlformats.org/officeDocument/2006/relationships/diagramQuickStyle" Target="../diagrams/quickStyle29.xml"/><Relationship Id="rId10" Type="http://schemas.openxmlformats.org/officeDocument/2006/relationships/diagramColors" Target="../diagrams/colors30.xml"/><Relationship Id="rId4" Type="http://schemas.openxmlformats.org/officeDocument/2006/relationships/diagramLayout" Target="../diagrams/layout29.xml"/><Relationship Id="rId9" Type="http://schemas.openxmlformats.org/officeDocument/2006/relationships/diagramQuickStyle" Target="../diagrams/quickStyle30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1.xml"/><Relationship Id="rId5" Type="http://schemas.openxmlformats.org/officeDocument/2006/relationships/diagramQuickStyle" Target="../diagrams/quickStyle31.xml"/><Relationship Id="rId4" Type="http://schemas.openxmlformats.org/officeDocument/2006/relationships/diagramLayout" Target="../diagrams/layout3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2.xml"/><Relationship Id="rId5" Type="http://schemas.openxmlformats.org/officeDocument/2006/relationships/diagramQuickStyle" Target="../diagrams/quickStyle32.xml"/><Relationship Id="rId4" Type="http://schemas.openxmlformats.org/officeDocument/2006/relationships/diagramLayout" Target="../diagrams/layout3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524000"/>
          </a:xfrm>
          <a:solidFill>
            <a:srgbClr val="FF0000"/>
          </a:solidFill>
        </p:spPr>
        <p:txBody>
          <a:bodyPr>
            <a:noAutofit/>
          </a:bodyPr>
          <a:lstStyle/>
          <a:p>
            <a:pPr algn="ctr"/>
            <a:r>
              <a:rPr lang="en-US" sz="8000" u="sng" dirty="0" smtClean="0"/>
              <a:t>BANK AUDIT</a:t>
            </a:r>
            <a:endParaRPr lang="en-US" sz="8000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83560"/>
            <a:ext cx="8077200" cy="4572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 smtClean="0"/>
              <a:t>			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			</a:t>
            </a:r>
          </a:p>
          <a:p>
            <a:pPr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SURESH GUPTA</a:t>
            </a:r>
          </a:p>
          <a:p>
            <a:pPr>
              <a:buNone/>
            </a:pPr>
            <a:r>
              <a:rPr lang="en-US" sz="2000" b="1" dirty="0" smtClean="0">
                <a:solidFill>
                  <a:srgbClr val="FFC000"/>
                </a:solidFill>
              </a:rPr>
              <a:t>M.COM,CA FINAL</a:t>
            </a:r>
          </a:p>
          <a:p>
            <a:pPr>
              <a:buNone/>
            </a:pPr>
            <a:r>
              <a:rPr lang="en-US" sz="2000" b="1" dirty="0" smtClean="0"/>
              <a:t>INDORE</a:t>
            </a:r>
          </a:p>
          <a:p>
            <a:pPr>
              <a:buNone/>
            </a:pPr>
            <a:r>
              <a:rPr lang="en-US" sz="2000" b="1" dirty="0" smtClean="0">
                <a:solidFill>
                  <a:srgbClr val="D60093"/>
                </a:solidFill>
              </a:rPr>
              <a:t>ARTICLE STAFF : DASSANI &amp; ASSOCIATS</a:t>
            </a:r>
          </a:p>
          <a:p>
            <a:pPr>
              <a:buNone/>
            </a:pPr>
            <a:r>
              <a:rPr lang="en-US" sz="2000" b="1" dirty="0" smtClean="0"/>
              <a:t>EMIL ID : </a:t>
            </a:r>
            <a:r>
              <a:rPr lang="en-US" sz="2000" b="1" dirty="0" smtClean="0">
                <a:hlinkClick r:id="rId3"/>
              </a:rPr>
              <a:t>casuresh92@gmail.com</a:t>
            </a:r>
            <a:endParaRPr lang="en-US" sz="2000" b="1" dirty="0" smtClean="0"/>
          </a:p>
          <a:p>
            <a:pPr>
              <a:buNone/>
            </a:pPr>
            <a:r>
              <a:rPr lang="en-US" sz="2000" b="1" dirty="0" smtClean="0"/>
              <a:t>		</a:t>
            </a:r>
            <a:r>
              <a:rPr lang="en-US" sz="2000" b="1" dirty="0" smtClean="0">
                <a:solidFill>
                  <a:srgbClr val="FF0000"/>
                </a:solidFill>
              </a:rPr>
              <a:t>  </a:t>
            </a:r>
            <a:r>
              <a:rPr lang="en-US" sz="2000" b="1" dirty="0" smtClean="0">
                <a:solidFill>
                  <a:srgbClr val="FF0000"/>
                </a:solidFill>
              </a:rPr>
              <a:t>:S</a:t>
            </a:r>
            <a:r>
              <a:rPr lang="en-US" sz="2000" b="1" u="sng" dirty="0" smtClean="0">
                <a:solidFill>
                  <a:srgbClr val="FF0000"/>
                </a:solidFill>
              </a:rPr>
              <a:t>ureshkumar.gupta@icai.org</a:t>
            </a:r>
            <a:endParaRPr lang="en-US" sz="2000" b="1" u="sng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Contact No: 09977637938</a:t>
            </a:r>
          </a:p>
          <a:p>
            <a:pPr>
              <a:buNone/>
            </a:pP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		           09826312093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SURESH GUPTA</a:t>
            </a:r>
            <a:endParaRPr lang="en-US"/>
          </a:p>
        </p:txBody>
      </p:sp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r>
              <a:rPr lang="en-US" b="1" u="sng" dirty="0" smtClean="0">
                <a:solidFill>
                  <a:srgbClr val="FFFF00"/>
                </a:solidFill>
              </a:rPr>
              <a:t>ON-SITE: </a:t>
            </a:r>
            <a:endParaRPr lang="en-US" u="sng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Verification of Loan and other related documents.</a:t>
            </a:r>
            <a:r>
              <a:rPr lang="en-US" b="1" dirty="0" smtClean="0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FF0000"/>
                </a:solidFill>
              </a:rPr>
              <a:t>KYC Norms.</a:t>
            </a:r>
            <a:r>
              <a:rPr lang="en-US" b="1" dirty="0" smtClean="0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Voucher verification (including income &amp; expenses)</a:t>
            </a:r>
            <a:r>
              <a:rPr lang="en-US" b="1" dirty="0" smtClean="0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FFFF00"/>
                </a:solidFill>
              </a:rPr>
              <a:t>Cash management, Collection &amp; clearing of </a:t>
            </a:r>
            <a:r>
              <a:rPr lang="en-US" b="1" dirty="0" err="1" smtClean="0">
                <a:solidFill>
                  <a:srgbClr val="FFFF00"/>
                </a:solidFill>
              </a:rPr>
              <a:t>Cheques</a:t>
            </a:r>
            <a:r>
              <a:rPr lang="en-US" b="1" dirty="0" smtClean="0">
                <a:solidFill>
                  <a:srgbClr val="FFFF00"/>
                </a:solidFill>
              </a:rPr>
              <a:t>. Checking of Daily reports generated</a:t>
            </a:r>
            <a:r>
              <a:rPr lang="en-US" b="1" dirty="0" smtClean="0"/>
              <a:t>. 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Unit inspection, Verification of Stock statements, Audited &amp; Projected Financials of the Borrowers. 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FF0000"/>
                </a:solidFill>
              </a:rPr>
              <a:t>Physical verification of Sensitive items such as </a:t>
            </a:r>
            <a:r>
              <a:rPr lang="en-US" b="1" dirty="0" err="1" smtClean="0">
                <a:solidFill>
                  <a:srgbClr val="FF0000"/>
                </a:solidFill>
              </a:rPr>
              <a:t>Cheque</a:t>
            </a:r>
            <a:r>
              <a:rPr lang="en-US" b="1" dirty="0" smtClean="0">
                <a:solidFill>
                  <a:srgbClr val="FF0000"/>
                </a:solidFill>
              </a:rPr>
              <a:t> books, blank DDs &amp; Term deposit Forms, Jewels, etc. 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chemeClr val="accent3"/>
                </a:solidFill>
              </a:rPr>
              <a:t>Collection of Data regarding Loans accounts for the purpose of creating a </a:t>
            </a:r>
            <a:r>
              <a:rPr lang="en-US" b="1" dirty="0" err="1" smtClean="0">
                <a:solidFill>
                  <a:schemeClr val="accent3"/>
                </a:solidFill>
              </a:rPr>
              <a:t>DATABASE.i.e</a:t>
            </a:r>
            <a:r>
              <a:rPr lang="en-US" b="1" dirty="0" smtClean="0">
                <a:solidFill>
                  <a:schemeClr val="accent3"/>
                </a:solidFill>
              </a:rPr>
              <a:t>. LARPT REPORT</a:t>
            </a:r>
          </a:p>
          <a:p>
            <a:pPr>
              <a:buFont typeface="Wingdings" pitchFamily="2" charset="2"/>
              <a:buChar char="Ø"/>
            </a:pPr>
            <a:endParaRPr lang="en-US" b="1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SURESH GUPTA</a:t>
            </a:r>
            <a:endParaRPr lang="en-US"/>
          </a:p>
        </p:txBody>
      </p:sp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50000"/>
            </a:schemeClr>
          </a:solidFill>
        </p:spPr>
        <p:txBody>
          <a:bodyPr/>
          <a:lstStyle/>
          <a:p>
            <a:r>
              <a:rPr lang="en-US" b="1" u="sng" dirty="0" smtClean="0">
                <a:solidFill>
                  <a:srgbClr val="FFFF00"/>
                </a:solidFill>
              </a:rPr>
              <a:t>OFF-SITE: </a:t>
            </a:r>
            <a:endParaRPr lang="en-US" u="sng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sz="3500" b="1" u="sng" dirty="0" smtClean="0">
                <a:solidFill>
                  <a:srgbClr val="FFFF00"/>
                </a:solidFill>
              </a:rPr>
              <a:t>Analysis of Various reports </a:t>
            </a:r>
          </a:p>
          <a:p>
            <a:pPr>
              <a:buNone/>
            </a:pPr>
            <a:endParaRPr lang="en-US" dirty="0" smtClean="0"/>
          </a:p>
          <a:p>
            <a:r>
              <a:rPr lang="en-US" b="1" i="1" dirty="0" smtClean="0">
                <a:solidFill>
                  <a:srgbClr val="FF0000"/>
                </a:solidFill>
              </a:rPr>
              <a:t>Irregular/Overdue Loans </a:t>
            </a:r>
          </a:p>
          <a:p>
            <a:endParaRPr lang="en-US" dirty="0" smtClean="0"/>
          </a:p>
          <a:p>
            <a:r>
              <a:rPr lang="en-US" b="1" i="1" dirty="0" smtClean="0">
                <a:solidFill>
                  <a:srgbClr val="00B0F0"/>
                </a:solidFill>
              </a:rPr>
              <a:t>TOD/Excess allowed (temporary over draft)</a:t>
            </a:r>
          </a:p>
          <a:p>
            <a:endParaRPr lang="en-US" dirty="0" smtClean="0"/>
          </a:p>
          <a:p>
            <a:r>
              <a:rPr lang="en-US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Cash Transactions 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Reporting of Key deficiencies identified 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chemeClr val="accent1"/>
                </a:solidFill>
              </a:rPr>
              <a:t>Comparison &amp; Analysis of Branch performances in achieving its TARGETS and Positions of its Actual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SURESH GUPTA</a:t>
            </a:r>
            <a:endParaRPr lang="en-US"/>
          </a:p>
        </p:txBody>
      </p:sp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b="1" u="sng" dirty="0" smtClean="0">
                <a:solidFill>
                  <a:srgbClr val="FFFF00"/>
                </a:solidFill>
              </a:rPr>
              <a:t>DOCUMENTATION </a:t>
            </a:r>
            <a:endParaRPr lang="en-US" u="sng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Concurrent audit requires PROPER DOCUMENTATION of the Auditor with: </a:t>
            </a:r>
          </a:p>
          <a:p>
            <a:pPr lvl="1">
              <a:buFont typeface="Wingdings" pitchFamily="2" charset="2"/>
              <a:buChar char="Ø"/>
            </a:pPr>
            <a:r>
              <a:rPr lang="en-US" b="1" dirty="0" smtClean="0"/>
              <a:t>Completeness </a:t>
            </a:r>
          </a:p>
          <a:p>
            <a:pPr lvl="1"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FFC000"/>
                </a:solidFill>
              </a:rPr>
              <a:t>Timely </a:t>
            </a:r>
            <a:r>
              <a:rPr lang="en-US" b="1" dirty="0" err="1" smtClean="0">
                <a:solidFill>
                  <a:srgbClr val="FFC000"/>
                </a:solidFill>
              </a:rPr>
              <a:t>Updation</a:t>
            </a:r>
            <a:r>
              <a:rPr lang="en-US" b="1" dirty="0" smtClean="0"/>
              <a:t>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SURESH GUPTA</a:t>
            </a:r>
            <a:endParaRPr lang="en-US"/>
          </a:p>
        </p:txBody>
      </p:sp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SURESH GUPTA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0"/>
            <a:ext cx="7772400" cy="1371600"/>
          </a:xfrm>
          <a:solidFill>
            <a:schemeClr val="accent3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en-US" u="sng" dirty="0" smtClean="0">
                <a:solidFill>
                  <a:srgbClr val="FFFF00"/>
                </a:solidFill>
              </a:rPr>
              <a:t>BEFORE COMMENCEMENT OF AUDIT </a:t>
            </a:r>
            <a:endParaRPr lang="en-US" u="sng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581400"/>
            <a:ext cx="7772400" cy="1219200"/>
          </a:xfrm>
        </p:spPr>
        <p:txBody>
          <a:bodyPr>
            <a:noAutofit/>
          </a:bodyPr>
          <a:lstStyle/>
          <a:p>
            <a:pPr algn="ctr"/>
            <a:r>
              <a:rPr lang="en-US" sz="2500" dirty="0" smtClean="0">
                <a:solidFill>
                  <a:srgbClr val="FF0000"/>
                </a:solidFill>
              </a:rPr>
              <a:t>PERMANENT FILE</a:t>
            </a:r>
            <a:endParaRPr lang="en-US" sz="25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772400" cy="1447800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en-US" sz="3000" b="1" i="1" u="sng" dirty="0" smtClean="0">
                <a:solidFill>
                  <a:srgbClr val="7030A0"/>
                </a:solidFill>
              </a:rPr>
              <a:t>Following Documents to be collected and maintained (PERMANENT FILE)</a:t>
            </a:r>
            <a:br>
              <a:rPr lang="en-US" sz="3000" b="1" i="1" u="sng" dirty="0" smtClean="0">
                <a:solidFill>
                  <a:srgbClr val="7030A0"/>
                </a:solidFill>
              </a:rPr>
            </a:br>
            <a:r>
              <a:rPr lang="en-US" sz="3000" u="sng" dirty="0" smtClean="0"/>
              <a:t/>
            </a:r>
            <a:br>
              <a:rPr lang="en-US" sz="3000" u="sng" dirty="0" smtClean="0"/>
            </a:br>
            <a:endParaRPr lang="en-US" sz="3000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981200"/>
            <a:ext cx="7772400" cy="48768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200" b="1" i="1" dirty="0" smtClean="0">
                <a:solidFill>
                  <a:srgbClr val="FF0000"/>
                </a:solidFill>
              </a:rPr>
              <a:t>BOOKS OF INSTRUCTIONS</a:t>
            </a:r>
            <a:r>
              <a:rPr lang="en-US" sz="2200" b="1" i="1" dirty="0" smtClean="0"/>
              <a:t> –Rule Regarding </a:t>
            </a:r>
            <a:r>
              <a:rPr lang="en-US" sz="2200" b="1" i="1" dirty="0" err="1" smtClean="0"/>
              <a:t>Opration</a:t>
            </a:r>
            <a:r>
              <a:rPr lang="en-US" sz="2200" b="1" i="1" dirty="0" smtClean="0"/>
              <a:t> and function</a:t>
            </a:r>
          </a:p>
          <a:p>
            <a:pPr>
              <a:buFont typeface="Wingdings" pitchFamily="2" charset="2"/>
              <a:buChar char="ü"/>
            </a:pPr>
            <a:r>
              <a:rPr lang="en-US" sz="2200" b="1" i="1" dirty="0" smtClean="0">
                <a:solidFill>
                  <a:schemeClr val="accent1">
                    <a:lumMod val="75000"/>
                  </a:schemeClr>
                </a:solidFill>
              </a:rPr>
              <a:t>MANUAL OF DOCUMENTATION </a:t>
            </a:r>
            <a:r>
              <a:rPr lang="en-US" sz="2200" b="1" i="1" dirty="0" smtClean="0"/>
              <a:t>–Advances and Deposit</a:t>
            </a:r>
          </a:p>
          <a:p>
            <a:pPr>
              <a:buFont typeface="Wingdings" pitchFamily="2" charset="2"/>
              <a:buChar char="ü"/>
            </a:pPr>
            <a:r>
              <a:rPr lang="en-US" sz="22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LOAN POLICY DOCUMENT </a:t>
            </a:r>
            <a:r>
              <a:rPr lang="en-US" sz="2200" b="1" i="1" dirty="0" smtClean="0"/>
              <a:t>–</a:t>
            </a:r>
          </a:p>
          <a:p>
            <a:pPr>
              <a:buFont typeface="Wingdings" pitchFamily="2" charset="2"/>
              <a:buChar char="ü"/>
            </a:pPr>
            <a:r>
              <a:rPr lang="en-US" sz="2200" b="1" i="1" dirty="0" smtClean="0">
                <a:solidFill>
                  <a:srgbClr val="00B0F0"/>
                </a:solidFill>
              </a:rPr>
              <a:t>LOAN &amp; DEPOSIT PRODUCTS </a:t>
            </a:r>
            <a:r>
              <a:rPr lang="en-US" sz="2200" b="1" i="1" dirty="0" smtClean="0"/>
              <a:t>- Category of loans &amp; advances</a:t>
            </a:r>
          </a:p>
          <a:p>
            <a:pPr>
              <a:buFont typeface="Wingdings" pitchFamily="2" charset="2"/>
              <a:buChar char="ü"/>
            </a:pPr>
            <a:r>
              <a:rPr lang="en-US" sz="2200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INTEREST RATES AND OTHER SERVICE CHARGES </a:t>
            </a:r>
            <a:r>
              <a:rPr lang="en-US" sz="2200" b="1" i="1" dirty="0" smtClean="0"/>
              <a:t>– Revenue aspects</a:t>
            </a:r>
          </a:p>
          <a:p>
            <a:pPr>
              <a:buFont typeface="Wingdings" pitchFamily="2" charset="2"/>
              <a:buChar char="ü"/>
            </a:pPr>
            <a:r>
              <a:rPr lang="en-US" sz="2200" b="1" i="1" dirty="0" smtClean="0">
                <a:solidFill>
                  <a:srgbClr val="C00000"/>
                </a:solidFill>
              </a:rPr>
              <a:t>CIRCULARS</a:t>
            </a:r>
            <a:r>
              <a:rPr lang="en-US" sz="2200" b="1" i="1" dirty="0" smtClean="0"/>
              <a:t> -</a:t>
            </a:r>
            <a:r>
              <a:rPr lang="en-US" sz="2200" b="1" dirty="0" smtClean="0"/>
              <a:t>Amendments &amp; Highlights </a:t>
            </a:r>
          </a:p>
          <a:p>
            <a:pPr>
              <a:buFont typeface="Wingdings" pitchFamily="2" charset="2"/>
              <a:buChar char="ü"/>
            </a:pPr>
            <a:r>
              <a:rPr lang="en-US" sz="2200" b="1" i="1" dirty="0" smtClean="0">
                <a:solidFill>
                  <a:schemeClr val="accent2">
                    <a:lumMod val="75000"/>
                  </a:schemeClr>
                </a:solidFill>
              </a:rPr>
              <a:t>CBS MANUAL </a:t>
            </a:r>
            <a:r>
              <a:rPr lang="en-US" sz="2200" b="1" i="1" dirty="0" smtClean="0"/>
              <a:t>-</a:t>
            </a:r>
            <a:r>
              <a:rPr lang="en-US" sz="2200" b="1" dirty="0" smtClean="0"/>
              <a:t>Menus &amp; Reports generated </a:t>
            </a:r>
          </a:p>
          <a:p>
            <a:pPr>
              <a:buFont typeface="Wingdings" pitchFamily="2" charset="2"/>
              <a:buChar char="ü"/>
            </a:pPr>
            <a:r>
              <a:rPr lang="en-US" sz="2200" b="1" i="1" dirty="0" smtClean="0">
                <a:solidFill>
                  <a:srgbClr val="00B050"/>
                </a:solidFill>
              </a:rPr>
              <a:t>BRANCH PROFILE </a:t>
            </a:r>
            <a:r>
              <a:rPr lang="en-US" sz="2200" b="1" i="1" dirty="0" smtClean="0"/>
              <a:t>-R</a:t>
            </a:r>
            <a:r>
              <a:rPr lang="en-US" sz="2200" b="1" dirty="0" smtClean="0"/>
              <a:t>egarding Basic Data, Scale of Operations, etc., of the branch </a:t>
            </a:r>
          </a:p>
          <a:p>
            <a:endParaRPr lang="en-US" sz="2200" b="1" i="1" dirty="0" smtClean="0"/>
          </a:p>
          <a:p>
            <a:endParaRPr lang="en-US" sz="2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SURESH GUPTA</a:t>
            </a:r>
            <a:endParaRPr lang="en-US" dirty="0"/>
          </a:p>
        </p:txBody>
      </p:sp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1240536"/>
          </a:xfrm>
          <a:solidFill>
            <a:schemeClr val="accent1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u="sng" dirty="0" smtClean="0">
                <a:solidFill>
                  <a:srgbClr val="FFFF00"/>
                </a:solidFill>
              </a:rPr>
              <a:t>Overview</a:t>
            </a:r>
            <a:r>
              <a:rPr lang="en-US" u="sng" dirty="0" smtClean="0">
                <a:solidFill>
                  <a:srgbClr val="FFFF00"/>
                </a:solidFill>
              </a:rPr>
              <a:t> </a:t>
            </a:r>
            <a:r>
              <a:rPr lang="en-US" b="1" i="1" u="sng" dirty="0" smtClean="0">
                <a:solidFill>
                  <a:srgbClr val="FFFF00"/>
                </a:solidFill>
              </a:rPr>
              <a:t>of following reports </a:t>
            </a:r>
            <a:br>
              <a:rPr lang="en-US" b="1" i="1" u="sng" dirty="0" smtClean="0">
                <a:solidFill>
                  <a:srgbClr val="FFFF00"/>
                </a:solidFill>
              </a:rPr>
            </a:br>
            <a:endParaRPr lang="en-US" u="sng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b="1" i="1" dirty="0" smtClean="0">
                <a:solidFill>
                  <a:srgbClr val="FF0000"/>
                </a:solidFill>
              </a:rPr>
              <a:t>CONCURRENT AUDIT REPORT OF THE PREVIOUS MONTH </a:t>
            </a:r>
          </a:p>
          <a:p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STOCK AUDIT REPORTS </a:t>
            </a:r>
          </a:p>
          <a:p>
            <a:r>
              <a:rPr lang="en-US" b="1" i="1" dirty="0" smtClean="0">
                <a:solidFill>
                  <a:schemeClr val="accent5">
                    <a:lumMod val="75000"/>
                  </a:schemeClr>
                </a:solidFill>
              </a:rPr>
              <a:t>REVENUE AUDIT REPORTS </a:t>
            </a:r>
          </a:p>
          <a:p>
            <a:r>
              <a:rPr lang="en-US" b="1" i="1" dirty="0" smtClean="0">
                <a:solidFill>
                  <a:srgbClr val="00B050"/>
                </a:solidFill>
              </a:rPr>
              <a:t>SPECIAL AUDITS (if any) </a:t>
            </a:r>
          </a:p>
          <a:p>
            <a:endParaRPr lang="en-US" b="1" i="1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SURESH GUPTA</a:t>
            </a:r>
            <a:endParaRPr lang="en-US"/>
          </a:p>
        </p:txBody>
      </p:sp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1164336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en-US" b="1" u="sng" dirty="0" smtClean="0">
                <a:solidFill>
                  <a:srgbClr val="FFFF00"/>
                </a:solidFill>
              </a:rPr>
              <a:t>AFTER COMMENCEMENT OF AUDIT </a:t>
            </a:r>
            <a:br>
              <a:rPr lang="en-US" b="1" u="sng" dirty="0" smtClean="0">
                <a:solidFill>
                  <a:srgbClr val="FFFF00"/>
                </a:solidFill>
              </a:rPr>
            </a:br>
            <a:r>
              <a:rPr lang="en-US" b="1" u="sng" dirty="0" smtClean="0">
                <a:solidFill>
                  <a:srgbClr val="FFFF00"/>
                </a:solidFill>
              </a:rPr>
              <a:t>(CURRENT FILE)</a:t>
            </a:r>
            <a:endParaRPr lang="en-US" u="sng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500" b="1" i="1" dirty="0" smtClean="0"/>
              <a:t>Following Documents to be collected and maintained: </a:t>
            </a:r>
          </a:p>
          <a:p>
            <a:pPr lvl="1">
              <a:buFont typeface="Wingdings" pitchFamily="2" charset="2"/>
              <a:buChar char="Ø"/>
            </a:pPr>
            <a:r>
              <a:rPr lang="en-US" sz="2500" b="1" i="1" dirty="0" smtClean="0">
                <a:solidFill>
                  <a:schemeClr val="accent3">
                    <a:lumMod val="75000"/>
                  </a:schemeClr>
                </a:solidFill>
              </a:rPr>
              <a:t>MONTHLY REPORTS &amp; WORKINGS </a:t>
            </a:r>
            <a:r>
              <a:rPr lang="en-US" sz="2500" b="1" i="1" dirty="0" smtClean="0"/>
              <a:t>– INCLUDING ALL REPORT GENRETED CBS AND ALL WORKIMG DOCUMENT DATA COLLECTED RESPECTIV MONTH</a:t>
            </a:r>
          </a:p>
          <a:p>
            <a:pPr lvl="1">
              <a:buFont typeface="Wingdings" pitchFamily="2" charset="2"/>
              <a:buChar char="Ø"/>
            </a:pPr>
            <a:r>
              <a:rPr lang="en-US" sz="2500" b="1" i="1" dirty="0" smtClean="0">
                <a:solidFill>
                  <a:srgbClr val="7030A0"/>
                </a:solidFill>
              </a:rPr>
              <a:t>PENDING &amp; FOLLOW –UP REGISTER</a:t>
            </a:r>
            <a:r>
              <a:rPr lang="en-US" sz="2500" b="1" i="1" dirty="0" smtClean="0"/>
              <a:t>-PENDING ARES ARE REQURED FALLOW UP NEXT MONTH</a:t>
            </a:r>
          </a:p>
          <a:p>
            <a:pPr lvl="1">
              <a:buFont typeface="Wingdings" pitchFamily="2" charset="2"/>
              <a:buChar char="Ø"/>
            </a:pPr>
            <a:r>
              <a:rPr lang="en-US" sz="2500" b="1" i="1" dirty="0" smtClean="0">
                <a:solidFill>
                  <a:schemeClr val="accent2"/>
                </a:solidFill>
              </a:rPr>
              <a:t>UPDATION OF PERMANENT FILES </a:t>
            </a:r>
            <a:r>
              <a:rPr lang="en-US" sz="2500" b="1" i="1" dirty="0" smtClean="0"/>
              <a:t>–ANY CHENGES RECENT CERCULARS EG.- RBI/HO,INTREST,SERVICS ETC..</a:t>
            </a:r>
          </a:p>
          <a:p>
            <a:pPr lvl="1">
              <a:buFont typeface="Wingdings" pitchFamily="2" charset="2"/>
              <a:buChar char="Ø"/>
            </a:pPr>
            <a:r>
              <a:rPr lang="en-US" sz="2500" b="1" i="1" dirty="0" smtClean="0">
                <a:solidFill>
                  <a:srgbClr val="FFFF00"/>
                </a:solidFill>
              </a:rPr>
              <a:t>AUDIT NOTE ON MAIN AREAS</a:t>
            </a:r>
            <a:r>
              <a:rPr lang="en-US" sz="2500" b="1" i="1" dirty="0" smtClean="0"/>
              <a:t>-DICUSSED BRANCH OFFICER</a:t>
            </a:r>
          </a:p>
          <a:p>
            <a:pPr>
              <a:buNone/>
            </a:pPr>
            <a:r>
              <a:rPr lang="en-US" sz="2500" b="1" i="1" dirty="0" smtClean="0"/>
              <a:t> </a:t>
            </a:r>
          </a:p>
          <a:p>
            <a:pPr>
              <a:buNone/>
            </a:pPr>
            <a:r>
              <a:rPr lang="en-US" sz="2500" b="1" i="1" dirty="0" smtClean="0"/>
              <a:t> </a:t>
            </a:r>
          </a:p>
          <a:p>
            <a:pPr lvl="1">
              <a:buFont typeface="Wingdings" pitchFamily="2" charset="2"/>
              <a:buChar char="Ø"/>
            </a:pPr>
            <a:endParaRPr lang="en-US" sz="2500" b="1" i="1" dirty="0" smtClean="0"/>
          </a:p>
          <a:p>
            <a:pPr lvl="1">
              <a:buFont typeface="Wingdings" pitchFamily="2" charset="2"/>
              <a:buChar char="Ø"/>
            </a:pPr>
            <a:endParaRPr lang="en-US" sz="2500" b="1" i="1" dirty="0" smtClean="0"/>
          </a:p>
          <a:p>
            <a:pPr lvl="1">
              <a:buFont typeface="Wingdings" pitchFamily="2" charset="2"/>
              <a:buChar char="ü"/>
            </a:pPr>
            <a:endParaRPr lang="en-US" sz="2500" b="1" i="1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SURESH GUPTA</a:t>
            </a:r>
            <a:endParaRPr lang="en-US"/>
          </a:p>
        </p:txBody>
      </p:sp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381000"/>
            <a:ext cx="7772400" cy="1045464"/>
          </a:xfrm>
          <a:solidFill>
            <a:schemeClr val="tx2">
              <a:lumMod val="5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3300" u="sng" dirty="0" smtClean="0">
                <a:solidFill>
                  <a:srgbClr val="FFFF00"/>
                </a:solidFill>
              </a:rPr>
              <a:t>TYPES </a:t>
            </a:r>
            <a:r>
              <a:rPr lang="en-US" sz="3300" u="sng" dirty="0" smtClean="0">
                <a:solidFill>
                  <a:srgbClr val="FFFF00"/>
                </a:solidFill>
              </a:rPr>
              <a:t>OF ADVANCES</a:t>
            </a:r>
            <a:r>
              <a:rPr lang="en-US" dirty="0" smtClean="0">
                <a:solidFill>
                  <a:srgbClr val="FFFF00"/>
                </a:solidFill>
              </a:rPr>
              <a:t>: </a:t>
            </a:r>
            <a:r>
              <a:rPr lang="en-US" sz="2800" dirty="0" smtClean="0">
                <a:solidFill>
                  <a:srgbClr val="FFFF00"/>
                </a:solidFill>
              </a:rPr>
              <a:t>Various type of loan sanctioned by bank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981200"/>
            <a:ext cx="4040188" cy="468312"/>
          </a:xfrm>
        </p:spPr>
        <p:txBody>
          <a:bodyPr/>
          <a:lstStyle/>
          <a:p>
            <a:r>
              <a:rPr lang="en-US" dirty="0" smtClean="0"/>
              <a:t>FUND BASED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5025" y="1905000"/>
            <a:ext cx="4041775" cy="544512"/>
          </a:xfrm>
        </p:spPr>
        <p:txBody>
          <a:bodyPr/>
          <a:lstStyle/>
          <a:p>
            <a:r>
              <a:rPr lang="en-US" dirty="0" smtClean="0"/>
              <a:t>NON FUND BASED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sz="4300" dirty="0" smtClean="0">
                <a:solidFill>
                  <a:srgbClr val="FFC000"/>
                </a:solidFill>
              </a:rPr>
              <a:t>TERM LOAN-</a:t>
            </a:r>
            <a:r>
              <a:rPr lang="en-US" dirty="0" smtClean="0"/>
              <a:t>-</a:t>
            </a:r>
          </a:p>
          <a:p>
            <a:pPr lvl="1"/>
            <a:r>
              <a:rPr lang="en-US" sz="3600" b="1" i="1" dirty="0" smtClean="0"/>
              <a:t>Housing loan </a:t>
            </a:r>
            <a:endParaRPr lang="en-US" dirty="0" smtClean="0"/>
          </a:p>
          <a:p>
            <a:pPr lvl="1"/>
            <a:r>
              <a:rPr lang="en-US" sz="3600" b="1" i="1" dirty="0" smtClean="0"/>
              <a:t>Education loan </a:t>
            </a:r>
            <a:endParaRPr lang="en-US" dirty="0" smtClean="0"/>
          </a:p>
          <a:p>
            <a:pPr lvl="1"/>
            <a:r>
              <a:rPr lang="en-US" sz="3200" b="1" i="1" dirty="0" smtClean="0"/>
              <a:t>Car loan </a:t>
            </a:r>
            <a:endParaRPr lang="en-US" sz="3200" dirty="0" smtClean="0"/>
          </a:p>
          <a:p>
            <a:pPr lvl="1"/>
            <a:r>
              <a:rPr lang="en-US" sz="3200" b="1" i="1" dirty="0" smtClean="0"/>
              <a:t>Car loan ETC…</a:t>
            </a:r>
          </a:p>
          <a:p>
            <a:pPr>
              <a:buNone/>
            </a:pPr>
            <a:endParaRPr lang="en-US" dirty="0" smtClean="0"/>
          </a:p>
          <a:p>
            <a:r>
              <a:rPr lang="en-US" sz="3900" b="1" dirty="0" smtClean="0">
                <a:solidFill>
                  <a:srgbClr val="FFC000"/>
                </a:solidFill>
              </a:rPr>
              <a:t>CASH CREDIT-</a:t>
            </a:r>
          </a:p>
          <a:p>
            <a:pPr lvl="1"/>
            <a:r>
              <a:rPr lang="en-US" sz="3500" b="1" dirty="0" smtClean="0"/>
              <a:t>LOAN AGANST STOCK</a:t>
            </a:r>
          </a:p>
          <a:p>
            <a:pPr lvl="1"/>
            <a:r>
              <a:rPr lang="en-US" sz="3500" b="1" dirty="0" smtClean="0"/>
              <a:t>LOAN AGAINST DEBTORS</a:t>
            </a:r>
          </a:p>
          <a:p>
            <a:pPr lvl="1"/>
            <a:r>
              <a:rPr lang="en-US" sz="3500" b="1" dirty="0" smtClean="0"/>
              <a:t>LOAN AGAINST FDR</a:t>
            </a:r>
          </a:p>
          <a:p>
            <a:pPr>
              <a:buNone/>
            </a:pPr>
            <a:endParaRPr lang="en-US" dirty="0" smtClean="0"/>
          </a:p>
          <a:p>
            <a:r>
              <a:rPr lang="en-US" sz="4800" dirty="0" smtClean="0">
                <a:solidFill>
                  <a:srgbClr val="FFC000"/>
                </a:solidFill>
              </a:rPr>
              <a:t>OVERDRAFT</a:t>
            </a:r>
            <a:endParaRPr lang="en-US" sz="4800" dirty="0">
              <a:solidFill>
                <a:srgbClr val="FFC0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C000"/>
                </a:solidFill>
              </a:rPr>
              <a:t>LETTER OF CREDIT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BILLS</a:t>
            </a:r>
          </a:p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SURESH GUPTA</a:t>
            </a:r>
            <a:endParaRPr lang="en-US"/>
          </a:p>
        </p:txBody>
      </p:sp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u="sng" dirty="0" smtClean="0">
                <a:solidFill>
                  <a:srgbClr val="FFFF00"/>
                </a:solidFill>
              </a:rPr>
              <a:t>Main aspects and verification</a:t>
            </a:r>
            <a:endParaRPr lang="en-US" u="sng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endParaRPr lang="en-US" dirty="0" smtClean="0"/>
          </a:p>
          <a:p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Appraisal 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rgbClr val="92D050"/>
                </a:solidFill>
              </a:rPr>
              <a:t>Pre-sanction </a:t>
            </a:r>
          </a:p>
          <a:p>
            <a:pPr>
              <a:buNone/>
            </a:pPr>
            <a:endParaRPr lang="en-US" dirty="0" smtClean="0"/>
          </a:p>
          <a:p>
            <a:r>
              <a:rPr lang="en-US" b="1" dirty="0" smtClean="0">
                <a:solidFill>
                  <a:srgbClr val="7030A0"/>
                </a:solidFill>
              </a:rPr>
              <a:t>Documentation 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rgbClr val="FF0000"/>
                </a:solidFill>
              </a:rPr>
              <a:t>Post-sanction compliances 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rgbClr val="FF0000"/>
                </a:solidFill>
              </a:rPr>
              <a:t>Monthly assessing of the Working of the Account 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SURESH GUPTA</a:t>
            </a:r>
            <a:endParaRPr lang="en-US"/>
          </a:p>
        </p:txBody>
      </p:sp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en-US" b="1" u="sng" dirty="0" smtClean="0">
                <a:solidFill>
                  <a:srgbClr val="FFFF00"/>
                </a:solidFill>
              </a:rPr>
              <a:t>APPRAISAL</a:t>
            </a:r>
            <a:br>
              <a:rPr lang="en-US" b="1" u="sng" dirty="0" smtClean="0">
                <a:solidFill>
                  <a:srgbClr val="FFFF00"/>
                </a:solidFill>
              </a:rPr>
            </a:br>
            <a:endParaRPr lang="en-US" u="sng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i="1" u="sng" dirty="0" smtClean="0">
                <a:solidFill>
                  <a:srgbClr val="FFFF00"/>
                </a:solidFill>
              </a:rPr>
              <a:t>IN THIS STAGE THE BANK DESIDE WEIGHT &amp; RATE FINANCIAL WORTH OF THE BORROWER</a:t>
            </a:r>
            <a:r>
              <a:rPr lang="en-US" b="1" i="1" dirty="0" smtClean="0">
                <a:solidFill>
                  <a:schemeClr val="accent2"/>
                </a:solidFill>
              </a:rPr>
              <a:t>-BASED ON FOLLOWING BASIS</a:t>
            </a:r>
          </a:p>
          <a:p>
            <a:endParaRPr lang="en-US" b="1" i="1" dirty="0" smtClean="0">
              <a:solidFill>
                <a:schemeClr val="accent2"/>
              </a:solidFill>
            </a:endParaRPr>
          </a:p>
          <a:p>
            <a:r>
              <a:rPr lang="en-US" sz="2500" b="1" dirty="0" smtClean="0">
                <a:solidFill>
                  <a:srgbClr val="C00000"/>
                </a:solidFill>
              </a:rPr>
              <a:t>Purpose of the loan </a:t>
            </a:r>
            <a:r>
              <a:rPr lang="en-US" sz="2500" b="1" dirty="0" smtClean="0"/>
              <a:t>-</a:t>
            </a:r>
            <a:r>
              <a:rPr lang="en-US" sz="2000" b="1" dirty="0" smtClean="0"/>
              <a:t>Business or Personal</a:t>
            </a:r>
            <a:r>
              <a:rPr lang="en-US" sz="2800" b="1" dirty="0" smtClean="0"/>
              <a:t> </a:t>
            </a:r>
          </a:p>
          <a:p>
            <a:r>
              <a:rPr lang="en-US" sz="2500" b="1" dirty="0" smtClean="0">
                <a:solidFill>
                  <a:srgbClr val="FF0000"/>
                </a:solidFill>
              </a:rPr>
              <a:t>Income potential of the borrower </a:t>
            </a:r>
            <a:r>
              <a:rPr lang="en-US" sz="2500" b="1" dirty="0" smtClean="0"/>
              <a:t>-</a:t>
            </a:r>
            <a:r>
              <a:rPr lang="en-US" sz="2000" b="1" dirty="0" smtClean="0"/>
              <a:t>Income tax returns, Project reports</a:t>
            </a:r>
            <a:r>
              <a:rPr lang="en-US" sz="2800" b="1" dirty="0" smtClean="0"/>
              <a:t> </a:t>
            </a:r>
            <a:endParaRPr lang="en-US" sz="2500" b="1" dirty="0" smtClean="0"/>
          </a:p>
          <a:p>
            <a:r>
              <a:rPr lang="en-US" sz="2500" b="1" dirty="0" smtClean="0">
                <a:solidFill>
                  <a:srgbClr val="0070C0"/>
                </a:solidFill>
              </a:rPr>
              <a:t>Nature &amp; Value of Security available with Borrower </a:t>
            </a:r>
            <a:r>
              <a:rPr lang="en-US" sz="2500" b="1" dirty="0" smtClean="0"/>
              <a:t>-</a:t>
            </a:r>
            <a:r>
              <a:rPr lang="en-US" sz="2200" b="1" dirty="0" smtClean="0"/>
              <a:t>Property, </a:t>
            </a:r>
            <a:r>
              <a:rPr lang="en-US" sz="2200" b="1" dirty="0" err="1" smtClean="0"/>
              <a:t>Jewellary</a:t>
            </a:r>
            <a:r>
              <a:rPr lang="en-US" sz="2200" b="1" dirty="0" smtClean="0"/>
              <a:t>, Bank deposits</a:t>
            </a:r>
            <a:r>
              <a:rPr lang="en-US" sz="2800" b="1" dirty="0" smtClean="0"/>
              <a:t> </a:t>
            </a:r>
            <a:endParaRPr lang="en-US" sz="2500" b="1" dirty="0" smtClean="0"/>
          </a:p>
          <a:p>
            <a:r>
              <a:rPr lang="en-US" sz="2500" b="1" dirty="0" smtClean="0">
                <a:solidFill>
                  <a:schemeClr val="accent3">
                    <a:lumMod val="75000"/>
                  </a:schemeClr>
                </a:solidFill>
              </a:rPr>
              <a:t>Net-worth of the Guarantor</a:t>
            </a:r>
            <a:r>
              <a:rPr lang="en-US" sz="2500" b="1" dirty="0" smtClean="0"/>
              <a:t> -</a:t>
            </a:r>
            <a:r>
              <a:rPr lang="en-US" sz="2200" b="1" dirty="0" smtClean="0"/>
              <a:t>Providing guarantee </a:t>
            </a:r>
          </a:p>
          <a:p>
            <a:pPr>
              <a:buNone/>
            </a:pPr>
            <a:endParaRPr lang="en-US" sz="2500" b="1" dirty="0" smtClean="0"/>
          </a:p>
          <a:p>
            <a:endParaRPr lang="en-US" b="1" i="1" dirty="0">
              <a:solidFill>
                <a:schemeClr val="accent2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SURESH GUPTA</a:t>
            </a:r>
            <a:endParaRPr lang="en-US"/>
          </a:p>
        </p:txBody>
      </p:sp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SURESH GUPTA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533400"/>
            <a:ext cx="7848600" cy="2286000"/>
          </a:xfrm>
        </p:spPr>
        <p:txBody>
          <a:bodyPr/>
          <a:lstStyle/>
          <a:p>
            <a:r>
              <a:rPr lang="en-US" b="1" u="sng" dirty="0" smtClean="0">
                <a:solidFill>
                  <a:srgbClr val="FFFF00"/>
                </a:solidFill>
              </a:rPr>
              <a:t>BANK CONCURRENT AUDIT</a:t>
            </a:r>
            <a:br>
              <a:rPr lang="en-US" b="1" u="sng" dirty="0" smtClean="0">
                <a:solidFill>
                  <a:srgbClr val="FFFF00"/>
                </a:solidFill>
              </a:rPr>
            </a:br>
            <a:r>
              <a:rPr lang="en-US" b="1" u="sng" dirty="0" smtClean="0">
                <a:solidFill>
                  <a:srgbClr val="FFFF00"/>
                </a:solidFill>
              </a:rPr>
              <a:t/>
            </a:r>
            <a:br>
              <a:rPr lang="en-US" b="1" u="sng" dirty="0" smtClean="0">
                <a:solidFill>
                  <a:srgbClr val="FFFF00"/>
                </a:solidFill>
              </a:rPr>
            </a:br>
            <a:r>
              <a:rPr lang="en-US" u="sng" dirty="0" smtClean="0">
                <a:solidFill>
                  <a:srgbClr val="FFFF00"/>
                </a:solidFill>
              </a:rPr>
              <a:t>INTRODUCTION</a:t>
            </a:r>
            <a:endParaRPr lang="en-US" b="1" u="sng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581400"/>
            <a:ext cx="7772400" cy="2438400"/>
          </a:xfrm>
          <a:solidFill>
            <a:srgbClr val="FF0000"/>
          </a:solidFill>
        </p:spPr>
        <p:txBody>
          <a:bodyPr>
            <a:noAutofit/>
          </a:bodyPr>
          <a:lstStyle/>
          <a:p>
            <a:r>
              <a:rPr lang="en-IN" sz="2500" b="1" dirty="0" smtClean="0"/>
              <a:t>Concurrent Audit is a systematic examination of </a:t>
            </a:r>
            <a:r>
              <a:rPr lang="en-IN" sz="2500" b="1" i="1" dirty="0" smtClean="0"/>
              <a:t>all financial transactions </a:t>
            </a:r>
            <a:r>
              <a:rPr lang="en-IN" sz="2500" b="1" dirty="0" smtClean="0"/>
              <a:t>at a branch on</a:t>
            </a:r>
            <a:br>
              <a:rPr lang="en-IN" sz="2500" b="1" dirty="0" smtClean="0"/>
            </a:br>
            <a:r>
              <a:rPr lang="en-IN" sz="2500" b="1" dirty="0" smtClean="0"/>
              <a:t>continuous basis to ensure accuracy and compliance of procedures and guidelines of the bank</a:t>
            </a:r>
            <a:endParaRPr lang="en-US" sz="2500" dirty="0"/>
          </a:p>
        </p:txBody>
      </p:sp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en-US" b="1" u="sng" dirty="0" smtClean="0">
                <a:solidFill>
                  <a:srgbClr val="FFFF00"/>
                </a:solidFill>
              </a:rPr>
              <a:t>VERIFICATION OF APPRAISAL </a:t>
            </a:r>
            <a:br>
              <a:rPr lang="en-US" b="1" u="sng" dirty="0" smtClean="0">
                <a:solidFill>
                  <a:srgbClr val="FFFF00"/>
                </a:solidFill>
              </a:rPr>
            </a:br>
            <a:endParaRPr lang="en-US" u="sng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sz="2500" dirty="0" smtClean="0"/>
          </a:p>
          <a:p>
            <a:r>
              <a:rPr lang="en-US" sz="25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ASCERTAIN the Loan products regarding the pre-requisites </a:t>
            </a:r>
          </a:p>
          <a:p>
            <a:r>
              <a:rPr lang="en-US" sz="25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Eligibility criteria </a:t>
            </a:r>
          </a:p>
          <a:p>
            <a:r>
              <a:rPr lang="en-US" sz="2500" b="1" dirty="0" smtClean="0"/>
              <a:t>Essential documents to be obtained </a:t>
            </a:r>
          </a:p>
          <a:p>
            <a:r>
              <a:rPr lang="en-US" sz="2500" b="1" dirty="0" smtClean="0">
                <a:solidFill>
                  <a:schemeClr val="accent1"/>
                </a:solidFill>
              </a:rPr>
              <a:t>COMPARE these conditions with the procedures Fallow by the Branch </a:t>
            </a:r>
          </a:p>
          <a:p>
            <a:r>
              <a:rPr lang="en-US" sz="2500" b="1" dirty="0" smtClean="0">
                <a:solidFill>
                  <a:srgbClr val="00B0F0"/>
                </a:solidFill>
              </a:rPr>
              <a:t>Any discrepancy note during verification</a:t>
            </a:r>
          </a:p>
          <a:p>
            <a:endParaRPr lang="en-US" sz="2500" b="1" dirty="0" smtClean="0"/>
          </a:p>
          <a:p>
            <a:endParaRPr lang="en-US" sz="25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SURESH GUPTA</a:t>
            </a:r>
            <a:endParaRPr lang="en-US"/>
          </a:p>
        </p:txBody>
      </p:sp>
    </p:spTree>
  </p:cSld>
  <p:clrMapOvr>
    <a:masterClrMapping/>
  </p:clrMapOvr>
  <p:transition spd="med" advTm="6000">
    <p:pull dir="r"/>
    <p:sndAc>
      <p:stSnd>
        <p:snd r:embed="rId3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447800"/>
          </a:xfrm>
          <a:solidFill>
            <a:srgbClr val="002060"/>
          </a:solidFill>
        </p:spPr>
        <p:txBody>
          <a:bodyPr>
            <a:normAutofit fontScale="90000"/>
          </a:bodyPr>
          <a:lstStyle/>
          <a:p>
            <a:pPr algn="just"/>
            <a:r>
              <a:rPr lang="en-US" b="1" i="1" u="sng" dirty="0" smtClean="0">
                <a:solidFill>
                  <a:srgbClr val="FFFF00"/>
                </a:solidFill>
              </a:rPr>
              <a:t>PRE-SANCTION</a:t>
            </a:r>
            <a:r>
              <a:rPr lang="en-US" b="1" dirty="0" smtClean="0"/>
              <a:t> – </a:t>
            </a:r>
            <a:r>
              <a:rPr lang="en-US" sz="33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In this stag fallowing function taken by branch</a:t>
            </a:r>
            <a:r>
              <a:rPr lang="en-US" sz="33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/>
            </a:r>
            <a:br>
              <a:rPr lang="en-US" sz="33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36877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2800" dirty="0" smtClean="0"/>
          </a:p>
          <a:p>
            <a:r>
              <a:rPr lang="en-US" sz="2800" b="1" dirty="0" smtClean="0">
                <a:solidFill>
                  <a:srgbClr val="FF0000"/>
                </a:solidFill>
              </a:rPr>
              <a:t>Inspection of the Business unit or Residence of the Borrower</a:t>
            </a:r>
            <a:r>
              <a:rPr lang="en-US" sz="2800" b="1" dirty="0" smtClean="0"/>
              <a:t>. </a:t>
            </a:r>
          </a:p>
          <a:p>
            <a:r>
              <a:rPr lang="en-US" sz="2800" b="1" dirty="0" smtClean="0">
                <a:solidFill>
                  <a:schemeClr val="accent3"/>
                </a:solidFill>
              </a:rPr>
              <a:t>Inspecting the nature of the securities offered </a:t>
            </a:r>
          </a:p>
          <a:p>
            <a:r>
              <a:rPr lang="en-US" sz="2800" b="1" dirty="0" smtClean="0">
                <a:solidFill>
                  <a:srgbClr val="D60093"/>
                </a:solidFill>
              </a:rPr>
              <a:t>PREPAIR REPORT AFTER SUCH INSPECTION WITH SUCH RESION SANCTION/REJECTION OF THE LOAN</a:t>
            </a:r>
          </a:p>
          <a:p>
            <a:pPr>
              <a:buNone/>
            </a:pPr>
            <a:endParaRPr lang="en-US" sz="2800" b="1" dirty="0" smtClean="0"/>
          </a:p>
          <a:p>
            <a:pPr>
              <a:buNone/>
            </a:pP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SURESH GUPTA</a:t>
            </a:r>
            <a:endParaRPr lang="en-US"/>
          </a:p>
        </p:txBody>
      </p:sp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C00000"/>
          </a:solidFill>
        </p:spPr>
        <p:txBody>
          <a:bodyPr>
            <a:normAutofit fontScale="90000"/>
          </a:bodyPr>
          <a:lstStyle/>
          <a:p>
            <a:r>
              <a:rPr lang="en-US" b="1" u="sng" dirty="0" smtClean="0">
                <a:solidFill>
                  <a:srgbClr val="FFFF00"/>
                </a:solidFill>
              </a:rPr>
              <a:t>VERIFICATION OF PRE-SANCTION </a:t>
            </a:r>
            <a:r>
              <a:rPr lang="en-US" b="1" dirty="0" smtClean="0">
                <a:solidFill>
                  <a:srgbClr val="FFFF00"/>
                </a:solidFill>
              </a:rPr>
              <a:t/>
            </a:r>
            <a:br>
              <a:rPr lang="en-US" b="1" dirty="0" smtClean="0">
                <a:solidFill>
                  <a:srgbClr val="FFFF00"/>
                </a:solidFill>
              </a:rPr>
            </a:b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Review of the Inspection Reports</a:t>
            </a:r>
          </a:p>
          <a:p>
            <a:endParaRPr lang="en-US" b="1" dirty="0" smtClean="0"/>
          </a:p>
          <a:p>
            <a:endParaRPr lang="en-US" b="1" dirty="0" smtClean="0"/>
          </a:p>
          <a:p>
            <a:r>
              <a:rPr lang="en-US" b="1" dirty="0" smtClean="0">
                <a:solidFill>
                  <a:srgbClr val="D60093"/>
                </a:solidFill>
              </a:rPr>
              <a:t>Remarks/comments mentioned in such report with the areas verified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SURESH GUPTA</a:t>
            </a:r>
            <a:endParaRPr lang="en-US"/>
          </a:p>
        </p:txBody>
      </p:sp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1164336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en-US" b="1" u="sng" dirty="0" smtClean="0">
                <a:solidFill>
                  <a:srgbClr val="FFFF00"/>
                </a:solidFill>
              </a:rPr>
              <a:t>Real life practical issue pre-</a:t>
            </a:r>
            <a:r>
              <a:rPr lang="en-US" b="1" u="sng" dirty="0" err="1" smtClean="0">
                <a:solidFill>
                  <a:srgbClr val="FFFF00"/>
                </a:solidFill>
              </a:rPr>
              <a:t>sanstion</a:t>
            </a:r>
            <a:r>
              <a:rPr lang="en-US" b="1" u="sng" dirty="0" smtClean="0">
                <a:solidFill>
                  <a:srgbClr val="FFFF00"/>
                </a:solidFill>
              </a:rPr>
              <a:t/>
            </a:r>
            <a:br>
              <a:rPr lang="en-US" b="1" u="sng" dirty="0" smtClean="0">
                <a:solidFill>
                  <a:srgbClr val="FFFF00"/>
                </a:solidFill>
              </a:rPr>
            </a:br>
            <a:endParaRPr lang="en-US" b="1" u="sng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Branch generally not fallow real term branch fallow only compliance purpose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Generally Our scope is limited only to the verification of Inspection report 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>
              <a:buNone/>
            </a:pPr>
            <a:r>
              <a:rPr lang="en-US" b="1" dirty="0" smtClean="0"/>
              <a:t> </a:t>
            </a:r>
          </a:p>
          <a:p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We can only verify information given in report only our unit inspection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SURESH GUPTA</a:t>
            </a:r>
            <a:endParaRPr lang="en-US"/>
          </a:p>
        </p:txBody>
      </p:sp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>
            <a:normAutofit fontScale="90000"/>
          </a:bodyPr>
          <a:lstStyle/>
          <a:p>
            <a:r>
              <a:rPr lang="en-US" b="1" u="sng" dirty="0" smtClean="0">
                <a:solidFill>
                  <a:srgbClr val="FFFF00"/>
                </a:solidFill>
              </a:rPr>
              <a:t>DOCUMENTATION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br>
              <a:rPr lang="en-US" b="1" dirty="0" smtClean="0">
                <a:solidFill>
                  <a:srgbClr val="FFFF00"/>
                </a:solidFill>
              </a:rPr>
            </a:b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500" dirty="0" smtClean="0">
                <a:solidFill>
                  <a:srgbClr val="FFC000"/>
                </a:solidFill>
              </a:rPr>
              <a:t>Branch all important document obtain before disseverment of loan with proper stamp duty all type of loan</a:t>
            </a:r>
          </a:p>
          <a:p>
            <a:r>
              <a:rPr lang="en-US" sz="2500" dirty="0" smtClean="0">
                <a:solidFill>
                  <a:schemeClr val="accent1"/>
                </a:solidFill>
              </a:rPr>
              <a:t>Branch complete all set of document signed by borrower and branch officer</a:t>
            </a:r>
          </a:p>
          <a:p>
            <a:r>
              <a:rPr lang="en-US" sz="2500" dirty="0" smtClean="0">
                <a:solidFill>
                  <a:srgbClr val="FF0000"/>
                </a:solidFill>
              </a:rPr>
              <a:t>These document maintain safe and sparsely manner and adequate periods</a:t>
            </a:r>
          </a:p>
          <a:p>
            <a:r>
              <a:rPr lang="en-US" sz="2500" dirty="0" smtClean="0">
                <a:solidFill>
                  <a:schemeClr val="accent1">
                    <a:lumMod val="75000"/>
                  </a:schemeClr>
                </a:solidFill>
              </a:rPr>
              <a:t> Applicable processing fees and other charges are recovered in cash before disbursement of loan </a:t>
            </a:r>
          </a:p>
          <a:p>
            <a:r>
              <a:rPr lang="en-US" sz="2500" dirty="0" smtClean="0">
                <a:solidFill>
                  <a:schemeClr val="accent4"/>
                </a:solidFill>
              </a:rPr>
              <a:t>All the particulars cheeked in system i.e. sanction amount, instlallment,Rate of interest Product Code ect….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SURESH GUPTA</a:t>
            </a:r>
            <a:endParaRPr lang="en-US"/>
          </a:p>
        </p:txBody>
      </p:sp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en-US" b="1" u="sng" dirty="0" smtClean="0">
                <a:solidFill>
                  <a:srgbClr val="FFFF00"/>
                </a:solidFill>
              </a:rPr>
              <a:t>VERIFICATION OF DOCUMENTATION </a:t>
            </a:r>
            <a:br>
              <a:rPr lang="en-US" b="1" u="sng" dirty="0" smtClean="0">
                <a:solidFill>
                  <a:srgbClr val="FFFF00"/>
                </a:solidFill>
              </a:rPr>
            </a:br>
            <a:endParaRPr lang="en-US" u="sng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500" b="1" dirty="0" smtClean="0">
                <a:solidFill>
                  <a:srgbClr val="92D050"/>
                </a:solidFill>
              </a:rPr>
              <a:t>All the particulars in the document have been FILLED IN. </a:t>
            </a:r>
          </a:p>
          <a:p>
            <a:pPr>
              <a:buFont typeface="Wingdings" pitchFamily="2" charset="2"/>
              <a:buChar char="ü"/>
            </a:pPr>
            <a:r>
              <a:rPr lang="en-US" sz="2500" b="1" dirty="0" smtClean="0">
                <a:solidFill>
                  <a:schemeClr val="tx2">
                    <a:lumMod val="50000"/>
                  </a:schemeClr>
                </a:solidFill>
              </a:rPr>
              <a:t>All the particulars filled in are CORRECT. </a:t>
            </a:r>
          </a:p>
          <a:p>
            <a:pPr>
              <a:buFont typeface="Wingdings" pitchFamily="2" charset="2"/>
              <a:buChar char="ü"/>
            </a:pPr>
            <a:r>
              <a:rPr lang="en-US" sz="2500" b="1" dirty="0" smtClean="0">
                <a:solidFill>
                  <a:schemeClr val="accent2"/>
                </a:solidFill>
              </a:rPr>
              <a:t>Signature and Acceptance from the BORROWER has been obtained including the Sanction letter. </a:t>
            </a:r>
          </a:p>
          <a:p>
            <a:pPr>
              <a:buFont typeface="Wingdings" pitchFamily="2" charset="2"/>
              <a:buChar char="ü"/>
            </a:pPr>
            <a:r>
              <a:rPr lang="en-US" sz="25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Branch official concerned have verified &amp; authorized that all the documents have been duly obtained. 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SURESH GUPTA</a:t>
            </a:r>
            <a:endParaRPr lang="en-US"/>
          </a:p>
        </p:txBody>
      </p:sp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en-US" b="1" u="sng" dirty="0" smtClean="0">
                <a:solidFill>
                  <a:srgbClr val="FFFF00"/>
                </a:solidFill>
              </a:rPr>
              <a:t>Real life case</a:t>
            </a:r>
            <a:br>
              <a:rPr lang="en-US" b="1" u="sng" dirty="0" smtClean="0">
                <a:solidFill>
                  <a:srgbClr val="FFFF00"/>
                </a:solidFill>
              </a:rPr>
            </a:br>
            <a:endParaRPr lang="en-US" b="1" u="sng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chemeClr val="accent3"/>
                </a:solidFill>
              </a:rPr>
              <a:t>Mostly banks not allow the concurrent auditor to mention any error of documentation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rgbClr val="0070C0"/>
                </a:solidFill>
              </a:rPr>
              <a:t>They convince us stating they would change it immediately. But they forget/omit to change those errors </a:t>
            </a:r>
          </a:p>
          <a:p>
            <a:pPr>
              <a:buNone/>
            </a:pPr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So it is highlight our audit report and fallow up next month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SURESH GUPTA</a:t>
            </a:r>
            <a:endParaRPr lang="en-US"/>
          </a:p>
        </p:txBody>
      </p:sp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7772400" cy="1426464"/>
          </a:xfrm>
          <a:solidFill>
            <a:srgbClr val="D60093"/>
          </a:solidFill>
        </p:spPr>
        <p:txBody>
          <a:bodyPr>
            <a:normAutofit fontScale="90000"/>
          </a:bodyPr>
          <a:lstStyle/>
          <a:p>
            <a:r>
              <a:rPr lang="en-US" b="1" u="sng" dirty="0" smtClean="0">
                <a:solidFill>
                  <a:srgbClr val="FFFF00"/>
                </a:solidFill>
              </a:rPr>
              <a:t>POST-SANCTION COMPLIANCES by Branch</a:t>
            </a:r>
            <a:r>
              <a:rPr lang="en-US" b="1" dirty="0" smtClean="0">
                <a:solidFill>
                  <a:srgbClr val="FFFF00"/>
                </a:solidFill>
              </a:rPr>
              <a:t/>
            </a:r>
            <a:br>
              <a:rPr lang="en-US" b="1" dirty="0" smtClean="0">
                <a:solidFill>
                  <a:srgbClr val="FFFF00"/>
                </a:solidFill>
              </a:rPr>
            </a:b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500" b="1" dirty="0" smtClean="0">
                <a:solidFill>
                  <a:schemeClr val="tx2">
                    <a:lumMod val="50000"/>
                  </a:schemeClr>
                </a:solidFill>
              </a:rPr>
              <a:t>Verification of End-use of funds </a:t>
            </a:r>
          </a:p>
          <a:p>
            <a:r>
              <a:rPr lang="en-US" sz="25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Assets purchase should be verified with bill</a:t>
            </a:r>
          </a:p>
          <a:p>
            <a:r>
              <a:rPr lang="en-US" sz="2500" b="1" i="1" dirty="0" smtClean="0">
                <a:solidFill>
                  <a:srgbClr val="FFC000"/>
                </a:solidFill>
              </a:rPr>
              <a:t>In case of </a:t>
            </a:r>
            <a:r>
              <a:rPr lang="en-US" sz="2500" b="1" dirty="0" smtClean="0">
                <a:solidFill>
                  <a:srgbClr val="FFC000"/>
                </a:solidFill>
              </a:rPr>
              <a:t>Immovable property offered as Security </a:t>
            </a:r>
          </a:p>
          <a:p>
            <a:pPr lvl="2">
              <a:buFont typeface="Wingdings" pitchFamily="2" charset="2"/>
              <a:buChar char="ü"/>
            </a:pPr>
            <a:r>
              <a:rPr lang="en-US" i="1" dirty="0" smtClean="0"/>
              <a:t>Mortgage has created &amp; registered. 	</a:t>
            </a:r>
          </a:p>
          <a:p>
            <a:pPr lvl="2">
              <a:buFont typeface="Wingdings" pitchFamily="2" charset="2"/>
              <a:buChar char="ü"/>
            </a:pPr>
            <a:r>
              <a:rPr lang="en-US" i="1" dirty="0" smtClean="0"/>
              <a:t>Valuation report, Legal opinion report, </a:t>
            </a:r>
          </a:p>
          <a:p>
            <a:pPr lvl="2">
              <a:buNone/>
            </a:pPr>
            <a:endParaRPr lang="en-US" i="1" dirty="0" smtClean="0"/>
          </a:p>
          <a:p>
            <a:r>
              <a:rPr lang="en-US" b="1" dirty="0" smtClean="0">
                <a:solidFill>
                  <a:srgbClr val="FFFF00"/>
                </a:solidFill>
              </a:rPr>
              <a:t>In case of vehicle loan </a:t>
            </a:r>
          </a:p>
          <a:p>
            <a:pPr lvl="2">
              <a:buFont typeface="Wingdings" pitchFamily="2" charset="2"/>
              <a:buChar char="ü"/>
            </a:pPr>
            <a:r>
              <a:rPr lang="en-US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Registration certificate and </a:t>
            </a:r>
          </a:p>
          <a:p>
            <a:pPr lvl="2">
              <a:buFont typeface="Wingdings" pitchFamily="2" charset="2"/>
              <a:buChar char="ü"/>
            </a:pPr>
            <a:r>
              <a:rPr lang="en-US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Insurance policy obtain with in one month of loan</a:t>
            </a:r>
          </a:p>
          <a:p>
            <a:pPr lvl="2">
              <a:buFont typeface="Wingdings" pitchFamily="2" charset="2"/>
              <a:buChar char="ü"/>
            </a:pPr>
            <a:r>
              <a:rPr lang="en-US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Blank form 29/30 of RTO obtain dully signed by borrower</a:t>
            </a:r>
          </a:p>
          <a:p>
            <a:pPr lvl="1"/>
            <a:endParaRPr lang="en-US" b="1" dirty="0" smtClean="0"/>
          </a:p>
          <a:p>
            <a:pPr lvl="2">
              <a:buNone/>
            </a:pPr>
            <a:endParaRPr lang="en-US" i="1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SURESH GUPTA</a:t>
            </a:r>
            <a:endParaRPr lang="en-US"/>
          </a:p>
        </p:txBody>
      </p:sp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1088136"/>
          </a:xfrm>
          <a:solidFill>
            <a:srgbClr val="D60093"/>
          </a:solidFill>
        </p:spPr>
        <p:txBody>
          <a:bodyPr>
            <a:normAutofit fontScale="90000"/>
          </a:bodyPr>
          <a:lstStyle/>
          <a:p>
            <a:r>
              <a:rPr lang="en-US" b="1" u="sng" dirty="0" smtClean="0">
                <a:solidFill>
                  <a:srgbClr val="FFFF00"/>
                </a:solidFill>
              </a:rPr>
              <a:t>Monthly</a:t>
            </a:r>
            <a:r>
              <a:rPr lang="en-US" u="sng" dirty="0" smtClean="0">
                <a:solidFill>
                  <a:srgbClr val="FFFF00"/>
                </a:solidFill>
              </a:rPr>
              <a:t> </a:t>
            </a:r>
            <a:br>
              <a:rPr lang="en-US" u="sng" dirty="0" smtClean="0">
                <a:solidFill>
                  <a:srgbClr val="FFFF00"/>
                </a:solidFill>
              </a:rPr>
            </a:br>
            <a:r>
              <a:rPr lang="en-US" b="1" u="sng" dirty="0" smtClean="0">
                <a:solidFill>
                  <a:srgbClr val="FFFF00"/>
                </a:solidFill>
              </a:rPr>
              <a:t>ASSESSMENT OF THE LOAN ACCOUNT </a:t>
            </a:r>
            <a:br>
              <a:rPr lang="en-US" b="1" u="sng" dirty="0" smtClean="0">
                <a:solidFill>
                  <a:srgbClr val="FFFF00"/>
                </a:solidFill>
              </a:rPr>
            </a:br>
            <a:endParaRPr lang="en-US" u="sng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sz="2500" dirty="0" smtClean="0"/>
          </a:p>
          <a:p>
            <a:pPr>
              <a:buFont typeface="Wingdings" pitchFamily="2" charset="2"/>
              <a:buChar char="ü"/>
            </a:pPr>
            <a:r>
              <a:rPr lang="en-US" sz="2500" b="1" dirty="0" smtClean="0">
                <a:solidFill>
                  <a:schemeClr val="accent6">
                    <a:lumMod val="75000"/>
                  </a:schemeClr>
                </a:solidFill>
              </a:rPr>
              <a:t>Repayment of EMI &amp; Servicing of Interest.</a:t>
            </a:r>
            <a:r>
              <a:rPr lang="en-US" sz="2500" b="1" dirty="0" smtClean="0"/>
              <a:t> </a:t>
            </a:r>
          </a:p>
          <a:p>
            <a:pPr>
              <a:buFont typeface="Wingdings" pitchFamily="2" charset="2"/>
              <a:buChar char="ü"/>
            </a:pPr>
            <a:r>
              <a:rPr lang="en-US" sz="25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Utilizing of Limit, Submission of Periodical Stock/Debtor statements, Unit inspection, Audited financial statements, (in Case of Business accounts). </a:t>
            </a:r>
          </a:p>
          <a:p>
            <a:pPr>
              <a:buFont typeface="Wingdings" pitchFamily="2" charset="2"/>
              <a:buChar char="ü"/>
            </a:pPr>
            <a:r>
              <a:rPr lang="en-US" sz="2500" b="1" dirty="0" smtClean="0">
                <a:solidFill>
                  <a:srgbClr val="FFC000"/>
                </a:solidFill>
              </a:rPr>
              <a:t>Overdue, if any, has been pending for longer period of time. </a:t>
            </a:r>
          </a:p>
          <a:p>
            <a:pPr>
              <a:buFont typeface="Wingdings" pitchFamily="2" charset="2"/>
              <a:buChar char="ü"/>
            </a:pPr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</a:rPr>
              <a:t>UNIT INSPECTION</a:t>
            </a:r>
            <a:r>
              <a:rPr lang="en-US" sz="2800" b="1" dirty="0" smtClean="0"/>
              <a:t> </a:t>
            </a:r>
          </a:p>
          <a:p>
            <a:pPr>
              <a:buFont typeface="Wingdings" pitchFamily="2" charset="2"/>
              <a:buChar char="ü"/>
            </a:pPr>
            <a:r>
              <a:rPr lang="en-US" sz="2800" b="1" dirty="0" smtClean="0">
                <a:solidFill>
                  <a:srgbClr val="00B0F0"/>
                </a:solidFill>
              </a:rPr>
              <a:t>Recovery efforts NPA accounts &amp; Potential NPA accounts</a:t>
            </a:r>
            <a:r>
              <a:rPr lang="en-US" sz="2800" b="1" dirty="0" smtClean="0"/>
              <a:t>. </a:t>
            </a:r>
          </a:p>
          <a:p>
            <a:pPr>
              <a:buFont typeface="Wingdings" pitchFamily="2" charset="2"/>
              <a:buChar char="ü"/>
            </a:pP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</a:rPr>
              <a:t>INSURANCE details </a:t>
            </a:r>
          </a:p>
          <a:p>
            <a:pPr>
              <a:buFont typeface="Wingdings" pitchFamily="2" charset="2"/>
              <a:buChar char="ü"/>
            </a:pPr>
            <a:r>
              <a:rPr lang="en-US" sz="24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Account REVIEW/RENEWAL</a:t>
            </a:r>
            <a:r>
              <a:rPr lang="en-US" sz="2400" b="1" dirty="0" smtClean="0"/>
              <a:t> </a:t>
            </a:r>
          </a:p>
          <a:p>
            <a:endParaRPr lang="en-US" sz="25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SURESH GUPTA</a:t>
            </a:r>
            <a:endParaRPr lang="en-US"/>
          </a:p>
        </p:txBody>
      </p:sp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6600FF"/>
          </a:solidFill>
        </p:spPr>
        <p:txBody>
          <a:bodyPr/>
          <a:lstStyle/>
          <a:p>
            <a:r>
              <a:rPr lang="en-US" b="1" u="sng" dirty="0" smtClean="0">
                <a:solidFill>
                  <a:srgbClr val="FFFF00"/>
                </a:solidFill>
              </a:rPr>
              <a:t>Loan against FDR</a:t>
            </a:r>
            <a:endParaRPr lang="en-US" b="1" u="sng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C000"/>
                </a:solidFill>
              </a:rPr>
              <a:t>Normally loan against FDR  to 90% of face value can be sanction and interest charge of loan a/c 1% to 3% in excess of fix deposit  interest rate and loan against FDR never overdue reported. Bank also create lien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SURESH GUPTA</a:t>
            </a:r>
            <a:endParaRPr lang="en-US"/>
          </a:p>
        </p:txBody>
      </p:sp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2762"/>
          </a:xfrm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n-US" b="1" u="sng" dirty="0" smtClean="0">
                <a:solidFill>
                  <a:srgbClr val="FFFF00"/>
                </a:solidFill>
              </a:rPr>
              <a:t>Objectives  </a:t>
            </a:r>
            <a:endParaRPr lang="en-US" u="sng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09800"/>
            <a:ext cx="4038600" cy="3916363"/>
          </a:xfrm>
        </p:spPr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r>
              <a:rPr lang="en-US" b="1" dirty="0" smtClean="0">
                <a:solidFill>
                  <a:srgbClr val="FFC000"/>
                </a:solidFill>
              </a:rPr>
              <a:t>Internal checks 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rgbClr val="D60093"/>
                </a:solidFill>
              </a:rPr>
              <a:t>To reduce the interval between a transaction and its examination 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rgbClr val="00B050"/>
                </a:solidFill>
              </a:rPr>
              <a:t>To improve the functioning of the bank </a:t>
            </a:r>
          </a:p>
          <a:p>
            <a:endParaRPr lang="en-US" b="1" dirty="0" smtClean="0"/>
          </a:p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SURESH GUPTA</a:t>
            </a:r>
            <a:endParaRPr lang="en-US"/>
          </a:p>
        </p:txBody>
      </p:sp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35562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en-US" b="1" i="1" u="sng" dirty="0" smtClean="0">
                <a:solidFill>
                  <a:srgbClr val="FFFF00"/>
                </a:solidFill>
              </a:rPr>
              <a:t>MORTGAGE:</a:t>
            </a:r>
            <a:r>
              <a:rPr lang="en-US" dirty="0" smtClean="0"/>
              <a:t> </a:t>
            </a:r>
            <a:r>
              <a:rPr lang="en-US" sz="2800" dirty="0" smtClean="0"/>
              <a:t>It is an official registration which gives to right to bank hold it is security for the loan. Mortgage is done for Immovable property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u="sng" dirty="0" smtClean="0">
                <a:solidFill>
                  <a:srgbClr val="FFFF00"/>
                </a:solidFill>
              </a:rPr>
              <a:t>Mortgage are two type</a:t>
            </a:r>
            <a:r>
              <a:rPr lang="en-US" dirty="0" smtClean="0">
                <a:solidFill>
                  <a:srgbClr val="FFFF00"/>
                </a:solidFill>
              </a:rPr>
              <a:t>:-</a:t>
            </a:r>
            <a:br>
              <a:rPr lang="en-US" dirty="0" smtClean="0">
                <a:solidFill>
                  <a:srgbClr val="FFFF00"/>
                </a:solidFill>
              </a:rPr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</a:t>
            </a:r>
            <a:r>
              <a:rPr lang="en-US" sz="2800" dirty="0" smtClean="0">
                <a:solidFill>
                  <a:srgbClr val="FFC000"/>
                </a:solidFill>
              </a:rPr>
              <a:t>1-SIMPLE MORTGAGE</a:t>
            </a:r>
            <a:r>
              <a:rPr lang="en-US" sz="2800" dirty="0" smtClean="0"/>
              <a:t> </a:t>
            </a:r>
            <a:br>
              <a:rPr lang="en-US" sz="2800" dirty="0" smtClean="0"/>
            </a:br>
            <a:r>
              <a:rPr lang="en-US" sz="2800" dirty="0" smtClean="0"/>
              <a:t>      </a:t>
            </a:r>
            <a:r>
              <a:rPr lang="en-US" sz="2800" dirty="0" smtClean="0">
                <a:solidFill>
                  <a:srgbClr val="FFC000"/>
                </a:solidFill>
              </a:rPr>
              <a:t>2-EQUITABLE MORTAGE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b="1" i="1" u="sng" dirty="0" smtClean="0"/>
              <a:t/>
            </a:r>
            <a:br>
              <a:rPr lang="en-US" b="1" i="1" u="sng" dirty="0" smtClean="0"/>
            </a:br>
            <a:r>
              <a:rPr lang="en-US" b="1" i="1" u="sng" dirty="0" smtClean="0"/>
              <a:t/>
            </a:r>
            <a:br>
              <a:rPr lang="en-US" b="1" i="1" u="sng" dirty="0" smtClean="0"/>
            </a:b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SURESH GUPTA</a:t>
            </a:r>
            <a:endParaRPr lang="en-US"/>
          </a:p>
        </p:txBody>
      </p:sp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1143000"/>
          </a:xfrm>
        </p:spPr>
        <p:txBody>
          <a:bodyPr>
            <a:noAutofit/>
          </a:bodyPr>
          <a:lstStyle/>
          <a:p>
            <a:pPr algn="just"/>
            <a:r>
              <a:rPr lang="en-US" sz="2500" dirty="0" smtClean="0"/>
              <a:t/>
            </a:r>
            <a:br>
              <a:rPr lang="en-US" sz="25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500" b="1" dirty="0" smtClean="0"/>
              <a:t> 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500" dirty="0" smtClean="0"/>
              <a:t/>
            </a:r>
            <a:br>
              <a:rPr lang="en-US" sz="2500" dirty="0" smtClean="0"/>
            </a:br>
            <a:r>
              <a:rPr lang="en-US" sz="2500" dirty="0" smtClean="0"/>
              <a:t/>
            </a:r>
            <a:br>
              <a:rPr lang="en-US" sz="2500" dirty="0" smtClean="0"/>
            </a:br>
            <a:r>
              <a:rPr lang="en-US" sz="2500" b="1" dirty="0" smtClean="0"/>
              <a:t/>
            </a:r>
            <a:br>
              <a:rPr lang="en-US" sz="2500" b="1" dirty="0" smtClean="0"/>
            </a:br>
            <a:endParaRPr lang="en-US" sz="25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endParaRPr lang="en-US" u="sng" dirty="0" smtClean="0"/>
          </a:p>
          <a:p>
            <a:r>
              <a:rPr lang="en-US" sz="4400" u="sng" dirty="0" smtClean="0"/>
              <a:t>SIMPLE MORTGAGE</a:t>
            </a:r>
            <a:r>
              <a:rPr lang="en-US" u="sng" dirty="0" smtClean="0"/>
              <a:t> </a:t>
            </a:r>
          </a:p>
          <a:p>
            <a:endParaRPr lang="en-US" u="sng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>
            <a:noAutofit/>
          </a:bodyPr>
          <a:lstStyle/>
          <a:p>
            <a:endParaRPr lang="en-US" u="sng" dirty="0" smtClean="0"/>
          </a:p>
          <a:p>
            <a:r>
              <a:rPr lang="en-US" u="sng" dirty="0" smtClean="0"/>
              <a:t>EQUITABLE MORTAGE </a:t>
            </a:r>
          </a:p>
          <a:p>
            <a:endParaRPr lang="en-US" u="sng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2"/>
          </p:nvPr>
        </p:nvGraphicFramePr>
        <p:xfrm>
          <a:off x="457200" y="2459037"/>
          <a:ext cx="4040188" cy="3959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9" name="Content Placeholder 8"/>
          <p:cNvGraphicFramePr>
            <a:graphicFrameLocks noGrp="1"/>
          </p:cNvGraphicFramePr>
          <p:nvPr>
            <p:ph sz="quarter" idx="4"/>
          </p:nvPr>
        </p:nvGraphicFramePr>
        <p:xfrm>
          <a:off x="4645025" y="2459037"/>
          <a:ext cx="4041775" cy="3959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SURESH GUPTA</a:t>
            </a:r>
            <a:endParaRPr lang="en-US"/>
          </a:p>
        </p:txBody>
      </p:sp>
    </p:spTree>
  </p:cSld>
  <p:clrMapOvr>
    <a:masterClrMapping/>
  </p:clrMapOvr>
  <p:transition spd="med" advTm="6000">
    <p:pull dir="r"/>
    <p:sndAc>
      <p:stSnd>
        <p:snd r:embed="rId3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b="1" u="sng" dirty="0" smtClean="0">
                <a:solidFill>
                  <a:srgbClr val="FFFF00"/>
                </a:solidFill>
              </a:rPr>
              <a:t>TECHNICAL TERMS </a:t>
            </a:r>
            <a:endParaRPr lang="en-US" u="sng" dirty="0">
              <a:solidFill>
                <a:srgbClr val="FFFF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endParaRPr lang="en-US" sz="3000" dirty="0" smtClean="0"/>
          </a:p>
          <a:p>
            <a:r>
              <a:rPr lang="en-US" sz="3000" u="sng" dirty="0" smtClean="0"/>
              <a:t>HYPOTHECATION</a:t>
            </a:r>
            <a:r>
              <a:rPr lang="en-US" sz="3000" dirty="0" smtClean="0"/>
              <a:t> </a:t>
            </a:r>
          </a:p>
          <a:p>
            <a:endParaRPr lang="en-US" sz="30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>
            <a:noAutofit/>
          </a:bodyPr>
          <a:lstStyle/>
          <a:p>
            <a:endParaRPr lang="en-US" sz="3000" u="sng" dirty="0" smtClean="0"/>
          </a:p>
          <a:p>
            <a:r>
              <a:rPr lang="en-US" sz="3000" u="sng" dirty="0" smtClean="0"/>
              <a:t>PLEDGE OR LIEN </a:t>
            </a:r>
          </a:p>
          <a:p>
            <a:endParaRPr lang="en-US" sz="3000" u="sng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2"/>
          </p:nvPr>
        </p:nvGraphicFramePr>
        <p:xfrm>
          <a:off x="457200" y="2459037"/>
          <a:ext cx="4040188" cy="3959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Content Placeholder 8"/>
          <p:cNvGraphicFramePr>
            <a:graphicFrameLocks noGrp="1"/>
          </p:cNvGraphicFramePr>
          <p:nvPr>
            <p:ph sz="quarter" idx="4"/>
          </p:nvPr>
        </p:nvGraphicFramePr>
        <p:xfrm>
          <a:off x="4645025" y="2459037"/>
          <a:ext cx="4041775" cy="3959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SURESH GUPTA</a:t>
            </a:r>
            <a:endParaRPr lang="en-US"/>
          </a:p>
        </p:txBody>
      </p:sp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en-US" sz="3000" u="sng" dirty="0" smtClean="0">
                <a:solidFill>
                  <a:srgbClr val="FFFF00"/>
                </a:solidFill>
              </a:rPr>
              <a:t>CC/OD LOAN ACCOUNT </a:t>
            </a:r>
            <a:r>
              <a:rPr lang="en-US" sz="3000" dirty="0" smtClean="0">
                <a:solidFill>
                  <a:srgbClr val="FFFF00"/>
                </a:solidFill>
              </a:rPr>
              <a:t>:-</a:t>
            </a:r>
            <a:endParaRPr lang="en-US" sz="3000" dirty="0">
              <a:solidFill>
                <a:srgbClr val="FFFF00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>
          <a:solidFill>
            <a:schemeClr val="accent5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en-US" sz="3000" dirty="0" smtClean="0">
                <a:solidFill>
                  <a:srgbClr val="FFC000"/>
                </a:solidFill>
              </a:rPr>
              <a:t>CC/OD ACCOUNT LOAN a/c BUT OTHER TYPE OF LOAN  ACCOUNT -FOLLOWING  REASING</a:t>
            </a:r>
          </a:p>
          <a:p>
            <a:endParaRPr lang="en-US" dirty="0" smtClean="0">
              <a:solidFill>
                <a:srgbClr val="FFC000"/>
              </a:solidFill>
            </a:endParaRPr>
          </a:p>
          <a:p>
            <a:endParaRPr lang="en-US" dirty="0">
              <a:solidFill>
                <a:srgbClr val="FFC000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1"/>
          </p:nvPr>
        </p:nvGraphicFramePr>
        <p:xfrm>
          <a:off x="3429000" y="1435100"/>
          <a:ext cx="5486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SURESH GUPTA</a:t>
            </a:r>
            <a:endParaRPr lang="en-US"/>
          </a:p>
        </p:txBody>
      </p:sp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b="1" u="sng" dirty="0" smtClean="0">
                <a:solidFill>
                  <a:srgbClr val="FFFF00"/>
                </a:solidFill>
              </a:rPr>
              <a:t>DP</a:t>
            </a:r>
            <a:br>
              <a:rPr lang="en-US" b="1" u="sng" dirty="0" smtClean="0">
                <a:solidFill>
                  <a:srgbClr val="FFFF00"/>
                </a:solidFill>
              </a:rPr>
            </a:br>
            <a:endParaRPr lang="en-US" b="1" u="sng" dirty="0">
              <a:solidFill>
                <a:srgbClr val="FFFF00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914400" y="178356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SURESH GUPTA</a:t>
            </a:r>
            <a:endParaRPr lang="en-US"/>
          </a:p>
        </p:txBody>
      </p:sp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381000"/>
            <a:ext cx="7772400" cy="1143000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en-US" sz="3300" b="1" u="sng" dirty="0" smtClean="0">
                <a:solidFill>
                  <a:srgbClr val="FFFF00"/>
                </a:solidFill>
              </a:rPr>
              <a:t>VERIFICATION OF DRAWING POWER(DP):</a:t>
            </a:r>
            <a:r>
              <a:rPr lang="en-US" b="1" u="sng" dirty="0" smtClean="0">
                <a:solidFill>
                  <a:srgbClr val="FFFF00"/>
                </a:solidFill>
              </a:rPr>
              <a:t> -</a:t>
            </a:r>
            <a:r>
              <a:rPr lang="en-US" sz="2800" b="1" u="sng" dirty="0" smtClean="0">
                <a:solidFill>
                  <a:srgbClr val="FFFF00"/>
                </a:solidFill>
              </a:rPr>
              <a:t>DP CALCULETED AS FALLOWS</a:t>
            </a:r>
            <a:r>
              <a:rPr lang="en-US" b="1" u="sng" dirty="0" smtClean="0">
                <a:solidFill>
                  <a:srgbClr val="FFFF00"/>
                </a:solidFill>
              </a:rPr>
              <a:t/>
            </a:r>
            <a:br>
              <a:rPr lang="en-US" b="1" u="sng" dirty="0" smtClean="0">
                <a:solidFill>
                  <a:srgbClr val="FFFF00"/>
                </a:solidFill>
              </a:rPr>
            </a:br>
            <a:endParaRPr lang="en-US" u="sng" dirty="0">
              <a:solidFill>
                <a:srgbClr val="FFFF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solidFill>
            <a:schemeClr val="bg1">
              <a:lumMod val="65000"/>
              <a:lumOff val="35000"/>
            </a:schemeClr>
          </a:solidFill>
        </p:spPr>
        <p:txBody>
          <a:bodyPr>
            <a:normAutofit/>
          </a:bodyPr>
          <a:lstStyle/>
          <a:p>
            <a:r>
              <a:rPr lang="en-US" dirty="0" smtClean="0"/>
              <a:t>ON THE BASIS OF STOCK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solidFill>
            <a:schemeClr val="bg1">
              <a:lumMod val="65000"/>
              <a:lumOff val="35000"/>
            </a:schemeClr>
          </a:solidFill>
        </p:spPr>
        <p:txBody>
          <a:bodyPr>
            <a:normAutofit/>
          </a:bodyPr>
          <a:lstStyle/>
          <a:p>
            <a:r>
              <a:rPr lang="en-US" dirty="0" smtClean="0"/>
              <a:t>ON THE BASIS OF DEBTORS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2667000"/>
            <a:ext cx="4040188" cy="320040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b="1" dirty="0" smtClean="0"/>
          </a:p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STOCK VALUE         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*****</a:t>
            </a:r>
          </a:p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</a:rPr>
              <a:t>LESS</a:t>
            </a:r>
            <a:r>
              <a:rPr lang="en-US" dirty="0" smtClean="0">
                <a:solidFill>
                  <a:srgbClr val="FF0000"/>
                </a:solidFill>
              </a:rPr>
              <a:t>-CREDITORS 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            FOR STOCK       	  *****</a:t>
            </a:r>
          </a:p>
          <a:p>
            <a:pPr>
              <a:buNone/>
            </a:pPr>
            <a:r>
              <a:rPr lang="en-US" b="1" u="sng" dirty="0" smtClean="0">
                <a:solidFill>
                  <a:srgbClr val="FF0000"/>
                </a:solidFill>
              </a:rPr>
              <a:t>LESS</a:t>
            </a:r>
            <a:r>
              <a:rPr lang="en-US" u="sng" dirty="0" smtClean="0">
                <a:solidFill>
                  <a:srgbClr val="FF0000"/>
                </a:solidFill>
              </a:rPr>
              <a:t>-</a:t>
            </a:r>
            <a:r>
              <a:rPr lang="en-US" u="sng" dirty="0" smtClean="0">
                <a:solidFill>
                  <a:schemeClr val="accent1">
                    <a:lumMod val="75000"/>
                  </a:schemeClr>
                </a:solidFill>
              </a:rPr>
              <a:t>MARGIN</a:t>
            </a:r>
            <a:r>
              <a:rPr lang="en-US" u="sng" dirty="0" smtClean="0">
                <a:solidFill>
                  <a:srgbClr val="FF0000"/>
                </a:solidFill>
              </a:rPr>
              <a:t>	</a:t>
            </a:r>
            <a:r>
              <a:rPr lang="en-US" u="sng" dirty="0" smtClean="0">
                <a:solidFill>
                  <a:schemeClr val="accent1">
                    <a:lumMod val="75000"/>
                  </a:schemeClr>
                </a:solidFill>
              </a:rPr>
              <a:t>  *****</a:t>
            </a:r>
          </a:p>
          <a:p>
            <a:pPr>
              <a:buNone/>
            </a:pPr>
            <a:r>
              <a:rPr lang="en-US" b="1" u="sng" dirty="0" smtClean="0">
                <a:solidFill>
                  <a:srgbClr val="FFFF00"/>
                </a:solidFill>
              </a:rPr>
              <a:t>DP AS PER STOCK	  *****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2743200"/>
            <a:ext cx="4041775" cy="320040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b="1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smtClean="0">
                <a:solidFill>
                  <a:srgbClr val="00B050"/>
                </a:solidFill>
              </a:rPr>
              <a:t>DEBTORS VALUE</a:t>
            </a:r>
            <a:r>
              <a:rPr lang="en-US" dirty="0" smtClean="0">
                <a:solidFill>
                  <a:srgbClr val="00B050"/>
                </a:solidFill>
              </a:rPr>
              <a:t>	    *****</a:t>
            </a:r>
          </a:p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</a:rPr>
              <a:t>LESS</a:t>
            </a:r>
            <a:r>
              <a:rPr lang="en-US" dirty="0" smtClean="0">
                <a:solidFill>
                  <a:srgbClr val="FF0000"/>
                </a:solidFill>
              </a:rPr>
              <a:t>-DEBTORS MORE	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	     THEN 90 DAYS	    *****</a:t>
            </a:r>
          </a:p>
          <a:p>
            <a:pPr>
              <a:buNone/>
            </a:pPr>
            <a:r>
              <a:rPr lang="en-US" b="1" u="sng" dirty="0" smtClean="0">
                <a:solidFill>
                  <a:schemeClr val="accent1">
                    <a:lumMod val="75000"/>
                  </a:schemeClr>
                </a:solidFill>
              </a:rPr>
              <a:t>LESS</a:t>
            </a:r>
            <a:r>
              <a:rPr lang="en-US" u="sng" dirty="0" smtClean="0">
                <a:solidFill>
                  <a:schemeClr val="accent1">
                    <a:lumMod val="75000"/>
                  </a:schemeClr>
                </a:solidFill>
              </a:rPr>
              <a:t>-MARGIN	   *****</a:t>
            </a:r>
            <a:endParaRPr lang="en-US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en-US" b="1" u="sng" dirty="0" smtClean="0">
                <a:solidFill>
                  <a:srgbClr val="FFFF00"/>
                </a:solidFill>
              </a:rPr>
              <a:t>DP AS PER DEBTORS*****</a:t>
            </a:r>
            <a:endParaRPr lang="en-US" b="1" u="sng" dirty="0">
              <a:solidFill>
                <a:srgbClr val="FFFF00"/>
              </a:solidFill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SURESH GUPTA</a:t>
            </a:r>
            <a:endParaRPr lang="en-US"/>
          </a:p>
        </p:txBody>
      </p:sp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en-US" b="1" u="sng" dirty="0" smtClean="0">
                <a:solidFill>
                  <a:srgbClr val="FFFF00"/>
                </a:solidFill>
              </a:rPr>
              <a:t>SOME PROBALAM RELETED DP</a:t>
            </a:r>
            <a:endParaRPr lang="en-US" b="1" u="sng" dirty="0">
              <a:solidFill>
                <a:srgbClr val="FFFF00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914400" y="178356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SURESH GUPTA</a:t>
            </a:r>
            <a:endParaRPr lang="en-US"/>
          </a:p>
        </p:txBody>
      </p:sp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n-US" b="1" u="sng" dirty="0" smtClean="0">
                <a:solidFill>
                  <a:srgbClr val="FFFF00"/>
                </a:solidFill>
              </a:rPr>
              <a:t>TEMPRERY OD/EXCESS ALOWED</a:t>
            </a:r>
            <a:endParaRPr lang="en-US" b="1" u="sng" dirty="0">
              <a:solidFill>
                <a:srgbClr val="FFFF00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914400" y="178356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SURESH GUPTA</a:t>
            </a:r>
            <a:endParaRPr lang="en-US"/>
          </a:p>
        </p:txBody>
      </p:sp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914400"/>
            <a:ext cx="7924800" cy="1447800"/>
          </a:xfrm>
          <a:solidFill>
            <a:srgbClr val="D60093"/>
          </a:solidFill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NPA </a:t>
            </a:r>
            <a:endParaRPr lang="en-US" dirty="0">
              <a:solidFill>
                <a:srgbClr val="FFFF00"/>
              </a:solidFill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914400" y="2834640"/>
          <a:ext cx="7772400" cy="1508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en-US" sz="4500" dirty="0" smtClean="0">
                <a:solidFill>
                  <a:srgbClr val="FFFF00"/>
                </a:solidFill>
              </a:rPr>
              <a:t>NPA NORMS :-</a:t>
            </a:r>
            <a:endParaRPr lang="en-US" sz="4500" dirty="0">
              <a:solidFill>
                <a:srgbClr val="FFFF00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>
          <a:solidFill>
            <a:srgbClr val="002060"/>
          </a:solidFill>
        </p:spPr>
        <p:txBody>
          <a:bodyPr>
            <a:normAutofit/>
          </a:bodyPr>
          <a:lstStyle/>
          <a:p>
            <a:endParaRPr lang="en-US" sz="3500" dirty="0" smtClean="0"/>
          </a:p>
          <a:p>
            <a:r>
              <a:rPr lang="en-US" sz="3500" b="1" dirty="0" smtClean="0">
                <a:solidFill>
                  <a:srgbClr val="00B050"/>
                </a:solidFill>
              </a:rPr>
              <a:t>Following causes to become NPA </a:t>
            </a:r>
          </a:p>
          <a:p>
            <a:endParaRPr lang="en-US" sz="35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en-US" sz="2500" dirty="0" smtClean="0">
                <a:solidFill>
                  <a:srgbClr val="FF0000"/>
                </a:solidFill>
              </a:rPr>
              <a:t>INTREST/EMI OVER DUE MORE THAN 90 DAYS IN THE RESPECT OF TERM LOAN</a:t>
            </a:r>
          </a:p>
          <a:p>
            <a:r>
              <a:rPr lang="en-US" sz="2500" dirty="0" smtClean="0">
                <a:solidFill>
                  <a:schemeClr val="accent3">
                    <a:lumMod val="75000"/>
                  </a:schemeClr>
                </a:solidFill>
              </a:rPr>
              <a:t>OD/CC OUT OF ORDER  MORE THAN 90 DAYES</a:t>
            </a:r>
          </a:p>
          <a:p>
            <a:r>
              <a:rPr lang="en-US" sz="2500" dirty="0" smtClean="0">
                <a:solidFill>
                  <a:srgbClr val="00B050"/>
                </a:solidFill>
              </a:rPr>
              <a:t>BILLS REMAINS OVER DUE MORE THEN 90 DAYS</a:t>
            </a:r>
          </a:p>
          <a:p>
            <a:r>
              <a:rPr lang="en-US" sz="2500" dirty="0" smtClean="0">
                <a:solidFill>
                  <a:schemeClr val="accent2"/>
                </a:solidFill>
              </a:rPr>
              <a:t>INSTALMENT OF PRINCIPAL REMAINS OVER DUE </a:t>
            </a:r>
          </a:p>
          <a:p>
            <a:pPr lvl="1"/>
            <a:r>
              <a:rPr lang="en-US" sz="2500" dirty="0" smtClean="0">
                <a:solidFill>
                  <a:srgbClr val="FFC000"/>
                </a:solidFill>
              </a:rPr>
              <a:t>TWO SHORT DURATION CROP SEASONS</a:t>
            </a:r>
          </a:p>
          <a:p>
            <a:pPr lvl="1"/>
            <a:r>
              <a:rPr lang="en-US" sz="2500" dirty="0" smtClean="0">
                <a:solidFill>
                  <a:srgbClr val="FFC000"/>
                </a:solidFill>
              </a:rPr>
              <a:t>ONE LONG  DURATION CROP SEASONS</a:t>
            </a:r>
          </a:p>
          <a:p>
            <a:endParaRPr lang="en-US" sz="2500" dirty="0" smtClean="0"/>
          </a:p>
          <a:p>
            <a:endParaRPr lang="en-US" sz="2500" dirty="0"/>
          </a:p>
        </p:txBody>
      </p:sp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en-US" sz="3300" u="sng" dirty="0" smtClean="0">
                <a:solidFill>
                  <a:srgbClr val="FFFF00"/>
                </a:solidFill>
              </a:rPr>
              <a:t>SCOPE OF CONCURRENT </a:t>
            </a:r>
            <a:r>
              <a:rPr lang="en-US" sz="3100" u="sng" dirty="0" smtClean="0">
                <a:solidFill>
                  <a:srgbClr val="FFFF00"/>
                </a:solidFill>
              </a:rPr>
              <a:t>AUDIT: </a:t>
            </a:r>
            <a:r>
              <a:rPr lang="en-US" sz="3100" u="sng" dirty="0" smtClean="0">
                <a:solidFill>
                  <a:schemeClr val="tx1"/>
                </a:solidFill>
              </a:rPr>
              <a:t>Generally</a:t>
            </a:r>
            <a:r>
              <a:rPr lang="en-US" sz="3100" dirty="0" smtClean="0">
                <a:solidFill>
                  <a:schemeClr val="tx1"/>
                </a:solidFill>
              </a:rPr>
              <a:t> define in the appointment letter</a:t>
            </a:r>
            <a:endParaRPr lang="en-US" sz="31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905000"/>
            <a:ext cx="4038600" cy="4391464"/>
          </a:xfrm>
        </p:spPr>
        <p:txBody>
          <a:bodyPr>
            <a:normAutofit fontScale="25000" lnSpcReduction="20000"/>
          </a:bodyPr>
          <a:lstStyle/>
          <a:p>
            <a:pPr>
              <a:buFont typeface="Wingdings" pitchFamily="2" charset="2"/>
              <a:buChar char="Ø"/>
            </a:pPr>
            <a:endParaRPr lang="en-US" sz="10000" b="1" i="1" u="sng" dirty="0" smtClean="0">
              <a:solidFill>
                <a:srgbClr val="FFFF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11200" b="1" i="1" u="sng" dirty="0" smtClean="0">
                <a:solidFill>
                  <a:srgbClr val="FFFF00"/>
                </a:solidFill>
              </a:rPr>
              <a:t>Verification of Advances </a:t>
            </a:r>
          </a:p>
          <a:p>
            <a:endParaRPr lang="en-US" dirty="0" smtClean="0"/>
          </a:p>
          <a:p>
            <a:r>
              <a:rPr lang="en-US" sz="11200" b="1" dirty="0" smtClean="0"/>
              <a:t>Appraisal, </a:t>
            </a:r>
            <a:endParaRPr lang="en-US" sz="11200" dirty="0" smtClean="0"/>
          </a:p>
          <a:p>
            <a:r>
              <a:rPr lang="en-US" sz="11200" b="1" dirty="0" smtClean="0"/>
              <a:t>Pre-sanction </a:t>
            </a:r>
            <a:endParaRPr lang="en-US" sz="11200" dirty="0" smtClean="0"/>
          </a:p>
          <a:p>
            <a:r>
              <a:rPr lang="en-US" sz="11200" b="1" dirty="0" smtClean="0"/>
              <a:t>Documentation </a:t>
            </a:r>
            <a:endParaRPr lang="en-US" sz="11200" dirty="0" smtClean="0"/>
          </a:p>
          <a:p>
            <a:r>
              <a:rPr lang="en-US" sz="11200" b="1" dirty="0" smtClean="0"/>
              <a:t>Post-sanction </a:t>
            </a:r>
            <a:endParaRPr lang="en-US" sz="11200" dirty="0" smtClean="0"/>
          </a:p>
          <a:p>
            <a:r>
              <a:rPr lang="en-US" sz="11200" b="1" dirty="0" smtClean="0"/>
              <a:t>Unit inspection </a:t>
            </a:r>
            <a:endParaRPr lang="en-US" sz="11200" dirty="0" smtClean="0"/>
          </a:p>
          <a:p>
            <a:r>
              <a:rPr lang="en-US" sz="11200" b="1" dirty="0" smtClean="0"/>
              <a:t>Review &amp; Renewal </a:t>
            </a:r>
          </a:p>
          <a:p>
            <a:pPr>
              <a:buFont typeface="Wingdings" pitchFamily="2" charset="2"/>
              <a:buChar char="Ø"/>
            </a:pPr>
            <a:endParaRPr lang="en-US" sz="11200" b="1" i="1" u="sng" dirty="0" smtClean="0"/>
          </a:p>
          <a:p>
            <a:endParaRPr lang="en-US" sz="112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25000" lnSpcReduction="20000"/>
          </a:bodyPr>
          <a:lstStyle/>
          <a:p>
            <a:pPr>
              <a:buFont typeface="Wingdings" pitchFamily="2" charset="2"/>
              <a:buChar char="Ø"/>
            </a:pPr>
            <a:endParaRPr lang="en-US" sz="10000" b="1" i="1" dirty="0" smtClean="0">
              <a:solidFill>
                <a:srgbClr val="FFFF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11200" b="1" i="1" u="sng" dirty="0" smtClean="0">
                <a:solidFill>
                  <a:srgbClr val="FFFF00"/>
                </a:solidFill>
              </a:rPr>
              <a:t>Verification of Deposits</a:t>
            </a:r>
            <a:r>
              <a:rPr lang="en-US" sz="11200" b="1" i="1" dirty="0" smtClean="0">
                <a:solidFill>
                  <a:srgbClr val="FFFF00"/>
                </a:solidFill>
              </a:rPr>
              <a:t> </a:t>
            </a:r>
          </a:p>
          <a:p>
            <a:pPr>
              <a:buFont typeface="Wingdings" pitchFamily="2" charset="2"/>
              <a:buChar char="Ø"/>
            </a:pPr>
            <a:endParaRPr lang="en-US" sz="7700" b="1" i="1" dirty="0" smtClean="0"/>
          </a:p>
          <a:p>
            <a:pPr>
              <a:buFont typeface="Wingdings" pitchFamily="2" charset="2"/>
              <a:buChar char="v"/>
            </a:pPr>
            <a:r>
              <a:rPr lang="en-US" sz="11200" b="1" dirty="0" smtClean="0"/>
              <a:t>New accounts opened including operations in SB/CA, </a:t>
            </a:r>
          </a:p>
          <a:p>
            <a:pPr>
              <a:buFont typeface="Wingdings" pitchFamily="2" charset="2"/>
              <a:buChar char="v"/>
            </a:pPr>
            <a:r>
              <a:rPr lang="en-US" sz="11200" b="1" dirty="0" smtClean="0"/>
              <a:t>Transactions regarding Term deposits </a:t>
            </a:r>
          </a:p>
          <a:p>
            <a:pPr>
              <a:buFont typeface="Wingdings" pitchFamily="2" charset="2"/>
              <a:buChar char="v"/>
            </a:pPr>
            <a:r>
              <a:rPr lang="en-US" sz="11200" b="1" dirty="0" smtClean="0"/>
              <a:t>inoperative accounts </a:t>
            </a:r>
          </a:p>
          <a:p>
            <a:pPr>
              <a:buFont typeface="Wingdings" pitchFamily="2" charset="2"/>
              <a:buChar char="v"/>
            </a:pPr>
            <a:r>
              <a:rPr lang="en-US" sz="11200" b="1" dirty="0" smtClean="0"/>
              <a:t>KYC Norms </a:t>
            </a:r>
          </a:p>
          <a:p>
            <a:endParaRPr lang="en-US" sz="7700" b="1" dirty="0" smtClean="0"/>
          </a:p>
          <a:p>
            <a:endParaRPr lang="en-US" sz="7700" b="1" dirty="0" smtClean="0"/>
          </a:p>
          <a:p>
            <a:pPr>
              <a:buFont typeface="Wingdings" pitchFamily="2" charset="2"/>
              <a:buChar char="v"/>
            </a:pPr>
            <a:endParaRPr lang="en-US" sz="7700" b="1" dirty="0" smtClean="0"/>
          </a:p>
          <a:p>
            <a:pPr>
              <a:buFont typeface="Wingdings" pitchFamily="2" charset="2"/>
              <a:buChar char="Ø"/>
            </a:pPr>
            <a:endParaRPr lang="en-US" sz="7700" b="1" i="1" dirty="0" smtClean="0"/>
          </a:p>
          <a:p>
            <a:endParaRPr lang="en-US" sz="7700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SURESH GUPTA</a:t>
            </a:r>
            <a:endParaRPr lang="en-US"/>
          </a:p>
        </p:txBody>
      </p:sp>
    </p:spTree>
  </p:cSld>
  <p:clrMapOvr>
    <a:masterClrMapping/>
  </p:clrMapOvr>
  <p:transition spd="med" advTm="6000">
    <p:pull dir="r"/>
    <p:sndAc>
      <p:stSnd>
        <p:snd r:embed="rId3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IN CASE NPA</a:t>
            </a:r>
            <a:endParaRPr lang="en-US" dirty="0">
              <a:solidFill>
                <a:srgbClr val="FFFF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914400" y="178356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Left-Right Arrow Callout 17"/>
          <p:cNvSpPr/>
          <p:nvPr/>
        </p:nvSpPr>
        <p:spPr>
          <a:xfrm>
            <a:off x="1524000" y="3429000"/>
            <a:ext cx="2667000" cy="990600"/>
          </a:xfrm>
          <a:prstGeom prst="left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Secured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772400" cy="838200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NPA : Category and provision</a:t>
            </a:r>
            <a:br>
              <a:rPr lang="en-US" dirty="0" smtClean="0">
                <a:solidFill>
                  <a:srgbClr val="FFFF00"/>
                </a:solidFill>
              </a:rPr>
            </a:br>
            <a:r>
              <a:rPr lang="en-US" dirty="0" smtClean="0">
                <a:solidFill>
                  <a:srgbClr val="FFFF00"/>
                </a:solidFill>
              </a:rPr>
              <a:t> </a:t>
            </a:r>
            <a:endParaRPr lang="en-US" dirty="0">
              <a:solidFill>
                <a:srgbClr val="FFFF00"/>
              </a:solidFill>
            </a:endParaRPr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</p:nvPr>
        </p:nvGraphicFramePr>
        <p:xfrm>
          <a:off x="381000" y="838200"/>
          <a:ext cx="8305800" cy="586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Diagram 8"/>
          <p:cNvGraphicFramePr/>
          <p:nvPr/>
        </p:nvGraphicFramePr>
        <p:xfrm>
          <a:off x="381000" y="3581400"/>
          <a:ext cx="1219200" cy="106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4" name="Rectangle 13"/>
          <p:cNvSpPr/>
          <p:nvPr/>
        </p:nvSpPr>
        <p:spPr>
          <a:xfrm>
            <a:off x="2209800" y="4419600"/>
            <a:ext cx="1295400" cy="838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002060"/>
              </a:solidFill>
            </a:endParaRPr>
          </a:p>
          <a:p>
            <a:pPr algn="ctr"/>
            <a:r>
              <a:rPr lang="en-US" dirty="0" smtClean="0">
                <a:solidFill>
                  <a:srgbClr val="002060"/>
                </a:solidFill>
              </a:rPr>
              <a:t>1 to 3 year</a:t>
            </a:r>
          </a:p>
          <a:p>
            <a:pPr algn="ctr"/>
            <a:r>
              <a:rPr lang="en-US" b="1" dirty="0" smtClean="0">
                <a:solidFill>
                  <a:srgbClr val="002060"/>
                </a:solidFill>
              </a:rPr>
              <a:t>40%</a:t>
            </a:r>
          </a:p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3962400" y="3429000"/>
            <a:ext cx="1295400" cy="11430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3 or more then </a:t>
            </a:r>
            <a:r>
              <a:rPr lang="en-US" b="1" dirty="0" smtClean="0">
                <a:solidFill>
                  <a:schemeClr val="tx1"/>
                </a:solidFill>
              </a:rPr>
              <a:t>100%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6858000" y="3352800"/>
            <a:ext cx="1828800" cy="1219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Unsecured </a:t>
            </a:r>
            <a:r>
              <a:rPr lang="en-US" b="1" dirty="0" smtClean="0"/>
              <a:t>(100%)</a:t>
            </a:r>
            <a:endParaRPr lang="en-US" b="1" dirty="0"/>
          </a:p>
        </p:txBody>
      </p:sp>
      <p:sp>
        <p:nvSpPr>
          <p:cNvPr id="17" name="Rectangle 16"/>
          <p:cNvSpPr/>
          <p:nvPr/>
        </p:nvSpPr>
        <p:spPr>
          <a:xfrm>
            <a:off x="609600" y="3505200"/>
            <a:ext cx="1143000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 smtClean="0"/>
              <a:t>LESS THEN 1 YEAR</a:t>
            </a:r>
          </a:p>
          <a:p>
            <a:pPr algn="ctr"/>
            <a:r>
              <a:rPr lang="en-US" sz="1500" dirty="0" smtClean="0"/>
              <a:t>25%</a:t>
            </a:r>
            <a:endParaRPr lang="en-US" sz="1500" dirty="0"/>
          </a:p>
        </p:txBody>
      </p:sp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1240536"/>
          </a:xfrm>
          <a:solidFill>
            <a:schemeClr val="accent1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en-US" u="sng" dirty="0" smtClean="0">
                <a:solidFill>
                  <a:srgbClr val="FFFF00"/>
                </a:solidFill>
              </a:rPr>
              <a:t>AUDITORS SHOULD EXAMIN RECOVERY PROCCES TAKEN BY BRANCH</a:t>
            </a:r>
            <a:endParaRPr lang="en-US" u="sng" dirty="0">
              <a:solidFill>
                <a:srgbClr val="FFFF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057400"/>
          <a:ext cx="8229600" cy="4068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en-US" b="1" u="sng" dirty="0" smtClean="0">
                <a:solidFill>
                  <a:srgbClr val="FFFF00"/>
                </a:solidFill>
              </a:rPr>
              <a:t>Potential NPA </a:t>
            </a:r>
            <a:br>
              <a:rPr lang="en-US" b="1" u="sng" dirty="0" smtClean="0">
                <a:solidFill>
                  <a:srgbClr val="FFFF00"/>
                </a:solidFill>
              </a:rPr>
            </a:br>
            <a:r>
              <a:rPr lang="en-US" b="1" u="sng" dirty="0" smtClean="0">
                <a:solidFill>
                  <a:srgbClr val="FFFF00"/>
                </a:solidFill>
              </a:rPr>
              <a:t/>
            </a:r>
            <a:br>
              <a:rPr lang="en-US" b="1" u="sng" dirty="0" smtClean="0">
                <a:solidFill>
                  <a:srgbClr val="FFFF00"/>
                </a:solidFill>
              </a:rPr>
            </a:br>
            <a:endParaRPr lang="en-US" u="sng" dirty="0">
              <a:solidFill>
                <a:srgbClr val="FFFF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914400" y="1828800"/>
          <a:ext cx="7772400" cy="4526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en-US" u="sng" dirty="0" smtClean="0">
                <a:solidFill>
                  <a:srgbClr val="FFFF00"/>
                </a:solidFill>
              </a:rPr>
              <a:t>REPORTED</a:t>
            </a:r>
            <a:endParaRPr lang="en-US" u="sng" dirty="0">
              <a:solidFill>
                <a:srgbClr val="FFFF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914400" y="178356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D60093"/>
          </a:solidFill>
        </p:spPr>
        <p:txBody>
          <a:bodyPr/>
          <a:lstStyle/>
          <a:p>
            <a:r>
              <a:rPr lang="en-US" u="sng" dirty="0" smtClean="0">
                <a:solidFill>
                  <a:srgbClr val="FFFF00"/>
                </a:solidFill>
              </a:rPr>
              <a:t>NPA UPGRATION</a:t>
            </a:r>
            <a:endParaRPr lang="en-US" u="sng" dirty="0">
              <a:solidFill>
                <a:srgbClr val="FFFF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914400" y="178356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/>
          <a:lstStyle/>
          <a:p>
            <a:r>
              <a:rPr lang="en-US" u="sng" dirty="0" smtClean="0"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General </a:t>
            </a:r>
            <a:r>
              <a:rPr lang="en-US" u="sng" dirty="0" smtClean="0"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banking</a:t>
            </a:r>
            <a:endParaRPr lang="en-US" u="sng" dirty="0">
              <a:solidFill>
                <a:srgbClr val="FFFF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lvl="1">
              <a:buFont typeface="Wingdings" pitchFamily="2" charset="2"/>
              <a:buChar char="v"/>
            </a:pPr>
            <a:r>
              <a:rPr lang="en-US" sz="2600" b="1" dirty="0" smtClean="0">
                <a:ln/>
                <a:solidFill>
                  <a:schemeClr val="accent3"/>
                </a:solidFill>
              </a:rPr>
              <a:t>Cash:</a:t>
            </a:r>
          </a:p>
          <a:p>
            <a:pPr lvl="1">
              <a:buFont typeface="Wingdings" pitchFamily="2" charset="2"/>
              <a:buChar char="ü"/>
            </a:pPr>
            <a:r>
              <a:rPr lang="en-US" sz="1600" b="1" dirty="0" smtClean="0">
                <a:ln/>
                <a:solidFill>
                  <a:schemeClr val="accent3"/>
                </a:solidFill>
              </a:rPr>
              <a:t>Receipts, Payment,</a:t>
            </a:r>
          </a:p>
          <a:p>
            <a:pPr lvl="1">
              <a:buFont typeface="Wingdings" pitchFamily="2" charset="2"/>
              <a:buChar char="ü"/>
            </a:pPr>
            <a:r>
              <a:rPr lang="en-US" sz="1600" b="1" dirty="0" smtClean="0">
                <a:ln/>
                <a:solidFill>
                  <a:schemeClr val="accent3"/>
                </a:solidFill>
              </a:rPr>
              <a:t>Remittance-inwards-outwards</a:t>
            </a:r>
          </a:p>
          <a:p>
            <a:pPr lvl="1">
              <a:buFont typeface="Wingdings" pitchFamily="2" charset="2"/>
              <a:buChar char="v"/>
            </a:pPr>
            <a:r>
              <a:rPr lang="en-US" sz="2600" b="1" dirty="0" smtClean="0">
                <a:ln/>
                <a:solidFill>
                  <a:schemeClr val="accent3"/>
                </a:solidFill>
              </a:rPr>
              <a:t>Deposit:</a:t>
            </a:r>
            <a:r>
              <a:rPr lang="en-US" sz="1600" b="1" dirty="0" smtClean="0">
                <a:ln/>
                <a:solidFill>
                  <a:schemeClr val="accent3"/>
                </a:solidFill>
              </a:rPr>
              <a:t> </a:t>
            </a:r>
          </a:p>
          <a:p>
            <a:pPr lvl="1">
              <a:buFont typeface="Wingdings" pitchFamily="2" charset="2"/>
              <a:buChar char="ü"/>
            </a:pPr>
            <a:r>
              <a:rPr lang="en-US" sz="2000" b="1" dirty="0" smtClean="0">
                <a:ln/>
                <a:solidFill>
                  <a:schemeClr val="accent3"/>
                </a:solidFill>
              </a:rPr>
              <a:t>Account opening</a:t>
            </a:r>
          </a:p>
          <a:p>
            <a:pPr lvl="1">
              <a:buFont typeface="Wingdings" pitchFamily="2" charset="2"/>
              <a:buChar char="ü"/>
            </a:pPr>
            <a:r>
              <a:rPr lang="en-US" sz="2000" b="1" dirty="0" smtClean="0">
                <a:ln/>
                <a:solidFill>
                  <a:schemeClr val="accent3"/>
                </a:solidFill>
              </a:rPr>
              <a:t>Transfer of account</a:t>
            </a:r>
          </a:p>
          <a:p>
            <a:pPr lvl="1">
              <a:buFont typeface="Wingdings" pitchFamily="2" charset="2"/>
              <a:buChar char="ü"/>
            </a:pPr>
            <a:r>
              <a:rPr lang="en-US" sz="2000" b="1" dirty="0" smtClean="0">
                <a:ln/>
                <a:solidFill>
                  <a:schemeClr val="accent3"/>
                </a:solidFill>
              </a:rPr>
              <a:t>Closing of account</a:t>
            </a:r>
          </a:p>
          <a:p>
            <a:pPr lvl="1">
              <a:buFont typeface="Wingdings" pitchFamily="2" charset="2"/>
              <a:buChar char="v"/>
            </a:pPr>
            <a:r>
              <a:rPr lang="en-US" sz="2600" b="1" dirty="0" smtClean="0">
                <a:ln/>
                <a:solidFill>
                  <a:schemeClr val="accent3"/>
                </a:solidFill>
              </a:rPr>
              <a:t>Remittances:</a:t>
            </a:r>
          </a:p>
          <a:p>
            <a:pPr lvl="1">
              <a:buFont typeface="Wingdings" pitchFamily="2" charset="2"/>
              <a:buChar char="ü"/>
            </a:pPr>
            <a:r>
              <a:rPr lang="en-US" sz="2000" b="1" dirty="0" smtClean="0">
                <a:ln/>
                <a:solidFill>
                  <a:schemeClr val="accent3"/>
                </a:solidFill>
              </a:rPr>
              <a:t>issue of Demand Draft ,</a:t>
            </a:r>
          </a:p>
          <a:p>
            <a:pPr lvl="1">
              <a:buFont typeface="Wingdings" pitchFamily="2" charset="2"/>
              <a:buChar char="ü"/>
            </a:pPr>
            <a:r>
              <a:rPr lang="en-US" sz="2000" b="1" dirty="0" smtClean="0">
                <a:ln/>
                <a:solidFill>
                  <a:schemeClr val="accent3"/>
                </a:solidFill>
              </a:rPr>
              <a:t>Pay order </a:t>
            </a:r>
          </a:p>
          <a:p>
            <a:pPr lvl="1">
              <a:buFont typeface="Wingdings" pitchFamily="2" charset="2"/>
              <a:buChar char="ü"/>
            </a:pPr>
            <a:r>
              <a:rPr lang="en-US" sz="2000" b="1" dirty="0" smtClean="0">
                <a:ln/>
                <a:solidFill>
                  <a:schemeClr val="accent3"/>
                </a:solidFill>
              </a:rPr>
              <a:t>RTGS/NEFT</a:t>
            </a:r>
          </a:p>
          <a:p>
            <a:pPr lvl="1">
              <a:buFont typeface="Wingdings" pitchFamily="2" charset="2"/>
              <a:buChar char="v"/>
            </a:pPr>
            <a:r>
              <a:rPr lang="en-US" sz="2100" b="1" dirty="0" smtClean="0">
                <a:ln/>
                <a:solidFill>
                  <a:schemeClr val="accent3"/>
                </a:solidFill>
              </a:rPr>
              <a:t>OUTWARDS AND INWARDS BILL FOR COLLECTION</a:t>
            </a:r>
          </a:p>
          <a:p>
            <a:pPr lvl="1">
              <a:buFont typeface="Wingdings" pitchFamily="2" charset="2"/>
              <a:buChar char="v"/>
            </a:pPr>
            <a:r>
              <a:rPr lang="en-US" sz="2100" b="1" dirty="0" smtClean="0">
                <a:ln/>
                <a:solidFill>
                  <a:schemeClr val="accent3"/>
                </a:solidFill>
              </a:rPr>
              <a:t>STAFF RELETED TRANSTION</a:t>
            </a:r>
          </a:p>
          <a:p>
            <a:pPr lvl="1">
              <a:buNone/>
            </a:pPr>
            <a:endParaRPr lang="en-US" sz="2100" b="1" dirty="0" smtClean="0">
              <a:ln/>
              <a:solidFill>
                <a:schemeClr val="accent3"/>
              </a:solidFill>
            </a:endParaRPr>
          </a:p>
          <a:p>
            <a:pPr lvl="1">
              <a:buNone/>
            </a:pPr>
            <a:endParaRPr lang="en-US" sz="2000" b="1" dirty="0" smtClean="0">
              <a:ln/>
              <a:solidFill>
                <a:schemeClr val="accent3"/>
              </a:solidFill>
            </a:endParaRPr>
          </a:p>
          <a:p>
            <a:pPr lvl="2"/>
            <a:endParaRPr lang="en-US" sz="1200" b="1" dirty="0">
              <a:ln/>
              <a:solidFill>
                <a:schemeClr val="accent3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buFont typeface="Wingdings" pitchFamily="2" charset="2"/>
              <a:buChar char="v"/>
            </a:pPr>
            <a:r>
              <a:rPr lang="en-US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BANK ACCOUNT RECONCIL</a:t>
            </a:r>
          </a:p>
          <a:p>
            <a:pPr>
              <a:buFont typeface="Wingdings" pitchFamily="2" charset="2"/>
              <a:buChar char="v"/>
            </a:pPr>
            <a:r>
              <a:rPr lang="en-US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Stationery records</a:t>
            </a:r>
          </a:p>
          <a:p>
            <a:pPr>
              <a:buFont typeface="Wingdings" pitchFamily="2" charset="2"/>
              <a:buChar char="v"/>
            </a:pPr>
            <a:r>
              <a:rPr lang="en-US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Delivery of cheque book</a:t>
            </a:r>
          </a:p>
          <a:p>
            <a:pPr>
              <a:buFont typeface="Wingdings" pitchFamily="2" charset="2"/>
              <a:buChar char="v"/>
            </a:pPr>
            <a:r>
              <a:rPr lang="en-US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ATM </a:t>
            </a:r>
          </a:p>
          <a:p>
            <a:pPr>
              <a:buFont typeface="Wingdings" pitchFamily="2" charset="2"/>
              <a:buChar char="v"/>
            </a:pPr>
            <a:r>
              <a:rPr lang="en-US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CUSTOMER SERVICES</a:t>
            </a:r>
          </a:p>
          <a:p>
            <a:pPr>
              <a:buFont typeface="Wingdings" pitchFamily="2" charset="2"/>
              <a:buChar char="v"/>
            </a:pPr>
            <a:r>
              <a:rPr lang="en-US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Submission of returns and payment of taxes</a:t>
            </a:r>
          </a:p>
          <a:p>
            <a:pPr>
              <a:buNone/>
            </a:pPr>
            <a:endParaRPr lang="en-US" sz="20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v"/>
            </a:pPr>
            <a:endParaRPr lang="en-US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  <a:effectLst>
            <a:reflection blurRad="6350" stA="52000" endA="300" endPos="35000" dir="5400000" sy="-100000" algn="bl" rotWithShape="0"/>
          </a:effectLst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Other services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FF0000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Government Transition</a:t>
            </a:r>
            <a:endParaRPr lang="en-US" dirty="0" smtClean="0">
              <a:solidFill>
                <a:srgbClr val="92D050"/>
              </a:solidFill>
            </a:endParaRPr>
          </a:p>
          <a:p>
            <a:r>
              <a:rPr lang="en-US" dirty="0" smtClean="0">
                <a:solidFill>
                  <a:srgbClr val="92D050"/>
                </a:solidFill>
              </a:rPr>
              <a:t>Locker</a:t>
            </a:r>
          </a:p>
          <a:p>
            <a:r>
              <a:rPr lang="en-US" dirty="0" err="1" smtClean="0">
                <a:solidFill>
                  <a:srgbClr val="002060"/>
                </a:solidFill>
              </a:rPr>
              <a:t>Demat</a:t>
            </a:r>
            <a:r>
              <a:rPr lang="en-US" dirty="0" smtClean="0">
                <a:solidFill>
                  <a:srgbClr val="002060"/>
                </a:solidFill>
              </a:rPr>
              <a:t> account</a:t>
            </a:r>
          </a:p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Forex transition</a:t>
            </a:r>
          </a:p>
          <a:p>
            <a:r>
              <a:rPr lang="en-US" dirty="0" smtClean="0"/>
              <a:t>Cross selling : e.g. insurance mutual fund </a:t>
            </a:r>
            <a:endParaRPr lang="en-US" dirty="0"/>
          </a:p>
        </p:txBody>
      </p:sp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7772400" cy="609600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Cash Department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990600"/>
          <a:ext cx="8229600" cy="513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5000"/>
            </a:schemeClr>
          </a:solidFill>
        </p:spPr>
        <p:txBody>
          <a:bodyPr/>
          <a:lstStyle/>
          <a:p>
            <a:r>
              <a:rPr lang="en-US" dirty="0" smtClean="0"/>
              <a:t>Deposit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en-US" dirty="0" smtClean="0"/>
              <a:t>(A)  DEMAND DEPOSIT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solidFill>
            <a:srgbClr val="FFC000"/>
          </a:solidFill>
          <a:ln>
            <a:solidFill>
              <a:srgbClr val="FFC000"/>
            </a:solidFill>
          </a:ln>
        </p:spPr>
        <p:txBody>
          <a:bodyPr/>
          <a:lstStyle/>
          <a:p>
            <a:r>
              <a:rPr lang="en-US" dirty="0" smtClean="0"/>
              <a:t>(B) TERM DEPOSIT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2"/>
          </p:nvPr>
        </p:nvGraphicFramePr>
        <p:xfrm>
          <a:off x="457200" y="2459037"/>
          <a:ext cx="4040188" cy="3959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Content Placeholder 7"/>
          <p:cNvGraphicFramePr>
            <a:graphicFrameLocks noGrp="1"/>
          </p:cNvGraphicFramePr>
          <p:nvPr>
            <p:ph sz="quarter" idx="4"/>
          </p:nvPr>
        </p:nvGraphicFramePr>
        <p:xfrm>
          <a:off x="4645025" y="2459037"/>
          <a:ext cx="4041775" cy="3959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1088136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i="1" u="sng" dirty="0" smtClean="0">
                <a:solidFill>
                  <a:srgbClr val="FFFF00"/>
                </a:solidFill>
              </a:rPr>
              <a:t>Verification of House keeping </a:t>
            </a:r>
            <a:r>
              <a:rPr lang="en-US" b="1" i="1" dirty="0" smtClean="0">
                <a:solidFill>
                  <a:srgbClr val="FFFF00"/>
                </a:solidFill>
              </a:rPr>
              <a:t/>
            </a:r>
            <a:br>
              <a:rPr lang="en-US" b="1" i="1" dirty="0" smtClean="0">
                <a:solidFill>
                  <a:srgbClr val="FFFF00"/>
                </a:solidFill>
              </a:rPr>
            </a:br>
            <a:r>
              <a:rPr lang="en-US" b="1" dirty="0" smtClean="0">
                <a:solidFill>
                  <a:srgbClr val="FFFF00"/>
                </a:solidFill>
              </a:rPr>
              <a:t/>
            </a:r>
            <a:br>
              <a:rPr lang="en-US" b="1" dirty="0" smtClean="0">
                <a:solidFill>
                  <a:srgbClr val="FFFF00"/>
                </a:solidFill>
              </a:rPr>
            </a:br>
            <a:endParaRPr lang="en-US" dirty="0">
              <a:solidFill>
                <a:srgbClr val="FFFF00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914400" y="1676400"/>
          <a:ext cx="777240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SURESH GUPTA</a:t>
            </a:r>
            <a:endParaRPr lang="en-US"/>
          </a:p>
        </p:txBody>
      </p:sp>
    </p:spTree>
  </p:cSld>
  <p:clrMapOvr>
    <a:masterClrMapping/>
  </p:clrMapOvr>
  <p:transition spd="med" advTm="6000">
    <p:pull dir="r"/>
    <p:sndAc>
      <p:stSnd>
        <p:snd r:embed="rId3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7772400" cy="838200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Account opening forms :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914400" y="990600"/>
          <a:ext cx="7772400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dirty="0" smtClean="0"/>
              <a:t>KNOW YOUR CUSTOMER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solidFill>
            <a:srgbClr val="FFFF00"/>
          </a:solidFill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Compliance of KYC NORMS PRICRIBES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KYC NORMS AS FALLOE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2"/>
          </p:nvPr>
        </p:nvGraphicFramePr>
        <p:xfrm>
          <a:off x="457200" y="2459037"/>
          <a:ext cx="4040188" cy="3959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8" name="Content Placeholder 7"/>
          <p:cNvGraphicFramePr>
            <a:graphicFrameLocks noGrp="1"/>
          </p:cNvGraphicFramePr>
          <p:nvPr>
            <p:ph sz="quarter" idx="4"/>
          </p:nvPr>
        </p:nvGraphicFramePr>
        <p:xfrm>
          <a:off x="4645025" y="2459037"/>
          <a:ext cx="4041775" cy="3959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ransition spd="med" advTm="6000">
    <p:pull dir="r"/>
    <p:sndAc>
      <p:stSnd>
        <p:snd r:embed="rId3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INOPRETIVE ACCOUNT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83560"/>
            <a:ext cx="7772400" cy="4693440"/>
          </a:xfr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002060"/>
                </a:solidFill>
              </a:rPr>
              <a:t>Deposit account are not operate for a longer period of time cab of bank automatically categorized inoperative /dormant a/c </a:t>
            </a:r>
          </a:p>
          <a:p>
            <a:r>
              <a:rPr lang="en-US" sz="2400" dirty="0" smtClean="0">
                <a:solidFill>
                  <a:srgbClr val="002060"/>
                </a:solidFill>
              </a:rPr>
              <a:t>Once in a/c dormant bank monitor ala transition and specimen sign is automatically blocked</a:t>
            </a:r>
          </a:p>
          <a:p>
            <a:pPr>
              <a:buNone/>
            </a:pPr>
            <a:endParaRPr lang="en-US" sz="2000" dirty="0" smtClean="0"/>
          </a:p>
          <a:p>
            <a:r>
              <a:rPr lang="en-US" sz="2400" b="1" dirty="0" smtClean="0">
                <a:solidFill>
                  <a:srgbClr val="002060"/>
                </a:solidFill>
              </a:rPr>
              <a:t>Inoperative accounts </a:t>
            </a:r>
            <a:r>
              <a:rPr lang="en-US" sz="2000" b="1" dirty="0" smtClean="0"/>
              <a:t>:</a:t>
            </a:r>
          </a:p>
          <a:p>
            <a:pPr lvl="1">
              <a:buFont typeface="Wingdings" pitchFamily="2" charset="2"/>
              <a:buChar char="ü"/>
            </a:pPr>
            <a:r>
              <a:rPr lang="en-US" sz="2000" b="1" dirty="0" smtClean="0">
                <a:solidFill>
                  <a:srgbClr val="FFFF00"/>
                </a:solidFill>
              </a:rPr>
              <a:t>The Auditor has to verify the Operations &amp; Status of the Inoperative Accounts once in a week </a:t>
            </a:r>
          </a:p>
          <a:p>
            <a:pPr lvl="1">
              <a:buFont typeface="Wingdings" pitchFamily="2" charset="2"/>
              <a:buChar char="ü"/>
            </a:pPr>
            <a:r>
              <a:rPr lang="en-US" sz="2000" b="1" dirty="0" smtClean="0">
                <a:solidFill>
                  <a:srgbClr val="FFFF00"/>
                </a:solidFill>
              </a:rPr>
              <a:t>Auditor should also discuss with the bank when any dormant is shifted to ACTIVE status. </a:t>
            </a:r>
          </a:p>
          <a:p>
            <a:endParaRPr lang="en-US" sz="2000" b="1" dirty="0" smtClean="0"/>
          </a:p>
          <a:p>
            <a:endParaRPr lang="en-US" sz="2000" dirty="0"/>
          </a:p>
        </p:txBody>
      </p:sp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en-US" b="1" u="sng" dirty="0" smtClean="0"/>
              <a:t>VOUCHERS</a:t>
            </a:r>
            <a:r>
              <a:rPr lang="en-US" b="1" dirty="0" smtClean="0"/>
              <a:t> </a:t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75000"/>
            </a:schemeClr>
          </a:solidFill>
        </p:spPr>
        <p:txBody>
          <a:bodyPr>
            <a:normAutofit lnSpcReduction="10000"/>
          </a:bodyPr>
          <a:lstStyle/>
          <a:p>
            <a:pPr>
              <a:buNone/>
            </a:pPr>
            <a:endParaRPr lang="en-US" sz="2500" dirty="0" smtClean="0"/>
          </a:p>
          <a:p>
            <a:r>
              <a:rPr lang="en-US" sz="2600" b="1" dirty="0" smtClean="0">
                <a:solidFill>
                  <a:srgbClr val="FFFF00"/>
                </a:solidFill>
              </a:rPr>
              <a:t>Vouchers are the basic input documents</a:t>
            </a:r>
            <a:r>
              <a:rPr lang="en-US" sz="2600" b="1" dirty="0" smtClean="0"/>
              <a:t> </a:t>
            </a:r>
          </a:p>
          <a:p>
            <a:r>
              <a:rPr lang="en-US" sz="2600" b="1" dirty="0" smtClean="0">
                <a:solidFill>
                  <a:srgbClr val="00B0F0"/>
                </a:solidFill>
              </a:rPr>
              <a:t>Vouchers should be stitched properly &amp; in order.</a:t>
            </a:r>
            <a:r>
              <a:rPr lang="en-US" sz="2600" b="1" dirty="0" smtClean="0"/>
              <a:t> </a:t>
            </a:r>
          </a:p>
          <a:p>
            <a:r>
              <a:rPr lang="en-US" sz="2600" b="1" dirty="0" smtClean="0">
                <a:solidFill>
                  <a:schemeClr val="bg2">
                    <a:lumMod val="75000"/>
                  </a:schemeClr>
                </a:solidFill>
              </a:rPr>
              <a:t>Vouchers stitched should be kept safely &amp; securely for prescribed period of years. </a:t>
            </a:r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sz="2800" b="1" u="sng" dirty="0" smtClean="0">
                <a:solidFill>
                  <a:srgbClr val="FFFF00"/>
                </a:solidFill>
              </a:rPr>
              <a:t>Voucher includes the following documents</a:t>
            </a:r>
            <a:r>
              <a:rPr lang="en-US" sz="2800" b="1" u="sng" dirty="0" smtClean="0"/>
              <a:t> </a:t>
            </a:r>
          </a:p>
          <a:p>
            <a:pPr lvl="2">
              <a:buFont typeface="Wingdings" pitchFamily="2" charset="2"/>
              <a:buChar char="ü"/>
            </a:pPr>
            <a:r>
              <a:rPr lang="en-US" b="1" dirty="0" smtClean="0"/>
              <a:t>Deposit &amp; withdrawal forms. </a:t>
            </a:r>
            <a:endParaRPr lang="en-US" dirty="0" smtClean="0"/>
          </a:p>
          <a:p>
            <a:pPr lvl="2">
              <a:buFont typeface="Wingdings" pitchFamily="2" charset="2"/>
              <a:buChar char="ü"/>
            </a:pPr>
            <a:r>
              <a:rPr lang="en-US" b="1" dirty="0" smtClean="0"/>
              <a:t>DD vouchers </a:t>
            </a:r>
          </a:p>
          <a:p>
            <a:pPr lvl="2">
              <a:buFont typeface="Wingdings" pitchFamily="2" charset="2"/>
              <a:buChar char="ü"/>
            </a:pPr>
            <a:r>
              <a:rPr lang="en-US" b="1" dirty="0" smtClean="0"/>
              <a:t>Transfer </a:t>
            </a:r>
            <a:r>
              <a:rPr lang="en-US" b="1" dirty="0" err="1" smtClean="0"/>
              <a:t>challans</a:t>
            </a:r>
            <a:r>
              <a:rPr lang="en-US" b="1" dirty="0" smtClean="0"/>
              <a:t> </a:t>
            </a:r>
          </a:p>
          <a:p>
            <a:endParaRPr lang="en-US" sz="2800" b="1" u="sng" dirty="0" smtClean="0"/>
          </a:p>
          <a:p>
            <a:pPr>
              <a:buNone/>
            </a:pPr>
            <a:endParaRPr lang="en-US" sz="2800" b="1" u="sng" dirty="0" smtClean="0"/>
          </a:p>
          <a:p>
            <a:endParaRPr lang="en-US" sz="2500" b="1" i="1" dirty="0" smtClean="0"/>
          </a:p>
          <a:p>
            <a:pPr>
              <a:buNone/>
            </a:pPr>
            <a:endParaRPr lang="en-US" sz="2500" b="1" dirty="0" smtClean="0"/>
          </a:p>
          <a:p>
            <a:endParaRPr lang="en-US" sz="2500" dirty="0"/>
          </a:p>
        </p:txBody>
      </p:sp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en-US" b="1" u="sng" dirty="0" smtClean="0"/>
              <a:t>PERIODICAL RETURNS</a:t>
            </a:r>
            <a:r>
              <a:rPr lang="en-US" b="1" dirty="0" smtClean="0"/>
              <a:t> </a:t>
            </a:r>
            <a:br>
              <a:rPr lang="en-US" b="1" dirty="0" smtClean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914400" y="178356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1392936"/>
          </a:xfrm>
          <a:solidFill>
            <a:srgbClr val="66FF33"/>
          </a:solidFill>
        </p:spPr>
        <p:txBody>
          <a:bodyPr>
            <a:noAutofit/>
          </a:bodyPr>
          <a:lstStyle/>
          <a:p>
            <a:r>
              <a:rPr lang="en-US" sz="3000" b="1" dirty="0" smtClean="0">
                <a:solidFill>
                  <a:schemeClr val="bg1"/>
                </a:solidFill>
              </a:rPr>
              <a:t>MAINTENANCE OF REGISTERS &amp; RECORDS : Branch to maintain certain register &amp; records </a:t>
            </a:r>
            <a:br>
              <a:rPr lang="en-US" sz="3000" b="1" dirty="0" smtClean="0">
                <a:solidFill>
                  <a:schemeClr val="bg1"/>
                </a:solidFill>
              </a:rPr>
            </a:br>
            <a:endParaRPr lang="en-US" sz="3000" b="1" dirty="0">
              <a:solidFill>
                <a:schemeClr val="bg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914400" y="2514600"/>
          <a:ext cx="7772400" cy="3840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Security item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solidFill>
            <a:srgbClr val="FF0000"/>
          </a:solidFill>
        </p:spPr>
        <p:txBody>
          <a:bodyPr>
            <a:noAutofit/>
          </a:bodyPr>
          <a:lstStyle/>
          <a:p>
            <a:endParaRPr lang="en-US" sz="2800" dirty="0" smtClean="0"/>
          </a:p>
          <a:p>
            <a:r>
              <a:rPr lang="en-US" sz="2800" dirty="0" smtClean="0">
                <a:solidFill>
                  <a:srgbClr val="FFFF00"/>
                </a:solidFill>
              </a:rPr>
              <a:t>SENSITIVE  item</a:t>
            </a:r>
          </a:p>
          <a:p>
            <a:endParaRPr lang="en-US" sz="2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solidFill>
            <a:srgbClr val="FF0000"/>
          </a:solidFill>
        </p:spPr>
        <p:txBody>
          <a:bodyPr>
            <a:normAutofit fontScale="92500"/>
          </a:bodyPr>
          <a:lstStyle/>
          <a:p>
            <a:r>
              <a:rPr lang="en-US" sz="2800" dirty="0" smtClean="0">
                <a:solidFill>
                  <a:srgbClr val="FFFF00"/>
                </a:solidFill>
              </a:rPr>
              <a:t>Auditors should examine</a:t>
            </a:r>
            <a:endParaRPr lang="en-US" sz="2800" dirty="0">
              <a:solidFill>
                <a:srgbClr val="FFFF00"/>
              </a:solidFill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2"/>
          </p:nvPr>
        </p:nvGraphicFramePr>
        <p:xfrm>
          <a:off x="457200" y="2459037"/>
          <a:ext cx="4040188" cy="3959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Content Placeholder 7"/>
          <p:cNvGraphicFramePr>
            <a:graphicFrameLocks noGrp="1"/>
          </p:cNvGraphicFramePr>
          <p:nvPr>
            <p:ph sz="quarter" idx="4"/>
          </p:nvPr>
        </p:nvGraphicFramePr>
        <p:xfrm>
          <a:off x="4645025" y="2459037"/>
          <a:ext cx="4041775" cy="3959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 smtClean="0"/>
              <a:t>			LOCKER </a:t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>
            <a:noAutofit/>
          </a:bodyPr>
          <a:lstStyle/>
          <a:p>
            <a:endParaRPr lang="en-US" dirty="0" smtClean="0"/>
          </a:p>
          <a:p>
            <a:r>
              <a:rPr lang="en-US" dirty="0" smtClean="0"/>
              <a:t>We should verify </a:t>
            </a:r>
          </a:p>
          <a:p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2"/>
          </p:nvPr>
        </p:nvGraphicFramePr>
        <p:xfrm>
          <a:off x="457200" y="2459036"/>
          <a:ext cx="4040188" cy="4170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solidFill>
            <a:schemeClr val="tx2">
              <a:lumMod val="25000"/>
            </a:schemeClr>
          </a:solidFill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Locker register minted and sign by customer before operation and entered time</a:t>
            </a:r>
          </a:p>
          <a:p>
            <a:r>
              <a:rPr lang="en-US" dirty="0" smtClean="0"/>
              <a:t>Locker rent is collect in each year</a:t>
            </a:r>
          </a:p>
          <a:p>
            <a:r>
              <a:rPr lang="en-US" dirty="0" smtClean="0"/>
              <a:t>In case of locker rent outstanding  reminder send and prohibit locker operate</a:t>
            </a:r>
          </a:p>
          <a:p>
            <a:r>
              <a:rPr lang="en-US" dirty="0" smtClean="0"/>
              <a:t>After locker closed bank inter change before issue another customer</a:t>
            </a:r>
          </a:p>
          <a:p>
            <a:r>
              <a:rPr lang="en-US" dirty="0" smtClean="0"/>
              <a:t>In case of locker not operate any customer long time branch reported higher authority and permission breaking lock</a:t>
            </a:r>
            <a:endParaRPr lang="en-US" dirty="0"/>
          </a:p>
        </p:txBody>
      </p:sp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Revenue leakage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Income	</a:t>
            </a:r>
            <a:endParaRPr lang="en-US" sz="2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expenditure</a:t>
            </a:r>
            <a:endParaRPr lang="en-US" sz="2800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2"/>
          </p:nvPr>
        </p:nvGraphicFramePr>
        <p:xfrm>
          <a:off x="457200" y="2459037"/>
          <a:ext cx="4040188" cy="3959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Content Placeholder 7"/>
          <p:cNvGraphicFramePr>
            <a:graphicFrameLocks noGrp="1"/>
          </p:cNvGraphicFramePr>
          <p:nvPr>
            <p:ph sz="quarter" idx="4"/>
          </p:nvPr>
        </p:nvGraphicFramePr>
        <p:xfrm>
          <a:off x="4645025" y="2459037"/>
          <a:ext cx="4041775" cy="3959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Revenue leakage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914400" y="178356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1316736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en-US" b="1" i="1" u="sng" dirty="0" smtClean="0">
                <a:solidFill>
                  <a:srgbClr val="FFFF00"/>
                </a:solidFill>
              </a:rPr>
              <a:t>Verification of Revenue Leakage </a:t>
            </a:r>
            <a:br>
              <a:rPr lang="en-US" b="1" i="1" u="sng" dirty="0" smtClean="0">
                <a:solidFill>
                  <a:srgbClr val="FFFF00"/>
                </a:solidFill>
              </a:rPr>
            </a:br>
            <a:endParaRPr lang="en-US" u="sng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371600"/>
            <a:ext cx="7772400" cy="498396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Identification of Under recovery &amp; Excess recovery of Interest credited &amp; paid </a:t>
            </a:r>
          </a:p>
          <a:p>
            <a:r>
              <a:rPr lang="en-US" b="1" dirty="0" smtClean="0">
                <a:solidFill>
                  <a:srgbClr val="00B0F0"/>
                </a:solidFill>
              </a:rPr>
              <a:t>Locker rent</a:t>
            </a:r>
          </a:p>
          <a:p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Review Charges</a:t>
            </a:r>
          </a:p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Inspection Charges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STOP Payment Charges</a:t>
            </a:r>
          </a:p>
          <a:p>
            <a:r>
              <a:rPr lang="en-US" b="1" dirty="0" smtClean="0">
                <a:solidFill>
                  <a:schemeClr val="accent1"/>
                </a:solidFill>
              </a:rPr>
              <a:t>Sign Verification charges</a:t>
            </a:r>
          </a:p>
          <a:p>
            <a:r>
              <a:rPr lang="en-US" b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Valuation Charges ect….</a:t>
            </a:r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SURESH GUPTA</a:t>
            </a:r>
            <a:endParaRPr lang="en-US"/>
          </a:p>
        </p:txBody>
      </p:sp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TDS</a:t>
            </a: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914400" y="178356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r>
              <a:rPr lang="en-US" dirty="0" smtClean="0"/>
              <a:t>STAFF MATTERS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66FF33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BANK GIVES VARIOUS CONCESSION and BENIFITS TO OUR STAFF </a:t>
            </a:r>
          </a:p>
          <a:p>
            <a:pPr>
              <a:buNone/>
            </a:pPr>
            <a:r>
              <a:rPr lang="en-US" dirty="0" smtClean="0">
                <a:solidFill>
                  <a:schemeClr val="bg1"/>
                </a:solidFill>
              </a:rPr>
              <a:t>			i.e. lower rate of advance or many cases interest free advances and high rate of deposit ext…..</a:t>
            </a:r>
          </a:p>
          <a:p>
            <a:pPr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chemeClr val="bg1"/>
                </a:solidFill>
              </a:rPr>
              <a:t>Examine all staff account carefully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dirty="0" smtClean="0"/>
              <a:t>		END OF MY SESSION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FF0000"/>
          </a:solidFill>
        </p:spPr>
        <p:txBody>
          <a:bodyPr/>
          <a:lstStyle/>
          <a:p>
            <a:pPr>
              <a:buNone/>
            </a:pPr>
            <a:endParaRPr lang="en-US" dirty="0" smtClean="0">
              <a:latin typeface="French Script MT" pitchFamily="66" charset="0"/>
            </a:endParaRPr>
          </a:p>
          <a:p>
            <a:pPr>
              <a:buNone/>
            </a:pPr>
            <a:endParaRPr lang="en-US" dirty="0" smtClean="0">
              <a:latin typeface="French Script MT" pitchFamily="66" charset="0"/>
            </a:endParaRPr>
          </a:p>
          <a:p>
            <a:pPr>
              <a:buNone/>
            </a:pPr>
            <a:r>
              <a:rPr lang="en-US" dirty="0" smtClean="0">
                <a:latin typeface="French Script MT" pitchFamily="66" charset="0"/>
              </a:rPr>
              <a:t>		   </a:t>
            </a:r>
            <a:r>
              <a:rPr lang="en-US" sz="8000" dirty="0" smtClean="0">
                <a:latin typeface="French Script MT" pitchFamily="66" charset="0"/>
              </a:rPr>
              <a:t>THANK YOU</a:t>
            </a:r>
          </a:p>
          <a:p>
            <a:pPr>
              <a:buNone/>
            </a:pPr>
            <a:r>
              <a:rPr lang="en-US" sz="8000" dirty="0" smtClean="0">
                <a:latin typeface="French Script MT" pitchFamily="66" charset="0"/>
              </a:rPr>
              <a:t>			</a:t>
            </a:r>
          </a:p>
          <a:p>
            <a:pPr>
              <a:buNone/>
            </a:pPr>
            <a:endParaRPr lang="en-US" sz="8000" dirty="0">
              <a:latin typeface="French Script MT" pitchFamily="66" charset="0"/>
            </a:endParaRPr>
          </a:p>
        </p:txBody>
      </p:sp>
      <p:sp>
        <p:nvSpPr>
          <p:cNvPr id="6" name="Smiley Face 5"/>
          <p:cNvSpPr/>
          <p:nvPr/>
        </p:nvSpPr>
        <p:spPr>
          <a:xfrm>
            <a:off x="2971800" y="4800600"/>
            <a:ext cx="914400" cy="9144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miley Face 8"/>
          <p:cNvSpPr/>
          <p:nvPr/>
        </p:nvSpPr>
        <p:spPr>
          <a:xfrm>
            <a:off x="6553200" y="4495800"/>
            <a:ext cx="914400" cy="9144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miley Face 9"/>
          <p:cNvSpPr/>
          <p:nvPr/>
        </p:nvSpPr>
        <p:spPr>
          <a:xfrm>
            <a:off x="5257800" y="5181600"/>
            <a:ext cx="914400" cy="9144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miley Face 10"/>
          <p:cNvSpPr/>
          <p:nvPr/>
        </p:nvSpPr>
        <p:spPr>
          <a:xfrm>
            <a:off x="1905000" y="4572000"/>
            <a:ext cx="914400" cy="9144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1240536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en-US" b="1" i="1" u="sng" dirty="0" smtClean="0">
                <a:solidFill>
                  <a:srgbClr val="FFFF00"/>
                </a:solidFill>
              </a:rPr>
              <a:t>Verification of Other Key areas </a:t>
            </a:r>
            <a:br>
              <a:rPr lang="en-US" b="1" i="1" u="sng" dirty="0" smtClean="0">
                <a:solidFill>
                  <a:srgbClr val="FFFF00"/>
                </a:solidFill>
              </a:rPr>
            </a:br>
            <a:endParaRPr lang="en-US" u="sng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b="1" dirty="0" smtClean="0">
                <a:solidFill>
                  <a:srgbClr val="FF0000"/>
                </a:solidFill>
              </a:rPr>
              <a:t>TDS and Service Tax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Etc…….</a:t>
            </a:r>
          </a:p>
          <a:p>
            <a:pPr>
              <a:buNone/>
            </a:pPr>
            <a:endParaRPr lang="en-US" dirty="0" smtClean="0"/>
          </a:p>
          <a:p>
            <a:r>
              <a:rPr lang="en-US" b="1" i="1" dirty="0" smtClean="0"/>
              <a:t>The Areas covered herein are ONLY </a:t>
            </a:r>
            <a:r>
              <a:rPr lang="en-US" b="1" i="1" dirty="0" smtClean="0">
                <a:solidFill>
                  <a:srgbClr val="FF0000"/>
                </a:solidFill>
              </a:rPr>
              <a:t>GENERAL</a:t>
            </a:r>
            <a:r>
              <a:rPr lang="en-US" b="1" i="1" dirty="0" smtClean="0"/>
              <a:t> and would be included </a:t>
            </a:r>
            <a:r>
              <a:rPr lang="en-US" b="1" i="1" dirty="0" smtClean="0">
                <a:solidFill>
                  <a:srgbClr val="FF0000"/>
                </a:solidFill>
              </a:rPr>
              <a:t>MOSTLY</a:t>
            </a:r>
            <a:r>
              <a:rPr lang="en-US" b="1" i="1" dirty="0" smtClean="0"/>
              <a:t> in </a:t>
            </a:r>
            <a:r>
              <a:rPr lang="en-US" b="1" i="1" dirty="0" smtClean="0">
                <a:solidFill>
                  <a:srgbClr val="FF0000"/>
                </a:solidFill>
              </a:rPr>
              <a:t>concurrent audits of the All the banks </a:t>
            </a:r>
          </a:p>
          <a:p>
            <a:r>
              <a:rPr lang="en-US" b="1" i="1" dirty="0" smtClean="0"/>
              <a:t>Some </a:t>
            </a:r>
            <a:r>
              <a:rPr lang="en-US" b="1" i="1" dirty="0" smtClean="0">
                <a:solidFill>
                  <a:srgbClr val="FFFF00"/>
                </a:solidFill>
              </a:rPr>
              <a:t>special areas </a:t>
            </a:r>
            <a:r>
              <a:rPr lang="en-US" b="1" i="1" dirty="0" smtClean="0"/>
              <a:t>cover </a:t>
            </a:r>
            <a:r>
              <a:rPr lang="en-US" b="1" i="1" dirty="0" smtClean="0">
                <a:solidFill>
                  <a:srgbClr val="FFFF00"/>
                </a:solidFill>
              </a:rPr>
              <a:t>special branch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SURESH GUPTA</a:t>
            </a:r>
            <a:endParaRPr lang="en-US"/>
          </a:p>
        </p:txBody>
      </p:sp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057401"/>
            <a:ext cx="8534400" cy="532453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sz="4000" b="1" u="sng" dirty="0" smtClean="0">
                <a:solidFill>
                  <a:srgbClr val="FFFF00"/>
                </a:solidFill>
              </a:rPr>
              <a:t>GENERAL</a:t>
            </a:r>
            <a:r>
              <a:rPr lang="en-US" sz="4000" u="sng" dirty="0" smtClean="0">
                <a:solidFill>
                  <a:srgbClr val="FFFF00"/>
                </a:solidFill>
              </a:rPr>
              <a:t> </a:t>
            </a:r>
            <a:r>
              <a:rPr lang="en-US" sz="4000" b="1" u="sng" dirty="0" smtClean="0">
                <a:solidFill>
                  <a:srgbClr val="FFFF00"/>
                </a:solidFill>
              </a:rPr>
              <a:t>AUDIT</a:t>
            </a:r>
            <a:r>
              <a:rPr lang="en-US" sz="4000" u="sng" dirty="0" smtClean="0">
                <a:solidFill>
                  <a:srgbClr val="FFFF00"/>
                </a:solidFill>
              </a:rPr>
              <a:t> </a:t>
            </a:r>
            <a:r>
              <a:rPr lang="en-US" sz="4000" b="1" u="sng" dirty="0" smtClean="0">
                <a:solidFill>
                  <a:srgbClr val="FFFF00"/>
                </a:solidFill>
              </a:rPr>
              <a:t>PROCEDURE</a:t>
            </a:r>
          </a:p>
          <a:p>
            <a:endParaRPr lang="en-US" sz="4000" b="1" dirty="0" smtClean="0"/>
          </a:p>
          <a:p>
            <a:endParaRPr lang="en-US" sz="4000" dirty="0" smtClean="0"/>
          </a:p>
          <a:p>
            <a:r>
              <a:rPr lang="en-US" sz="3200" dirty="0" smtClean="0"/>
              <a:t>Concurrent Audit is not a ONE TIME activity </a:t>
            </a:r>
          </a:p>
          <a:p>
            <a:r>
              <a:rPr lang="en-US" sz="3200" dirty="0" smtClean="0"/>
              <a:t>It is CONTINUOUS Process Hear in cover all banking aspect </a:t>
            </a:r>
          </a:p>
          <a:p>
            <a:endParaRPr lang="en-US" sz="4000" b="1" dirty="0" smtClean="0"/>
          </a:p>
          <a:p>
            <a:endParaRPr lang="en-US" sz="4000" b="1" dirty="0" smtClean="0"/>
          </a:p>
          <a:p>
            <a:r>
              <a:rPr lang="en-US" sz="4000" dirty="0" smtClean="0"/>
              <a:t> </a:t>
            </a:r>
            <a:endParaRPr lang="en-US" sz="40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SURESH GUPTA</a:t>
            </a:r>
            <a:endParaRPr lang="en-US"/>
          </a:p>
        </p:txBody>
      </p:sp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1850136"/>
          </a:xfrm>
          <a:solidFill>
            <a:srgbClr val="6600FF"/>
          </a:solidFill>
        </p:spPr>
        <p:txBody>
          <a:bodyPr>
            <a:normAutofit fontScale="90000"/>
          </a:bodyPr>
          <a:lstStyle/>
          <a:p>
            <a:r>
              <a:rPr lang="en-US" b="1" u="sng" dirty="0" smtClean="0">
                <a:solidFill>
                  <a:srgbClr val="FFFF00"/>
                </a:solidFill>
              </a:rPr>
              <a:t>The General audit procedures includes of 2 kinds of verification </a:t>
            </a:r>
            <a:br>
              <a:rPr lang="en-US" b="1" u="sng" dirty="0" smtClean="0">
                <a:solidFill>
                  <a:srgbClr val="FFFF00"/>
                </a:solidFill>
              </a:rPr>
            </a:br>
            <a:endParaRPr lang="en-US" u="sng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2971800"/>
            <a:ext cx="4038600" cy="3324664"/>
          </a:xfrm>
        </p:spPr>
        <p:txBody>
          <a:bodyPr>
            <a:normAutofit/>
          </a:bodyPr>
          <a:lstStyle/>
          <a:p>
            <a:endParaRPr lang="en-US" sz="3200" dirty="0" smtClean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n-US" sz="3200" b="1" dirty="0" smtClean="0">
                <a:solidFill>
                  <a:srgbClr val="C00000"/>
                </a:solidFill>
              </a:rPr>
              <a:t>ON-SITE </a:t>
            </a:r>
          </a:p>
          <a:p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2819400"/>
            <a:ext cx="4038600" cy="3477064"/>
          </a:xfrm>
        </p:spPr>
        <p:txBody>
          <a:bodyPr>
            <a:normAutofit/>
          </a:bodyPr>
          <a:lstStyle/>
          <a:p>
            <a:endParaRPr lang="en-US" sz="3200" dirty="0" smtClean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n-US" sz="3200" b="1" dirty="0" smtClean="0">
                <a:solidFill>
                  <a:srgbClr val="C00000"/>
                </a:solidFill>
              </a:rPr>
              <a:t>OFF-SITE </a:t>
            </a:r>
          </a:p>
          <a:p>
            <a:pPr>
              <a:buNone/>
            </a:pPr>
            <a:r>
              <a:rPr lang="en-US" sz="3200" b="1" dirty="0" smtClean="0">
                <a:solidFill>
                  <a:srgbClr val="C00000"/>
                </a:solidFill>
              </a:rPr>
              <a:t> </a:t>
            </a:r>
          </a:p>
          <a:p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SURESH GUPTA</a:t>
            </a:r>
            <a:endParaRPr lang="en-US"/>
          </a:p>
        </p:txBody>
      </p:sp>
    </p:spTree>
  </p:cSld>
  <p:clrMapOvr>
    <a:masterClrMapping/>
  </p:clrMapOvr>
  <p:transition spd="med" advTm="6000">
    <p:pull dir="r"/>
    <p:sndAc>
      <p:stSnd>
        <p:snd r:embed="rId2" name="arrow.wav" builtIn="1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759</TotalTime>
  <Words>2484</Words>
  <Application>Microsoft Office PowerPoint</Application>
  <PresentationFormat>On-screen Show (4:3)</PresentationFormat>
  <Paragraphs>536</Paragraphs>
  <Slides>62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3" baseType="lpstr">
      <vt:lpstr>Metro</vt:lpstr>
      <vt:lpstr>BANK AUDIT</vt:lpstr>
      <vt:lpstr>BANK CONCURRENT AUDIT  INTRODUCTION</vt:lpstr>
      <vt:lpstr>Objectives  </vt:lpstr>
      <vt:lpstr>SCOPE OF CONCURRENT AUDIT: Generally define in the appointment letter</vt:lpstr>
      <vt:lpstr>Verification of House keeping   </vt:lpstr>
      <vt:lpstr>Verification of Revenue Leakage  </vt:lpstr>
      <vt:lpstr>Verification of Other Key areas  </vt:lpstr>
      <vt:lpstr>Slide 8</vt:lpstr>
      <vt:lpstr>The General audit procedures includes of 2 kinds of verification  </vt:lpstr>
      <vt:lpstr>ON-SITE: </vt:lpstr>
      <vt:lpstr>OFF-SITE: </vt:lpstr>
      <vt:lpstr>DOCUMENTATION </vt:lpstr>
      <vt:lpstr>BEFORE COMMENCEMENT OF AUDIT </vt:lpstr>
      <vt:lpstr>Following Documents to be collected and maintained (PERMANENT FILE)  </vt:lpstr>
      <vt:lpstr>Overview of following reports  </vt:lpstr>
      <vt:lpstr>AFTER COMMENCEMENT OF AUDIT  (CURRENT FILE)</vt:lpstr>
      <vt:lpstr>TYPES OF ADVANCES: Various type of loan sanctioned by bank</vt:lpstr>
      <vt:lpstr>Main aspects and verification</vt:lpstr>
      <vt:lpstr>APPRAISAL </vt:lpstr>
      <vt:lpstr>VERIFICATION OF APPRAISAL  </vt:lpstr>
      <vt:lpstr>PRE-SANCTION – In this stag fallowing function taken by branch  </vt:lpstr>
      <vt:lpstr>VERIFICATION OF PRE-SANCTION  </vt:lpstr>
      <vt:lpstr>Real life practical issue pre-sanstion </vt:lpstr>
      <vt:lpstr>DOCUMENTATION  </vt:lpstr>
      <vt:lpstr>VERIFICATION OF DOCUMENTATION  </vt:lpstr>
      <vt:lpstr>Real life case </vt:lpstr>
      <vt:lpstr>POST-SANCTION COMPLIANCES by Branch </vt:lpstr>
      <vt:lpstr>Monthly  ASSESSMENT OF THE LOAN ACCOUNT  </vt:lpstr>
      <vt:lpstr>Loan against FDR</vt:lpstr>
      <vt:lpstr>MORTGAGE: It is an official registration which gives to right to bank hold it is security for the loan. Mortgage is done for Immovable property   Mortgage are two type:-   1-SIMPLE MORTGAGE        2-EQUITABLE MORTAGE    </vt:lpstr>
      <vt:lpstr>          </vt:lpstr>
      <vt:lpstr>TECHNICAL TERMS </vt:lpstr>
      <vt:lpstr>CC/OD LOAN ACCOUNT :-</vt:lpstr>
      <vt:lpstr>DP </vt:lpstr>
      <vt:lpstr>VERIFICATION OF DRAWING POWER(DP): -DP CALCULETED AS FALLOWS </vt:lpstr>
      <vt:lpstr>SOME PROBALAM RELETED DP</vt:lpstr>
      <vt:lpstr>TEMPRERY OD/EXCESS ALOWED</vt:lpstr>
      <vt:lpstr>NPA </vt:lpstr>
      <vt:lpstr>NPA NORMS :-</vt:lpstr>
      <vt:lpstr>IN CASE NPA</vt:lpstr>
      <vt:lpstr>NPA : Category and provision  </vt:lpstr>
      <vt:lpstr>AUDITORS SHOULD EXAMIN RECOVERY PROCCES TAKEN BY BRANCH</vt:lpstr>
      <vt:lpstr>Potential NPA   </vt:lpstr>
      <vt:lpstr>REPORTED</vt:lpstr>
      <vt:lpstr>NPA UPGRATION</vt:lpstr>
      <vt:lpstr>General banking</vt:lpstr>
      <vt:lpstr>Other services</vt:lpstr>
      <vt:lpstr>Cash Department </vt:lpstr>
      <vt:lpstr>Deposit</vt:lpstr>
      <vt:lpstr>Account opening forms : </vt:lpstr>
      <vt:lpstr>KNOW YOUR CUSTOMER</vt:lpstr>
      <vt:lpstr>INOPRETIVE ACCOUNT</vt:lpstr>
      <vt:lpstr>VOUCHERS  </vt:lpstr>
      <vt:lpstr>PERIODICAL RETURNS  </vt:lpstr>
      <vt:lpstr>MAINTENANCE OF REGISTERS &amp; RECORDS : Branch to maintain certain register &amp; records  </vt:lpstr>
      <vt:lpstr>Security item</vt:lpstr>
      <vt:lpstr>   LOCKER  </vt:lpstr>
      <vt:lpstr>Revenue leakage </vt:lpstr>
      <vt:lpstr>Revenue leakage </vt:lpstr>
      <vt:lpstr>TDS</vt:lpstr>
      <vt:lpstr>STAFF MATTERS</vt:lpstr>
      <vt:lpstr>  END OF MY SESSION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BANK CONCURRENT AUDIT</dc:title>
  <dc:creator>skg</dc:creator>
  <cp:lastModifiedBy>skg</cp:lastModifiedBy>
  <cp:revision>108</cp:revision>
  <dcterms:created xsi:type="dcterms:W3CDTF">2006-08-16T00:00:00Z</dcterms:created>
  <dcterms:modified xsi:type="dcterms:W3CDTF">2014-01-23T16:48:01Z</dcterms:modified>
</cp:coreProperties>
</file>