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/>
              <a:t>REVERSE CHARGE MECHANISM UNDER GST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IN" dirty="0" smtClean="0"/>
              <a:t>1) under reverse charge mechanism only the buyer is the responsible person to pay the GST </a:t>
            </a:r>
            <a:r>
              <a:rPr lang="en-IN" dirty="0" smtClean="0"/>
              <a:t>tax because the registration was not taken from the department by the </a:t>
            </a:r>
            <a:r>
              <a:rPr lang="en-IN" dirty="0" err="1" smtClean="0"/>
              <a:t>sellor</a:t>
            </a:r>
            <a:endParaRPr lang="en-IN" dirty="0" smtClean="0"/>
          </a:p>
          <a:p>
            <a:r>
              <a:rPr lang="en-IN" dirty="0" smtClean="0"/>
              <a:t>2)Here the buyer should not claim any </a:t>
            </a:r>
            <a:r>
              <a:rPr lang="en-IN" dirty="0" err="1" smtClean="0"/>
              <a:t>inputtax</a:t>
            </a:r>
            <a:r>
              <a:rPr lang="en-IN" dirty="0" smtClean="0"/>
              <a:t> credit on his purchase because he did not paid it but GST will be collected from him on his sale</a:t>
            </a:r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r>
              <a:rPr lang="en-IN" dirty="0" smtClean="0"/>
              <a:t> </a:t>
            </a: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TABLE-2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In reverse charge mechanism the buyer of the goods did not setoff any taxes from his output tax because he did not paid any tax on his purchase.</a:t>
            </a:r>
          </a:p>
          <a:p>
            <a:r>
              <a:rPr lang="en-IN" dirty="0" smtClean="0"/>
              <a:t> The entire amount of output tax liability has to paid to the GST DEPARTMENT</a:t>
            </a:r>
            <a:endParaRPr lang="en-I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EXAMPLE-1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5029200"/>
          </a:xfrm>
        </p:spPr>
        <p:txBody>
          <a:bodyPr>
            <a:normAutofit fontScale="85000" lnSpcReduction="10000"/>
          </a:bodyPr>
          <a:lstStyle/>
          <a:p>
            <a:r>
              <a:rPr lang="en-IN" dirty="0" smtClean="0"/>
              <a:t>Q)  Ravi has purchased 10000 value of the goods from the dev and the GST rate is </a:t>
            </a:r>
            <a:r>
              <a:rPr lang="en-IN" dirty="0" smtClean="0"/>
              <a:t>10%(SUPPOSE). </a:t>
            </a:r>
            <a:r>
              <a:rPr lang="en-IN" dirty="0" smtClean="0"/>
              <a:t>But the DEV was not registered with the GST department and </a:t>
            </a:r>
            <a:r>
              <a:rPr lang="en-IN" dirty="0" err="1" smtClean="0"/>
              <a:t>ravi</a:t>
            </a:r>
            <a:r>
              <a:rPr lang="en-IN" dirty="0" smtClean="0"/>
              <a:t> is selling </a:t>
            </a:r>
            <a:r>
              <a:rPr lang="en-IN" smtClean="0"/>
              <a:t>these goods for </a:t>
            </a:r>
            <a:r>
              <a:rPr lang="en-IN" dirty="0" smtClean="0"/>
              <a:t>12000</a:t>
            </a:r>
          </a:p>
          <a:p>
            <a:endParaRPr lang="en-IN" dirty="0" smtClean="0"/>
          </a:p>
          <a:p>
            <a:r>
              <a:rPr lang="en-IN" dirty="0" smtClean="0"/>
              <a:t>Solution: ( under reverse charge mechanism)</a:t>
            </a:r>
          </a:p>
          <a:p>
            <a:r>
              <a:rPr lang="en-IN" dirty="0" smtClean="0"/>
              <a:t>        Ravi did not paid any GST TAX that is 1000 (10000*10%) but from his sale he will collect 1200 GST TAX( 12000*10%)</a:t>
            </a:r>
          </a:p>
          <a:p>
            <a:r>
              <a:rPr lang="en-IN" dirty="0" smtClean="0"/>
              <a:t>Ravi should not claim any input tax of( 1000)because he did not paid it but he has to pay total amount of 1200 to the GST department.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214</Words>
  <Application>Microsoft Office PowerPoint</Application>
  <PresentationFormat>On-screen Show (4:3)</PresentationFormat>
  <Paragraphs>14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REVERSE CHARGE MECHANISM UNDER GST</vt:lpstr>
      <vt:lpstr>TABLE-2</vt:lpstr>
      <vt:lpstr>EXAMPLE-1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REVERSE CHARGE MECHANISM UNDER GST</dc:title>
  <dc:creator>User</dc:creator>
  <cp:lastModifiedBy>User</cp:lastModifiedBy>
  <cp:revision>8</cp:revision>
  <dcterms:created xsi:type="dcterms:W3CDTF">2006-08-16T00:00:00Z</dcterms:created>
  <dcterms:modified xsi:type="dcterms:W3CDTF">2017-05-08T06:49:27Z</dcterms:modified>
</cp:coreProperties>
</file>