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0" r:id="rId3"/>
    <p:sldId id="271" r:id="rId4"/>
    <p:sldId id="272" r:id="rId5"/>
    <p:sldId id="273" r:id="rId6"/>
    <p:sldId id="274" r:id="rId7"/>
    <p:sldId id="264" r:id="rId8"/>
    <p:sldId id="265" r:id="rId9"/>
    <p:sldId id="27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Rg st="1" end="9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94" autoAdjust="0"/>
    <p:restoredTop sz="94579" autoAdjust="0"/>
  </p:normalViewPr>
  <p:slideViewPr>
    <p:cSldViewPr>
      <p:cViewPr>
        <p:scale>
          <a:sx n="100" d="100"/>
          <a:sy n="100" d="100"/>
        </p:scale>
        <p:origin x="-28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C32BEB-71E1-44E2-81D4-9A41592E3CD0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DE0581-CE80-4054-88D1-0A4E5B4D3E23}">
      <dgm:prSet phldrT="[Text]"/>
      <dgm:spPr/>
      <dgm:t>
        <a:bodyPr/>
        <a:lstStyle/>
        <a:p>
          <a:r>
            <a:rPr lang="en-US" dirty="0" smtClean="0"/>
            <a:t>CDB</a:t>
          </a:r>
          <a:endParaRPr lang="en-US" dirty="0"/>
        </a:p>
      </dgm:t>
    </dgm:pt>
    <dgm:pt modelId="{F4561F6F-79EF-4D50-ACF0-86C5910864DF}" type="parTrans" cxnId="{32FAA844-3CB2-43B4-9F4B-6E2C241AAC8F}">
      <dgm:prSet/>
      <dgm:spPr/>
      <dgm:t>
        <a:bodyPr/>
        <a:lstStyle/>
        <a:p>
          <a:endParaRPr lang="en-US"/>
        </a:p>
      </dgm:t>
    </dgm:pt>
    <dgm:pt modelId="{68688B8D-D129-40BE-B89E-AD2B83897BED}" type="sibTrans" cxnId="{32FAA844-3CB2-43B4-9F4B-6E2C241AAC8F}">
      <dgm:prSet/>
      <dgm:spPr/>
      <dgm:t>
        <a:bodyPr/>
        <a:lstStyle/>
        <a:p>
          <a:endParaRPr lang="en-US"/>
        </a:p>
      </dgm:t>
    </dgm:pt>
    <dgm:pt modelId="{6B30B215-A4C9-4EAD-9CF2-C797BF663EAF}">
      <dgm:prSet phldrT="[Text]"/>
      <dgm:spPr/>
      <dgm:t>
        <a:bodyPr/>
        <a:lstStyle/>
        <a:p>
          <a:r>
            <a:rPr lang="en-US" dirty="0" smtClean="0"/>
            <a:t>Production</a:t>
          </a:r>
          <a:endParaRPr lang="en-US" dirty="0"/>
        </a:p>
      </dgm:t>
    </dgm:pt>
    <dgm:pt modelId="{DFCDBE32-FAF0-4144-9DA6-AE30D8D9D927}" type="parTrans" cxnId="{2498E1F8-CC30-4210-BD59-93ACC05179F6}">
      <dgm:prSet/>
      <dgm:spPr/>
      <dgm:t>
        <a:bodyPr/>
        <a:lstStyle/>
        <a:p>
          <a:endParaRPr lang="en-US"/>
        </a:p>
      </dgm:t>
    </dgm:pt>
    <dgm:pt modelId="{EED21342-F6A1-4C85-8DC4-D4133D2EE0EF}" type="sibTrans" cxnId="{2498E1F8-CC30-4210-BD59-93ACC05179F6}">
      <dgm:prSet/>
      <dgm:spPr/>
      <dgm:t>
        <a:bodyPr/>
        <a:lstStyle/>
        <a:p>
          <a:endParaRPr lang="en-US"/>
        </a:p>
      </dgm:t>
    </dgm:pt>
    <dgm:pt modelId="{9F2A1C59-BA57-4FE3-9F99-67926A15BA4F}">
      <dgm:prSet phldrT="[Text]" phldr="1"/>
      <dgm:spPr/>
      <dgm:t>
        <a:bodyPr/>
        <a:lstStyle/>
        <a:p>
          <a:endParaRPr lang="en-US"/>
        </a:p>
      </dgm:t>
    </dgm:pt>
    <dgm:pt modelId="{F43B1518-770D-4D2C-BD0E-14210AB619D4}" type="parTrans" cxnId="{3A23C966-5386-4083-932A-0CF1EB209285}">
      <dgm:prSet/>
      <dgm:spPr/>
      <dgm:t>
        <a:bodyPr/>
        <a:lstStyle/>
        <a:p>
          <a:endParaRPr lang="en-US"/>
        </a:p>
      </dgm:t>
    </dgm:pt>
    <dgm:pt modelId="{48DF29C4-C3BD-44C9-A9E8-97F2AE86AA2B}" type="sibTrans" cxnId="{3A23C966-5386-4083-932A-0CF1EB209285}">
      <dgm:prSet/>
      <dgm:spPr/>
      <dgm:t>
        <a:bodyPr/>
        <a:lstStyle/>
        <a:p>
          <a:endParaRPr lang="en-US"/>
        </a:p>
      </dgm:t>
    </dgm:pt>
    <dgm:pt modelId="{0FB3EF24-B275-41EB-8288-51F5FDE6E7D5}">
      <dgm:prSet phldrT="[Text]" phldr="1"/>
      <dgm:spPr/>
      <dgm:t>
        <a:bodyPr/>
        <a:lstStyle/>
        <a:p>
          <a:endParaRPr lang="en-US" dirty="0"/>
        </a:p>
      </dgm:t>
    </dgm:pt>
    <dgm:pt modelId="{530E8D6C-0159-42CA-B12B-E8D71680C43F}" type="parTrans" cxnId="{B351D555-37B4-412B-A46C-840E51F2E231}">
      <dgm:prSet/>
      <dgm:spPr/>
      <dgm:t>
        <a:bodyPr/>
        <a:lstStyle/>
        <a:p>
          <a:endParaRPr lang="en-US"/>
        </a:p>
      </dgm:t>
    </dgm:pt>
    <dgm:pt modelId="{DF7D7AE1-0477-49F2-8947-17C4CD8CBC60}" type="sibTrans" cxnId="{B351D555-37B4-412B-A46C-840E51F2E231}">
      <dgm:prSet/>
      <dgm:spPr/>
      <dgm:t>
        <a:bodyPr/>
        <a:lstStyle/>
        <a:p>
          <a:endParaRPr lang="en-US"/>
        </a:p>
      </dgm:t>
    </dgm:pt>
    <dgm:pt modelId="{D5E5A137-C1E1-4DC2-AA1C-1702A811D235}">
      <dgm:prSet phldrT="[Text]" phldr="1"/>
      <dgm:spPr/>
      <dgm:t>
        <a:bodyPr/>
        <a:lstStyle/>
        <a:p>
          <a:endParaRPr lang="en-US" dirty="0"/>
        </a:p>
      </dgm:t>
    </dgm:pt>
    <dgm:pt modelId="{447690E5-E169-497C-9B4E-DBADD8C77A26}" type="parTrans" cxnId="{CBCD7FA0-BC14-4F86-8FA7-34824F4A70C1}">
      <dgm:prSet/>
      <dgm:spPr/>
      <dgm:t>
        <a:bodyPr/>
        <a:lstStyle/>
        <a:p>
          <a:endParaRPr lang="en-US"/>
        </a:p>
      </dgm:t>
    </dgm:pt>
    <dgm:pt modelId="{59165F6D-ED14-40DA-8FE8-B372F1B1910D}" type="sibTrans" cxnId="{CBCD7FA0-BC14-4F86-8FA7-34824F4A70C1}">
      <dgm:prSet/>
      <dgm:spPr/>
      <dgm:t>
        <a:bodyPr/>
        <a:lstStyle/>
        <a:p>
          <a:endParaRPr lang="en-US"/>
        </a:p>
      </dgm:t>
    </dgm:pt>
    <dgm:pt modelId="{A52CF7E3-0089-41C1-936B-AC94D7A68768}">
      <dgm:prSet phldrT="[Text]"/>
      <dgm:spPr/>
      <dgm:t>
        <a:bodyPr/>
        <a:lstStyle/>
        <a:p>
          <a:r>
            <a:rPr lang="en-US" dirty="0" smtClean="0"/>
            <a:t>Warehouse</a:t>
          </a:r>
          <a:endParaRPr lang="en-US" dirty="0"/>
        </a:p>
      </dgm:t>
    </dgm:pt>
    <dgm:pt modelId="{7879246A-8A00-4790-B4CC-97C1AA5200F5}" type="parTrans" cxnId="{405C5AC4-AD50-4B7F-A7EF-8C5A9FB9972B}">
      <dgm:prSet/>
      <dgm:spPr/>
      <dgm:t>
        <a:bodyPr/>
        <a:lstStyle/>
        <a:p>
          <a:endParaRPr lang="en-US"/>
        </a:p>
      </dgm:t>
    </dgm:pt>
    <dgm:pt modelId="{3065DB43-C39A-4A60-877E-4845B86887CB}" type="sibTrans" cxnId="{405C5AC4-AD50-4B7F-A7EF-8C5A9FB9972B}">
      <dgm:prSet/>
      <dgm:spPr/>
      <dgm:t>
        <a:bodyPr/>
        <a:lstStyle/>
        <a:p>
          <a:endParaRPr lang="en-US"/>
        </a:p>
      </dgm:t>
    </dgm:pt>
    <dgm:pt modelId="{32161BED-1752-496A-B991-3EFB8C3EFAA4}">
      <dgm:prSet phldrT="[Text]"/>
      <dgm:spPr/>
      <dgm:t>
        <a:bodyPr/>
        <a:lstStyle/>
        <a:p>
          <a:r>
            <a:rPr lang="en-US" dirty="0" smtClean="0"/>
            <a:t>Purchase</a:t>
          </a:r>
        </a:p>
        <a:p>
          <a:r>
            <a:rPr lang="en-US" dirty="0" smtClean="0"/>
            <a:t>Finance</a:t>
          </a:r>
          <a:endParaRPr lang="en-US" dirty="0"/>
        </a:p>
      </dgm:t>
    </dgm:pt>
    <dgm:pt modelId="{947B0DC4-A8FD-458A-A562-05B26B6427A5}" type="parTrans" cxnId="{E5F978DD-B516-476D-98F6-413710CB34E6}">
      <dgm:prSet/>
      <dgm:spPr/>
      <dgm:t>
        <a:bodyPr/>
        <a:lstStyle/>
        <a:p>
          <a:endParaRPr lang="en-US"/>
        </a:p>
      </dgm:t>
    </dgm:pt>
    <dgm:pt modelId="{C2D68E3F-E3E1-45D4-A989-9D37D31218B7}" type="sibTrans" cxnId="{E5F978DD-B516-476D-98F6-413710CB34E6}">
      <dgm:prSet/>
      <dgm:spPr/>
      <dgm:t>
        <a:bodyPr/>
        <a:lstStyle/>
        <a:p>
          <a:endParaRPr lang="en-US"/>
        </a:p>
      </dgm:t>
    </dgm:pt>
    <dgm:pt modelId="{8FA1B249-FEB2-4ECE-93A2-A05B521A0E6E}">
      <dgm:prSet phldrT="[Text]"/>
      <dgm:spPr/>
      <dgm:t>
        <a:bodyPr/>
        <a:lstStyle/>
        <a:p>
          <a:endParaRPr lang="en-US" dirty="0"/>
        </a:p>
      </dgm:t>
    </dgm:pt>
    <dgm:pt modelId="{FD4FC43D-2555-4E15-8DDD-F74EFF95501C}" type="parTrans" cxnId="{1713B824-F457-4BAA-A683-B44F447A4B87}">
      <dgm:prSet/>
      <dgm:spPr/>
      <dgm:t>
        <a:bodyPr/>
        <a:lstStyle/>
        <a:p>
          <a:endParaRPr lang="en-US"/>
        </a:p>
      </dgm:t>
    </dgm:pt>
    <dgm:pt modelId="{052F2166-3C71-41D3-AE4D-175F664ACAE5}" type="sibTrans" cxnId="{1713B824-F457-4BAA-A683-B44F447A4B87}">
      <dgm:prSet/>
      <dgm:spPr/>
      <dgm:t>
        <a:bodyPr/>
        <a:lstStyle/>
        <a:p>
          <a:endParaRPr lang="en-US"/>
        </a:p>
      </dgm:t>
    </dgm:pt>
    <dgm:pt modelId="{BAD4A749-4DD9-4408-9C16-DEB65CE70AE2}" type="pres">
      <dgm:prSet presAssocID="{53C32BEB-71E1-44E2-81D4-9A41592E3CD0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DAD55E7-2346-4683-829F-391583E7668F}" type="pres">
      <dgm:prSet presAssocID="{53C32BEB-71E1-44E2-81D4-9A41592E3CD0}" presName="axisShape" presStyleLbl="bgShp" presStyleIdx="0" presStyleCnt="1"/>
      <dgm:spPr/>
    </dgm:pt>
    <dgm:pt modelId="{A032F271-7073-4086-9477-92E462E03428}" type="pres">
      <dgm:prSet presAssocID="{53C32BEB-71E1-44E2-81D4-9A41592E3CD0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BE8052-1BC9-422A-821E-5D2994463DF4}" type="pres">
      <dgm:prSet presAssocID="{53C32BEB-71E1-44E2-81D4-9A41592E3CD0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9FA69B-8935-4C39-830D-5BD89DEC2047}" type="pres">
      <dgm:prSet presAssocID="{53C32BEB-71E1-44E2-81D4-9A41592E3CD0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B37E3E9-C956-4EEB-80C0-A7C1F175FF47}" type="pres">
      <dgm:prSet presAssocID="{53C32BEB-71E1-44E2-81D4-9A41592E3CD0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713B824-F457-4BAA-A683-B44F447A4B87}" srcId="{8CDE0581-CE80-4054-88D1-0A4E5B4D3E23}" destId="{8FA1B249-FEB2-4ECE-93A2-A05B521A0E6E}" srcOrd="3" destOrd="0" parTransId="{FD4FC43D-2555-4E15-8DDD-F74EFF95501C}" sibTransId="{052F2166-3C71-41D3-AE4D-175F664ACAE5}"/>
    <dgm:cxn modelId="{58F0124F-ED5A-47E5-A567-33DCE8ED74BB}" type="presOf" srcId="{53C32BEB-71E1-44E2-81D4-9A41592E3CD0}" destId="{BAD4A749-4DD9-4408-9C16-DEB65CE70AE2}" srcOrd="0" destOrd="0" presId="urn:microsoft.com/office/officeart/2005/8/layout/matrix2"/>
    <dgm:cxn modelId="{CB43E273-90E2-4B5B-8005-071F7EE44230}" type="presOf" srcId="{6B30B215-A4C9-4EAD-9CF2-C797BF663EAF}" destId="{A032F271-7073-4086-9477-92E462E03428}" srcOrd="0" destOrd="1" presId="urn:microsoft.com/office/officeart/2005/8/layout/matrix2"/>
    <dgm:cxn modelId="{CBCD7FA0-BC14-4F86-8FA7-34824F4A70C1}" srcId="{8CDE0581-CE80-4054-88D1-0A4E5B4D3E23}" destId="{D5E5A137-C1E1-4DC2-AA1C-1702A811D235}" srcOrd="6" destOrd="0" parTransId="{447690E5-E169-497C-9B4E-DBADD8C77A26}" sibTransId="{59165F6D-ED14-40DA-8FE8-B372F1B1910D}"/>
    <dgm:cxn modelId="{DEBFD1C3-493E-4888-B9D5-F563C3182D21}" type="presOf" srcId="{8FA1B249-FEB2-4ECE-93A2-A05B521A0E6E}" destId="{A032F271-7073-4086-9477-92E462E03428}" srcOrd="0" destOrd="4" presId="urn:microsoft.com/office/officeart/2005/8/layout/matrix2"/>
    <dgm:cxn modelId="{2625DD7C-2EAF-4778-9FFD-2462A557CBFE}" type="presOf" srcId="{32161BED-1752-496A-B991-3EFB8C3EFAA4}" destId="{A032F271-7073-4086-9477-92E462E03428}" srcOrd="0" destOrd="3" presId="urn:microsoft.com/office/officeart/2005/8/layout/matrix2"/>
    <dgm:cxn modelId="{B351D555-37B4-412B-A46C-840E51F2E231}" srcId="{8CDE0581-CE80-4054-88D1-0A4E5B4D3E23}" destId="{0FB3EF24-B275-41EB-8288-51F5FDE6E7D5}" srcOrd="5" destOrd="0" parTransId="{530E8D6C-0159-42CA-B12B-E8D71680C43F}" sibTransId="{DF7D7AE1-0477-49F2-8947-17C4CD8CBC60}"/>
    <dgm:cxn modelId="{32FAA844-3CB2-43B4-9F4B-6E2C241AAC8F}" srcId="{53C32BEB-71E1-44E2-81D4-9A41592E3CD0}" destId="{8CDE0581-CE80-4054-88D1-0A4E5B4D3E23}" srcOrd="0" destOrd="0" parTransId="{F4561F6F-79EF-4D50-ACF0-86C5910864DF}" sibTransId="{68688B8D-D129-40BE-B89E-AD2B83897BED}"/>
    <dgm:cxn modelId="{405C5AC4-AD50-4B7F-A7EF-8C5A9FB9972B}" srcId="{8CDE0581-CE80-4054-88D1-0A4E5B4D3E23}" destId="{A52CF7E3-0089-41C1-936B-AC94D7A68768}" srcOrd="1" destOrd="0" parTransId="{7879246A-8A00-4790-B4CC-97C1AA5200F5}" sibTransId="{3065DB43-C39A-4A60-877E-4845B86887CB}"/>
    <dgm:cxn modelId="{3A23C966-5386-4083-932A-0CF1EB209285}" srcId="{8CDE0581-CE80-4054-88D1-0A4E5B4D3E23}" destId="{9F2A1C59-BA57-4FE3-9F99-67926A15BA4F}" srcOrd="4" destOrd="0" parTransId="{F43B1518-770D-4D2C-BD0E-14210AB619D4}" sibTransId="{48DF29C4-C3BD-44C9-A9E8-97F2AE86AA2B}"/>
    <dgm:cxn modelId="{A006B8A7-82B5-475F-929E-093C9F504D6F}" type="presOf" srcId="{A52CF7E3-0089-41C1-936B-AC94D7A68768}" destId="{A032F271-7073-4086-9477-92E462E03428}" srcOrd="0" destOrd="2" presId="urn:microsoft.com/office/officeart/2005/8/layout/matrix2"/>
    <dgm:cxn modelId="{CF27928E-1B0E-47AD-AE32-8D570980ABB5}" type="presOf" srcId="{9F2A1C59-BA57-4FE3-9F99-67926A15BA4F}" destId="{A032F271-7073-4086-9477-92E462E03428}" srcOrd="0" destOrd="5" presId="urn:microsoft.com/office/officeart/2005/8/layout/matrix2"/>
    <dgm:cxn modelId="{E5F978DD-B516-476D-98F6-413710CB34E6}" srcId="{8CDE0581-CE80-4054-88D1-0A4E5B4D3E23}" destId="{32161BED-1752-496A-B991-3EFB8C3EFAA4}" srcOrd="2" destOrd="0" parTransId="{947B0DC4-A8FD-458A-A562-05B26B6427A5}" sibTransId="{C2D68E3F-E3E1-45D4-A989-9D37D31218B7}"/>
    <dgm:cxn modelId="{BC2AA0C8-9695-4A2A-817D-B4B3A6737FFE}" type="presOf" srcId="{8CDE0581-CE80-4054-88D1-0A4E5B4D3E23}" destId="{A032F271-7073-4086-9477-92E462E03428}" srcOrd="0" destOrd="0" presId="urn:microsoft.com/office/officeart/2005/8/layout/matrix2"/>
    <dgm:cxn modelId="{A48437EE-71E0-490B-B24E-7B4C7F725AA1}" type="presOf" srcId="{D5E5A137-C1E1-4DC2-AA1C-1702A811D235}" destId="{A032F271-7073-4086-9477-92E462E03428}" srcOrd="0" destOrd="7" presId="urn:microsoft.com/office/officeart/2005/8/layout/matrix2"/>
    <dgm:cxn modelId="{8313EC40-CD2B-418A-8DFF-ED4EC3295BC9}" type="presOf" srcId="{0FB3EF24-B275-41EB-8288-51F5FDE6E7D5}" destId="{A032F271-7073-4086-9477-92E462E03428}" srcOrd="0" destOrd="6" presId="urn:microsoft.com/office/officeart/2005/8/layout/matrix2"/>
    <dgm:cxn modelId="{2498E1F8-CC30-4210-BD59-93ACC05179F6}" srcId="{8CDE0581-CE80-4054-88D1-0A4E5B4D3E23}" destId="{6B30B215-A4C9-4EAD-9CF2-C797BF663EAF}" srcOrd="0" destOrd="0" parTransId="{DFCDBE32-FAF0-4144-9DA6-AE30D8D9D927}" sibTransId="{EED21342-F6A1-4C85-8DC4-D4133D2EE0EF}"/>
    <dgm:cxn modelId="{7C9AEF86-D6DA-48F1-BECE-5A6BD0593C78}" type="presParOf" srcId="{BAD4A749-4DD9-4408-9C16-DEB65CE70AE2}" destId="{8DAD55E7-2346-4683-829F-391583E7668F}" srcOrd="0" destOrd="0" presId="urn:microsoft.com/office/officeart/2005/8/layout/matrix2"/>
    <dgm:cxn modelId="{A35E6EDE-6CF4-4CD2-8FB5-69E679185EEC}" type="presParOf" srcId="{BAD4A749-4DD9-4408-9C16-DEB65CE70AE2}" destId="{A032F271-7073-4086-9477-92E462E03428}" srcOrd="1" destOrd="0" presId="urn:microsoft.com/office/officeart/2005/8/layout/matrix2"/>
    <dgm:cxn modelId="{72AB8BF7-FA4E-4BBC-B07A-32612B78FA57}" type="presParOf" srcId="{BAD4A749-4DD9-4408-9C16-DEB65CE70AE2}" destId="{FABE8052-1BC9-422A-821E-5D2994463DF4}" srcOrd="2" destOrd="0" presId="urn:microsoft.com/office/officeart/2005/8/layout/matrix2"/>
    <dgm:cxn modelId="{B50AC08E-9DBC-454A-8669-E09D03544F98}" type="presParOf" srcId="{BAD4A749-4DD9-4408-9C16-DEB65CE70AE2}" destId="{3A9FA69B-8935-4C39-830D-5BD89DEC2047}" srcOrd="3" destOrd="0" presId="urn:microsoft.com/office/officeart/2005/8/layout/matrix2"/>
    <dgm:cxn modelId="{0294B9F7-1D18-4C35-AA96-49CEA899A966}" type="presParOf" srcId="{BAD4A749-4DD9-4408-9C16-DEB65CE70AE2}" destId="{6B37E3E9-C956-4EEB-80C0-A7C1F175FF47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A1C720-D292-4D88-9C5F-0D41714EC21C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EC80FDBF-6AE5-4194-9B3F-4597009D9749}">
      <dgm:prSet phldrT="[Text]" phldr="1"/>
      <dgm:spPr/>
      <dgm:t>
        <a:bodyPr/>
        <a:lstStyle/>
        <a:p>
          <a:endParaRPr lang="en-US"/>
        </a:p>
      </dgm:t>
    </dgm:pt>
    <dgm:pt modelId="{1E79EBC1-5010-44BC-910C-320C8EB49483}" type="parTrans" cxnId="{A8CCF04E-227B-4DC1-B1D0-7772BC8C821E}">
      <dgm:prSet/>
      <dgm:spPr/>
      <dgm:t>
        <a:bodyPr/>
        <a:lstStyle/>
        <a:p>
          <a:endParaRPr lang="en-US"/>
        </a:p>
      </dgm:t>
    </dgm:pt>
    <dgm:pt modelId="{38A9AA2C-6F3A-445E-A07A-3BC64707FDDB}" type="sibTrans" cxnId="{A8CCF04E-227B-4DC1-B1D0-7772BC8C821E}">
      <dgm:prSet/>
      <dgm:spPr/>
      <dgm:t>
        <a:bodyPr/>
        <a:lstStyle/>
        <a:p>
          <a:endParaRPr lang="en-US"/>
        </a:p>
      </dgm:t>
    </dgm:pt>
    <dgm:pt modelId="{30035BEE-EAC3-4A6B-929B-A44222C1923D}">
      <dgm:prSet phldrT="[Text]" phldr="1"/>
      <dgm:spPr/>
      <dgm:t>
        <a:bodyPr/>
        <a:lstStyle/>
        <a:p>
          <a:endParaRPr lang="en-US"/>
        </a:p>
      </dgm:t>
    </dgm:pt>
    <dgm:pt modelId="{32790A14-B9D6-4014-9091-7751CD3A00CC}" type="parTrans" cxnId="{72089926-CB5C-489C-BE4C-8660985750A3}">
      <dgm:prSet/>
      <dgm:spPr/>
      <dgm:t>
        <a:bodyPr/>
        <a:lstStyle/>
        <a:p>
          <a:endParaRPr lang="en-US"/>
        </a:p>
      </dgm:t>
    </dgm:pt>
    <dgm:pt modelId="{B17C5C5B-57D0-4B40-B154-4D31C97C586C}" type="sibTrans" cxnId="{72089926-CB5C-489C-BE4C-8660985750A3}">
      <dgm:prSet/>
      <dgm:spPr/>
      <dgm:t>
        <a:bodyPr/>
        <a:lstStyle/>
        <a:p>
          <a:endParaRPr lang="en-US"/>
        </a:p>
      </dgm:t>
    </dgm:pt>
    <dgm:pt modelId="{240118F8-2515-4AD5-B493-2E4007209484}">
      <dgm:prSet phldrT="[Text]" phldr="1"/>
      <dgm:spPr/>
      <dgm:t>
        <a:bodyPr/>
        <a:lstStyle/>
        <a:p>
          <a:endParaRPr lang="en-US"/>
        </a:p>
      </dgm:t>
    </dgm:pt>
    <dgm:pt modelId="{31735B39-5DE4-4CEE-A2A0-8641870CFDC0}" type="parTrans" cxnId="{E7B0F060-2F02-4C57-A490-29581FF5F901}">
      <dgm:prSet/>
      <dgm:spPr/>
      <dgm:t>
        <a:bodyPr/>
        <a:lstStyle/>
        <a:p>
          <a:endParaRPr lang="en-US"/>
        </a:p>
      </dgm:t>
    </dgm:pt>
    <dgm:pt modelId="{AB6923DD-615A-4FDC-A7B0-E3FDCE6C2BE0}" type="sibTrans" cxnId="{E7B0F060-2F02-4C57-A490-29581FF5F901}">
      <dgm:prSet/>
      <dgm:spPr/>
      <dgm:t>
        <a:bodyPr/>
        <a:lstStyle/>
        <a:p>
          <a:endParaRPr lang="en-US"/>
        </a:p>
      </dgm:t>
    </dgm:pt>
    <dgm:pt modelId="{D1C32173-D10F-46AD-9474-DFFAC57C501A}">
      <dgm:prSet phldrT="[Text]" phldr="1"/>
      <dgm:spPr/>
      <dgm:t>
        <a:bodyPr/>
        <a:lstStyle/>
        <a:p>
          <a:endParaRPr lang="en-US"/>
        </a:p>
      </dgm:t>
    </dgm:pt>
    <dgm:pt modelId="{8E1F8909-0E4B-4896-A0A9-D149BB4AC8A6}" type="parTrans" cxnId="{EF291D17-C4C6-4896-8B30-D99646D8494A}">
      <dgm:prSet/>
      <dgm:spPr/>
      <dgm:t>
        <a:bodyPr/>
        <a:lstStyle/>
        <a:p>
          <a:endParaRPr lang="en-US"/>
        </a:p>
      </dgm:t>
    </dgm:pt>
    <dgm:pt modelId="{2BCD9B0E-1321-4A9A-A1C2-6631C399937C}" type="sibTrans" cxnId="{EF291D17-C4C6-4896-8B30-D99646D8494A}">
      <dgm:prSet/>
      <dgm:spPr/>
      <dgm:t>
        <a:bodyPr/>
        <a:lstStyle/>
        <a:p>
          <a:endParaRPr lang="en-US"/>
        </a:p>
      </dgm:t>
    </dgm:pt>
    <dgm:pt modelId="{B288B220-ABB0-46A1-97D2-D2B2CED95C38}" type="pres">
      <dgm:prSet presAssocID="{DCA1C720-D292-4D88-9C5F-0D41714EC21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91C493-3416-4381-8840-D9678AA60298}" type="pres">
      <dgm:prSet presAssocID="{DCA1C720-D292-4D88-9C5F-0D41714EC21C}" presName="axisShape" presStyleLbl="bgShp" presStyleIdx="0" presStyleCnt="1"/>
      <dgm:spPr/>
    </dgm:pt>
    <dgm:pt modelId="{CC4FEC68-6414-4A7B-87A7-A3D57D85FDFA}" type="pres">
      <dgm:prSet presAssocID="{DCA1C720-D292-4D88-9C5F-0D41714EC21C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8BC9ED-C6C2-4016-9D87-5A86F76FD418}" type="pres">
      <dgm:prSet presAssocID="{DCA1C720-D292-4D88-9C5F-0D41714EC21C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ADEE63-134D-44C2-A0CE-5722658CABA3}" type="pres">
      <dgm:prSet presAssocID="{DCA1C720-D292-4D88-9C5F-0D41714EC21C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98D1A1-0C0C-4B77-9A01-FA1ED919C233}" type="pres">
      <dgm:prSet presAssocID="{DCA1C720-D292-4D88-9C5F-0D41714EC21C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21947DC-9F3B-470C-9DE6-A138E14BDDD7}" type="presOf" srcId="{D1C32173-D10F-46AD-9474-DFFAC57C501A}" destId="{AE98D1A1-0C0C-4B77-9A01-FA1ED919C233}" srcOrd="0" destOrd="0" presId="urn:microsoft.com/office/officeart/2005/8/layout/matrix2"/>
    <dgm:cxn modelId="{58D81BE2-E644-4F53-A86F-8DD1E1A61BF5}" type="presOf" srcId="{DCA1C720-D292-4D88-9C5F-0D41714EC21C}" destId="{B288B220-ABB0-46A1-97D2-D2B2CED95C38}" srcOrd="0" destOrd="0" presId="urn:microsoft.com/office/officeart/2005/8/layout/matrix2"/>
    <dgm:cxn modelId="{CD25A0D3-2D8C-417B-AEAB-6780A2BCD3C9}" type="presOf" srcId="{30035BEE-EAC3-4A6B-929B-A44222C1923D}" destId="{1B8BC9ED-C6C2-4016-9D87-5A86F76FD418}" srcOrd="0" destOrd="0" presId="urn:microsoft.com/office/officeart/2005/8/layout/matrix2"/>
    <dgm:cxn modelId="{5AE15A16-839E-4320-803F-FF3FC3BB6F28}" type="presOf" srcId="{240118F8-2515-4AD5-B493-2E4007209484}" destId="{56ADEE63-134D-44C2-A0CE-5722658CABA3}" srcOrd="0" destOrd="0" presId="urn:microsoft.com/office/officeart/2005/8/layout/matrix2"/>
    <dgm:cxn modelId="{EF291D17-C4C6-4896-8B30-D99646D8494A}" srcId="{DCA1C720-D292-4D88-9C5F-0D41714EC21C}" destId="{D1C32173-D10F-46AD-9474-DFFAC57C501A}" srcOrd="3" destOrd="0" parTransId="{8E1F8909-0E4B-4896-A0A9-D149BB4AC8A6}" sibTransId="{2BCD9B0E-1321-4A9A-A1C2-6631C399937C}"/>
    <dgm:cxn modelId="{E7B0F060-2F02-4C57-A490-29581FF5F901}" srcId="{DCA1C720-D292-4D88-9C5F-0D41714EC21C}" destId="{240118F8-2515-4AD5-B493-2E4007209484}" srcOrd="2" destOrd="0" parTransId="{31735B39-5DE4-4CEE-A2A0-8641870CFDC0}" sibTransId="{AB6923DD-615A-4FDC-A7B0-E3FDCE6C2BE0}"/>
    <dgm:cxn modelId="{72089926-CB5C-489C-BE4C-8660985750A3}" srcId="{DCA1C720-D292-4D88-9C5F-0D41714EC21C}" destId="{30035BEE-EAC3-4A6B-929B-A44222C1923D}" srcOrd="1" destOrd="0" parTransId="{32790A14-B9D6-4014-9091-7751CD3A00CC}" sibTransId="{B17C5C5B-57D0-4B40-B154-4D31C97C586C}"/>
    <dgm:cxn modelId="{A8CCF04E-227B-4DC1-B1D0-7772BC8C821E}" srcId="{DCA1C720-D292-4D88-9C5F-0D41714EC21C}" destId="{EC80FDBF-6AE5-4194-9B3F-4597009D9749}" srcOrd="0" destOrd="0" parTransId="{1E79EBC1-5010-44BC-910C-320C8EB49483}" sibTransId="{38A9AA2C-6F3A-445E-A07A-3BC64707FDDB}"/>
    <dgm:cxn modelId="{B5D5EA50-4202-41F9-8DAF-AF6446121D4D}" type="presOf" srcId="{EC80FDBF-6AE5-4194-9B3F-4597009D9749}" destId="{CC4FEC68-6414-4A7B-87A7-A3D57D85FDFA}" srcOrd="0" destOrd="0" presId="urn:microsoft.com/office/officeart/2005/8/layout/matrix2"/>
    <dgm:cxn modelId="{8E43ED47-849B-4A03-B207-2E545C9D5AE1}" type="presParOf" srcId="{B288B220-ABB0-46A1-97D2-D2B2CED95C38}" destId="{2691C493-3416-4381-8840-D9678AA60298}" srcOrd="0" destOrd="0" presId="urn:microsoft.com/office/officeart/2005/8/layout/matrix2"/>
    <dgm:cxn modelId="{D1EE5BE0-C4FA-4ECA-9FB2-FDDD11DCEA1F}" type="presParOf" srcId="{B288B220-ABB0-46A1-97D2-D2B2CED95C38}" destId="{CC4FEC68-6414-4A7B-87A7-A3D57D85FDFA}" srcOrd="1" destOrd="0" presId="urn:microsoft.com/office/officeart/2005/8/layout/matrix2"/>
    <dgm:cxn modelId="{FB9F0023-E8B0-4E4E-B588-D3C631AB55CC}" type="presParOf" srcId="{B288B220-ABB0-46A1-97D2-D2B2CED95C38}" destId="{1B8BC9ED-C6C2-4016-9D87-5A86F76FD418}" srcOrd="2" destOrd="0" presId="urn:microsoft.com/office/officeart/2005/8/layout/matrix2"/>
    <dgm:cxn modelId="{BE5F0047-3A41-4EC6-AD75-000B75C6855A}" type="presParOf" srcId="{B288B220-ABB0-46A1-97D2-D2B2CED95C38}" destId="{56ADEE63-134D-44C2-A0CE-5722658CABA3}" srcOrd="3" destOrd="0" presId="urn:microsoft.com/office/officeart/2005/8/layout/matrix2"/>
    <dgm:cxn modelId="{57689A1E-3E6D-4B40-83C6-AE029084E146}" type="presParOf" srcId="{B288B220-ABB0-46A1-97D2-D2B2CED95C38}" destId="{AE98D1A1-0C0C-4B77-9A01-FA1ED919C233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xmlns="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C48959-6E40-4455-8114-D5E99970D7C8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78EFCB-FAF6-439C-8D7F-3D4EFD844351}">
      <dgm:prSet phldrT="[Text]"/>
      <dgm:spPr/>
      <dgm:t>
        <a:bodyPr/>
        <a:lstStyle/>
        <a:p>
          <a:r>
            <a:rPr lang="en-US" dirty="0" smtClean="0"/>
            <a:t>Central Data Base (CDB)</a:t>
          </a:r>
          <a:endParaRPr lang="en-US" dirty="0"/>
        </a:p>
      </dgm:t>
    </dgm:pt>
    <dgm:pt modelId="{C9518A87-6F77-47D6-B449-B2B503173B6C}" type="parTrans" cxnId="{07EFA28F-D772-47D0-B04B-54ABA4B3A00B}">
      <dgm:prSet/>
      <dgm:spPr/>
      <dgm:t>
        <a:bodyPr/>
        <a:lstStyle/>
        <a:p>
          <a:endParaRPr lang="en-US"/>
        </a:p>
      </dgm:t>
    </dgm:pt>
    <dgm:pt modelId="{E25ADB89-C635-4697-A858-B02E732A82E3}" type="sibTrans" cxnId="{07EFA28F-D772-47D0-B04B-54ABA4B3A00B}">
      <dgm:prSet/>
      <dgm:spPr/>
      <dgm:t>
        <a:bodyPr/>
        <a:lstStyle/>
        <a:p>
          <a:endParaRPr lang="en-US"/>
        </a:p>
      </dgm:t>
    </dgm:pt>
    <dgm:pt modelId="{2BF4ACE7-57D9-406E-A50E-7239A5351C4B}">
      <dgm:prSet phldrT="[Text]"/>
      <dgm:spPr/>
      <dgm:t>
        <a:bodyPr/>
        <a:lstStyle/>
        <a:p>
          <a:r>
            <a:rPr lang="en-US" dirty="0" smtClean="0"/>
            <a:t>Production Dept</a:t>
          </a:r>
          <a:endParaRPr lang="en-US" dirty="0"/>
        </a:p>
      </dgm:t>
    </dgm:pt>
    <dgm:pt modelId="{A8324AE7-BA90-432E-A856-61565622D1D4}" type="parTrans" cxnId="{084B66A8-4163-4728-9255-29D4B4178A68}">
      <dgm:prSet/>
      <dgm:spPr/>
      <dgm:t>
        <a:bodyPr/>
        <a:lstStyle/>
        <a:p>
          <a:endParaRPr lang="en-US"/>
        </a:p>
      </dgm:t>
    </dgm:pt>
    <dgm:pt modelId="{BA2DED35-D8AC-4D1C-A2BB-332579B5BEC6}" type="sibTrans" cxnId="{084B66A8-4163-4728-9255-29D4B4178A68}">
      <dgm:prSet/>
      <dgm:spPr/>
      <dgm:t>
        <a:bodyPr/>
        <a:lstStyle/>
        <a:p>
          <a:endParaRPr lang="en-US"/>
        </a:p>
      </dgm:t>
    </dgm:pt>
    <dgm:pt modelId="{51B0498B-DD57-4F0E-8869-28650036464F}">
      <dgm:prSet phldrT="[Text]"/>
      <dgm:spPr/>
      <dgm:t>
        <a:bodyPr/>
        <a:lstStyle/>
        <a:p>
          <a:r>
            <a:rPr lang="en-US" dirty="0" smtClean="0"/>
            <a:t>Warehouse Dept</a:t>
          </a:r>
          <a:endParaRPr lang="en-US" dirty="0"/>
        </a:p>
      </dgm:t>
    </dgm:pt>
    <dgm:pt modelId="{08735DAF-7B8F-4EB5-BD84-BAE4325455B8}" type="parTrans" cxnId="{29391A95-184D-46A0-831B-81DC89243FB5}">
      <dgm:prSet/>
      <dgm:spPr/>
      <dgm:t>
        <a:bodyPr/>
        <a:lstStyle/>
        <a:p>
          <a:endParaRPr lang="en-US"/>
        </a:p>
      </dgm:t>
    </dgm:pt>
    <dgm:pt modelId="{C3FA2335-A7EA-4807-8BF7-BB0A8FC27CE9}" type="sibTrans" cxnId="{29391A95-184D-46A0-831B-81DC89243FB5}">
      <dgm:prSet/>
      <dgm:spPr/>
      <dgm:t>
        <a:bodyPr/>
        <a:lstStyle/>
        <a:p>
          <a:endParaRPr lang="en-US"/>
        </a:p>
      </dgm:t>
    </dgm:pt>
    <dgm:pt modelId="{1DDCA8AC-D31E-4D23-9BCE-0C328D8374CA}">
      <dgm:prSet phldrT="[Text]"/>
      <dgm:spPr/>
      <dgm:t>
        <a:bodyPr/>
        <a:lstStyle/>
        <a:p>
          <a:r>
            <a:rPr lang="en-US" dirty="0" smtClean="0"/>
            <a:t>Finance Dept </a:t>
          </a:r>
        </a:p>
        <a:p>
          <a:endParaRPr lang="en-US" dirty="0"/>
        </a:p>
      </dgm:t>
    </dgm:pt>
    <dgm:pt modelId="{AB882555-6BFD-43B8-BC3B-E62FF6E5E344}" type="parTrans" cxnId="{FB8F4CAF-D713-435E-A2D5-AD263FA51FD7}">
      <dgm:prSet/>
      <dgm:spPr/>
      <dgm:t>
        <a:bodyPr/>
        <a:lstStyle/>
        <a:p>
          <a:endParaRPr lang="en-US"/>
        </a:p>
      </dgm:t>
    </dgm:pt>
    <dgm:pt modelId="{4D83832F-F30D-4F4E-8193-0E2BEC592074}" type="sibTrans" cxnId="{FB8F4CAF-D713-435E-A2D5-AD263FA51FD7}">
      <dgm:prSet/>
      <dgm:spPr/>
      <dgm:t>
        <a:bodyPr/>
        <a:lstStyle/>
        <a:p>
          <a:endParaRPr lang="en-US"/>
        </a:p>
      </dgm:t>
    </dgm:pt>
    <dgm:pt modelId="{52CA2347-32BB-466D-A159-A261BFEA334D}">
      <dgm:prSet phldrT="[Text]"/>
      <dgm:spPr/>
      <dgm:t>
        <a:bodyPr/>
        <a:lstStyle/>
        <a:p>
          <a:r>
            <a:rPr lang="en-US" dirty="0" smtClean="0"/>
            <a:t>Purchase Dept</a:t>
          </a:r>
          <a:endParaRPr lang="en-US" dirty="0"/>
        </a:p>
      </dgm:t>
    </dgm:pt>
    <dgm:pt modelId="{5BDA1F6E-8C7F-44B5-82EB-301C63665896}" type="parTrans" cxnId="{C3985ABA-B4AB-4B93-9DBA-D1A11ACDFB18}">
      <dgm:prSet/>
      <dgm:spPr/>
      <dgm:t>
        <a:bodyPr/>
        <a:lstStyle/>
        <a:p>
          <a:endParaRPr lang="en-US"/>
        </a:p>
      </dgm:t>
    </dgm:pt>
    <dgm:pt modelId="{6B16DA8E-B8FB-46D6-9CCB-762A4228E69F}" type="sibTrans" cxnId="{C3985ABA-B4AB-4B93-9DBA-D1A11ACDFB18}">
      <dgm:prSet/>
      <dgm:spPr/>
      <dgm:t>
        <a:bodyPr/>
        <a:lstStyle/>
        <a:p>
          <a:endParaRPr lang="en-US"/>
        </a:p>
      </dgm:t>
    </dgm:pt>
    <dgm:pt modelId="{AD5B1C91-C964-4D50-B02D-DC471CA9DB19}" type="pres">
      <dgm:prSet presAssocID="{70C48959-6E40-4455-8114-D5E99970D7C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C57DB1-D308-4DFC-BAB4-D3FED6B5D6F9}" type="pres">
      <dgm:prSet presAssocID="{70C48959-6E40-4455-8114-D5E99970D7C8}" presName="matrix" presStyleCnt="0"/>
      <dgm:spPr/>
    </dgm:pt>
    <dgm:pt modelId="{69168A5F-9F78-4E0B-967F-98299D84F31B}" type="pres">
      <dgm:prSet presAssocID="{70C48959-6E40-4455-8114-D5E99970D7C8}" presName="tile1" presStyleLbl="node1" presStyleIdx="0" presStyleCnt="4"/>
      <dgm:spPr/>
      <dgm:t>
        <a:bodyPr/>
        <a:lstStyle/>
        <a:p>
          <a:endParaRPr lang="en-US"/>
        </a:p>
      </dgm:t>
    </dgm:pt>
    <dgm:pt modelId="{67E48FB6-E8FA-440A-B328-5E45B7F97650}" type="pres">
      <dgm:prSet presAssocID="{70C48959-6E40-4455-8114-D5E99970D7C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4543F-E245-48FF-BADC-EE71E4FB9F85}" type="pres">
      <dgm:prSet presAssocID="{70C48959-6E40-4455-8114-D5E99970D7C8}" presName="tile2" presStyleLbl="node1" presStyleIdx="1" presStyleCnt="4"/>
      <dgm:spPr/>
      <dgm:t>
        <a:bodyPr/>
        <a:lstStyle/>
        <a:p>
          <a:endParaRPr lang="en-US"/>
        </a:p>
      </dgm:t>
    </dgm:pt>
    <dgm:pt modelId="{25954578-BB44-4590-B569-9B1544746DF2}" type="pres">
      <dgm:prSet presAssocID="{70C48959-6E40-4455-8114-D5E99970D7C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3160A4-0704-41A7-A941-11B0B0D858B1}" type="pres">
      <dgm:prSet presAssocID="{70C48959-6E40-4455-8114-D5E99970D7C8}" presName="tile3" presStyleLbl="node1" presStyleIdx="2" presStyleCnt="4"/>
      <dgm:spPr/>
      <dgm:t>
        <a:bodyPr/>
        <a:lstStyle/>
        <a:p>
          <a:endParaRPr lang="en-US"/>
        </a:p>
      </dgm:t>
    </dgm:pt>
    <dgm:pt modelId="{641C93F4-3BBD-40B6-AEC7-9B0F73E9C093}" type="pres">
      <dgm:prSet presAssocID="{70C48959-6E40-4455-8114-D5E99970D7C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A0FFBB-D238-41FE-BCF5-B64F0D0B5299}" type="pres">
      <dgm:prSet presAssocID="{70C48959-6E40-4455-8114-D5E99970D7C8}" presName="tile4" presStyleLbl="node1" presStyleIdx="3" presStyleCnt="4"/>
      <dgm:spPr/>
      <dgm:t>
        <a:bodyPr/>
        <a:lstStyle/>
        <a:p>
          <a:endParaRPr lang="en-US"/>
        </a:p>
      </dgm:t>
    </dgm:pt>
    <dgm:pt modelId="{01508FB5-74AE-4FCE-BB08-3AF86149C512}" type="pres">
      <dgm:prSet presAssocID="{70C48959-6E40-4455-8114-D5E99970D7C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184E9B-5F8A-4261-BFB9-E747EFB024D9}" type="pres">
      <dgm:prSet presAssocID="{70C48959-6E40-4455-8114-D5E99970D7C8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99AE13CB-2C16-48DB-B733-E99DEEED6EBA}" type="presOf" srcId="{70C48959-6E40-4455-8114-D5E99970D7C8}" destId="{AD5B1C91-C964-4D50-B02D-DC471CA9DB19}" srcOrd="0" destOrd="0" presId="urn:microsoft.com/office/officeart/2005/8/layout/matrix1"/>
    <dgm:cxn modelId="{07EFA28F-D772-47D0-B04B-54ABA4B3A00B}" srcId="{70C48959-6E40-4455-8114-D5E99970D7C8}" destId="{3A78EFCB-FAF6-439C-8D7F-3D4EFD844351}" srcOrd="0" destOrd="0" parTransId="{C9518A87-6F77-47D6-B449-B2B503173B6C}" sibTransId="{E25ADB89-C635-4697-A858-B02E732A82E3}"/>
    <dgm:cxn modelId="{FB8F4CAF-D713-435E-A2D5-AD263FA51FD7}" srcId="{3A78EFCB-FAF6-439C-8D7F-3D4EFD844351}" destId="{1DDCA8AC-D31E-4D23-9BCE-0C328D8374CA}" srcOrd="2" destOrd="0" parTransId="{AB882555-6BFD-43B8-BC3B-E62FF6E5E344}" sibTransId="{4D83832F-F30D-4F4E-8193-0E2BEC592074}"/>
    <dgm:cxn modelId="{6015FDBD-9B2D-48C9-8AEA-E44F59357981}" type="presOf" srcId="{3A78EFCB-FAF6-439C-8D7F-3D4EFD844351}" destId="{21184E9B-5F8A-4261-BFB9-E747EFB024D9}" srcOrd="0" destOrd="0" presId="urn:microsoft.com/office/officeart/2005/8/layout/matrix1"/>
    <dgm:cxn modelId="{C3985ABA-B4AB-4B93-9DBA-D1A11ACDFB18}" srcId="{3A78EFCB-FAF6-439C-8D7F-3D4EFD844351}" destId="{52CA2347-32BB-466D-A159-A261BFEA334D}" srcOrd="3" destOrd="0" parTransId="{5BDA1F6E-8C7F-44B5-82EB-301C63665896}" sibTransId="{6B16DA8E-B8FB-46D6-9CCB-762A4228E69F}"/>
    <dgm:cxn modelId="{5AE8DE59-1E92-49B7-9420-00E4BF3D048E}" type="presOf" srcId="{52CA2347-32BB-466D-A159-A261BFEA334D}" destId="{01508FB5-74AE-4FCE-BB08-3AF86149C512}" srcOrd="1" destOrd="0" presId="urn:microsoft.com/office/officeart/2005/8/layout/matrix1"/>
    <dgm:cxn modelId="{29391A95-184D-46A0-831B-81DC89243FB5}" srcId="{3A78EFCB-FAF6-439C-8D7F-3D4EFD844351}" destId="{51B0498B-DD57-4F0E-8869-28650036464F}" srcOrd="1" destOrd="0" parTransId="{08735DAF-7B8F-4EB5-BD84-BAE4325455B8}" sibTransId="{C3FA2335-A7EA-4807-8BF7-BB0A8FC27CE9}"/>
    <dgm:cxn modelId="{462EBFEB-C0F3-4E8A-824B-4AE30BE9F392}" type="presOf" srcId="{2BF4ACE7-57D9-406E-A50E-7239A5351C4B}" destId="{67E48FB6-E8FA-440A-B328-5E45B7F97650}" srcOrd="1" destOrd="0" presId="urn:microsoft.com/office/officeart/2005/8/layout/matrix1"/>
    <dgm:cxn modelId="{084B66A8-4163-4728-9255-29D4B4178A68}" srcId="{3A78EFCB-FAF6-439C-8D7F-3D4EFD844351}" destId="{2BF4ACE7-57D9-406E-A50E-7239A5351C4B}" srcOrd="0" destOrd="0" parTransId="{A8324AE7-BA90-432E-A856-61565622D1D4}" sibTransId="{BA2DED35-D8AC-4D1C-A2BB-332579B5BEC6}"/>
    <dgm:cxn modelId="{F7FABCD0-79BC-4C87-A54C-05156BE66E9D}" type="presOf" srcId="{1DDCA8AC-D31E-4D23-9BCE-0C328D8374CA}" destId="{641C93F4-3BBD-40B6-AEC7-9B0F73E9C093}" srcOrd="1" destOrd="0" presId="urn:microsoft.com/office/officeart/2005/8/layout/matrix1"/>
    <dgm:cxn modelId="{CF54D5E1-70F8-4C67-B794-4F5CCDBD80C7}" type="presOf" srcId="{52CA2347-32BB-466D-A159-A261BFEA334D}" destId="{11A0FFBB-D238-41FE-BCF5-B64F0D0B5299}" srcOrd="0" destOrd="0" presId="urn:microsoft.com/office/officeart/2005/8/layout/matrix1"/>
    <dgm:cxn modelId="{F7B4F646-1A02-45E4-A2C4-D8FA9C8D4054}" type="presOf" srcId="{2BF4ACE7-57D9-406E-A50E-7239A5351C4B}" destId="{69168A5F-9F78-4E0B-967F-98299D84F31B}" srcOrd="0" destOrd="0" presId="urn:microsoft.com/office/officeart/2005/8/layout/matrix1"/>
    <dgm:cxn modelId="{4A727F51-A69A-43DA-9ACE-7F93D9DCBA4F}" type="presOf" srcId="{51B0498B-DD57-4F0E-8869-28650036464F}" destId="{25954578-BB44-4590-B569-9B1544746DF2}" srcOrd="1" destOrd="0" presId="urn:microsoft.com/office/officeart/2005/8/layout/matrix1"/>
    <dgm:cxn modelId="{525CAA78-D791-4E28-A221-210670273CC2}" type="presOf" srcId="{1DDCA8AC-D31E-4D23-9BCE-0C328D8374CA}" destId="{BA3160A4-0704-41A7-A941-11B0B0D858B1}" srcOrd="0" destOrd="0" presId="urn:microsoft.com/office/officeart/2005/8/layout/matrix1"/>
    <dgm:cxn modelId="{19AFBAF6-63E4-4FE7-900E-974725B2D0C6}" type="presOf" srcId="{51B0498B-DD57-4F0E-8869-28650036464F}" destId="{0854543F-E245-48FF-BADC-EE71E4FB9F85}" srcOrd="0" destOrd="0" presId="urn:microsoft.com/office/officeart/2005/8/layout/matrix1"/>
    <dgm:cxn modelId="{54CE2E57-B3FB-4D45-A3B6-03AD93161C6C}" type="presParOf" srcId="{AD5B1C91-C964-4D50-B02D-DC471CA9DB19}" destId="{49C57DB1-D308-4DFC-BAB4-D3FED6B5D6F9}" srcOrd="0" destOrd="0" presId="urn:microsoft.com/office/officeart/2005/8/layout/matrix1"/>
    <dgm:cxn modelId="{AFC7D1A5-284E-4A89-BC89-2DFD4ED1D1E1}" type="presParOf" srcId="{49C57DB1-D308-4DFC-BAB4-D3FED6B5D6F9}" destId="{69168A5F-9F78-4E0B-967F-98299D84F31B}" srcOrd="0" destOrd="0" presId="urn:microsoft.com/office/officeart/2005/8/layout/matrix1"/>
    <dgm:cxn modelId="{E620BC27-2488-43CF-AF61-A385FF6A9394}" type="presParOf" srcId="{49C57DB1-D308-4DFC-BAB4-D3FED6B5D6F9}" destId="{67E48FB6-E8FA-440A-B328-5E45B7F97650}" srcOrd="1" destOrd="0" presId="urn:microsoft.com/office/officeart/2005/8/layout/matrix1"/>
    <dgm:cxn modelId="{2E000A95-EA4B-4055-8A0F-7D73430F15E2}" type="presParOf" srcId="{49C57DB1-D308-4DFC-BAB4-D3FED6B5D6F9}" destId="{0854543F-E245-48FF-BADC-EE71E4FB9F85}" srcOrd="2" destOrd="0" presId="urn:microsoft.com/office/officeart/2005/8/layout/matrix1"/>
    <dgm:cxn modelId="{F98B430E-F49E-47E7-90C6-2F0F58357958}" type="presParOf" srcId="{49C57DB1-D308-4DFC-BAB4-D3FED6B5D6F9}" destId="{25954578-BB44-4590-B569-9B1544746DF2}" srcOrd="3" destOrd="0" presId="urn:microsoft.com/office/officeart/2005/8/layout/matrix1"/>
    <dgm:cxn modelId="{33FB7C06-02EB-4FCA-8703-E6BD74E0C6E1}" type="presParOf" srcId="{49C57DB1-D308-4DFC-BAB4-D3FED6B5D6F9}" destId="{BA3160A4-0704-41A7-A941-11B0B0D858B1}" srcOrd="4" destOrd="0" presId="urn:microsoft.com/office/officeart/2005/8/layout/matrix1"/>
    <dgm:cxn modelId="{46570FDC-62CE-4B46-BA09-597F7EB03823}" type="presParOf" srcId="{49C57DB1-D308-4DFC-BAB4-D3FED6B5D6F9}" destId="{641C93F4-3BBD-40B6-AEC7-9B0F73E9C093}" srcOrd="5" destOrd="0" presId="urn:microsoft.com/office/officeart/2005/8/layout/matrix1"/>
    <dgm:cxn modelId="{BD444C8C-7B72-4E9A-9504-D746A4C70EBF}" type="presParOf" srcId="{49C57DB1-D308-4DFC-BAB4-D3FED6B5D6F9}" destId="{11A0FFBB-D238-41FE-BCF5-B64F0D0B5299}" srcOrd="6" destOrd="0" presId="urn:microsoft.com/office/officeart/2005/8/layout/matrix1"/>
    <dgm:cxn modelId="{5547C8D2-ACED-4242-976A-121FBF2589D4}" type="presParOf" srcId="{49C57DB1-D308-4DFC-BAB4-D3FED6B5D6F9}" destId="{01508FB5-74AE-4FCE-BB08-3AF86149C512}" srcOrd="7" destOrd="0" presId="urn:microsoft.com/office/officeart/2005/8/layout/matrix1"/>
    <dgm:cxn modelId="{F7DC1E24-5E4D-48E0-9C0F-ABCE6CDD6805}" type="presParOf" srcId="{AD5B1C91-C964-4D50-B02D-DC471CA9DB19}" destId="{21184E9B-5F8A-4261-BFB9-E747EFB024D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2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AD55E7-2346-4683-829F-391583E7668F}">
      <dsp:nvSpPr>
        <dsp:cNvPr id="0" name=""/>
        <dsp:cNvSpPr/>
      </dsp:nvSpPr>
      <dsp:spPr>
        <a:xfrm>
          <a:off x="1016000" y="0"/>
          <a:ext cx="4064000" cy="40640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32F271-7073-4086-9477-92E462E03428}">
      <dsp:nvSpPr>
        <dsp:cNvPr id="0" name=""/>
        <dsp:cNvSpPr/>
      </dsp:nvSpPr>
      <dsp:spPr>
        <a:xfrm>
          <a:off x="1280160" y="26416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CDB</a:t>
          </a:r>
          <a:endParaRPr lang="en-US" sz="11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Production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Warehouse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Purchase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Finance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900" kern="1200" dirty="0"/>
        </a:p>
      </dsp:txBody>
      <dsp:txXfrm>
        <a:off x="1280160" y="264160"/>
        <a:ext cx="1625600" cy="1625600"/>
      </dsp:txXfrm>
    </dsp:sp>
    <dsp:sp modelId="{FABE8052-1BC9-422A-821E-5D2994463DF4}">
      <dsp:nvSpPr>
        <dsp:cNvPr id="0" name=""/>
        <dsp:cNvSpPr/>
      </dsp:nvSpPr>
      <dsp:spPr>
        <a:xfrm>
          <a:off x="3190240" y="26416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9FA69B-8935-4C39-830D-5BD89DEC2047}">
      <dsp:nvSpPr>
        <dsp:cNvPr id="0" name=""/>
        <dsp:cNvSpPr/>
      </dsp:nvSpPr>
      <dsp:spPr>
        <a:xfrm>
          <a:off x="1280160" y="217424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7E3E9-C956-4EEB-80C0-A7C1F175FF47}">
      <dsp:nvSpPr>
        <dsp:cNvPr id="0" name=""/>
        <dsp:cNvSpPr/>
      </dsp:nvSpPr>
      <dsp:spPr>
        <a:xfrm>
          <a:off x="3190240" y="217424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91C493-3416-4381-8840-D9678AA60298}">
      <dsp:nvSpPr>
        <dsp:cNvPr id="0" name=""/>
        <dsp:cNvSpPr/>
      </dsp:nvSpPr>
      <dsp:spPr>
        <a:xfrm>
          <a:off x="1016000" y="0"/>
          <a:ext cx="4064000" cy="40640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4FEC68-6414-4A7B-87A7-A3D57D85FDFA}">
      <dsp:nvSpPr>
        <dsp:cNvPr id="0" name=""/>
        <dsp:cNvSpPr/>
      </dsp:nvSpPr>
      <dsp:spPr>
        <a:xfrm>
          <a:off x="1280160" y="26416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1280160" y="264160"/>
        <a:ext cx="1625600" cy="1625600"/>
      </dsp:txXfrm>
    </dsp:sp>
    <dsp:sp modelId="{1B8BC9ED-C6C2-4016-9D87-5A86F76FD418}">
      <dsp:nvSpPr>
        <dsp:cNvPr id="0" name=""/>
        <dsp:cNvSpPr/>
      </dsp:nvSpPr>
      <dsp:spPr>
        <a:xfrm>
          <a:off x="3190240" y="26416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3190240" y="264160"/>
        <a:ext cx="1625600" cy="1625600"/>
      </dsp:txXfrm>
    </dsp:sp>
    <dsp:sp modelId="{56ADEE63-134D-44C2-A0CE-5722658CABA3}">
      <dsp:nvSpPr>
        <dsp:cNvPr id="0" name=""/>
        <dsp:cNvSpPr/>
      </dsp:nvSpPr>
      <dsp:spPr>
        <a:xfrm>
          <a:off x="1280160" y="217424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1280160" y="2174240"/>
        <a:ext cx="1625600" cy="1625600"/>
      </dsp:txXfrm>
    </dsp:sp>
    <dsp:sp modelId="{AE98D1A1-0C0C-4B77-9A01-FA1ED919C233}">
      <dsp:nvSpPr>
        <dsp:cNvPr id="0" name=""/>
        <dsp:cNvSpPr/>
      </dsp:nvSpPr>
      <dsp:spPr>
        <a:xfrm>
          <a:off x="3190240" y="217424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3190240" y="2174240"/>
        <a:ext cx="1625600" cy="16256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9168A5F-9F78-4E0B-967F-98299D84F31B}">
      <dsp:nvSpPr>
        <dsp:cNvPr id="0" name=""/>
        <dsp:cNvSpPr/>
      </dsp:nvSpPr>
      <dsp:spPr>
        <a:xfrm rot="16200000">
          <a:off x="558800" y="-558800"/>
          <a:ext cx="1778000" cy="28956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Production Dept</a:t>
          </a:r>
          <a:endParaRPr lang="en-US" sz="2100" kern="1200" dirty="0"/>
        </a:p>
      </dsp:txBody>
      <dsp:txXfrm rot="16200000">
        <a:off x="781050" y="-781050"/>
        <a:ext cx="1333500" cy="2895600"/>
      </dsp:txXfrm>
    </dsp:sp>
    <dsp:sp modelId="{0854543F-E245-48FF-BADC-EE71E4FB9F85}">
      <dsp:nvSpPr>
        <dsp:cNvPr id="0" name=""/>
        <dsp:cNvSpPr/>
      </dsp:nvSpPr>
      <dsp:spPr>
        <a:xfrm>
          <a:off x="2895600" y="0"/>
          <a:ext cx="2895600" cy="1778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Warehouse Dept</a:t>
          </a:r>
          <a:endParaRPr lang="en-US" sz="2100" kern="1200" dirty="0"/>
        </a:p>
      </dsp:txBody>
      <dsp:txXfrm>
        <a:off x="2895600" y="0"/>
        <a:ext cx="2895600" cy="1333500"/>
      </dsp:txXfrm>
    </dsp:sp>
    <dsp:sp modelId="{BA3160A4-0704-41A7-A941-11B0B0D858B1}">
      <dsp:nvSpPr>
        <dsp:cNvPr id="0" name=""/>
        <dsp:cNvSpPr/>
      </dsp:nvSpPr>
      <dsp:spPr>
        <a:xfrm rot="10800000">
          <a:off x="0" y="1778000"/>
          <a:ext cx="2895600" cy="1778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Finance Dept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 rot="10800000">
        <a:off x="0" y="2222499"/>
        <a:ext cx="2895600" cy="1333500"/>
      </dsp:txXfrm>
    </dsp:sp>
    <dsp:sp modelId="{11A0FFBB-D238-41FE-BCF5-B64F0D0B5299}">
      <dsp:nvSpPr>
        <dsp:cNvPr id="0" name=""/>
        <dsp:cNvSpPr/>
      </dsp:nvSpPr>
      <dsp:spPr>
        <a:xfrm rot="5400000">
          <a:off x="3454400" y="1219199"/>
          <a:ext cx="1778000" cy="28956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Purchase Dept</a:t>
          </a:r>
          <a:endParaRPr lang="en-US" sz="2100" kern="1200" dirty="0"/>
        </a:p>
      </dsp:txBody>
      <dsp:txXfrm rot="5400000">
        <a:off x="3676650" y="1441449"/>
        <a:ext cx="1333500" cy="2895600"/>
      </dsp:txXfrm>
    </dsp:sp>
    <dsp:sp modelId="{21184E9B-5F8A-4261-BFB9-E747EFB024D9}">
      <dsp:nvSpPr>
        <dsp:cNvPr id="0" name=""/>
        <dsp:cNvSpPr/>
      </dsp:nvSpPr>
      <dsp:spPr>
        <a:xfrm>
          <a:off x="2026919" y="1333500"/>
          <a:ext cx="1737360" cy="8890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Central Data Base (CDB)</a:t>
          </a:r>
          <a:endParaRPr lang="en-US" sz="2100" kern="1200" dirty="0"/>
        </a:p>
      </dsp:txBody>
      <dsp:txXfrm>
        <a:off x="2026919" y="1333500"/>
        <a:ext cx="1737360" cy="889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Introduction to SAP FI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03CF0-B6FA-4A4F-B6F6-289130EA65BE}" type="datetimeFigureOut">
              <a:rPr lang="en-US" smtClean="0"/>
              <a:pPr/>
              <a:t>4/24/2016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729D5-49C8-478A-B1FE-FB9C0D36D1A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Introduction to SAP FI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7AE1B-B0D5-420C-B155-94C0E0EECD8B}" type="datetimeFigureOut">
              <a:rPr lang="en-US" smtClean="0"/>
              <a:pPr/>
              <a:t>4/24/2016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B5883-A239-4559-95B6-F776322341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B5883-A239-4559-95B6-F77632234186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Introduction to SAP FI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Introduction to SAP FI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B5883-A239-4559-95B6-F7763223418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Introduction to SAP FI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B5883-A239-4559-95B6-F7763223418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Thank you all</a:t>
            </a:r>
            <a:r>
              <a:rPr lang="en-US" i="1" baseline="0" dirty="0" smtClean="0"/>
              <a:t> Friends – Maheswaran </a:t>
            </a:r>
            <a:r>
              <a:rPr lang="en-US" i="1" baseline="0" dirty="0" err="1" smtClean="0"/>
              <a:t>Shanmugasundaram</a:t>
            </a:r>
            <a:r>
              <a:rPr lang="en-US" i="1" baseline="0" dirty="0" smtClean="0"/>
              <a:t>, Manager – AP – WEPL Chennai Plant – akshayaa_mahes@yahoo.com – 90429 52653</a:t>
            </a:r>
            <a:endParaRPr lang="en-US" i="1" dirty="0" smtClean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Introduction to SAP FI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B5883-A239-4559-95B6-F7763223418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EA4417E-4E1F-4152-9EFF-BE832A2E6B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edge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A4417E-4E1F-4152-9EFF-BE832A2E6B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>
    <p:wedge/>
    <p:sndAc>
      <p:stSnd>
        <p:snd r:embed="rId13" name="camera.wav"/>
      </p:stSnd>
    </p:sndAc>
  </p:transition>
  <p:timing>
    <p:tnLst>
      <p:par>
        <p:cTn id="1" dur="indefinite" restart="never" nodeType="tmRoot"/>
      </p:par>
    </p:tnLst>
  </p:timing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6" Type="http://schemas.openxmlformats.org/officeDocument/2006/relationships/hyperlink" Target="mailto:ssmahes@wepl.com" TargetMode="External"/><Relationship Id="rId5" Type="http://schemas.openxmlformats.org/officeDocument/2006/relationships/hyperlink" Target="mailto:Akshayaa_mahes@yahoo.com" TargetMode="Externa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4.wav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QuickStyle" Target="../diagrams/quickStyle2.xml"/><Relationship Id="rId18" Type="http://schemas.openxmlformats.org/officeDocument/2006/relationships/diagramQuickStyle" Target="../diagrams/quickStyle3.xml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6.png"/><Relationship Id="rId7" Type="http://schemas.openxmlformats.org/officeDocument/2006/relationships/diagramLayout" Target="../diagrams/layout1.xml"/><Relationship Id="rId12" Type="http://schemas.openxmlformats.org/officeDocument/2006/relationships/diagramLayout" Target="../diagrams/layout2.xml"/><Relationship Id="rId17" Type="http://schemas.openxmlformats.org/officeDocument/2006/relationships/diagramLayout" Target="../diagrams/layout3.xml"/><Relationship Id="rId2" Type="http://schemas.openxmlformats.org/officeDocument/2006/relationships/audio" Target="../media/audio6.wav"/><Relationship Id="rId16" Type="http://schemas.openxmlformats.org/officeDocument/2006/relationships/diagramData" Target="../diagrams/data3.xml"/><Relationship Id="rId20" Type="http://schemas.microsoft.com/office/2007/relationships/diagramDrawing" Target="../diagrams/drawing3.xml"/><Relationship Id="rId1" Type="http://schemas.openxmlformats.org/officeDocument/2006/relationships/audio" Target="../media/audio5.wav"/><Relationship Id="rId6" Type="http://schemas.openxmlformats.org/officeDocument/2006/relationships/diagramData" Target="../diagrams/data1.xml"/><Relationship Id="rId11" Type="http://schemas.openxmlformats.org/officeDocument/2006/relationships/diagramData" Target="../diagrams/data2.xml"/><Relationship Id="rId5" Type="http://schemas.openxmlformats.org/officeDocument/2006/relationships/audio" Target="../media/audio1.wav"/><Relationship Id="rId15" Type="http://schemas.microsoft.com/office/2007/relationships/diagramDrawing" Target="../diagrams/drawing2.xml"/><Relationship Id="rId10" Type="http://schemas.microsoft.com/office/2007/relationships/diagramDrawing" Target="../diagrams/drawing1.xml"/><Relationship Id="rId19" Type="http://schemas.openxmlformats.org/officeDocument/2006/relationships/diagramColors" Target="../diagrams/colors3.xml"/><Relationship Id="rId4" Type="http://schemas.openxmlformats.org/officeDocument/2006/relationships/notesSlide" Target="../notesSlides/notesSlide2.xml"/><Relationship Id="rId9" Type="http://schemas.openxmlformats.org/officeDocument/2006/relationships/diagramColors" Target="../diagrams/colors1.xml"/><Relationship Id="rId14" Type="http://schemas.openxmlformats.org/officeDocument/2006/relationships/diagramColors" Target="../diagrams/colors2.xml"/><Relationship Id="rId2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9.png"/><Relationship Id="rId2" Type="http://schemas.openxmlformats.org/officeDocument/2006/relationships/audio" Target="../media/audio8.wav"/><Relationship Id="rId1" Type="http://schemas.openxmlformats.org/officeDocument/2006/relationships/audio" Target="../media/audio7.wav"/><Relationship Id="rId6" Type="http://schemas.openxmlformats.org/officeDocument/2006/relationships/image" Target="../media/image8.png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1.wav"/><Relationship Id="rId1" Type="http://schemas.openxmlformats.org/officeDocument/2006/relationships/audio" Target="../media/audio10.wav"/><Relationship Id="rId6" Type="http://schemas.openxmlformats.org/officeDocument/2006/relationships/image" Target="../media/image8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3.wav"/><Relationship Id="rId1" Type="http://schemas.openxmlformats.org/officeDocument/2006/relationships/audio" Target="../media/audio12.wav"/><Relationship Id="rId5" Type="http://schemas.openxmlformats.org/officeDocument/2006/relationships/image" Target="../media/image8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5.wav"/><Relationship Id="rId1" Type="http://schemas.openxmlformats.org/officeDocument/2006/relationships/audio" Target="../media/audio14.wav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audio17.wav"/><Relationship Id="rId1" Type="http://schemas.openxmlformats.org/officeDocument/2006/relationships/audio" Target="../media/audio16.wav"/><Relationship Id="rId6" Type="http://schemas.openxmlformats.org/officeDocument/2006/relationships/image" Target="../media/image11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9.wav"/><Relationship Id="rId1" Type="http://schemas.openxmlformats.org/officeDocument/2006/relationships/audio" Target="../media/audio18.wav"/><Relationship Id="rId5" Type="http://schemas.openxmlformats.org/officeDocument/2006/relationships/image" Target="../media/image8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SAP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Maheswaran</a:t>
            </a:r>
            <a:r>
              <a:rPr lang="en-US" dirty="0" smtClean="0"/>
              <a:t> </a:t>
            </a:r>
            <a:r>
              <a:rPr lang="en-US" dirty="0" err="1" smtClean="0"/>
              <a:t>Sundaram</a:t>
            </a:r>
            <a:r>
              <a:rPr lang="en-US" dirty="0" smtClean="0"/>
              <a:t> 	</a:t>
            </a:r>
          </a:p>
          <a:p>
            <a:r>
              <a:rPr lang="en-US" dirty="0" smtClean="0">
                <a:hlinkClick r:id="rId5"/>
              </a:rPr>
              <a:t>Akshayaa_mahes@yahoo.com</a:t>
            </a:r>
            <a:r>
              <a:rPr lang="en-US" dirty="0" smtClean="0"/>
              <a:t>	</a:t>
            </a:r>
          </a:p>
          <a:p>
            <a:r>
              <a:rPr lang="en-US" dirty="0" smtClean="0">
                <a:hlinkClick r:id="rId6"/>
              </a:rPr>
              <a:t>ssmahes@wepl.com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1266" name="Picture 2" descr="http://www.axisintegrated.ca/media/1093/sap-log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5575" y="-144463"/>
            <a:ext cx="628650" cy="314326"/>
          </a:xfrm>
          <a:prstGeom prst="rect">
            <a:avLst/>
          </a:prstGeom>
          <a:noFill/>
        </p:spPr>
      </p:pic>
      <p:pic>
        <p:nvPicPr>
          <p:cNvPr id="11268" name="Picture 4" descr="http://www.axisintegrated.ca/media/1093/sap-log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5575" y="-144463"/>
            <a:ext cx="628650" cy="314326"/>
          </a:xfrm>
          <a:prstGeom prst="rect">
            <a:avLst/>
          </a:prstGeom>
          <a:noFill/>
        </p:spPr>
      </p:pic>
      <p:pic>
        <p:nvPicPr>
          <p:cNvPr id="13" name="~PP3811.WAV">
            <a:hlinkClick r:id="" action="ppaction://media"/>
          </p:cNvPr>
          <p:cNvPicPr>
            <a:picLocks noRot="1" noChangeAspect="1"/>
          </p:cNvPicPr>
          <p:nvPr>
            <a:wavAudioFile r:embed="rId1" name="~PP3811.WAV"/>
          </p:nvPr>
        </p:nvPicPr>
        <p:blipFill>
          <a:blip r:embed="rId8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28064">
    <p:wedge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SAP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SAP ?</a:t>
            </a:r>
          </a:p>
          <a:p>
            <a:r>
              <a:rPr lang="en-US" dirty="0" smtClean="0"/>
              <a:t>Systems Application and Products in Data Products</a:t>
            </a:r>
          </a:p>
          <a:p>
            <a:r>
              <a:rPr lang="en-US" dirty="0" smtClean="0"/>
              <a:t>What is ERP?</a:t>
            </a:r>
          </a:p>
          <a:p>
            <a:r>
              <a:rPr lang="en-US" dirty="0" smtClean="0"/>
              <a:t>Enterprise     Resource         Planning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Any </a:t>
            </a:r>
            <a:r>
              <a:rPr lang="en-US" dirty="0" err="1" smtClean="0"/>
              <a:t>busines</a:t>
            </a:r>
            <a:r>
              <a:rPr lang="en-US" dirty="0" smtClean="0"/>
              <a:t>  </a:t>
            </a:r>
            <a:r>
              <a:rPr lang="en-US" sz="2060" dirty="0" smtClean="0"/>
              <a:t>Men</a:t>
            </a:r>
          </a:p>
          <a:p>
            <a:pPr>
              <a:buNone/>
            </a:pPr>
            <a:r>
              <a:rPr lang="en-US" sz="2060" dirty="0"/>
              <a:t>	</a:t>
            </a:r>
            <a:r>
              <a:rPr lang="en-US" sz="2060" dirty="0" smtClean="0"/>
              <a:t>		         Material  Machinery Money</a:t>
            </a:r>
            <a:endParaRPr lang="en-US" sz="206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2</a:t>
            </a:fld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524000" y="4191000"/>
            <a:ext cx="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895600" y="4267200"/>
            <a:ext cx="5334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505200" y="4191000"/>
            <a:ext cx="0" cy="137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429000" y="4114800"/>
            <a:ext cx="762000" cy="1524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429000" y="4191000"/>
            <a:ext cx="1981200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~PP729.WAV">
            <a:hlinkClick r:id="" action="ppaction://media"/>
          </p:cNvPr>
          <p:cNvPicPr>
            <a:picLocks noRot="1" noChangeAspect="1"/>
          </p:cNvPicPr>
          <p:nvPr>
            <a:wavAudioFile r:embed="rId1" name="~PP729.WAV"/>
          </p:nvPr>
        </p:nvPicPr>
        <p:blipFill>
          <a:blip r:embed="rId5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  <p:pic>
        <p:nvPicPr>
          <p:cNvPr id="19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6" cstate="print"/>
          <a:stretch>
            <a:fillRect/>
          </a:stretch>
        </p:blipFill>
        <p:spPr>
          <a:xfrm>
            <a:off x="4343400" y="3200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34321">
    <p:wedge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SAP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7" name="Diagram 6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8" name="Diagram 7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1828800" y="1905000"/>
          <a:ext cx="5791200" cy="355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cxnSp>
        <p:nvCxnSpPr>
          <p:cNvPr id="19" name="Straight Arrow Connector 18"/>
          <p:cNvCxnSpPr/>
          <p:nvPr/>
        </p:nvCxnSpPr>
        <p:spPr>
          <a:xfrm>
            <a:off x="6096000" y="2209800"/>
            <a:ext cx="152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~PP1541.WAV">
            <a:hlinkClick r:id="" action="ppaction://media"/>
          </p:cNvPr>
          <p:cNvPicPr>
            <a:picLocks noRot="1" noChangeAspect="1"/>
          </p:cNvPicPr>
          <p:nvPr>
            <a:wavAudioFile r:embed="rId1" name="~PP1541.WAV"/>
          </p:nvPr>
        </p:nvPicPr>
        <p:blipFill>
          <a:blip r:embed="rId21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  <p:pic>
        <p:nvPicPr>
          <p:cNvPr id="17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2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31746">
    <p:wedge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SAP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Production Dept – Material Requisition(MR) is posted in CDB whenever a Material requires</a:t>
            </a:r>
          </a:p>
          <a:p>
            <a:r>
              <a:rPr lang="en-US" dirty="0" smtClean="0"/>
              <a:t>Warehouse Dept – Access the MR and makes a Purchase Requisition (PR) and is posted in CDB</a:t>
            </a:r>
          </a:p>
          <a:p>
            <a:r>
              <a:rPr lang="en-US" dirty="0" smtClean="0"/>
              <a:t>Purchase Dept – Access the PR and makes a Purchase order and the Invoice is posted in the CDB</a:t>
            </a:r>
          </a:p>
          <a:p>
            <a:r>
              <a:rPr lang="en-US" dirty="0" smtClean="0"/>
              <a:t>Accounts Dept – No need to check the physical invoice and they have to verify the invoices in CDB.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9" name="~PP2102.WAV">
            <a:hlinkClick r:id="" action="ppaction://media"/>
          </p:cNvPr>
          <p:cNvPicPr>
            <a:picLocks noRot="1" noChangeAspect="1"/>
          </p:cNvPicPr>
          <p:nvPr>
            <a:wavAudioFile r:embed="rId1" name="~PP2102.WAV"/>
          </p:nvPr>
        </p:nvPicPr>
        <p:blipFill>
          <a:blip r:embed="rId6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</p:cNvPr>
          <p:cNvPicPr>
            <a:picLocks noRot="1" noChangeAspect="1"/>
          </p:cNvPicPr>
          <p:nvPr>
            <a:wavAudioFile r:embed="rId3" name="Recorded Sound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40123">
    <p:wedge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numSld="999"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SAP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Main Advantages of SAP is at any time the CFO/GMF has to login the CDB and has to see the total purchase volumes and also to know the Account balance of Vendors.</a:t>
            </a:r>
          </a:p>
          <a:p>
            <a:r>
              <a:rPr lang="en-US" dirty="0" smtClean="0"/>
              <a:t>All the relevant data relating to purchase by the purchase department.</a:t>
            </a:r>
          </a:p>
          <a:p>
            <a:r>
              <a:rPr lang="en-US" dirty="0" smtClean="0"/>
              <a:t>How ERP helps</a:t>
            </a:r>
          </a:p>
          <a:p>
            <a:r>
              <a:rPr lang="en-US" dirty="0" smtClean="0"/>
              <a:t>All data is available in CDB</a:t>
            </a:r>
          </a:p>
          <a:p>
            <a:r>
              <a:rPr lang="en-US" dirty="0" smtClean="0"/>
              <a:t>Limited data duplicate</a:t>
            </a:r>
          </a:p>
          <a:p>
            <a:r>
              <a:rPr lang="en-US" dirty="0" smtClean="0"/>
              <a:t>One point entry of data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9" name="~PP2586.WAV">
            <a:hlinkClick r:id="" action="ppaction://media"/>
          </p:cNvPr>
          <p:cNvPicPr>
            <a:picLocks noRot="1" noChangeAspect="1"/>
          </p:cNvPicPr>
          <p:nvPr>
            <a:wavAudioFile r:embed="rId1" name="~PP2586.WAV"/>
          </p:nvPr>
        </p:nvPicPr>
        <p:blipFill>
          <a:blip r:embed="rId6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40824">
    <p:wedge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SAP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History of SAP</a:t>
            </a:r>
          </a:p>
          <a:p>
            <a:r>
              <a:rPr lang="en-US" dirty="0" smtClean="0"/>
              <a:t>SAP R/1 suite  – implemented in 1972</a:t>
            </a:r>
          </a:p>
          <a:p>
            <a:r>
              <a:rPr lang="en-US" dirty="0" smtClean="0"/>
              <a:t>SAP R/3 suite  -- implemented in 1990</a:t>
            </a:r>
          </a:p>
          <a:p>
            <a:r>
              <a:rPr lang="en-US" dirty="0" smtClean="0"/>
              <a:t>ECC 6.0 – ERP Central Component </a:t>
            </a:r>
          </a:p>
          <a:p>
            <a:r>
              <a:rPr lang="en-US" dirty="0" smtClean="0"/>
              <a:t>R/3 – R- Real Time Data Processing </a:t>
            </a:r>
          </a:p>
          <a:p>
            <a:r>
              <a:rPr lang="en-US" dirty="0" smtClean="0"/>
              <a:t>3- Three Tier Architecture  - </a:t>
            </a:r>
            <a:r>
              <a:rPr lang="en-US" dirty="0" err="1" smtClean="0"/>
              <a:t>ie</a:t>
            </a:r>
            <a:r>
              <a:rPr lang="en-US" dirty="0" smtClean="0"/>
              <a:t> Instant Update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9" name="~PP3101.WAV">
            <a:hlinkClick r:id="" action="ppaction://media"/>
          </p:cNvPr>
          <p:cNvPicPr>
            <a:picLocks noRot="1" noChangeAspect="1"/>
          </p:cNvPicPr>
          <p:nvPr>
            <a:wavAudioFile r:embed="rId1" name="~PP3101.WAV"/>
          </p:nvPr>
        </p:nvPicPr>
        <p:blipFill>
          <a:blip r:embed="rId5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39531">
    <p:wedge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SAP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7687" y="1166429"/>
            <a:ext cx="8048625" cy="452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" name="~PP3725.WAV">
            <a:hlinkClick r:id="" action="ppaction://media"/>
          </p:cNvPr>
          <p:cNvPicPr>
            <a:picLocks noRot="1" noChangeAspect="1"/>
          </p:cNvPicPr>
          <p:nvPr>
            <a:wavAudioFile r:embed="rId1" name="~PP3725.WAV"/>
          </p:nvPr>
        </p:nvPicPr>
        <p:blipFill>
          <a:blip r:embed="rId6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36379">
    <p:wedge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SAP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5029200" cy="44497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8" name="Picture 6" descr="http://images.blesspro.com/images/common/C0General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1676400"/>
            <a:ext cx="4972050" cy="5181600"/>
          </a:xfrm>
          <a:prstGeom prst="rect">
            <a:avLst/>
          </a:prstGeom>
          <a:noFill/>
        </p:spPr>
      </p:pic>
      <p:pic>
        <p:nvPicPr>
          <p:cNvPr id="10" name="~PP1079.WAV">
            <a:hlinkClick r:id="" action="ppaction://media"/>
          </p:cNvPr>
          <p:cNvPicPr>
            <a:picLocks noRot="1" noChangeAspect="1"/>
          </p:cNvPicPr>
          <p:nvPr>
            <a:wavAudioFile r:embed="rId1" name="~PP1079.WAV"/>
          </p:nvPr>
        </p:nvPicPr>
        <p:blipFill>
          <a:blip r:embed="rId7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51090">
    <p:wedge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4/4/2016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MAHESSUNDARAM – WEPL – CHENNAI PLANT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417E-4E1F-4152-9EFF-BE832A2E6B3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0" y="297180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i="1" dirty="0" smtClean="0"/>
              <a:t>Thank you all Friends – </a:t>
            </a:r>
          </a:p>
          <a:p>
            <a:r>
              <a:rPr lang="en-US" sz="1600" i="1" dirty="0" smtClean="0"/>
              <a:t>Maheswaran </a:t>
            </a:r>
            <a:r>
              <a:rPr lang="en-US" sz="1600" i="1" dirty="0" err="1" smtClean="0"/>
              <a:t>Shanmugasundaram</a:t>
            </a:r>
            <a:r>
              <a:rPr lang="en-US" sz="1600" i="1" dirty="0" smtClean="0"/>
              <a:t>, Manager – AP – WEPL Chennai Plant – </a:t>
            </a:r>
            <a:r>
              <a:rPr lang="en-US" sz="1600" i="1" dirty="0" smtClean="0"/>
              <a:t>akshayaa_mahes@yahoo.com</a:t>
            </a:r>
            <a:endParaRPr lang="en-US" sz="1600" i="1" dirty="0"/>
          </a:p>
        </p:txBody>
      </p:sp>
      <p:pic>
        <p:nvPicPr>
          <p:cNvPr id="9" name="~PP2658.WAV">
            <a:hlinkClick r:id="" action="ppaction://media"/>
          </p:cNvPr>
          <p:cNvPicPr>
            <a:picLocks noRot="1" noChangeAspect="1"/>
          </p:cNvPicPr>
          <p:nvPr>
            <a:wavAudioFile r:embed="rId1" name="~PP2658.WAV"/>
          </p:nvPr>
        </p:nvPicPr>
        <p:blipFill>
          <a:blip r:embed="rId5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29187">
    <p:wedge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302</TotalTime>
  <Words>369</Words>
  <Application>Microsoft Office PowerPoint</Application>
  <PresentationFormat>On-screen Show (4:3)</PresentationFormat>
  <Paragraphs>83</Paragraphs>
  <Slides>9</Slides>
  <Notes>4</Notes>
  <HiddenSlides>0</HiddenSlides>
  <MMClips>18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Flow</vt:lpstr>
      <vt:lpstr>Introduction to SAP </vt:lpstr>
      <vt:lpstr>Introduction to SAP </vt:lpstr>
      <vt:lpstr>Introduction to SAP</vt:lpstr>
      <vt:lpstr>Introduction to SAP </vt:lpstr>
      <vt:lpstr>Introduction to SAP </vt:lpstr>
      <vt:lpstr>Introduction to SAP </vt:lpstr>
      <vt:lpstr>Introduction to SAP</vt:lpstr>
      <vt:lpstr>Introduction to SAP 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SAP</dc:title>
  <dc:creator>Admin</dc:creator>
  <cp:lastModifiedBy>Admin</cp:lastModifiedBy>
  <cp:revision>84</cp:revision>
  <dcterms:created xsi:type="dcterms:W3CDTF">2016-03-29T17:19:13Z</dcterms:created>
  <dcterms:modified xsi:type="dcterms:W3CDTF">2016-04-24T06:19:16Z</dcterms:modified>
</cp:coreProperties>
</file>