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0"/>
  </p:notesMasterIdLst>
  <p:handoutMasterIdLst>
    <p:handoutMasterId r:id="rId11"/>
  </p:handoutMasterIdLst>
  <p:sldIdLst>
    <p:sldId id="256" r:id="rId5"/>
    <p:sldId id="259" r:id="rId6"/>
    <p:sldId id="269" r:id="rId7"/>
    <p:sldId id="265" r:id="rId8"/>
    <p:sldId id="27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3F3F"/>
    <a:srgbClr val="014067"/>
    <a:srgbClr val="014E7D"/>
    <a:srgbClr val="013657"/>
    <a:srgbClr val="01456F"/>
    <a:srgbClr val="014B79"/>
    <a:srgbClr val="0937C9"/>
    <a:srgbClr val="002774"/>
    <a:srgbClr val="929A4A"/>
    <a:srgbClr val="EAB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74" autoAdjust="0"/>
  </p:normalViewPr>
  <p:slideViewPr>
    <p:cSldViewPr snapToGrid="0" showGuides="1">
      <p:cViewPr varScale="1">
        <p:scale>
          <a:sx n="87" d="100"/>
          <a:sy n="87" d="100"/>
        </p:scale>
        <p:origin x="528" y="58"/>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63" d="100"/>
          <a:sy n="63"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a:extLst>
              <a:ext uri="{FF2B5EF4-FFF2-40B4-BE49-F238E27FC236}">
                <a16:creationId xmlns:a16="http://schemas.microsoft.com/office/drawing/2014/main" id="{E8CBB508-5589-42E7-A433-D119AC0FFB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2BFC85-49E4-447A-A7E3-16153CB2FE2A}" type="datetimeFigureOut">
              <a:rPr lang="en-IN" smtClean="0"/>
              <a:t>22-06-2018</a:t>
            </a:fld>
            <a:endParaRPr lang="en-IN" dirty="0"/>
          </a:p>
        </p:txBody>
      </p:sp>
      <p:sp>
        <p:nvSpPr>
          <p:cNvPr id="4" name="Footer Placeholder 3">
            <a:extLst>
              <a:ext uri="{FF2B5EF4-FFF2-40B4-BE49-F238E27FC236}">
                <a16:creationId xmlns:a16="http://schemas.microsoft.com/office/drawing/2014/main" id="{E9232ABA-B33A-4B3B-8412-C1773FBF3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5" name="Slide Number Placeholder 4">
            <a:extLst>
              <a:ext uri="{FF2B5EF4-FFF2-40B4-BE49-F238E27FC236}">
                <a16:creationId xmlns:a16="http://schemas.microsoft.com/office/drawing/2014/main" id="{BAB1832E-3B48-42CB-80A7-CD8E48D52D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1072A3-100F-40A9-915F-8D2D9E6962D8}" type="slidenum">
              <a:rPr lang="en-IN" smtClean="0"/>
              <a:t>‹#›</a:t>
            </a:fld>
            <a:endParaRPr lang="en-IN" dirty="0"/>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71B50E-4C60-4F9E-B773-52059170945B}" type="datetimeFigureOut">
              <a:rPr lang="en-IN" smtClean="0"/>
              <a:t>22-06-2018</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30CFA-805A-4FD3-B3A0-DAAA5993DA17}" type="slidenum">
              <a:rPr lang="en-IN" smtClean="0"/>
              <a:t>‹#›</a:t>
            </a:fld>
            <a:endParaRPr lang="en-IN" dirty="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a:t>Click icon to add picture</a:t>
            </a:r>
            <a:endParaRPr lang="en-IN" dirty="0"/>
          </a:p>
        </p:txBody>
      </p: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IN" dirty="0"/>
              <a:t>Click To Edit Master Title Style</a:t>
            </a:r>
            <a:endParaRPr lang="en-US" dirty="0"/>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IN" dirty="0"/>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7A5C384-78D0-4088-9411-AB6790574770}"/>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TextBox 17">
            <a:extLst>
              <a:ext uri="{FF2B5EF4-FFF2-40B4-BE49-F238E27FC236}">
                <a16:creationId xmlns:a16="http://schemas.microsoft.com/office/drawing/2014/main" id="{CC52C5C1-EC33-44C1-9D54-A1058BBF1812}"/>
              </a:ext>
            </a:extLst>
          </p:cNvPr>
          <p:cNvSpPr txBox="1"/>
          <p:nvPr userDrawn="1"/>
        </p:nvSpPr>
        <p:spPr>
          <a:xfrm>
            <a:off x="11072378" y="235732"/>
            <a:ext cx="814647" cy="615553"/>
          </a:xfrm>
          <a:prstGeom prst="rect">
            <a:avLst/>
          </a:prstGeom>
          <a:noFill/>
        </p:spPr>
        <p:txBody>
          <a:bodyPr wrap="none" rtlCol="0">
            <a:spAutoFit/>
          </a:bodyPr>
          <a:lstStyle/>
          <a:p>
            <a:r>
              <a:rPr lang="en-US" sz="3400" b="1" dirty="0">
                <a:solidFill>
                  <a:schemeClr val="bg1"/>
                </a:solidFill>
                <a:latin typeface="Arial Black" panose="020B0A04020102020204" pitchFamily="34" charset="0"/>
              </a:rPr>
              <a:t>FR</a:t>
            </a:r>
            <a:endParaRPr lang="en-IN" sz="3400" b="1" dirty="0">
              <a:solidFill>
                <a:schemeClr val="bg1"/>
              </a:solidFill>
              <a:latin typeface="Arial Black" panose="020B0A04020102020204" pitchFamily="34" charset="0"/>
            </a:endParaRPr>
          </a:p>
        </p:txBody>
      </p:sp>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Parallelogram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30" name="Parallelogram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IN" dirty="0"/>
          </a:p>
        </p:txBody>
      </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IN" dirty="0"/>
              <a:t>Add a footer</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IN" smtClean="0"/>
              <a:t>‹#›</a:t>
            </a:fld>
            <a:endParaRPr lang="en-IN" dirty="0"/>
          </a:p>
        </p:txBody>
      </p:sp>
    </p:spTree>
    <p:extLst>
      <p:ext uri="{BB962C8B-B14F-4D97-AF65-F5344CB8AC3E}">
        <p14:creationId xmlns:p14="http://schemas.microsoft.com/office/powerpoint/2010/main" val="3419906843"/>
      </p:ext>
    </p:extLst>
  </p:cSld>
  <p:clrMapOvr>
    <a:masterClrMapping/>
  </p:clrMapOvr>
  <p:extLst mod="1">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5BB0367-1AFD-4191-AB6F-E9815D136F63}"/>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dirty="0">
                <a:solidFill>
                  <a:schemeClr val="bg1"/>
                </a:solidFill>
                <a:latin typeface="Arial Black" panose="020B0A04020102020204" pitchFamily="34" charset="0"/>
              </a:rPr>
              <a:t>FR</a:t>
            </a:r>
            <a:endParaRPr lang="en-IN" sz="3400" b="1" dirty="0">
              <a:solidFill>
                <a:schemeClr val="bg1"/>
              </a:solidFill>
              <a:latin typeface="Arial Black" panose="020B0A04020102020204" pitchFamily="34" charset="0"/>
            </a:endParaRP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IN" dirty="0"/>
          </a:p>
        </p:txBody>
      </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bg1"/>
                </a:solidFill>
              </a:defRPr>
            </a:lvl1pPr>
          </a:lstStyle>
          <a:p>
            <a:r>
              <a:rPr lang="en-US" dirty="0"/>
              <a:t>Click to Edit Master Title Style </a:t>
            </a:r>
            <a:endParaRPr lang="en-IN" dirty="0"/>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IN"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IN" smtClean="0"/>
              <a:t>‹#›</a:t>
            </a:fld>
            <a:endParaRPr lang="en-IN" dirty="0"/>
          </a:p>
        </p:txBody>
      </p:sp>
    </p:spTree>
    <p:extLst>
      <p:ext uri="{BB962C8B-B14F-4D97-AF65-F5344CB8AC3E}">
        <p14:creationId xmlns:p14="http://schemas.microsoft.com/office/powerpoint/2010/main" val="658419099"/>
      </p:ext>
    </p:extLst>
  </p:cSld>
  <p:clrMapOvr>
    <a:masterClrMapping/>
  </p:clrMapOvr>
  <p:extLst mod="1">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891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IN" dirty="0"/>
              <a:t>Click To Edit Master Title Style</a:t>
            </a:r>
            <a:endParaRPr lang="en-US" dirty="0"/>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a:t>Click icon to add picture</a:t>
            </a:r>
            <a:endParaRPr lang="en-IN" dirty="0"/>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123998309"/>
      </p:ext>
    </p:extLst>
  </p:cSld>
  <p:clrMapOvr>
    <a:masterClrMapping/>
  </p:clrMapOvr>
  <p:extLst mod="1">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31" cy="608895"/>
          </a:xfrm>
          <a:prstGeom prst="rect">
            <a:avLst/>
          </a:prstGeom>
        </p:spPr>
        <p:txBody>
          <a:bodyPr/>
          <a:lstStyle>
            <a:lvl1pPr marL="0" indent="0">
              <a:buNone/>
              <a:defRPr sz="2000" spc="300">
                <a:solidFill>
                  <a:schemeClr val="bg2">
                    <a:lumMod val="50000"/>
                  </a:schemeClr>
                </a:solidFill>
              </a:defRPr>
            </a:lvl1pPr>
            <a:lvl2pPr marL="457200" indent="0">
              <a:buNone/>
              <a:defRPr/>
            </a:lvl2pPr>
          </a:lstStyle>
          <a:p>
            <a:pPr lvl="0"/>
            <a:r>
              <a:rPr lang="en-US" dirty="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241109"/>
            <a:ext cx="7342622" cy="1215566"/>
          </a:xfrm>
          <a:prstGeom prst="rect">
            <a:avLst/>
          </a:prstGeom>
        </p:spPr>
        <p:txBody>
          <a:bodyPr anchor="b">
            <a:normAutofit/>
          </a:bodyPr>
          <a:lstStyle>
            <a:lvl1pPr>
              <a:defRPr sz="4400" b="1">
                <a:solidFill>
                  <a:schemeClr val="accent1"/>
                </a:solidFill>
              </a:defRPr>
            </a:lvl1pPr>
          </a:lstStyle>
          <a:p>
            <a:r>
              <a:rPr lang="en-US" dirty="0"/>
              <a:t>Click to Edit </a:t>
            </a:r>
            <a:br>
              <a:rPr lang="en-US" dirty="0"/>
            </a:br>
            <a:r>
              <a:rPr lang="en-US" dirty="0"/>
              <a:t>Master Title Style </a:t>
            </a:r>
            <a:endParaRPr lang="en-IN" dirty="0"/>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bg1"/>
                </a:solidFill>
              </a:defRPr>
            </a:lvl1pPr>
          </a:lstStyle>
          <a:p>
            <a:r>
              <a:rPr lang="en-US"/>
              <a:t>Click icon to add picture</a:t>
            </a:r>
            <a:endParaRPr lang="en-IN" dirty="0"/>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IN"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IN" smtClean="0"/>
              <a:t>‹#›</a:t>
            </a:fld>
            <a:endParaRPr lang="en-IN" dirty="0"/>
          </a:p>
        </p:txBody>
      </p:sp>
    </p:spTree>
    <p:extLst>
      <p:ext uri="{BB962C8B-B14F-4D97-AF65-F5344CB8AC3E}">
        <p14:creationId xmlns:p14="http://schemas.microsoft.com/office/powerpoint/2010/main" val="3442230584"/>
      </p:ext>
    </p:extLst>
  </p:cSld>
  <p:clrMapOvr>
    <a:masterClrMapping/>
  </p:clrMapOvr>
  <p:extLst mod="1">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457200" anchor="ctr">
            <a:noAutofit/>
          </a:bodyPr>
          <a:lstStyle>
            <a:lvl1pPr marL="0" indent="0" algn="r">
              <a:buNone/>
              <a:defRPr>
                <a:solidFill>
                  <a:schemeClr val="tx1"/>
                </a:solidFill>
              </a:defRPr>
            </a:lvl1pPr>
          </a:lstStyle>
          <a:p>
            <a:r>
              <a:rPr lang="en-US"/>
              <a:t>Click icon to add picture</a:t>
            </a:r>
            <a:endParaRPr lang="en-IN" dirty="0"/>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21" cy="608895"/>
          </a:xfrm>
          <a:prstGeom prst="rect">
            <a:avLst/>
          </a:prstGeom>
        </p:spPr>
        <p:txBody>
          <a:bodyPr/>
          <a:lstStyle>
            <a:lvl1pPr marL="0" indent="0">
              <a:buNone/>
              <a:defRPr sz="2000" spc="300">
                <a:solidFill>
                  <a:schemeClr val="bg2">
                    <a:lumMod val="50000"/>
                  </a:schemeClr>
                </a:solidFill>
              </a:defRPr>
            </a:lvl1pPr>
            <a:lvl2pPr marL="457200" indent="0">
              <a:buNone/>
              <a:defRPr/>
            </a:lvl2pPr>
          </a:lstStyle>
          <a:p>
            <a:pPr lvl="0"/>
            <a:r>
              <a:rPr lang="en-US" dirty="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241109"/>
            <a:ext cx="7342622" cy="1215566"/>
          </a:xfrm>
          <a:prstGeom prst="rect">
            <a:avLst/>
          </a:prstGeom>
        </p:spPr>
        <p:txBody>
          <a:bodyPr anchor="b">
            <a:normAutofit/>
          </a:bodyPr>
          <a:lstStyle>
            <a:lvl1pPr>
              <a:defRPr sz="4400" b="1">
                <a:solidFill>
                  <a:schemeClr val="accent1"/>
                </a:solidFill>
              </a:defRPr>
            </a:lvl1pPr>
          </a:lstStyle>
          <a:p>
            <a:r>
              <a:rPr lang="en-US" dirty="0"/>
              <a:t>Click to Edit </a:t>
            </a:r>
            <a:br>
              <a:rPr lang="en-US" dirty="0"/>
            </a:br>
            <a:r>
              <a:rPr lang="en-US" dirty="0"/>
              <a:t>Master Title Style </a:t>
            </a:r>
            <a:endParaRPr lang="en-IN" dirty="0"/>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IN" dirty="0"/>
              <a:t>Add a footer</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IN" smtClean="0"/>
              <a:t>‹#›</a:t>
            </a:fld>
            <a:endParaRPr lang="en-IN" dirty="0"/>
          </a:p>
        </p:txBody>
      </p:sp>
      <p:sp>
        <p:nvSpPr>
          <p:cNvPr id="15" name="TextBox 14">
            <a:extLst>
              <a:ext uri="{FF2B5EF4-FFF2-40B4-BE49-F238E27FC236}">
                <a16:creationId xmlns:a16="http://schemas.microsoft.com/office/drawing/2014/main" id="{5E24A5A7-66A2-7F43-9A7A-5E13F74F8C0E}"/>
              </a:ext>
            </a:extLst>
          </p:cNvPr>
          <p:cNvSpPr txBox="1"/>
          <p:nvPr userDrawn="1"/>
        </p:nvSpPr>
        <p:spPr>
          <a:xfrm>
            <a:off x="11072378" y="235732"/>
            <a:ext cx="814647" cy="615553"/>
          </a:xfrm>
          <a:prstGeom prst="rect">
            <a:avLst/>
          </a:prstGeom>
          <a:noFill/>
        </p:spPr>
        <p:txBody>
          <a:bodyPr wrap="none" rtlCol="0">
            <a:spAutoFit/>
          </a:bodyPr>
          <a:lstStyle/>
          <a:p>
            <a:r>
              <a:rPr lang="en-US" sz="3400" b="1" dirty="0">
                <a:solidFill>
                  <a:schemeClr val="bg1"/>
                </a:solidFill>
                <a:latin typeface="Arial Black" panose="020B0A04020102020204" pitchFamily="34" charset="0"/>
              </a:rPr>
              <a:t>FR</a:t>
            </a:r>
            <a:endParaRPr lang="en-IN" sz="34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283110927"/>
      </p:ext>
    </p:extLst>
  </p:cSld>
  <p:clrMapOvr>
    <a:masterClrMapping/>
  </p:clrMapOvr>
  <p:extLst mod="1">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ion">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a:buClr>
                <a:schemeClr val="accent2"/>
              </a:buClr>
            </a:pPr>
            <a:r>
              <a:rPr lang="en-US"/>
              <a:t>Edit Master text styles</a:t>
            </a:r>
          </a:p>
          <a:p>
            <a:pPr lvl="1">
              <a:buClr>
                <a:schemeClr val="accent2"/>
              </a:buClr>
            </a:pPr>
            <a:r>
              <a:rPr lang="en-US"/>
              <a:t>Second level</a:t>
            </a:r>
          </a:p>
          <a:p>
            <a:pPr lvl="2">
              <a:buClr>
                <a:schemeClr val="accent2"/>
              </a:buClr>
            </a:pPr>
            <a:r>
              <a:rPr lang="en-US"/>
              <a:t>Third level</a:t>
            </a:r>
          </a:p>
          <a:p>
            <a:pPr lvl="3">
              <a:buClr>
                <a:schemeClr val="accent2"/>
              </a:buClr>
            </a:pPr>
            <a:r>
              <a:rPr lang="en-US"/>
              <a:t>Fourth level</a:t>
            </a:r>
          </a:p>
          <a:p>
            <a:pPr lvl="4">
              <a:buClr>
                <a:schemeClr val="accent2"/>
              </a:buClr>
            </a:pPr>
            <a:r>
              <a:rPr lang="en-US"/>
              <a:t>Fifth level</a:t>
            </a:r>
            <a:endParaRPr lang="en-IN" dirty="0"/>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a:buClr>
                <a:schemeClr val="accent2"/>
              </a:buClr>
            </a:pPr>
            <a:r>
              <a:rPr lang="en-US"/>
              <a:t>Edit Master text styles</a:t>
            </a:r>
          </a:p>
          <a:p>
            <a:pPr lvl="1">
              <a:buClr>
                <a:schemeClr val="accent2"/>
              </a:buClr>
            </a:pPr>
            <a:r>
              <a:rPr lang="en-US"/>
              <a:t>Second level</a:t>
            </a:r>
          </a:p>
          <a:p>
            <a:pPr lvl="2">
              <a:buClr>
                <a:schemeClr val="accent2"/>
              </a:buClr>
            </a:pPr>
            <a:r>
              <a:rPr lang="en-US"/>
              <a:t>Third level</a:t>
            </a:r>
          </a:p>
          <a:p>
            <a:pPr lvl="3">
              <a:buClr>
                <a:schemeClr val="accent2"/>
              </a:buClr>
            </a:pPr>
            <a:r>
              <a:rPr lang="en-US"/>
              <a:t>Fourth level</a:t>
            </a:r>
          </a:p>
          <a:p>
            <a:pPr lvl="4">
              <a:buClr>
                <a:schemeClr val="accent2"/>
              </a:buClr>
            </a:pPr>
            <a:r>
              <a:rPr lang="en-US"/>
              <a:t>Fifth level</a:t>
            </a:r>
            <a:endParaRPr lang="en-IN" dirty="0"/>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dirty="0"/>
              <a:t>CLICK TO SUBTITLE STYLE</a:t>
            </a:r>
          </a:p>
        </p:txBody>
      </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1146596" cy="615553"/>
          </a:xfrm>
          <a:prstGeom prst="rect">
            <a:avLst/>
          </a:prstGeom>
          <a:noFill/>
        </p:spPr>
        <p:txBody>
          <a:bodyPr wrap="none" rtlCol="0">
            <a:spAutoFit/>
          </a:bodyPr>
          <a:lstStyle/>
          <a:p>
            <a:r>
              <a:rPr lang="en-US" sz="3400" b="1" dirty="0">
                <a:solidFill>
                  <a:schemeClr val="bg1"/>
                </a:solidFill>
                <a:latin typeface="Arial Black" panose="020B0A04020102020204" pitchFamily="34" charset="0"/>
              </a:rPr>
              <a:t>FRC</a:t>
            </a:r>
            <a:endParaRPr lang="en-IN" sz="3400" b="1" dirty="0">
              <a:solidFill>
                <a:schemeClr val="bg1"/>
              </a:solidFill>
              <a:latin typeface="Arial Black" panose="020B0A04020102020204" pitchFamily="34" charset="0"/>
            </a:endParaRP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IN"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IN"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IN" smtClean="0"/>
              <a:t>‹#›</a:t>
            </a:fld>
            <a:endParaRPr lang="en-IN"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dirty="0"/>
              <a:t>Click to Edit Master Title Style </a:t>
            </a:r>
            <a:endParaRPr lang="en-IN" dirty="0"/>
          </a:p>
        </p:txBody>
      </p:sp>
    </p:spTree>
    <p:extLst>
      <p:ext uri="{BB962C8B-B14F-4D97-AF65-F5344CB8AC3E}">
        <p14:creationId xmlns:p14="http://schemas.microsoft.com/office/powerpoint/2010/main" val="325654026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r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FB39FF5-7AF5-4963-9346-2640496A3302}"/>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TextBox 15">
            <a:extLst>
              <a:ext uri="{FF2B5EF4-FFF2-40B4-BE49-F238E27FC236}">
                <a16:creationId xmlns:a16="http://schemas.microsoft.com/office/drawing/2014/main" id="{A4F49194-9068-41AA-B460-962319BF96A4}"/>
              </a:ext>
            </a:extLst>
          </p:cNvPr>
          <p:cNvSpPr txBox="1"/>
          <p:nvPr userDrawn="1"/>
        </p:nvSpPr>
        <p:spPr>
          <a:xfrm>
            <a:off x="11072378" y="235732"/>
            <a:ext cx="814647" cy="615553"/>
          </a:xfrm>
          <a:prstGeom prst="rect">
            <a:avLst/>
          </a:prstGeom>
          <a:noFill/>
        </p:spPr>
        <p:txBody>
          <a:bodyPr wrap="none" rtlCol="0">
            <a:spAutoFit/>
          </a:bodyPr>
          <a:lstStyle/>
          <a:p>
            <a:r>
              <a:rPr lang="en-US" sz="3400" b="1" dirty="0">
                <a:solidFill>
                  <a:schemeClr val="bg1"/>
                </a:solidFill>
                <a:latin typeface="Arial Black" panose="020B0A04020102020204" pitchFamily="34" charset="0"/>
              </a:rPr>
              <a:t>FR</a:t>
            </a:r>
            <a:endParaRPr lang="en-IN" sz="3400" b="1" dirty="0">
              <a:solidFill>
                <a:schemeClr val="bg1"/>
              </a:solidFill>
              <a:latin typeface="Arial Black" panose="020B0A04020102020204" pitchFamily="34" charset="0"/>
            </a:endParaRPr>
          </a:p>
        </p:txBody>
      </p:sp>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Parallelogram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33" name="Parallelogram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IN" dirty="0"/>
          </a:p>
        </p:txBody>
      </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dirty="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IN" dirty="0"/>
              <a:t>Add a footer</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IN" smtClean="0"/>
              <a:t>‹#›</a:t>
            </a:fld>
            <a:endParaRPr lang="en-IN"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dirty="0"/>
              <a:t>Click to Edit Master Title Style </a:t>
            </a:r>
            <a:endParaRPr lang="en-IN" dirty="0"/>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bg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dirty="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bg1"/>
                </a:solidFill>
                <a:latin typeface="+mn-lt"/>
                <a:cs typeface="CiscoSans ExtraLight"/>
              </a:defRPr>
            </a:lvl1pPr>
          </a:lstStyle>
          <a:p>
            <a:pPr lvl="0"/>
            <a:r>
              <a:rPr lang="en-US" noProof="0"/>
              <a:t>Click icon to add chart</a:t>
            </a:r>
            <a:endParaRPr lang="en-US" noProof="0" dirty="0"/>
          </a:p>
        </p:txBody>
      </p:sp>
    </p:spTree>
    <p:extLst>
      <p:ext uri="{BB962C8B-B14F-4D97-AF65-F5344CB8AC3E}">
        <p14:creationId xmlns:p14="http://schemas.microsoft.com/office/powerpoint/2010/main" val="2200477079"/>
      </p:ext>
    </p:extLst>
  </p:cSld>
  <p:clrMapOvr>
    <a:masterClrMapping/>
  </p:clrMapOvr>
  <p:extLst mod="1">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TextBox 15">
            <a:extLst>
              <a:ext uri="{FF2B5EF4-FFF2-40B4-BE49-F238E27FC236}">
                <a16:creationId xmlns:a16="http://schemas.microsoft.com/office/drawing/2014/main" id="{B84020D1-D35E-497E-97F1-84A6EA9D048E}"/>
              </a:ext>
            </a:extLst>
          </p:cNvPr>
          <p:cNvSpPr txBox="1"/>
          <p:nvPr userDrawn="1"/>
        </p:nvSpPr>
        <p:spPr>
          <a:xfrm>
            <a:off x="11072378" y="235732"/>
            <a:ext cx="814647" cy="615553"/>
          </a:xfrm>
          <a:prstGeom prst="rect">
            <a:avLst/>
          </a:prstGeom>
          <a:noFill/>
        </p:spPr>
        <p:txBody>
          <a:bodyPr wrap="none" rtlCol="0">
            <a:spAutoFit/>
          </a:bodyPr>
          <a:lstStyle/>
          <a:p>
            <a:r>
              <a:rPr lang="en-US" sz="3400" b="1" dirty="0">
                <a:solidFill>
                  <a:schemeClr val="bg1"/>
                </a:solidFill>
                <a:latin typeface="Arial Black" panose="020B0A04020102020204" pitchFamily="34" charset="0"/>
              </a:rPr>
              <a:t>FR</a:t>
            </a:r>
            <a:endParaRPr lang="en-IN" sz="3400" b="1" dirty="0">
              <a:solidFill>
                <a:schemeClr val="bg1"/>
              </a:solidFill>
              <a:latin typeface="Arial Black" panose="020B0A04020102020204" pitchFamily="34" charset="0"/>
            </a:endParaRP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Parallelogram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dirty="0"/>
          </a:p>
        </p:txBody>
      </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dirty="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IN" dirty="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IN" smtClean="0"/>
              <a:t>‹#›</a:t>
            </a:fld>
            <a:endParaRPr lang="en-IN"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dirty="0"/>
              <a:t>Click to Edit Master Title Style </a:t>
            </a:r>
            <a:endParaRPr lang="en-IN" dirty="0"/>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endParaRPr lang="en-GB" noProof="0" dirty="0"/>
          </a:p>
        </p:txBody>
      </p:sp>
    </p:spTree>
    <p:extLst>
      <p:ext uri="{BB962C8B-B14F-4D97-AF65-F5344CB8AC3E}">
        <p14:creationId xmlns:p14="http://schemas.microsoft.com/office/powerpoint/2010/main" val="3415060917"/>
      </p:ext>
    </p:extLst>
  </p:cSld>
  <p:clrMapOvr>
    <a:masterClrMapping/>
  </p:clrMapOvr>
  <p:extLst mod="1">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ZA"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dirty="0"/>
              <a:t>Add Caption Here</a:t>
            </a:r>
            <a:endParaRPr lang="en-IN" dirty="0"/>
          </a:p>
        </p:txBody>
      </p:sp>
    </p:spTree>
    <p:extLst>
      <p:ext uri="{BB962C8B-B14F-4D97-AF65-F5344CB8AC3E}">
        <p14:creationId xmlns:p14="http://schemas.microsoft.com/office/powerpoint/2010/main" val="423757677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A6720D-B182-4290-BD91-1D1E4D930603}"/>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ZA" dirty="0"/>
              <a:t>Name</a:t>
            </a:r>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ZA" dirty="0"/>
              <a:t>Phone Number</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ZA" dirty="0"/>
              <a:t>Email </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ZA" dirty="0"/>
              <a:t>Company Website</a:t>
            </a:r>
          </a:p>
        </p:txBody>
      </p:sp>
      <p:sp>
        <p:nvSpPr>
          <p:cNvPr id="14" name="Shape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dirty="0"/>
          </a:p>
        </p:txBody>
      </p:sp>
      <p:sp>
        <p:nvSpPr>
          <p:cNvPr id="15" name="Shape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dirty="0"/>
          </a:p>
        </p:txBody>
      </p:sp>
      <p:sp>
        <p:nvSpPr>
          <p:cNvPr id="19" name="Shape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dirty="0"/>
          </a:p>
        </p:txBody>
      </p:sp>
      <p:sp>
        <p:nvSpPr>
          <p:cNvPr id="20" name="Shape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dirty="0"/>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oAutofit/>
          </a:bodyPr>
          <a:lstStyle>
            <a:lvl1pPr marL="0" indent="0">
              <a:buNone/>
              <a:defRPr>
                <a:solidFill>
                  <a:schemeClr val="bg1"/>
                </a:solidFill>
              </a:defRPr>
            </a:lvl1pPr>
          </a:lstStyle>
          <a:p>
            <a:r>
              <a:rPr lang="en-US"/>
              <a:t>Click icon to add picture</a:t>
            </a:r>
            <a:endParaRPr lang="en-IN" dirty="0"/>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IN" dirty="0"/>
              <a:t>Click To Edit Master Title Style</a:t>
            </a:r>
            <a:endParaRPr lang="en-US" dirty="0"/>
          </a:p>
        </p:txBody>
      </p:sp>
    </p:spTree>
    <p:extLst>
      <p:ext uri="{BB962C8B-B14F-4D97-AF65-F5344CB8AC3E}">
        <p14:creationId xmlns:p14="http://schemas.microsoft.com/office/powerpoint/2010/main" val="3839051282"/>
      </p:ext>
    </p:extLst>
  </p:cSld>
  <p:clrMapOvr>
    <a:masterClrMapping/>
  </p:clrMapOvr>
  <p:extLst mod="1">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IN" dirty="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IN" smtClean="0"/>
              <a:pPr/>
              <a:t>‹#›</a:t>
            </a:fld>
            <a:endParaRPr lang="en-IN"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a:t>Click to edit Master title style</a:t>
            </a:r>
            <a:endParaRPr lang="en-US" dirty="0"/>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692" r:id="rId10"/>
    <p:sldLayoutId id="2147483697" r:id="rId11"/>
    <p:sldLayoutId id="2147483674" r:id="rId12"/>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title="Building image">
            <a:extLst>
              <a:ext uri="{FF2B5EF4-FFF2-40B4-BE49-F238E27FC236}">
                <a16:creationId xmlns:a16="http://schemas.microsoft.com/office/drawing/2014/main" id="{257F6BCE-75BB-4ECD-BEA5-21C36A9CC0E9}"/>
              </a:ext>
            </a:extLst>
          </p:cNvPr>
          <p:cNvPicPr>
            <a:picLocks noGrp="1" noChangeAspect="1"/>
          </p:cNvPicPr>
          <p:nvPr>
            <p:ph type="pic" sz="quarter" idx="13"/>
          </p:nvPr>
        </p:nvPicPr>
        <p:blipFill>
          <a:blip r:embed="rId2"/>
          <a:srcRect l="20743" r="20743"/>
          <a:stretch>
            <a:fillRect/>
          </a:stretch>
        </p:blipFill>
        <p:spPr/>
      </p:pic>
      <p:sp>
        <p:nvSpPr>
          <p:cNvPr id="18" name="Hexagon 17" descr="Solid dark colored hexagon in the middle of image accent">
            <a:extLst>
              <a:ext uri="{FF2B5EF4-FFF2-40B4-BE49-F238E27FC236}">
                <a16:creationId xmlns:a16="http://schemas.microsoft.com/office/drawing/2014/main" id="{0E6B042D-E9CB-40E0-AAE9-6AD11F53E044}"/>
              </a:ext>
            </a:extLst>
          </p:cNvPr>
          <p:cNvSpPr/>
          <p:nvPr/>
        </p:nvSpPr>
        <p:spPr>
          <a:xfrm rot="16200000">
            <a:off x="2808215" y="2388914"/>
            <a:ext cx="2412998" cy="208017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 name="TextBox 19">
            <a:extLst>
              <a:ext uri="{FF2B5EF4-FFF2-40B4-BE49-F238E27FC236}">
                <a16:creationId xmlns:a16="http://schemas.microsoft.com/office/drawing/2014/main" id="{94DF2E04-7632-4FED-B0BF-8FB243D982A3}"/>
              </a:ext>
            </a:extLst>
          </p:cNvPr>
          <p:cNvSpPr txBox="1"/>
          <p:nvPr/>
        </p:nvSpPr>
        <p:spPr>
          <a:xfrm>
            <a:off x="3152939" y="3105833"/>
            <a:ext cx="1723549" cy="646331"/>
          </a:xfrm>
          <a:prstGeom prst="rect">
            <a:avLst/>
          </a:prstGeom>
          <a:noFill/>
        </p:spPr>
        <p:txBody>
          <a:bodyPr wrap="none" rtlCol="0">
            <a:spAutoFit/>
          </a:bodyPr>
          <a:lstStyle/>
          <a:p>
            <a:r>
              <a:rPr lang="en-US" sz="3600" b="1" dirty="0">
                <a:solidFill>
                  <a:schemeClr val="bg1"/>
                </a:solidFill>
                <a:latin typeface="Arial Black" panose="020B0A04020102020204" pitchFamily="34" charset="0"/>
              </a:rPr>
              <a:t>KPMG</a:t>
            </a:r>
            <a:endParaRPr lang="en-IN" sz="3600" b="1" dirty="0">
              <a:solidFill>
                <a:schemeClr val="bg1"/>
              </a:solidFill>
              <a:latin typeface="Arial Black" panose="020B0A04020102020204" pitchFamily="34" charset="0"/>
            </a:endParaRPr>
          </a:p>
        </p:txBody>
      </p:sp>
      <p:sp>
        <p:nvSpPr>
          <p:cNvPr id="2" name="Title 1">
            <a:extLst>
              <a:ext uri="{FF2B5EF4-FFF2-40B4-BE49-F238E27FC236}">
                <a16:creationId xmlns:a16="http://schemas.microsoft.com/office/drawing/2014/main" id="{3D638ACE-163E-40EB-A458-E794C67EA2A6}"/>
              </a:ext>
            </a:extLst>
          </p:cNvPr>
          <p:cNvSpPr>
            <a:spLocks noGrp="1"/>
          </p:cNvSpPr>
          <p:nvPr>
            <p:ph type="ctrTitle"/>
          </p:nvPr>
        </p:nvSpPr>
        <p:spPr>
          <a:xfrm>
            <a:off x="6375721" y="2006084"/>
            <a:ext cx="5194956" cy="1616252"/>
          </a:xfrm>
        </p:spPr>
        <p:txBody>
          <a:bodyPr>
            <a:normAutofit/>
          </a:bodyPr>
          <a:lstStyle/>
          <a:p>
            <a:r>
              <a:rPr lang="en-IN" b="0" dirty="0"/>
              <a:t>UK NFRA Blasts KPMG</a:t>
            </a:r>
          </a:p>
        </p:txBody>
      </p:sp>
      <p:sp>
        <p:nvSpPr>
          <p:cNvPr id="5" name="Subtitle 4">
            <a:extLst>
              <a:ext uri="{FF2B5EF4-FFF2-40B4-BE49-F238E27FC236}">
                <a16:creationId xmlns:a16="http://schemas.microsoft.com/office/drawing/2014/main" id="{EA01B7F1-8C1E-4981-81BF-EBE44589AC68}"/>
              </a:ext>
            </a:extLst>
          </p:cNvPr>
          <p:cNvSpPr>
            <a:spLocks noGrp="1"/>
          </p:cNvSpPr>
          <p:nvPr>
            <p:ph type="subTitle" idx="1"/>
          </p:nvPr>
        </p:nvSpPr>
        <p:spPr>
          <a:xfrm>
            <a:off x="6375214" y="3640998"/>
            <a:ext cx="5037201" cy="1257574"/>
          </a:xfrm>
        </p:spPr>
        <p:txBody>
          <a:bodyPr/>
          <a:lstStyle/>
          <a:p>
            <a:endParaRPr lang="en-IN" dirty="0"/>
          </a:p>
        </p:txBody>
      </p:sp>
    </p:spTree>
    <p:extLst>
      <p:ext uri="{BB962C8B-B14F-4D97-AF65-F5344CB8AC3E}">
        <p14:creationId xmlns:p14="http://schemas.microsoft.com/office/powerpoint/2010/main" val="398069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BE11BF-33A5-4653-A144-CCCBACF58C30}"/>
              </a:ext>
            </a:extLst>
          </p:cNvPr>
          <p:cNvSpPr>
            <a:spLocks noGrp="1"/>
          </p:cNvSpPr>
          <p:nvPr>
            <p:ph type="title"/>
          </p:nvPr>
        </p:nvSpPr>
        <p:spPr/>
        <p:txBody>
          <a:bodyPr>
            <a:normAutofit fontScale="90000"/>
          </a:bodyPr>
          <a:lstStyle/>
          <a:p>
            <a:r>
              <a:rPr lang="en-IN" dirty="0"/>
              <a:t>UK Parliament </a:t>
            </a:r>
            <a:br>
              <a:rPr lang="en-IN" dirty="0"/>
            </a:br>
            <a:r>
              <a:rPr lang="en-IN" dirty="0"/>
              <a:t>Unhappy</a:t>
            </a:r>
            <a:endParaRPr lang="en-IN" b="0" dirty="0"/>
          </a:p>
        </p:txBody>
      </p:sp>
      <p:sp>
        <p:nvSpPr>
          <p:cNvPr id="9" name="Text Placeholder 8">
            <a:extLst>
              <a:ext uri="{FF2B5EF4-FFF2-40B4-BE49-F238E27FC236}">
                <a16:creationId xmlns:a16="http://schemas.microsoft.com/office/drawing/2014/main" id="{53469036-D1FB-4164-96AE-B6D8CECCFC96}"/>
              </a:ext>
            </a:extLst>
          </p:cNvPr>
          <p:cNvSpPr>
            <a:spLocks noGrp="1"/>
          </p:cNvSpPr>
          <p:nvPr>
            <p:ph type="body" sz="quarter" idx="13"/>
          </p:nvPr>
        </p:nvSpPr>
        <p:spPr/>
        <p:txBody>
          <a:bodyPr/>
          <a:lstStyle/>
          <a:p>
            <a:endParaRPr lang="en-IN" dirty="0"/>
          </a:p>
        </p:txBody>
      </p:sp>
      <p:sp>
        <p:nvSpPr>
          <p:cNvPr id="7" name="Content Placeholder 6">
            <a:extLst>
              <a:ext uri="{FF2B5EF4-FFF2-40B4-BE49-F238E27FC236}">
                <a16:creationId xmlns:a16="http://schemas.microsoft.com/office/drawing/2014/main" id="{2482DBEC-EE72-4155-ACC5-87E80C5606A9}"/>
              </a:ext>
            </a:extLst>
          </p:cNvPr>
          <p:cNvSpPr>
            <a:spLocks noGrp="1"/>
          </p:cNvSpPr>
          <p:nvPr>
            <p:ph idx="1"/>
          </p:nvPr>
        </p:nvSpPr>
        <p:spPr/>
        <p:txBody>
          <a:bodyPr>
            <a:normAutofit/>
          </a:bodyPr>
          <a:lstStyle/>
          <a:p>
            <a:pPr algn="just"/>
            <a:r>
              <a:rPr lang="en-IN" dirty="0"/>
              <a:t>Majority of Big 4s have their head quarter in UK. Parliamentarians in UK are not happy with conduct of Big4s. They are also unhappy with Financial Reporting Council (Like NFRA in India) for not taking enough actions. As Big4s failed to red flag, report big corporate-collapses. </a:t>
            </a:r>
          </a:p>
        </p:txBody>
      </p:sp>
      <p:pic>
        <p:nvPicPr>
          <p:cNvPr id="13" name="Picture Placeholder 12" title="Skyline">
            <a:extLst>
              <a:ext uri="{FF2B5EF4-FFF2-40B4-BE49-F238E27FC236}">
                <a16:creationId xmlns:a16="http://schemas.microsoft.com/office/drawing/2014/main" id="{066FE296-3466-420F-AD6C-D3A37B973B7D}"/>
              </a:ext>
            </a:extLst>
          </p:cNvPr>
          <p:cNvPicPr>
            <a:picLocks noGrp="1" noChangeAspect="1"/>
          </p:cNvPicPr>
          <p:nvPr>
            <p:ph type="pic" sz="quarter" idx="10"/>
          </p:nvPr>
        </p:nvPicPr>
        <p:blipFill rotWithShape="1">
          <a:blip r:embed="rId2"/>
          <a:srcRect l="23313" r="23313"/>
          <a:stretch/>
        </p:blipFill>
        <p:spPr>
          <a:xfrm>
            <a:off x="6604000" y="0"/>
            <a:ext cx="5588000" cy="6872249"/>
          </a:xfrm>
        </p:spPr>
      </p:pic>
      <p:sp>
        <p:nvSpPr>
          <p:cNvPr id="11" name="Footer Placeholder 10">
            <a:extLst>
              <a:ext uri="{FF2B5EF4-FFF2-40B4-BE49-F238E27FC236}">
                <a16:creationId xmlns:a16="http://schemas.microsoft.com/office/drawing/2014/main" id="{47F4D2C2-B71A-4089-A3FE-603C32706CA6}"/>
              </a:ext>
            </a:extLst>
          </p:cNvPr>
          <p:cNvSpPr>
            <a:spLocks noGrp="1"/>
          </p:cNvSpPr>
          <p:nvPr>
            <p:ph type="ftr" sz="quarter" idx="14"/>
          </p:nvPr>
        </p:nvSpPr>
        <p:spPr/>
        <p:txBody>
          <a:bodyPr/>
          <a:lstStyle/>
          <a:p>
            <a:r>
              <a:rPr lang="en-IN" dirty="0"/>
              <a:t>Add a footer</a:t>
            </a:r>
          </a:p>
        </p:txBody>
      </p:sp>
      <p:sp>
        <p:nvSpPr>
          <p:cNvPr id="12" name="Slide Number Placeholder 11">
            <a:extLst>
              <a:ext uri="{FF2B5EF4-FFF2-40B4-BE49-F238E27FC236}">
                <a16:creationId xmlns:a16="http://schemas.microsoft.com/office/drawing/2014/main" id="{FBA1BB58-7555-4382-B178-7ED04E137E77}"/>
              </a:ext>
            </a:extLst>
          </p:cNvPr>
          <p:cNvSpPr>
            <a:spLocks noGrp="1"/>
          </p:cNvSpPr>
          <p:nvPr>
            <p:ph type="sldNum" sz="quarter" idx="15"/>
          </p:nvPr>
        </p:nvSpPr>
        <p:spPr/>
        <p:txBody>
          <a:bodyPr/>
          <a:lstStyle/>
          <a:p>
            <a:fld id="{8699F50C-BE38-4BD0-BA84-9B090E1F2B9B}" type="slidenum">
              <a:rPr lang="en-IN" smtClean="0"/>
              <a:pPr/>
              <a:t>2</a:t>
            </a:fld>
            <a:endParaRPr lang="en-IN" dirty="0"/>
          </a:p>
        </p:txBody>
      </p:sp>
    </p:spTree>
    <p:extLst>
      <p:ext uri="{BB962C8B-B14F-4D97-AF65-F5344CB8AC3E}">
        <p14:creationId xmlns:p14="http://schemas.microsoft.com/office/powerpoint/2010/main" val="972005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E3E5EE03-FBF6-46F5-8085-716AC6CE1C8C}"/>
              </a:ext>
            </a:extLst>
          </p:cNvPr>
          <p:cNvSpPr>
            <a:spLocks noGrp="1"/>
          </p:cNvSpPr>
          <p:nvPr>
            <p:ph type="title"/>
          </p:nvPr>
        </p:nvSpPr>
        <p:spPr/>
        <p:txBody>
          <a:bodyPr/>
          <a:lstStyle/>
          <a:p>
            <a:r>
              <a:rPr lang="en-IN" dirty="0"/>
              <a:t>FRC comes in to Action</a:t>
            </a:r>
          </a:p>
        </p:txBody>
      </p:sp>
      <p:sp>
        <p:nvSpPr>
          <p:cNvPr id="19" name="Text Placeholder 18">
            <a:extLst>
              <a:ext uri="{FF2B5EF4-FFF2-40B4-BE49-F238E27FC236}">
                <a16:creationId xmlns:a16="http://schemas.microsoft.com/office/drawing/2014/main" id="{DFE11F38-F66B-4F95-8224-6CCA69D57617}"/>
              </a:ext>
            </a:extLst>
          </p:cNvPr>
          <p:cNvSpPr>
            <a:spLocks noGrp="1"/>
          </p:cNvSpPr>
          <p:nvPr>
            <p:ph type="body" sz="quarter" idx="16"/>
          </p:nvPr>
        </p:nvSpPr>
        <p:spPr/>
        <p:txBody>
          <a:bodyPr/>
          <a:lstStyle/>
          <a:p>
            <a:r>
              <a:rPr lang="en-IN" dirty="0"/>
              <a:t>After these observations, Financial Council imposed fine of 130 Crores in 2 days. </a:t>
            </a:r>
          </a:p>
          <a:p>
            <a:endParaRPr lang="da-DK" dirty="0"/>
          </a:p>
        </p:txBody>
      </p:sp>
      <p:sp>
        <p:nvSpPr>
          <p:cNvPr id="15" name="Text Placeholder 14">
            <a:extLst>
              <a:ext uri="{FF2B5EF4-FFF2-40B4-BE49-F238E27FC236}">
                <a16:creationId xmlns:a16="http://schemas.microsoft.com/office/drawing/2014/main" id="{24E18385-8BEA-4522-ABAA-5AB38F0D4FC2}"/>
              </a:ext>
            </a:extLst>
          </p:cNvPr>
          <p:cNvSpPr>
            <a:spLocks noGrp="1"/>
          </p:cNvSpPr>
          <p:nvPr>
            <p:ph type="body" idx="1"/>
          </p:nvPr>
        </p:nvSpPr>
        <p:spPr/>
        <p:txBody>
          <a:bodyPr/>
          <a:lstStyle/>
          <a:p>
            <a:r>
              <a:rPr lang="en-IN" dirty="0"/>
              <a:t>KPMG</a:t>
            </a:r>
          </a:p>
        </p:txBody>
      </p:sp>
      <p:sp>
        <p:nvSpPr>
          <p:cNvPr id="16" name="Content Placeholder 15">
            <a:extLst>
              <a:ext uri="{FF2B5EF4-FFF2-40B4-BE49-F238E27FC236}">
                <a16:creationId xmlns:a16="http://schemas.microsoft.com/office/drawing/2014/main" id="{1DCFA8A2-3FB8-48CA-933D-0800A9D2A2A2}"/>
              </a:ext>
            </a:extLst>
          </p:cNvPr>
          <p:cNvSpPr>
            <a:spLocks noGrp="1"/>
          </p:cNvSpPr>
          <p:nvPr>
            <p:ph sz="half" idx="13"/>
          </p:nvPr>
        </p:nvSpPr>
        <p:spPr/>
        <p:txBody>
          <a:bodyPr/>
          <a:lstStyle/>
          <a:p>
            <a:pPr lvl="0"/>
            <a:r>
              <a:rPr lang="en-IN" dirty="0"/>
              <a:t>KPMG fined for around 40 crores for audit of technology company Quindell.</a:t>
            </a:r>
          </a:p>
          <a:p>
            <a:pPr lvl="0"/>
            <a:r>
              <a:rPr lang="en-IN" dirty="0"/>
              <a:t>Issued warning KPMG’s audit work is of an unacceptable standard and the firm will face increased scrutiny. </a:t>
            </a:r>
          </a:p>
        </p:txBody>
      </p:sp>
      <p:sp>
        <p:nvSpPr>
          <p:cNvPr id="17" name="Text Placeholder 16">
            <a:extLst>
              <a:ext uri="{FF2B5EF4-FFF2-40B4-BE49-F238E27FC236}">
                <a16:creationId xmlns:a16="http://schemas.microsoft.com/office/drawing/2014/main" id="{640A3223-3DA3-4CF2-82B6-1447667547BD}"/>
              </a:ext>
            </a:extLst>
          </p:cNvPr>
          <p:cNvSpPr>
            <a:spLocks noGrp="1"/>
          </p:cNvSpPr>
          <p:nvPr>
            <p:ph type="body" sz="quarter" idx="14"/>
          </p:nvPr>
        </p:nvSpPr>
        <p:spPr/>
        <p:txBody>
          <a:bodyPr/>
          <a:lstStyle/>
          <a:p>
            <a:r>
              <a:rPr lang="en-IN" dirty="0"/>
              <a:t>PWC</a:t>
            </a:r>
          </a:p>
        </p:txBody>
      </p:sp>
      <p:sp>
        <p:nvSpPr>
          <p:cNvPr id="18" name="Content Placeholder 17">
            <a:extLst>
              <a:ext uri="{FF2B5EF4-FFF2-40B4-BE49-F238E27FC236}">
                <a16:creationId xmlns:a16="http://schemas.microsoft.com/office/drawing/2014/main" id="{C955AFB3-173C-4848-B3E9-1375591B297E}"/>
              </a:ext>
            </a:extLst>
          </p:cNvPr>
          <p:cNvSpPr>
            <a:spLocks noGrp="1"/>
          </p:cNvSpPr>
          <p:nvPr>
            <p:ph sz="quarter" idx="15"/>
          </p:nvPr>
        </p:nvSpPr>
        <p:spPr/>
        <p:txBody>
          <a:bodyPr/>
          <a:lstStyle/>
          <a:p>
            <a:pPr lvl="0"/>
            <a:r>
              <a:rPr lang="en-IN" dirty="0"/>
              <a:t>PwC fined of around 90 crore for collapse of departmental stores company BHS Ltd. </a:t>
            </a:r>
          </a:p>
          <a:p>
            <a:pPr lvl="0"/>
            <a:r>
              <a:rPr lang="en-IN" dirty="0"/>
              <a:t>PwC partner Steve Denison was also fined 45 Crores for the BHS and Taveta audits, severely reprimanded and ordered him not to perform any audit work for a period of 15 years.</a:t>
            </a:r>
          </a:p>
          <a:p>
            <a:pPr>
              <a:buClr>
                <a:schemeClr val="accent2"/>
              </a:buClr>
            </a:pPr>
            <a:endParaRPr lang="en-IN" dirty="0"/>
          </a:p>
        </p:txBody>
      </p:sp>
      <p:sp>
        <p:nvSpPr>
          <p:cNvPr id="20" name="Footer Placeholder 4">
            <a:extLst>
              <a:ext uri="{FF2B5EF4-FFF2-40B4-BE49-F238E27FC236}">
                <a16:creationId xmlns:a16="http://schemas.microsoft.com/office/drawing/2014/main" id="{391D3201-20F9-4DD7-B4EB-F41AF17CA428}"/>
              </a:ext>
            </a:extLst>
          </p:cNvPr>
          <p:cNvSpPr>
            <a:spLocks noGrp="1"/>
          </p:cNvSpPr>
          <p:nvPr>
            <p:ph type="ftr" sz="quarter" idx="17"/>
          </p:nvPr>
        </p:nvSpPr>
        <p:spPr/>
        <p:txBody>
          <a:bodyPr/>
          <a:lstStyle>
            <a:lvl1pPr algn="r">
              <a:defRPr sz="1200">
                <a:solidFill>
                  <a:schemeClr val="tx1">
                    <a:lumMod val="50000"/>
                    <a:lumOff val="50000"/>
                  </a:schemeClr>
                </a:solidFill>
              </a:defRPr>
            </a:lvl1pPr>
          </a:lstStyle>
          <a:p>
            <a:pPr algn="l"/>
            <a:r>
              <a:rPr lang="en-IN" dirty="0"/>
              <a:t>Add a footer</a:t>
            </a:r>
          </a:p>
        </p:txBody>
      </p:sp>
      <p:sp>
        <p:nvSpPr>
          <p:cNvPr id="21" name="Slide Number Placeholder 5">
            <a:extLst>
              <a:ext uri="{FF2B5EF4-FFF2-40B4-BE49-F238E27FC236}">
                <a16:creationId xmlns:a16="http://schemas.microsoft.com/office/drawing/2014/main" id="{C7C65DDB-24F2-44CF-AE02-F3A6C8B1858B}"/>
              </a:ext>
            </a:extLst>
          </p:cNvPr>
          <p:cNvSpPr>
            <a:spLocks noGrp="1"/>
          </p:cNvSpPr>
          <p:nvPr>
            <p:ph type="sldNum" sz="quarter" idx="18"/>
          </p:nvPr>
        </p:nvSpPr>
        <p:spPr/>
        <p:txBody>
          <a:bodyPr/>
          <a:lstStyle>
            <a:lvl1pPr algn="r">
              <a:defRPr sz="1200">
                <a:solidFill>
                  <a:schemeClr val="tx1">
                    <a:lumMod val="50000"/>
                    <a:lumOff val="50000"/>
                  </a:schemeClr>
                </a:solidFill>
              </a:defRPr>
            </a:lvl1pPr>
          </a:lstStyle>
          <a:p>
            <a:fld id="{8699F50C-BE38-4BD0-BA84-9B090E1F2B9B}" type="slidenum">
              <a:rPr lang="en-IN" smtClean="0"/>
              <a:pPr/>
              <a:t>3</a:t>
            </a:fld>
            <a:endParaRPr lang="en-IN" dirty="0"/>
          </a:p>
        </p:txBody>
      </p:sp>
    </p:spTree>
    <p:extLst>
      <p:ext uri="{BB962C8B-B14F-4D97-AF65-F5344CB8AC3E}">
        <p14:creationId xmlns:p14="http://schemas.microsoft.com/office/powerpoint/2010/main" val="3891516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title="Skyline">
            <a:extLst>
              <a:ext uri="{FF2B5EF4-FFF2-40B4-BE49-F238E27FC236}">
                <a16:creationId xmlns:a16="http://schemas.microsoft.com/office/drawing/2014/main" id="{6B070BD8-8610-4F64-A93A-41F46C39ECA6}"/>
              </a:ext>
            </a:extLst>
          </p:cNvPr>
          <p:cNvPicPr>
            <a:picLocks noGrp="1" noChangeAspect="1"/>
          </p:cNvPicPr>
          <p:nvPr>
            <p:ph type="pic" sz="quarter" idx="13"/>
          </p:nvPr>
        </p:nvPicPr>
        <p:blipFill>
          <a:blip r:embed="rId2"/>
          <a:srcRect t="9408" b="9408"/>
          <a:stretch>
            <a:fillRect/>
          </a:stretch>
        </p:blipFill>
        <p:spPr>
          <a:xfrm>
            <a:off x="280098" y="168309"/>
            <a:ext cx="11473542" cy="6204859"/>
          </a:xfrm>
        </p:spPr>
      </p:pic>
      <p:sp>
        <p:nvSpPr>
          <p:cNvPr id="11" name="Title 10">
            <a:extLst>
              <a:ext uri="{FF2B5EF4-FFF2-40B4-BE49-F238E27FC236}">
                <a16:creationId xmlns:a16="http://schemas.microsoft.com/office/drawing/2014/main" id="{69D4BCF2-C773-495F-A4D5-860FB6A2FA91}"/>
              </a:ext>
            </a:extLst>
          </p:cNvPr>
          <p:cNvSpPr>
            <a:spLocks noGrp="1"/>
          </p:cNvSpPr>
          <p:nvPr>
            <p:ph type="title"/>
          </p:nvPr>
        </p:nvSpPr>
        <p:spPr/>
        <p:txBody>
          <a:bodyPr/>
          <a:lstStyle/>
          <a:p>
            <a:r>
              <a:rPr lang="en-IN" dirty="0"/>
              <a:t>Break Big4s</a:t>
            </a:r>
          </a:p>
        </p:txBody>
      </p:sp>
      <p:sp>
        <p:nvSpPr>
          <p:cNvPr id="2" name="Rectangle 1">
            <a:extLst>
              <a:ext uri="{FF2B5EF4-FFF2-40B4-BE49-F238E27FC236}">
                <a16:creationId xmlns:a16="http://schemas.microsoft.com/office/drawing/2014/main" id="{DFF887C9-579C-4161-AA7D-ED2094BC6E0D}"/>
              </a:ext>
            </a:extLst>
          </p:cNvPr>
          <p:cNvSpPr/>
          <p:nvPr/>
        </p:nvSpPr>
        <p:spPr>
          <a:xfrm>
            <a:off x="4264269" y="2587053"/>
            <a:ext cx="7489372" cy="3905428"/>
          </a:xfrm>
          <a:prstGeom prst="rect">
            <a:avLst/>
          </a:prstGeom>
        </p:spPr>
        <p:txBody>
          <a:bodyPr wrap="square">
            <a:spAutoFit/>
          </a:bodyPr>
          <a:lstStyle/>
          <a:p>
            <a:pPr algn="just">
              <a:lnSpc>
                <a:spcPct val="107000"/>
              </a:lnSpc>
              <a:spcAft>
                <a:spcPts val="800"/>
              </a:spcAft>
            </a:pPr>
            <a:r>
              <a:rPr lang="en-IN" sz="2000" b="1"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rPr>
              <a:t>There is open speculation in Parliament about breaking up the Big Four audit firms to increase competition and improve standards.</a:t>
            </a:r>
          </a:p>
          <a:p>
            <a:pPr algn="just">
              <a:lnSpc>
                <a:spcPct val="107000"/>
              </a:lnSpc>
              <a:spcAft>
                <a:spcPts val="800"/>
              </a:spcAft>
            </a:pPr>
            <a:r>
              <a:rPr lang="en-IN" sz="2000" b="1"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rPr>
              <a:t>Lawmakers have called for a separate report by the FRC and the U.K.’s Competition and Markets Authority to consider whether the “Big Four” auditors Ernst &amp; Young, PwC, Deloitte and KPMG should be broken up to create more competition.</a:t>
            </a:r>
          </a:p>
          <a:p>
            <a:pPr algn="just">
              <a:lnSpc>
                <a:spcPct val="107000"/>
              </a:lnSpc>
              <a:spcAft>
                <a:spcPts val="800"/>
              </a:spcAft>
            </a:pPr>
            <a:r>
              <a:rPr lang="en-IN" sz="2000" b="1"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rPr>
              <a:t>Michael </a:t>
            </a:r>
            <a:r>
              <a:rPr lang="en-IN" sz="2000" b="1" dirty="0" err="1">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rPr>
              <a:t>Izza</a:t>
            </a:r>
            <a:r>
              <a:rPr lang="en-IN" sz="2000" b="1"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rPr>
              <a:t>, head of the U.K. Institute of Chartered Accountants in England and Wales, said that the drive for higher fines is at odds with a push to break up the Big Four. He argued that bigger penalties scare off smaller competitors, as “the risk in imposing ever-greater financial sanctions is that these increase the risk profile of auditing.”</a:t>
            </a:r>
          </a:p>
        </p:txBody>
      </p:sp>
    </p:spTree>
    <p:extLst>
      <p:ext uri="{BB962C8B-B14F-4D97-AF65-F5344CB8AC3E}">
        <p14:creationId xmlns:p14="http://schemas.microsoft.com/office/powerpoint/2010/main" val="2009224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ign on the side of a building&#10;&#10;Description generated with very high confidence">
            <a:extLst>
              <a:ext uri="{FF2B5EF4-FFF2-40B4-BE49-F238E27FC236}">
                <a16:creationId xmlns:a16="http://schemas.microsoft.com/office/drawing/2014/main" id="{6761BC74-2A5A-47EF-AE8E-950354719042}"/>
              </a:ext>
            </a:extLst>
          </p:cNvPr>
          <p:cNvPicPr>
            <a:picLocks noGrp="1" noChangeAspect="1"/>
          </p:cNvPicPr>
          <p:nvPr>
            <p:ph type="pic" sz="quarter" idx="13"/>
          </p:nvPr>
        </p:nvPicPr>
        <p:blipFill>
          <a:blip r:embed="rId2"/>
          <a:srcRect t="8548" b="8548"/>
          <a:stretch>
            <a:fillRect/>
          </a:stretch>
        </p:blipFill>
        <p:spPr>
          <a:xfrm>
            <a:off x="359229" y="326570"/>
            <a:ext cx="11473542" cy="6204859"/>
          </a:xfrm>
        </p:spPr>
      </p:pic>
      <p:sp>
        <p:nvSpPr>
          <p:cNvPr id="3" name="Title 2">
            <a:extLst>
              <a:ext uri="{FF2B5EF4-FFF2-40B4-BE49-F238E27FC236}">
                <a16:creationId xmlns:a16="http://schemas.microsoft.com/office/drawing/2014/main" id="{436EDB98-85DD-4367-B861-9B708D16435C}"/>
              </a:ext>
            </a:extLst>
          </p:cNvPr>
          <p:cNvSpPr>
            <a:spLocks noGrp="1"/>
          </p:cNvSpPr>
          <p:nvPr>
            <p:ph type="title"/>
          </p:nvPr>
        </p:nvSpPr>
        <p:spPr/>
        <p:txBody>
          <a:bodyPr/>
          <a:lstStyle/>
          <a:p>
            <a:r>
              <a:rPr lang="en-IN" dirty="0"/>
              <a:t>KPMG Auditors are Not Skeptical</a:t>
            </a:r>
          </a:p>
        </p:txBody>
      </p:sp>
      <p:sp>
        <p:nvSpPr>
          <p:cNvPr id="6" name="Rectangle 5">
            <a:extLst>
              <a:ext uri="{FF2B5EF4-FFF2-40B4-BE49-F238E27FC236}">
                <a16:creationId xmlns:a16="http://schemas.microsoft.com/office/drawing/2014/main" id="{7BFCB244-3122-4263-B522-01F62D4E2892}"/>
              </a:ext>
            </a:extLst>
          </p:cNvPr>
          <p:cNvSpPr/>
          <p:nvPr/>
        </p:nvSpPr>
        <p:spPr>
          <a:xfrm>
            <a:off x="571500" y="1951671"/>
            <a:ext cx="7957038" cy="1938992"/>
          </a:xfrm>
          <a:prstGeom prst="rect">
            <a:avLst/>
          </a:prstGeom>
        </p:spPr>
        <p:txBody>
          <a:bodyPr wrap="square">
            <a:spAutoFit/>
          </a:bodyPr>
          <a:lstStyle/>
          <a:p>
            <a:pPr algn="just"/>
            <a:r>
              <a:rPr lang="en-IN"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Auditors at KPMG don’t challenge management enough, aren’t sufficiently skeptical and are inconsistent in their execution of audits. To address the poor performance, the FRC will increase the number of KPMG audits it inspects in the current financial year by 25 percent.</a:t>
            </a:r>
            <a:endParaRPr lang="en-IN" sz="2400" b="1" dirty="0">
              <a:solidFill>
                <a:schemeClr val="bg1"/>
              </a:solidFill>
            </a:endParaRPr>
          </a:p>
        </p:txBody>
      </p:sp>
    </p:spTree>
    <p:extLst>
      <p:ext uri="{BB962C8B-B14F-4D97-AF65-F5344CB8AC3E}">
        <p14:creationId xmlns:p14="http://schemas.microsoft.com/office/powerpoint/2010/main" val="3238531374"/>
      </p:ext>
    </p:extLst>
  </p:cSld>
  <p:clrMapOvr>
    <a:masterClrMapping/>
  </p:clrMapOvr>
</p:sld>
</file>

<file path=ppt/theme/theme1.xml><?xml version="1.0" encoding="utf-8"?>
<a:theme xmlns:a="http://schemas.openxmlformats.org/drawingml/2006/main" name="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03 Presentation Layout_CA -v5" id="{9FB6D787-C00C-4E5B-BB81-C03B5DD1D26F}" vid="{036B3D89-8DCD-455E-BFFC-73F75D6DA6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FFEEADD-C9BC-419C-B06E-A8FD5C34A964}">
  <ds:schemaRefs>
    <ds:schemaRef ds:uri="http://schemas.microsoft.com/sharepoint/v3/contenttype/forms"/>
  </ds:schemaRefs>
</ds:datastoreItem>
</file>

<file path=customXml/itemProps2.xml><?xml version="1.0" encoding="utf-8"?>
<ds:datastoreItem xmlns:ds="http://schemas.openxmlformats.org/officeDocument/2006/customXml" ds:itemID="{F81541A1-5C6A-4652-93EA-AF844AAA98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198BAAF-1EA0-42AA-9BF5-E1B1EF0B875D}">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Hexagon presentation dark</Template>
  <TotalTime>0</TotalTime>
  <Words>360</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Arial Black</vt:lpstr>
      <vt:lpstr>Calibri</vt:lpstr>
      <vt:lpstr>Calibri Light</vt:lpstr>
      <vt:lpstr>CiscoSans ExtraLight</vt:lpstr>
      <vt:lpstr>Gill Sans SemiBold</vt:lpstr>
      <vt:lpstr>Times New Roman</vt:lpstr>
      <vt:lpstr>Office Theme</vt:lpstr>
      <vt:lpstr>UK NFRA Blasts KPMG</vt:lpstr>
      <vt:lpstr>UK Parliament  Unhappy</vt:lpstr>
      <vt:lpstr>FRC comes in to Action</vt:lpstr>
      <vt:lpstr>Break Big4s</vt:lpstr>
      <vt:lpstr>KPMG Auditors are Not Skeptical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2018-06-22T04:35:42Z</dcterms:created>
  <dcterms:modified xsi:type="dcterms:W3CDTF">2018-06-22T05:47:03Z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