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A3D3-53FC-4C20-960C-36662B7F3026}" type="datetimeFigureOut">
              <a:rPr lang="en-US" smtClean="0"/>
              <a:t>10/22/2009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CBFE-B71F-4BB4-B381-2D8B217224FB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A3D3-53FC-4C20-960C-36662B7F3026}" type="datetimeFigureOut">
              <a:rPr lang="en-US" smtClean="0"/>
              <a:t>10/22/2009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CBFE-B71F-4BB4-B381-2D8B217224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A3D3-53FC-4C20-960C-36662B7F3026}" type="datetimeFigureOut">
              <a:rPr lang="en-US" smtClean="0"/>
              <a:t>10/22/2009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CBFE-B71F-4BB4-B381-2D8B217224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A3D3-53FC-4C20-960C-36662B7F3026}" type="datetimeFigureOut">
              <a:rPr lang="en-US" smtClean="0"/>
              <a:t>10/22/2009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CBFE-B71F-4BB4-B381-2D8B217224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A3D3-53FC-4C20-960C-36662B7F3026}" type="datetimeFigureOut">
              <a:rPr lang="en-US" smtClean="0"/>
              <a:t>10/22/2009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CBFE-B71F-4BB4-B381-2D8B217224FB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A3D3-53FC-4C20-960C-36662B7F3026}" type="datetimeFigureOut">
              <a:rPr lang="en-US" smtClean="0"/>
              <a:t>10/22/2009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CBFE-B71F-4BB4-B381-2D8B217224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A3D3-53FC-4C20-960C-36662B7F3026}" type="datetimeFigureOut">
              <a:rPr lang="en-US" smtClean="0"/>
              <a:t>10/22/2009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CBFE-B71F-4BB4-B381-2D8B217224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A3D3-53FC-4C20-960C-36662B7F3026}" type="datetimeFigureOut">
              <a:rPr lang="en-US" smtClean="0"/>
              <a:t>10/22/2009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CBFE-B71F-4BB4-B381-2D8B217224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A3D3-53FC-4C20-960C-36662B7F3026}" type="datetimeFigureOut">
              <a:rPr lang="en-US" smtClean="0"/>
              <a:t>10/22/2009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CBFE-B71F-4BB4-B381-2D8B217224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A3D3-53FC-4C20-960C-36662B7F3026}" type="datetimeFigureOut">
              <a:rPr lang="en-US" smtClean="0"/>
              <a:t>10/22/2009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CBFE-B71F-4BB4-B381-2D8B217224F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A3D3-53FC-4C20-960C-36662B7F3026}" type="datetimeFigureOut">
              <a:rPr lang="en-US" smtClean="0"/>
              <a:t>10/22/2009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DBBCBFE-B71F-4BB4-B381-2D8B217224F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94CA3D3-53FC-4C20-960C-36662B7F3026}" type="datetimeFigureOut">
              <a:rPr lang="en-US" smtClean="0"/>
              <a:t>10/22/2009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DBBCBFE-B71F-4BB4-B381-2D8B217224F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COMPANIES ACT</a:t>
            </a:r>
            <a:br>
              <a:rPr lang="en-US" dirty="0" smtClean="0"/>
            </a:br>
            <a:r>
              <a:rPr lang="en-US" dirty="0" smtClean="0"/>
              <a:t>1956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AS AMENDED UP-TO-DATE</a:t>
            </a:r>
          </a:p>
          <a:p>
            <a:r>
              <a:rPr lang="en-US" dirty="0" smtClean="0"/>
              <a:t>IMPORTANT SECTIONS </a:t>
            </a:r>
          </a:p>
          <a:p>
            <a:r>
              <a:rPr lang="en-US" dirty="0" smtClean="0"/>
              <a:t>IN THIS ACT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SECTIONS TO BE REMEMBER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Sec 75 : Return of allotments </a:t>
            </a:r>
          </a:p>
          <a:p>
            <a:r>
              <a:rPr lang="en-US" dirty="0" smtClean="0"/>
              <a:t>Sec 76: Power to pay certain commissions  and prohibition of payment of all other commissions discounts, etc.</a:t>
            </a:r>
          </a:p>
          <a:p>
            <a:r>
              <a:rPr lang="en-US" dirty="0" smtClean="0"/>
              <a:t>Sec 77: restrictions on purchase by company  or loans by company for purchase of it’s own or its holding company’s shares .</a:t>
            </a:r>
          </a:p>
          <a:p>
            <a:r>
              <a:rPr lang="en-US" dirty="0" smtClean="0"/>
              <a:t>Sec 77A: power of company to purchase its own securities.</a:t>
            </a:r>
          </a:p>
          <a:p>
            <a:r>
              <a:rPr lang="en-US" dirty="0" smtClean="0"/>
              <a:t>Sec 77AA: transfer of certain sums to capital redemption reserve account.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Coned…..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 77B: prohibition for buy-back in certain circumstances.</a:t>
            </a:r>
          </a:p>
          <a:p>
            <a:r>
              <a:rPr lang="en-US" dirty="0" smtClean="0"/>
              <a:t>Sec78: application of premiums received on issue of shares.</a:t>
            </a:r>
          </a:p>
          <a:p>
            <a:r>
              <a:rPr lang="en-US" dirty="0" smtClean="0"/>
              <a:t>Sec79: power to issue shares at a discount.</a:t>
            </a:r>
          </a:p>
          <a:p>
            <a:r>
              <a:rPr lang="en-US" dirty="0" smtClean="0"/>
              <a:t>sec79A: issue of sweat equity shares.</a:t>
            </a:r>
          </a:p>
          <a:p>
            <a:r>
              <a:rPr lang="en-US" dirty="0" smtClean="0"/>
              <a:t>Sec80: power to issue redeemable preference shares.</a:t>
            </a:r>
          </a:p>
          <a:p>
            <a:r>
              <a:rPr lang="en-US" dirty="0" smtClean="0"/>
              <a:t>Sec81: further issue of capital.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Sec94: power of limited company to alter its share capital.</a:t>
            </a:r>
          </a:p>
          <a:p>
            <a:r>
              <a:rPr lang="en-US" dirty="0" smtClean="0"/>
              <a:t>Sec99: reserve liability of limited company.</a:t>
            </a:r>
          </a:p>
          <a:p>
            <a:r>
              <a:rPr lang="en-US" dirty="0" smtClean="0"/>
              <a:t>Sec100: special resolution for reduction of share capital.</a:t>
            </a:r>
          </a:p>
          <a:p>
            <a:r>
              <a:rPr lang="en-US" dirty="0" smtClean="0"/>
              <a:t>Sec101: application to tribunal for confirming order, objectives by creditors, and settlement of list of objective creditors.</a:t>
            </a:r>
          </a:p>
          <a:p>
            <a:r>
              <a:rPr lang="en-US" dirty="0" smtClean="0"/>
              <a:t>Sec102: order confirming reduction and powers of tribunal on making such order.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Contd</a:t>
            </a:r>
            <a:r>
              <a:rPr lang="en-US" dirty="0" smtClean="0"/>
              <a:t>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Sec103: registration of order and minute of reduction.</a:t>
            </a:r>
          </a:p>
          <a:p>
            <a:r>
              <a:rPr lang="en-US" dirty="0" smtClean="0"/>
              <a:t>Sec104: liability of members in respect of reduced shares.</a:t>
            </a:r>
          </a:p>
          <a:p>
            <a:r>
              <a:rPr lang="en-US" dirty="0" smtClean="0"/>
              <a:t>Sec105: penalty for concealing name of creditor, etc.</a:t>
            </a:r>
          </a:p>
          <a:p>
            <a:r>
              <a:rPr lang="en-US" dirty="0" smtClean="0"/>
              <a:t>Sec108: transfer not to be registered except on production of instrument of transfer.</a:t>
            </a:r>
          </a:p>
          <a:p>
            <a:r>
              <a:rPr lang="en-US" dirty="0" smtClean="0"/>
              <a:t>Sec109: transfer by legal representative.</a:t>
            </a:r>
          </a:p>
          <a:p>
            <a:r>
              <a:rPr lang="en-US" dirty="0" smtClean="0"/>
              <a:t>Sec110: application of transfer.</a:t>
            </a:r>
          </a:p>
          <a:p>
            <a:r>
              <a:rPr lang="en-US" dirty="0" smtClean="0"/>
              <a:t>Sec111: power to refuse registration and appeal against refusal.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Contd</a:t>
            </a:r>
            <a:r>
              <a:rPr lang="en-US" dirty="0" smtClean="0"/>
              <a:t>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Sec113: limitation of time for issue of certificate.</a:t>
            </a:r>
          </a:p>
          <a:p>
            <a:r>
              <a:rPr lang="en-US" dirty="0" smtClean="0"/>
              <a:t>Sec114: issue and effect of share warrants to bearer.</a:t>
            </a:r>
          </a:p>
          <a:p>
            <a:r>
              <a:rPr lang="en-US" dirty="0" smtClean="0"/>
              <a:t>sec117A: debenture trust deed.</a:t>
            </a:r>
          </a:p>
          <a:p>
            <a:r>
              <a:rPr lang="en-US" dirty="0" smtClean="0"/>
              <a:t>sec117B: appointment of debenture trustees and duties of debenture trustees.</a:t>
            </a:r>
          </a:p>
          <a:p>
            <a:r>
              <a:rPr lang="en-US" dirty="0" smtClean="0"/>
              <a:t>Sec125: certain charges to be void against liquidator or creditors unless registered.</a:t>
            </a:r>
          </a:p>
          <a:p>
            <a:r>
              <a:rPr lang="en-US" dirty="0" smtClean="0"/>
              <a:t>Sec143: company’s register of charges.</a:t>
            </a:r>
          </a:p>
          <a:p>
            <a:r>
              <a:rPr lang="en-US" dirty="0" smtClean="0"/>
              <a:t>Sec159: annual return to be made by company having  a share capital.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Contd</a:t>
            </a:r>
            <a:r>
              <a:rPr lang="en-US" dirty="0" smtClean="0"/>
              <a:t>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Sec193: minutes of proceedings of general meetings and of board and other meetings.</a:t>
            </a:r>
          </a:p>
          <a:p>
            <a:r>
              <a:rPr lang="en-US" dirty="0" smtClean="0"/>
              <a:t>Sec209: books of account to be kept by company.</a:t>
            </a:r>
          </a:p>
          <a:p>
            <a:r>
              <a:rPr lang="en-US" dirty="0" smtClean="0"/>
              <a:t>Sec224: appointment and remuneration of auditors.</a:t>
            </a:r>
          </a:p>
          <a:p>
            <a:r>
              <a:rPr lang="en-US" dirty="0" smtClean="0"/>
              <a:t>Sec226: qualifications and disqualifications of auditors.</a:t>
            </a:r>
          </a:p>
          <a:p>
            <a:r>
              <a:rPr lang="en-US" dirty="0" smtClean="0"/>
              <a:t>Sec227: power and duties of auditors.</a:t>
            </a:r>
          </a:p>
          <a:p>
            <a:r>
              <a:rPr lang="en-US" dirty="0" smtClean="0"/>
              <a:t>Sec228: audit of accounts of branch office of company.</a:t>
            </a:r>
          </a:p>
          <a:p>
            <a:r>
              <a:rPr lang="en-US" dirty="0" smtClean="0"/>
              <a:t>sec233: power of central government to direct special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contd</a:t>
            </a:r>
            <a:r>
              <a:rPr lang="en-US" dirty="0" smtClean="0"/>
              <a:t>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Audit in certain cases.</a:t>
            </a:r>
          </a:p>
          <a:p>
            <a:r>
              <a:rPr lang="en-US" dirty="0" smtClean="0"/>
              <a:t>sec233B: audit of cost accounts in certain cases.</a:t>
            </a:r>
          </a:p>
          <a:p>
            <a:r>
              <a:rPr lang="en-US" dirty="0" smtClean="0"/>
              <a:t>Sec349: determination of net profits.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58200" cy="4389120"/>
          </a:xfrm>
        </p:spPr>
        <p:txBody>
          <a:bodyPr>
            <a:normAutofit lnSpcReduction="10000"/>
          </a:bodyPr>
          <a:lstStyle/>
          <a:p>
            <a:r>
              <a:rPr lang="en-US" sz="5400" dirty="0" smtClean="0"/>
              <a:t>These are the important sections to remember required for </a:t>
            </a:r>
            <a:r>
              <a:rPr lang="en-US" sz="5400" dirty="0" err="1" smtClean="0"/>
              <a:t>c.law</a:t>
            </a:r>
            <a:r>
              <a:rPr lang="en-US" sz="5400" dirty="0" smtClean="0"/>
              <a:t>(</a:t>
            </a:r>
            <a:r>
              <a:rPr lang="en-US" sz="5400" dirty="0" err="1" smtClean="0"/>
              <a:t>ipcc</a:t>
            </a:r>
            <a:r>
              <a:rPr lang="en-US" sz="5400" dirty="0" smtClean="0"/>
              <a:t>)</a:t>
            </a:r>
          </a:p>
          <a:p>
            <a:r>
              <a:rPr lang="en-US" sz="5400" dirty="0" smtClean="0"/>
              <a:t>Prepared by </a:t>
            </a:r>
            <a:r>
              <a:rPr lang="en-US" sz="5400" dirty="0" err="1" smtClean="0"/>
              <a:t>giridhar</a:t>
            </a:r>
            <a:r>
              <a:rPr lang="en-US" sz="5400" dirty="0" smtClean="0"/>
              <a:t>(</a:t>
            </a:r>
            <a:r>
              <a:rPr lang="en-US" sz="5400" dirty="0" err="1" smtClean="0"/>
              <a:t>ipcc</a:t>
            </a:r>
            <a:r>
              <a:rPr lang="en-US" sz="5400" dirty="0" smtClean="0"/>
              <a:t>)</a:t>
            </a:r>
          </a:p>
          <a:p>
            <a:r>
              <a:rPr lang="en-US" sz="5400" dirty="0" smtClean="0"/>
              <a:t>But these </a:t>
            </a:r>
            <a:r>
              <a:rPr lang="en-US" sz="5400" smtClean="0"/>
              <a:t>are important.</a:t>
            </a:r>
            <a:endParaRPr lang="en-US" sz="5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</TotalTime>
  <Words>478</Words>
  <Application>Microsoft Office PowerPoint</Application>
  <PresentationFormat>On-screen Show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Flow</vt:lpstr>
      <vt:lpstr>THE COMPANIES ACT 1956</vt:lpstr>
      <vt:lpstr>SECTIONS TO BE REMEMBER</vt:lpstr>
      <vt:lpstr>Coned…..</vt:lpstr>
      <vt:lpstr>Contd…</vt:lpstr>
      <vt:lpstr>Contd….</vt:lpstr>
      <vt:lpstr>Contd….</vt:lpstr>
      <vt:lpstr>Contd….</vt:lpstr>
      <vt:lpstr>contd….</vt:lpstr>
      <vt:lpstr>Slide 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COMPANIES ACT 1956</dc:title>
  <dc:creator>Giri</dc:creator>
  <cp:lastModifiedBy>Giri</cp:lastModifiedBy>
  <cp:revision>5</cp:revision>
  <dcterms:created xsi:type="dcterms:W3CDTF">2009-10-22T21:39:38Z</dcterms:created>
  <dcterms:modified xsi:type="dcterms:W3CDTF">2009-10-22T22:24:19Z</dcterms:modified>
</cp:coreProperties>
</file>