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docProps/custom.xml" ContentType="application/vnd.openxmlformats-officedocument.custom-propertie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8"/>
  </p:notesMasterIdLst>
  <p:sldIdLst>
    <p:sldId id="271" r:id="rId2"/>
    <p:sldId id="272" r:id="rId3"/>
    <p:sldId id="257" r:id="rId4"/>
    <p:sldId id="258" r:id="rId5"/>
    <p:sldId id="259" r:id="rId6"/>
    <p:sldId id="274" r:id="rId7"/>
    <p:sldId id="261" r:id="rId8"/>
    <p:sldId id="262" r:id="rId9"/>
    <p:sldId id="263" r:id="rId10"/>
    <p:sldId id="273" r:id="rId11"/>
    <p:sldId id="264" r:id="rId12"/>
    <p:sldId id="265" r:id="rId13"/>
    <p:sldId id="266" r:id="rId14"/>
    <p:sldId id="267" r:id="rId15"/>
    <p:sldId id="268" r:id="rId16"/>
    <p:sldId id="275"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7" d="100"/>
          <a:sy n="87" d="100"/>
        </p:scale>
        <p:origin x="-90" y="-3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9219BD-3B3A-4A5B-9FCE-934346F7757C}" type="doc">
      <dgm:prSet loTypeId="urn:microsoft.com/office/officeart/2005/8/layout/orgChart1" loCatId="hierarchy" qsTypeId="urn:microsoft.com/office/officeart/2005/8/quickstyle/3d5" qsCatId="3D" csTypeId="urn:microsoft.com/office/officeart/2005/8/colors/accent1_2" csCatId="accent1" phldr="1"/>
      <dgm:spPr/>
    </dgm:pt>
    <dgm:pt modelId="{614B6092-1478-4D84-A0EB-38284398AFB3}">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eaLnBrk="0" latinLnBrk="0"/>
          <a:r>
            <a:rPr lang="en-US" dirty="0" smtClean="0"/>
            <a:t>ITR</a:t>
          </a:r>
        </a:p>
      </dgm:t>
    </dgm:pt>
    <dgm:pt modelId="{71D3EC10-389E-4C98-A0C8-9A3498190764}" type="parTrans" cxnId="{68AA2C96-209C-4494-B81C-01B967DFC37B}">
      <dgm:prSet/>
      <dgm:spPr/>
      <dgm:t>
        <a:bodyPr/>
        <a:lstStyle/>
        <a:p>
          <a:endParaRPr lang="en-US"/>
        </a:p>
      </dgm:t>
    </dgm:pt>
    <dgm:pt modelId="{35CC74EA-33EA-4684-8006-FA548B8AEFAB}" type="sibTrans" cxnId="{68AA2C96-209C-4494-B81C-01B967DFC37B}">
      <dgm:prSet/>
      <dgm:spPr/>
      <dgm:t>
        <a:bodyPr/>
        <a:lstStyle/>
        <a:p>
          <a:endParaRPr lang="en-US"/>
        </a:p>
      </dgm:t>
    </dgm:pt>
    <dgm:pt modelId="{9B079120-4266-4604-94D3-F0F0F4A5CC40}">
      <dgm:prSet>
        <dgm:style>
          <a:lnRef idx="1">
            <a:schemeClr val="accent1"/>
          </a:lnRef>
          <a:fillRef idx="2">
            <a:schemeClr val="accent1"/>
          </a:fillRef>
          <a:effectRef idx="1">
            <a:schemeClr val="accent1"/>
          </a:effectRef>
          <a:fontRef idx="minor">
            <a:schemeClr val="dk1"/>
          </a:fontRef>
        </dgm:style>
      </dgm:prSet>
      <dgm:spPr/>
      <dgm:t>
        <a:bodyPr/>
        <a:lstStyle/>
        <a:p>
          <a:pPr rtl="0" eaLnBrk="0" latinLnBrk="0"/>
          <a:r>
            <a:rPr lang="en-US" dirty="0" smtClean="0"/>
            <a:t>1 to 4</a:t>
          </a:r>
        </a:p>
      </dgm:t>
    </dgm:pt>
    <dgm:pt modelId="{B4098C0E-5DFF-49AC-A176-DCDBC67969BE}" type="parTrans" cxnId="{F6BD2703-0487-405F-9B05-426BE469CBF0}">
      <dgm:prSet/>
      <dgm:spPr/>
      <dgm:t>
        <a:bodyPr/>
        <a:lstStyle/>
        <a:p>
          <a:endParaRPr lang="en-US"/>
        </a:p>
      </dgm:t>
    </dgm:pt>
    <dgm:pt modelId="{BBA46A6F-FC38-4DE2-A3E8-BA520914499E}" type="sibTrans" cxnId="{F6BD2703-0487-405F-9B05-426BE469CBF0}">
      <dgm:prSet/>
      <dgm:spPr/>
      <dgm:t>
        <a:bodyPr/>
        <a:lstStyle/>
        <a:p>
          <a:endParaRPr lang="en-US"/>
        </a:p>
      </dgm:t>
    </dgm:pt>
    <dgm:pt modelId="{1CFD1513-3707-4568-B87F-BAD9D9C44D92}">
      <dgm:prSet>
        <dgm:style>
          <a:lnRef idx="1">
            <a:schemeClr val="accent1"/>
          </a:lnRef>
          <a:fillRef idx="2">
            <a:schemeClr val="accent1"/>
          </a:fillRef>
          <a:effectRef idx="1">
            <a:schemeClr val="accent1"/>
          </a:effectRef>
          <a:fontRef idx="minor">
            <a:schemeClr val="dk1"/>
          </a:fontRef>
        </dgm:style>
      </dgm:prSet>
      <dgm:spPr/>
      <dgm:t>
        <a:bodyPr/>
        <a:lstStyle/>
        <a:p>
          <a:pPr rtl="0" eaLnBrk="0" latinLnBrk="0"/>
          <a:r>
            <a:rPr lang="en-US" dirty="0" smtClean="0"/>
            <a:t>6 &amp; 7</a:t>
          </a:r>
        </a:p>
      </dgm:t>
    </dgm:pt>
    <dgm:pt modelId="{E47854C9-51C9-45B9-992D-30CA8DB39911}" type="parTrans" cxnId="{51FEC459-2E83-420D-B5CB-DA2A2E2A290A}">
      <dgm:prSet/>
      <dgm:spPr/>
      <dgm:t>
        <a:bodyPr/>
        <a:lstStyle/>
        <a:p>
          <a:endParaRPr lang="en-US"/>
        </a:p>
      </dgm:t>
    </dgm:pt>
    <dgm:pt modelId="{F72C1269-6CA8-44D8-A12E-4FDB2577E7F7}" type="sibTrans" cxnId="{51FEC459-2E83-420D-B5CB-DA2A2E2A290A}">
      <dgm:prSet/>
      <dgm:spPr/>
      <dgm:t>
        <a:bodyPr/>
        <a:lstStyle/>
        <a:p>
          <a:endParaRPr lang="en-US"/>
        </a:p>
      </dgm:t>
    </dgm:pt>
    <dgm:pt modelId="{8C98AA50-5C88-4534-9441-E39C9AD9C31A}">
      <dgm:prSet>
        <dgm:style>
          <a:lnRef idx="1">
            <a:schemeClr val="accent1"/>
          </a:lnRef>
          <a:fillRef idx="2">
            <a:schemeClr val="accent1"/>
          </a:fillRef>
          <a:effectRef idx="1">
            <a:schemeClr val="accent1"/>
          </a:effectRef>
          <a:fontRef idx="minor">
            <a:schemeClr val="dk1"/>
          </a:fontRef>
        </dgm:style>
      </dgm:prSet>
      <dgm:spPr/>
      <dgm:t>
        <a:bodyPr/>
        <a:lstStyle/>
        <a:p>
          <a:pPr rtl="0" eaLnBrk="0" latinLnBrk="0"/>
          <a:r>
            <a:rPr lang="en-US" dirty="0" smtClean="0"/>
            <a:t>8</a:t>
          </a:r>
        </a:p>
      </dgm:t>
    </dgm:pt>
    <dgm:pt modelId="{6FA45027-A132-4211-821D-51B0A1D1A0D8}" type="parTrans" cxnId="{B46A2244-388E-48C5-984D-59E37369645E}">
      <dgm:prSet/>
      <dgm:spPr/>
      <dgm:t>
        <a:bodyPr/>
        <a:lstStyle/>
        <a:p>
          <a:endParaRPr lang="en-US"/>
        </a:p>
      </dgm:t>
    </dgm:pt>
    <dgm:pt modelId="{E02D80ED-AC50-4C60-A18C-D4D7E87FB2C3}" type="sibTrans" cxnId="{B46A2244-388E-48C5-984D-59E37369645E}">
      <dgm:prSet/>
      <dgm:spPr/>
      <dgm:t>
        <a:bodyPr/>
        <a:lstStyle/>
        <a:p>
          <a:endParaRPr lang="en-US"/>
        </a:p>
      </dgm:t>
    </dgm:pt>
    <dgm:pt modelId="{75BCAAB3-7492-45B5-B990-7E64F168A397}" type="pres">
      <dgm:prSet presAssocID="{279219BD-3B3A-4A5B-9FCE-934346F7757C}" presName="hierChild1" presStyleCnt="0">
        <dgm:presLayoutVars>
          <dgm:orgChart val="1"/>
          <dgm:chPref val="1"/>
          <dgm:dir/>
          <dgm:animOne val="branch"/>
          <dgm:animLvl val="lvl"/>
          <dgm:resizeHandles/>
        </dgm:presLayoutVars>
      </dgm:prSet>
      <dgm:spPr/>
    </dgm:pt>
    <dgm:pt modelId="{F653AAE0-0B90-40EF-B692-3E38359C322D}" type="pres">
      <dgm:prSet presAssocID="{614B6092-1478-4D84-A0EB-38284398AFB3}" presName="hierRoot1" presStyleCnt="0">
        <dgm:presLayoutVars>
          <dgm:hierBranch/>
        </dgm:presLayoutVars>
      </dgm:prSet>
      <dgm:spPr/>
    </dgm:pt>
    <dgm:pt modelId="{F0158965-EA35-4657-A9BE-20013A431EE4}" type="pres">
      <dgm:prSet presAssocID="{614B6092-1478-4D84-A0EB-38284398AFB3}" presName="rootComposite1" presStyleCnt="0"/>
      <dgm:spPr/>
    </dgm:pt>
    <dgm:pt modelId="{4B4D9F4D-E1B9-4328-AAB1-C1452BD85F9A}" type="pres">
      <dgm:prSet presAssocID="{614B6092-1478-4D84-A0EB-38284398AFB3}" presName="rootText1" presStyleLbl="node0" presStyleIdx="0" presStyleCnt="1">
        <dgm:presLayoutVars>
          <dgm:chPref val="3"/>
        </dgm:presLayoutVars>
      </dgm:prSet>
      <dgm:spPr/>
      <dgm:t>
        <a:bodyPr/>
        <a:lstStyle/>
        <a:p>
          <a:endParaRPr lang="en-US"/>
        </a:p>
      </dgm:t>
    </dgm:pt>
    <dgm:pt modelId="{5E2929D6-F6AE-4FAC-B728-0BE4DA5B4FA5}" type="pres">
      <dgm:prSet presAssocID="{614B6092-1478-4D84-A0EB-38284398AFB3}" presName="rootConnector1" presStyleLbl="node1" presStyleIdx="0" presStyleCnt="0"/>
      <dgm:spPr/>
      <dgm:t>
        <a:bodyPr/>
        <a:lstStyle/>
        <a:p>
          <a:endParaRPr lang="en-US"/>
        </a:p>
      </dgm:t>
    </dgm:pt>
    <dgm:pt modelId="{03F4495D-0FAB-44EA-9AD4-A4C65C3974A8}" type="pres">
      <dgm:prSet presAssocID="{614B6092-1478-4D84-A0EB-38284398AFB3}" presName="hierChild2" presStyleCnt="0"/>
      <dgm:spPr/>
    </dgm:pt>
    <dgm:pt modelId="{F7FCFCF8-F466-4F49-9612-2E820197F898}" type="pres">
      <dgm:prSet presAssocID="{B4098C0E-5DFF-49AC-A176-DCDBC67969BE}" presName="Name35" presStyleLbl="parChTrans1D2" presStyleIdx="0" presStyleCnt="3"/>
      <dgm:spPr/>
      <dgm:t>
        <a:bodyPr/>
        <a:lstStyle/>
        <a:p>
          <a:endParaRPr lang="en-US"/>
        </a:p>
      </dgm:t>
    </dgm:pt>
    <dgm:pt modelId="{05147459-A72B-42CC-8F4A-4732F43B1D0A}" type="pres">
      <dgm:prSet presAssocID="{9B079120-4266-4604-94D3-F0F0F4A5CC40}" presName="hierRoot2" presStyleCnt="0">
        <dgm:presLayoutVars>
          <dgm:hierBranch/>
        </dgm:presLayoutVars>
      </dgm:prSet>
      <dgm:spPr/>
    </dgm:pt>
    <dgm:pt modelId="{BA35F2F3-EF85-4F2A-851B-F3040568153F}" type="pres">
      <dgm:prSet presAssocID="{9B079120-4266-4604-94D3-F0F0F4A5CC40}" presName="rootComposite" presStyleCnt="0"/>
      <dgm:spPr/>
    </dgm:pt>
    <dgm:pt modelId="{579FBA95-7855-4A1E-8359-34DD37BE068F}" type="pres">
      <dgm:prSet presAssocID="{9B079120-4266-4604-94D3-F0F0F4A5CC40}" presName="rootText" presStyleLbl="node2" presStyleIdx="0" presStyleCnt="3">
        <dgm:presLayoutVars>
          <dgm:chPref val="3"/>
        </dgm:presLayoutVars>
      </dgm:prSet>
      <dgm:spPr/>
      <dgm:t>
        <a:bodyPr/>
        <a:lstStyle/>
        <a:p>
          <a:endParaRPr lang="en-US"/>
        </a:p>
      </dgm:t>
    </dgm:pt>
    <dgm:pt modelId="{F19AF816-3E71-4B89-8C4E-9750A5022FA9}" type="pres">
      <dgm:prSet presAssocID="{9B079120-4266-4604-94D3-F0F0F4A5CC40}" presName="rootConnector" presStyleLbl="node2" presStyleIdx="0" presStyleCnt="3"/>
      <dgm:spPr/>
      <dgm:t>
        <a:bodyPr/>
        <a:lstStyle/>
        <a:p>
          <a:endParaRPr lang="en-US"/>
        </a:p>
      </dgm:t>
    </dgm:pt>
    <dgm:pt modelId="{727CC9B0-6939-4E6C-A716-1908010636AB}" type="pres">
      <dgm:prSet presAssocID="{9B079120-4266-4604-94D3-F0F0F4A5CC40}" presName="hierChild4" presStyleCnt="0"/>
      <dgm:spPr/>
    </dgm:pt>
    <dgm:pt modelId="{8899830B-2BA4-4923-89EB-F9BA70431E9F}" type="pres">
      <dgm:prSet presAssocID="{9B079120-4266-4604-94D3-F0F0F4A5CC40}" presName="hierChild5" presStyleCnt="0"/>
      <dgm:spPr/>
    </dgm:pt>
    <dgm:pt modelId="{B125A068-847E-450C-A48E-9C461BABC43E}" type="pres">
      <dgm:prSet presAssocID="{E47854C9-51C9-45B9-992D-30CA8DB39911}" presName="Name35" presStyleLbl="parChTrans1D2" presStyleIdx="1" presStyleCnt="3"/>
      <dgm:spPr/>
      <dgm:t>
        <a:bodyPr/>
        <a:lstStyle/>
        <a:p>
          <a:endParaRPr lang="en-US"/>
        </a:p>
      </dgm:t>
    </dgm:pt>
    <dgm:pt modelId="{C2A1455B-126F-450C-999B-924291A7F4B3}" type="pres">
      <dgm:prSet presAssocID="{1CFD1513-3707-4568-B87F-BAD9D9C44D92}" presName="hierRoot2" presStyleCnt="0">
        <dgm:presLayoutVars>
          <dgm:hierBranch/>
        </dgm:presLayoutVars>
      </dgm:prSet>
      <dgm:spPr/>
    </dgm:pt>
    <dgm:pt modelId="{B1CF02CD-CF7B-455E-826C-1D6CCE5E4042}" type="pres">
      <dgm:prSet presAssocID="{1CFD1513-3707-4568-B87F-BAD9D9C44D92}" presName="rootComposite" presStyleCnt="0"/>
      <dgm:spPr/>
    </dgm:pt>
    <dgm:pt modelId="{A25A6713-0D42-4AEB-BECE-974DFA631669}" type="pres">
      <dgm:prSet presAssocID="{1CFD1513-3707-4568-B87F-BAD9D9C44D92}" presName="rootText" presStyleLbl="node2" presStyleIdx="1" presStyleCnt="3">
        <dgm:presLayoutVars>
          <dgm:chPref val="3"/>
        </dgm:presLayoutVars>
      </dgm:prSet>
      <dgm:spPr/>
      <dgm:t>
        <a:bodyPr/>
        <a:lstStyle/>
        <a:p>
          <a:endParaRPr lang="en-US"/>
        </a:p>
      </dgm:t>
    </dgm:pt>
    <dgm:pt modelId="{C5EF3A7A-D077-48DA-99DF-173B21CB4F4E}" type="pres">
      <dgm:prSet presAssocID="{1CFD1513-3707-4568-B87F-BAD9D9C44D92}" presName="rootConnector" presStyleLbl="node2" presStyleIdx="1" presStyleCnt="3"/>
      <dgm:spPr/>
      <dgm:t>
        <a:bodyPr/>
        <a:lstStyle/>
        <a:p>
          <a:endParaRPr lang="en-US"/>
        </a:p>
      </dgm:t>
    </dgm:pt>
    <dgm:pt modelId="{1DD4B8B4-CFFE-46DD-B98B-3A16E3C7A888}" type="pres">
      <dgm:prSet presAssocID="{1CFD1513-3707-4568-B87F-BAD9D9C44D92}" presName="hierChild4" presStyleCnt="0"/>
      <dgm:spPr/>
    </dgm:pt>
    <dgm:pt modelId="{F6D96031-162B-4609-972C-BD7FBA0C8730}" type="pres">
      <dgm:prSet presAssocID="{1CFD1513-3707-4568-B87F-BAD9D9C44D92}" presName="hierChild5" presStyleCnt="0"/>
      <dgm:spPr/>
    </dgm:pt>
    <dgm:pt modelId="{9818FE64-41DC-4C74-8EBB-83BA8762EA5A}" type="pres">
      <dgm:prSet presAssocID="{6FA45027-A132-4211-821D-51B0A1D1A0D8}" presName="Name35" presStyleLbl="parChTrans1D2" presStyleIdx="2" presStyleCnt="3"/>
      <dgm:spPr/>
      <dgm:t>
        <a:bodyPr/>
        <a:lstStyle/>
        <a:p>
          <a:endParaRPr lang="en-US"/>
        </a:p>
      </dgm:t>
    </dgm:pt>
    <dgm:pt modelId="{473F6888-F097-4CD5-867B-891A3A8C0B77}" type="pres">
      <dgm:prSet presAssocID="{8C98AA50-5C88-4534-9441-E39C9AD9C31A}" presName="hierRoot2" presStyleCnt="0">
        <dgm:presLayoutVars>
          <dgm:hierBranch/>
        </dgm:presLayoutVars>
      </dgm:prSet>
      <dgm:spPr/>
    </dgm:pt>
    <dgm:pt modelId="{761B0937-4874-425F-961D-DB85EA68E291}" type="pres">
      <dgm:prSet presAssocID="{8C98AA50-5C88-4534-9441-E39C9AD9C31A}" presName="rootComposite" presStyleCnt="0"/>
      <dgm:spPr/>
    </dgm:pt>
    <dgm:pt modelId="{E7227383-3D5F-48E9-A302-681B0C9F2808}" type="pres">
      <dgm:prSet presAssocID="{8C98AA50-5C88-4534-9441-E39C9AD9C31A}" presName="rootText" presStyleLbl="node2" presStyleIdx="2" presStyleCnt="3">
        <dgm:presLayoutVars>
          <dgm:chPref val="3"/>
        </dgm:presLayoutVars>
      </dgm:prSet>
      <dgm:spPr/>
      <dgm:t>
        <a:bodyPr/>
        <a:lstStyle/>
        <a:p>
          <a:endParaRPr lang="en-US"/>
        </a:p>
      </dgm:t>
    </dgm:pt>
    <dgm:pt modelId="{E73CA92E-B04E-4282-94FC-6AD9B60AC134}" type="pres">
      <dgm:prSet presAssocID="{8C98AA50-5C88-4534-9441-E39C9AD9C31A}" presName="rootConnector" presStyleLbl="node2" presStyleIdx="2" presStyleCnt="3"/>
      <dgm:spPr/>
      <dgm:t>
        <a:bodyPr/>
        <a:lstStyle/>
        <a:p>
          <a:endParaRPr lang="en-US"/>
        </a:p>
      </dgm:t>
    </dgm:pt>
    <dgm:pt modelId="{5B36D149-CB15-4485-8F82-62E28969EB62}" type="pres">
      <dgm:prSet presAssocID="{8C98AA50-5C88-4534-9441-E39C9AD9C31A}" presName="hierChild4" presStyleCnt="0"/>
      <dgm:spPr/>
    </dgm:pt>
    <dgm:pt modelId="{DBD1DDB5-02D7-4949-8FCF-F4FC965D50F6}" type="pres">
      <dgm:prSet presAssocID="{8C98AA50-5C88-4534-9441-E39C9AD9C31A}" presName="hierChild5" presStyleCnt="0"/>
      <dgm:spPr/>
    </dgm:pt>
    <dgm:pt modelId="{43CE3F68-02A0-4086-9258-E801B835BB69}" type="pres">
      <dgm:prSet presAssocID="{614B6092-1478-4D84-A0EB-38284398AFB3}" presName="hierChild3" presStyleCnt="0"/>
      <dgm:spPr/>
    </dgm:pt>
  </dgm:ptLst>
  <dgm:cxnLst>
    <dgm:cxn modelId="{E5F7CBC0-AB8A-45EC-9392-4462FD5C5EE5}" type="presOf" srcId="{9B079120-4266-4604-94D3-F0F0F4A5CC40}" destId="{F19AF816-3E71-4B89-8C4E-9750A5022FA9}" srcOrd="1" destOrd="0" presId="urn:microsoft.com/office/officeart/2005/8/layout/orgChart1"/>
    <dgm:cxn modelId="{51FEC459-2E83-420D-B5CB-DA2A2E2A290A}" srcId="{614B6092-1478-4D84-A0EB-38284398AFB3}" destId="{1CFD1513-3707-4568-B87F-BAD9D9C44D92}" srcOrd="1" destOrd="0" parTransId="{E47854C9-51C9-45B9-992D-30CA8DB39911}" sibTransId="{F72C1269-6CA8-44D8-A12E-4FDB2577E7F7}"/>
    <dgm:cxn modelId="{996C54B9-F1DE-4A93-B9AD-20F8FD390089}" type="presOf" srcId="{8C98AA50-5C88-4534-9441-E39C9AD9C31A}" destId="{E7227383-3D5F-48E9-A302-681B0C9F2808}" srcOrd="0" destOrd="0" presId="urn:microsoft.com/office/officeart/2005/8/layout/orgChart1"/>
    <dgm:cxn modelId="{0DA27AFF-787C-4F12-8910-125A1FEC558B}" type="presOf" srcId="{1CFD1513-3707-4568-B87F-BAD9D9C44D92}" destId="{C5EF3A7A-D077-48DA-99DF-173B21CB4F4E}" srcOrd="1" destOrd="0" presId="urn:microsoft.com/office/officeart/2005/8/layout/orgChart1"/>
    <dgm:cxn modelId="{5569AC50-9A63-4C43-9BCA-FF16F1E95B04}" type="presOf" srcId="{614B6092-1478-4D84-A0EB-38284398AFB3}" destId="{5E2929D6-F6AE-4FAC-B728-0BE4DA5B4FA5}" srcOrd="1" destOrd="0" presId="urn:microsoft.com/office/officeart/2005/8/layout/orgChart1"/>
    <dgm:cxn modelId="{2C1B486E-97D7-4952-A1DE-63029269273D}" type="presOf" srcId="{B4098C0E-5DFF-49AC-A176-DCDBC67969BE}" destId="{F7FCFCF8-F466-4F49-9612-2E820197F898}" srcOrd="0" destOrd="0" presId="urn:microsoft.com/office/officeart/2005/8/layout/orgChart1"/>
    <dgm:cxn modelId="{A4A824F1-1A96-4C4B-854B-CAE5C19FF089}" type="presOf" srcId="{8C98AA50-5C88-4534-9441-E39C9AD9C31A}" destId="{E73CA92E-B04E-4282-94FC-6AD9B60AC134}" srcOrd="1" destOrd="0" presId="urn:microsoft.com/office/officeart/2005/8/layout/orgChart1"/>
    <dgm:cxn modelId="{1B9B3432-5BDF-4598-AD38-3FFEB9120395}" type="presOf" srcId="{279219BD-3B3A-4A5B-9FCE-934346F7757C}" destId="{75BCAAB3-7492-45B5-B990-7E64F168A397}" srcOrd="0" destOrd="0" presId="urn:microsoft.com/office/officeart/2005/8/layout/orgChart1"/>
    <dgm:cxn modelId="{F6BD2703-0487-405F-9B05-426BE469CBF0}" srcId="{614B6092-1478-4D84-A0EB-38284398AFB3}" destId="{9B079120-4266-4604-94D3-F0F0F4A5CC40}" srcOrd="0" destOrd="0" parTransId="{B4098C0E-5DFF-49AC-A176-DCDBC67969BE}" sibTransId="{BBA46A6F-FC38-4DE2-A3E8-BA520914499E}"/>
    <dgm:cxn modelId="{80E8EF8F-32DD-4BD4-8993-FA957F82E56F}" type="presOf" srcId="{E47854C9-51C9-45B9-992D-30CA8DB39911}" destId="{B125A068-847E-450C-A48E-9C461BABC43E}" srcOrd="0" destOrd="0" presId="urn:microsoft.com/office/officeart/2005/8/layout/orgChart1"/>
    <dgm:cxn modelId="{68AA2C96-209C-4494-B81C-01B967DFC37B}" srcId="{279219BD-3B3A-4A5B-9FCE-934346F7757C}" destId="{614B6092-1478-4D84-A0EB-38284398AFB3}" srcOrd="0" destOrd="0" parTransId="{71D3EC10-389E-4C98-A0C8-9A3498190764}" sibTransId="{35CC74EA-33EA-4684-8006-FA548B8AEFAB}"/>
    <dgm:cxn modelId="{B46A2244-388E-48C5-984D-59E37369645E}" srcId="{614B6092-1478-4D84-A0EB-38284398AFB3}" destId="{8C98AA50-5C88-4534-9441-E39C9AD9C31A}" srcOrd="2" destOrd="0" parTransId="{6FA45027-A132-4211-821D-51B0A1D1A0D8}" sibTransId="{E02D80ED-AC50-4C60-A18C-D4D7E87FB2C3}"/>
    <dgm:cxn modelId="{9B374A2D-5013-4483-9F85-E347C3A8E966}" type="presOf" srcId="{6FA45027-A132-4211-821D-51B0A1D1A0D8}" destId="{9818FE64-41DC-4C74-8EBB-83BA8762EA5A}" srcOrd="0" destOrd="0" presId="urn:microsoft.com/office/officeart/2005/8/layout/orgChart1"/>
    <dgm:cxn modelId="{C6553935-387A-4597-AC3B-BAF670A2F225}" type="presOf" srcId="{9B079120-4266-4604-94D3-F0F0F4A5CC40}" destId="{579FBA95-7855-4A1E-8359-34DD37BE068F}" srcOrd="0" destOrd="0" presId="urn:microsoft.com/office/officeart/2005/8/layout/orgChart1"/>
    <dgm:cxn modelId="{F3F67969-F798-44EE-9CC1-7BADD20A45BA}" type="presOf" srcId="{1CFD1513-3707-4568-B87F-BAD9D9C44D92}" destId="{A25A6713-0D42-4AEB-BECE-974DFA631669}" srcOrd="0" destOrd="0" presId="urn:microsoft.com/office/officeart/2005/8/layout/orgChart1"/>
    <dgm:cxn modelId="{798C045F-A87A-49EB-B391-2282BFF4BEC6}" type="presOf" srcId="{614B6092-1478-4D84-A0EB-38284398AFB3}" destId="{4B4D9F4D-E1B9-4328-AAB1-C1452BD85F9A}" srcOrd="0" destOrd="0" presId="urn:microsoft.com/office/officeart/2005/8/layout/orgChart1"/>
    <dgm:cxn modelId="{0290721A-18BC-47E7-AC0F-981289EFF896}" type="presParOf" srcId="{75BCAAB3-7492-45B5-B990-7E64F168A397}" destId="{F653AAE0-0B90-40EF-B692-3E38359C322D}" srcOrd="0" destOrd="0" presId="urn:microsoft.com/office/officeart/2005/8/layout/orgChart1"/>
    <dgm:cxn modelId="{0CF3A6B8-4B7F-401A-971D-E69447797678}" type="presParOf" srcId="{F653AAE0-0B90-40EF-B692-3E38359C322D}" destId="{F0158965-EA35-4657-A9BE-20013A431EE4}" srcOrd="0" destOrd="0" presId="urn:microsoft.com/office/officeart/2005/8/layout/orgChart1"/>
    <dgm:cxn modelId="{77447E6F-AF32-4767-9C93-CBD5300F7492}" type="presParOf" srcId="{F0158965-EA35-4657-A9BE-20013A431EE4}" destId="{4B4D9F4D-E1B9-4328-AAB1-C1452BD85F9A}" srcOrd="0" destOrd="0" presId="urn:microsoft.com/office/officeart/2005/8/layout/orgChart1"/>
    <dgm:cxn modelId="{9CB2F4FE-A3ED-4418-B490-1559AE8DC736}" type="presParOf" srcId="{F0158965-EA35-4657-A9BE-20013A431EE4}" destId="{5E2929D6-F6AE-4FAC-B728-0BE4DA5B4FA5}" srcOrd="1" destOrd="0" presId="urn:microsoft.com/office/officeart/2005/8/layout/orgChart1"/>
    <dgm:cxn modelId="{1D3CDE88-8BF5-418D-8583-3ACC08F0F399}" type="presParOf" srcId="{F653AAE0-0B90-40EF-B692-3E38359C322D}" destId="{03F4495D-0FAB-44EA-9AD4-A4C65C3974A8}" srcOrd="1" destOrd="0" presId="urn:microsoft.com/office/officeart/2005/8/layout/orgChart1"/>
    <dgm:cxn modelId="{02C61100-1BC8-4C55-BB2B-172BF821A72B}" type="presParOf" srcId="{03F4495D-0FAB-44EA-9AD4-A4C65C3974A8}" destId="{F7FCFCF8-F466-4F49-9612-2E820197F898}" srcOrd="0" destOrd="0" presId="urn:microsoft.com/office/officeart/2005/8/layout/orgChart1"/>
    <dgm:cxn modelId="{59327727-C920-4803-B62F-AF75A0E5C4FE}" type="presParOf" srcId="{03F4495D-0FAB-44EA-9AD4-A4C65C3974A8}" destId="{05147459-A72B-42CC-8F4A-4732F43B1D0A}" srcOrd="1" destOrd="0" presId="urn:microsoft.com/office/officeart/2005/8/layout/orgChart1"/>
    <dgm:cxn modelId="{D832C0FF-83D4-41C6-BD0E-A8A462800172}" type="presParOf" srcId="{05147459-A72B-42CC-8F4A-4732F43B1D0A}" destId="{BA35F2F3-EF85-4F2A-851B-F3040568153F}" srcOrd="0" destOrd="0" presId="urn:microsoft.com/office/officeart/2005/8/layout/orgChart1"/>
    <dgm:cxn modelId="{027ED412-3CF1-46C8-A850-36DD8AA5996C}" type="presParOf" srcId="{BA35F2F3-EF85-4F2A-851B-F3040568153F}" destId="{579FBA95-7855-4A1E-8359-34DD37BE068F}" srcOrd="0" destOrd="0" presId="urn:microsoft.com/office/officeart/2005/8/layout/orgChart1"/>
    <dgm:cxn modelId="{BC8C40DB-7663-4677-8FBA-0E3E0B890BFE}" type="presParOf" srcId="{BA35F2F3-EF85-4F2A-851B-F3040568153F}" destId="{F19AF816-3E71-4B89-8C4E-9750A5022FA9}" srcOrd="1" destOrd="0" presId="urn:microsoft.com/office/officeart/2005/8/layout/orgChart1"/>
    <dgm:cxn modelId="{F1D6F04B-F749-4685-AB11-03F8956613EE}" type="presParOf" srcId="{05147459-A72B-42CC-8F4A-4732F43B1D0A}" destId="{727CC9B0-6939-4E6C-A716-1908010636AB}" srcOrd="1" destOrd="0" presId="urn:microsoft.com/office/officeart/2005/8/layout/orgChart1"/>
    <dgm:cxn modelId="{E5578A7E-F9C2-4C3A-875E-2107F29E6BDA}" type="presParOf" srcId="{05147459-A72B-42CC-8F4A-4732F43B1D0A}" destId="{8899830B-2BA4-4923-89EB-F9BA70431E9F}" srcOrd="2" destOrd="0" presId="urn:microsoft.com/office/officeart/2005/8/layout/orgChart1"/>
    <dgm:cxn modelId="{97597709-08BF-4224-96B7-A6029C9C878B}" type="presParOf" srcId="{03F4495D-0FAB-44EA-9AD4-A4C65C3974A8}" destId="{B125A068-847E-450C-A48E-9C461BABC43E}" srcOrd="2" destOrd="0" presId="urn:microsoft.com/office/officeart/2005/8/layout/orgChart1"/>
    <dgm:cxn modelId="{21E69579-6090-4855-8ACF-A2E93ECC0359}" type="presParOf" srcId="{03F4495D-0FAB-44EA-9AD4-A4C65C3974A8}" destId="{C2A1455B-126F-450C-999B-924291A7F4B3}" srcOrd="3" destOrd="0" presId="urn:microsoft.com/office/officeart/2005/8/layout/orgChart1"/>
    <dgm:cxn modelId="{482856A8-2D8B-4800-B277-984C8778A313}" type="presParOf" srcId="{C2A1455B-126F-450C-999B-924291A7F4B3}" destId="{B1CF02CD-CF7B-455E-826C-1D6CCE5E4042}" srcOrd="0" destOrd="0" presId="urn:microsoft.com/office/officeart/2005/8/layout/orgChart1"/>
    <dgm:cxn modelId="{5EEB472C-9996-4A46-816F-F8243BAB4513}" type="presParOf" srcId="{B1CF02CD-CF7B-455E-826C-1D6CCE5E4042}" destId="{A25A6713-0D42-4AEB-BECE-974DFA631669}" srcOrd="0" destOrd="0" presId="urn:microsoft.com/office/officeart/2005/8/layout/orgChart1"/>
    <dgm:cxn modelId="{2FC043F5-9340-4233-9D23-0142C183A433}" type="presParOf" srcId="{B1CF02CD-CF7B-455E-826C-1D6CCE5E4042}" destId="{C5EF3A7A-D077-48DA-99DF-173B21CB4F4E}" srcOrd="1" destOrd="0" presId="urn:microsoft.com/office/officeart/2005/8/layout/orgChart1"/>
    <dgm:cxn modelId="{831A9132-E5F0-4BB4-9DCB-CF844AD3E4D3}" type="presParOf" srcId="{C2A1455B-126F-450C-999B-924291A7F4B3}" destId="{1DD4B8B4-CFFE-46DD-B98B-3A16E3C7A888}" srcOrd="1" destOrd="0" presId="urn:microsoft.com/office/officeart/2005/8/layout/orgChart1"/>
    <dgm:cxn modelId="{2A3EF0C5-9BBD-4891-A953-A81579ED8B1D}" type="presParOf" srcId="{C2A1455B-126F-450C-999B-924291A7F4B3}" destId="{F6D96031-162B-4609-972C-BD7FBA0C8730}" srcOrd="2" destOrd="0" presId="urn:microsoft.com/office/officeart/2005/8/layout/orgChart1"/>
    <dgm:cxn modelId="{D2344880-7070-4FC7-8EB7-1FCAEB6A9DD5}" type="presParOf" srcId="{03F4495D-0FAB-44EA-9AD4-A4C65C3974A8}" destId="{9818FE64-41DC-4C74-8EBB-83BA8762EA5A}" srcOrd="4" destOrd="0" presId="urn:microsoft.com/office/officeart/2005/8/layout/orgChart1"/>
    <dgm:cxn modelId="{B349B2E5-43FD-417C-9069-5833013AE19F}" type="presParOf" srcId="{03F4495D-0FAB-44EA-9AD4-A4C65C3974A8}" destId="{473F6888-F097-4CD5-867B-891A3A8C0B77}" srcOrd="5" destOrd="0" presId="urn:microsoft.com/office/officeart/2005/8/layout/orgChart1"/>
    <dgm:cxn modelId="{F6389A59-CC7D-4E8E-98E5-F5B46CC01DBB}" type="presParOf" srcId="{473F6888-F097-4CD5-867B-891A3A8C0B77}" destId="{761B0937-4874-425F-961D-DB85EA68E291}" srcOrd="0" destOrd="0" presId="urn:microsoft.com/office/officeart/2005/8/layout/orgChart1"/>
    <dgm:cxn modelId="{71793691-6D48-4A30-AE5C-7794DD86BB7B}" type="presParOf" srcId="{761B0937-4874-425F-961D-DB85EA68E291}" destId="{E7227383-3D5F-48E9-A302-681B0C9F2808}" srcOrd="0" destOrd="0" presId="urn:microsoft.com/office/officeart/2005/8/layout/orgChart1"/>
    <dgm:cxn modelId="{4D8A54E5-8490-4989-A98F-8F139C8910F4}" type="presParOf" srcId="{761B0937-4874-425F-961D-DB85EA68E291}" destId="{E73CA92E-B04E-4282-94FC-6AD9B60AC134}" srcOrd="1" destOrd="0" presId="urn:microsoft.com/office/officeart/2005/8/layout/orgChart1"/>
    <dgm:cxn modelId="{C0FB973B-2D65-4758-B2E5-59A9241EECBB}" type="presParOf" srcId="{473F6888-F097-4CD5-867B-891A3A8C0B77}" destId="{5B36D149-CB15-4485-8F82-62E28969EB62}" srcOrd="1" destOrd="0" presId="urn:microsoft.com/office/officeart/2005/8/layout/orgChart1"/>
    <dgm:cxn modelId="{EF7C5E18-D967-4F66-B8AE-CCF0799FD478}" type="presParOf" srcId="{473F6888-F097-4CD5-867B-891A3A8C0B77}" destId="{DBD1DDB5-02D7-4949-8FCF-F4FC965D50F6}" srcOrd="2" destOrd="0" presId="urn:microsoft.com/office/officeart/2005/8/layout/orgChart1"/>
    <dgm:cxn modelId="{EFEC1638-17BC-4435-BA7B-76003A557AFB}" type="presParOf" srcId="{F653AAE0-0B90-40EF-B692-3E38359C322D}" destId="{43CE3F68-02A0-4086-9258-E801B835BB69}"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6413368B-5AAA-45CD-9636-EC0A12E540C3}" type="doc">
      <dgm:prSet loTypeId="urn:microsoft.com/office/officeart/2005/8/layout/chevron2" loCatId="process" qsTypeId="urn:microsoft.com/office/officeart/2005/8/quickstyle/simple1" qsCatId="simple" csTypeId="urn:microsoft.com/office/officeart/2005/8/colors/accent1_2" csCatId="accent1" phldr="1"/>
      <dgm:spPr>
        <a:scene3d>
          <a:camera prst="orthographicFront">
            <a:rot lat="0" lon="0" rev="0"/>
          </a:camera>
          <a:lightRig rig="soft" dir="t">
            <a:rot lat="0" lon="0" rev="0"/>
          </a:lightRig>
        </a:scene3d>
      </dgm:spPr>
      <dgm:t>
        <a:bodyPr/>
        <a:lstStyle/>
        <a:p>
          <a:endParaRPr lang="en-US"/>
        </a:p>
      </dgm:t>
    </dgm:pt>
    <dgm:pt modelId="{D2A42FB6-20DB-4CA1-8C91-796611F89B9B}">
      <dgm:prSet phldrT="[Text]">
        <dgm:style>
          <a:lnRef idx="1">
            <a:schemeClr val="accent4"/>
          </a:lnRef>
          <a:fillRef idx="2">
            <a:schemeClr val="accent4"/>
          </a:fillRef>
          <a:effectRef idx="1">
            <a:schemeClr val="accent4"/>
          </a:effectRef>
          <a:fontRef idx="minor">
            <a:schemeClr val="dk1"/>
          </a:fontRef>
        </dgm:style>
      </dgm:prSet>
      <dgm:spPr>
        <a:ln/>
      </dgm:spPr>
      <dgm:t>
        <a:bodyPr/>
        <a:lstStyle/>
        <a:p>
          <a:r>
            <a:rPr lang="en-US" dirty="0" smtClean="0"/>
            <a:t>ITR 1</a:t>
          </a:r>
          <a:endParaRPr lang="en-US" dirty="0"/>
        </a:p>
      </dgm:t>
    </dgm:pt>
    <dgm:pt modelId="{71283C6E-0527-400D-8341-A53D64E97B69}" type="parTrans" cxnId="{44F8D595-88E7-49F6-8680-7E016F88732A}">
      <dgm:prSet/>
      <dgm:spPr/>
      <dgm:t>
        <a:bodyPr/>
        <a:lstStyle/>
        <a:p>
          <a:endParaRPr lang="en-US"/>
        </a:p>
      </dgm:t>
    </dgm:pt>
    <dgm:pt modelId="{08ED8BF7-5E25-43BD-AF6B-E9CBFC5458FC}" type="sibTrans" cxnId="{44F8D595-88E7-49F6-8680-7E016F88732A}">
      <dgm:prSet/>
      <dgm:spPr/>
      <dgm:t>
        <a:bodyPr/>
        <a:lstStyle/>
        <a:p>
          <a:endParaRPr lang="en-US"/>
        </a:p>
      </dgm:t>
    </dgm:pt>
    <dgm:pt modelId="{AA621F35-292F-4105-97D3-961C516EECAE}">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Individuals having Income from Salary/ Pension/ family pension) &amp; Interest</a:t>
          </a:r>
          <a:endParaRPr lang="en-US" dirty="0"/>
        </a:p>
      </dgm:t>
    </dgm:pt>
    <dgm:pt modelId="{303D698F-0C59-4B49-AEB8-A7906AC7CEA1}" type="parTrans" cxnId="{09397877-337B-47D7-BB65-7DC5FF86DCB0}">
      <dgm:prSet/>
      <dgm:spPr/>
      <dgm:t>
        <a:bodyPr/>
        <a:lstStyle/>
        <a:p>
          <a:endParaRPr lang="en-US"/>
        </a:p>
      </dgm:t>
    </dgm:pt>
    <dgm:pt modelId="{ED1800EE-D4F3-4ADD-A9CC-ED88CACC95D8}" type="sibTrans" cxnId="{09397877-337B-47D7-BB65-7DC5FF86DCB0}">
      <dgm:prSet/>
      <dgm:spPr/>
      <dgm:t>
        <a:bodyPr/>
        <a:lstStyle/>
        <a:p>
          <a:endParaRPr lang="en-US"/>
        </a:p>
      </dgm:t>
    </dgm:pt>
    <dgm:pt modelId="{9C99817F-C112-4016-B6C3-349B56BDAA4A}">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en-US" dirty="0" smtClean="0"/>
            <a:t>ITR 2</a:t>
          </a:r>
          <a:endParaRPr lang="en-US" dirty="0"/>
        </a:p>
      </dgm:t>
    </dgm:pt>
    <dgm:pt modelId="{5FC4EB99-3242-43C0-92C5-7DC9C36A44E2}" type="parTrans" cxnId="{CA061F70-537F-4622-8680-EED50B1C0EAF}">
      <dgm:prSet/>
      <dgm:spPr/>
      <dgm:t>
        <a:bodyPr/>
        <a:lstStyle/>
        <a:p>
          <a:endParaRPr lang="en-US"/>
        </a:p>
      </dgm:t>
    </dgm:pt>
    <dgm:pt modelId="{C4696E7C-3D4E-4824-AB95-8F350D2A3FAA}" type="sibTrans" cxnId="{CA061F70-537F-4622-8680-EED50B1C0EAF}">
      <dgm:prSet/>
      <dgm:spPr/>
      <dgm:t>
        <a:bodyPr/>
        <a:lstStyle/>
        <a:p>
          <a:endParaRPr lang="en-US"/>
        </a:p>
      </dgm:t>
    </dgm:pt>
    <dgm:pt modelId="{5704F1F7-1632-46E8-952C-D2B8659A8D69}">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Individuals having Income from dividend profits from mutual funds and shares, rental income etc.</a:t>
          </a:r>
          <a:endParaRPr lang="en-US" dirty="0"/>
        </a:p>
      </dgm:t>
    </dgm:pt>
    <dgm:pt modelId="{013B9CA3-F664-4AAC-9EB2-74C421C03C29}" type="parTrans" cxnId="{0BACF851-794D-4AF5-94DE-7B33EBECD46C}">
      <dgm:prSet/>
      <dgm:spPr/>
      <dgm:t>
        <a:bodyPr/>
        <a:lstStyle/>
        <a:p>
          <a:endParaRPr lang="en-US"/>
        </a:p>
      </dgm:t>
    </dgm:pt>
    <dgm:pt modelId="{13530DA7-1B66-4445-A37F-C75554A1069A}" type="sibTrans" cxnId="{0BACF851-794D-4AF5-94DE-7B33EBECD46C}">
      <dgm:prSet/>
      <dgm:spPr/>
      <dgm:t>
        <a:bodyPr/>
        <a:lstStyle/>
        <a:p>
          <a:endParaRPr lang="en-US"/>
        </a:p>
      </dgm:t>
    </dgm:pt>
    <dgm:pt modelId="{D16BBE29-F8A0-46C3-9ACF-E406CF82A778}">
      <dgm:prSet phldrT="[Text]">
        <dgm:style>
          <a:lnRef idx="1">
            <a:schemeClr val="accent4"/>
          </a:lnRef>
          <a:fillRef idx="2">
            <a:schemeClr val="accent4"/>
          </a:fillRef>
          <a:effectRef idx="1">
            <a:schemeClr val="accent4"/>
          </a:effectRef>
          <a:fontRef idx="minor">
            <a:schemeClr val="dk1"/>
          </a:fontRef>
        </dgm:style>
      </dgm:prSet>
      <dgm:spPr>
        <a:ln/>
      </dgm:spPr>
      <dgm:t>
        <a:bodyPr/>
        <a:lstStyle/>
        <a:p>
          <a:r>
            <a:rPr lang="en-US" dirty="0" smtClean="0"/>
            <a:t>ITR 3</a:t>
          </a:r>
          <a:endParaRPr lang="en-US" dirty="0"/>
        </a:p>
      </dgm:t>
    </dgm:pt>
    <dgm:pt modelId="{F35D02AF-F04B-4976-BF91-F9D13E924822}" type="parTrans" cxnId="{43A8FCAC-DD56-4930-9EA1-BF82B7547F78}">
      <dgm:prSet/>
      <dgm:spPr/>
      <dgm:t>
        <a:bodyPr/>
        <a:lstStyle/>
        <a:p>
          <a:endParaRPr lang="en-US"/>
        </a:p>
      </dgm:t>
    </dgm:pt>
    <dgm:pt modelId="{1196305C-0E2E-43EE-B180-589AF6DDE52A}" type="sibTrans" cxnId="{43A8FCAC-DD56-4930-9EA1-BF82B7547F78}">
      <dgm:prSet/>
      <dgm:spPr/>
      <dgm:t>
        <a:bodyPr/>
        <a:lstStyle/>
        <a:p>
          <a:endParaRPr lang="en-US"/>
        </a:p>
      </dgm:t>
    </dgm:pt>
    <dgm:pt modelId="{04F6C329-02A6-4B9D-8051-2BB5E362DF50}">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Individuals who are partners in a partnership firm</a:t>
          </a:r>
          <a:endParaRPr lang="en-US" dirty="0"/>
        </a:p>
      </dgm:t>
    </dgm:pt>
    <dgm:pt modelId="{5432C964-7EB5-4461-9FCC-5962CF0DCF3B}" type="parTrans" cxnId="{7DD049EB-DDE3-4623-8FBC-9CCF4C168E59}">
      <dgm:prSet/>
      <dgm:spPr/>
      <dgm:t>
        <a:bodyPr/>
        <a:lstStyle/>
        <a:p>
          <a:endParaRPr lang="en-US"/>
        </a:p>
      </dgm:t>
    </dgm:pt>
    <dgm:pt modelId="{92548243-BB96-4EAD-B22A-FA5410F534A5}" type="sibTrans" cxnId="{7DD049EB-DDE3-4623-8FBC-9CCF4C168E59}">
      <dgm:prSet/>
      <dgm:spPr/>
      <dgm:t>
        <a:bodyPr/>
        <a:lstStyle/>
        <a:p>
          <a:endParaRPr lang="en-US"/>
        </a:p>
      </dgm:t>
    </dgm:pt>
    <dgm:pt modelId="{422D6DA3-BFA0-49DB-976C-B87C69564E04}">
      <dgm:prSet>
        <dgm:style>
          <a:lnRef idx="1">
            <a:schemeClr val="accent1"/>
          </a:lnRef>
          <a:fillRef idx="2">
            <a:schemeClr val="accent1"/>
          </a:fillRef>
          <a:effectRef idx="1">
            <a:schemeClr val="accent1"/>
          </a:effectRef>
          <a:fontRef idx="minor">
            <a:schemeClr val="dk1"/>
          </a:fontRef>
        </dgm:style>
      </dgm:prSet>
      <dgm:spPr>
        <a:ln/>
      </dgm:spPr>
      <dgm:t>
        <a:bodyPr/>
        <a:lstStyle/>
        <a:p>
          <a:r>
            <a:rPr lang="en-US" dirty="0" smtClean="0"/>
            <a:t>ITR 4</a:t>
          </a:r>
          <a:endParaRPr lang="en-US" dirty="0"/>
        </a:p>
      </dgm:t>
    </dgm:pt>
    <dgm:pt modelId="{1C1B94AB-D627-46A3-951E-9AB2E9D3FF70}" type="parTrans" cxnId="{6FB87D81-A9A4-4BFA-BBBD-7300EA1287CD}">
      <dgm:prSet/>
      <dgm:spPr/>
      <dgm:t>
        <a:bodyPr/>
        <a:lstStyle/>
        <a:p>
          <a:endParaRPr lang="en-US"/>
        </a:p>
      </dgm:t>
    </dgm:pt>
    <dgm:pt modelId="{B600CFB2-76AE-45C5-AF8A-F4813BD3D6A9}" type="sibTrans" cxnId="{6FB87D81-A9A4-4BFA-BBBD-7300EA1287CD}">
      <dgm:prSet/>
      <dgm:spPr/>
      <dgm:t>
        <a:bodyPr/>
        <a:lstStyle/>
        <a:p>
          <a:endParaRPr lang="en-US"/>
        </a:p>
      </dgm:t>
    </dgm:pt>
    <dgm:pt modelId="{069D2B40-972B-42B8-AD7B-A14353E93AE8}">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mtClean="0"/>
            <a:t>For individuals having income from a proprietary business or profession</a:t>
          </a:r>
          <a:endParaRPr lang="en-US"/>
        </a:p>
      </dgm:t>
    </dgm:pt>
    <dgm:pt modelId="{F07F0BE9-DAB6-482B-B8EE-61CF3BDB47A6}" type="parTrans" cxnId="{207BDBF9-D8DA-4D59-B88B-D147DAD468DE}">
      <dgm:prSet/>
      <dgm:spPr/>
      <dgm:t>
        <a:bodyPr/>
        <a:lstStyle/>
        <a:p>
          <a:endParaRPr lang="en-US"/>
        </a:p>
      </dgm:t>
    </dgm:pt>
    <dgm:pt modelId="{1FAE3DA0-1956-4E0F-A1EE-A91405D7DEB9}" type="sibTrans" cxnId="{207BDBF9-D8DA-4D59-B88B-D147DAD468DE}">
      <dgm:prSet/>
      <dgm:spPr/>
      <dgm:t>
        <a:bodyPr/>
        <a:lstStyle/>
        <a:p>
          <a:endParaRPr lang="en-US"/>
        </a:p>
      </dgm:t>
    </dgm:pt>
    <dgm:pt modelId="{E11196C2-CAF8-4DB5-94FD-6F77081245F1}" type="pres">
      <dgm:prSet presAssocID="{6413368B-5AAA-45CD-9636-EC0A12E540C3}" presName="linearFlow" presStyleCnt="0">
        <dgm:presLayoutVars>
          <dgm:dir/>
          <dgm:animLvl val="lvl"/>
          <dgm:resizeHandles val="exact"/>
        </dgm:presLayoutVars>
      </dgm:prSet>
      <dgm:spPr/>
      <dgm:t>
        <a:bodyPr/>
        <a:lstStyle/>
        <a:p>
          <a:endParaRPr lang="en-US"/>
        </a:p>
      </dgm:t>
    </dgm:pt>
    <dgm:pt modelId="{4AB509D8-F109-46DD-9DDF-B198C9852F7B}" type="pres">
      <dgm:prSet presAssocID="{D2A42FB6-20DB-4CA1-8C91-796611F89B9B}"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9BA0EB75-C222-4B0A-BA5E-970892615BE2}" type="pres">
      <dgm:prSet presAssocID="{D2A42FB6-20DB-4CA1-8C91-796611F89B9B}" presName="parentText" presStyleLbl="alignNode1" presStyleIdx="0" presStyleCnt="4">
        <dgm:presLayoutVars>
          <dgm:chMax val="1"/>
          <dgm:bulletEnabled val="1"/>
        </dgm:presLayoutVars>
      </dgm:prSet>
      <dgm:spPr/>
      <dgm:t>
        <a:bodyPr/>
        <a:lstStyle/>
        <a:p>
          <a:endParaRPr lang="en-US"/>
        </a:p>
      </dgm:t>
    </dgm:pt>
    <dgm:pt modelId="{560FD395-4C26-4877-B07C-0396FDFC1173}" type="pres">
      <dgm:prSet presAssocID="{D2A42FB6-20DB-4CA1-8C91-796611F89B9B}" presName="descendantText" presStyleLbl="alignAcc1" presStyleIdx="0" presStyleCnt="4">
        <dgm:presLayoutVars>
          <dgm:bulletEnabled val="1"/>
        </dgm:presLayoutVars>
      </dgm:prSet>
      <dgm:spPr/>
      <dgm:t>
        <a:bodyPr/>
        <a:lstStyle/>
        <a:p>
          <a:endParaRPr lang="en-US"/>
        </a:p>
      </dgm:t>
    </dgm:pt>
    <dgm:pt modelId="{58809895-6BE0-495C-9B16-9B47604529C9}" type="pres">
      <dgm:prSet presAssocID="{08ED8BF7-5E25-43BD-AF6B-E9CBFC5458FC}"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66D587B2-CBDC-453A-8BDB-681B38495AE8}" type="pres">
      <dgm:prSet presAssocID="{9C99817F-C112-4016-B6C3-349B56BDAA4A}"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4F6E5B47-0E29-482F-8A25-32656F8DCFA9}" type="pres">
      <dgm:prSet presAssocID="{9C99817F-C112-4016-B6C3-349B56BDAA4A}" presName="parentText" presStyleLbl="alignNode1" presStyleIdx="1" presStyleCnt="4">
        <dgm:presLayoutVars>
          <dgm:chMax val="1"/>
          <dgm:bulletEnabled val="1"/>
        </dgm:presLayoutVars>
      </dgm:prSet>
      <dgm:spPr/>
      <dgm:t>
        <a:bodyPr/>
        <a:lstStyle/>
        <a:p>
          <a:endParaRPr lang="en-US"/>
        </a:p>
      </dgm:t>
    </dgm:pt>
    <dgm:pt modelId="{8A5342D9-E57D-45FE-832B-08ADF82DCC6C}" type="pres">
      <dgm:prSet presAssocID="{9C99817F-C112-4016-B6C3-349B56BDAA4A}" presName="descendantText" presStyleLbl="alignAcc1" presStyleIdx="1" presStyleCnt="4">
        <dgm:presLayoutVars>
          <dgm:bulletEnabled val="1"/>
        </dgm:presLayoutVars>
      </dgm:prSet>
      <dgm:spPr/>
      <dgm:t>
        <a:bodyPr/>
        <a:lstStyle/>
        <a:p>
          <a:endParaRPr lang="en-US"/>
        </a:p>
      </dgm:t>
    </dgm:pt>
    <dgm:pt modelId="{1ACFA462-581B-4790-ADC7-A5183E4C08CF}" type="pres">
      <dgm:prSet presAssocID="{C4696E7C-3D4E-4824-AB95-8F350D2A3FAA}"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A3353953-387D-4328-ADA3-38BE5F3F530A}" type="pres">
      <dgm:prSet presAssocID="{D16BBE29-F8A0-46C3-9ACF-E406CF82A778}"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48E8BA59-3685-466E-9394-E6CD9300A0C1}" type="pres">
      <dgm:prSet presAssocID="{D16BBE29-F8A0-46C3-9ACF-E406CF82A778}" presName="parentText" presStyleLbl="alignNode1" presStyleIdx="2" presStyleCnt="4">
        <dgm:presLayoutVars>
          <dgm:chMax val="1"/>
          <dgm:bulletEnabled val="1"/>
        </dgm:presLayoutVars>
      </dgm:prSet>
      <dgm:spPr/>
      <dgm:t>
        <a:bodyPr/>
        <a:lstStyle/>
        <a:p>
          <a:endParaRPr lang="en-US"/>
        </a:p>
      </dgm:t>
    </dgm:pt>
    <dgm:pt modelId="{AD67B8F5-4B8D-4774-BF3B-7C8D947D7197}" type="pres">
      <dgm:prSet presAssocID="{D16BBE29-F8A0-46C3-9ACF-E406CF82A778}" presName="descendantText" presStyleLbl="alignAcc1" presStyleIdx="2" presStyleCnt="4">
        <dgm:presLayoutVars>
          <dgm:bulletEnabled val="1"/>
        </dgm:presLayoutVars>
      </dgm:prSet>
      <dgm:spPr/>
      <dgm:t>
        <a:bodyPr/>
        <a:lstStyle/>
        <a:p>
          <a:endParaRPr lang="en-US"/>
        </a:p>
      </dgm:t>
    </dgm:pt>
    <dgm:pt modelId="{930D152A-CF79-499C-BEF6-5B064E9CE848}" type="pres">
      <dgm:prSet presAssocID="{1196305C-0E2E-43EE-B180-589AF6DDE52A}"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B5DF2A4B-3935-4399-AC34-40182C382973}" type="pres">
      <dgm:prSet presAssocID="{422D6DA3-BFA0-49DB-976C-B87C69564E04}"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7C8B6D98-2CB6-4F8E-9894-5C41DC06117F}" type="pres">
      <dgm:prSet presAssocID="{422D6DA3-BFA0-49DB-976C-B87C69564E04}" presName="parentText" presStyleLbl="alignNode1" presStyleIdx="3" presStyleCnt="4">
        <dgm:presLayoutVars>
          <dgm:chMax val="1"/>
          <dgm:bulletEnabled val="1"/>
        </dgm:presLayoutVars>
      </dgm:prSet>
      <dgm:spPr/>
      <dgm:t>
        <a:bodyPr/>
        <a:lstStyle/>
        <a:p>
          <a:endParaRPr lang="en-US"/>
        </a:p>
      </dgm:t>
    </dgm:pt>
    <dgm:pt modelId="{3564927C-E720-4595-BE1D-353E694E34C5}" type="pres">
      <dgm:prSet presAssocID="{422D6DA3-BFA0-49DB-976C-B87C69564E04}" presName="descendantText" presStyleLbl="alignAcc1" presStyleIdx="3" presStyleCnt="4">
        <dgm:presLayoutVars>
          <dgm:bulletEnabled val="1"/>
        </dgm:presLayoutVars>
      </dgm:prSet>
      <dgm:spPr/>
      <dgm:t>
        <a:bodyPr/>
        <a:lstStyle/>
        <a:p>
          <a:endParaRPr lang="en-US"/>
        </a:p>
      </dgm:t>
    </dgm:pt>
  </dgm:ptLst>
  <dgm:cxnLst>
    <dgm:cxn modelId="{44F8D595-88E7-49F6-8680-7E016F88732A}" srcId="{6413368B-5AAA-45CD-9636-EC0A12E540C3}" destId="{D2A42FB6-20DB-4CA1-8C91-796611F89B9B}" srcOrd="0" destOrd="0" parTransId="{71283C6E-0527-400D-8341-A53D64E97B69}" sibTransId="{08ED8BF7-5E25-43BD-AF6B-E9CBFC5458FC}"/>
    <dgm:cxn modelId="{3EA9BD41-AECF-4A9E-9EC7-11AC888D347B}" type="presOf" srcId="{9C99817F-C112-4016-B6C3-349B56BDAA4A}" destId="{4F6E5B47-0E29-482F-8A25-32656F8DCFA9}" srcOrd="0" destOrd="0" presId="urn:microsoft.com/office/officeart/2005/8/layout/chevron2"/>
    <dgm:cxn modelId="{A39D5A6B-8B30-45DC-A083-E743506446C7}" type="presOf" srcId="{D16BBE29-F8A0-46C3-9ACF-E406CF82A778}" destId="{48E8BA59-3685-466E-9394-E6CD9300A0C1}" srcOrd="0" destOrd="0" presId="urn:microsoft.com/office/officeart/2005/8/layout/chevron2"/>
    <dgm:cxn modelId="{2B1A3E78-FD84-49B7-AF0F-1AE1886F3DD7}" type="presOf" srcId="{AA621F35-292F-4105-97D3-961C516EECAE}" destId="{560FD395-4C26-4877-B07C-0396FDFC1173}" srcOrd="0" destOrd="0" presId="urn:microsoft.com/office/officeart/2005/8/layout/chevron2"/>
    <dgm:cxn modelId="{0BACF851-794D-4AF5-94DE-7B33EBECD46C}" srcId="{9C99817F-C112-4016-B6C3-349B56BDAA4A}" destId="{5704F1F7-1632-46E8-952C-D2B8659A8D69}" srcOrd="0" destOrd="0" parTransId="{013B9CA3-F664-4AAC-9EB2-74C421C03C29}" sibTransId="{13530DA7-1B66-4445-A37F-C75554A1069A}"/>
    <dgm:cxn modelId="{41DF43C0-D0AF-4409-9D78-622755AAED4D}" type="presOf" srcId="{069D2B40-972B-42B8-AD7B-A14353E93AE8}" destId="{3564927C-E720-4595-BE1D-353E694E34C5}" srcOrd="0" destOrd="0" presId="urn:microsoft.com/office/officeart/2005/8/layout/chevron2"/>
    <dgm:cxn modelId="{0C63DA2D-CE20-4839-A46B-7A81D9887922}" type="presOf" srcId="{D2A42FB6-20DB-4CA1-8C91-796611F89B9B}" destId="{9BA0EB75-C222-4B0A-BA5E-970892615BE2}" srcOrd="0" destOrd="0" presId="urn:microsoft.com/office/officeart/2005/8/layout/chevron2"/>
    <dgm:cxn modelId="{8AEFC9EA-AB8F-4ECE-8569-C83916F6C2CD}" type="presOf" srcId="{6413368B-5AAA-45CD-9636-EC0A12E540C3}" destId="{E11196C2-CAF8-4DB5-94FD-6F77081245F1}" srcOrd="0" destOrd="0" presId="urn:microsoft.com/office/officeart/2005/8/layout/chevron2"/>
    <dgm:cxn modelId="{43A8FCAC-DD56-4930-9EA1-BF82B7547F78}" srcId="{6413368B-5AAA-45CD-9636-EC0A12E540C3}" destId="{D16BBE29-F8A0-46C3-9ACF-E406CF82A778}" srcOrd="2" destOrd="0" parTransId="{F35D02AF-F04B-4976-BF91-F9D13E924822}" sibTransId="{1196305C-0E2E-43EE-B180-589AF6DDE52A}"/>
    <dgm:cxn modelId="{6E7EA957-5614-44DF-ADF9-1F627CA6D1A3}" type="presOf" srcId="{04F6C329-02A6-4B9D-8051-2BB5E362DF50}" destId="{AD67B8F5-4B8D-4774-BF3B-7C8D947D7197}" srcOrd="0" destOrd="0" presId="urn:microsoft.com/office/officeart/2005/8/layout/chevron2"/>
    <dgm:cxn modelId="{93966786-004A-4EFA-B5AB-FE3F6A159B1F}" type="presOf" srcId="{422D6DA3-BFA0-49DB-976C-B87C69564E04}" destId="{7C8B6D98-2CB6-4F8E-9894-5C41DC06117F}" srcOrd="0" destOrd="0" presId="urn:microsoft.com/office/officeart/2005/8/layout/chevron2"/>
    <dgm:cxn modelId="{63AAAD2F-EF73-4582-A06B-2CFF4EDB363C}" type="presOf" srcId="{5704F1F7-1632-46E8-952C-D2B8659A8D69}" destId="{8A5342D9-E57D-45FE-832B-08ADF82DCC6C}" srcOrd="0" destOrd="0" presId="urn:microsoft.com/office/officeart/2005/8/layout/chevron2"/>
    <dgm:cxn modelId="{7DD049EB-DDE3-4623-8FBC-9CCF4C168E59}" srcId="{D16BBE29-F8A0-46C3-9ACF-E406CF82A778}" destId="{04F6C329-02A6-4B9D-8051-2BB5E362DF50}" srcOrd="0" destOrd="0" parTransId="{5432C964-7EB5-4461-9FCC-5962CF0DCF3B}" sibTransId="{92548243-BB96-4EAD-B22A-FA5410F534A5}"/>
    <dgm:cxn modelId="{09397877-337B-47D7-BB65-7DC5FF86DCB0}" srcId="{D2A42FB6-20DB-4CA1-8C91-796611F89B9B}" destId="{AA621F35-292F-4105-97D3-961C516EECAE}" srcOrd="0" destOrd="0" parTransId="{303D698F-0C59-4B49-AEB8-A7906AC7CEA1}" sibTransId="{ED1800EE-D4F3-4ADD-A9CC-ED88CACC95D8}"/>
    <dgm:cxn modelId="{6FB87D81-A9A4-4BFA-BBBD-7300EA1287CD}" srcId="{6413368B-5AAA-45CD-9636-EC0A12E540C3}" destId="{422D6DA3-BFA0-49DB-976C-B87C69564E04}" srcOrd="3" destOrd="0" parTransId="{1C1B94AB-D627-46A3-951E-9AB2E9D3FF70}" sibTransId="{B600CFB2-76AE-45C5-AF8A-F4813BD3D6A9}"/>
    <dgm:cxn modelId="{CA061F70-537F-4622-8680-EED50B1C0EAF}" srcId="{6413368B-5AAA-45CD-9636-EC0A12E540C3}" destId="{9C99817F-C112-4016-B6C3-349B56BDAA4A}" srcOrd="1" destOrd="0" parTransId="{5FC4EB99-3242-43C0-92C5-7DC9C36A44E2}" sibTransId="{C4696E7C-3D4E-4824-AB95-8F350D2A3FAA}"/>
    <dgm:cxn modelId="{207BDBF9-D8DA-4D59-B88B-D147DAD468DE}" srcId="{422D6DA3-BFA0-49DB-976C-B87C69564E04}" destId="{069D2B40-972B-42B8-AD7B-A14353E93AE8}" srcOrd="0" destOrd="0" parTransId="{F07F0BE9-DAB6-482B-B8EE-61CF3BDB47A6}" sibTransId="{1FAE3DA0-1956-4E0F-A1EE-A91405D7DEB9}"/>
    <dgm:cxn modelId="{42DB18C4-F715-4591-AC87-2A6B7F6438C4}" type="presParOf" srcId="{E11196C2-CAF8-4DB5-94FD-6F77081245F1}" destId="{4AB509D8-F109-46DD-9DDF-B198C9852F7B}" srcOrd="0" destOrd="0" presId="urn:microsoft.com/office/officeart/2005/8/layout/chevron2"/>
    <dgm:cxn modelId="{AFD5F557-6382-4C95-A33F-6CB5632A2B34}" type="presParOf" srcId="{4AB509D8-F109-46DD-9DDF-B198C9852F7B}" destId="{9BA0EB75-C222-4B0A-BA5E-970892615BE2}" srcOrd="0" destOrd="0" presId="urn:microsoft.com/office/officeart/2005/8/layout/chevron2"/>
    <dgm:cxn modelId="{3AA34150-2749-43CC-B8FA-D24E498E8254}" type="presParOf" srcId="{4AB509D8-F109-46DD-9DDF-B198C9852F7B}" destId="{560FD395-4C26-4877-B07C-0396FDFC1173}" srcOrd="1" destOrd="0" presId="urn:microsoft.com/office/officeart/2005/8/layout/chevron2"/>
    <dgm:cxn modelId="{DD382E40-F17C-4C55-96A3-8F9DFB275B9B}" type="presParOf" srcId="{E11196C2-CAF8-4DB5-94FD-6F77081245F1}" destId="{58809895-6BE0-495C-9B16-9B47604529C9}" srcOrd="1" destOrd="0" presId="urn:microsoft.com/office/officeart/2005/8/layout/chevron2"/>
    <dgm:cxn modelId="{39BA6069-60F6-4921-9503-068DB51BEBE0}" type="presParOf" srcId="{E11196C2-CAF8-4DB5-94FD-6F77081245F1}" destId="{66D587B2-CBDC-453A-8BDB-681B38495AE8}" srcOrd="2" destOrd="0" presId="urn:microsoft.com/office/officeart/2005/8/layout/chevron2"/>
    <dgm:cxn modelId="{F79AD5A4-3B01-4098-9AC0-6A7336B62C37}" type="presParOf" srcId="{66D587B2-CBDC-453A-8BDB-681B38495AE8}" destId="{4F6E5B47-0E29-482F-8A25-32656F8DCFA9}" srcOrd="0" destOrd="0" presId="urn:microsoft.com/office/officeart/2005/8/layout/chevron2"/>
    <dgm:cxn modelId="{4101715C-5BBF-4B27-AA3E-DE2379B4C937}" type="presParOf" srcId="{66D587B2-CBDC-453A-8BDB-681B38495AE8}" destId="{8A5342D9-E57D-45FE-832B-08ADF82DCC6C}" srcOrd="1" destOrd="0" presId="urn:microsoft.com/office/officeart/2005/8/layout/chevron2"/>
    <dgm:cxn modelId="{E74CD8BF-BBF5-424F-B395-1C5A77A7ED86}" type="presParOf" srcId="{E11196C2-CAF8-4DB5-94FD-6F77081245F1}" destId="{1ACFA462-581B-4790-ADC7-A5183E4C08CF}" srcOrd="3" destOrd="0" presId="urn:microsoft.com/office/officeart/2005/8/layout/chevron2"/>
    <dgm:cxn modelId="{0A2DF62F-0B52-49BA-ABA3-9DA4F601998F}" type="presParOf" srcId="{E11196C2-CAF8-4DB5-94FD-6F77081245F1}" destId="{A3353953-387D-4328-ADA3-38BE5F3F530A}" srcOrd="4" destOrd="0" presId="urn:microsoft.com/office/officeart/2005/8/layout/chevron2"/>
    <dgm:cxn modelId="{7C815956-9358-4529-8D03-09229DB17D50}" type="presParOf" srcId="{A3353953-387D-4328-ADA3-38BE5F3F530A}" destId="{48E8BA59-3685-466E-9394-E6CD9300A0C1}" srcOrd="0" destOrd="0" presId="urn:microsoft.com/office/officeart/2005/8/layout/chevron2"/>
    <dgm:cxn modelId="{47F43F1D-55A5-48FA-8B95-24B608321D4D}" type="presParOf" srcId="{A3353953-387D-4328-ADA3-38BE5F3F530A}" destId="{AD67B8F5-4B8D-4774-BF3B-7C8D947D7197}" srcOrd="1" destOrd="0" presId="urn:microsoft.com/office/officeart/2005/8/layout/chevron2"/>
    <dgm:cxn modelId="{28B9DC50-79A5-41E9-8025-B896C0F7EEE5}" type="presParOf" srcId="{E11196C2-CAF8-4DB5-94FD-6F77081245F1}" destId="{930D152A-CF79-499C-BEF6-5B064E9CE848}" srcOrd="5" destOrd="0" presId="urn:microsoft.com/office/officeart/2005/8/layout/chevron2"/>
    <dgm:cxn modelId="{1FAD943F-B513-452D-ACBD-1B36E4337B5D}" type="presParOf" srcId="{E11196C2-CAF8-4DB5-94FD-6F77081245F1}" destId="{B5DF2A4B-3935-4399-AC34-40182C382973}" srcOrd="6" destOrd="0" presId="urn:microsoft.com/office/officeart/2005/8/layout/chevron2"/>
    <dgm:cxn modelId="{AF1475A2-43F8-4FE5-8848-AAE05DA73CC0}" type="presParOf" srcId="{B5DF2A4B-3935-4399-AC34-40182C382973}" destId="{7C8B6D98-2CB6-4F8E-9894-5C41DC06117F}" srcOrd="0" destOrd="0" presId="urn:microsoft.com/office/officeart/2005/8/layout/chevron2"/>
    <dgm:cxn modelId="{88ED2C66-FAB2-4192-8ACE-AE795B266D31}" type="presParOf" srcId="{B5DF2A4B-3935-4399-AC34-40182C382973}" destId="{3564927C-E720-4595-BE1D-353E694E34C5}" srcOrd="1" destOrd="0" presId="urn:microsoft.com/office/officeart/2005/8/layout/chevron2"/>
  </dgm:cxnLst>
  <dgm:bg/>
  <dgm:whole/>
</dgm:dataModel>
</file>

<file path=ppt/diagrams/data3.xml><?xml version="1.0" encoding="utf-8"?>
<dgm:dataModel xmlns:dgm="http://schemas.openxmlformats.org/drawingml/2006/diagram" xmlns:a="http://schemas.openxmlformats.org/drawingml/2006/main">
  <dgm:ptLst>
    <dgm:pt modelId="{6413368B-5AAA-45CD-9636-EC0A12E540C3}" type="doc">
      <dgm:prSet loTypeId="urn:microsoft.com/office/officeart/2005/8/layout/chevron2" loCatId="process" qsTypeId="urn:microsoft.com/office/officeart/2005/8/quickstyle/simple1" qsCatId="simple" csTypeId="urn:microsoft.com/office/officeart/2005/8/colors/accent1_2" csCatId="accent1" phldr="1"/>
      <dgm:spPr>
        <a:scene3d>
          <a:camera prst="orthographicFront">
            <a:rot lat="0" lon="0" rev="0"/>
          </a:camera>
          <a:lightRig rig="soft" dir="t">
            <a:rot lat="0" lon="0" rev="0"/>
          </a:lightRig>
        </a:scene3d>
      </dgm:spPr>
      <dgm:t>
        <a:bodyPr/>
        <a:lstStyle/>
        <a:p>
          <a:endParaRPr lang="en-US"/>
        </a:p>
      </dgm:t>
    </dgm:pt>
    <dgm:pt modelId="{D2A42FB6-20DB-4CA1-8C91-796611F89B9B}">
      <dgm:prSet phldrT="[Text]">
        <dgm:style>
          <a:lnRef idx="1">
            <a:schemeClr val="accent4"/>
          </a:lnRef>
          <a:fillRef idx="2">
            <a:schemeClr val="accent4"/>
          </a:fillRef>
          <a:effectRef idx="1">
            <a:schemeClr val="accent4"/>
          </a:effectRef>
          <a:fontRef idx="minor">
            <a:schemeClr val="dk1"/>
          </a:fontRef>
        </dgm:style>
      </dgm:prSet>
      <dgm:spPr>
        <a:ln/>
      </dgm:spPr>
      <dgm:t>
        <a:bodyPr/>
        <a:lstStyle/>
        <a:p>
          <a:r>
            <a:rPr lang="en-US" dirty="0" smtClean="0"/>
            <a:t>ITR 5 </a:t>
          </a:r>
          <a:endParaRPr lang="en-US" dirty="0"/>
        </a:p>
      </dgm:t>
    </dgm:pt>
    <dgm:pt modelId="{71283C6E-0527-400D-8341-A53D64E97B69}" type="parTrans" cxnId="{44F8D595-88E7-49F6-8680-7E016F88732A}">
      <dgm:prSet/>
      <dgm:spPr/>
      <dgm:t>
        <a:bodyPr/>
        <a:lstStyle/>
        <a:p>
          <a:endParaRPr lang="en-US"/>
        </a:p>
      </dgm:t>
    </dgm:pt>
    <dgm:pt modelId="{08ED8BF7-5E25-43BD-AF6B-E9CBFC5458FC}" type="sibTrans" cxnId="{44F8D595-88E7-49F6-8680-7E016F88732A}">
      <dgm:prSet/>
      <dgm:spPr/>
      <dgm:t>
        <a:bodyPr/>
        <a:lstStyle/>
        <a:p>
          <a:endParaRPr lang="en-US"/>
        </a:p>
      </dgm:t>
    </dgm:pt>
    <dgm:pt modelId="{AA621F35-292F-4105-97D3-961C516EECAE}">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Association of Persons (AOP) or Body of Individuals (BOI)</a:t>
          </a:r>
          <a:endParaRPr lang="en-US" dirty="0"/>
        </a:p>
      </dgm:t>
    </dgm:pt>
    <dgm:pt modelId="{303D698F-0C59-4B49-AEB8-A7906AC7CEA1}" type="parTrans" cxnId="{09397877-337B-47D7-BB65-7DC5FF86DCB0}">
      <dgm:prSet/>
      <dgm:spPr/>
      <dgm:t>
        <a:bodyPr/>
        <a:lstStyle/>
        <a:p>
          <a:endParaRPr lang="en-US"/>
        </a:p>
      </dgm:t>
    </dgm:pt>
    <dgm:pt modelId="{ED1800EE-D4F3-4ADD-A9CC-ED88CACC95D8}" type="sibTrans" cxnId="{09397877-337B-47D7-BB65-7DC5FF86DCB0}">
      <dgm:prSet/>
      <dgm:spPr/>
      <dgm:t>
        <a:bodyPr/>
        <a:lstStyle/>
        <a:p>
          <a:endParaRPr lang="en-US"/>
        </a:p>
      </dgm:t>
    </dgm:pt>
    <dgm:pt modelId="{9C99817F-C112-4016-B6C3-349B56BDAA4A}">
      <dgm:prSet phldrT="[Text]">
        <dgm:style>
          <a:lnRef idx="1">
            <a:schemeClr val="accent1"/>
          </a:lnRef>
          <a:fillRef idx="2">
            <a:schemeClr val="accent1"/>
          </a:fillRef>
          <a:effectRef idx="1">
            <a:schemeClr val="accent1"/>
          </a:effectRef>
          <a:fontRef idx="minor">
            <a:schemeClr val="dk1"/>
          </a:fontRef>
        </dgm:style>
      </dgm:prSet>
      <dgm:spPr>
        <a:ln/>
      </dgm:spPr>
      <dgm:t>
        <a:bodyPr/>
        <a:lstStyle/>
        <a:p>
          <a:r>
            <a:rPr lang="en-US" dirty="0" smtClean="0"/>
            <a:t>ITR 6 </a:t>
          </a:r>
          <a:endParaRPr lang="en-US" dirty="0"/>
        </a:p>
      </dgm:t>
    </dgm:pt>
    <dgm:pt modelId="{5FC4EB99-3242-43C0-92C5-7DC9C36A44E2}" type="parTrans" cxnId="{CA061F70-537F-4622-8680-EED50B1C0EAF}">
      <dgm:prSet/>
      <dgm:spPr/>
      <dgm:t>
        <a:bodyPr/>
        <a:lstStyle/>
        <a:p>
          <a:endParaRPr lang="en-US"/>
        </a:p>
      </dgm:t>
    </dgm:pt>
    <dgm:pt modelId="{C4696E7C-3D4E-4824-AB95-8F350D2A3FAA}" type="sibTrans" cxnId="{CA061F70-537F-4622-8680-EED50B1C0EAF}">
      <dgm:prSet/>
      <dgm:spPr/>
      <dgm:t>
        <a:bodyPr/>
        <a:lstStyle/>
        <a:p>
          <a:endParaRPr lang="en-US"/>
        </a:p>
      </dgm:t>
    </dgm:pt>
    <dgm:pt modelId="{5704F1F7-1632-46E8-952C-D2B8659A8D69}">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Companies other than companies claiming exemption under section 11</a:t>
          </a:r>
          <a:endParaRPr lang="en-US" dirty="0"/>
        </a:p>
      </dgm:t>
    </dgm:pt>
    <dgm:pt modelId="{013B9CA3-F664-4AAC-9EB2-74C421C03C29}" type="parTrans" cxnId="{0BACF851-794D-4AF5-94DE-7B33EBECD46C}">
      <dgm:prSet/>
      <dgm:spPr/>
      <dgm:t>
        <a:bodyPr/>
        <a:lstStyle/>
        <a:p>
          <a:endParaRPr lang="en-US"/>
        </a:p>
      </dgm:t>
    </dgm:pt>
    <dgm:pt modelId="{13530DA7-1B66-4445-A37F-C75554A1069A}" type="sibTrans" cxnId="{0BACF851-794D-4AF5-94DE-7B33EBECD46C}">
      <dgm:prSet/>
      <dgm:spPr/>
      <dgm:t>
        <a:bodyPr/>
        <a:lstStyle/>
        <a:p>
          <a:endParaRPr lang="en-US"/>
        </a:p>
      </dgm:t>
    </dgm:pt>
    <dgm:pt modelId="{D16BBE29-F8A0-46C3-9ACF-E406CF82A778}">
      <dgm:prSet phldrT="[Text]">
        <dgm:style>
          <a:lnRef idx="1">
            <a:schemeClr val="accent4"/>
          </a:lnRef>
          <a:fillRef idx="2">
            <a:schemeClr val="accent4"/>
          </a:fillRef>
          <a:effectRef idx="1">
            <a:schemeClr val="accent4"/>
          </a:effectRef>
          <a:fontRef idx="minor">
            <a:schemeClr val="dk1"/>
          </a:fontRef>
        </dgm:style>
      </dgm:prSet>
      <dgm:spPr>
        <a:ln/>
      </dgm:spPr>
      <dgm:t>
        <a:bodyPr/>
        <a:lstStyle/>
        <a:p>
          <a:r>
            <a:rPr lang="en-US" dirty="0" smtClean="0"/>
            <a:t>ITR 7 </a:t>
          </a:r>
          <a:endParaRPr lang="en-US" dirty="0"/>
        </a:p>
      </dgm:t>
    </dgm:pt>
    <dgm:pt modelId="{F35D02AF-F04B-4976-BF91-F9D13E924822}" type="parTrans" cxnId="{43A8FCAC-DD56-4930-9EA1-BF82B7547F78}">
      <dgm:prSet/>
      <dgm:spPr/>
      <dgm:t>
        <a:bodyPr/>
        <a:lstStyle/>
        <a:p>
          <a:endParaRPr lang="en-US"/>
        </a:p>
      </dgm:t>
    </dgm:pt>
    <dgm:pt modelId="{1196305C-0E2E-43EE-B180-589AF6DDE52A}" type="sibTrans" cxnId="{43A8FCAC-DD56-4930-9EA1-BF82B7547F78}">
      <dgm:prSet/>
      <dgm:spPr/>
      <dgm:t>
        <a:bodyPr/>
        <a:lstStyle/>
        <a:p>
          <a:endParaRPr lang="en-US"/>
        </a:p>
      </dgm:t>
    </dgm:pt>
    <dgm:pt modelId="{04F6C329-02A6-4B9D-8051-2BB5E362DF50}">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For persons including companies required to furnish return under section 139(4A) or section 139(4B) or section 139(4C) or section 139(4D)</a:t>
          </a:r>
          <a:endParaRPr lang="en-US" dirty="0"/>
        </a:p>
      </dgm:t>
    </dgm:pt>
    <dgm:pt modelId="{5432C964-7EB5-4461-9FCC-5962CF0DCF3B}" type="parTrans" cxnId="{7DD049EB-DDE3-4623-8FBC-9CCF4C168E59}">
      <dgm:prSet/>
      <dgm:spPr/>
      <dgm:t>
        <a:bodyPr/>
        <a:lstStyle/>
        <a:p>
          <a:endParaRPr lang="en-US"/>
        </a:p>
      </dgm:t>
    </dgm:pt>
    <dgm:pt modelId="{92548243-BB96-4EAD-B22A-FA5410F534A5}" type="sibTrans" cxnId="{7DD049EB-DDE3-4623-8FBC-9CCF4C168E59}">
      <dgm:prSet/>
      <dgm:spPr/>
      <dgm:t>
        <a:bodyPr/>
        <a:lstStyle/>
        <a:p>
          <a:endParaRPr lang="en-US"/>
        </a:p>
      </dgm:t>
    </dgm:pt>
    <dgm:pt modelId="{422D6DA3-BFA0-49DB-976C-B87C69564E04}">
      <dgm:prSet>
        <dgm:style>
          <a:lnRef idx="1">
            <a:schemeClr val="accent1"/>
          </a:lnRef>
          <a:fillRef idx="2">
            <a:schemeClr val="accent1"/>
          </a:fillRef>
          <a:effectRef idx="1">
            <a:schemeClr val="accent1"/>
          </a:effectRef>
          <a:fontRef idx="minor">
            <a:schemeClr val="dk1"/>
          </a:fontRef>
        </dgm:style>
      </dgm:prSet>
      <dgm:spPr>
        <a:ln/>
      </dgm:spPr>
      <dgm:t>
        <a:bodyPr/>
        <a:lstStyle/>
        <a:p>
          <a:r>
            <a:rPr lang="en-US" dirty="0" smtClean="0"/>
            <a:t>ITR 8 </a:t>
          </a:r>
          <a:endParaRPr lang="en-US" dirty="0"/>
        </a:p>
      </dgm:t>
    </dgm:pt>
    <dgm:pt modelId="{1C1B94AB-D627-46A3-951E-9AB2E9D3FF70}" type="parTrans" cxnId="{6FB87D81-A9A4-4BFA-BBBD-7300EA1287CD}">
      <dgm:prSet/>
      <dgm:spPr/>
      <dgm:t>
        <a:bodyPr/>
        <a:lstStyle/>
        <a:p>
          <a:endParaRPr lang="en-US"/>
        </a:p>
      </dgm:t>
    </dgm:pt>
    <dgm:pt modelId="{B600CFB2-76AE-45C5-AF8A-F4813BD3D6A9}" type="sibTrans" cxnId="{6FB87D81-A9A4-4BFA-BBBD-7300EA1287CD}">
      <dgm:prSet/>
      <dgm:spPr/>
      <dgm:t>
        <a:bodyPr/>
        <a:lstStyle/>
        <a:p>
          <a:endParaRPr lang="en-US"/>
        </a:p>
      </dgm:t>
    </dgm:pt>
    <dgm:pt modelId="{069D2B40-972B-42B8-AD7B-A14353E93AE8}">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smtClean="0"/>
            <a:t>Return for Fringe Benefits</a:t>
          </a:r>
          <a:endParaRPr lang="en-US" dirty="0"/>
        </a:p>
      </dgm:t>
    </dgm:pt>
    <dgm:pt modelId="{F07F0BE9-DAB6-482B-B8EE-61CF3BDB47A6}" type="parTrans" cxnId="{207BDBF9-D8DA-4D59-B88B-D147DAD468DE}">
      <dgm:prSet/>
      <dgm:spPr/>
      <dgm:t>
        <a:bodyPr/>
        <a:lstStyle/>
        <a:p>
          <a:endParaRPr lang="en-US"/>
        </a:p>
      </dgm:t>
    </dgm:pt>
    <dgm:pt modelId="{1FAE3DA0-1956-4E0F-A1EE-A91405D7DEB9}" type="sibTrans" cxnId="{207BDBF9-D8DA-4D59-B88B-D147DAD468DE}">
      <dgm:prSet/>
      <dgm:spPr/>
      <dgm:t>
        <a:bodyPr/>
        <a:lstStyle/>
        <a:p>
          <a:endParaRPr lang="en-US"/>
        </a:p>
      </dgm:t>
    </dgm:pt>
    <dgm:pt modelId="{E11196C2-CAF8-4DB5-94FD-6F77081245F1}" type="pres">
      <dgm:prSet presAssocID="{6413368B-5AAA-45CD-9636-EC0A12E540C3}" presName="linearFlow" presStyleCnt="0">
        <dgm:presLayoutVars>
          <dgm:dir/>
          <dgm:animLvl val="lvl"/>
          <dgm:resizeHandles val="exact"/>
        </dgm:presLayoutVars>
      </dgm:prSet>
      <dgm:spPr/>
      <dgm:t>
        <a:bodyPr/>
        <a:lstStyle/>
        <a:p>
          <a:endParaRPr lang="en-US"/>
        </a:p>
      </dgm:t>
    </dgm:pt>
    <dgm:pt modelId="{4AB509D8-F109-46DD-9DDF-B198C9852F7B}" type="pres">
      <dgm:prSet presAssocID="{D2A42FB6-20DB-4CA1-8C91-796611F89B9B}"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9BA0EB75-C222-4B0A-BA5E-970892615BE2}" type="pres">
      <dgm:prSet presAssocID="{D2A42FB6-20DB-4CA1-8C91-796611F89B9B}" presName="parentText" presStyleLbl="alignNode1" presStyleIdx="0" presStyleCnt="4">
        <dgm:presLayoutVars>
          <dgm:chMax val="1"/>
          <dgm:bulletEnabled val="1"/>
        </dgm:presLayoutVars>
      </dgm:prSet>
      <dgm:spPr/>
      <dgm:t>
        <a:bodyPr/>
        <a:lstStyle/>
        <a:p>
          <a:endParaRPr lang="en-US"/>
        </a:p>
      </dgm:t>
    </dgm:pt>
    <dgm:pt modelId="{560FD395-4C26-4877-B07C-0396FDFC1173}" type="pres">
      <dgm:prSet presAssocID="{D2A42FB6-20DB-4CA1-8C91-796611F89B9B}" presName="descendantText" presStyleLbl="alignAcc1" presStyleIdx="0" presStyleCnt="4">
        <dgm:presLayoutVars>
          <dgm:bulletEnabled val="1"/>
        </dgm:presLayoutVars>
      </dgm:prSet>
      <dgm:spPr/>
      <dgm:t>
        <a:bodyPr/>
        <a:lstStyle/>
        <a:p>
          <a:endParaRPr lang="en-US"/>
        </a:p>
      </dgm:t>
    </dgm:pt>
    <dgm:pt modelId="{58809895-6BE0-495C-9B16-9B47604529C9}" type="pres">
      <dgm:prSet presAssocID="{08ED8BF7-5E25-43BD-AF6B-E9CBFC5458FC}"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66D587B2-CBDC-453A-8BDB-681B38495AE8}" type="pres">
      <dgm:prSet presAssocID="{9C99817F-C112-4016-B6C3-349B56BDAA4A}"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4F6E5B47-0E29-482F-8A25-32656F8DCFA9}" type="pres">
      <dgm:prSet presAssocID="{9C99817F-C112-4016-B6C3-349B56BDAA4A}" presName="parentText" presStyleLbl="alignNode1" presStyleIdx="1" presStyleCnt="4">
        <dgm:presLayoutVars>
          <dgm:chMax val="1"/>
          <dgm:bulletEnabled val="1"/>
        </dgm:presLayoutVars>
      </dgm:prSet>
      <dgm:spPr/>
      <dgm:t>
        <a:bodyPr/>
        <a:lstStyle/>
        <a:p>
          <a:endParaRPr lang="en-US"/>
        </a:p>
      </dgm:t>
    </dgm:pt>
    <dgm:pt modelId="{8A5342D9-E57D-45FE-832B-08ADF82DCC6C}" type="pres">
      <dgm:prSet presAssocID="{9C99817F-C112-4016-B6C3-349B56BDAA4A}" presName="descendantText" presStyleLbl="alignAcc1" presStyleIdx="1" presStyleCnt="4">
        <dgm:presLayoutVars>
          <dgm:bulletEnabled val="1"/>
        </dgm:presLayoutVars>
      </dgm:prSet>
      <dgm:spPr/>
      <dgm:t>
        <a:bodyPr/>
        <a:lstStyle/>
        <a:p>
          <a:endParaRPr lang="en-US"/>
        </a:p>
      </dgm:t>
    </dgm:pt>
    <dgm:pt modelId="{1ACFA462-581B-4790-ADC7-A5183E4C08CF}" type="pres">
      <dgm:prSet presAssocID="{C4696E7C-3D4E-4824-AB95-8F350D2A3FAA}"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A3353953-387D-4328-ADA3-38BE5F3F530A}" type="pres">
      <dgm:prSet presAssocID="{D16BBE29-F8A0-46C3-9ACF-E406CF82A778}"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48E8BA59-3685-466E-9394-E6CD9300A0C1}" type="pres">
      <dgm:prSet presAssocID="{D16BBE29-F8A0-46C3-9ACF-E406CF82A778}" presName="parentText" presStyleLbl="alignNode1" presStyleIdx="2" presStyleCnt="4">
        <dgm:presLayoutVars>
          <dgm:chMax val="1"/>
          <dgm:bulletEnabled val="1"/>
        </dgm:presLayoutVars>
      </dgm:prSet>
      <dgm:spPr/>
      <dgm:t>
        <a:bodyPr/>
        <a:lstStyle/>
        <a:p>
          <a:endParaRPr lang="en-US"/>
        </a:p>
      </dgm:t>
    </dgm:pt>
    <dgm:pt modelId="{AD67B8F5-4B8D-4774-BF3B-7C8D947D7197}" type="pres">
      <dgm:prSet presAssocID="{D16BBE29-F8A0-46C3-9ACF-E406CF82A778}" presName="descendantText" presStyleLbl="alignAcc1" presStyleIdx="2" presStyleCnt="4">
        <dgm:presLayoutVars>
          <dgm:bulletEnabled val="1"/>
        </dgm:presLayoutVars>
      </dgm:prSet>
      <dgm:spPr/>
      <dgm:t>
        <a:bodyPr/>
        <a:lstStyle/>
        <a:p>
          <a:endParaRPr lang="en-US"/>
        </a:p>
      </dgm:t>
    </dgm:pt>
    <dgm:pt modelId="{930D152A-CF79-499C-BEF6-5B064E9CE848}" type="pres">
      <dgm:prSet presAssocID="{1196305C-0E2E-43EE-B180-589AF6DDE52A}" presName="sp"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B5DF2A4B-3935-4399-AC34-40182C382973}" type="pres">
      <dgm:prSet presAssocID="{422D6DA3-BFA0-49DB-976C-B87C69564E04}" presName="composite"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7C8B6D98-2CB6-4F8E-9894-5C41DC06117F}" type="pres">
      <dgm:prSet presAssocID="{422D6DA3-BFA0-49DB-976C-B87C69564E04}" presName="parentText" presStyleLbl="alignNode1" presStyleIdx="3" presStyleCnt="4">
        <dgm:presLayoutVars>
          <dgm:chMax val="1"/>
          <dgm:bulletEnabled val="1"/>
        </dgm:presLayoutVars>
      </dgm:prSet>
      <dgm:spPr/>
      <dgm:t>
        <a:bodyPr/>
        <a:lstStyle/>
        <a:p>
          <a:endParaRPr lang="en-US"/>
        </a:p>
      </dgm:t>
    </dgm:pt>
    <dgm:pt modelId="{3564927C-E720-4595-BE1D-353E694E34C5}" type="pres">
      <dgm:prSet presAssocID="{422D6DA3-BFA0-49DB-976C-B87C69564E04}" presName="descendantText" presStyleLbl="alignAcc1" presStyleIdx="3" presStyleCnt="4">
        <dgm:presLayoutVars>
          <dgm:bulletEnabled val="1"/>
        </dgm:presLayoutVars>
      </dgm:prSet>
      <dgm:spPr/>
      <dgm:t>
        <a:bodyPr/>
        <a:lstStyle/>
        <a:p>
          <a:endParaRPr lang="en-US"/>
        </a:p>
      </dgm:t>
    </dgm:pt>
  </dgm:ptLst>
  <dgm:cxnLst>
    <dgm:cxn modelId="{44F8D595-88E7-49F6-8680-7E016F88732A}" srcId="{6413368B-5AAA-45CD-9636-EC0A12E540C3}" destId="{D2A42FB6-20DB-4CA1-8C91-796611F89B9B}" srcOrd="0" destOrd="0" parTransId="{71283C6E-0527-400D-8341-A53D64E97B69}" sibTransId="{08ED8BF7-5E25-43BD-AF6B-E9CBFC5458FC}"/>
    <dgm:cxn modelId="{96987FEC-C596-4CED-8113-BB20840431A6}" type="presOf" srcId="{04F6C329-02A6-4B9D-8051-2BB5E362DF50}" destId="{AD67B8F5-4B8D-4774-BF3B-7C8D947D7197}" srcOrd="0" destOrd="0" presId="urn:microsoft.com/office/officeart/2005/8/layout/chevron2"/>
    <dgm:cxn modelId="{0BACF851-794D-4AF5-94DE-7B33EBECD46C}" srcId="{9C99817F-C112-4016-B6C3-349B56BDAA4A}" destId="{5704F1F7-1632-46E8-952C-D2B8659A8D69}" srcOrd="0" destOrd="0" parTransId="{013B9CA3-F664-4AAC-9EB2-74C421C03C29}" sibTransId="{13530DA7-1B66-4445-A37F-C75554A1069A}"/>
    <dgm:cxn modelId="{4A5E4230-F986-45F6-BFC0-5C37634770C0}" type="presOf" srcId="{422D6DA3-BFA0-49DB-976C-B87C69564E04}" destId="{7C8B6D98-2CB6-4F8E-9894-5C41DC06117F}" srcOrd="0" destOrd="0" presId="urn:microsoft.com/office/officeart/2005/8/layout/chevron2"/>
    <dgm:cxn modelId="{4E287C30-1F92-4D91-99AA-E8F882BC62B5}" type="presOf" srcId="{5704F1F7-1632-46E8-952C-D2B8659A8D69}" destId="{8A5342D9-E57D-45FE-832B-08ADF82DCC6C}" srcOrd="0" destOrd="0" presId="urn:microsoft.com/office/officeart/2005/8/layout/chevron2"/>
    <dgm:cxn modelId="{63266D16-699E-4D3A-A9AA-F137AF503047}" type="presOf" srcId="{9C99817F-C112-4016-B6C3-349B56BDAA4A}" destId="{4F6E5B47-0E29-482F-8A25-32656F8DCFA9}" srcOrd="0" destOrd="0" presId="urn:microsoft.com/office/officeart/2005/8/layout/chevron2"/>
    <dgm:cxn modelId="{0C1B6040-96EA-45FD-96C2-3E8A03DF085A}" type="presOf" srcId="{D2A42FB6-20DB-4CA1-8C91-796611F89B9B}" destId="{9BA0EB75-C222-4B0A-BA5E-970892615BE2}" srcOrd="0" destOrd="0" presId="urn:microsoft.com/office/officeart/2005/8/layout/chevron2"/>
    <dgm:cxn modelId="{43A8FCAC-DD56-4930-9EA1-BF82B7547F78}" srcId="{6413368B-5AAA-45CD-9636-EC0A12E540C3}" destId="{D16BBE29-F8A0-46C3-9ACF-E406CF82A778}" srcOrd="2" destOrd="0" parTransId="{F35D02AF-F04B-4976-BF91-F9D13E924822}" sibTransId="{1196305C-0E2E-43EE-B180-589AF6DDE52A}"/>
    <dgm:cxn modelId="{7DD049EB-DDE3-4623-8FBC-9CCF4C168E59}" srcId="{D16BBE29-F8A0-46C3-9ACF-E406CF82A778}" destId="{04F6C329-02A6-4B9D-8051-2BB5E362DF50}" srcOrd="0" destOrd="0" parTransId="{5432C964-7EB5-4461-9FCC-5962CF0DCF3B}" sibTransId="{92548243-BB96-4EAD-B22A-FA5410F534A5}"/>
    <dgm:cxn modelId="{09397877-337B-47D7-BB65-7DC5FF86DCB0}" srcId="{D2A42FB6-20DB-4CA1-8C91-796611F89B9B}" destId="{AA621F35-292F-4105-97D3-961C516EECAE}" srcOrd="0" destOrd="0" parTransId="{303D698F-0C59-4B49-AEB8-A7906AC7CEA1}" sibTransId="{ED1800EE-D4F3-4ADD-A9CC-ED88CACC95D8}"/>
    <dgm:cxn modelId="{6FB87D81-A9A4-4BFA-BBBD-7300EA1287CD}" srcId="{6413368B-5AAA-45CD-9636-EC0A12E540C3}" destId="{422D6DA3-BFA0-49DB-976C-B87C69564E04}" srcOrd="3" destOrd="0" parTransId="{1C1B94AB-D627-46A3-951E-9AB2E9D3FF70}" sibTransId="{B600CFB2-76AE-45C5-AF8A-F4813BD3D6A9}"/>
    <dgm:cxn modelId="{D6DCEEE5-64E1-4DC6-8DDC-BB878BA1BE88}" type="presOf" srcId="{AA621F35-292F-4105-97D3-961C516EECAE}" destId="{560FD395-4C26-4877-B07C-0396FDFC1173}" srcOrd="0" destOrd="0" presId="urn:microsoft.com/office/officeart/2005/8/layout/chevron2"/>
    <dgm:cxn modelId="{CA061F70-537F-4622-8680-EED50B1C0EAF}" srcId="{6413368B-5AAA-45CD-9636-EC0A12E540C3}" destId="{9C99817F-C112-4016-B6C3-349B56BDAA4A}" srcOrd="1" destOrd="0" parTransId="{5FC4EB99-3242-43C0-92C5-7DC9C36A44E2}" sibTransId="{C4696E7C-3D4E-4824-AB95-8F350D2A3FAA}"/>
    <dgm:cxn modelId="{60F9A2E3-E9E8-449F-A6F1-C551E149475D}" type="presOf" srcId="{D16BBE29-F8A0-46C3-9ACF-E406CF82A778}" destId="{48E8BA59-3685-466E-9394-E6CD9300A0C1}" srcOrd="0" destOrd="0" presId="urn:microsoft.com/office/officeart/2005/8/layout/chevron2"/>
    <dgm:cxn modelId="{F58FCAFD-40E1-4ADF-8762-C9E6A691023D}" type="presOf" srcId="{069D2B40-972B-42B8-AD7B-A14353E93AE8}" destId="{3564927C-E720-4595-BE1D-353E694E34C5}" srcOrd="0" destOrd="0" presId="urn:microsoft.com/office/officeart/2005/8/layout/chevron2"/>
    <dgm:cxn modelId="{7E022F8D-E649-4AE5-9963-0C40D1249F2D}" type="presOf" srcId="{6413368B-5AAA-45CD-9636-EC0A12E540C3}" destId="{E11196C2-CAF8-4DB5-94FD-6F77081245F1}" srcOrd="0" destOrd="0" presId="urn:microsoft.com/office/officeart/2005/8/layout/chevron2"/>
    <dgm:cxn modelId="{207BDBF9-D8DA-4D59-B88B-D147DAD468DE}" srcId="{422D6DA3-BFA0-49DB-976C-B87C69564E04}" destId="{069D2B40-972B-42B8-AD7B-A14353E93AE8}" srcOrd="0" destOrd="0" parTransId="{F07F0BE9-DAB6-482B-B8EE-61CF3BDB47A6}" sibTransId="{1FAE3DA0-1956-4E0F-A1EE-A91405D7DEB9}"/>
    <dgm:cxn modelId="{08BD8956-A7B6-4595-B9C7-95A069E9ADD8}" type="presParOf" srcId="{E11196C2-CAF8-4DB5-94FD-6F77081245F1}" destId="{4AB509D8-F109-46DD-9DDF-B198C9852F7B}" srcOrd="0" destOrd="0" presId="urn:microsoft.com/office/officeart/2005/8/layout/chevron2"/>
    <dgm:cxn modelId="{9C4864EE-B28C-4E6D-BAC4-58B6F67F683D}" type="presParOf" srcId="{4AB509D8-F109-46DD-9DDF-B198C9852F7B}" destId="{9BA0EB75-C222-4B0A-BA5E-970892615BE2}" srcOrd="0" destOrd="0" presId="urn:microsoft.com/office/officeart/2005/8/layout/chevron2"/>
    <dgm:cxn modelId="{07EC1CB3-956A-446C-BC12-743F213FE1F4}" type="presParOf" srcId="{4AB509D8-F109-46DD-9DDF-B198C9852F7B}" destId="{560FD395-4C26-4877-B07C-0396FDFC1173}" srcOrd="1" destOrd="0" presId="urn:microsoft.com/office/officeart/2005/8/layout/chevron2"/>
    <dgm:cxn modelId="{6D5ED861-9578-4BC4-B5AC-73E40C3E9500}" type="presParOf" srcId="{E11196C2-CAF8-4DB5-94FD-6F77081245F1}" destId="{58809895-6BE0-495C-9B16-9B47604529C9}" srcOrd="1" destOrd="0" presId="urn:microsoft.com/office/officeart/2005/8/layout/chevron2"/>
    <dgm:cxn modelId="{0881C5D6-2FA1-4A1B-A741-D964ED5F3412}" type="presParOf" srcId="{E11196C2-CAF8-4DB5-94FD-6F77081245F1}" destId="{66D587B2-CBDC-453A-8BDB-681B38495AE8}" srcOrd="2" destOrd="0" presId="urn:microsoft.com/office/officeart/2005/8/layout/chevron2"/>
    <dgm:cxn modelId="{AC35039A-E705-406C-B10F-357F4B333F53}" type="presParOf" srcId="{66D587B2-CBDC-453A-8BDB-681B38495AE8}" destId="{4F6E5B47-0E29-482F-8A25-32656F8DCFA9}" srcOrd="0" destOrd="0" presId="urn:microsoft.com/office/officeart/2005/8/layout/chevron2"/>
    <dgm:cxn modelId="{0446384F-006F-43A9-B9C5-0517F66124D6}" type="presParOf" srcId="{66D587B2-CBDC-453A-8BDB-681B38495AE8}" destId="{8A5342D9-E57D-45FE-832B-08ADF82DCC6C}" srcOrd="1" destOrd="0" presId="urn:microsoft.com/office/officeart/2005/8/layout/chevron2"/>
    <dgm:cxn modelId="{EC31E991-E2C8-4BE9-811C-979766DF8E8D}" type="presParOf" srcId="{E11196C2-CAF8-4DB5-94FD-6F77081245F1}" destId="{1ACFA462-581B-4790-ADC7-A5183E4C08CF}" srcOrd="3" destOrd="0" presId="urn:microsoft.com/office/officeart/2005/8/layout/chevron2"/>
    <dgm:cxn modelId="{587E9069-C432-44CD-985C-21DB091836D2}" type="presParOf" srcId="{E11196C2-CAF8-4DB5-94FD-6F77081245F1}" destId="{A3353953-387D-4328-ADA3-38BE5F3F530A}" srcOrd="4" destOrd="0" presId="urn:microsoft.com/office/officeart/2005/8/layout/chevron2"/>
    <dgm:cxn modelId="{31D33539-30E4-41AD-B98D-3034E08EBE50}" type="presParOf" srcId="{A3353953-387D-4328-ADA3-38BE5F3F530A}" destId="{48E8BA59-3685-466E-9394-E6CD9300A0C1}" srcOrd="0" destOrd="0" presId="urn:microsoft.com/office/officeart/2005/8/layout/chevron2"/>
    <dgm:cxn modelId="{59E5DE31-D0CD-4AAE-923D-00523157A9C3}" type="presParOf" srcId="{A3353953-387D-4328-ADA3-38BE5F3F530A}" destId="{AD67B8F5-4B8D-4774-BF3B-7C8D947D7197}" srcOrd="1" destOrd="0" presId="urn:microsoft.com/office/officeart/2005/8/layout/chevron2"/>
    <dgm:cxn modelId="{C33236F5-1799-40F7-946C-9639ECC326BA}" type="presParOf" srcId="{E11196C2-CAF8-4DB5-94FD-6F77081245F1}" destId="{930D152A-CF79-499C-BEF6-5B064E9CE848}" srcOrd="5" destOrd="0" presId="urn:microsoft.com/office/officeart/2005/8/layout/chevron2"/>
    <dgm:cxn modelId="{215F1F56-3DFF-4854-825B-987D15EDE824}" type="presParOf" srcId="{E11196C2-CAF8-4DB5-94FD-6F77081245F1}" destId="{B5DF2A4B-3935-4399-AC34-40182C382973}" srcOrd="6" destOrd="0" presId="urn:microsoft.com/office/officeart/2005/8/layout/chevron2"/>
    <dgm:cxn modelId="{E9D5C36E-DE28-494E-ADC1-C043FD1A42A1}" type="presParOf" srcId="{B5DF2A4B-3935-4399-AC34-40182C382973}" destId="{7C8B6D98-2CB6-4F8E-9894-5C41DC06117F}" srcOrd="0" destOrd="0" presId="urn:microsoft.com/office/officeart/2005/8/layout/chevron2"/>
    <dgm:cxn modelId="{0FE00ED4-5CD4-4393-B67F-384D4ED7A2DE}" type="presParOf" srcId="{B5DF2A4B-3935-4399-AC34-40182C382973}" destId="{3564927C-E720-4595-BE1D-353E694E34C5}" srcOrd="1" destOrd="0" presId="urn:microsoft.com/office/officeart/2005/8/layout/chevron2"/>
  </dgm:cxnLst>
  <dgm:bg/>
  <dgm:whole/>
</dgm:dataModel>
</file>

<file path=ppt/diagrams/data4.xml><?xml version="1.0" encoding="utf-8"?>
<dgm:dataModel xmlns:dgm="http://schemas.openxmlformats.org/drawingml/2006/diagram" xmlns:a="http://schemas.openxmlformats.org/drawingml/2006/main">
  <dgm:ptLst>
    <dgm:pt modelId="{07C7ACFA-6AB6-4A1E-B183-67F2B58A0E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2458D8A-FBDC-4497-9CA4-F20D27E4F797}">
      <dgm:prSet phldrT="[Text]">
        <dgm:style>
          <a:lnRef idx="1">
            <a:schemeClr val="accent2"/>
          </a:lnRef>
          <a:fillRef idx="2">
            <a:schemeClr val="accent2"/>
          </a:fillRef>
          <a:effectRef idx="1">
            <a:schemeClr val="accent2"/>
          </a:effectRef>
          <a:fontRef idx="minor">
            <a:schemeClr val="dk1"/>
          </a:fontRef>
        </dgm:style>
      </dgm:prSet>
      <dgm:spPr/>
      <dgm:t>
        <a:bodyPr/>
        <a:lstStyle/>
        <a:p>
          <a:r>
            <a:rPr lang="en-US" dirty="0" smtClean="0"/>
            <a:t>ITR V:</a:t>
          </a:r>
          <a:endParaRPr lang="en-US" dirty="0"/>
        </a:p>
      </dgm:t>
    </dgm:pt>
    <dgm:pt modelId="{FF9B22C6-6217-46DA-AEBE-334C62AC4A47}" type="parTrans" cxnId="{4C5736AA-FC96-4D84-ADAD-5104FF242DE7}">
      <dgm:prSet/>
      <dgm:spPr/>
      <dgm:t>
        <a:bodyPr/>
        <a:lstStyle/>
        <a:p>
          <a:endParaRPr lang="en-US"/>
        </a:p>
      </dgm:t>
    </dgm:pt>
    <dgm:pt modelId="{87475EB7-B451-44F3-887B-EDE78D714277}" type="sibTrans" cxnId="{4C5736AA-FC96-4D84-ADAD-5104FF242DE7}">
      <dgm:prSet/>
      <dgm:spPr/>
      <dgm:t>
        <a:bodyPr/>
        <a:lstStyle/>
        <a:p>
          <a:endParaRPr lang="en-US"/>
        </a:p>
      </dgm:t>
    </dgm:pt>
    <dgm:pt modelId="{E01A18BE-987E-4B5C-ADF0-D1D8C446A7D3}">
      <dgm:prSet phldrT="[Text]"/>
      <dgm:spPr/>
      <dgm:t>
        <a:bodyPr/>
        <a:lstStyle/>
        <a:p>
          <a:r>
            <a:rPr lang="en-US" dirty="0" smtClean="0"/>
            <a:t>Where the data of the Return of Income/Fringe Benefits in the ITR Form is transmitted electronically without digital signature</a:t>
          </a:r>
          <a:endParaRPr lang="en-US" dirty="0"/>
        </a:p>
      </dgm:t>
    </dgm:pt>
    <dgm:pt modelId="{CAF660B2-69FF-4626-84E3-69C71163CECB}" type="parTrans" cxnId="{12418334-85D3-446E-A0C5-4865338E42AF}">
      <dgm:prSet/>
      <dgm:spPr/>
      <dgm:t>
        <a:bodyPr/>
        <a:lstStyle/>
        <a:p>
          <a:endParaRPr lang="en-US"/>
        </a:p>
      </dgm:t>
    </dgm:pt>
    <dgm:pt modelId="{91B63229-76F5-4351-B995-ED8F07416796}" type="sibTrans" cxnId="{12418334-85D3-446E-A0C5-4865338E42AF}">
      <dgm:prSet/>
      <dgm:spPr/>
      <dgm:t>
        <a:bodyPr/>
        <a:lstStyle/>
        <a:p>
          <a:endParaRPr lang="en-US"/>
        </a:p>
      </dgm:t>
    </dgm:pt>
    <dgm:pt modelId="{E1D6C685-7ED5-4105-876A-99D69F5E983A}">
      <dgm:prSet phldrT="[Text]">
        <dgm:style>
          <a:lnRef idx="1">
            <a:schemeClr val="accent2"/>
          </a:lnRef>
          <a:fillRef idx="2">
            <a:schemeClr val="accent2"/>
          </a:fillRef>
          <a:effectRef idx="1">
            <a:schemeClr val="accent2"/>
          </a:effectRef>
          <a:fontRef idx="minor">
            <a:schemeClr val="dk1"/>
          </a:fontRef>
        </dgm:style>
      </dgm:prSet>
      <dgm:spPr/>
      <dgm:t>
        <a:bodyPr/>
        <a:lstStyle/>
        <a:p>
          <a:r>
            <a:rPr lang="en-US" dirty="0" smtClean="0"/>
            <a:t>Acknowledgement:</a:t>
          </a:r>
          <a:endParaRPr lang="en-US" dirty="0"/>
        </a:p>
      </dgm:t>
    </dgm:pt>
    <dgm:pt modelId="{826293D6-B6D3-4FB1-A400-1AA0BD319406}" type="parTrans" cxnId="{DEE46A23-A8CC-44DE-9314-77933D1FB39F}">
      <dgm:prSet/>
      <dgm:spPr/>
      <dgm:t>
        <a:bodyPr/>
        <a:lstStyle/>
        <a:p>
          <a:endParaRPr lang="en-US"/>
        </a:p>
      </dgm:t>
    </dgm:pt>
    <dgm:pt modelId="{056DA6D8-D985-4BD3-AD22-FEE8B77C7245}" type="sibTrans" cxnId="{DEE46A23-A8CC-44DE-9314-77933D1FB39F}">
      <dgm:prSet/>
      <dgm:spPr/>
      <dgm:t>
        <a:bodyPr/>
        <a:lstStyle/>
        <a:p>
          <a:endParaRPr lang="en-US"/>
        </a:p>
      </dgm:t>
    </dgm:pt>
    <dgm:pt modelId="{1D60B4D7-513F-4C7A-B14D-15CAADAB8849}">
      <dgm:prSet phldrT="[Text]"/>
      <dgm:spPr/>
      <dgm:t>
        <a:bodyPr/>
        <a:lstStyle/>
        <a:p>
          <a:r>
            <a:rPr lang="en-US" dirty="0" smtClean="0"/>
            <a:t>Acknowledgement for e-Return and non e-Return</a:t>
          </a:r>
          <a:endParaRPr lang="en-US" dirty="0"/>
        </a:p>
      </dgm:t>
    </dgm:pt>
    <dgm:pt modelId="{C15A53C4-CC9E-40B4-9BC2-3E55E8C7850B}" type="parTrans" cxnId="{7E8812DF-B88C-4238-BB3A-ED3F8EDDCB56}">
      <dgm:prSet/>
      <dgm:spPr/>
      <dgm:t>
        <a:bodyPr/>
        <a:lstStyle/>
        <a:p>
          <a:endParaRPr lang="en-US"/>
        </a:p>
      </dgm:t>
    </dgm:pt>
    <dgm:pt modelId="{196AD19B-E05D-4256-826B-D51BE387EBD8}" type="sibTrans" cxnId="{7E8812DF-B88C-4238-BB3A-ED3F8EDDCB56}">
      <dgm:prSet/>
      <dgm:spPr/>
      <dgm:t>
        <a:bodyPr/>
        <a:lstStyle/>
        <a:p>
          <a:endParaRPr lang="en-US"/>
        </a:p>
      </dgm:t>
    </dgm:pt>
    <dgm:pt modelId="{533CBD00-B09B-48CE-8461-35AA28A5FC2D}" type="pres">
      <dgm:prSet presAssocID="{07C7ACFA-6AB6-4A1E-B183-67F2B58A0EAF}" presName="linear" presStyleCnt="0">
        <dgm:presLayoutVars>
          <dgm:animLvl val="lvl"/>
          <dgm:resizeHandles val="exact"/>
        </dgm:presLayoutVars>
      </dgm:prSet>
      <dgm:spPr/>
      <dgm:t>
        <a:bodyPr/>
        <a:lstStyle/>
        <a:p>
          <a:endParaRPr lang="en-US"/>
        </a:p>
      </dgm:t>
    </dgm:pt>
    <dgm:pt modelId="{7C2BCEEF-0CDE-41C9-871D-8A81D95897F0}" type="pres">
      <dgm:prSet presAssocID="{B2458D8A-FBDC-4497-9CA4-F20D27E4F797}" presName="parentText" presStyleLbl="node1" presStyleIdx="0" presStyleCnt="2">
        <dgm:presLayoutVars>
          <dgm:chMax val="0"/>
          <dgm:bulletEnabled val="1"/>
        </dgm:presLayoutVars>
      </dgm:prSet>
      <dgm:spPr/>
      <dgm:t>
        <a:bodyPr/>
        <a:lstStyle/>
        <a:p>
          <a:endParaRPr lang="en-US"/>
        </a:p>
      </dgm:t>
    </dgm:pt>
    <dgm:pt modelId="{A11C1360-EE00-4D7A-9A6E-512ACE1E7E7F}" type="pres">
      <dgm:prSet presAssocID="{B2458D8A-FBDC-4497-9CA4-F20D27E4F797}" presName="childText" presStyleLbl="revTx" presStyleIdx="0" presStyleCnt="2">
        <dgm:presLayoutVars>
          <dgm:bulletEnabled val="1"/>
        </dgm:presLayoutVars>
      </dgm:prSet>
      <dgm:spPr/>
      <dgm:t>
        <a:bodyPr/>
        <a:lstStyle/>
        <a:p>
          <a:endParaRPr lang="en-US"/>
        </a:p>
      </dgm:t>
    </dgm:pt>
    <dgm:pt modelId="{B5D0D6FC-1C37-4AEB-88E7-D3F860301D98}" type="pres">
      <dgm:prSet presAssocID="{E1D6C685-7ED5-4105-876A-99D69F5E983A}" presName="parentText" presStyleLbl="node1" presStyleIdx="1" presStyleCnt="2">
        <dgm:presLayoutVars>
          <dgm:chMax val="0"/>
          <dgm:bulletEnabled val="1"/>
        </dgm:presLayoutVars>
      </dgm:prSet>
      <dgm:spPr/>
      <dgm:t>
        <a:bodyPr/>
        <a:lstStyle/>
        <a:p>
          <a:endParaRPr lang="en-US"/>
        </a:p>
      </dgm:t>
    </dgm:pt>
    <dgm:pt modelId="{4DC8BDCC-821C-49FB-98F3-745D5989BF98}" type="pres">
      <dgm:prSet presAssocID="{E1D6C685-7ED5-4105-876A-99D69F5E983A}" presName="childText" presStyleLbl="revTx" presStyleIdx="1" presStyleCnt="2">
        <dgm:presLayoutVars>
          <dgm:bulletEnabled val="1"/>
        </dgm:presLayoutVars>
      </dgm:prSet>
      <dgm:spPr/>
      <dgm:t>
        <a:bodyPr/>
        <a:lstStyle/>
        <a:p>
          <a:endParaRPr lang="en-US"/>
        </a:p>
      </dgm:t>
    </dgm:pt>
  </dgm:ptLst>
  <dgm:cxnLst>
    <dgm:cxn modelId="{6281ED3C-1EE2-44EF-9475-3CC50750DC58}" type="presOf" srcId="{E1D6C685-7ED5-4105-876A-99D69F5E983A}" destId="{B5D0D6FC-1C37-4AEB-88E7-D3F860301D98}" srcOrd="0" destOrd="0" presId="urn:microsoft.com/office/officeart/2005/8/layout/vList2"/>
    <dgm:cxn modelId="{7E8812DF-B88C-4238-BB3A-ED3F8EDDCB56}" srcId="{E1D6C685-7ED5-4105-876A-99D69F5E983A}" destId="{1D60B4D7-513F-4C7A-B14D-15CAADAB8849}" srcOrd="0" destOrd="0" parTransId="{C15A53C4-CC9E-40B4-9BC2-3E55E8C7850B}" sibTransId="{196AD19B-E05D-4256-826B-D51BE387EBD8}"/>
    <dgm:cxn modelId="{DEE46A23-A8CC-44DE-9314-77933D1FB39F}" srcId="{07C7ACFA-6AB6-4A1E-B183-67F2B58A0EAF}" destId="{E1D6C685-7ED5-4105-876A-99D69F5E983A}" srcOrd="1" destOrd="0" parTransId="{826293D6-B6D3-4FB1-A400-1AA0BD319406}" sibTransId="{056DA6D8-D985-4BD3-AD22-FEE8B77C7245}"/>
    <dgm:cxn modelId="{2C2EADA2-570C-4711-89FD-740170BAD9C6}" type="presOf" srcId="{B2458D8A-FBDC-4497-9CA4-F20D27E4F797}" destId="{7C2BCEEF-0CDE-41C9-871D-8A81D95897F0}" srcOrd="0" destOrd="0" presId="urn:microsoft.com/office/officeart/2005/8/layout/vList2"/>
    <dgm:cxn modelId="{07EB8CCE-0C96-4C12-9647-84203796A5CE}" type="presOf" srcId="{1D60B4D7-513F-4C7A-B14D-15CAADAB8849}" destId="{4DC8BDCC-821C-49FB-98F3-745D5989BF98}" srcOrd="0" destOrd="0" presId="urn:microsoft.com/office/officeart/2005/8/layout/vList2"/>
    <dgm:cxn modelId="{D73B480D-057E-4D1E-8612-E816A56A2609}" type="presOf" srcId="{07C7ACFA-6AB6-4A1E-B183-67F2B58A0EAF}" destId="{533CBD00-B09B-48CE-8461-35AA28A5FC2D}" srcOrd="0" destOrd="0" presId="urn:microsoft.com/office/officeart/2005/8/layout/vList2"/>
    <dgm:cxn modelId="{4C5736AA-FC96-4D84-ADAD-5104FF242DE7}" srcId="{07C7ACFA-6AB6-4A1E-B183-67F2B58A0EAF}" destId="{B2458D8A-FBDC-4497-9CA4-F20D27E4F797}" srcOrd="0" destOrd="0" parTransId="{FF9B22C6-6217-46DA-AEBE-334C62AC4A47}" sibTransId="{87475EB7-B451-44F3-887B-EDE78D714277}"/>
    <dgm:cxn modelId="{12418334-85D3-446E-A0C5-4865338E42AF}" srcId="{B2458D8A-FBDC-4497-9CA4-F20D27E4F797}" destId="{E01A18BE-987E-4B5C-ADF0-D1D8C446A7D3}" srcOrd="0" destOrd="0" parTransId="{CAF660B2-69FF-4626-84E3-69C71163CECB}" sibTransId="{91B63229-76F5-4351-B995-ED8F07416796}"/>
    <dgm:cxn modelId="{87F2996E-D5D4-41FA-A2BB-DB98C6DF32CB}" type="presOf" srcId="{E01A18BE-987E-4B5C-ADF0-D1D8C446A7D3}" destId="{A11C1360-EE00-4D7A-9A6E-512ACE1E7E7F}" srcOrd="0" destOrd="0" presId="urn:microsoft.com/office/officeart/2005/8/layout/vList2"/>
    <dgm:cxn modelId="{178B8105-C3C1-4656-BAA3-25208EE63E1E}" type="presParOf" srcId="{533CBD00-B09B-48CE-8461-35AA28A5FC2D}" destId="{7C2BCEEF-0CDE-41C9-871D-8A81D95897F0}" srcOrd="0" destOrd="0" presId="urn:microsoft.com/office/officeart/2005/8/layout/vList2"/>
    <dgm:cxn modelId="{96AEAC8A-C673-4C07-969A-7160CDC6BA78}" type="presParOf" srcId="{533CBD00-B09B-48CE-8461-35AA28A5FC2D}" destId="{A11C1360-EE00-4D7A-9A6E-512ACE1E7E7F}" srcOrd="1" destOrd="0" presId="urn:microsoft.com/office/officeart/2005/8/layout/vList2"/>
    <dgm:cxn modelId="{2C6B651B-9DEA-48DF-B133-29E720F77A97}" type="presParOf" srcId="{533CBD00-B09B-48CE-8461-35AA28A5FC2D}" destId="{B5D0D6FC-1C37-4AEB-88E7-D3F860301D98}" srcOrd="2" destOrd="0" presId="urn:microsoft.com/office/officeart/2005/8/layout/vList2"/>
    <dgm:cxn modelId="{307259A3-8AE8-4D02-862B-B8571DDC329A}" type="presParOf" srcId="{533CBD00-B09B-48CE-8461-35AA28A5FC2D}" destId="{4DC8BDCC-821C-49FB-98F3-745D5989BF98}" srcOrd="3"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6A70236D-58EE-4DD5-97C6-D0E6420E4A3B}" type="datetimeFigureOut">
              <a:rPr lang="en-US"/>
              <a:pPr>
                <a:defRPr/>
              </a:pPr>
              <a:t>8/8/2009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E8B5AFFF-0291-4C2F-94ED-92A982480B4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6" name="Slide Number Placeholder 5"/>
          <p:cNvSpPr>
            <a:spLocks noGrp="1"/>
          </p:cNvSpPr>
          <p:nvPr>
            <p:ph type="sldNum" sz="quarter" idx="12"/>
          </p:nvPr>
        </p:nvSpPr>
        <p:spPr/>
        <p:txBody>
          <a:bodyPr/>
          <a:lstStyle>
            <a:lvl1pPr>
              <a:defRPr/>
            </a:lvl1pPr>
          </a:lstStyle>
          <a:p>
            <a:pPr>
              <a:defRPr/>
            </a:pPr>
            <a:fld id="{0EADA71A-E48A-4642-8380-25F65FA527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6" name="Slide Number Placeholder 5"/>
          <p:cNvSpPr>
            <a:spLocks noGrp="1"/>
          </p:cNvSpPr>
          <p:nvPr>
            <p:ph type="sldNum" sz="quarter" idx="12"/>
          </p:nvPr>
        </p:nvSpPr>
        <p:spPr/>
        <p:txBody>
          <a:bodyPr/>
          <a:lstStyle>
            <a:lvl1pPr>
              <a:defRPr/>
            </a:lvl1pPr>
          </a:lstStyle>
          <a:p>
            <a:pPr>
              <a:defRPr/>
            </a:pPr>
            <a:fld id="{8C175A7C-0BC0-47F1-95D0-71744885A7A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6" name="Slide Number Placeholder 5"/>
          <p:cNvSpPr>
            <a:spLocks noGrp="1"/>
          </p:cNvSpPr>
          <p:nvPr>
            <p:ph type="sldNum" sz="quarter" idx="12"/>
          </p:nvPr>
        </p:nvSpPr>
        <p:spPr/>
        <p:txBody>
          <a:bodyPr/>
          <a:lstStyle>
            <a:lvl1pPr>
              <a:defRPr/>
            </a:lvl1pPr>
          </a:lstStyle>
          <a:p>
            <a:pPr>
              <a:defRPr/>
            </a:pPr>
            <a:fld id="{D7DD8FD4-F218-4F8B-BC79-BEE933338A6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3400" y="1828800"/>
            <a:ext cx="40005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533400" y="6248400"/>
            <a:ext cx="2057400" cy="457200"/>
          </a:xfrm>
        </p:spPr>
        <p:txBody>
          <a:bodyPr/>
          <a:lstStyle>
            <a:lvl1pPr>
              <a:defRPr smtClean="0"/>
            </a:lvl1pPr>
          </a:lstStyle>
          <a:p>
            <a:pPr>
              <a:defRPr/>
            </a:pPr>
            <a:endParaRPr lang="en-US"/>
          </a:p>
        </p:txBody>
      </p:sp>
      <p:sp>
        <p:nvSpPr>
          <p:cNvPr id="6" name="Footer Placeholder 5"/>
          <p:cNvSpPr>
            <a:spLocks noGrp="1"/>
          </p:cNvSpPr>
          <p:nvPr>
            <p:ph type="ftr" sz="quarter" idx="11"/>
          </p:nvPr>
        </p:nvSpPr>
        <p:spPr>
          <a:xfrm>
            <a:off x="3238500" y="6248400"/>
            <a:ext cx="2895600" cy="457200"/>
          </a:xfrm>
        </p:spPr>
        <p:txBody>
          <a:bodyPr/>
          <a:lstStyle>
            <a:lvl1pPr>
              <a:defRPr smtClean="0"/>
            </a:lvl1pPr>
          </a:lstStyle>
          <a:p>
            <a:pPr>
              <a:defRPr/>
            </a:pPr>
            <a:r>
              <a:rPr lang="en-US"/>
              <a:t>Presentation by: Ritesh Soni</a:t>
            </a:r>
          </a:p>
        </p:txBody>
      </p:sp>
      <p:sp>
        <p:nvSpPr>
          <p:cNvPr id="7" name="Slide Number Placeholder 6"/>
          <p:cNvSpPr>
            <a:spLocks noGrp="1"/>
          </p:cNvSpPr>
          <p:nvPr>
            <p:ph type="sldNum" sz="quarter" idx="12"/>
          </p:nvPr>
        </p:nvSpPr>
        <p:spPr>
          <a:xfrm>
            <a:off x="6781800" y="6248400"/>
            <a:ext cx="1905000" cy="457200"/>
          </a:xfrm>
        </p:spPr>
        <p:txBody>
          <a:bodyPr/>
          <a:lstStyle>
            <a:lvl1pPr>
              <a:defRPr smtClean="0"/>
            </a:lvl1pPr>
          </a:lstStyle>
          <a:p>
            <a:pPr>
              <a:defRPr/>
            </a:pPr>
            <a:fld id="{49E4AAF7-E90A-43BA-BB7E-CAAF5A15861A}"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3400" y="473075"/>
            <a:ext cx="8153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33400" y="1828800"/>
            <a:ext cx="8153400" cy="4038600"/>
          </a:xfrm>
        </p:spPr>
        <p:txBody>
          <a:bodyPr rtlCol="0">
            <a:normAutofit/>
          </a:bodyPr>
          <a:lstStyle/>
          <a:p>
            <a:pPr lvl="0"/>
            <a:endParaRPr lang="en-US" noProof="0" smtClean="0"/>
          </a:p>
        </p:txBody>
      </p:sp>
      <p:sp>
        <p:nvSpPr>
          <p:cNvPr id="4" name="Date Placeholder 3"/>
          <p:cNvSpPr>
            <a:spLocks noGrp="1"/>
          </p:cNvSpPr>
          <p:nvPr>
            <p:ph type="dt" sz="half" idx="10"/>
          </p:nvPr>
        </p:nvSpPr>
        <p:spPr>
          <a:xfrm>
            <a:off x="533400" y="6248400"/>
            <a:ext cx="2057400" cy="457200"/>
          </a:xfrm>
        </p:spPr>
        <p:txBody>
          <a:bodyPr/>
          <a:lstStyle>
            <a:lvl1pPr>
              <a:defRPr smtClean="0"/>
            </a:lvl1pPr>
          </a:lstStyle>
          <a:p>
            <a:pPr>
              <a:defRPr/>
            </a:pPr>
            <a:endParaRPr lang="en-US"/>
          </a:p>
        </p:txBody>
      </p:sp>
      <p:sp>
        <p:nvSpPr>
          <p:cNvPr id="5" name="Footer Placeholder 4"/>
          <p:cNvSpPr>
            <a:spLocks noGrp="1"/>
          </p:cNvSpPr>
          <p:nvPr>
            <p:ph type="ftr" sz="quarter" idx="11"/>
          </p:nvPr>
        </p:nvSpPr>
        <p:spPr>
          <a:xfrm>
            <a:off x="3238500" y="6248400"/>
            <a:ext cx="2895600" cy="457200"/>
          </a:xfrm>
        </p:spPr>
        <p:txBody>
          <a:bodyPr/>
          <a:lstStyle>
            <a:lvl1pPr>
              <a:defRPr smtClean="0"/>
            </a:lvl1pPr>
          </a:lstStyle>
          <a:p>
            <a:pPr>
              <a:defRPr/>
            </a:pPr>
            <a:r>
              <a:rPr lang="en-US"/>
              <a:t>Presentation by: Ritesh Soni</a:t>
            </a:r>
          </a:p>
        </p:txBody>
      </p:sp>
      <p:sp>
        <p:nvSpPr>
          <p:cNvPr id="6" name="Slide Number Placeholder 5"/>
          <p:cNvSpPr>
            <a:spLocks noGrp="1"/>
          </p:cNvSpPr>
          <p:nvPr>
            <p:ph type="sldNum" sz="quarter" idx="12"/>
          </p:nvPr>
        </p:nvSpPr>
        <p:spPr>
          <a:xfrm>
            <a:off x="6781800" y="6248400"/>
            <a:ext cx="1905000" cy="457200"/>
          </a:xfrm>
        </p:spPr>
        <p:txBody>
          <a:bodyPr/>
          <a:lstStyle>
            <a:lvl1pPr>
              <a:defRPr smtClean="0"/>
            </a:lvl1pPr>
          </a:lstStyle>
          <a:p>
            <a:pPr>
              <a:defRPr/>
            </a:pPr>
            <a:fld id="{43155AE5-D17D-4860-ACD5-E145F537B7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6" name="Slide Number Placeholder 5"/>
          <p:cNvSpPr>
            <a:spLocks noGrp="1"/>
          </p:cNvSpPr>
          <p:nvPr>
            <p:ph type="sldNum" sz="quarter" idx="12"/>
          </p:nvPr>
        </p:nvSpPr>
        <p:spPr/>
        <p:txBody>
          <a:bodyPr/>
          <a:lstStyle>
            <a:lvl1pPr>
              <a:defRPr/>
            </a:lvl1pPr>
          </a:lstStyle>
          <a:p>
            <a:pPr>
              <a:defRPr/>
            </a:pPr>
            <a:fld id="{5E0933F8-EE11-491A-B61E-C32D804916B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6" name="Slide Number Placeholder 5"/>
          <p:cNvSpPr>
            <a:spLocks noGrp="1"/>
          </p:cNvSpPr>
          <p:nvPr>
            <p:ph type="sldNum" sz="quarter" idx="12"/>
          </p:nvPr>
        </p:nvSpPr>
        <p:spPr/>
        <p:txBody>
          <a:bodyPr/>
          <a:lstStyle>
            <a:lvl1pPr>
              <a:defRPr/>
            </a:lvl1pPr>
          </a:lstStyle>
          <a:p>
            <a:pPr>
              <a:defRPr/>
            </a:pPr>
            <a:fld id="{79CF7942-75C4-4DAD-9AB0-EBB1D9C3FC6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7" name="Slide Number Placeholder 5"/>
          <p:cNvSpPr>
            <a:spLocks noGrp="1"/>
          </p:cNvSpPr>
          <p:nvPr>
            <p:ph type="sldNum" sz="quarter" idx="12"/>
          </p:nvPr>
        </p:nvSpPr>
        <p:spPr/>
        <p:txBody>
          <a:bodyPr/>
          <a:lstStyle>
            <a:lvl1pPr>
              <a:defRPr/>
            </a:lvl1pPr>
          </a:lstStyle>
          <a:p>
            <a:pPr>
              <a:defRPr/>
            </a:pPr>
            <a:fld id="{4447FBE9-D74F-42D1-9394-D7F9CCCD92D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9" name="Slide Number Placeholder 5"/>
          <p:cNvSpPr>
            <a:spLocks noGrp="1"/>
          </p:cNvSpPr>
          <p:nvPr>
            <p:ph type="sldNum" sz="quarter" idx="12"/>
          </p:nvPr>
        </p:nvSpPr>
        <p:spPr/>
        <p:txBody>
          <a:bodyPr/>
          <a:lstStyle>
            <a:lvl1pPr>
              <a:defRPr/>
            </a:lvl1pPr>
          </a:lstStyle>
          <a:p>
            <a:pPr>
              <a:defRPr/>
            </a:pPr>
            <a:fld id="{324B4C72-6BC5-426B-AA9E-12B1B3BC860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5" name="Slide Number Placeholder 5"/>
          <p:cNvSpPr>
            <a:spLocks noGrp="1"/>
          </p:cNvSpPr>
          <p:nvPr>
            <p:ph type="sldNum" sz="quarter" idx="12"/>
          </p:nvPr>
        </p:nvSpPr>
        <p:spPr/>
        <p:txBody>
          <a:bodyPr/>
          <a:lstStyle>
            <a:lvl1pPr>
              <a:defRPr/>
            </a:lvl1pPr>
          </a:lstStyle>
          <a:p>
            <a:pPr>
              <a:defRPr/>
            </a:pPr>
            <a:fld id="{AEF8C0C3-1F14-4DAE-9790-E37E439F9F4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4" name="Slide Number Placeholder 5"/>
          <p:cNvSpPr>
            <a:spLocks noGrp="1"/>
          </p:cNvSpPr>
          <p:nvPr>
            <p:ph type="sldNum" sz="quarter" idx="12"/>
          </p:nvPr>
        </p:nvSpPr>
        <p:spPr/>
        <p:txBody>
          <a:bodyPr/>
          <a:lstStyle>
            <a:lvl1pPr>
              <a:defRPr/>
            </a:lvl1pPr>
          </a:lstStyle>
          <a:p>
            <a:pPr>
              <a:defRPr/>
            </a:pPr>
            <a:fld id="{2C75BE01-375D-43F2-807F-3EFA9F88321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7" name="Slide Number Placeholder 5"/>
          <p:cNvSpPr>
            <a:spLocks noGrp="1"/>
          </p:cNvSpPr>
          <p:nvPr>
            <p:ph type="sldNum" sz="quarter" idx="12"/>
          </p:nvPr>
        </p:nvSpPr>
        <p:spPr/>
        <p:txBody>
          <a:bodyPr/>
          <a:lstStyle>
            <a:lvl1pPr>
              <a:defRPr/>
            </a:lvl1pPr>
          </a:lstStyle>
          <a:p>
            <a:pPr>
              <a:defRPr/>
            </a:pPr>
            <a:fld id="{9D32A9B8-9BA3-4345-ABC7-002CE4170CA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Presentation by: Ritesh Soni</a:t>
            </a:r>
          </a:p>
        </p:txBody>
      </p:sp>
      <p:sp>
        <p:nvSpPr>
          <p:cNvPr id="7" name="Slide Number Placeholder 5"/>
          <p:cNvSpPr>
            <a:spLocks noGrp="1"/>
          </p:cNvSpPr>
          <p:nvPr>
            <p:ph type="sldNum" sz="quarter" idx="12"/>
          </p:nvPr>
        </p:nvSpPr>
        <p:spPr/>
        <p:txBody>
          <a:bodyPr/>
          <a:lstStyle>
            <a:lvl1pPr>
              <a:defRPr/>
            </a:lvl1pPr>
          </a:lstStyle>
          <a:p>
            <a:pPr>
              <a:defRPr/>
            </a:pPr>
            <a:fld id="{69B3BCB8-BAFB-4477-9AFA-32E0DD3826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r>
              <a:rPr lang="en-US"/>
              <a:t>Presentation by: Ritesh Soni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5C726E3C-4381-4527-879C-08105642E7F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sldNum="0"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paisawaisa.com/ITR/download.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openxmlformats.org/officeDocument/2006/relationships/image" Target="../media/image3.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5486400" y="2209800"/>
            <a:ext cx="3429000" cy="1066800"/>
          </a:xfrm>
        </p:spPr>
        <p:txBody>
          <a:bodyPr/>
          <a:lstStyle/>
          <a:p>
            <a:pPr algn="ctr">
              <a:buFont typeface="Wingdings" pitchFamily="2" charset="2"/>
              <a:buNone/>
            </a:pPr>
            <a:r>
              <a:rPr lang="en-US" smtClean="0"/>
              <a:t>Income Tax Returns</a:t>
            </a:r>
          </a:p>
        </p:txBody>
      </p:sp>
      <p:pic>
        <p:nvPicPr>
          <p:cNvPr id="4099" name="Picture 5" descr="taxday.jpg"/>
          <p:cNvPicPr>
            <a:picLocks noChangeAspect="1"/>
          </p:cNvPicPr>
          <p:nvPr/>
        </p:nvPicPr>
        <p:blipFill>
          <a:blip r:embed="rId2"/>
          <a:srcRect/>
          <a:stretch>
            <a:fillRect/>
          </a:stretch>
        </p:blipFill>
        <p:spPr bwMode="auto">
          <a:xfrm>
            <a:off x="228600" y="304800"/>
            <a:ext cx="5338763" cy="5578475"/>
          </a:xfrm>
          <a:prstGeom prst="rect">
            <a:avLst/>
          </a:prstGeom>
          <a:noFill/>
          <a:ln w="9525">
            <a:noFill/>
            <a:miter lim="800000"/>
            <a:headEnd/>
            <a:tailEnd/>
          </a:ln>
        </p:spPr>
      </p:pic>
      <p:sp>
        <p:nvSpPr>
          <p:cNvPr id="7" name="Rectangle 6"/>
          <p:cNvSpPr/>
          <p:nvPr/>
        </p:nvSpPr>
        <p:spPr>
          <a:xfrm>
            <a:off x="6553200" y="533400"/>
            <a:ext cx="1300356" cy="923330"/>
          </a:xfrm>
          <a:prstGeom prst="rect">
            <a:avLst/>
          </a:prstGeom>
          <a:noFill/>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en-US"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ITR</a:t>
            </a:r>
          </a:p>
        </p:txBody>
      </p:sp>
      <p:sp>
        <p:nvSpPr>
          <p:cNvPr id="9" name="Footer Placeholder 8"/>
          <p:cNvSpPr>
            <a:spLocks noGrp="1"/>
          </p:cNvSpPr>
          <p:nvPr>
            <p:ph type="ftr" sz="quarter" idx="11"/>
          </p:nvPr>
        </p:nvSpPr>
        <p:spPr/>
        <p:txBody>
          <a:bodyPr/>
          <a:lstStyle/>
          <a:p>
            <a:pPr>
              <a:defRPr/>
            </a:pPr>
            <a:r>
              <a:rPr lang="en-US"/>
              <a:t>Presentation by: Ritesh Soni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p:txBody>
          <a:bodyPr/>
          <a:lstStyle/>
          <a:p>
            <a:r>
              <a:rPr lang="en-US" sz="2600" b="1" dirty="0" smtClean="0">
                <a:solidFill>
                  <a:srgbClr val="FF0000"/>
                </a:solidFill>
              </a:rPr>
              <a:t>Details of sale &amp; purchase</a:t>
            </a:r>
            <a:r>
              <a:rPr lang="en-US" sz="2600" dirty="0" smtClean="0">
                <a:solidFill>
                  <a:srgbClr val="FF0000"/>
                </a:solidFill>
              </a:rPr>
              <a:t> </a:t>
            </a:r>
            <a:r>
              <a:rPr lang="en-US" sz="2600" dirty="0" smtClean="0"/>
              <a:t>with respect to investments or assets sold during the year. </a:t>
            </a:r>
          </a:p>
          <a:p>
            <a:pPr>
              <a:buNone/>
            </a:pPr>
            <a:endParaRPr lang="en-US" sz="2600" dirty="0" smtClean="0"/>
          </a:p>
          <a:p>
            <a:r>
              <a:rPr lang="en-US" sz="2600" b="1" dirty="0" smtClean="0">
                <a:solidFill>
                  <a:srgbClr val="FF0000"/>
                </a:solidFill>
              </a:rPr>
              <a:t>Details of any other tax payments</a:t>
            </a:r>
            <a:r>
              <a:rPr lang="en-US" sz="2600" dirty="0" smtClean="0">
                <a:solidFill>
                  <a:srgbClr val="FF0000"/>
                </a:solidFill>
              </a:rPr>
              <a:t> </a:t>
            </a:r>
            <a:r>
              <a:rPr lang="en-US" sz="2600" dirty="0" smtClean="0"/>
              <a:t>made during the year. </a:t>
            </a:r>
          </a:p>
          <a:p>
            <a:pPr>
              <a:buFont typeface="Wingdings" pitchFamily="2" charset="2"/>
              <a:buNone/>
            </a:pPr>
            <a:endParaRPr lang="en-US" dirty="0" smtClean="0"/>
          </a:p>
          <a:p>
            <a:endParaRPr lang="en-US" dirty="0" smtClean="0"/>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7340471"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Important Documents</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 name="Picture 7" descr="tax.jpg"/>
          <p:cNvPicPr>
            <a:picLocks noChangeAspect="1"/>
          </p:cNvPicPr>
          <p:nvPr/>
        </p:nvPicPr>
        <p:blipFill>
          <a:blip r:embed="rId2"/>
          <a:stretch>
            <a:fillRect/>
          </a:stretch>
        </p:blipFill>
        <p:spPr>
          <a:xfrm>
            <a:off x="4648200" y="3505200"/>
            <a:ext cx="4114800" cy="2795954"/>
          </a:xfrm>
          <a:prstGeom prst="rect">
            <a:avLst/>
          </a:prstGeom>
        </p:spPr>
      </p:pic>
    </p:spTree>
  </p:cSld>
  <p:clrMapOvr>
    <a:masterClrMapping/>
  </p:clrMapOvr>
  <p:transition>
    <p:plu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p:txBody>
          <a:bodyPr/>
          <a:lstStyle/>
          <a:p>
            <a:pPr algn="just">
              <a:buNone/>
            </a:pPr>
            <a:r>
              <a:rPr lang="en-US" dirty="0" smtClean="0"/>
              <a:t>   Once the filling of the form is over, the next big thing is submitting it. The forms can be submitted at the concerned Income Tax Office or specially set up counters. Furthermore, the Income tax department has also designated some post offices which are authorized to receive Income Tax Returns.</a:t>
            </a:r>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7109639"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How to File Returns?</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7" name="Picture 6" descr="2009-tax-changes-for-individuals.jpg"/>
          <p:cNvPicPr>
            <a:picLocks noChangeAspect="1"/>
          </p:cNvPicPr>
          <p:nvPr/>
        </p:nvPicPr>
        <p:blipFill>
          <a:blip r:embed="rId2"/>
          <a:srcRect/>
          <a:stretch>
            <a:fillRect/>
          </a:stretch>
        </p:blipFill>
        <p:spPr bwMode="auto">
          <a:xfrm>
            <a:off x="7239000" y="4526269"/>
            <a:ext cx="1905000" cy="2331731"/>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Footer Placeholder 107"/>
          <p:cNvSpPr>
            <a:spLocks noGrp="1"/>
          </p:cNvSpPr>
          <p:nvPr>
            <p:ph type="ftr" sz="quarter" idx="11"/>
          </p:nvPr>
        </p:nvSpPr>
        <p:spPr/>
        <p:txBody>
          <a:bodyPr/>
          <a:lstStyle/>
          <a:p>
            <a:pPr>
              <a:defRPr/>
            </a:pPr>
            <a:r>
              <a:rPr lang="en-US"/>
              <a:t>Presentation by: Ritesh Soni</a:t>
            </a:r>
          </a:p>
        </p:txBody>
      </p:sp>
      <p:graphicFrame>
        <p:nvGraphicFramePr>
          <p:cNvPr id="5" name="Table 4"/>
          <p:cNvGraphicFramePr>
            <a:graphicFrameLocks noGrp="1"/>
          </p:cNvGraphicFramePr>
          <p:nvPr/>
        </p:nvGraphicFramePr>
        <p:xfrm>
          <a:off x="304800" y="1066800"/>
          <a:ext cx="8381996" cy="4170611"/>
        </p:xfrm>
        <a:graphic>
          <a:graphicData uri="http://schemas.openxmlformats.org/drawingml/2006/table">
            <a:tbl>
              <a:tblPr firstRow="1" bandRow="1">
                <a:tableStyleId>{8FD4443E-F989-4FC4-A0C8-D5A2AF1F390B}</a:tableStyleId>
              </a:tblPr>
              <a:tblGrid>
                <a:gridCol w="914397"/>
                <a:gridCol w="1066800"/>
                <a:gridCol w="1611087"/>
                <a:gridCol w="1284513"/>
                <a:gridCol w="1295400"/>
                <a:gridCol w="609600"/>
                <a:gridCol w="1600199"/>
              </a:tblGrid>
              <a:tr h="1524001">
                <a:tc>
                  <a:txBody>
                    <a:bodyPr/>
                    <a:lstStyle/>
                    <a:p>
                      <a:r>
                        <a:rPr lang="en-US" dirty="0" smtClean="0"/>
                        <a:t>Income</a:t>
                      </a:r>
                      <a:r>
                        <a:rPr lang="en-US" baseline="0" dirty="0" smtClean="0"/>
                        <a:t> from:</a:t>
                      </a:r>
                    </a:p>
                    <a:p>
                      <a:endParaRPr lang="en-US" baseline="0" dirty="0" smtClean="0"/>
                    </a:p>
                    <a:p>
                      <a:r>
                        <a:rPr lang="en-US" baseline="0" dirty="0" smtClean="0"/>
                        <a:t>Sl. No.</a:t>
                      </a:r>
                      <a:endParaRPr lang="en-US" dirty="0"/>
                    </a:p>
                  </a:txBody>
                  <a:tcPr/>
                </a:tc>
                <a:tc>
                  <a:txBody>
                    <a:bodyPr/>
                    <a:lstStyle/>
                    <a:p>
                      <a:r>
                        <a:rPr lang="en-US" dirty="0" smtClean="0"/>
                        <a:t>Salary/</a:t>
                      </a:r>
                    </a:p>
                    <a:p>
                      <a:r>
                        <a:rPr lang="en-US" dirty="0" smtClean="0"/>
                        <a:t>Pension/</a:t>
                      </a:r>
                    </a:p>
                    <a:p>
                      <a:r>
                        <a:rPr lang="en-US" dirty="0" smtClean="0"/>
                        <a:t>Interest</a:t>
                      </a:r>
                      <a:endParaRPr lang="en-US" dirty="0"/>
                    </a:p>
                  </a:txBody>
                  <a:tcPr/>
                </a:tc>
                <a:tc>
                  <a:txBody>
                    <a:bodyPr/>
                    <a:lstStyle/>
                    <a:p>
                      <a:r>
                        <a:rPr lang="en-US" dirty="0" smtClean="0"/>
                        <a:t>Any other income(other than from partnership business</a:t>
                      </a:r>
                      <a:endParaRPr lang="en-US" dirty="0"/>
                    </a:p>
                  </a:txBody>
                  <a:tcPr/>
                </a:tc>
                <a:tc>
                  <a:txBody>
                    <a:bodyPr/>
                    <a:lstStyle/>
                    <a:p>
                      <a:r>
                        <a:rPr lang="en-US" dirty="0" smtClean="0"/>
                        <a:t>Income from Partnership Business</a:t>
                      </a:r>
                      <a:endParaRPr lang="en-US" dirty="0"/>
                    </a:p>
                  </a:txBody>
                  <a:tcPr/>
                </a:tc>
                <a:tc>
                  <a:txBody>
                    <a:bodyPr/>
                    <a:lstStyle/>
                    <a:p>
                      <a:r>
                        <a:rPr lang="en-US" dirty="0" smtClean="0"/>
                        <a:t>Proprietary</a:t>
                      </a:r>
                      <a:r>
                        <a:rPr lang="en-US" baseline="0" dirty="0" smtClean="0"/>
                        <a:t> Business</a:t>
                      </a:r>
                      <a:endParaRPr lang="en-US" dirty="0"/>
                    </a:p>
                  </a:txBody>
                  <a:tcPr/>
                </a:tc>
                <a:tc>
                  <a:txBody>
                    <a:bodyPr/>
                    <a:lstStyle/>
                    <a:p>
                      <a:r>
                        <a:rPr lang="en-US" dirty="0" smtClean="0"/>
                        <a:t>ITR</a:t>
                      </a:r>
                      <a:endParaRPr lang="en-US" dirty="0"/>
                    </a:p>
                  </a:txBody>
                  <a:tcPr/>
                </a:tc>
                <a:tc>
                  <a:txBody>
                    <a:bodyPr/>
                    <a:lstStyle/>
                    <a:p>
                      <a:r>
                        <a:rPr lang="en-US" dirty="0" smtClean="0"/>
                        <a:t>Applicable</a:t>
                      </a:r>
                      <a:endParaRPr lang="en-US" dirty="0"/>
                    </a:p>
                  </a:txBody>
                  <a:tcPr/>
                </a:tc>
              </a:tr>
              <a:tr h="685800">
                <a:tc>
                  <a:txBody>
                    <a:bodyPr/>
                    <a:lstStyle/>
                    <a:p>
                      <a:r>
                        <a:rPr lang="en-US" dirty="0" smtClean="0"/>
                        <a:t>1</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1</a:t>
                      </a:r>
                      <a:endParaRPr lang="en-US" dirty="0"/>
                    </a:p>
                  </a:txBody>
                  <a:tcPr/>
                </a:tc>
                <a:tc>
                  <a:txBody>
                    <a:bodyPr/>
                    <a:lstStyle/>
                    <a:p>
                      <a:r>
                        <a:rPr lang="en-US" dirty="0" smtClean="0"/>
                        <a:t>YES</a:t>
                      </a:r>
                      <a:endParaRPr lang="en-US" dirty="0"/>
                    </a:p>
                  </a:txBody>
                  <a:tcPr/>
                </a:tc>
              </a:tr>
              <a:tr h="609600">
                <a:tc>
                  <a:txBody>
                    <a:bodyPr/>
                    <a:lstStyle/>
                    <a:p>
                      <a:r>
                        <a:rPr lang="en-US" dirty="0" smtClean="0"/>
                        <a:t>2</a:t>
                      </a:r>
                      <a:endParaRPr lang="en-US" dirty="0"/>
                    </a:p>
                  </a:txBody>
                  <a:tcPr/>
                </a:tc>
                <a:tc>
                  <a:txBody>
                    <a:bodyPr/>
                    <a:lstStyle/>
                    <a:p>
                      <a:r>
                        <a:rPr lang="en-US" dirty="0" smtClean="0"/>
                        <a:t>YES/NO</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NO</a:t>
                      </a:r>
                      <a:endParaRPr lang="en-US" dirty="0"/>
                    </a:p>
                  </a:txBody>
                  <a:tcPr/>
                </a:tc>
                <a:tc>
                  <a:txBody>
                    <a:bodyPr/>
                    <a:lstStyle/>
                    <a:p>
                      <a:r>
                        <a:rPr lang="en-US" dirty="0" smtClean="0"/>
                        <a:t>2</a:t>
                      </a:r>
                      <a:endParaRPr lang="en-US" dirty="0"/>
                    </a:p>
                  </a:txBody>
                  <a:tcPr/>
                </a:tc>
                <a:tc>
                  <a:txBody>
                    <a:bodyPr/>
                    <a:lstStyle/>
                    <a:p>
                      <a:r>
                        <a:rPr lang="en-US" dirty="0" smtClean="0"/>
                        <a:t>YES</a:t>
                      </a:r>
                      <a:endParaRPr lang="en-US" dirty="0"/>
                    </a:p>
                  </a:txBody>
                  <a:tcPr/>
                </a:tc>
              </a:tr>
              <a:tr h="675605">
                <a:tc>
                  <a:txBody>
                    <a:bodyPr/>
                    <a:lstStyle/>
                    <a:p>
                      <a:r>
                        <a:rPr lang="en-US" dirty="0" smtClean="0"/>
                        <a:t>3</a:t>
                      </a:r>
                      <a:endParaRPr lang="en-US" dirty="0"/>
                    </a:p>
                  </a:txBody>
                  <a:tcPr/>
                </a:tc>
                <a:tc>
                  <a:txBody>
                    <a:bodyPr/>
                    <a:lstStyle/>
                    <a:p>
                      <a:r>
                        <a:rPr lang="en-US" dirty="0" smtClean="0"/>
                        <a:t>YES/NO</a:t>
                      </a:r>
                      <a:endParaRPr lang="en-US" dirty="0"/>
                    </a:p>
                  </a:txBody>
                  <a:tcPr/>
                </a:tc>
                <a:tc>
                  <a:txBody>
                    <a:bodyPr/>
                    <a:lstStyle/>
                    <a:p>
                      <a:r>
                        <a:rPr lang="en-US" dirty="0" smtClean="0"/>
                        <a:t>YES/NO</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c>
                  <a:txBody>
                    <a:bodyPr/>
                    <a:lstStyle/>
                    <a:p>
                      <a:r>
                        <a:rPr lang="en-US" dirty="0" smtClean="0"/>
                        <a:t>3</a:t>
                      </a:r>
                      <a:endParaRPr lang="en-US" dirty="0"/>
                    </a:p>
                  </a:txBody>
                  <a:tcPr/>
                </a:tc>
                <a:tc>
                  <a:txBody>
                    <a:bodyPr/>
                    <a:lstStyle/>
                    <a:p>
                      <a:r>
                        <a:rPr lang="en-US" dirty="0" smtClean="0"/>
                        <a:t>YES</a:t>
                      </a:r>
                      <a:endParaRPr lang="en-US" dirty="0"/>
                    </a:p>
                  </a:txBody>
                  <a:tcPr/>
                </a:tc>
              </a:tr>
              <a:tr h="675605">
                <a:tc>
                  <a:txBody>
                    <a:bodyPr/>
                    <a:lstStyle/>
                    <a:p>
                      <a:r>
                        <a:rPr lang="en-US" dirty="0" smtClean="0"/>
                        <a:t>4</a:t>
                      </a:r>
                      <a:endParaRPr lang="en-US" dirty="0"/>
                    </a:p>
                  </a:txBody>
                  <a:tcPr/>
                </a:tc>
                <a:tc>
                  <a:txBody>
                    <a:bodyPr/>
                    <a:lstStyle/>
                    <a:p>
                      <a:r>
                        <a:rPr lang="en-US" dirty="0" smtClean="0"/>
                        <a:t>YES/NO</a:t>
                      </a:r>
                      <a:endParaRPr lang="en-US" dirty="0"/>
                    </a:p>
                  </a:txBody>
                  <a:tcPr/>
                </a:tc>
                <a:tc>
                  <a:txBody>
                    <a:bodyPr/>
                    <a:lstStyle/>
                    <a:p>
                      <a:r>
                        <a:rPr lang="en-US" dirty="0" smtClean="0"/>
                        <a:t>YES/NO</a:t>
                      </a:r>
                      <a:endParaRPr lang="en-US" dirty="0"/>
                    </a:p>
                  </a:txBody>
                  <a:tcPr/>
                </a:tc>
                <a:tc>
                  <a:txBody>
                    <a:bodyPr/>
                    <a:lstStyle/>
                    <a:p>
                      <a:r>
                        <a:rPr lang="en-US" dirty="0" smtClean="0"/>
                        <a:t>YES/NO</a:t>
                      </a:r>
                      <a:endParaRPr lang="en-US" dirty="0"/>
                    </a:p>
                  </a:txBody>
                  <a:tcPr/>
                </a:tc>
                <a:tc>
                  <a:txBody>
                    <a:bodyPr/>
                    <a:lstStyle/>
                    <a:p>
                      <a:r>
                        <a:rPr lang="en-US" dirty="0" smtClean="0"/>
                        <a:t>YES</a:t>
                      </a:r>
                      <a:endParaRPr lang="en-US" dirty="0"/>
                    </a:p>
                  </a:txBody>
                  <a:tcPr/>
                </a:tc>
                <a:tc>
                  <a:txBody>
                    <a:bodyPr/>
                    <a:lstStyle/>
                    <a:p>
                      <a:r>
                        <a:rPr lang="en-US" dirty="0" smtClean="0"/>
                        <a:t>4</a:t>
                      </a:r>
                      <a:endParaRPr lang="en-US" dirty="0"/>
                    </a:p>
                  </a:txBody>
                  <a:tcPr/>
                </a:tc>
                <a:tc>
                  <a:txBody>
                    <a:bodyPr/>
                    <a:lstStyle/>
                    <a:p>
                      <a:r>
                        <a:rPr lang="en-US" dirty="0" smtClean="0"/>
                        <a:t>YES</a:t>
                      </a:r>
                      <a:endParaRPr lang="en-US" dirty="0"/>
                    </a:p>
                  </a:txBody>
                  <a:tcPr/>
                </a:tc>
              </a:tr>
            </a:tbl>
          </a:graphicData>
        </a:graphic>
      </p:graphicFrame>
      <p:sp>
        <p:nvSpPr>
          <p:cNvPr id="7" name="Rectangle 6"/>
          <p:cNvSpPr/>
          <p:nvPr/>
        </p:nvSpPr>
        <p:spPr>
          <a:xfrm>
            <a:off x="211747" y="152400"/>
            <a:ext cx="8932253" cy="707886"/>
          </a:xfrm>
          <a:prstGeom prst="rect">
            <a:avLst/>
          </a:prstGeom>
          <a:noFill/>
        </p:spPr>
        <p:txBody>
          <a:bodyPr wrap="none">
            <a:spAutoFit/>
          </a:bodyPr>
          <a:lstStyle/>
          <a:p>
            <a:pPr algn="ctr">
              <a:defRPr/>
            </a:pPr>
            <a:r>
              <a:rPr lang="en-US"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Why 4 forms for Individuals &amp; HUF?</a:t>
            </a:r>
            <a:endParaRPr lang="en-US"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check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p:txBody>
          <a:bodyPr/>
          <a:lstStyle/>
          <a:p>
            <a:pPr>
              <a:lnSpc>
                <a:spcPct val="80000"/>
              </a:lnSpc>
            </a:pPr>
            <a:r>
              <a:rPr lang="en-US" sz="2200" dirty="0" smtClean="0"/>
              <a:t>ITR-1 is the return form for individuals having income from one or more of the following sources:</a:t>
            </a:r>
          </a:p>
          <a:p>
            <a:pPr>
              <a:lnSpc>
                <a:spcPct val="80000"/>
              </a:lnSpc>
              <a:buFont typeface="Wingdings" pitchFamily="2" charset="2"/>
              <a:buChar char="q"/>
            </a:pPr>
            <a:r>
              <a:rPr lang="en-US" sz="2200" dirty="0" smtClean="0"/>
              <a:t>Income under the head salaries; </a:t>
            </a:r>
          </a:p>
          <a:p>
            <a:pPr>
              <a:lnSpc>
                <a:spcPct val="80000"/>
              </a:lnSpc>
              <a:buFont typeface="Wingdings" pitchFamily="2" charset="2"/>
              <a:buChar char="q"/>
            </a:pPr>
            <a:r>
              <a:rPr lang="en-US" sz="2200" dirty="0" smtClean="0"/>
              <a:t>Interest income whether such income is taxable or tax exempt; </a:t>
            </a:r>
          </a:p>
          <a:p>
            <a:pPr>
              <a:lnSpc>
                <a:spcPct val="80000"/>
              </a:lnSpc>
              <a:buFont typeface="Wingdings" pitchFamily="2" charset="2"/>
              <a:buChar char="q"/>
            </a:pPr>
            <a:r>
              <a:rPr lang="en-US" sz="2200" dirty="0" smtClean="0"/>
              <a:t>Family pension.</a:t>
            </a:r>
          </a:p>
          <a:p>
            <a:pPr>
              <a:lnSpc>
                <a:spcPct val="80000"/>
              </a:lnSpc>
            </a:pPr>
            <a:r>
              <a:rPr lang="en-US" sz="2200" dirty="0" smtClean="0"/>
              <a:t>Additionally, ITR-1 covers within its ambit, only those individuals whose exempt income is limited to agricultural income and interest income.</a:t>
            </a:r>
          </a:p>
          <a:p>
            <a:pPr>
              <a:lnSpc>
                <a:spcPct val="80000"/>
              </a:lnSpc>
            </a:pPr>
            <a:r>
              <a:rPr lang="en-US" sz="2200" dirty="0" smtClean="0"/>
              <a:t>Thus, individuals having exempt income under any other head are not covered. For example, if an individual earns income under the head salaries and earns long-term capital gains from the sale of listed shares, he would not be eligible to file a return using the Form ITR-1</a:t>
            </a:r>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5378396"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ITR 1: Overview</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 name="Picture 8" descr="2009-tax-changes-for-individuals.jpg"/>
          <p:cNvPicPr>
            <a:picLocks noChangeAspect="1"/>
          </p:cNvPicPr>
          <p:nvPr/>
        </p:nvPicPr>
        <p:blipFill>
          <a:blip r:embed="rId2"/>
          <a:srcRect/>
          <a:stretch>
            <a:fillRect/>
          </a:stretch>
        </p:blipFill>
        <p:spPr bwMode="auto">
          <a:xfrm>
            <a:off x="7772400" y="5179155"/>
            <a:ext cx="1371599" cy="16788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p:cTn id="7" dur="500" fill="hold"/>
                                        <p:tgtEl>
                                          <p:spTgt spid="1638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38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p:cTn id="13" dur="500" fill="hold"/>
                                        <p:tgtEl>
                                          <p:spTgt spid="1638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638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p:cTn id="19" dur="500" fill="hold"/>
                                        <p:tgtEl>
                                          <p:spTgt spid="1638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638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p:cTn id="25" dur="500" fill="hold"/>
                                        <p:tgtEl>
                                          <p:spTgt spid="1638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638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6387">
                                            <p:txEl>
                                              <p:pRg st="4" end="4"/>
                                            </p:txEl>
                                          </p:spTgt>
                                        </p:tgtEl>
                                        <p:attrNameLst>
                                          <p:attrName>style.visibility</p:attrName>
                                        </p:attrNameLst>
                                      </p:cBhvr>
                                      <p:to>
                                        <p:strVal val="visible"/>
                                      </p:to>
                                    </p:set>
                                    <p:anim calcmode="lin" valueType="num">
                                      <p:cBhvr>
                                        <p:cTn id="31" dur="500" fill="hold"/>
                                        <p:tgtEl>
                                          <p:spTgt spid="1638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6387">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 calcmode="lin" valueType="num">
                                      <p:cBhvr>
                                        <p:cTn id="37" dur="500" fill="hold"/>
                                        <p:tgtEl>
                                          <p:spTgt spid="1638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6387">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p:txBody>
          <a:bodyPr/>
          <a:lstStyle/>
          <a:p>
            <a:pPr>
              <a:lnSpc>
                <a:spcPct val="80000"/>
              </a:lnSpc>
            </a:pPr>
            <a:r>
              <a:rPr lang="en-US" sz="2200" dirty="0" smtClean="0"/>
              <a:t>ITR-2 is the return form for individuals and Hindu Undivided Families ('HUF") having income from any one of the sources of income specified for ITR-1, and/or one or more of the following sources:</a:t>
            </a:r>
          </a:p>
          <a:p>
            <a:pPr>
              <a:lnSpc>
                <a:spcPct val="80000"/>
              </a:lnSpc>
              <a:buFont typeface="Wingdings" pitchFamily="2" charset="2"/>
              <a:buChar char="q"/>
            </a:pPr>
            <a:r>
              <a:rPr lang="en-US" sz="2200" dirty="0" smtClean="0"/>
              <a:t>Income / loss from house property; </a:t>
            </a:r>
          </a:p>
          <a:p>
            <a:pPr>
              <a:lnSpc>
                <a:spcPct val="80000"/>
              </a:lnSpc>
              <a:buFont typeface="Wingdings" pitchFamily="2" charset="2"/>
              <a:buChar char="q"/>
            </a:pPr>
            <a:r>
              <a:rPr lang="en-US" sz="2200" dirty="0" smtClean="0"/>
              <a:t>Capital gain / loss on sale of investments / property, etc; </a:t>
            </a:r>
          </a:p>
          <a:p>
            <a:pPr>
              <a:lnSpc>
                <a:spcPct val="80000"/>
              </a:lnSpc>
              <a:buFont typeface="Wingdings" pitchFamily="2" charset="2"/>
              <a:buChar char="q"/>
            </a:pPr>
            <a:r>
              <a:rPr lang="en-US" sz="2200" dirty="0" smtClean="0"/>
              <a:t>Dividend income (taxable / exempt); </a:t>
            </a:r>
          </a:p>
          <a:p>
            <a:pPr>
              <a:lnSpc>
                <a:spcPct val="80000"/>
              </a:lnSpc>
              <a:buFont typeface="Wingdings" pitchFamily="2" charset="2"/>
              <a:buChar char="q"/>
            </a:pPr>
            <a:r>
              <a:rPr lang="en-US" sz="2200" dirty="0" smtClean="0"/>
              <a:t>Any other income (taxable / exempt), except from business or profession or share of profit from partnership firm; </a:t>
            </a:r>
          </a:p>
          <a:p>
            <a:pPr>
              <a:lnSpc>
                <a:spcPct val="80000"/>
              </a:lnSpc>
              <a:buFont typeface="Wingdings" pitchFamily="2" charset="2"/>
              <a:buChar char="q"/>
            </a:pPr>
            <a:r>
              <a:rPr lang="en-US" sz="2200" dirty="0" smtClean="0"/>
              <a:t>Income of other person to be included (i.e. clubbing of income</a:t>
            </a:r>
            <a:r>
              <a:rPr lang="en-US" sz="2200" dirty="0" smtClean="0"/>
              <a:t>);</a:t>
            </a:r>
          </a:p>
          <a:p>
            <a:pPr>
              <a:lnSpc>
                <a:spcPct val="80000"/>
              </a:lnSpc>
              <a:buFont typeface="Wingdings" pitchFamily="2" charset="2"/>
              <a:buChar char="q"/>
            </a:pPr>
            <a:r>
              <a:rPr lang="en-US" sz="2000" dirty="0" smtClean="0"/>
              <a:t> </a:t>
            </a:r>
            <a:r>
              <a:rPr lang="en-US" sz="2000" dirty="0" smtClean="0"/>
              <a:t>Brought forward loss of earlier years from house property and/or capital gains</a:t>
            </a:r>
            <a:r>
              <a:rPr lang="en-US" sz="2000" dirty="0" smtClean="0"/>
              <a:t>.</a:t>
            </a:r>
            <a:r>
              <a:rPr lang="en-US" sz="2200" dirty="0" smtClean="0"/>
              <a:t> </a:t>
            </a:r>
            <a:endParaRPr lang="en-US" sz="2200" dirty="0" smtClean="0"/>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5378396"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ITR 2: Overview</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 name="Picture 7" descr="2009-tax-changes-for-individuals.jpg"/>
          <p:cNvPicPr>
            <a:picLocks noChangeAspect="1"/>
          </p:cNvPicPr>
          <p:nvPr/>
        </p:nvPicPr>
        <p:blipFill>
          <a:blip r:embed="rId2"/>
          <a:srcRect/>
          <a:stretch>
            <a:fillRect/>
          </a:stretch>
        </p:blipFill>
        <p:spPr bwMode="auto">
          <a:xfrm>
            <a:off x="7391400" y="4712807"/>
            <a:ext cx="1752600" cy="21451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p:cTn id="7" dur="500" fill="hold"/>
                                        <p:tgtEl>
                                          <p:spTgt spid="174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41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p:cTn id="13" dur="500" fill="hold"/>
                                        <p:tgtEl>
                                          <p:spTgt spid="1741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7411">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p:cTn id="19" dur="500" fill="hold"/>
                                        <p:tgtEl>
                                          <p:spTgt spid="1741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7411">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p:cTn id="25" dur="500" fill="hold"/>
                                        <p:tgtEl>
                                          <p:spTgt spid="1741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7411">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7411">
                                            <p:txEl>
                                              <p:pRg st="4" end="4"/>
                                            </p:txEl>
                                          </p:spTgt>
                                        </p:tgtEl>
                                        <p:attrNameLst>
                                          <p:attrName>style.visibility</p:attrName>
                                        </p:attrNameLst>
                                      </p:cBhvr>
                                      <p:to>
                                        <p:strVal val="visible"/>
                                      </p:to>
                                    </p:set>
                                    <p:anim calcmode="lin" valueType="num">
                                      <p:cBhvr>
                                        <p:cTn id="31" dur="500" fill="hold"/>
                                        <p:tgtEl>
                                          <p:spTgt spid="17411">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7411">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17411">
                                            <p:txEl>
                                              <p:pRg st="5" end="5"/>
                                            </p:txEl>
                                          </p:spTgt>
                                        </p:tgtEl>
                                        <p:attrNameLst>
                                          <p:attrName>style.visibility</p:attrName>
                                        </p:attrNameLst>
                                      </p:cBhvr>
                                      <p:to>
                                        <p:strVal val="visible"/>
                                      </p:to>
                                    </p:set>
                                    <p:anim calcmode="lin" valueType="num">
                                      <p:cBhvr>
                                        <p:cTn id="37" dur="500" fill="hold"/>
                                        <p:tgtEl>
                                          <p:spTgt spid="17411">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7411">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17411">
                                            <p:txEl>
                                              <p:pRg st="6" end="6"/>
                                            </p:txEl>
                                          </p:spTgt>
                                        </p:tgtEl>
                                        <p:attrNameLst>
                                          <p:attrName>style.visibility</p:attrName>
                                        </p:attrNameLst>
                                      </p:cBhvr>
                                      <p:to>
                                        <p:strVal val="visible"/>
                                      </p:to>
                                    </p:set>
                                    <p:anim calcmode="lin" valueType="num">
                                      <p:cBhvr>
                                        <p:cTn id="43" dur="500" fill="hold"/>
                                        <p:tgtEl>
                                          <p:spTgt spid="17411">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17411">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p:txBody>
          <a:bodyPr/>
          <a:lstStyle/>
          <a:p>
            <a:pPr>
              <a:lnSpc>
                <a:spcPct val="90000"/>
              </a:lnSpc>
            </a:pPr>
            <a:r>
              <a:rPr lang="en-US" sz="2400" dirty="0" smtClean="0"/>
              <a:t>Unlike </a:t>
            </a:r>
            <a:r>
              <a:rPr lang="en-US" sz="2400" dirty="0" smtClean="0"/>
              <a:t>the Form ITR-1, the said form covers in its ambit, individuals whose income is clubbed with another individual. Thus, in the case of an individual taxpayer who clubs his income with that of any other family member such as wife, minors etc, the Form ITR-2 would be applicable.</a:t>
            </a:r>
          </a:p>
          <a:p>
            <a:pPr>
              <a:lnSpc>
                <a:spcPct val="90000"/>
              </a:lnSpc>
            </a:pPr>
            <a:r>
              <a:rPr lang="en-US" sz="2400" dirty="0" smtClean="0"/>
              <a:t>A specific exception exists in ITR-2 with respect to individuals who are partners in a firm. Such individuals cannot file their return using the Form ITR-2.</a:t>
            </a:r>
          </a:p>
          <a:p>
            <a:pPr>
              <a:lnSpc>
                <a:spcPct val="90000"/>
              </a:lnSpc>
              <a:buFont typeface="Wingdings" pitchFamily="2" charset="2"/>
              <a:buNone/>
            </a:pPr>
            <a:endParaRPr lang="en-US" sz="2200" dirty="0" smtClean="0"/>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5378396"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ITR 2: Overview</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7" name="Picture 6" descr="2009-tax-changes-for-individuals.jpg"/>
          <p:cNvPicPr>
            <a:picLocks noChangeAspect="1"/>
          </p:cNvPicPr>
          <p:nvPr/>
        </p:nvPicPr>
        <p:blipFill>
          <a:blip r:embed="rId2"/>
          <a:srcRect/>
          <a:stretch>
            <a:fillRect/>
          </a:stretch>
        </p:blipFill>
        <p:spPr bwMode="auto">
          <a:xfrm>
            <a:off x="7391400" y="4712807"/>
            <a:ext cx="1752600" cy="214519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 calcmode="lin" valueType="num">
                                      <p:cBhvr>
                                        <p:cTn id="7" dur="500" fill="hold"/>
                                        <p:tgtEl>
                                          <p:spTgt spid="1843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843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8434">
                                            <p:txEl>
                                              <p:pRg st="1" end="1"/>
                                            </p:txEl>
                                          </p:spTgt>
                                        </p:tgtEl>
                                        <p:attrNameLst>
                                          <p:attrName>style.visibility</p:attrName>
                                        </p:attrNameLst>
                                      </p:cBhvr>
                                      <p:to>
                                        <p:strVal val="visible"/>
                                      </p:to>
                                    </p:set>
                                    <p:anim calcmode="lin" valueType="num">
                                      <p:cBhvr>
                                        <p:cTn id="13" dur="500" fill="hold"/>
                                        <p:tgtEl>
                                          <p:spTgt spid="1843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8434">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smtClean="0"/>
              <a:t>Presentation by: Ritesh Soni</a:t>
            </a:r>
            <a:endParaRPr lang="en-US"/>
          </a:p>
        </p:txBody>
      </p:sp>
      <p:pic>
        <p:nvPicPr>
          <p:cNvPr id="5" name="Picture 4" descr="questions.jpg"/>
          <p:cNvPicPr>
            <a:picLocks noChangeAspect="1"/>
          </p:cNvPicPr>
          <p:nvPr/>
        </p:nvPicPr>
        <p:blipFill>
          <a:blip r:embed="rId2"/>
          <a:stretch>
            <a:fillRect/>
          </a:stretch>
        </p:blipFill>
        <p:spPr>
          <a:xfrm>
            <a:off x="6477000" y="0"/>
            <a:ext cx="2057400" cy="4977581"/>
          </a:xfrm>
          <a:prstGeom prst="rect">
            <a:avLst/>
          </a:prstGeom>
        </p:spPr>
      </p:pic>
      <p:pic>
        <p:nvPicPr>
          <p:cNvPr id="6" name="Picture 5" descr="email.jpg"/>
          <p:cNvPicPr>
            <a:picLocks noChangeAspect="1"/>
          </p:cNvPicPr>
          <p:nvPr/>
        </p:nvPicPr>
        <p:blipFill>
          <a:blip r:embed="rId3"/>
          <a:stretch>
            <a:fillRect/>
          </a:stretch>
        </p:blipFill>
        <p:spPr>
          <a:xfrm>
            <a:off x="5562600" y="2667000"/>
            <a:ext cx="3440776" cy="2540171"/>
          </a:xfrm>
          <a:prstGeom prst="rect">
            <a:avLst/>
          </a:prstGeom>
        </p:spPr>
      </p:pic>
      <p:pic>
        <p:nvPicPr>
          <p:cNvPr id="7" name="Picture 6" descr="questions.png"/>
          <p:cNvPicPr>
            <a:picLocks noChangeAspect="1"/>
          </p:cNvPicPr>
          <p:nvPr/>
        </p:nvPicPr>
        <p:blipFill>
          <a:blip r:embed="rId4"/>
          <a:stretch>
            <a:fillRect/>
          </a:stretch>
        </p:blipFill>
        <p:spPr>
          <a:xfrm>
            <a:off x="6248400" y="228600"/>
            <a:ext cx="2717404" cy="2717404"/>
          </a:xfrm>
          <a:prstGeom prst="rect">
            <a:avLst/>
          </a:prstGeom>
        </p:spPr>
      </p:pic>
      <p:sp>
        <p:nvSpPr>
          <p:cNvPr id="8" name="TextBox 7"/>
          <p:cNvSpPr txBox="1"/>
          <p:nvPr/>
        </p:nvSpPr>
        <p:spPr>
          <a:xfrm>
            <a:off x="5867400" y="5486400"/>
            <a:ext cx="3124200" cy="369332"/>
          </a:xfrm>
          <a:prstGeom prst="rect">
            <a:avLst/>
          </a:prstGeom>
          <a:noFill/>
        </p:spPr>
        <p:txBody>
          <a:bodyPr wrap="square" rtlCol="0">
            <a:spAutoFit/>
          </a:bodyPr>
          <a:lstStyle/>
          <a:p>
            <a:r>
              <a:rPr lang="en-US" dirty="0" smtClean="0"/>
              <a:t>Mail to: ritesh_soni@icai.org</a:t>
            </a:r>
            <a:endParaRPr lang="en-US" dirty="0"/>
          </a:p>
        </p:txBody>
      </p:sp>
      <p:sp>
        <p:nvSpPr>
          <p:cNvPr id="9" name="Rectangle 8"/>
          <p:cNvSpPr/>
          <p:nvPr/>
        </p:nvSpPr>
        <p:spPr>
          <a:xfrm>
            <a:off x="228600" y="0"/>
            <a:ext cx="549381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Any Questions?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625 -0.14051 L -0.49583 0.28171 " pathEditMode="relative" rAng="0" ptsTypes="AA">
                                      <p:cBhvr>
                                        <p:cTn id="6" dur="2000" fill="hold"/>
                                        <p:tgtEl>
                                          <p:spTgt spid="5"/>
                                        </p:tgtEl>
                                        <p:attrNameLst>
                                          <p:attrName>ppt_x</p:attrName>
                                          <p:attrName>ppt_y</p:attrName>
                                        </p:attrNameLst>
                                      </p:cBhvr>
                                      <p:rCtr x="-279" y="211"/>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p:txBody>
          <a:bodyPr/>
          <a:lstStyle/>
          <a:p>
            <a:pPr algn="just">
              <a:buFont typeface="Wingdings" pitchFamily="2" charset="2"/>
              <a:buNone/>
            </a:pPr>
            <a:r>
              <a:rPr lang="en-US" dirty="0" smtClean="0"/>
              <a:t>    Individuals having income more than maximum limit of non-taxable income are subject to the filing of Income Tax Return for the full financial year.</a:t>
            </a:r>
          </a:p>
        </p:txBody>
      </p:sp>
      <p:sp>
        <p:nvSpPr>
          <p:cNvPr id="6" name="Footer Placeholder 5"/>
          <p:cNvSpPr>
            <a:spLocks noGrp="1"/>
          </p:cNvSpPr>
          <p:nvPr>
            <p:ph type="ftr" sz="quarter" idx="11"/>
          </p:nvPr>
        </p:nvSpPr>
        <p:spPr/>
        <p:txBody>
          <a:bodyPr/>
          <a:lstStyle/>
          <a:p>
            <a:pPr>
              <a:defRPr/>
            </a:pPr>
            <a:r>
              <a:rPr lang="en-US"/>
              <a:t>Presentation by: Ritesh Soni</a:t>
            </a:r>
          </a:p>
        </p:txBody>
      </p:sp>
      <p:pic>
        <p:nvPicPr>
          <p:cNvPr id="5124" name="Picture 6" descr="2009-tax-changes-for-individuals.jpg"/>
          <p:cNvPicPr>
            <a:picLocks noChangeAspect="1"/>
          </p:cNvPicPr>
          <p:nvPr/>
        </p:nvPicPr>
        <p:blipFill>
          <a:blip r:embed="rId2"/>
          <a:srcRect/>
          <a:stretch>
            <a:fillRect/>
          </a:stretch>
        </p:blipFill>
        <p:spPr bwMode="auto">
          <a:xfrm>
            <a:off x="7067550" y="4316413"/>
            <a:ext cx="2076450" cy="2541587"/>
          </a:xfrm>
          <a:prstGeom prst="rect">
            <a:avLst/>
          </a:prstGeom>
          <a:noFill/>
          <a:ln w="9525">
            <a:noFill/>
            <a:miter lim="800000"/>
            <a:headEnd/>
            <a:tailEnd/>
          </a:ln>
        </p:spPr>
      </p:pic>
      <p:sp>
        <p:nvSpPr>
          <p:cNvPr id="8" name="Rectangle 7"/>
          <p:cNvSpPr/>
          <p:nvPr/>
        </p:nvSpPr>
        <p:spPr>
          <a:xfrm>
            <a:off x="381000" y="152400"/>
            <a:ext cx="6917278"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Legal Responsibility</a:t>
            </a:r>
          </a:p>
        </p:txBody>
      </p:sp>
    </p:spTree>
  </p:cSld>
  <p:clrMapOvr>
    <a:masterClrMapping/>
  </p:clrMapOvr>
  <p:transition>
    <p:cover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p:txBody>
          <a:bodyPr/>
          <a:lstStyle/>
          <a:p>
            <a:pPr>
              <a:buFont typeface="Wingdings" pitchFamily="2" charset="2"/>
              <a:buChar char="ü"/>
            </a:pPr>
            <a:r>
              <a:rPr lang="en-US" smtClean="0"/>
              <a:t>ITR's also known as </a:t>
            </a:r>
            <a:r>
              <a:rPr lang="en-US" smtClean="0">
                <a:hlinkClick r:id="rId2"/>
              </a:rPr>
              <a:t>Income Tax Return Forms</a:t>
            </a:r>
            <a:r>
              <a:rPr lang="en-US" smtClean="0"/>
              <a:t>, comes in the range of ITR-1 to ITR-8. </a:t>
            </a:r>
          </a:p>
        </p:txBody>
      </p:sp>
      <p:sp>
        <p:nvSpPr>
          <p:cNvPr id="6" name="Footer Placeholder 5"/>
          <p:cNvSpPr>
            <a:spLocks noGrp="1"/>
          </p:cNvSpPr>
          <p:nvPr>
            <p:ph type="ftr" sz="quarter" idx="11"/>
          </p:nvPr>
        </p:nvSpPr>
        <p:spPr/>
        <p:txBody>
          <a:bodyPr/>
          <a:lstStyle/>
          <a:p>
            <a:pPr>
              <a:defRPr/>
            </a:pPr>
            <a:r>
              <a:rPr lang="en-US"/>
              <a:t>Presentation by: Ritesh Soni</a:t>
            </a:r>
          </a:p>
        </p:txBody>
      </p:sp>
      <p:pic>
        <p:nvPicPr>
          <p:cNvPr id="6148" name="Picture 6" descr="2009-tax-changes-for-individuals.jpg"/>
          <p:cNvPicPr>
            <a:picLocks noChangeAspect="1"/>
          </p:cNvPicPr>
          <p:nvPr/>
        </p:nvPicPr>
        <p:blipFill>
          <a:blip r:embed="rId3"/>
          <a:srcRect/>
          <a:stretch>
            <a:fillRect/>
          </a:stretch>
        </p:blipFill>
        <p:spPr bwMode="auto">
          <a:xfrm>
            <a:off x="7067550" y="4316413"/>
            <a:ext cx="2076450" cy="2541587"/>
          </a:xfrm>
          <a:prstGeom prst="rect">
            <a:avLst/>
          </a:prstGeom>
          <a:noFill/>
          <a:ln w="9525">
            <a:noFill/>
            <a:miter lim="800000"/>
            <a:headEnd/>
            <a:tailEnd/>
          </a:ln>
        </p:spPr>
      </p:pic>
      <p:sp>
        <p:nvSpPr>
          <p:cNvPr id="8" name="Rectangle 7"/>
          <p:cNvSpPr/>
          <p:nvPr/>
        </p:nvSpPr>
        <p:spPr>
          <a:xfrm>
            <a:off x="381000" y="152400"/>
            <a:ext cx="5955477"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Number of Forms</a:t>
            </a:r>
          </a:p>
        </p:txBody>
      </p:sp>
    </p:spTree>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p:cNvGraphicFramePr/>
          <p:nvPr/>
        </p:nvGraphicFramePr>
        <p:xfrm>
          <a:off x="914400" y="1219200"/>
          <a:ext cx="77724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1" name="Text Box 15"/>
          <p:cNvSpPr txBox="1">
            <a:spLocks noChangeArrowheads="1"/>
          </p:cNvSpPr>
          <p:nvPr/>
        </p:nvSpPr>
        <p:spPr bwMode="auto">
          <a:xfrm rot="559434">
            <a:off x="1617663" y="4025900"/>
            <a:ext cx="1752600" cy="366713"/>
          </a:xfrm>
          <a:prstGeom prst="rect">
            <a:avLst/>
          </a:prstGeom>
          <a:noFill/>
          <a:ln w="9525">
            <a:noFill/>
            <a:miter lim="800000"/>
            <a:headEnd/>
            <a:tailEnd/>
          </a:ln>
        </p:spPr>
        <p:txBody>
          <a:bodyPr>
            <a:spAutoFit/>
          </a:bodyPr>
          <a:lstStyle/>
          <a:p>
            <a:pPr>
              <a:spcBef>
                <a:spcPct val="50000"/>
              </a:spcBef>
            </a:pPr>
            <a:r>
              <a:rPr lang="en-US"/>
              <a:t>Individuals</a:t>
            </a:r>
          </a:p>
        </p:txBody>
      </p:sp>
      <p:sp>
        <p:nvSpPr>
          <p:cNvPr id="7172" name="Text Box 16"/>
          <p:cNvSpPr txBox="1">
            <a:spLocks noChangeArrowheads="1"/>
          </p:cNvSpPr>
          <p:nvPr/>
        </p:nvSpPr>
        <p:spPr bwMode="auto">
          <a:xfrm rot="364558">
            <a:off x="4129088" y="4367213"/>
            <a:ext cx="1905000" cy="366712"/>
          </a:xfrm>
          <a:prstGeom prst="rect">
            <a:avLst/>
          </a:prstGeom>
          <a:noFill/>
          <a:ln w="9525">
            <a:noFill/>
            <a:miter lim="800000"/>
            <a:headEnd/>
            <a:tailEnd/>
          </a:ln>
        </p:spPr>
        <p:txBody>
          <a:bodyPr>
            <a:spAutoFit/>
          </a:bodyPr>
          <a:lstStyle/>
          <a:p>
            <a:pPr>
              <a:spcBef>
                <a:spcPct val="50000"/>
              </a:spcBef>
            </a:pPr>
            <a:r>
              <a:rPr lang="en-US"/>
              <a:t>Companies</a:t>
            </a:r>
          </a:p>
        </p:txBody>
      </p:sp>
      <p:sp>
        <p:nvSpPr>
          <p:cNvPr id="7173" name="Text Box 17"/>
          <p:cNvSpPr txBox="1">
            <a:spLocks noChangeArrowheads="1"/>
          </p:cNvSpPr>
          <p:nvPr/>
        </p:nvSpPr>
        <p:spPr bwMode="auto">
          <a:xfrm rot="407563">
            <a:off x="6645275" y="4749800"/>
            <a:ext cx="1752600" cy="366713"/>
          </a:xfrm>
          <a:prstGeom prst="rect">
            <a:avLst/>
          </a:prstGeom>
          <a:noFill/>
          <a:ln w="9525">
            <a:noFill/>
            <a:miter lim="800000"/>
            <a:headEnd/>
            <a:tailEnd/>
          </a:ln>
        </p:spPr>
        <p:txBody>
          <a:bodyPr>
            <a:spAutoFit/>
          </a:bodyPr>
          <a:lstStyle/>
          <a:p>
            <a:pPr>
              <a:spcBef>
                <a:spcPct val="50000"/>
              </a:spcBef>
            </a:pPr>
            <a:r>
              <a:rPr lang="en-US"/>
              <a:t>FBT</a:t>
            </a:r>
          </a:p>
        </p:txBody>
      </p:sp>
      <p:sp>
        <p:nvSpPr>
          <p:cNvPr id="7174" name="Text Box 18"/>
          <p:cNvSpPr txBox="1">
            <a:spLocks noChangeArrowheads="1"/>
          </p:cNvSpPr>
          <p:nvPr/>
        </p:nvSpPr>
        <p:spPr bwMode="auto">
          <a:xfrm>
            <a:off x="609600" y="5410200"/>
            <a:ext cx="8534400" cy="366713"/>
          </a:xfrm>
          <a:prstGeom prst="rect">
            <a:avLst/>
          </a:prstGeom>
          <a:noFill/>
          <a:ln w="9525">
            <a:noFill/>
            <a:miter lim="800000"/>
            <a:headEnd/>
            <a:tailEnd/>
          </a:ln>
        </p:spPr>
        <p:txBody>
          <a:bodyPr>
            <a:spAutoFit/>
          </a:bodyPr>
          <a:lstStyle/>
          <a:p>
            <a:pPr algn="ctr">
              <a:spcBef>
                <a:spcPct val="50000"/>
              </a:spcBef>
              <a:buFontTx/>
              <a:buChar char="•"/>
            </a:pPr>
            <a:r>
              <a:rPr lang="en-US" dirty="0"/>
              <a:t> ITR 5 is for AOP and BOI</a:t>
            </a:r>
          </a:p>
        </p:txBody>
      </p:sp>
      <p:sp>
        <p:nvSpPr>
          <p:cNvPr id="10" name="Footer Placeholder 9"/>
          <p:cNvSpPr>
            <a:spLocks noGrp="1"/>
          </p:cNvSpPr>
          <p:nvPr>
            <p:ph type="ftr" sz="quarter" idx="11"/>
          </p:nvPr>
        </p:nvSpPr>
        <p:spPr/>
        <p:txBody>
          <a:bodyPr/>
          <a:lstStyle/>
          <a:p>
            <a:pPr>
              <a:defRPr/>
            </a:pPr>
            <a:r>
              <a:rPr lang="en-US" dirty="0"/>
              <a:t>Presentation by: Ritesh Soni</a:t>
            </a:r>
          </a:p>
        </p:txBody>
      </p:sp>
      <p:sp>
        <p:nvSpPr>
          <p:cNvPr id="11" name="Rectangle 10"/>
          <p:cNvSpPr/>
          <p:nvPr/>
        </p:nvSpPr>
        <p:spPr>
          <a:xfrm>
            <a:off x="381000" y="152400"/>
            <a:ext cx="3762568"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Categories</a:t>
            </a:r>
          </a:p>
        </p:txBody>
      </p:sp>
      <p:pic>
        <p:nvPicPr>
          <p:cNvPr id="7177" name="Picture 13" descr="taxation_planning.jpg"/>
          <p:cNvPicPr>
            <a:picLocks noChangeAspect="1"/>
          </p:cNvPicPr>
          <p:nvPr/>
        </p:nvPicPr>
        <p:blipFill>
          <a:blip r:embed="rId6"/>
          <a:srcRect/>
          <a:stretch>
            <a:fillRect/>
          </a:stretch>
        </p:blipFill>
        <p:spPr bwMode="auto">
          <a:xfrm>
            <a:off x="6477000" y="304800"/>
            <a:ext cx="25146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 calcmode="lin" valueType="num">
                                      <p:cBhvr additive="base">
                                        <p:cTn id="7" dur="500" fill="hold"/>
                                        <p:tgtEl>
                                          <p:spTgt spid="7174"/>
                                        </p:tgtEl>
                                        <p:attrNameLst>
                                          <p:attrName>ppt_x</p:attrName>
                                        </p:attrNameLst>
                                      </p:cBhvr>
                                      <p:tavLst>
                                        <p:tav tm="0">
                                          <p:val>
                                            <p:strVal val="#ppt_x"/>
                                          </p:val>
                                        </p:tav>
                                        <p:tav tm="100000">
                                          <p:val>
                                            <p:strVal val="#ppt_x"/>
                                          </p:val>
                                        </p:tav>
                                      </p:tavLst>
                                    </p:anim>
                                    <p:anim calcmode="lin" valueType="num">
                                      <p:cBhvr additive="base">
                                        <p:cTn id="8"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71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0" descr="pdf"/>
          <p:cNvPicPr>
            <a:picLocks noChangeAspect="1" noChangeArrowheads="1"/>
          </p:cNvPicPr>
          <p:nvPr/>
        </p:nvPicPr>
        <p:blipFill>
          <a:blip r:embed="rId2"/>
          <a:srcRect/>
          <a:stretch>
            <a:fillRect/>
          </a:stretch>
        </p:blipFill>
        <p:spPr bwMode="auto">
          <a:xfrm>
            <a:off x="13630275" y="1412875"/>
            <a:ext cx="152400" cy="152400"/>
          </a:xfrm>
          <a:prstGeom prst="rect">
            <a:avLst/>
          </a:prstGeom>
          <a:noFill/>
          <a:ln w="9525">
            <a:noFill/>
            <a:miter lim="800000"/>
            <a:headEnd/>
            <a:tailEnd/>
          </a:ln>
        </p:spPr>
      </p:pic>
      <p:pic>
        <p:nvPicPr>
          <p:cNvPr id="8195" name="Picture 14" descr="pdf"/>
          <p:cNvPicPr>
            <a:picLocks noChangeAspect="1" noChangeArrowheads="1"/>
          </p:cNvPicPr>
          <p:nvPr/>
        </p:nvPicPr>
        <p:blipFill>
          <a:blip r:embed="rId2"/>
          <a:srcRect/>
          <a:stretch>
            <a:fillRect/>
          </a:stretch>
        </p:blipFill>
        <p:spPr bwMode="auto">
          <a:xfrm>
            <a:off x="13630275" y="1916113"/>
            <a:ext cx="152400" cy="152400"/>
          </a:xfrm>
          <a:prstGeom prst="rect">
            <a:avLst/>
          </a:prstGeom>
          <a:noFill/>
          <a:ln w="9525">
            <a:noFill/>
            <a:miter lim="800000"/>
            <a:headEnd/>
            <a:tailEnd/>
          </a:ln>
        </p:spPr>
      </p:pic>
      <p:pic>
        <p:nvPicPr>
          <p:cNvPr id="8196" name="Picture 18" descr="pdf"/>
          <p:cNvPicPr>
            <a:picLocks noChangeAspect="1" noChangeArrowheads="1"/>
          </p:cNvPicPr>
          <p:nvPr/>
        </p:nvPicPr>
        <p:blipFill>
          <a:blip r:embed="rId2"/>
          <a:srcRect/>
          <a:stretch>
            <a:fillRect/>
          </a:stretch>
        </p:blipFill>
        <p:spPr bwMode="auto">
          <a:xfrm>
            <a:off x="13630275" y="2420938"/>
            <a:ext cx="152400" cy="152400"/>
          </a:xfrm>
          <a:prstGeom prst="rect">
            <a:avLst/>
          </a:prstGeom>
          <a:noFill/>
          <a:ln w="9525">
            <a:noFill/>
            <a:miter lim="800000"/>
            <a:headEnd/>
            <a:tailEnd/>
          </a:ln>
        </p:spPr>
      </p:pic>
      <p:pic>
        <p:nvPicPr>
          <p:cNvPr id="8197" name="Picture 22" descr="pdf"/>
          <p:cNvPicPr>
            <a:picLocks noChangeAspect="1" noChangeArrowheads="1"/>
          </p:cNvPicPr>
          <p:nvPr/>
        </p:nvPicPr>
        <p:blipFill>
          <a:blip r:embed="rId2"/>
          <a:srcRect/>
          <a:stretch>
            <a:fillRect/>
          </a:stretch>
        </p:blipFill>
        <p:spPr bwMode="auto">
          <a:xfrm>
            <a:off x="13630275" y="2787650"/>
            <a:ext cx="152400" cy="152400"/>
          </a:xfrm>
          <a:prstGeom prst="rect">
            <a:avLst/>
          </a:prstGeom>
          <a:noFill/>
          <a:ln w="9525">
            <a:noFill/>
            <a:miter lim="800000"/>
            <a:headEnd/>
            <a:tailEnd/>
          </a:ln>
        </p:spPr>
      </p:pic>
      <p:pic>
        <p:nvPicPr>
          <p:cNvPr id="8198" name="Picture 26" descr="pdf"/>
          <p:cNvPicPr>
            <a:picLocks noChangeAspect="1" noChangeArrowheads="1"/>
          </p:cNvPicPr>
          <p:nvPr/>
        </p:nvPicPr>
        <p:blipFill>
          <a:blip r:embed="rId2"/>
          <a:srcRect/>
          <a:stretch>
            <a:fillRect/>
          </a:stretch>
        </p:blipFill>
        <p:spPr bwMode="auto">
          <a:xfrm>
            <a:off x="13630275" y="3154363"/>
            <a:ext cx="152400" cy="152400"/>
          </a:xfrm>
          <a:prstGeom prst="rect">
            <a:avLst/>
          </a:prstGeom>
          <a:noFill/>
          <a:ln w="9525">
            <a:noFill/>
            <a:miter lim="800000"/>
            <a:headEnd/>
            <a:tailEnd/>
          </a:ln>
        </p:spPr>
      </p:pic>
      <p:pic>
        <p:nvPicPr>
          <p:cNvPr id="8199" name="Picture 30" descr="pdf"/>
          <p:cNvPicPr>
            <a:picLocks noChangeAspect="1" noChangeArrowheads="1"/>
          </p:cNvPicPr>
          <p:nvPr/>
        </p:nvPicPr>
        <p:blipFill>
          <a:blip r:embed="rId2"/>
          <a:srcRect/>
          <a:stretch>
            <a:fillRect/>
          </a:stretch>
        </p:blipFill>
        <p:spPr bwMode="auto">
          <a:xfrm>
            <a:off x="13630275" y="3521075"/>
            <a:ext cx="152400" cy="152400"/>
          </a:xfrm>
          <a:prstGeom prst="rect">
            <a:avLst/>
          </a:prstGeom>
          <a:noFill/>
          <a:ln w="9525">
            <a:noFill/>
            <a:miter lim="800000"/>
            <a:headEnd/>
            <a:tailEnd/>
          </a:ln>
        </p:spPr>
      </p:pic>
      <p:pic>
        <p:nvPicPr>
          <p:cNvPr id="8200" name="Picture 34" descr="pdf"/>
          <p:cNvPicPr>
            <a:picLocks noChangeAspect="1" noChangeArrowheads="1"/>
          </p:cNvPicPr>
          <p:nvPr/>
        </p:nvPicPr>
        <p:blipFill>
          <a:blip r:embed="rId2"/>
          <a:srcRect/>
          <a:stretch>
            <a:fillRect/>
          </a:stretch>
        </p:blipFill>
        <p:spPr bwMode="auto">
          <a:xfrm>
            <a:off x="13630275" y="4024313"/>
            <a:ext cx="152400" cy="152400"/>
          </a:xfrm>
          <a:prstGeom prst="rect">
            <a:avLst/>
          </a:prstGeom>
          <a:noFill/>
          <a:ln w="9525">
            <a:noFill/>
            <a:miter lim="800000"/>
            <a:headEnd/>
            <a:tailEnd/>
          </a:ln>
        </p:spPr>
      </p:pic>
      <p:pic>
        <p:nvPicPr>
          <p:cNvPr id="8201" name="Picture 38" descr="pdf"/>
          <p:cNvPicPr>
            <a:picLocks noChangeAspect="1" noChangeArrowheads="1"/>
          </p:cNvPicPr>
          <p:nvPr/>
        </p:nvPicPr>
        <p:blipFill>
          <a:blip r:embed="rId2"/>
          <a:srcRect/>
          <a:stretch>
            <a:fillRect/>
          </a:stretch>
        </p:blipFill>
        <p:spPr bwMode="auto">
          <a:xfrm>
            <a:off x="13503275" y="4529138"/>
            <a:ext cx="152400" cy="152400"/>
          </a:xfrm>
          <a:prstGeom prst="rect">
            <a:avLst/>
          </a:prstGeom>
          <a:noFill/>
          <a:ln w="9525">
            <a:noFill/>
            <a:miter lim="800000"/>
            <a:headEnd/>
            <a:tailEnd/>
          </a:ln>
        </p:spPr>
      </p:pic>
      <p:pic>
        <p:nvPicPr>
          <p:cNvPr id="8202" name="Picture 42" descr="pdf"/>
          <p:cNvPicPr>
            <a:picLocks noChangeAspect="1" noChangeArrowheads="1"/>
          </p:cNvPicPr>
          <p:nvPr/>
        </p:nvPicPr>
        <p:blipFill>
          <a:blip r:embed="rId2"/>
          <a:srcRect/>
          <a:stretch>
            <a:fillRect/>
          </a:stretch>
        </p:blipFill>
        <p:spPr bwMode="auto">
          <a:xfrm>
            <a:off x="13528675" y="5032375"/>
            <a:ext cx="152400" cy="152400"/>
          </a:xfrm>
          <a:prstGeom prst="rect">
            <a:avLst/>
          </a:prstGeom>
          <a:noFill/>
          <a:ln w="9525">
            <a:noFill/>
            <a:miter lim="800000"/>
            <a:headEnd/>
            <a:tailEnd/>
          </a:ln>
        </p:spPr>
      </p:pic>
      <p:sp>
        <p:nvSpPr>
          <p:cNvPr id="15" name="Footer Placeholder 14"/>
          <p:cNvSpPr>
            <a:spLocks noGrp="1"/>
          </p:cNvSpPr>
          <p:nvPr>
            <p:ph type="ftr" sz="quarter" idx="11"/>
          </p:nvPr>
        </p:nvSpPr>
        <p:spPr/>
        <p:txBody>
          <a:bodyPr/>
          <a:lstStyle/>
          <a:p>
            <a:pPr>
              <a:defRPr/>
            </a:pPr>
            <a:r>
              <a:rPr lang="en-US"/>
              <a:t>Presentation by: Ritesh Soni</a:t>
            </a:r>
          </a:p>
        </p:txBody>
      </p:sp>
      <p:sp>
        <p:nvSpPr>
          <p:cNvPr id="16" name="Rectangle 15"/>
          <p:cNvSpPr/>
          <p:nvPr/>
        </p:nvSpPr>
        <p:spPr>
          <a:xfrm>
            <a:off x="381000" y="152400"/>
            <a:ext cx="6647974"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General Knowledge</a:t>
            </a:r>
          </a:p>
        </p:txBody>
      </p:sp>
      <p:graphicFrame>
        <p:nvGraphicFramePr>
          <p:cNvPr id="17" name="Diagram 16"/>
          <p:cNvGraphicFramePr/>
          <p:nvPr/>
        </p:nvGraphicFramePr>
        <p:xfrm>
          <a:off x="685800" y="1143000"/>
          <a:ext cx="8305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360"/>
                                          </p:val>
                                        </p:tav>
                                        <p:tav tm="100000">
                                          <p:val>
                                            <p:fltVal val="0"/>
                                          </p:val>
                                        </p:tav>
                                      </p:tavLst>
                                    </p:anim>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0" descr="pdf"/>
          <p:cNvPicPr>
            <a:picLocks noChangeAspect="1" noChangeArrowheads="1"/>
          </p:cNvPicPr>
          <p:nvPr/>
        </p:nvPicPr>
        <p:blipFill>
          <a:blip r:embed="rId2"/>
          <a:srcRect/>
          <a:stretch>
            <a:fillRect/>
          </a:stretch>
        </p:blipFill>
        <p:spPr bwMode="auto">
          <a:xfrm>
            <a:off x="13630275" y="1412875"/>
            <a:ext cx="152400" cy="152400"/>
          </a:xfrm>
          <a:prstGeom prst="rect">
            <a:avLst/>
          </a:prstGeom>
          <a:noFill/>
          <a:ln w="9525">
            <a:noFill/>
            <a:miter lim="800000"/>
            <a:headEnd/>
            <a:tailEnd/>
          </a:ln>
        </p:spPr>
      </p:pic>
      <p:pic>
        <p:nvPicPr>
          <p:cNvPr id="9219" name="Picture 14" descr="pdf"/>
          <p:cNvPicPr>
            <a:picLocks noChangeAspect="1" noChangeArrowheads="1"/>
          </p:cNvPicPr>
          <p:nvPr/>
        </p:nvPicPr>
        <p:blipFill>
          <a:blip r:embed="rId2"/>
          <a:srcRect/>
          <a:stretch>
            <a:fillRect/>
          </a:stretch>
        </p:blipFill>
        <p:spPr bwMode="auto">
          <a:xfrm>
            <a:off x="13630275" y="1916113"/>
            <a:ext cx="152400" cy="152400"/>
          </a:xfrm>
          <a:prstGeom prst="rect">
            <a:avLst/>
          </a:prstGeom>
          <a:noFill/>
          <a:ln w="9525">
            <a:noFill/>
            <a:miter lim="800000"/>
            <a:headEnd/>
            <a:tailEnd/>
          </a:ln>
        </p:spPr>
      </p:pic>
      <p:pic>
        <p:nvPicPr>
          <p:cNvPr id="9220" name="Picture 18" descr="pdf"/>
          <p:cNvPicPr>
            <a:picLocks noChangeAspect="1" noChangeArrowheads="1"/>
          </p:cNvPicPr>
          <p:nvPr/>
        </p:nvPicPr>
        <p:blipFill>
          <a:blip r:embed="rId2"/>
          <a:srcRect/>
          <a:stretch>
            <a:fillRect/>
          </a:stretch>
        </p:blipFill>
        <p:spPr bwMode="auto">
          <a:xfrm>
            <a:off x="13630275" y="2420938"/>
            <a:ext cx="152400" cy="152400"/>
          </a:xfrm>
          <a:prstGeom prst="rect">
            <a:avLst/>
          </a:prstGeom>
          <a:noFill/>
          <a:ln w="9525">
            <a:noFill/>
            <a:miter lim="800000"/>
            <a:headEnd/>
            <a:tailEnd/>
          </a:ln>
        </p:spPr>
      </p:pic>
      <p:pic>
        <p:nvPicPr>
          <p:cNvPr id="9221" name="Picture 22" descr="pdf"/>
          <p:cNvPicPr>
            <a:picLocks noChangeAspect="1" noChangeArrowheads="1"/>
          </p:cNvPicPr>
          <p:nvPr/>
        </p:nvPicPr>
        <p:blipFill>
          <a:blip r:embed="rId2"/>
          <a:srcRect/>
          <a:stretch>
            <a:fillRect/>
          </a:stretch>
        </p:blipFill>
        <p:spPr bwMode="auto">
          <a:xfrm>
            <a:off x="13630275" y="2787650"/>
            <a:ext cx="152400" cy="152400"/>
          </a:xfrm>
          <a:prstGeom prst="rect">
            <a:avLst/>
          </a:prstGeom>
          <a:noFill/>
          <a:ln w="9525">
            <a:noFill/>
            <a:miter lim="800000"/>
            <a:headEnd/>
            <a:tailEnd/>
          </a:ln>
        </p:spPr>
      </p:pic>
      <p:pic>
        <p:nvPicPr>
          <p:cNvPr id="9222" name="Picture 26" descr="pdf"/>
          <p:cNvPicPr>
            <a:picLocks noChangeAspect="1" noChangeArrowheads="1"/>
          </p:cNvPicPr>
          <p:nvPr/>
        </p:nvPicPr>
        <p:blipFill>
          <a:blip r:embed="rId2"/>
          <a:srcRect/>
          <a:stretch>
            <a:fillRect/>
          </a:stretch>
        </p:blipFill>
        <p:spPr bwMode="auto">
          <a:xfrm>
            <a:off x="13630275" y="3154363"/>
            <a:ext cx="152400" cy="152400"/>
          </a:xfrm>
          <a:prstGeom prst="rect">
            <a:avLst/>
          </a:prstGeom>
          <a:noFill/>
          <a:ln w="9525">
            <a:noFill/>
            <a:miter lim="800000"/>
            <a:headEnd/>
            <a:tailEnd/>
          </a:ln>
        </p:spPr>
      </p:pic>
      <p:pic>
        <p:nvPicPr>
          <p:cNvPr id="9223" name="Picture 30" descr="pdf"/>
          <p:cNvPicPr>
            <a:picLocks noChangeAspect="1" noChangeArrowheads="1"/>
          </p:cNvPicPr>
          <p:nvPr/>
        </p:nvPicPr>
        <p:blipFill>
          <a:blip r:embed="rId2"/>
          <a:srcRect/>
          <a:stretch>
            <a:fillRect/>
          </a:stretch>
        </p:blipFill>
        <p:spPr bwMode="auto">
          <a:xfrm>
            <a:off x="13630275" y="3521075"/>
            <a:ext cx="152400" cy="152400"/>
          </a:xfrm>
          <a:prstGeom prst="rect">
            <a:avLst/>
          </a:prstGeom>
          <a:noFill/>
          <a:ln w="9525">
            <a:noFill/>
            <a:miter lim="800000"/>
            <a:headEnd/>
            <a:tailEnd/>
          </a:ln>
        </p:spPr>
      </p:pic>
      <p:pic>
        <p:nvPicPr>
          <p:cNvPr id="9224" name="Picture 34" descr="pdf"/>
          <p:cNvPicPr>
            <a:picLocks noChangeAspect="1" noChangeArrowheads="1"/>
          </p:cNvPicPr>
          <p:nvPr/>
        </p:nvPicPr>
        <p:blipFill>
          <a:blip r:embed="rId2"/>
          <a:srcRect/>
          <a:stretch>
            <a:fillRect/>
          </a:stretch>
        </p:blipFill>
        <p:spPr bwMode="auto">
          <a:xfrm>
            <a:off x="13630275" y="4024313"/>
            <a:ext cx="152400" cy="152400"/>
          </a:xfrm>
          <a:prstGeom prst="rect">
            <a:avLst/>
          </a:prstGeom>
          <a:noFill/>
          <a:ln w="9525">
            <a:noFill/>
            <a:miter lim="800000"/>
            <a:headEnd/>
            <a:tailEnd/>
          </a:ln>
        </p:spPr>
      </p:pic>
      <p:pic>
        <p:nvPicPr>
          <p:cNvPr id="9225" name="Picture 38" descr="pdf"/>
          <p:cNvPicPr>
            <a:picLocks noChangeAspect="1" noChangeArrowheads="1"/>
          </p:cNvPicPr>
          <p:nvPr/>
        </p:nvPicPr>
        <p:blipFill>
          <a:blip r:embed="rId2"/>
          <a:srcRect/>
          <a:stretch>
            <a:fillRect/>
          </a:stretch>
        </p:blipFill>
        <p:spPr bwMode="auto">
          <a:xfrm>
            <a:off x="13503275" y="4529138"/>
            <a:ext cx="152400" cy="152400"/>
          </a:xfrm>
          <a:prstGeom prst="rect">
            <a:avLst/>
          </a:prstGeom>
          <a:noFill/>
          <a:ln w="9525">
            <a:noFill/>
            <a:miter lim="800000"/>
            <a:headEnd/>
            <a:tailEnd/>
          </a:ln>
        </p:spPr>
      </p:pic>
      <p:pic>
        <p:nvPicPr>
          <p:cNvPr id="9226" name="Picture 42" descr="pdf"/>
          <p:cNvPicPr>
            <a:picLocks noChangeAspect="1" noChangeArrowheads="1"/>
          </p:cNvPicPr>
          <p:nvPr/>
        </p:nvPicPr>
        <p:blipFill>
          <a:blip r:embed="rId2"/>
          <a:srcRect/>
          <a:stretch>
            <a:fillRect/>
          </a:stretch>
        </p:blipFill>
        <p:spPr bwMode="auto">
          <a:xfrm>
            <a:off x="13528675" y="5032375"/>
            <a:ext cx="152400" cy="152400"/>
          </a:xfrm>
          <a:prstGeom prst="rect">
            <a:avLst/>
          </a:prstGeom>
          <a:noFill/>
          <a:ln w="9525">
            <a:noFill/>
            <a:miter lim="800000"/>
            <a:headEnd/>
            <a:tailEnd/>
          </a:ln>
        </p:spPr>
      </p:pic>
      <p:sp>
        <p:nvSpPr>
          <p:cNvPr id="15" name="Footer Placeholder 14"/>
          <p:cNvSpPr>
            <a:spLocks noGrp="1"/>
          </p:cNvSpPr>
          <p:nvPr>
            <p:ph type="ftr" sz="quarter" idx="11"/>
          </p:nvPr>
        </p:nvSpPr>
        <p:spPr/>
        <p:txBody>
          <a:bodyPr/>
          <a:lstStyle/>
          <a:p>
            <a:pPr>
              <a:defRPr/>
            </a:pPr>
            <a:r>
              <a:rPr lang="en-US"/>
              <a:t>Presentation by: Ritesh Soni</a:t>
            </a:r>
          </a:p>
        </p:txBody>
      </p:sp>
      <p:sp>
        <p:nvSpPr>
          <p:cNvPr id="16" name="Rectangle 15"/>
          <p:cNvSpPr/>
          <p:nvPr/>
        </p:nvSpPr>
        <p:spPr>
          <a:xfrm>
            <a:off x="381000" y="152400"/>
            <a:ext cx="6647974"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General Knowledge</a:t>
            </a:r>
          </a:p>
        </p:txBody>
      </p:sp>
      <p:graphicFrame>
        <p:nvGraphicFramePr>
          <p:cNvPr id="17" name="Diagram 16"/>
          <p:cNvGraphicFramePr/>
          <p:nvPr/>
        </p:nvGraphicFramePr>
        <p:xfrm>
          <a:off x="685800" y="1143000"/>
          <a:ext cx="8305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 calcmode="lin" valueType="num">
                                      <p:cBhvr>
                                        <p:cTn id="9" dur="500" fill="hold"/>
                                        <p:tgtEl>
                                          <p:spTgt spid="17"/>
                                        </p:tgtEl>
                                        <p:attrNameLst>
                                          <p:attrName>style.rotation</p:attrName>
                                        </p:attrNameLst>
                                      </p:cBhvr>
                                      <p:tavLst>
                                        <p:tav tm="0">
                                          <p:val>
                                            <p:fltVal val="360"/>
                                          </p:val>
                                        </p:tav>
                                        <p:tav tm="100000">
                                          <p:val>
                                            <p:fltVal val="0"/>
                                          </p:val>
                                        </p:tav>
                                      </p:tavLst>
                                    </p:anim>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6647974" cy="923330"/>
          </a:xfrm>
          <a:prstGeom prst="rect">
            <a:avLst/>
          </a:prstGeom>
          <a:noFill/>
        </p:spPr>
        <p:txBody>
          <a:bodyPr wrap="none">
            <a:spAutoFit/>
          </a:bodyPr>
          <a:lstStyle/>
          <a:p>
            <a:pPr algn="ctr">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General Knowledge</a:t>
            </a:r>
          </a:p>
        </p:txBody>
      </p:sp>
      <p:graphicFrame>
        <p:nvGraphicFramePr>
          <p:cNvPr id="7" name="Diagram 6"/>
          <p:cNvGraphicFramePr/>
          <p:nvPr/>
        </p:nvGraphicFramePr>
        <p:xfrm>
          <a:off x="609600" y="1295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6" descr="2009-tax-changes-for-individuals.jpg"/>
          <p:cNvPicPr>
            <a:picLocks noChangeAspect="1"/>
          </p:cNvPicPr>
          <p:nvPr/>
        </p:nvPicPr>
        <p:blipFill>
          <a:blip r:embed="rId6"/>
          <a:srcRect/>
          <a:stretch>
            <a:fillRect/>
          </a:stretch>
        </p:blipFill>
        <p:spPr bwMode="auto">
          <a:xfrm>
            <a:off x="7067550" y="4316413"/>
            <a:ext cx="2076450" cy="25415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4"/>
          <p:cNvSpPr txBox="1">
            <a:spLocks noChangeArrowheads="1"/>
          </p:cNvSpPr>
          <p:nvPr/>
        </p:nvSpPr>
        <p:spPr bwMode="auto">
          <a:xfrm>
            <a:off x="457200" y="1364188"/>
            <a:ext cx="8077200" cy="5493812"/>
          </a:xfrm>
          <a:prstGeom prst="rect">
            <a:avLst/>
          </a:prstGeom>
          <a:noFill/>
          <a:ln w="9525">
            <a:noFill/>
            <a:miter lim="800000"/>
            <a:headEnd/>
            <a:tailEnd/>
          </a:ln>
        </p:spPr>
        <p:txBody>
          <a:bodyPr>
            <a:spAutoFit/>
          </a:bodyPr>
          <a:lstStyle/>
          <a:p>
            <a:pPr>
              <a:buFontTx/>
              <a:buChar char="•"/>
            </a:pPr>
            <a:r>
              <a:rPr lang="en-US" sz="2600" b="1" u="sng" dirty="0">
                <a:solidFill>
                  <a:srgbClr val="FF0000"/>
                </a:solidFill>
              </a:rPr>
              <a:t>Form No. 16</a:t>
            </a:r>
            <a:r>
              <a:rPr lang="en-US" sz="2600" u="sng" dirty="0">
                <a:solidFill>
                  <a:srgbClr val="FF0000"/>
                </a:solidFill>
              </a:rPr>
              <a:t> (received from the employer): </a:t>
            </a:r>
            <a:r>
              <a:rPr lang="en-US" sz="2600" dirty="0"/>
              <a:t>Form 16 is the Annual Salary Statement issued by your employer and provides details about the income earned during the year. </a:t>
            </a:r>
            <a:endParaRPr lang="en-US" sz="2600" dirty="0" smtClean="0"/>
          </a:p>
          <a:p>
            <a:endParaRPr lang="en-US" sz="2600" dirty="0"/>
          </a:p>
          <a:p>
            <a:pPr>
              <a:buFontTx/>
              <a:buChar char="•"/>
            </a:pPr>
            <a:r>
              <a:rPr lang="en-US" sz="2600" b="1" u="sng" dirty="0">
                <a:solidFill>
                  <a:srgbClr val="FF0000"/>
                </a:solidFill>
              </a:rPr>
              <a:t>Form No. 16A</a:t>
            </a:r>
            <a:r>
              <a:rPr lang="en-US" sz="2600" u="sng" dirty="0">
                <a:solidFill>
                  <a:srgbClr val="FF0000"/>
                </a:solidFill>
              </a:rPr>
              <a:t> (a form that is received from all the payers who have got their tax deducted</a:t>
            </a:r>
            <a:r>
              <a:rPr lang="en-US" sz="2600" u="sng" dirty="0" smtClean="0">
                <a:solidFill>
                  <a:srgbClr val="FF0000"/>
                </a:solidFill>
              </a:rPr>
              <a:t>): </a:t>
            </a:r>
            <a:r>
              <a:rPr lang="en-US" sz="2600" dirty="0"/>
              <a:t>This form needs to be collected from the parties who have deducted the tax while making payment to you during the year. This includes banks and companies (with whom you have kept fixed deposits and so on). </a:t>
            </a:r>
          </a:p>
          <a:p>
            <a:endParaRPr lang="en-US" sz="2600" dirty="0"/>
          </a:p>
          <a:p>
            <a:pPr>
              <a:spcBef>
                <a:spcPct val="50000"/>
              </a:spcBef>
            </a:pPr>
            <a:endParaRPr lang="en-US" sz="2600" dirty="0"/>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7340471"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Important Documents</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 name="Picture 8" descr="2009-tax-changes-for-individuals.jpg"/>
          <p:cNvPicPr>
            <a:picLocks noChangeAspect="1"/>
          </p:cNvPicPr>
          <p:nvPr/>
        </p:nvPicPr>
        <p:blipFill>
          <a:blip r:embed="rId2"/>
          <a:srcRect/>
          <a:stretch>
            <a:fillRect/>
          </a:stretch>
        </p:blipFill>
        <p:spPr bwMode="auto">
          <a:xfrm>
            <a:off x="8001000" y="5458961"/>
            <a:ext cx="1143000" cy="1399039"/>
          </a:xfrm>
          <a:prstGeom prst="rect">
            <a:avLst/>
          </a:prstGeom>
          <a:noFill/>
          <a:ln w="9525">
            <a:noFill/>
            <a:miter lim="800000"/>
            <a:headEnd/>
            <a:tailEnd/>
          </a:ln>
        </p:spPr>
      </p:pic>
    </p:spTree>
  </p:cSld>
  <p:clrMapOvr>
    <a:masterClrMapping/>
  </p:clrMapOvr>
  <p:transition>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228600" y="1524001"/>
            <a:ext cx="8534400" cy="4495800"/>
          </a:xfrm>
        </p:spPr>
        <p:txBody>
          <a:bodyPr/>
          <a:lstStyle/>
          <a:p>
            <a:r>
              <a:rPr lang="en-US" sz="2600" b="1" u="sng" dirty="0" smtClean="0">
                <a:solidFill>
                  <a:srgbClr val="FF0000"/>
                </a:solidFill>
              </a:rPr>
              <a:t>Summary of account</a:t>
            </a:r>
            <a:r>
              <a:rPr lang="en-US" sz="2600" u="sng" dirty="0" smtClean="0">
                <a:solidFill>
                  <a:srgbClr val="FF0000"/>
                </a:solidFill>
              </a:rPr>
              <a:t>: </a:t>
            </a:r>
            <a:r>
              <a:rPr lang="en-US" sz="2600" dirty="0" smtClean="0"/>
              <a:t>It is important to have a summary of all bank accounts that you operated in the last fiscal year. The bank statements have details of the interest income earned and the expenditures incurred during the year. </a:t>
            </a:r>
          </a:p>
          <a:p>
            <a:pPr>
              <a:buNone/>
            </a:pPr>
            <a:endParaRPr lang="en-US" sz="2600" dirty="0" smtClean="0"/>
          </a:p>
          <a:p>
            <a:r>
              <a:rPr lang="en-US" sz="2600" b="1" u="sng" dirty="0" smtClean="0">
                <a:solidFill>
                  <a:srgbClr val="FF0000"/>
                </a:solidFill>
              </a:rPr>
              <a:t>Details of property owned</a:t>
            </a:r>
            <a:r>
              <a:rPr lang="en-US" sz="2600" u="sng" dirty="0" smtClean="0">
                <a:solidFill>
                  <a:srgbClr val="FF0000"/>
                </a:solidFill>
              </a:rPr>
              <a:t>: </a:t>
            </a:r>
            <a:r>
              <a:rPr lang="en-US" sz="2600" dirty="0" smtClean="0"/>
              <a:t>If you own some property or bought a new one during the last fiscal year, keep receipts of property tax paid during the year and rent received (if any). </a:t>
            </a:r>
          </a:p>
        </p:txBody>
      </p:sp>
      <p:sp>
        <p:nvSpPr>
          <p:cNvPr id="6" name="Footer Placeholder 5"/>
          <p:cNvSpPr>
            <a:spLocks noGrp="1"/>
          </p:cNvSpPr>
          <p:nvPr>
            <p:ph type="ftr" sz="quarter" idx="11"/>
          </p:nvPr>
        </p:nvSpPr>
        <p:spPr/>
        <p:txBody>
          <a:bodyPr/>
          <a:lstStyle/>
          <a:p>
            <a:pPr>
              <a:defRPr/>
            </a:pPr>
            <a:r>
              <a:rPr lang="en-US"/>
              <a:t>Presentation by: Ritesh Soni</a:t>
            </a:r>
          </a:p>
        </p:txBody>
      </p:sp>
      <p:sp>
        <p:nvSpPr>
          <p:cNvPr id="5" name="Rectangle 4"/>
          <p:cNvSpPr/>
          <p:nvPr/>
        </p:nvSpPr>
        <p:spPr>
          <a:xfrm>
            <a:off x="381000" y="152400"/>
            <a:ext cx="7340471" cy="923330"/>
          </a:xfrm>
          <a:prstGeom prst="rect">
            <a:avLst/>
          </a:prstGeom>
          <a:noFill/>
        </p:spPr>
        <p:txBody>
          <a:bodyPr wrap="none">
            <a:spAutoFit/>
          </a:bodyPr>
          <a:lstStyle/>
          <a:p>
            <a:pPr algn="ctr">
              <a:defRPr/>
            </a:pP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Important Documents</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 name="Picture 8" descr="2009-tax-changes-for-individuals.jpg"/>
          <p:cNvPicPr>
            <a:picLocks noChangeAspect="1"/>
          </p:cNvPicPr>
          <p:nvPr/>
        </p:nvPicPr>
        <p:blipFill>
          <a:blip r:embed="rId2"/>
          <a:srcRect/>
          <a:stretch>
            <a:fillRect/>
          </a:stretch>
        </p:blipFill>
        <p:spPr bwMode="auto">
          <a:xfrm>
            <a:off x="7620000" y="4992615"/>
            <a:ext cx="1524000" cy="1865385"/>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213</TotalTime>
  <Words>964</Words>
  <Application>Microsoft PowerPoint</Application>
  <PresentationFormat>On-screen Show (4:3)</PresentationFormat>
  <Paragraphs>128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RiTz</cp:lastModifiedBy>
  <cp:revision>17</cp:revision>
  <cp:lastPrinted>1601-01-01T00:00:00Z</cp:lastPrinted>
  <dcterms:created xsi:type="dcterms:W3CDTF">1601-01-01T00:00:00Z</dcterms:created>
  <dcterms:modified xsi:type="dcterms:W3CDTF">2009-08-08T03:26:27Z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