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FF99"/>
    <a:srgbClr val="FF7C80"/>
    <a:srgbClr val="0066FF"/>
    <a:srgbClr val="800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6" autoAdjust="0"/>
    <p:restoredTop sz="94667" autoAdjust="0"/>
  </p:normalViewPr>
  <p:slideViewPr>
    <p:cSldViewPr>
      <p:cViewPr varScale="1">
        <p:scale>
          <a:sx n="71" d="100"/>
          <a:sy n="71" d="100"/>
        </p:scale>
        <p:origin x="-4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8014A-6940-4EE6-8A9B-0AD8304C30A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25804-07B6-4815-87D8-94FEE55F12F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AFE797-E667-4797-9B45-6965D2BDA85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EB6F24-DD25-4F84-B1AB-9D265709799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5DD68-57AA-4E13-9DB6-860BAABF2498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830CD-EC92-484F-BB3D-06E162370FBE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0DF2A-3633-48D2-9676-D2E3F5812D3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AD3C03-91DC-4FE3-9636-39CC4656CAC6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F1DD5-DEE9-4C53-8B8A-2004E62397CB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C090A5-1896-4398-A905-54C6778B5B2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8384E-FFE8-4471-8114-2B3ADA4AD84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84CE48-0C70-469C-BC5D-9F2AA515E60A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3366FF"/>
            </a:gs>
            <a:gs pos="100000">
              <a:srgbClr val="3366FF">
                <a:gamma/>
                <a:shade val="46275"/>
                <a:invGamma/>
              </a:srgb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990600"/>
            <a:ext cx="8915400" cy="14922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400" dirty="0">
                <a:latin typeface="Cooper Black" pitchFamily="18" charset="0"/>
                <a:cs typeface="Times New Roman" pitchFamily="18" charset="0"/>
              </a:rPr>
              <a:t>GABRIEL GARCÍA MÁRQUEZ</a:t>
            </a:r>
            <a:r>
              <a:rPr lang="es-ES" sz="3200" dirty="0">
                <a:latin typeface="Cooper Black" pitchFamily="18" charset="0"/>
                <a:cs typeface="Times New Roman" pitchFamily="18" charset="0"/>
              </a:rPr>
              <a:t> </a:t>
            </a:r>
            <a:br>
              <a:rPr lang="es-ES" sz="3200" dirty="0">
                <a:latin typeface="Cooper Black" pitchFamily="18" charset="0"/>
                <a:cs typeface="Times New Roman" pitchFamily="18" charset="0"/>
              </a:rPr>
            </a:br>
            <a:r>
              <a:rPr lang="es-ES" dirty="0">
                <a:cs typeface="Times New Roman" pitchFamily="18" charset="0"/>
              </a:rPr>
              <a:t/>
            </a:r>
            <a:br>
              <a:rPr lang="es-ES" dirty="0">
                <a:cs typeface="Times New Roman" pitchFamily="18" charset="0"/>
              </a:rPr>
            </a:br>
            <a:endParaRPr lang="es-ES" dirty="0">
              <a:cs typeface="Times New Roman" pitchFamily="18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066800" y="5181600"/>
            <a:ext cx="701040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4000">
                <a:latin typeface="Cooper Black" pitchFamily="18" charset="0"/>
                <a:cs typeface="Times New Roman" pitchFamily="18" charset="0"/>
              </a:rPr>
              <a:t>“13 PHRASES FOR LIVING”</a:t>
            </a:r>
          </a:p>
        </p:txBody>
      </p:sp>
      <p:pic>
        <p:nvPicPr>
          <p:cNvPr id="3076" name="Picture 4" descr="GG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2133600"/>
            <a:ext cx="2819400" cy="27035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81000" y="4648200"/>
            <a:ext cx="84582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Maybe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God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wants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you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to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meet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many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wrong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people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before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you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meet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the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right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one, so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when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this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happens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,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you’ll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be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thankfull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.</a:t>
            </a:r>
            <a:endParaRPr lang="el-GR" sz="3600" dirty="0">
              <a:solidFill>
                <a:schemeClr val="bg1"/>
              </a:solidFill>
              <a:latin typeface="Cooper Black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85800" y="4648200"/>
            <a:ext cx="77724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Don’t cry because it came to an end. Smile because it happened.</a:t>
            </a:r>
            <a:r>
              <a:rPr lang="es-ES">
                <a:solidFill>
                  <a:schemeClr val="bg1"/>
                </a:solidFill>
                <a:cs typeface="Times New Roman" pitchFamily="18" charset="0"/>
              </a:rPr>
              <a:t/>
            </a:r>
            <a:br>
              <a:rPr lang="es-ES">
                <a:solidFill>
                  <a:schemeClr val="bg1"/>
                </a:solidFill>
                <a:cs typeface="Times New Roman" pitchFamily="18" charset="0"/>
              </a:rPr>
            </a:br>
            <a:endParaRPr lang="el-GR">
              <a:solidFill>
                <a:schemeClr val="bg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533400" y="5029200"/>
            <a:ext cx="79248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There will always be people who’ll hurt you, so you need to continue trusting, just be carefull.</a:t>
            </a:r>
            <a:endParaRPr lang="el-GR" sz="3600">
              <a:solidFill>
                <a:schemeClr val="bg1"/>
              </a:solidFill>
              <a:latin typeface="Cooper Black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04800" y="4495800"/>
            <a:ext cx="8382000" cy="277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200">
                <a:latin typeface="Cooper Black" pitchFamily="18" charset="0"/>
                <a:cs typeface="Times New Roman" pitchFamily="18" charset="0"/>
              </a:rPr>
              <a:t>Become a better person and be sure to know who you are before meeting someone new and hoping that person knows who you are.</a:t>
            </a:r>
            <a:r>
              <a:rPr lang="es-ES" sz="3200">
                <a:cs typeface="Times New Roman" pitchFamily="18" charset="0"/>
              </a:rPr>
              <a:t/>
            </a:r>
            <a:br>
              <a:rPr lang="es-ES" sz="3200">
                <a:cs typeface="Times New Roman" pitchFamily="18" charset="0"/>
              </a:rPr>
            </a:br>
            <a:endParaRPr lang="es-ES" sz="320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l-GR" sz="32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0" y="4724400"/>
            <a:ext cx="9144000" cy="173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600">
                <a:solidFill>
                  <a:srgbClr val="FFFF99"/>
                </a:solidFill>
                <a:latin typeface="Cooper Black" pitchFamily="18" charset="0"/>
                <a:cs typeface="Times New Roman" pitchFamily="18" charset="0"/>
              </a:rPr>
              <a:t>Don’t struggle so much, best things happen  when not expected</a:t>
            </a:r>
            <a:r>
              <a:rPr lang="es-ES" sz="3600">
                <a:latin typeface="Cooper Black" pitchFamily="18" charset="0"/>
                <a:cs typeface="Times New Roman" pitchFamily="18" charset="0"/>
              </a:rPr>
              <a:t>.</a:t>
            </a:r>
            <a:r>
              <a:rPr lang="es-ES" sz="3600">
                <a:latin typeface="Cooper Black" pitchFamily="18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el-GR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3300"/>
            </a:gs>
            <a:gs pos="100000">
              <a:srgbClr val="FF3300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914400" y="1219200"/>
            <a:ext cx="74676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600" dirty="0" err="1" smtClean="0">
                <a:latin typeface="Cooper Black" pitchFamily="18" charset="0"/>
                <a:cs typeface="Times New Roman" pitchFamily="18" charset="0"/>
              </a:rPr>
              <a:t>Dedicated</a:t>
            </a: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 smtClean="0">
                <a:latin typeface="Cooper Black" pitchFamily="18" charset="0"/>
                <a:cs typeface="Times New Roman" pitchFamily="18" charset="0"/>
              </a:rPr>
              <a:t>to</a:t>
            </a: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people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 smtClean="0">
                <a:latin typeface="Cooper Black" pitchFamily="18" charset="0"/>
                <a:cs typeface="Times New Roman" pitchFamily="18" charset="0"/>
              </a:rPr>
              <a:t>who</a:t>
            </a: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,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for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different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 smtClean="0">
                <a:latin typeface="Cooper Black" pitchFamily="18" charset="0"/>
                <a:cs typeface="Times New Roman" pitchFamily="18" charset="0"/>
              </a:rPr>
              <a:t>reasons</a:t>
            </a: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, 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are </a:t>
            </a: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my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friends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, no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matter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if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I</a:t>
            </a: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don’t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meet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them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regularly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,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if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I</a:t>
            </a: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don’t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call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them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latin typeface="Cooper Black" pitchFamily="18" charset="0"/>
                <a:cs typeface="Times New Roman" pitchFamily="18" charset="0"/>
              </a:rPr>
              <a:t>often</a:t>
            </a: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... </a:t>
            </a:r>
            <a:r>
              <a:rPr lang="es-ES" sz="3600" dirty="0" err="1" smtClean="0">
                <a:latin typeface="Cooper Black" pitchFamily="18" charset="0"/>
                <a:cs typeface="Times New Roman" pitchFamily="18" charset="0"/>
              </a:rPr>
              <a:t>Just</a:t>
            </a: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 smtClean="0">
                <a:latin typeface="Cooper Black" pitchFamily="18" charset="0"/>
                <a:cs typeface="Times New Roman" pitchFamily="18" charset="0"/>
              </a:rPr>
              <a:t>remember</a:t>
            </a: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 one </a:t>
            </a:r>
            <a:r>
              <a:rPr lang="es-ES" sz="3600" dirty="0" err="1" smtClean="0">
                <a:latin typeface="Cooper Black" pitchFamily="18" charset="0"/>
                <a:cs typeface="Times New Roman" pitchFamily="18" charset="0"/>
              </a:rPr>
              <a:t>thing</a:t>
            </a:r>
            <a:endParaRPr lang="es-ES" sz="3600" dirty="0" smtClean="0">
              <a:latin typeface="Cooper Black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s-ES" sz="3600" dirty="0" smtClean="0">
                <a:latin typeface="Cooper Black" pitchFamily="18" charset="0"/>
                <a:cs typeface="Times New Roman" pitchFamily="18" charset="0"/>
              </a:rPr>
              <a:t>“</a:t>
            </a:r>
            <a:r>
              <a:rPr lang="es-ES" sz="3600" dirty="0">
                <a:latin typeface="Cooper Black" pitchFamily="18" charset="0"/>
                <a:cs typeface="Times New Roman" pitchFamily="18" charset="0"/>
              </a:rPr>
              <a:t>EVERYTHING THAT HAPPENS HAS A REASON BEHIND”</a:t>
            </a:r>
          </a:p>
          <a:p>
            <a:pPr>
              <a:spcBef>
                <a:spcPct val="50000"/>
              </a:spcBef>
            </a:pPr>
            <a:endParaRPr lang="el-G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685800" y="4876800"/>
            <a:ext cx="75438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>
                <a:latin typeface="Cooper Black" pitchFamily="18" charset="0"/>
                <a:cs typeface="Times New Roman" pitchFamily="18" charset="0"/>
              </a:rPr>
              <a:t>I love you not for whom you are, but who I am when I’m by your side.</a:t>
            </a:r>
            <a:br>
              <a:rPr lang="es-ES" sz="3600">
                <a:latin typeface="Cooper Black" pitchFamily="18" charset="0"/>
                <a:cs typeface="Times New Roman" pitchFamily="18" charset="0"/>
              </a:rPr>
            </a:br>
            <a:endParaRPr lang="el-GR" sz="3600">
              <a:latin typeface="Cooper Black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4267200" y="3581400"/>
            <a:ext cx="48768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>
                <a:latin typeface="Cooper Black" pitchFamily="18" charset="0"/>
                <a:cs typeface="Times New Roman" pitchFamily="18" charset="0"/>
              </a:rPr>
              <a:t>No person deserves your tears, and who deserves them won’t make you cry.</a:t>
            </a:r>
            <a:br>
              <a:rPr lang="es-ES" sz="3600">
                <a:latin typeface="Cooper Black" pitchFamily="18" charset="0"/>
                <a:cs typeface="Times New Roman" pitchFamily="18" charset="0"/>
              </a:rPr>
            </a:br>
            <a:endParaRPr lang="el-GR" sz="3600">
              <a:latin typeface="Cooper Black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04800" y="5257800"/>
            <a:ext cx="86106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20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Just because someone doesn’t love you as you wish, it doesn’t mean  you’re not loved with all his/her  being.</a:t>
            </a:r>
            <a:endParaRPr lang="el-GR" sz="3200">
              <a:solidFill>
                <a:schemeClr val="bg1"/>
              </a:solidFill>
              <a:latin typeface="Cooper Black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09600" y="5314950"/>
            <a:ext cx="80264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A true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friend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is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the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one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who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holds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your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hand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and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touches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your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 </a:t>
            </a:r>
            <a:r>
              <a:rPr lang="es-ES" sz="3600" dirty="0" err="1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heart</a:t>
            </a:r>
            <a:r>
              <a:rPr lang="es-ES" sz="3600" dirty="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.</a:t>
            </a:r>
            <a:endParaRPr lang="el-GR" sz="3600" dirty="0">
              <a:solidFill>
                <a:schemeClr val="bg1"/>
              </a:solidFill>
              <a:latin typeface="Cooper Black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33400" y="4876800"/>
            <a:ext cx="83058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600">
                <a:latin typeface="Cooper Black" pitchFamily="18" charset="0"/>
                <a:cs typeface="Times New Roman" pitchFamily="18" charset="0"/>
              </a:rPr>
              <a:t>The worst way to miss someone is to be seated by his/her side and know you’ll never have him/her.</a:t>
            </a:r>
            <a:endParaRPr lang="el-GR" sz="3600">
              <a:latin typeface="Cooper Black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04800" y="55626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20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Never stop smiling, not even when you’re sad, someone might fall in love with your smile.</a:t>
            </a:r>
            <a:endParaRPr lang="el-GR" sz="3200">
              <a:solidFill>
                <a:schemeClr val="bg1"/>
              </a:solidFill>
              <a:latin typeface="Cooper Black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838200" y="2057400"/>
            <a:ext cx="7391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4000">
                <a:solidFill>
                  <a:schemeClr val="bg1"/>
                </a:solidFill>
                <a:latin typeface="Cooper Black" pitchFamily="18" charset="0"/>
                <a:cs typeface="Times New Roman" pitchFamily="18" charset="0"/>
              </a:rPr>
              <a:t>You may only be a person in this world, but for someone, you’re the world.</a:t>
            </a:r>
            <a:endParaRPr lang="el-GR" sz="4000">
              <a:solidFill>
                <a:schemeClr val="bg1"/>
              </a:solidFill>
              <a:latin typeface="Cooper Black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06400" y="5143500"/>
            <a:ext cx="8128000" cy="192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3600">
                <a:solidFill>
                  <a:schemeClr val="bg1"/>
                </a:solidFill>
              </a:rPr>
              <a:t>Don’t  spend time with someone who doesn’t care spending it with you..</a:t>
            </a:r>
          </a:p>
          <a:p>
            <a:pPr>
              <a:spcBef>
                <a:spcPct val="50000"/>
              </a:spcBef>
            </a:pPr>
            <a:endParaRPr lang="el-GR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287</Words>
  <Application>Microsoft PowerPoint</Application>
  <PresentationFormat>On-screen Show (4:3)</PresentationFormat>
  <Paragraphs>17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Times New Roman</vt:lpstr>
      <vt:lpstr>Cooper Black</vt:lpstr>
      <vt:lpstr>Προεπιλεγμένη σχεδίαση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.</dc:creator>
  <cp:lastModifiedBy>Aman Sharma</cp:lastModifiedBy>
  <cp:revision>15</cp:revision>
  <dcterms:created xsi:type="dcterms:W3CDTF">2002-01-30T20:57:47Z</dcterms:created>
  <dcterms:modified xsi:type="dcterms:W3CDTF">2012-02-09T16:51:55Z</dcterms:modified>
</cp:coreProperties>
</file>