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CA-FINAL theory papers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sz="24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Ideal approach for Examination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First of all prepare a list of all chapters.</a:t>
            </a:r>
          </a:p>
          <a:p>
            <a:endParaRPr lang="en-US" dirty="0" smtClean="0"/>
          </a:p>
          <a:p>
            <a:r>
              <a:rPr lang="en-US" dirty="0" smtClean="0"/>
              <a:t>Divide the white page into two half's.</a:t>
            </a:r>
          </a:p>
          <a:p>
            <a:endParaRPr lang="en-US" dirty="0" smtClean="0"/>
          </a:p>
          <a:p>
            <a:r>
              <a:rPr lang="en-US" dirty="0" smtClean="0"/>
              <a:t>For every chapter select 10-12 important questions (after referring various books) . </a:t>
            </a:r>
          </a:p>
          <a:p>
            <a:endParaRPr lang="en-US" dirty="0" smtClean="0"/>
          </a:p>
          <a:p>
            <a:r>
              <a:rPr lang="en-US" dirty="0" smtClean="0"/>
              <a:t>Left side of the paper, write those important questions(its better if you mention the possible ways of asking the same question with different wording).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Ideal a</a:t>
            </a:r>
            <a:r>
              <a:rPr smtClean="0"/>
              <a:t>pproach for theory exam.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Right side of the paper-Try to mention the side heading of that question.</a:t>
            </a:r>
          </a:p>
          <a:p>
            <a:r>
              <a:rPr lang="en-US" dirty="0" smtClean="0"/>
              <a:t>Try to link the side headings first words with some personal experiences.</a:t>
            </a:r>
          </a:p>
          <a:p>
            <a:r>
              <a:rPr lang="en-US" dirty="0" smtClean="0"/>
              <a:t>For each chapter the above workings should not be in excess of 2-3 pages.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So that the total no. Of pages may not exceeds 25 pages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It is very important to revise those 20-25 pages weekly once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But before starting this process it is very important to understand the content of that </a:t>
            </a:r>
            <a:r>
              <a:rPr lang="en-US" dirty="0" smtClean="0"/>
              <a:t>subject, then only this process will help you in getting good marks.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This process will give you the overall picture of the syllabus and at the same time it will increases your confident levels.</a:t>
            </a:r>
          </a:p>
          <a:p>
            <a:r>
              <a:rPr lang="en-US" dirty="0" smtClean="0"/>
              <a:t> </a:t>
            </a:r>
            <a:r>
              <a:rPr lang="en-US" dirty="0" smtClean="0"/>
              <a:t>with the help of confidence &amp; burning desire ,you can cross any barrier .</a:t>
            </a:r>
          </a:p>
          <a:p>
            <a:r>
              <a:rPr lang="en-US" dirty="0" smtClean="0"/>
              <a:t>All the best …..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------</a:t>
            </a:r>
            <a:r>
              <a:rPr lang="en-US" dirty="0" err="1" smtClean="0"/>
              <a:t>RamNaresh.Challa</a:t>
            </a:r>
            <a:r>
              <a:rPr lang="en-US" dirty="0" smtClean="0"/>
              <a:t>(</a:t>
            </a:r>
            <a:r>
              <a:rPr lang="en-US" dirty="0" err="1" smtClean="0"/>
              <a:t>ACA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</TotalTime>
  <Words>216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Opulent</vt:lpstr>
      <vt:lpstr>CA-FINAL theory papers  </vt:lpstr>
      <vt:lpstr>Ideal approach for theory exam.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CORPORATE LAW  </dc:title>
  <dc:creator>hp</dc:creator>
  <cp:lastModifiedBy>hp</cp:lastModifiedBy>
  <cp:revision>7</cp:revision>
  <dcterms:created xsi:type="dcterms:W3CDTF">2006-08-16T00:00:00Z</dcterms:created>
  <dcterms:modified xsi:type="dcterms:W3CDTF">2013-01-08T12:04:17Z</dcterms:modified>
</cp:coreProperties>
</file>