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5" r:id="rId3"/>
    <p:sldMasterId id="2147493135" r:id="rId4"/>
  </p:sldMasterIdLst>
  <p:notesMasterIdLst>
    <p:notesMasterId r:id="rId94"/>
  </p:notesMasterIdLst>
  <p:handoutMasterIdLst>
    <p:handoutMasterId r:id="rId95"/>
  </p:handoutMasterIdLst>
  <p:sldIdLst>
    <p:sldId id="1471" r:id="rId5"/>
    <p:sldId id="1472" r:id="rId6"/>
    <p:sldId id="1732" r:id="rId7"/>
    <p:sldId id="1696" r:id="rId8"/>
    <p:sldId id="1735" r:id="rId9"/>
    <p:sldId id="1697" r:id="rId10"/>
    <p:sldId id="1698" r:id="rId11"/>
    <p:sldId id="1733" r:id="rId12"/>
    <p:sldId id="1702" r:id="rId13"/>
    <p:sldId id="1728" r:id="rId14"/>
    <p:sldId id="1707" r:id="rId15"/>
    <p:sldId id="1708" r:id="rId16"/>
    <p:sldId id="1709" r:id="rId17"/>
    <p:sldId id="1710" r:id="rId18"/>
    <p:sldId id="1711" r:id="rId19"/>
    <p:sldId id="1712" r:id="rId20"/>
    <p:sldId id="1713" r:id="rId21"/>
    <p:sldId id="1714" r:id="rId22"/>
    <p:sldId id="1715" r:id="rId23"/>
    <p:sldId id="1716" r:id="rId24"/>
    <p:sldId id="1717" r:id="rId25"/>
    <p:sldId id="1718" r:id="rId26"/>
    <p:sldId id="1719" r:id="rId27"/>
    <p:sldId id="1720" r:id="rId28"/>
    <p:sldId id="1726" r:id="rId29"/>
    <p:sldId id="1727" r:id="rId30"/>
    <p:sldId id="1722" r:id="rId31"/>
    <p:sldId id="1723" r:id="rId32"/>
    <p:sldId id="1734" r:id="rId33"/>
    <p:sldId id="1703" r:id="rId34"/>
    <p:sldId id="1704" r:id="rId35"/>
    <p:sldId id="1705" r:id="rId36"/>
    <p:sldId id="1706" r:id="rId37"/>
    <p:sldId id="1729" r:id="rId38"/>
    <p:sldId id="1730" r:id="rId39"/>
    <p:sldId id="1680" r:id="rId40"/>
    <p:sldId id="1681" r:id="rId41"/>
    <p:sldId id="1683" r:id="rId42"/>
    <p:sldId id="1682" r:id="rId43"/>
    <p:sldId id="1684" r:id="rId44"/>
    <p:sldId id="1685" r:id="rId45"/>
    <p:sldId id="1686" r:id="rId46"/>
    <p:sldId id="1687" r:id="rId47"/>
    <p:sldId id="1689" r:id="rId48"/>
    <p:sldId id="1690" r:id="rId49"/>
    <p:sldId id="1688" r:id="rId50"/>
    <p:sldId id="1691" r:id="rId51"/>
    <p:sldId id="1692" r:id="rId52"/>
    <p:sldId id="1693" r:id="rId53"/>
    <p:sldId id="1694" r:id="rId54"/>
    <p:sldId id="1695" r:id="rId55"/>
    <p:sldId id="1762" r:id="rId56"/>
    <p:sldId id="1763" r:id="rId57"/>
    <p:sldId id="1764" r:id="rId58"/>
    <p:sldId id="1765" r:id="rId59"/>
    <p:sldId id="1766" r:id="rId60"/>
    <p:sldId id="1767" r:id="rId61"/>
    <p:sldId id="1768" r:id="rId62"/>
    <p:sldId id="1769" r:id="rId63"/>
    <p:sldId id="1770" r:id="rId64"/>
    <p:sldId id="1756" r:id="rId65"/>
    <p:sldId id="1755" r:id="rId66"/>
    <p:sldId id="1758" r:id="rId67"/>
    <p:sldId id="1759" r:id="rId68"/>
    <p:sldId id="1760" r:id="rId69"/>
    <p:sldId id="1757" r:id="rId70"/>
    <p:sldId id="1742" r:id="rId71"/>
    <p:sldId id="1771" r:id="rId72"/>
    <p:sldId id="1743" r:id="rId73"/>
    <p:sldId id="1745" r:id="rId74"/>
    <p:sldId id="1746" r:id="rId75"/>
    <p:sldId id="1747" r:id="rId76"/>
    <p:sldId id="1749" r:id="rId77"/>
    <p:sldId id="1748" r:id="rId78"/>
    <p:sldId id="1750" r:id="rId79"/>
    <p:sldId id="1751" r:id="rId80"/>
    <p:sldId id="1752" r:id="rId81"/>
    <p:sldId id="1754" r:id="rId82"/>
    <p:sldId id="1753" r:id="rId83"/>
    <p:sldId id="1738" r:id="rId84"/>
    <p:sldId id="1739" r:id="rId85"/>
    <p:sldId id="1740" r:id="rId86"/>
    <p:sldId id="1741" r:id="rId87"/>
    <p:sldId id="1761" r:id="rId88"/>
    <p:sldId id="1670" r:id="rId89"/>
    <p:sldId id="1737" r:id="rId90"/>
    <p:sldId id="1772" r:id="rId91"/>
    <p:sldId id="1736" r:id="rId92"/>
    <p:sldId id="1668" r:id="rId93"/>
  </p:sldIdLst>
  <p:sldSz cx="9144000" cy="6858000" type="screen4x3"/>
  <p:notesSz cx="7010400" cy="9296400"/>
  <p:custDataLst>
    <p:tags r:id="rId96"/>
  </p:custDataLst>
  <p:defaultTextStyle>
    <a:defPPr>
      <a:defRPr lang="en-US"/>
    </a:defPPr>
    <a:lvl1pPr algn="l" rtl="0" eaLnBrk="0" fontAlgn="base" hangingPunct="0">
      <a:spcBef>
        <a:spcPct val="0"/>
      </a:spcBef>
      <a:spcAft>
        <a:spcPct val="0"/>
      </a:spcAft>
      <a:defRPr kern="1200">
        <a:solidFill>
          <a:schemeClr val="tx1"/>
        </a:solidFill>
        <a:latin typeface="Trebuchet MS" panose="020B0603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rebuchet MS" panose="020B0603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rebuchet MS" panose="020B0603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rebuchet MS" panose="020B0603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rebuchet MS" panose="020B0603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rebuchet MS" panose="020B0603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rebuchet MS" panose="020B0603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rebuchet MS" panose="020B0603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rebuchet MS" panose="020B0603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ilpa Anand" initials="SA" lastIdx="1" clrIdx="0"/>
  <p:cmAuthor id="2" name="Deepika Dhawan" initials="DD" lastIdx="15" clrIdx="1">
    <p:extLst>
      <p:ext uri="{19B8F6BF-5375-455C-9EA6-DF929625EA0E}">
        <p15:presenceInfo xmlns:p15="http://schemas.microsoft.com/office/powerpoint/2012/main" userId="Deepika Dhawa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2C4E86"/>
    <a:srgbClr val="3E3E3E"/>
    <a:srgbClr val="9E9E9E"/>
    <a:srgbClr val="FFFFFF"/>
    <a:srgbClr val="0066CC"/>
    <a:srgbClr val="3A729A"/>
    <a:srgbClr val="E7E7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FD0F851-EC5A-4D38-B0AD-8093EC10F338}">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7" autoAdjust="0"/>
    <p:restoredTop sz="85766" autoAdjust="0"/>
  </p:normalViewPr>
  <p:slideViewPr>
    <p:cSldViewPr>
      <p:cViewPr varScale="1">
        <p:scale>
          <a:sx n="74" d="100"/>
          <a:sy n="74" d="100"/>
        </p:scale>
        <p:origin x="1164" y="72"/>
      </p:cViewPr>
      <p:guideLst>
        <p:guide orient="horz" pos="2160"/>
        <p:guide pos="2880"/>
      </p:guideLst>
    </p:cSldViewPr>
  </p:slideViewPr>
  <p:outlineViewPr>
    <p:cViewPr>
      <p:scale>
        <a:sx n="33" d="100"/>
        <a:sy n="33" d="100"/>
      </p:scale>
      <p:origin x="0" y="3168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6" d="100"/>
          <a:sy n="56" d="100"/>
        </p:scale>
        <p:origin x="2808" y="3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handoutMaster" Target="handoutMasters/handoutMaster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notesMaster" Target="notesMasters/notesMaster1.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Master" Target="slideMasters/slideMaster2.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commentAuthors" Target="commentAuthor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presProps" Target="presProps.xml"/><Relationship Id="rId3"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1A04A4-4695-458F-BE51-5AF79B10BF7A}" type="doc">
      <dgm:prSet loTypeId="urn:microsoft.com/office/officeart/2005/8/layout/list1" loCatId="list" qsTypeId="urn:microsoft.com/office/officeart/2005/8/quickstyle/simple5" qsCatId="simple" csTypeId="urn:microsoft.com/office/officeart/2005/8/colors/accent1_2" csCatId="accent1" phldr="1"/>
      <dgm:spPr/>
      <dgm:t>
        <a:bodyPr/>
        <a:lstStyle/>
        <a:p>
          <a:endParaRPr lang="en-US"/>
        </a:p>
      </dgm:t>
    </dgm:pt>
    <dgm:pt modelId="{5A5AEE21-0BE4-4C84-9E70-BC8C84FA61B6}">
      <dgm:prSet phldrT="[Text]" custT="1"/>
      <dgm:spPr>
        <a:solidFill>
          <a:schemeClr val="bg2"/>
        </a:solidFill>
      </dgm:spPr>
      <dgm:t>
        <a:bodyPr/>
        <a:lstStyle/>
        <a:p>
          <a:r>
            <a:rPr lang="en-US" sz="2200" dirty="0" smtClean="0"/>
            <a:t>On Whom Tax deduction at source is applicable?</a:t>
          </a:r>
        </a:p>
      </dgm:t>
    </dgm:pt>
    <dgm:pt modelId="{845AFE14-FCBD-4CBA-BAC3-6C53F3BEEB40}" type="parTrans" cxnId="{E2083DA8-7302-4D20-8CA8-21884AE6A8A1}">
      <dgm:prSet/>
      <dgm:spPr/>
      <dgm:t>
        <a:bodyPr/>
        <a:lstStyle/>
        <a:p>
          <a:endParaRPr lang="en-US"/>
        </a:p>
      </dgm:t>
    </dgm:pt>
    <dgm:pt modelId="{DD12F243-2C2E-4CBF-A600-AF2F39E14FD2}" type="sibTrans" cxnId="{E2083DA8-7302-4D20-8CA8-21884AE6A8A1}">
      <dgm:prSet/>
      <dgm:spPr/>
      <dgm:t>
        <a:bodyPr/>
        <a:lstStyle/>
        <a:p>
          <a:endParaRPr lang="en-US"/>
        </a:p>
      </dgm:t>
    </dgm:pt>
    <dgm:pt modelId="{B44CE40C-39E1-4224-BBAD-47A2E7107323}">
      <dgm:prSet phldrT="[Text]" custT="1"/>
      <dgm:spPr/>
      <dgm:t>
        <a:bodyPr/>
        <a:lstStyle/>
        <a:p>
          <a:pPr algn="ctr"/>
          <a:r>
            <a:rPr lang="en-US" sz="2200" dirty="0" smtClean="0"/>
            <a:t>&gt; A department or establishment of the Central Government or State Government; or</a:t>
          </a:r>
        </a:p>
        <a:p>
          <a:pPr algn="l"/>
          <a:r>
            <a:rPr lang="en-US" sz="2200" dirty="0" smtClean="0"/>
            <a:t>&gt; local authority; or</a:t>
          </a:r>
        </a:p>
        <a:p>
          <a:pPr algn="l"/>
          <a:r>
            <a:rPr lang="en-US" sz="2200" dirty="0" smtClean="0"/>
            <a:t>&gt; Governmental agencies; or</a:t>
          </a:r>
        </a:p>
        <a:p>
          <a:pPr algn="l"/>
          <a:r>
            <a:rPr lang="en-US" sz="2200" dirty="0" smtClean="0"/>
            <a:t>&gt; such persons or category of persons as may be notified by  the Government on the recommendations of the Council</a:t>
          </a:r>
        </a:p>
        <a:p>
          <a:pPr algn="l"/>
          <a:endParaRPr lang="en-US" sz="2200" dirty="0"/>
        </a:p>
      </dgm:t>
    </dgm:pt>
    <dgm:pt modelId="{2BAE3C46-798B-4834-84E7-54E3403C20AA}" type="parTrans" cxnId="{0A8C04F5-9C32-4720-BD07-B840DDAEE318}">
      <dgm:prSet/>
      <dgm:spPr/>
      <dgm:t>
        <a:bodyPr/>
        <a:lstStyle/>
        <a:p>
          <a:endParaRPr lang="en-US"/>
        </a:p>
      </dgm:t>
    </dgm:pt>
    <dgm:pt modelId="{DE387ED0-42A0-4CDB-BB9C-730AA37D851E}" type="sibTrans" cxnId="{0A8C04F5-9C32-4720-BD07-B840DDAEE318}">
      <dgm:prSet/>
      <dgm:spPr/>
      <dgm:t>
        <a:bodyPr/>
        <a:lstStyle/>
        <a:p>
          <a:endParaRPr lang="en-US"/>
        </a:p>
      </dgm:t>
    </dgm:pt>
    <dgm:pt modelId="{FF3481F9-FB4A-4F29-903F-AB0CAA287FBE}" type="pres">
      <dgm:prSet presAssocID="{121A04A4-4695-458F-BE51-5AF79B10BF7A}" presName="linear" presStyleCnt="0">
        <dgm:presLayoutVars>
          <dgm:dir/>
          <dgm:animLvl val="lvl"/>
          <dgm:resizeHandles val="exact"/>
        </dgm:presLayoutVars>
      </dgm:prSet>
      <dgm:spPr/>
      <dgm:t>
        <a:bodyPr/>
        <a:lstStyle/>
        <a:p>
          <a:endParaRPr lang="en-US"/>
        </a:p>
      </dgm:t>
    </dgm:pt>
    <dgm:pt modelId="{CE7D663A-AD5C-43BE-8DDC-B26C864A5CFC}" type="pres">
      <dgm:prSet presAssocID="{5A5AEE21-0BE4-4C84-9E70-BC8C84FA61B6}" presName="parentLin" presStyleCnt="0"/>
      <dgm:spPr/>
    </dgm:pt>
    <dgm:pt modelId="{3073783D-4705-434B-8A88-3E8FD973BA51}" type="pres">
      <dgm:prSet presAssocID="{5A5AEE21-0BE4-4C84-9E70-BC8C84FA61B6}" presName="parentLeftMargin" presStyleLbl="node1" presStyleIdx="0" presStyleCnt="2"/>
      <dgm:spPr/>
      <dgm:t>
        <a:bodyPr/>
        <a:lstStyle/>
        <a:p>
          <a:endParaRPr lang="en-US"/>
        </a:p>
      </dgm:t>
    </dgm:pt>
    <dgm:pt modelId="{DCF4B358-BB5C-4A6A-B403-85EEAFC7E3E8}" type="pres">
      <dgm:prSet presAssocID="{5A5AEE21-0BE4-4C84-9E70-BC8C84FA61B6}" presName="parentText" presStyleLbl="node1" presStyleIdx="0" presStyleCnt="2" custScaleY="58850" custLinFactNeighborX="-7173" custLinFactNeighborY="-2749">
        <dgm:presLayoutVars>
          <dgm:chMax val="0"/>
          <dgm:bulletEnabled val="1"/>
        </dgm:presLayoutVars>
      </dgm:prSet>
      <dgm:spPr/>
      <dgm:t>
        <a:bodyPr/>
        <a:lstStyle/>
        <a:p>
          <a:endParaRPr lang="en-US"/>
        </a:p>
      </dgm:t>
    </dgm:pt>
    <dgm:pt modelId="{D027DD7C-BFE9-4D2D-A1DD-D605CB471D64}" type="pres">
      <dgm:prSet presAssocID="{5A5AEE21-0BE4-4C84-9E70-BC8C84FA61B6}" presName="negativeSpace" presStyleCnt="0"/>
      <dgm:spPr/>
    </dgm:pt>
    <dgm:pt modelId="{BDF1CD86-1022-435D-AD57-EEFB5F2CCE16}" type="pres">
      <dgm:prSet presAssocID="{5A5AEE21-0BE4-4C84-9E70-BC8C84FA61B6}" presName="childText" presStyleLbl="conFgAcc1" presStyleIdx="0" presStyleCnt="2" custScaleY="69569">
        <dgm:presLayoutVars>
          <dgm:bulletEnabled val="1"/>
        </dgm:presLayoutVars>
      </dgm:prSet>
      <dgm:spPr/>
    </dgm:pt>
    <dgm:pt modelId="{577A06F6-6E53-4D3F-825C-028148C3B97F}" type="pres">
      <dgm:prSet presAssocID="{DD12F243-2C2E-4CBF-A600-AF2F39E14FD2}" presName="spaceBetweenRectangles" presStyleCnt="0"/>
      <dgm:spPr/>
    </dgm:pt>
    <dgm:pt modelId="{CA662918-A1E4-417E-BFA0-7D8F531652EF}" type="pres">
      <dgm:prSet presAssocID="{B44CE40C-39E1-4224-BBAD-47A2E7107323}" presName="parentLin" presStyleCnt="0"/>
      <dgm:spPr/>
    </dgm:pt>
    <dgm:pt modelId="{66C0BBC6-B6BC-48BC-A105-2FFA01611E91}" type="pres">
      <dgm:prSet presAssocID="{B44CE40C-39E1-4224-BBAD-47A2E7107323}" presName="parentLeftMargin" presStyleLbl="node1" presStyleIdx="0" presStyleCnt="2"/>
      <dgm:spPr/>
      <dgm:t>
        <a:bodyPr/>
        <a:lstStyle/>
        <a:p>
          <a:endParaRPr lang="en-US"/>
        </a:p>
      </dgm:t>
    </dgm:pt>
    <dgm:pt modelId="{49FCBA94-8522-47F9-B3D5-0BDA5A331099}" type="pres">
      <dgm:prSet presAssocID="{B44CE40C-39E1-4224-BBAD-47A2E7107323}" presName="parentText" presStyleLbl="node1" presStyleIdx="1" presStyleCnt="2" custScaleX="132851" custScaleY="167357" custLinFactNeighborY="621">
        <dgm:presLayoutVars>
          <dgm:chMax val="0"/>
          <dgm:bulletEnabled val="1"/>
        </dgm:presLayoutVars>
      </dgm:prSet>
      <dgm:spPr/>
      <dgm:t>
        <a:bodyPr/>
        <a:lstStyle/>
        <a:p>
          <a:endParaRPr lang="en-US"/>
        </a:p>
      </dgm:t>
    </dgm:pt>
    <dgm:pt modelId="{FEC06864-7CAB-4DCC-BD01-58B4F0AFA169}" type="pres">
      <dgm:prSet presAssocID="{B44CE40C-39E1-4224-BBAD-47A2E7107323}" presName="negativeSpace" presStyleCnt="0"/>
      <dgm:spPr/>
    </dgm:pt>
    <dgm:pt modelId="{CA100341-F597-479D-8D3A-CE1838319C27}" type="pres">
      <dgm:prSet presAssocID="{B44CE40C-39E1-4224-BBAD-47A2E7107323}" presName="childText" presStyleLbl="conFgAcc1" presStyleIdx="1" presStyleCnt="2" custScaleY="66770">
        <dgm:presLayoutVars>
          <dgm:bulletEnabled val="1"/>
        </dgm:presLayoutVars>
      </dgm:prSet>
      <dgm:spPr/>
      <dgm:t>
        <a:bodyPr/>
        <a:lstStyle/>
        <a:p>
          <a:endParaRPr lang="en-US"/>
        </a:p>
      </dgm:t>
    </dgm:pt>
  </dgm:ptLst>
  <dgm:cxnLst>
    <dgm:cxn modelId="{E2083DA8-7302-4D20-8CA8-21884AE6A8A1}" srcId="{121A04A4-4695-458F-BE51-5AF79B10BF7A}" destId="{5A5AEE21-0BE4-4C84-9E70-BC8C84FA61B6}" srcOrd="0" destOrd="0" parTransId="{845AFE14-FCBD-4CBA-BAC3-6C53F3BEEB40}" sibTransId="{DD12F243-2C2E-4CBF-A600-AF2F39E14FD2}"/>
    <dgm:cxn modelId="{6E866F70-FCD8-4399-9987-3E414CB07028}" type="presOf" srcId="{121A04A4-4695-458F-BE51-5AF79B10BF7A}" destId="{FF3481F9-FB4A-4F29-903F-AB0CAA287FBE}" srcOrd="0" destOrd="0" presId="urn:microsoft.com/office/officeart/2005/8/layout/list1"/>
    <dgm:cxn modelId="{0A8C04F5-9C32-4720-BD07-B840DDAEE318}" srcId="{121A04A4-4695-458F-BE51-5AF79B10BF7A}" destId="{B44CE40C-39E1-4224-BBAD-47A2E7107323}" srcOrd="1" destOrd="0" parTransId="{2BAE3C46-798B-4834-84E7-54E3403C20AA}" sibTransId="{DE387ED0-42A0-4CDB-BB9C-730AA37D851E}"/>
    <dgm:cxn modelId="{647E6B89-3005-45A2-8DAF-0925350FDA49}" type="presOf" srcId="{5A5AEE21-0BE4-4C84-9E70-BC8C84FA61B6}" destId="{DCF4B358-BB5C-4A6A-B403-85EEAFC7E3E8}" srcOrd="1" destOrd="0" presId="urn:microsoft.com/office/officeart/2005/8/layout/list1"/>
    <dgm:cxn modelId="{C433236D-1C92-4195-A106-15DB25249F98}" type="presOf" srcId="{5A5AEE21-0BE4-4C84-9E70-BC8C84FA61B6}" destId="{3073783D-4705-434B-8A88-3E8FD973BA51}" srcOrd="0" destOrd="0" presId="urn:microsoft.com/office/officeart/2005/8/layout/list1"/>
    <dgm:cxn modelId="{797316CF-93E8-44FD-8BE9-CF818D573333}" type="presOf" srcId="{B44CE40C-39E1-4224-BBAD-47A2E7107323}" destId="{66C0BBC6-B6BC-48BC-A105-2FFA01611E91}" srcOrd="0" destOrd="0" presId="urn:microsoft.com/office/officeart/2005/8/layout/list1"/>
    <dgm:cxn modelId="{DC3ED979-0B6C-495C-8445-F9E40C97A293}" type="presOf" srcId="{B44CE40C-39E1-4224-BBAD-47A2E7107323}" destId="{49FCBA94-8522-47F9-B3D5-0BDA5A331099}" srcOrd="1" destOrd="0" presId="urn:microsoft.com/office/officeart/2005/8/layout/list1"/>
    <dgm:cxn modelId="{DC44B54F-041C-4005-A841-3420425DEF78}" type="presParOf" srcId="{FF3481F9-FB4A-4F29-903F-AB0CAA287FBE}" destId="{CE7D663A-AD5C-43BE-8DDC-B26C864A5CFC}" srcOrd="0" destOrd="0" presId="urn:microsoft.com/office/officeart/2005/8/layout/list1"/>
    <dgm:cxn modelId="{884B4357-3A95-4D60-865F-06711B65D2A7}" type="presParOf" srcId="{CE7D663A-AD5C-43BE-8DDC-B26C864A5CFC}" destId="{3073783D-4705-434B-8A88-3E8FD973BA51}" srcOrd="0" destOrd="0" presId="urn:microsoft.com/office/officeart/2005/8/layout/list1"/>
    <dgm:cxn modelId="{C6981204-4CAA-4611-B2C8-E35DD36B5EB6}" type="presParOf" srcId="{CE7D663A-AD5C-43BE-8DDC-B26C864A5CFC}" destId="{DCF4B358-BB5C-4A6A-B403-85EEAFC7E3E8}" srcOrd="1" destOrd="0" presId="urn:microsoft.com/office/officeart/2005/8/layout/list1"/>
    <dgm:cxn modelId="{A35BF7CD-23DF-4686-94B4-B98D0D7D03E2}" type="presParOf" srcId="{FF3481F9-FB4A-4F29-903F-AB0CAA287FBE}" destId="{D027DD7C-BFE9-4D2D-A1DD-D605CB471D64}" srcOrd="1" destOrd="0" presId="urn:microsoft.com/office/officeart/2005/8/layout/list1"/>
    <dgm:cxn modelId="{5CDFC69E-0CC8-4B90-B251-6EF60E229270}" type="presParOf" srcId="{FF3481F9-FB4A-4F29-903F-AB0CAA287FBE}" destId="{BDF1CD86-1022-435D-AD57-EEFB5F2CCE16}" srcOrd="2" destOrd="0" presId="urn:microsoft.com/office/officeart/2005/8/layout/list1"/>
    <dgm:cxn modelId="{50754A71-9873-4912-985A-3DDE32475AE8}" type="presParOf" srcId="{FF3481F9-FB4A-4F29-903F-AB0CAA287FBE}" destId="{577A06F6-6E53-4D3F-825C-028148C3B97F}" srcOrd="3" destOrd="0" presId="urn:microsoft.com/office/officeart/2005/8/layout/list1"/>
    <dgm:cxn modelId="{1653592F-EFCF-48D4-B789-59D2800B98EB}" type="presParOf" srcId="{FF3481F9-FB4A-4F29-903F-AB0CAA287FBE}" destId="{CA662918-A1E4-417E-BFA0-7D8F531652EF}" srcOrd="4" destOrd="0" presId="urn:microsoft.com/office/officeart/2005/8/layout/list1"/>
    <dgm:cxn modelId="{F134E2C0-6B8D-4F57-B509-5A3732B4B156}" type="presParOf" srcId="{CA662918-A1E4-417E-BFA0-7D8F531652EF}" destId="{66C0BBC6-B6BC-48BC-A105-2FFA01611E91}" srcOrd="0" destOrd="0" presId="urn:microsoft.com/office/officeart/2005/8/layout/list1"/>
    <dgm:cxn modelId="{8C05AA06-BF45-4924-AE45-3043D50D7132}" type="presParOf" srcId="{CA662918-A1E4-417E-BFA0-7D8F531652EF}" destId="{49FCBA94-8522-47F9-B3D5-0BDA5A331099}" srcOrd="1" destOrd="0" presId="urn:microsoft.com/office/officeart/2005/8/layout/list1"/>
    <dgm:cxn modelId="{203BEA19-3AB7-4BF8-82A4-E30F4D4FF981}" type="presParOf" srcId="{FF3481F9-FB4A-4F29-903F-AB0CAA287FBE}" destId="{FEC06864-7CAB-4DCC-BD01-58B4F0AFA169}" srcOrd="5" destOrd="0" presId="urn:microsoft.com/office/officeart/2005/8/layout/list1"/>
    <dgm:cxn modelId="{C75B0B20-5D9D-4630-A239-DB48C0C440A4}" type="presParOf" srcId="{FF3481F9-FB4A-4F29-903F-AB0CAA287FBE}" destId="{CA100341-F597-479D-8D3A-CE1838319C27}"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8D6F142-73B6-40D9-B04A-469070361356}" type="doc">
      <dgm:prSet loTypeId="urn:microsoft.com/office/officeart/2005/8/layout/list1" loCatId="list" qsTypeId="urn:microsoft.com/office/officeart/2005/8/quickstyle/simple5" qsCatId="simple" csTypeId="urn:microsoft.com/office/officeart/2005/8/colors/accent1_2" csCatId="accent1" phldr="1"/>
      <dgm:spPr/>
      <dgm:t>
        <a:bodyPr/>
        <a:lstStyle/>
        <a:p>
          <a:endParaRPr lang="en-US"/>
        </a:p>
      </dgm:t>
    </dgm:pt>
    <dgm:pt modelId="{B4BD6A79-E30A-484B-ABE7-779D62EC6006}">
      <dgm:prSet phldrT="[Text]" custT="1"/>
      <dgm:spPr/>
      <dgm:t>
        <a:bodyPr/>
        <a:lstStyle/>
        <a:p>
          <a:r>
            <a:rPr lang="en-US" sz="2400" dirty="0" smtClean="0">
              <a:solidFill>
                <a:schemeClr val="bg2"/>
              </a:solidFill>
            </a:rPr>
            <a:t>Do we need to deduct TDS on advance payments?</a:t>
          </a:r>
          <a:endParaRPr lang="en-US" sz="2400" dirty="0">
            <a:solidFill>
              <a:schemeClr val="bg2"/>
            </a:solidFill>
          </a:endParaRPr>
        </a:p>
      </dgm:t>
    </dgm:pt>
    <dgm:pt modelId="{40462470-1598-4412-A0A5-2E5A14A10D83}" type="parTrans" cxnId="{0D0B3337-4150-41A2-868B-F86D3459DDAC}">
      <dgm:prSet/>
      <dgm:spPr/>
      <dgm:t>
        <a:bodyPr/>
        <a:lstStyle/>
        <a:p>
          <a:endParaRPr lang="en-US"/>
        </a:p>
      </dgm:t>
    </dgm:pt>
    <dgm:pt modelId="{4EE7029C-942C-4DC7-96DC-6D211D1E837A}" type="sibTrans" cxnId="{0D0B3337-4150-41A2-868B-F86D3459DDAC}">
      <dgm:prSet/>
      <dgm:spPr/>
      <dgm:t>
        <a:bodyPr/>
        <a:lstStyle/>
        <a:p>
          <a:endParaRPr lang="en-US"/>
        </a:p>
      </dgm:t>
    </dgm:pt>
    <dgm:pt modelId="{76A3ADB6-1853-4E97-B1E2-FF5393DAEDA7}">
      <dgm:prSet phldrT="[Text]" custT="1"/>
      <dgm:spPr/>
      <dgm:t>
        <a:bodyPr/>
        <a:lstStyle/>
        <a:p>
          <a:r>
            <a:rPr lang="en-US" sz="2400" dirty="0" smtClean="0">
              <a:solidFill>
                <a:schemeClr val="bg2"/>
              </a:solidFill>
            </a:rPr>
            <a:t>Do we need to Deduct TDS, if there are several contracts from the same person, where each contract taxable value is less than 250000 but in total more than 250000  </a:t>
          </a:r>
          <a:endParaRPr lang="en-US" sz="2400" dirty="0">
            <a:solidFill>
              <a:schemeClr val="bg2"/>
            </a:solidFill>
          </a:endParaRPr>
        </a:p>
      </dgm:t>
    </dgm:pt>
    <dgm:pt modelId="{7203F8EA-90AA-4B25-BA47-495188612D16}" type="parTrans" cxnId="{988DD9BB-798B-45C7-881F-47A3ABF3955F}">
      <dgm:prSet/>
      <dgm:spPr/>
      <dgm:t>
        <a:bodyPr/>
        <a:lstStyle/>
        <a:p>
          <a:endParaRPr lang="en-US"/>
        </a:p>
      </dgm:t>
    </dgm:pt>
    <dgm:pt modelId="{EC4B9720-BF51-4CA8-908D-53767EE538DD}" type="sibTrans" cxnId="{988DD9BB-798B-45C7-881F-47A3ABF3955F}">
      <dgm:prSet/>
      <dgm:spPr/>
      <dgm:t>
        <a:bodyPr/>
        <a:lstStyle/>
        <a:p>
          <a:endParaRPr lang="en-US"/>
        </a:p>
      </dgm:t>
    </dgm:pt>
    <dgm:pt modelId="{C047BEE9-89B5-4D2E-ACF8-D9064A7A60FD}">
      <dgm:prSet phldrT="[Text]" custT="1"/>
      <dgm:spPr/>
      <dgm:t>
        <a:bodyPr/>
        <a:lstStyle/>
        <a:p>
          <a:r>
            <a:rPr lang="en-US" sz="2400" dirty="0" smtClean="0">
              <a:solidFill>
                <a:schemeClr val="bg2"/>
              </a:solidFill>
            </a:rPr>
            <a:t>What if the supplier is issuing the invoice along with some reimbursements on which supplier is not charging GST</a:t>
          </a:r>
          <a:r>
            <a:rPr lang="en-US" sz="2400" smtClean="0">
              <a:solidFill>
                <a:schemeClr val="bg2"/>
              </a:solidFill>
            </a:rPr>
            <a:t>? Do we need to deduct on Total payments or the taxable supply?</a:t>
          </a:r>
          <a:endParaRPr lang="en-US" sz="2400" dirty="0">
            <a:solidFill>
              <a:schemeClr val="bg2"/>
            </a:solidFill>
          </a:endParaRPr>
        </a:p>
      </dgm:t>
    </dgm:pt>
    <dgm:pt modelId="{C4163414-F9C1-4F8F-94A4-6127D1B40918}" type="parTrans" cxnId="{354ECD4D-28F5-422F-800E-ACD51E6C76CE}">
      <dgm:prSet/>
      <dgm:spPr/>
      <dgm:t>
        <a:bodyPr/>
        <a:lstStyle/>
        <a:p>
          <a:endParaRPr lang="en-US"/>
        </a:p>
      </dgm:t>
    </dgm:pt>
    <dgm:pt modelId="{9F533C43-BB64-4556-8720-D96A2B019872}" type="sibTrans" cxnId="{354ECD4D-28F5-422F-800E-ACD51E6C76CE}">
      <dgm:prSet/>
      <dgm:spPr/>
      <dgm:t>
        <a:bodyPr/>
        <a:lstStyle/>
        <a:p>
          <a:endParaRPr lang="en-US"/>
        </a:p>
      </dgm:t>
    </dgm:pt>
    <dgm:pt modelId="{0E93EA73-AD2D-4747-80E3-C99A2AD541D5}" type="pres">
      <dgm:prSet presAssocID="{08D6F142-73B6-40D9-B04A-469070361356}" presName="linear" presStyleCnt="0">
        <dgm:presLayoutVars>
          <dgm:dir/>
          <dgm:animLvl val="lvl"/>
          <dgm:resizeHandles val="exact"/>
        </dgm:presLayoutVars>
      </dgm:prSet>
      <dgm:spPr/>
      <dgm:t>
        <a:bodyPr/>
        <a:lstStyle/>
        <a:p>
          <a:endParaRPr lang="en-US"/>
        </a:p>
      </dgm:t>
    </dgm:pt>
    <dgm:pt modelId="{989B526B-0079-46BF-9EFD-14505E2FA0B2}" type="pres">
      <dgm:prSet presAssocID="{B4BD6A79-E30A-484B-ABE7-779D62EC6006}" presName="parentLin" presStyleCnt="0"/>
      <dgm:spPr/>
    </dgm:pt>
    <dgm:pt modelId="{75F2B3A1-8BC0-4B23-ADC2-3A80E1F197FF}" type="pres">
      <dgm:prSet presAssocID="{B4BD6A79-E30A-484B-ABE7-779D62EC6006}" presName="parentLeftMargin" presStyleLbl="node1" presStyleIdx="0" presStyleCnt="3"/>
      <dgm:spPr/>
      <dgm:t>
        <a:bodyPr/>
        <a:lstStyle/>
        <a:p>
          <a:endParaRPr lang="en-US"/>
        </a:p>
      </dgm:t>
    </dgm:pt>
    <dgm:pt modelId="{2874A19F-29CD-4ED9-8A5D-38A08B88C658}" type="pres">
      <dgm:prSet presAssocID="{B4BD6A79-E30A-484B-ABE7-779D62EC6006}" presName="parentText" presStyleLbl="node1" presStyleIdx="0" presStyleCnt="3" custScaleX="125852">
        <dgm:presLayoutVars>
          <dgm:chMax val="0"/>
          <dgm:bulletEnabled val="1"/>
        </dgm:presLayoutVars>
      </dgm:prSet>
      <dgm:spPr/>
      <dgm:t>
        <a:bodyPr/>
        <a:lstStyle/>
        <a:p>
          <a:endParaRPr lang="en-US"/>
        </a:p>
      </dgm:t>
    </dgm:pt>
    <dgm:pt modelId="{04089AFD-5298-4DB3-832E-E17CDA4D390E}" type="pres">
      <dgm:prSet presAssocID="{B4BD6A79-E30A-484B-ABE7-779D62EC6006}" presName="negativeSpace" presStyleCnt="0"/>
      <dgm:spPr/>
    </dgm:pt>
    <dgm:pt modelId="{39E7748B-90D6-4360-80DA-BCC58F519834}" type="pres">
      <dgm:prSet presAssocID="{B4BD6A79-E30A-484B-ABE7-779D62EC6006}" presName="childText" presStyleLbl="conFgAcc1" presStyleIdx="0" presStyleCnt="3">
        <dgm:presLayoutVars>
          <dgm:bulletEnabled val="1"/>
        </dgm:presLayoutVars>
      </dgm:prSet>
      <dgm:spPr/>
    </dgm:pt>
    <dgm:pt modelId="{FA96A053-ABE1-4517-A13D-1EB0B55F4547}" type="pres">
      <dgm:prSet presAssocID="{4EE7029C-942C-4DC7-96DC-6D211D1E837A}" presName="spaceBetweenRectangles" presStyleCnt="0"/>
      <dgm:spPr/>
    </dgm:pt>
    <dgm:pt modelId="{2C7BCBB4-6AEB-4ADE-A58D-178BB73FFC34}" type="pres">
      <dgm:prSet presAssocID="{76A3ADB6-1853-4E97-B1E2-FF5393DAEDA7}" presName="parentLin" presStyleCnt="0"/>
      <dgm:spPr/>
    </dgm:pt>
    <dgm:pt modelId="{EC6DD212-7B54-4E60-8FE5-47EC5B8F3BC8}" type="pres">
      <dgm:prSet presAssocID="{76A3ADB6-1853-4E97-B1E2-FF5393DAEDA7}" presName="parentLeftMargin" presStyleLbl="node1" presStyleIdx="0" presStyleCnt="3"/>
      <dgm:spPr/>
      <dgm:t>
        <a:bodyPr/>
        <a:lstStyle/>
        <a:p>
          <a:endParaRPr lang="en-US"/>
        </a:p>
      </dgm:t>
    </dgm:pt>
    <dgm:pt modelId="{CD30E5C2-FF13-479A-A4DC-A358449F6738}" type="pres">
      <dgm:prSet presAssocID="{76A3ADB6-1853-4E97-B1E2-FF5393DAEDA7}" presName="parentText" presStyleLbl="node1" presStyleIdx="1" presStyleCnt="3" custScaleX="125852" custScaleY="177842">
        <dgm:presLayoutVars>
          <dgm:chMax val="0"/>
          <dgm:bulletEnabled val="1"/>
        </dgm:presLayoutVars>
      </dgm:prSet>
      <dgm:spPr/>
      <dgm:t>
        <a:bodyPr/>
        <a:lstStyle/>
        <a:p>
          <a:endParaRPr lang="en-US"/>
        </a:p>
      </dgm:t>
    </dgm:pt>
    <dgm:pt modelId="{124E7548-2001-4411-85B1-CFA23F7F36D7}" type="pres">
      <dgm:prSet presAssocID="{76A3ADB6-1853-4E97-B1E2-FF5393DAEDA7}" presName="negativeSpace" presStyleCnt="0"/>
      <dgm:spPr/>
    </dgm:pt>
    <dgm:pt modelId="{4E19969B-4AB8-4693-B72C-C94D5514E390}" type="pres">
      <dgm:prSet presAssocID="{76A3ADB6-1853-4E97-B1E2-FF5393DAEDA7}" presName="childText" presStyleLbl="conFgAcc1" presStyleIdx="1" presStyleCnt="3">
        <dgm:presLayoutVars>
          <dgm:bulletEnabled val="1"/>
        </dgm:presLayoutVars>
      </dgm:prSet>
      <dgm:spPr/>
    </dgm:pt>
    <dgm:pt modelId="{50AA05EF-4D30-4A6F-ADE5-3260B0E593F1}" type="pres">
      <dgm:prSet presAssocID="{EC4B9720-BF51-4CA8-908D-53767EE538DD}" presName="spaceBetweenRectangles" presStyleCnt="0"/>
      <dgm:spPr/>
    </dgm:pt>
    <dgm:pt modelId="{13071E82-C414-4133-A260-E952038AC5B3}" type="pres">
      <dgm:prSet presAssocID="{C047BEE9-89B5-4D2E-ACF8-D9064A7A60FD}" presName="parentLin" presStyleCnt="0"/>
      <dgm:spPr/>
    </dgm:pt>
    <dgm:pt modelId="{81245E74-1018-4108-9F39-988CB6B826AB}" type="pres">
      <dgm:prSet presAssocID="{C047BEE9-89B5-4D2E-ACF8-D9064A7A60FD}" presName="parentLeftMargin" presStyleLbl="node1" presStyleIdx="1" presStyleCnt="3"/>
      <dgm:spPr/>
      <dgm:t>
        <a:bodyPr/>
        <a:lstStyle/>
        <a:p>
          <a:endParaRPr lang="en-US"/>
        </a:p>
      </dgm:t>
    </dgm:pt>
    <dgm:pt modelId="{7BEDAF04-1D4C-4D69-B296-EC8C8EC56529}" type="pres">
      <dgm:prSet presAssocID="{C047BEE9-89B5-4D2E-ACF8-D9064A7A60FD}" presName="parentText" presStyleLbl="node1" presStyleIdx="2" presStyleCnt="3" custScaleX="125852" custScaleY="199255">
        <dgm:presLayoutVars>
          <dgm:chMax val="0"/>
          <dgm:bulletEnabled val="1"/>
        </dgm:presLayoutVars>
      </dgm:prSet>
      <dgm:spPr/>
      <dgm:t>
        <a:bodyPr/>
        <a:lstStyle/>
        <a:p>
          <a:endParaRPr lang="en-US"/>
        </a:p>
      </dgm:t>
    </dgm:pt>
    <dgm:pt modelId="{F6A182DA-B80A-4D41-AEB7-A9C08AB8C7C2}" type="pres">
      <dgm:prSet presAssocID="{C047BEE9-89B5-4D2E-ACF8-D9064A7A60FD}" presName="negativeSpace" presStyleCnt="0"/>
      <dgm:spPr/>
    </dgm:pt>
    <dgm:pt modelId="{B4286BA3-102A-416F-AA1B-CE7B9E005541}" type="pres">
      <dgm:prSet presAssocID="{C047BEE9-89B5-4D2E-ACF8-D9064A7A60FD}" presName="childText" presStyleLbl="conFgAcc1" presStyleIdx="2" presStyleCnt="3">
        <dgm:presLayoutVars>
          <dgm:bulletEnabled val="1"/>
        </dgm:presLayoutVars>
      </dgm:prSet>
      <dgm:spPr/>
    </dgm:pt>
  </dgm:ptLst>
  <dgm:cxnLst>
    <dgm:cxn modelId="{27104B0E-C64A-4B55-931E-07D62456CF6D}" type="presOf" srcId="{C047BEE9-89B5-4D2E-ACF8-D9064A7A60FD}" destId="{7BEDAF04-1D4C-4D69-B296-EC8C8EC56529}" srcOrd="1" destOrd="0" presId="urn:microsoft.com/office/officeart/2005/8/layout/list1"/>
    <dgm:cxn modelId="{988DD9BB-798B-45C7-881F-47A3ABF3955F}" srcId="{08D6F142-73B6-40D9-B04A-469070361356}" destId="{76A3ADB6-1853-4E97-B1E2-FF5393DAEDA7}" srcOrd="1" destOrd="0" parTransId="{7203F8EA-90AA-4B25-BA47-495188612D16}" sibTransId="{EC4B9720-BF51-4CA8-908D-53767EE538DD}"/>
    <dgm:cxn modelId="{012602AC-F51F-44EF-88F0-DBC9D9CC7BDB}" type="presOf" srcId="{C047BEE9-89B5-4D2E-ACF8-D9064A7A60FD}" destId="{81245E74-1018-4108-9F39-988CB6B826AB}" srcOrd="0" destOrd="0" presId="urn:microsoft.com/office/officeart/2005/8/layout/list1"/>
    <dgm:cxn modelId="{F6D2A815-EBE5-49EA-A26F-ADA727079183}" type="presOf" srcId="{08D6F142-73B6-40D9-B04A-469070361356}" destId="{0E93EA73-AD2D-4747-80E3-C99A2AD541D5}" srcOrd="0" destOrd="0" presId="urn:microsoft.com/office/officeart/2005/8/layout/list1"/>
    <dgm:cxn modelId="{4B587E5C-9CF7-49D5-A9E2-207892A7FC55}" type="presOf" srcId="{B4BD6A79-E30A-484B-ABE7-779D62EC6006}" destId="{2874A19F-29CD-4ED9-8A5D-38A08B88C658}" srcOrd="1" destOrd="0" presId="urn:microsoft.com/office/officeart/2005/8/layout/list1"/>
    <dgm:cxn modelId="{0D0B3337-4150-41A2-868B-F86D3459DDAC}" srcId="{08D6F142-73B6-40D9-B04A-469070361356}" destId="{B4BD6A79-E30A-484B-ABE7-779D62EC6006}" srcOrd="0" destOrd="0" parTransId="{40462470-1598-4412-A0A5-2E5A14A10D83}" sibTransId="{4EE7029C-942C-4DC7-96DC-6D211D1E837A}"/>
    <dgm:cxn modelId="{354ECD4D-28F5-422F-800E-ACD51E6C76CE}" srcId="{08D6F142-73B6-40D9-B04A-469070361356}" destId="{C047BEE9-89B5-4D2E-ACF8-D9064A7A60FD}" srcOrd="2" destOrd="0" parTransId="{C4163414-F9C1-4F8F-94A4-6127D1B40918}" sibTransId="{9F533C43-BB64-4556-8720-D96A2B019872}"/>
    <dgm:cxn modelId="{5E95A8DD-1BA3-418D-A383-CA87BEE3C8C3}" type="presOf" srcId="{76A3ADB6-1853-4E97-B1E2-FF5393DAEDA7}" destId="{CD30E5C2-FF13-479A-A4DC-A358449F6738}" srcOrd="1" destOrd="0" presId="urn:microsoft.com/office/officeart/2005/8/layout/list1"/>
    <dgm:cxn modelId="{E11CD4FD-3037-41DC-8C02-95E1290589D5}" type="presOf" srcId="{B4BD6A79-E30A-484B-ABE7-779D62EC6006}" destId="{75F2B3A1-8BC0-4B23-ADC2-3A80E1F197FF}" srcOrd="0" destOrd="0" presId="urn:microsoft.com/office/officeart/2005/8/layout/list1"/>
    <dgm:cxn modelId="{3F84CDA5-DAAE-4FDF-B952-27827E806DFC}" type="presOf" srcId="{76A3ADB6-1853-4E97-B1E2-FF5393DAEDA7}" destId="{EC6DD212-7B54-4E60-8FE5-47EC5B8F3BC8}" srcOrd="0" destOrd="0" presId="urn:microsoft.com/office/officeart/2005/8/layout/list1"/>
    <dgm:cxn modelId="{3EAE72B6-3E44-4EEA-88C8-88D5AB2D4374}" type="presParOf" srcId="{0E93EA73-AD2D-4747-80E3-C99A2AD541D5}" destId="{989B526B-0079-46BF-9EFD-14505E2FA0B2}" srcOrd="0" destOrd="0" presId="urn:microsoft.com/office/officeart/2005/8/layout/list1"/>
    <dgm:cxn modelId="{588E812D-C724-4494-B811-400ED09F1A1C}" type="presParOf" srcId="{989B526B-0079-46BF-9EFD-14505E2FA0B2}" destId="{75F2B3A1-8BC0-4B23-ADC2-3A80E1F197FF}" srcOrd="0" destOrd="0" presId="urn:microsoft.com/office/officeart/2005/8/layout/list1"/>
    <dgm:cxn modelId="{E3C64652-2287-4AE3-A029-6A0B10321BB8}" type="presParOf" srcId="{989B526B-0079-46BF-9EFD-14505E2FA0B2}" destId="{2874A19F-29CD-4ED9-8A5D-38A08B88C658}" srcOrd="1" destOrd="0" presId="urn:microsoft.com/office/officeart/2005/8/layout/list1"/>
    <dgm:cxn modelId="{6E8B0BD4-DD2D-4166-95AF-3E00B32ADD9E}" type="presParOf" srcId="{0E93EA73-AD2D-4747-80E3-C99A2AD541D5}" destId="{04089AFD-5298-4DB3-832E-E17CDA4D390E}" srcOrd="1" destOrd="0" presId="urn:microsoft.com/office/officeart/2005/8/layout/list1"/>
    <dgm:cxn modelId="{063B1BD9-2755-46C7-838D-E6E99B201D29}" type="presParOf" srcId="{0E93EA73-AD2D-4747-80E3-C99A2AD541D5}" destId="{39E7748B-90D6-4360-80DA-BCC58F519834}" srcOrd="2" destOrd="0" presId="urn:microsoft.com/office/officeart/2005/8/layout/list1"/>
    <dgm:cxn modelId="{6F83BF2E-C811-455B-B56D-85273179E258}" type="presParOf" srcId="{0E93EA73-AD2D-4747-80E3-C99A2AD541D5}" destId="{FA96A053-ABE1-4517-A13D-1EB0B55F4547}" srcOrd="3" destOrd="0" presId="urn:microsoft.com/office/officeart/2005/8/layout/list1"/>
    <dgm:cxn modelId="{14708FBA-8E43-4A88-B031-C1B0F6439487}" type="presParOf" srcId="{0E93EA73-AD2D-4747-80E3-C99A2AD541D5}" destId="{2C7BCBB4-6AEB-4ADE-A58D-178BB73FFC34}" srcOrd="4" destOrd="0" presId="urn:microsoft.com/office/officeart/2005/8/layout/list1"/>
    <dgm:cxn modelId="{5085B179-6A32-43E5-8070-90E0C14766BF}" type="presParOf" srcId="{2C7BCBB4-6AEB-4ADE-A58D-178BB73FFC34}" destId="{EC6DD212-7B54-4E60-8FE5-47EC5B8F3BC8}" srcOrd="0" destOrd="0" presId="urn:microsoft.com/office/officeart/2005/8/layout/list1"/>
    <dgm:cxn modelId="{D4C5AA34-57DE-44DC-B0D5-F5C5A42A5D9E}" type="presParOf" srcId="{2C7BCBB4-6AEB-4ADE-A58D-178BB73FFC34}" destId="{CD30E5C2-FF13-479A-A4DC-A358449F6738}" srcOrd="1" destOrd="0" presId="urn:microsoft.com/office/officeart/2005/8/layout/list1"/>
    <dgm:cxn modelId="{5EA1CAA9-72BE-4E0D-BD96-9174C7B7C92C}" type="presParOf" srcId="{0E93EA73-AD2D-4747-80E3-C99A2AD541D5}" destId="{124E7548-2001-4411-85B1-CFA23F7F36D7}" srcOrd="5" destOrd="0" presId="urn:microsoft.com/office/officeart/2005/8/layout/list1"/>
    <dgm:cxn modelId="{5C7BE0AD-85B8-42DD-B740-87B66DB77E58}" type="presParOf" srcId="{0E93EA73-AD2D-4747-80E3-C99A2AD541D5}" destId="{4E19969B-4AB8-4693-B72C-C94D5514E390}" srcOrd="6" destOrd="0" presId="urn:microsoft.com/office/officeart/2005/8/layout/list1"/>
    <dgm:cxn modelId="{52E7F51C-F267-464B-8504-448B9586E351}" type="presParOf" srcId="{0E93EA73-AD2D-4747-80E3-C99A2AD541D5}" destId="{50AA05EF-4D30-4A6F-ADE5-3260B0E593F1}" srcOrd="7" destOrd="0" presId="urn:microsoft.com/office/officeart/2005/8/layout/list1"/>
    <dgm:cxn modelId="{35CE1C9E-4731-4C7C-8618-E9766E976546}" type="presParOf" srcId="{0E93EA73-AD2D-4747-80E3-C99A2AD541D5}" destId="{13071E82-C414-4133-A260-E952038AC5B3}" srcOrd="8" destOrd="0" presId="urn:microsoft.com/office/officeart/2005/8/layout/list1"/>
    <dgm:cxn modelId="{8E01248C-5159-4B1E-BC51-3C90CBE35D82}" type="presParOf" srcId="{13071E82-C414-4133-A260-E952038AC5B3}" destId="{81245E74-1018-4108-9F39-988CB6B826AB}" srcOrd="0" destOrd="0" presId="urn:microsoft.com/office/officeart/2005/8/layout/list1"/>
    <dgm:cxn modelId="{1863FF4C-E5E0-4A10-B29F-076080EE0E9C}" type="presParOf" srcId="{13071E82-C414-4133-A260-E952038AC5B3}" destId="{7BEDAF04-1D4C-4D69-B296-EC8C8EC56529}" srcOrd="1" destOrd="0" presId="urn:microsoft.com/office/officeart/2005/8/layout/list1"/>
    <dgm:cxn modelId="{424EBE0C-A591-4D8F-AB02-E334C4F7C708}" type="presParOf" srcId="{0E93EA73-AD2D-4747-80E3-C99A2AD541D5}" destId="{F6A182DA-B80A-4D41-AEB7-A9C08AB8C7C2}" srcOrd="9" destOrd="0" presId="urn:microsoft.com/office/officeart/2005/8/layout/list1"/>
    <dgm:cxn modelId="{5E009590-5681-49D2-A788-6215433E46DF}" type="presParOf" srcId="{0E93EA73-AD2D-4747-80E3-C99A2AD541D5}" destId="{B4286BA3-102A-416F-AA1B-CE7B9E005541}"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8D6F142-73B6-40D9-B04A-469070361356}" type="doc">
      <dgm:prSet loTypeId="urn:microsoft.com/office/officeart/2005/8/layout/list1" loCatId="list" qsTypeId="urn:microsoft.com/office/officeart/2005/8/quickstyle/simple5" qsCatId="simple" csTypeId="urn:microsoft.com/office/officeart/2005/8/colors/accent1_2" csCatId="accent1" phldr="1"/>
      <dgm:spPr/>
      <dgm:t>
        <a:bodyPr/>
        <a:lstStyle/>
        <a:p>
          <a:endParaRPr lang="en-US"/>
        </a:p>
      </dgm:t>
    </dgm:pt>
    <dgm:pt modelId="{B4BD6A79-E30A-484B-ABE7-779D62EC6006}">
      <dgm:prSet phldrT="[Text]" custT="1"/>
      <dgm:spPr/>
      <dgm:t>
        <a:bodyPr/>
        <a:lstStyle/>
        <a:p>
          <a:r>
            <a:rPr lang="en-US" sz="2400" dirty="0" smtClean="0">
              <a:solidFill>
                <a:schemeClr val="bg2"/>
              </a:solidFill>
            </a:rPr>
            <a:t>(Mr. A) supplier is supplying goods and services to Mr. B, throughout the year, now the value of supply has increased to 2,50,000 in the middle of year for which payment has already been done, now TDS need to be deducted on the whole of the supply ?</a:t>
          </a:r>
          <a:endParaRPr lang="en-US" sz="2400" dirty="0">
            <a:solidFill>
              <a:schemeClr val="bg2"/>
            </a:solidFill>
          </a:endParaRPr>
        </a:p>
      </dgm:t>
    </dgm:pt>
    <dgm:pt modelId="{40462470-1598-4412-A0A5-2E5A14A10D83}" type="parTrans" cxnId="{0D0B3337-4150-41A2-868B-F86D3459DDAC}">
      <dgm:prSet/>
      <dgm:spPr/>
      <dgm:t>
        <a:bodyPr/>
        <a:lstStyle/>
        <a:p>
          <a:endParaRPr lang="en-US"/>
        </a:p>
      </dgm:t>
    </dgm:pt>
    <dgm:pt modelId="{4EE7029C-942C-4DC7-96DC-6D211D1E837A}" type="sibTrans" cxnId="{0D0B3337-4150-41A2-868B-F86D3459DDAC}">
      <dgm:prSet/>
      <dgm:spPr/>
      <dgm:t>
        <a:bodyPr/>
        <a:lstStyle/>
        <a:p>
          <a:endParaRPr lang="en-US"/>
        </a:p>
      </dgm:t>
    </dgm:pt>
    <dgm:pt modelId="{76A3ADB6-1853-4E97-B1E2-FF5393DAEDA7}">
      <dgm:prSet phldrT="[Text]" custT="1"/>
      <dgm:spPr/>
      <dgm:t>
        <a:bodyPr/>
        <a:lstStyle/>
        <a:p>
          <a:r>
            <a:rPr lang="en-US" sz="2400" dirty="0" smtClean="0">
              <a:solidFill>
                <a:schemeClr val="bg2"/>
              </a:solidFill>
            </a:rPr>
            <a:t>What will happen if the supplier is not registered and he is supplying goods and service for more than 2,50,000?</a:t>
          </a:r>
          <a:endParaRPr lang="en-US" sz="2400" dirty="0">
            <a:solidFill>
              <a:schemeClr val="bg2"/>
            </a:solidFill>
          </a:endParaRPr>
        </a:p>
      </dgm:t>
    </dgm:pt>
    <dgm:pt modelId="{7203F8EA-90AA-4B25-BA47-495188612D16}" type="parTrans" cxnId="{988DD9BB-798B-45C7-881F-47A3ABF3955F}">
      <dgm:prSet/>
      <dgm:spPr/>
      <dgm:t>
        <a:bodyPr/>
        <a:lstStyle/>
        <a:p>
          <a:endParaRPr lang="en-US"/>
        </a:p>
      </dgm:t>
    </dgm:pt>
    <dgm:pt modelId="{EC4B9720-BF51-4CA8-908D-53767EE538DD}" type="sibTrans" cxnId="{988DD9BB-798B-45C7-881F-47A3ABF3955F}">
      <dgm:prSet/>
      <dgm:spPr/>
      <dgm:t>
        <a:bodyPr/>
        <a:lstStyle/>
        <a:p>
          <a:endParaRPr lang="en-US"/>
        </a:p>
      </dgm:t>
    </dgm:pt>
    <dgm:pt modelId="{C047BEE9-89B5-4D2E-ACF8-D9064A7A60FD}">
      <dgm:prSet phldrT="[Text]" custT="1"/>
      <dgm:spPr/>
      <dgm:t>
        <a:bodyPr/>
        <a:lstStyle/>
        <a:p>
          <a:r>
            <a:rPr lang="en-US" sz="2400" dirty="0" smtClean="0">
              <a:solidFill>
                <a:schemeClr val="bg2"/>
              </a:solidFill>
            </a:rPr>
            <a:t>What will be TDS amount in case when Credit note or Debit note is issued, but the payment has already been done? Or there are some other discounts by which valuation and payment is different?</a:t>
          </a:r>
          <a:endParaRPr lang="en-US" sz="2400" dirty="0">
            <a:solidFill>
              <a:schemeClr val="bg2"/>
            </a:solidFill>
          </a:endParaRPr>
        </a:p>
      </dgm:t>
    </dgm:pt>
    <dgm:pt modelId="{C4163414-F9C1-4F8F-94A4-6127D1B40918}" type="parTrans" cxnId="{354ECD4D-28F5-422F-800E-ACD51E6C76CE}">
      <dgm:prSet/>
      <dgm:spPr/>
      <dgm:t>
        <a:bodyPr/>
        <a:lstStyle/>
        <a:p>
          <a:endParaRPr lang="en-US"/>
        </a:p>
      </dgm:t>
    </dgm:pt>
    <dgm:pt modelId="{9F533C43-BB64-4556-8720-D96A2B019872}" type="sibTrans" cxnId="{354ECD4D-28F5-422F-800E-ACD51E6C76CE}">
      <dgm:prSet/>
      <dgm:spPr/>
      <dgm:t>
        <a:bodyPr/>
        <a:lstStyle/>
        <a:p>
          <a:endParaRPr lang="en-US"/>
        </a:p>
      </dgm:t>
    </dgm:pt>
    <dgm:pt modelId="{0E93EA73-AD2D-4747-80E3-C99A2AD541D5}" type="pres">
      <dgm:prSet presAssocID="{08D6F142-73B6-40D9-B04A-469070361356}" presName="linear" presStyleCnt="0">
        <dgm:presLayoutVars>
          <dgm:dir/>
          <dgm:animLvl val="lvl"/>
          <dgm:resizeHandles val="exact"/>
        </dgm:presLayoutVars>
      </dgm:prSet>
      <dgm:spPr/>
      <dgm:t>
        <a:bodyPr/>
        <a:lstStyle/>
        <a:p>
          <a:endParaRPr lang="en-US"/>
        </a:p>
      </dgm:t>
    </dgm:pt>
    <dgm:pt modelId="{989B526B-0079-46BF-9EFD-14505E2FA0B2}" type="pres">
      <dgm:prSet presAssocID="{B4BD6A79-E30A-484B-ABE7-779D62EC6006}" presName="parentLin" presStyleCnt="0"/>
      <dgm:spPr/>
    </dgm:pt>
    <dgm:pt modelId="{75F2B3A1-8BC0-4B23-ADC2-3A80E1F197FF}" type="pres">
      <dgm:prSet presAssocID="{B4BD6A79-E30A-484B-ABE7-779D62EC6006}" presName="parentLeftMargin" presStyleLbl="node1" presStyleIdx="0" presStyleCnt="3"/>
      <dgm:spPr/>
      <dgm:t>
        <a:bodyPr/>
        <a:lstStyle/>
        <a:p>
          <a:endParaRPr lang="en-US"/>
        </a:p>
      </dgm:t>
    </dgm:pt>
    <dgm:pt modelId="{2874A19F-29CD-4ED9-8A5D-38A08B88C658}" type="pres">
      <dgm:prSet presAssocID="{B4BD6A79-E30A-484B-ABE7-779D62EC6006}" presName="parentText" presStyleLbl="node1" presStyleIdx="0" presStyleCnt="3" custScaleX="125852" custScaleY="267252">
        <dgm:presLayoutVars>
          <dgm:chMax val="0"/>
          <dgm:bulletEnabled val="1"/>
        </dgm:presLayoutVars>
      </dgm:prSet>
      <dgm:spPr/>
      <dgm:t>
        <a:bodyPr/>
        <a:lstStyle/>
        <a:p>
          <a:endParaRPr lang="en-US"/>
        </a:p>
      </dgm:t>
    </dgm:pt>
    <dgm:pt modelId="{04089AFD-5298-4DB3-832E-E17CDA4D390E}" type="pres">
      <dgm:prSet presAssocID="{B4BD6A79-E30A-484B-ABE7-779D62EC6006}" presName="negativeSpace" presStyleCnt="0"/>
      <dgm:spPr/>
    </dgm:pt>
    <dgm:pt modelId="{39E7748B-90D6-4360-80DA-BCC58F519834}" type="pres">
      <dgm:prSet presAssocID="{B4BD6A79-E30A-484B-ABE7-779D62EC6006}" presName="childText" presStyleLbl="conFgAcc1" presStyleIdx="0" presStyleCnt="3">
        <dgm:presLayoutVars>
          <dgm:bulletEnabled val="1"/>
        </dgm:presLayoutVars>
      </dgm:prSet>
      <dgm:spPr/>
    </dgm:pt>
    <dgm:pt modelId="{FA96A053-ABE1-4517-A13D-1EB0B55F4547}" type="pres">
      <dgm:prSet presAssocID="{4EE7029C-942C-4DC7-96DC-6D211D1E837A}" presName="spaceBetweenRectangles" presStyleCnt="0"/>
      <dgm:spPr/>
    </dgm:pt>
    <dgm:pt modelId="{2C7BCBB4-6AEB-4ADE-A58D-178BB73FFC34}" type="pres">
      <dgm:prSet presAssocID="{76A3ADB6-1853-4E97-B1E2-FF5393DAEDA7}" presName="parentLin" presStyleCnt="0"/>
      <dgm:spPr/>
    </dgm:pt>
    <dgm:pt modelId="{EC6DD212-7B54-4E60-8FE5-47EC5B8F3BC8}" type="pres">
      <dgm:prSet presAssocID="{76A3ADB6-1853-4E97-B1E2-FF5393DAEDA7}" presName="parentLeftMargin" presStyleLbl="node1" presStyleIdx="0" presStyleCnt="3"/>
      <dgm:spPr/>
      <dgm:t>
        <a:bodyPr/>
        <a:lstStyle/>
        <a:p>
          <a:endParaRPr lang="en-US"/>
        </a:p>
      </dgm:t>
    </dgm:pt>
    <dgm:pt modelId="{CD30E5C2-FF13-479A-A4DC-A358449F6738}" type="pres">
      <dgm:prSet presAssocID="{76A3ADB6-1853-4E97-B1E2-FF5393DAEDA7}" presName="parentText" presStyleLbl="node1" presStyleIdx="1" presStyleCnt="3" custScaleX="125852" custScaleY="177842">
        <dgm:presLayoutVars>
          <dgm:chMax val="0"/>
          <dgm:bulletEnabled val="1"/>
        </dgm:presLayoutVars>
      </dgm:prSet>
      <dgm:spPr/>
      <dgm:t>
        <a:bodyPr/>
        <a:lstStyle/>
        <a:p>
          <a:endParaRPr lang="en-US"/>
        </a:p>
      </dgm:t>
    </dgm:pt>
    <dgm:pt modelId="{124E7548-2001-4411-85B1-CFA23F7F36D7}" type="pres">
      <dgm:prSet presAssocID="{76A3ADB6-1853-4E97-B1E2-FF5393DAEDA7}" presName="negativeSpace" presStyleCnt="0"/>
      <dgm:spPr/>
    </dgm:pt>
    <dgm:pt modelId="{4E19969B-4AB8-4693-B72C-C94D5514E390}" type="pres">
      <dgm:prSet presAssocID="{76A3ADB6-1853-4E97-B1E2-FF5393DAEDA7}" presName="childText" presStyleLbl="conFgAcc1" presStyleIdx="1" presStyleCnt="3">
        <dgm:presLayoutVars>
          <dgm:bulletEnabled val="1"/>
        </dgm:presLayoutVars>
      </dgm:prSet>
      <dgm:spPr/>
    </dgm:pt>
    <dgm:pt modelId="{50AA05EF-4D30-4A6F-ADE5-3260B0E593F1}" type="pres">
      <dgm:prSet presAssocID="{EC4B9720-BF51-4CA8-908D-53767EE538DD}" presName="spaceBetweenRectangles" presStyleCnt="0"/>
      <dgm:spPr/>
    </dgm:pt>
    <dgm:pt modelId="{13071E82-C414-4133-A260-E952038AC5B3}" type="pres">
      <dgm:prSet presAssocID="{C047BEE9-89B5-4D2E-ACF8-D9064A7A60FD}" presName="parentLin" presStyleCnt="0"/>
      <dgm:spPr/>
    </dgm:pt>
    <dgm:pt modelId="{81245E74-1018-4108-9F39-988CB6B826AB}" type="pres">
      <dgm:prSet presAssocID="{C047BEE9-89B5-4D2E-ACF8-D9064A7A60FD}" presName="parentLeftMargin" presStyleLbl="node1" presStyleIdx="1" presStyleCnt="3"/>
      <dgm:spPr/>
      <dgm:t>
        <a:bodyPr/>
        <a:lstStyle/>
        <a:p>
          <a:endParaRPr lang="en-US"/>
        </a:p>
      </dgm:t>
    </dgm:pt>
    <dgm:pt modelId="{7BEDAF04-1D4C-4D69-B296-EC8C8EC56529}" type="pres">
      <dgm:prSet presAssocID="{C047BEE9-89B5-4D2E-ACF8-D9064A7A60FD}" presName="parentText" presStyleLbl="node1" presStyleIdx="2" presStyleCnt="3" custScaleX="125852" custScaleY="199255">
        <dgm:presLayoutVars>
          <dgm:chMax val="0"/>
          <dgm:bulletEnabled val="1"/>
        </dgm:presLayoutVars>
      </dgm:prSet>
      <dgm:spPr/>
      <dgm:t>
        <a:bodyPr/>
        <a:lstStyle/>
        <a:p>
          <a:endParaRPr lang="en-US"/>
        </a:p>
      </dgm:t>
    </dgm:pt>
    <dgm:pt modelId="{F6A182DA-B80A-4D41-AEB7-A9C08AB8C7C2}" type="pres">
      <dgm:prSet presAssocID="{C047BEE9-89B5-4D2E-ACF8-D9064A7A60FD}" presName="negativeSpace" presStyleCnt="0"/>
      <dgm:spPr/>
    </dgm:pt>
    <dgm:pt modelId="{B4286BA3-102A-416F-AA1B-CE7B9E005541}" type="pres">
      <dgm:prSet presAssocID="{C047BEE9-89B5-4D2E-ACF8-D9064A7A60FD}" presName="childText" presStyleLbl="conFgAcc1" presStyleIdx="2" presStyleCnt="3">
        <dgm:presLayoutVars>
          <dgm:bulletEnabled val="1"/>
        </dgm:presLayoutVars>
      </dgm:prSet>
      <dgm:spPr/>
    </dgm:pt>
  </dgm:ptLst>
  <dgm:cxnLst>
    <dgm:cxn modelId="{505D0493-5381-4C5F-96B0-D9C820E741A3}" type="presOf" srcId="{76A3ADB6-1853-4E97-B1E2-FF5393DAEDA7}" destId="{EC6DD212-7B54-4E60-8FE5-47EC5B8F3BC8}" srcOrd="0" destOrd="0" presId="urn:microsoft.com/office/officeart/2005/8/layout/list1"/>
    <dgm:cxn modelId="{D2A65216-E6BA-4033-B6BA-44C45192C3E0}" type="presOf" srcId="{76A3ADB6-1853-4E97-B1E2-FF5393DAEDA7}" destId="{CD30E5C2-FF13-479A-A4DC-A358449F6738}" srcOrd="1" destOrd="0" presId="urn:microsoft.com/office/officeart/2005/8/layout/list1"/>
    <dgm:cxn modelId="{988DD9BB-798B-45C7-881F-47A3ABF3955F}" srcId="{08D6F142-73B6-40D9-B04A-469070361356}" destId="{76A3ADB6-1853-4E97-B1E2-FF5393DAEDA7}" srcOrd="1" destOrd="0" parTransId="{7203F8EA-90AA-4B25-BA47-495188612D16}" sibTransId="{EC4B9720-BF51-4CA8-908D-53767EE538DD}"/>
    <dgm:cxn modelId="{31C39EEE-3CF2-4C21-91A4-A55FF2AEC377}" type="presOf" srcId="{B4BD6A79-E30A-484B-ABE7-779D62EC6006}" destId="{75F2B3A1-8BC0-4B23-ADC2-3A80E1F197FF}" srcOrd="0" destOrd="0" presId="urn:microsoft.com/office/officeart/2005/8/layout/list1"/>
    <dgm:cxn modelId="{0D0B3337-4150-41A2-868B-F86D3459DDAC}" srcId="{08D6F142-73B6-40D9-B04A-469070361356}" destId="{B4BD6A79-E30A-484B-ABE7-779D62EC6006}" srcOrd="0" destOrd="0" parTransId="{40462470-1598-4412-A0A5-2E5A14A10D83}" sibTransId="{4EE7029C-942C-4DC7-96DC-6D211D1E837A}"/>
    <dgm:cxn modelId="{970B7D97-6344-4FDA-92F3-EC7D82DC3BF3}" type="presOf" srcId="{C047BEE9-89B5-4D2E-ACF8-D9064A7A60FD}" destId="{7BEDAF04-1D4C-4D69-B296-EC8C8EC56529}" srcOrd="1" destOrd="0" presId="urn:microsoft.com/office/officeart/2005/8/layout/list1"/>
    <dgm:cxn modelId="{354ECD4D-28F5-422F-800E-ACD51E6C76CE}" srcId="{08D6F142-73B6-40D9-B04A-469070361356}" destId="{C047BEE9-89B5-4D2E-ACF8-D9064A7A60FD}" srcOrd="2" destOrd="0" parTransId="{C4163414-F9C1-4F8F-94A4-6127D1B40918}" sibTransId="{9F533C43-BB64-4556-8720-D96A2B019872}"/>
    <dgm:cxn modelId="{D88BFBA0-DADB-4793-B840-28100C144E73}" type="presOf" srcId="{C047BEE9-89B5-4D2E-ACF8-D9064A7A60FD}" destId="{81245E74-1018-4108-9F39-988CB6B826AB}" srcOrd="0" destOrd="0" presId="urn:microsoft.com/office/officeart/2005/8/layout/list1"/>
    <dgm:cxn modelId="{66135935-DCD1-49D5-810B-B0796400D255}" type="presOf" srcId="{B4BD6A79-E30A-484B-ABE7-779D62EC6006}" destId="{2874A19F-29CD-4ED9-8A5D-38A08B88C658}" srcOrd="1" destOrd="0" presId="urn:microsoft.com/office/officeart/2005/8/layout/list1"/>
    <dgm:cxn modelId="{75B39EE6-4B3A-48F3-9025-E90FA89DE23F}" type="presOf" srcId="{08D6F142-73B6-40D9-B04A-469070361356}" destId="{0E93EA73-AD2D-4747-80E3-C99A2AD541D5}" srcOrd="0" destOrd="0" presId="urn:microsoft.com/office/officeart/2005/8/layout/list1"/>
    <dgm:cxn modelId="{72138E3C-CB49-454D-9B2D-1F55C09BE24F}" type="presParOf" srcId="{0E93EA73-AD2D-4747-80E3-C99A2AD541D5}" destId="{989B526B-0079-46BF-9EFD-14505E2FA0B2}" srcOrd="0" destOrd="0" presId="urn:microsoft.com/office/officeart/2005/8/layout/list1"/>
    <dgm:cxn modelId="{A5927206-85C4-4E78-A791-6CA5EB16443E}" type="presParOf" srcId="{989B526B-0079-46BF-9EFD-14505E2FA0B2}" destId="{75F2B3A1-8BC0-4B23-ADC2-3A80E1F197FF}" srcOrd="0" destOrd="0" presId="urn:microsoft.com/office/officeart/2005/8/layout/list1"/>
    <dgm:cxn modelId="{4DF664C3-98FB-4B42-AFD0-0E0E89DA654D}" type="presParOf" srcId="{989B526B-0079-46BF-9EFD-14505E2FA0B2}" destId="{2874A19F-29CD-4ED9-8A5D-38A08B88C658}" srcOrd="1" destOrd="0" presId="urn:microsoft.com/office/officeart/2005/8/layout/list1"/>
    <dgm:cxn modelId="{E00C9A32-3B6A-4225-A116-A3F0C5704C6C}" type="presParOf" srcId="{0E93EA73-AD2D-4747-80E3-C99A2AD541D5}" destId="{04089AFD-5298-4DB3-832E-E17CDA4D390E}" srcOrd="1" destOrd="0" presId="urn:microsoft.com/office/officeart/2005/8/layout/list1"/>
    <dgm:cxn modelId="{DBEC10AE-28A6-4283-B48A-F844C339D66A}" type="presParOf" srcId="{0E93EA73-AD2D-4747-80E3-C99A2AD541D5}" destId="{39E7748B-90D6-4360-80DA-BCC58F519834}" srcOrd="2" destOrd="0" presId="urn:microsoft.com/office/officeart/2005/8/layout/list1"/>
    <dgm:cxn modelId="{2A5E42AD-37F3-4BE4-AADA-0603F5199506}" type="presParOf" srcId="{0E93EA73-AD2D-4747-80E3-C99A2AD541D5}" destId="{FA96A053-ABE1-4517-A13D-1EB0B55F4547}" srcOrd="3" destOrd="0" presId="urn:microsoft.com/office/officeart/2005/8/layout/list1"/>
    <dgm:cxn modelId="{E8B6462C-EB44-476C-B460-44FC33FB0C78}" type="presParOf" srcId="{0E93EA73-AD2D-4747-80E3-C99A2AD541D5}" destId="{2C7BCBB4-6AEB-4ADE-A58D-178BB73FFC34}" srcOrd="4" destOrd="0" presId="urn:microsoft.com/office/officeart/2005/8/layout/list1"/>
    <dgm:cxn modelId="{C0AB8BF1-7351-4DD0-8ECC-364C8450D367}" type="presParOf" srcId="{2C7BCBB4-6AEB-4ADE-A58D-178BB73FFC34}" destId="{EC6DD212-7B54-4E60-8FE5-47EC5B8F3BC8}" srcOrd="0" destOrd="0" presId="urn:microsoft.com/office/officeart/2005/8/layout/list1"/>
    <dgm:cxn modelId="{A4B09B6C-1DC7-4FD1-B191-B4DA93882A8F}" type="presParOf" srcId="{2C7BCBB4-6AEB-4ADE-A58D-178BB73FFC34}" destId="{CD30E5C2-FF13-479A-A4DC-A358449F6738}" srcOrd="1" destOrd="0" presId="urn:microsoft.com/office/officeart/2005/8/layout/list1"/>
    <dgm:cxn modelId="{B5AF5B5B-B43B-4F6D-94AE-CC7891818CD4}" type="presParOf" srcId="{0E93EA73-AD2D-4747-80E3-C99A2AD541D5}" destId="{124E7548-2001-4411-85B1-CFA23F7F36D7}" srcOrd="5" destOrd="0" presId="urn:microsoft.com/office/officeart/2005/8/layout/list1"/>
    <dgm:cxn modelId="{0581E6BD-1AAC-4DF5-9D96-9ED489865FCC}" type="presParOf" srcId="{0E93EA73-AD2D-4747-80E3-C99A2AD541D5}" destId="{4E19969B-4AB8-4693-B72C-C94D5514E390}" srcOrd="6" destOrd="0" presId="urn:microsoft.com/office/officeart/2005/8/layout/list1"/>
    <dgm:cxn modelId="{41077374-5689-4D73-9AEE-F99FEE993B75}" type="presParOf" srcId="{0E93EA73-AD2D-4747-80E3-C99A2AD541D5}" destId="{50AA05EF-4D30-4A6F-ADE5-3260B0E593F1}" srcOrd="7" destOrd="0" presId="urn:microsoft.com/office/officeart/2005/8/layout/list1"/>
    <dgm:cxn modelId="{E57AF461-AEFC-4AA9-B2BC-43F7CACECB2B}" type="presParOf" srcId="{0E93EA73-AD2D-4747-80E3-C99A2AD541D5}" destId="{13071E82-C414-4133-A260-E952038AC5B3}" srcOrd="8" destOrd="0" presId="urn:microsoft.com/office/officeart/2005/8/layout/list1"/>
    <dgm:cxn modelId="{E8F88926-BD53-4452-90E6-4865C55104B8}" type="presParOf" srcId="{13071E82-C414-4133-A260-E952038AC5B3}" destId="{81245E74-1018-4108-9F39-988CB6B826AB}" srcOrd="0" destOrd="0" presId="urn:microsoft.com/office/officeart/2005/8/layout/list1"/>
    <dgm:cxn modelId="{9EBAF3C1-9064-4121-B789-EFEF2CF1EC4C}" type="presParOf" srcId="{13071E82-C414-4133-A260-E952038AC5B3}" destId="{7BEDAF04-1D4C-4D69-B296-EC8C8EC56529}" srcOrd="1" destOrd="0" presId="urn:microsoft.com/office/officeart/2005/8/layout/list1"/>
    <dgm:cxn modelId="{AF90AF54-5D51-48BA-9E40-1F9B50FC7B39}" type="presParOf" srcId="{0E93EA73-AD2D-4747-80E3-C99A2AD541D5}" destId="{F6A182DA-B80A-4D41-AEB7-A9C08AB8C7C2}" srcOrd="9" destOrd="0" presId="urn:microsoft.com/office/officeart/2005/8/layout/list1"/>
    <dgm:cxn modelId="{3E03B11F-FB46-4495-A448-F9746207C2CC}" type="presParOf" srcId="{0E93EA73-AD2D-4747-80E3-C99A2AD541D5}" destId="{B4286BA3-102A-416F-AA1B-CE7B9E005541}"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8D6F142-73B6-40D9-B04A-469070361356}" type="doc">
      <dgm:prSet loTypeId="urn:microsoft.com/office/officeart/2005/8/layout/list1" loCatId="list" qsTypeId="urn:microsoft.com/office/officeart/2005/8/quickstyle/simple5" qsCatId="simple" csTypeId="urn:microsoft.com/office/officeart/2005/8/colors/accent1_2" csCatId="accent1" phldr="1"/>
      <dgm:spPr/>
      <dgm:t>
        <a:bodyPr/>
        <a:lstStyle/>
        <a:p>
          <a:endParaRPr lang="en-US"/>
        </a:p>
      </dgm:t>
    </dgm:pt>
    <dgm:pt modelId="{B4BD6A79-E30A-484B-ABE7-779D62EC6006}">
      <dgm:prSet phldrT="[Text]" custT="1"/>
      <dgm:spPr/>
      <dgm:t>
        <a:bodyPr/>
        <a:lstStyle/>
        <a:p>
          <a:r>
            <a:rPr lang="en-US" sz="2400" dirty="0" smtClean="0">
              <a:solidFill>
                <a:schemeClr val="bg2"/>
              </a:solidFill>
            </a:rPr>
            <a:t>How to identify the amount of TDS as payment includes the tax amount or reimbursements as well?</a:t>
          </a:r>
          <a:endParaRPr lang="en-US" sz="2400" dirty="0">
            <a:solidFill>
              <a:schemeClr val="bg2"/>
            </a:solidFill>
          </a:endParaRPr>
        </a:p>
      </dgm:t>
    </dgm:pt>
    <dgm:pt modelId="{40462470-1598-4412-A0A5-2E5A14A10D83}" type="parTrans" cxnId="{0D0B3337-4150-41A2-868B-F86D3459DDAC}">
      <dgm:prSet/>
      <dgm:spPr/>
      <dgm:t>
        <a:bodyPr/>
        <a:lstStyle/>
        <a:p>
          <a:endParaRPr lang="en-US"/>
        </a:p>
      </dgm:t>
    </dgm:pt>
    <dgm:pt modelId="{4EE7029C-942C-4DC7-96DC-6D211D1E837A}" type="sibTrans" cxnId="{0D0B3337-4150-41A2-868B-F86D3459DDAC}">
      <dgm:prSet/>
      <dgm:spPr/>
      <dgm:t>
        <a:bodyPr/>
        <a:lstStyle/>
        <a:p>
          <a:endParaRPr lang="en-US"/>
        </a:p>
      </dgm:t>
    </dgm:pt>
    <dgm:pt modelId="{76A3ADB6-1853-4E97-B1E2-FF5393DAEDA7}">
      <dgm:prSet phldrT="[Text]" custT="1"/>
      <dgm:spPr/>
      <dgm:t>
        <a:bodyPr/>
        <a:lstStyle/>
        <a:p>
          <a:r>
            <a:rPr lang="en-US" sz="2400" dirty="0" smtClean="0">
              <a:solidFill>
                <a:schemeClr val="bg2"/>
              </a:solidFill>
            </a:rPr>
            <a:t>What will </a:t>
          </a:r>
          <a:r>
            <a:rPr lang="en-US" sz="2400" dirty="0" smtClean="0">
              <a:solidFill>
                <a:schemeClr val="bg2"/>
              </a:solidFill>
            </a:rPr>
            <a:t>happen in the scenarios where invoice is issued before applicability of TDS provisions but the payment is made after applicability?</a:t>
          </a:r>
          <a:endParaRPr lang="en-US" sz="2400" dirty="0">
            <a:solidFill>
              <a:schemeClr val="bg2"/>
            </a:solidFill>
          </a:endParaRPr>
        </a:p>
      </dgm:t>
    </dgm:pt>
    <dgm:pt modelId="{7203F8EA-90AA-4B25-BA47-495188612D16}" type="parTrans" cxnId="{988DD9BB-798B-45C7-881F-47A3ABF3955F}">
      <dgm:prSet/>
      <dgm:spPr/>
      <dgm:t>
        <a:bodyPr/>
        <a:lstStyle/>
        <a:p>
          <a:endParaRPr lang="en-US"/>
        </a:p>
      </dgm:t>
    </dgm:pt>
    <dgm:pt modelId="{EC4B9720-BF51-4CA8-908D-53767EE538DD}" type="sibTrans" cxnId="{988DD9BB-798B-45C7-881F-47A3ABF3955F}">
      <dgm:prSet/>
      <dgm:spPr/>
      <dgm:t>
        <a:bodyPr/>
        <a:lstStyle/>
        <a:p>
          <a:endParaRPr lang="en-US"/>
        </a:p>
      </dgm:t>
    </dgm:pt>
    <dgm:pt modelId="{C047BEE9-89B5-4D2E-ACF8-D9064A7A60FD}">
      <dgm:prSet phldrT="[Text]" custT="1"/>
      <dgm:spPr/>
      <dgm:t>
        <a:bodyPr/>
        <a:lstStyle/>
        <a:p>
          <a:r>
            <a:rPr lang="en-US" sz="2400" dirty="0" smtClean="0">
              <a:solidFill>
                <a:schemeClr val="bg2"/>
              </a:solidFill>
            </a:rPr>
            <a:t>Consequences where the place of supply or taxable value in the invoice is wrong and TDS is deducted accordingly.</a:t>
          </a:r>
          <a:endParaRPr lang="en-US" sz="2400" dirty="0">
            <a:solidFill>
              <a:schemeClr val="bg2"/>
            </a:solidFill>
          </a:endParaRPr>
        </a:p>
      </dgm:t>
    </dgm:pt>
    <dgm:pt modelId="{C4163414-F9C1-4F8F-94A4-6127D1B40918}" type="parTrans" cxnId="{354ECD4D-28F5-422F-800E-ACD51E6C76CE}">
      <dgm:prSet/>
      <dgm:spPr/>
      <dgm:t>
        <a:bodyPr/>
        <a:lstStyle/>
        <a:p>
          <a:endParaRPr lang="en-US"/>
        </a:p>
      </dgm:t>
    </dgm:pt>
    <dgm:pt modelId="{9F533C43-BB64-4556-8720-D96A2B019872}" type="sibTrans" cxnId="{354ECD4D-28F5-422F-800E-ACD51E6C76CE}">
      <dgm:prSet/>
      <dgm:spPr/>
      <dgm:t>
        <a:bodyPr/>
        <a:lstStyle/>
        <a:p>
          <a:endParaRPr lang="en-US"/>
        </a:p>
      </dgm:t>
    </dgm:pt>
    <dgm:pt modelId="{0E93EA73-AD2D-4747-80E3-C99A2AD541D5}" type="pres">
      <dgm:prSet presAssocID="{08D6F142-73B6-40D9-B04A-469070361356}" presName="linear" presStyleCnt="0">
        <dgm:presLayoutVars>
          <dgm:dir/>
          <dgm:animLvl val="lvl"/>
          <dgm:resizeHandles val="exact"/>
        </dgm:presLayoutVars>
      </dgm:prSet>
      <dgm:spPr/>
      <dgm:t>
        <a:bodyPr/>
        <a:lstStyle/>
        <a:p>
          <a:endParaRPr lang="en-US"/>
        </a:p>
      </dgm:t>
    </dgm:pt>
    <dgm:pt modelId="{989B526B-0079-46BF-9EFD-14505E2FA0B2}" type="pres">
      <dgm:prSet presAssocID="{B4BD6A79-E30A-484B-ABE7-779D62EC6006}" presName="parentLin" presStyleCnt="0"/>
      <dgm:spPr/>
    </dgm:pt>
    <dgm:pt modelId="{75F2B3A1-8BC0-4B23-ADC2-3A80E1F197FF}" type="pres">
      <dgm:prSet presAssocID="{B4BD6A79-E30A-484B-ABE7-779D62EC6006}" presName="parentLeftMargin" presStyleLbl="node1" presStyleIdx="0" presStyleCnt="3"/>
      <dgm:spPr/>
      <dgm:t>
        <a:bodyPr/>
        <a:lstStyle/>
        <a:p>
          <a:endParaRPr lang="en-US"/>
        </a:p>
      </dgm:t>
    </dgm:pt>
    <dgm:pt modelId="{2874A19F-29CD-4ED9-8A5D-38A08B88C658}" type="pres">
      <dgm:prSet presAssocID="{B4BD6A79-E30A-484B-ABE7-779D62EC6006}" presName="parentText" presStyleLbl="node1" presStyleIdx="0" presStyleCnt="3" custScaleX="125852" custScaleY="121596">
        <dgm:presLayoutVars>
          <dgm:chMax val="0"/>
          <dgm:bulletEnabled val="1"/>
        </dgm:presLayoutVars>
      </dgm:prSet>
      <dgm:spPr/>
      <dgm:t>
        <a:bodyPr/>
        <a:lstStyle/>
        <a:p>
          <a:endParaRPr lang="en-US"/>
        </a:p>
      </dgm:t>
    </dgm:pt>
    <dgm:pt modelId="{04089AFD-5298-4DB3-832E-E17CDA4D390E}" type="pres">
      <dgm:prSet presAssocID="{B4BD6A79-E30A-484B-ABE7-779D62EC6006}" presName="negativeSpace" presStyleCnt="0"/>
      <dgm:spPr/>
    </dgm:pt>
    <dgm:pt modelId="{39E7748B-90D6-4360-80DA-BCC58F519834}" type="pres">
      <dgm:prSet presAssocID="{B4BD6A79-E30A-484B-ABE7-779D62EC6006}" presName="childText" presStyleLbl="conFgAcc1" presStyleIdx="0" presStyleCnt="3">
        <dgm:presLayoutVars>
          <dgm:bulletEnabled val="1"/>
        </dgm:presLayoutVars>
      </dgm:prSet>
      <dgm:spPr/>
    </dgm:pt>
    <dgm:pt modelId="{FA96A053-ABE1-4517-A13D-1EB0B55F4547}" type="pres">
      <dgm:prSet presAssocID="{4EE7029C-942C-4DC7-96DC-6D211D1E837A}" presName="spaceBetweenRectangles" presStyleCnt="0"/>
      <dgm:spPr/>
    </dgm:pt>
    <dgm:pt modelId="{2C7BCBB4-6AEB-4ADE-A58D-178BB73FFC34}" type="pres">
      <dgm:prSet presAssocID="{76A3ADB6-1853-4E97-B1E2-FF5393DAEDA7}" presName="parentLin" presStyleCnt="0"/>
      <dgm:spPr/>
    </dgm:pt>
    <dgm:pt modelId="{EC6DD212-7B54-4E60-8FE5-47EC5B8F3BC8}" type="pres">
      <dgm:prSet presAssocID="{76A3ADB6-1853-4E97-B1E2-FF5393DAEDA7}" presName="parentLeftMargin" presStyleLbl="node1" presStyleIdx="0" presStyleCnt="3"/>
      <dgm:spPr/>
      <dgm:t>
        <a:bodyPr/>
        <a:lstStyle/>
        <a:p>
          <a:endParaRPr lang="en-US"/>
        </a:p>
      </dgm:t>
    </dgm:pt>
    <dgm:pt modelId="{CD30E5C2-FF13-479A-A4DC-A358449F6738}" type="pres">
      <dgm:prSet presAssocID="{76A3ADB6-1853-4E97-B1E2-FF5393DAEDA7}" presName="parentText" presStyleLbl="node1" presStyleIdx="1" presStyleCnt="3" custScaleX="125852" custScaleY="177842">
        <dgm:presLayoutVars>
          <dgm:chMax val="0"/>
          <dgm:bulletEnabled val="1"/>
        </dgm:presLayoutVars>
      </dgm:prSet>
      <dgm:spPr/>
      <dgm:t>
        <a:bodyPr/>
        <a:lstStyle/>
        <a:p>
          <a:endParaRPr lang="en-US"/>
        </a:p>
      </dgm:t>
    </dgm:pt>
    <dgm:pt modelId="{124E7548-2001-4411-85B1-CFA23F7F36D7}" type="pres">
      <dgm:prSet presAssocID="{76A3ADB6-1853-4E97-B1E2-FF5393DAEDA7}" presName="negativeSpace" presStyleCnt="0"/>
      <dgm:spPr/>
    </dgm:pt>
    <dgm:pt modelId="{4E19969B-4AB8-4693-B72C-C94D5514E390}" type="pres">
      <dgm:prSet presAssocID="{76A3ADB6-1853-4E97-B1E2-FF5393DAEDA7}" presName="childText" presStyleLbl="conFgAcc1" presStyleIdx="1" presStyleCnt="3">
        <dgm:presLayoutVars>
          <dgm:bulletEnabled val="1"/>
        </dgm:presLayoutVars>
      </dgm:prSet>
      <dgm:spPr/>
    </dgm:pt>
    <dgm:pt modelId="{50AA05EF-4D30-4A6F-ADE5-3260B0E593F1}" type="pres">
      <dgm:prSet presAssocID="{EC4B9720-BF51-4CA8-908D-53767EE538DD}" presName="spaceBetweenRectangles" presStyleCnt="0"/>
      <dgm:spPr/>
    </dgm:pt>
    <dgm:pt modelId="{13071E82-C414-4133-A260-E952038AC5B3}" type="pres">
      <dgm:prSet presAssocID="{C047BEE9-89B5-4D2E-ACF8-D9064A7A60FD}" presName="parentLin" presStyleCnt="0"/>
      <dgm:spPr/>
    </dgm:pt>
    <dgm:pt modelId="{81245E74-1018-4108-9F39-988CB6B826AB}" type="pres">
      <dgm:prSet presAssocID="{C047BEE9-89B5-4D2E-ACF8-D9064A7A60FD}" presName="parentLeftMargin" presStyleLbl="node1" presStyleIdx="1" presStyleCnt="3"/>
      <dgm:spPr/>
      <dgm:t>
        <a:bodyPr/>
        <a:lstStyle/>
        <a:p>
          <a:endParaRPr lang="en-US"/>
        </a:p>
      </dgm:t>
    </dgm:pt>
    <dgm:pt modelId="{7BEDAF04-1D4C-4D69-B296-EC8C8EC56529}" type="pres">
      <dgm:prSet presAssocID="{C047BEE9-89B5-4D2E-ACF8-D9064A7A60FD}" presName="parentText" presStyleLbl="node1" presStyleIdx="2" presStyleCnt="3" custScaleX="125852" custScaleY="199255">
        <dgm:presLayoutVars>
          <dgm:chMax val="0"/>
          <dgm:bulletEnabled val="1"/>
        </dgm:presLayoutVars>
      </dgm:prSet>
      <dgm:spPr/>
      <dgm:t>
        <a:bodyPr/>
        <a:lstStyle/>
        <a:p>
          <a:endParaRPr lang="en-US"/>
        </a:p>
      </dgm:t>
    </dgm:pt>
    <dgm:pt modelId="{F6A182DA-B80A-4D41-AEB7-A9C08AB8C7C2}" type="pres">
      <dgm:prSet presAssocID="{C047BEE9-89B5-4D2E-ACF8-D9064A7A60FD}" presName="negativeSpace" presStyleCnt="0"/>
      <dgm:spPr/>
    </dgm:pt>
    <dgm:pt modelId="{B4286BA3-102A-416F-AA1B-CE7B9E005541}" type="pres">
      <dgm:prSet presAssocID="{C047BEE9-89B5-4D2E-ACF8-D9064A7A60FD}" presName="childText" presStyleLbl="conFgAcc1" presStyleIdx="2" presStyleCnt="3">
        <dgm:presLayoutVars>
          <dgm:bulletEnabled val="1"/>
        </dgm:presLayoutVars>
      </dgm:prSet>
      <dgm:spPr/>
    </dgm:pt>
  </dgm:ptLst>
  <dgm:cxnLst>
    <dgm:cxn modelId="{988DD9BB-798B-45C7-881F-47A3ABF3955F}" srcId="{08D6F142-73B6-40D9-B04A-469070361356}" destId="{76A3ADB6-1853-4E97-B1E2-FF5393DAEDA7}" srcOrd="1" destOrd="0" parTransId="{7203F8EA-90AA-4B25-BA47-495188612D16}" sibTransId="{EC4B9720-BF51-4CA8-908D-53767EE538DD}"/>
    <dgm:cxn modelId="{8A0D6842-FB88-4CF5-9ACC-9DD90750E92A}" type="presOf" srcId="{B4BD6A79-E30A-484B-ABE7-779D62EC6006}" destId="{75F2B3A1-8BC0-4B23-ADC2-3A80E1F197FF}" srcOrd="0" destOrd="0" presId="urn:microsoft.com/office/officeart/2005/8/layout/list1"/>
    <dgm:cxn modelId="{F1975E69-627D-4790-A1D6-2D0046AAA4AE}" type="presOf" srcId="{76A3ADB6-1853-4E97-B1E2-FF5393DAEDA7}" destId="{EC6DD212-7B54-4E60-8FE5-47EC5B8F3BC8}" srcOrd="0" destOrd="0" presId="urn:microsoft.com/office/officeart/2005/8/layout/list1"/>
    <dgm:cxn modelId="{6659C83C-68F9-49A4-AE9C-C29893621263}" type="presOf" srcId="{C047BEE9-89B5-4D2E-ACF8-D9064A7A60FD}" destId="{7BEDAF04-1D4C-4D69-B296-EC8C8EC56529}" srcOrd="1" destOrd="0" presId="urn:microsoft.com/office/officeart/2005/8/layout/list1"/>
    <dgm:cxn modelId="{0D0B3337-4150-41A2-868B-F86D3459DDAC}" srcId="{08D6F142-73B6-40D9-B04A-469070361356}" destId="{B4BD6A79-E30A-484B-ABE7-779D62EC6006}" srcOrd="0" destOrd="0" parTransId="{40462470-1598-4412-A0A5-2E5A14A10D83}" sibTransId="{4EE7029C-942C-4DC7-96DC-6D211D1E837A}"/>
    <dgm:cxn modelId="{02663ADE-4303-40CB-973B-9462B5F9D456}" type="presOf" srcId="{C047BEE9-89B5-4D2E-ACF8-D9064A7A60FD}" destId="{81245E74-1018-4108-9F39-988CB6B826AB}" srcOrd="0" destOrd="0" presId="urn:microsoft.com/office/officeart/2005/8/layout/list1"/>
    <dgm:cxn modelId="{354ECD4D-28F5-422F-800E-ACD51E6C76CE}" srcId="{08D6F142-73B6-40D9-B04A-469070361356}" destId="{C047BEE9-89B5-4D2E-ACF8-D9064A7A60FD}" srcOrd="2" destOrd="0" parTransId="{C4163414-F9C1-4F8F-94A4-6127D1B40918}" sibTransId="{9F533C43-BB64-4556-8720-D96A2B019872}"/>
    <dgm:cxn modelId="{8F435E96-CF1C-424C-BF4A-EFAE49B68CDE}" type="presOf" srcId="{76A3ADB6-1853-4E97-B1E2-FF5393DAEDA7}" destId="{CD30E5C2-FF13-479A-A4DC-A358449F6738}" srcOrd="1" destOrd="0" presId="urn:microsoft.com/office/officeart/2005/8/layout/list1"/>
    <dgm:cxn modelId="{5D7550FD-ABC3-4801-909B-C1FC408325A0}" type="presOf" srcId="{B4BD6A79-E30A-484B-ABE7-779D62EC6006}" destId="{2874A19F-29CD-4ED9-8A5D-38A08B88C658}" srcOrd="1" destOrd="0" presId="urn:microsoft.com/office/officeart/2005/8/layout/list1"/>
    <dgm:cxn modelId="{6158E08A-F8B0-44B0-AA46-8DAD468D0E4A}" type="presOf" srcId="{08D6F142-73B6-40D9-B04A-469070361356}" destId="{0E93EA73-AD2D-4747-80E3-C99A2AD541D5}" srcOrd="0" destOrd="0" presId="urn:microsoft.com/office/officeart/2005/8/layout/list1"/>
    <dgm:cxn modelId="{76C92C66-3A52-46C2-98F0-DD9ABAA5C823}" type="presParOf" srcId="{0E93EA73-AD2D-4747-80E3-C99A2AD541D5}" destId="{989B526B-0079-46BF-9EFD-14505E2FA0B2}" srcOrd="0" destOrd="0" presId="urn:microsoft.com/office/officeart/2005/8/layout/list1"/>
    <dgm:cxn modelId="{A3ED7994-EACD-43E1-AF72-C0C7A723F5D9}" type="presParOf" srcId="{989B526B-0079-46BF-9EFD-14505E2FA0B2}" destId="{75F2B3A1-8BC0-4B23-ADC2-3A80E1F197FF}" srcOrd="0" destOrd="0" presId="urn:microsoft.com/office/officeart/2005/8/layout/list1"/>
    <dgm:cxn modelId="{13648596-706E-4AAA-BF97-4185F13EB3F5}" type="presParOf" srcId="{989B526B-0079-46BF-9EFD-14505E2FA0B2}" destId="{2874A19F-29CD-4ED9-8A5D-38A08B88C658}" srcOrd="1" destOrd="0" presId="urn:microsoft.com/office/officeart/2005/8/layout/list1"/>
    <dgm:cxn modelId="{D8B5C7C4-F9B0-49E0-8DD1-CFD4961D3B0F}" type="presParOf" srcId="{0E93EA73-AD2D-4747-80E3-C99A2AD541D5}" destId="{04089AFD-5298-4DB3-832E-E17CDA4D390E}" srcOrd="1" destOrd="0" presId="urn:microsoft.com/office/officeart/2005/8/layout/list1"/>
    <dgm:cxn modelId="{440372D0-71D7-48FC-8EC7-7229AC9BBB06}" type="presParOf" srcId="{0E93EA73-AD2D-4747-80E3-C99A2AD541D5}" destId="{39E7748B-90D6-4360-80DA-BCC58F519834}" srcOrd="2" destOrd="0" presId="urn:microsoft.com/office/officeart/2005/8/layout/list1"/>
    <dgm:cxn modelId="{F56B3C24-4655-45D6-8D30-19F26FB8EBB2}" type="presParOf" srcId="{0E93EA73-AD2D-4747-80E3-C99A2AD541D5}" destId="{FA96A053-ABE1-4517-A13D-1EB0B55F4547}" srcOrd="3" destOrd="0" presId="urn:microsoft.com/office/officeart/2005/8/layout/list1"/>
    <dgm:cxn modelId="{2BC4279C-53F9-4301-81C3-77B171542E2E}" type="presParOf" srcId="{0E93EA73-AD2D-4747-80E3-C99A2AD541D5}" destId="{2C7BCBB4-6AEB-4ADE-A58D-178BB73FFC34}" srcOrd="4" destOrd="0" presId="urn:microsoft.com/office/officeart/2005/8/layout/list1"/>
    <dgm:cxn modelId="{76D0BC2C-126D-4F24-BAAE-7A7AD5AA0D26}" type="presParOf" srcId="{2C7BCBB4-6AEB-4ADE-A58D-178BB73FFC34}" destId="{EC6DD212-7B54-4E60-8FE5-47EC5B8F3BC8}" srcOrd="0" destOrd="0" presId="urn:microsoft.com/office/officeart/2005/8/layout/list1"/>
    <dgm:cxn modelId="{675892A2-839B-405A-A512-818A790737E2}" type="presParOf" srcId="{2C7BCBB4-6AEB-4ADE-A58D-178BB73FFC34}" destId="{CD30E5C2-FF13-479A-A4DC-A358449F6738}" srcOrd="1" destOrd="0" presId="urn:microsoft.com/office/officeart/2005/8/layout/list1"/>
    <dgm:cxn modelId="{758506AB-7F17-4A1F-8932-31B8D0FB92DC}" type="presParOf" srcId="{0E93EA73-AD2D-4747-80E3-C99A2AD541D5}" destId="{124E7548-2001-4411-85B1-CFA23F7F36D7}" srcOrd="5" destOrd="0" presId="urn:microsoft.com/office/officeart/2005/8/layout/list1"/>
    <dgm:cxn modelId="{7CB7C9BD-1EE6-4098-92CA-09AC1B9495CA}" type="presParOf" srcId="{0E93EA73-AD2D-4747-80E3-C99A2AD541D5}" destId="{4E19969B-4AB8-4693-B72C-C94D5514E390}" srcOrd="6" destOrd="0" presId="urn:microsoft.com/office/officeart/2005/8/layout/list1"/>
    <dgm:cxn modelId="{1B519DE5-255B-4A45-BEEC-D1B28D6DFD0C}" type="presParOf" srcId="{0E93EA73-AD2D-4747-80E3-C99A2AD541D5}" destId="{50AA05EF-4D30-4A6F-ADE5-3260B0E593F1}" srcOrd="7" destOrd="0" presId="urn:microsoft.com/office/officeart/2005/8/layout/list1"/>
    <dgm:cxn modelId="{E21A6DCF-65B7-4350-B4CB-59C5328C43DA}" type="presParOf" srcId="{0E93EA73-AD2D-4747-80E3-C99A2AD541D5}" destId="{13071E82-C414-4133-A260-E952038AC5B3}" srcOrd="8" destOrd="0" presId="urn:microsoft.com/office/officeart/2005/8/layout/list1"/>
    <dgm:cxn modelId="{839B10B9-9B43-4E12-8FF7-D0D42D54277A}" type="presParOf" srcId="{13071E82-C414-4133-A260-E952038AC5B3}" destId="{81245E74-1018-4108-9F39-988CB6B826AB}" srcOrd="0" destOrd="0" presId="urn:microsoft.com/office/officeart/2005/8/layout/list1"/>
    <dgm:cxn modelId="{5AFC43F8-F673-41D0-9B43-9E3E7DE23E54}" type="presParOf" srcId="{13071E82-C414-4133-A260-E952038AC5B3}" destId="{7BEDAF04-1D4C-4D69-B296-EC8C8EC56529}" srcOrd="1" destOrd="0" presId="urn:microsoft.com/office/officeart/2005/8/layout/list1"/>
    <dgm:cxn modelId="{90B4549D-4D55-40E0-8030-0C10F0AB7917}" type="presParOf" srcId="{0E93EA73-AD2D-4747-80E3-C99A2AD541D5}" destId="{F6A182DA-B80A-4D41-AEB7-A9C08AB8C7C2}" srcOrd="9" destOrd="0" presId="urn:microsoft.com/office/officeart/2005/8/layout/list1"/>
    <dgm:cxn modelId="{6B71665E-B906-47DE-92EF-635B4FA5C67F}" type="presParOf" srcId="{0E93EA73-AD2D-4747-80E3-C99A2AD541D5}" destId="{B4286BA3-102A-416F-AA1B-CE7B9E005541}"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21A04A4-4695-458F-BE51-5AF79B10BF7A}" type="doc">
      <dgm:prSet loTypeId="urn:microsoft.com/office/officeart/2005/8/layout/list1" loCatId="list" qsTypeId="urn:microsoft.com/office/officeart/2005/8/quickstyle/simple5" qsCatId="simple" csTypeId="urn:microsoft.com/office/officeart/2005/8/colors/accent1_2" csCatId="accent1" phldr="1"/>
      <dgm:spPr/>
      <dgm:t>
        <a:bodyPr/>
        <a:lstStyle/>
        <a:p>
          <a:endParaRPr lang="en-US"/>
        </a:p>
      </dgm:t>
    </dgm:pt>
    <dgm:pt modelId="{5A5AEE21-0BE4-4C84-9E70-BC8C84FA61B6}">
      <dgm:prSet phldrT="[Text]" custT="1"/>
      <dgm:spPr>
        <a:solidFill>
          <a:schemeClr val="bg2"/>
        </a:solidFill>
      </dgm:spPr>
      <dgm:t>
        <a:bodyPr/>
        <a:lstStyle/>
        <a:p>
          <a:r>
            <a:rPr lang="en-US" sz="2200" dirty="0" smtClean="0"/>
            <a:t>What is the rate of Tax deduction at source?</a:t>
          </a:r>
        </a:p>
      </dgm:t>
    </dgm:pt>
    <dgm:pt modelId="{845AFE14-FCBD-4CBA-BAC3-6C53F3BEEB40}" type="parTrans" cxnId="{E2083DA8-7302-4D20-8CA8-21884AE6A8A1}">
      <dgm:prSet/>
      <dgm:spPr/>
      <dgm:t>
        <a:bodyPr/>
        <a:lstStyle/>
        <a:p>
          <a:endParaRPr lang="en-US"/>
        </a:p>
      </dgm:t>
    </dgm:pt>
    <dgm:pt modelId="{DD12F243-2C2E-4CBF-A600-AF2F39E14FD2}" type="sibTrans" cxnId="{E2083DA8-7302-4D20-8CA8-21884AE6A8A1}">
      <dgm:prSet/>
      <dgm:spPr/>
      <dgm:t>
        <a:bodyPr/>
        <a:lstStyle/>
        <a:p>
          <a:endParaRPr lang="en-US"/>
        </a:p>
      </dgm:t>
    </dgm:pt>
    <dgm:pt modelId="{B44CE40C-39E1-4224-BBAD-47A2E7107323}">
      <dgm:prSet phldrT="[Text]" custT="1"/>
      <dgm:spPr/>
      <dgm:t>
        <a:bodyPr/>
        <a:lstStyle/>
        <a:p>
          <a:r>
            <a:rPr lang="en-US" sz="2200" dirty="0" smtClean="0"/>
            <a:t>For inter-State transactions TDS will be for </a:t>
          </a:r>
          <a:r>
            <a:rPr lang="en-US" sz="2200" b="1" dirty="0" smtClean="0">
              <a:solidFill>
                <a:schemeClr val="bg2"/>
              </a:solidFill>
            </a:rPr>
            <a:t>IGST</a:t>
          </a:r>
          <a:r>
            <a:rPr lang="en-US" sz="2200" dirty="0" smtClean="0"/>
            <a:t> &amp; rate will be </a:t>
          </a:r>
          <a:r>
            <a:rPr lang="en-US" sz="2200" dirty="0" smtClean="0">
              <a:solidFill>
                <a:schemeClr val="bg2"/>
              </a:solidFill>
            </a:rPr>
            <a:t>2%</a:t>
          </a:r>
          <a:r>
            <a:rPr lang="en-US" sz="2200" dirty="0" smtClean="0"/>
            <a:t> and for intra-State transactions,, it will be </a:t>
          </a:r>
          <a:r>
            <a:rPr lang="en-US" sz="2200" dirty="0" smtClean="0">
              <a:solidFill>
                <a:schemeClr val="bg2"/>
              </a:solidFill>
            </a:rPr>
            <a:t>1%</a:t>
          </a:r>
          <a:r>
            <a:rPr lang="en-US" sz="2200" dirty="0" smtClean="0"/>
            <a:t> each for </a:t>
          </a:r>
          <a:r>
            <a:rPr lang="en-US" sz="2200" b="1" dirty="0" smtClean="0">
              <a:solidFill>
                <a:schemeClr val="bg2"/>
              </a:solidFill>
            </a:rPr>
            <a:t>CGST and SGST.</a:t>
          </a:r>
        </a:p>
        <a:p>
          <a:endParaRPr lang="en-US" sz="2200" dirty="0" smtClean="0"/>
        </a:p>
        <a:p>
          <a:pPr algn="l"/>
          <a:endParaRPr lang="en-US" sz="2200" dirty="0"/>
        </a:p>
      </dgm:t>
    </dgm:pt>
    <dgm:pt modelId="{2BAE3C46-798B-4834-84E7-54E3403C20AA}" type="parTrans" cxnId="{0A8C04F5-9C32-4720-BD07-B840DDAEE318}">
      <dgm:prSet/>
      <dgm:spPr/>
      <dgm:t>
        <a:bodyPr/>
        <a:lstStyle/>
        <a:p>
          <a:endParaRPr lang="en-US"/>
        </a:p>
      </dgm:t>
    </dgm:pt>
    <dgm:pt modelId="{DE387ED0-42A0-4CDB-BB9C-730AA37D851E}" type="sibTrans" cxnId="{0A8C04F5-9C32-4720-BD07-B840DDAEE318}">
      <dgm:prSet/>
      <dgm:spPr/>
      <dgm:t>
        <a:bodyPr/>
        <a:lstStyle/>
        <a:p>
          <a:endParaRPr lang="en-US"/>
        </a:p>
      </dgm:t>
    </dgm:pt>
    <dgm:pt modelId="{FF3481F9-FB4A-4F29-903F-AB0CAA287FBE}" type="pres">
      <dgm:prSet presAssocID="{121A04A4-4695-458F-BE51-5AF79B10BF7A}" presName="linear" presStyleCnt="0">
        <dgm:presLayoutVars>
          <dgm:dir/>
          <dgm:animLvl val="lvl"/>
          <dgm:resizeHandles val="exact"/>
        </dgm:presLayoutVars>
      </dgm:prSet>
      <dgm:spPr/>
      <dgm:t>
        <a:bodyPr/>
        <a:lstStyle/>
        <a:p>
          <a:endParaRPr lang="en-US"/>
        </a:p>
      </dgm:t>
    </dgm:pt>
    <dgm:pt modelId="{CE7D663A-AD5C-43BE-8DDC-B26C864A5CFC}" type="pres">
      <dgm:prSet presAssocID="{5A5AEE21-0BE4-4C84-9E70-BC8C84FA61B6}" presName="parentLin" presStyleCnt="0"/>
      <dgm:spPr/>
    </dgm:pt>
    <dgm:pt modelId="{3073783D-4705-434B-8A88-3E8FD973BA51}" type="pres">
      <dgm:prSet presAssocID="{5A5AEE21-0BE4-4C84-9E70-BC8C84FA61B6}" presName="parentLeftMargin" presStyleLbl="node1" presStyleIdx="0" presStyleCnt="2"/>
      <dgm:spPr/>
      <dgm:t>
        <a:bodyPr/>
        <a:lstStyle/>
        <a:p>
          <a:endParaRPr lang="en-US"/>
        </a:p>
      </dgm:t>
    </dgm:pt>
    <dgm:pt modelId="{DCF4B358-BB5C-4A6A-B403-85EEAFC7E3E8}" type="pres">
      <dgm:prSet presAssocID="{5A5AEE21-0BE4-4C84-9E70-BC8C84FA61B6}" presName="parentText" presStyleLbl="node1" presStyleIdx="0" presStyleCnt="2" custScaleY="58850" custLinFactNeighborX="-7173" custLinFactNeighborY="-2749">
        <dgm:presLayoutVars>
          <dgm:chMax val="0"/>
          <dgm:bulletEnabled val="1"/>
        </dgm:presLayoutVars>
      </dgm:prSet>
      <dgm:spPr/>
      <dgm:t>
        <a:bodyPr/>
        <a:lstStyle/>
        <a:p>
          <a:endParaRPr lang="en-US"/>
        </a:p>
      </dgm:t>
    </dgm:pt>
    <dgm:pt modelId="{D027DD7C-BFE9-4D2D-A1DD-D605CB471D64}" type="pres">
      <dgm:prSet presAssocID="{5A5AEE21-0BE4-4C84-9E70-BC8C84FA61B6}" presName="negativeSpace" presStyleCnt="0"/>
      <dgm:spPr/>
    </dgm:pt>
    <dgm:pt modelId="{BDF1CD86-1022-435D-AD57-EEFB5F2CCE16}" type="pres">
      <dgm:prSet presAssocID="{5A5AEE21-0BE4-4C84-9E70-BC8C84FA61B6}" presName="childText" presStyleLbl="conFgAcc1" presStyleIdx="0" presStyleCnt="2" custScaleY="69569">
        <dgm:presLayoutVars>
          <dgm:bulletEnabled val="1"/>
        </dgm:presLayoutVars>
      </dgm:prSet>
      <dgm:spPr/>
    </dgm:pt>
    <dgm:pt modelId="{577A06F6-6E53-4D3F-825C-028148C3B97F}" type="pres">
      <dgm:prSet presAssocID="{DD12F243-2C2E-4CBF-A600-AF2F39E14FD2}" presName="spaceBetweenRectangles" presStyleCnt="0"/>
      <dgm:spPr/>
    </dgm:pt>
    <dgm:pt modelId="{CA662918-A1E4-417E-BFA0-7D8F531652EF}" type="pres">
      <dgm:prSet presAssocID="{B44CE40C-39E1-4224-BBAD-47A2E7107323}" presName="parentLin" presStyleCnt="0"/>
      <dgm:spPr/>
    </dgm:pt>
    <dgm:pt modelId="{66C0BBC6-B6BC-48BC-A105-2FFA01611E91}" type="pres">
      <dgm:prSet presAssocID="{B44CE40C-39E1-4224-BBAD-47A2E7107323}" presName="parentLeftMargin" presStyleLbl="node1" presStyleIdx="0" presStyleCnt="2"/>
      <dgm:spPr/>
      <dgm:t>
        <a:bodyPr/>
        <a:lstStyle/>
        <a:p>
          <a:endParaRPr lang="en-US"/>
        </a:p>
      </dgm:t>
    </dgm:pt>
    <dgm:pt modelId="{49FCBA94-8522-47F9-B3D5-0BDA5A331099}" type="pres">
      <dgm:prSet presAssocID="{B44CE40C-39E1-4224-BBAD-47A2E7107323}" presName="parentText" presStyleLbl="node1" presStyleIdx="1" presStyleCnt="2" custScaleX="132851" custScaleY="90773" custLinFactNeighborY="621">
        <dgm:presLayoutVars>
          <dgm:chMax val="0"/>
          <dgm:bulletEnabled val="1"/>
        </dgm:presLayoutVars>
      </dgm:prSet>
      <dgm:spPr/>
      <dgm:t>
        <a:bodyPr/>
        <a:lstStyle/>
        <a:p>
          <a:endParaRPr lang="en-US"/>
        </a:p>
      </dgm:t>
    </dgm:pt>
    <dgm:pt modelId="{FEC06864-7CAB-4DCC-BD01-58B4F0AFA169}" type="pres">
      <dgm:prSet presAssocID="{B44CE40C-39E1-4224-BBAD-47A2E7107323}" presName="negativeSpace" presStyleCnt="0"/>
      <dgm:spPr/>
    </dgm:pt>
    <dgm:pt modelId="{CA100341-F597-479D-8D3A-CE1838319C27}" type="pres">
      <dgm:prSet presAssocID="{B44CE40C-39E1-4224-BBAD-47A2E7107323}" presName="childText" presStyleLbl="conFgAcc1" presStyleIdx="1" presStyleCnt="2" custScaleY="66770">
        <dgm:presLayoutVars>
          <dgm:bulletEnabled val="1"/>
        </dgm:presLayoutVars>
      </dgm:prSet>
      <dgm:spPr/>
      <dgm:t>
        <a:bodyPr/>
        <a:lstStyle/>
        <a:p>
          <a:endParaRPr lang="en-US"/>
        </a:p>
      </dgm:t>
    </dgm:pt>
  </dgm:ptLst>
  <dgm:cxnLst>
    <dgm:cxn modelId="{E2083DA8-7302-4D20-8CA8-21884AE6A8A1}" srcId="{121A04A4-4695-458F-BE51-5AF79B10BF7A}" destId="{5A5AEE21-0BE4-4C84-9E70-BC8C84FA61B6}" srcOrd="0" destOrd="0" parTransId="{845AFE14-FCBD-4CBA-BAC3-6C53F3BEEB40}" sibTransId="{DD12F243-2C2E-4CBF-A600-AF2F39E14FD2}"/>
    <dgm:cxn modelId="{072294F5-694E-488C-82E1-6E0C6C57C141}" type="presOf" srcId="{121A04A4-4695-458F-BE51-5AF79B10BF7A}" destId="{FF3481F9-FB4A-4F29-903F-AB0CAA287FBE}" srcOrd="0" destOrd="0" presId="urn:microsoft.com/office/officeart/2005/8/layout/list1"/>
    <dgm:cxn modelId="{90E097C6-4D18-449E-BCFF-FF63C108986F}" type="presOf" srcId="{B44CE40C-39E1-4224-BBAD-47A2E7107323}" destId="{66C0BBC6-B6BC-48BC-A105-2FFA01611E91}" srcOrd="0" destOrd="0" presId="urn:microsoft.com/office/officeart/2005/8/layout/list1"/>
    <dgm:cxn modelId="{B18B7803-179A-4196-AD84-C14DE3594367}" type="presOf" srcId="{5A5AEE21-0BE4-4C84-9E70-BC8C84FA61B6}" destId="{DCF4B358-BB5C-4A6A-B403-85EEAFC7E3E8}" srcOrd="1" destOrd="0" presId="urn:microsoft.com/office/officeart/2005/8/layout/list1"/>
    <dgm:cxn modelId="{0A8C04F5-9C32-4720-BD07-B840DDAEE318}" srcId="{121A04A4-4695-458F-BE51-5AF79B10BF7A}" destId="{B44CE40C-39E1-4224-BBAD-47A2E7107323}" srcOrd="1" destOrd="0" parTransId="{2BAE3C46-798B-4834-84E7-54E3403C20AA}" sibTransId="{DE387ED0-42A0-4CDB-BB9C-730AA37D851E}"/>
    <dgm:cxn modelId="{C97EA52F-62AB-478D-A99B-9DEBF87585C2}" type="presOf" srcId="{5A5AEE21-0BE4-4C84-9E70-BC8C84FA61B6}" destId="{3073783D-4705-434B-8A88-3E8FD973BA51}" srcOrd="0" destOrd="0" presId="urn:microsoft.com/office/officeart/2005/8/layout/list1"/>
    <dgm:cxn modelId="{57C64740-DC63-46BC-8D79-34C69360DF59}" type="presOf" srcId="{B44CE40C-39E1-4224-BBAD-47A2E7107323}" destId="{49FCBA94-8522-47F9-B3D5-0BDA5A331099}" srcOrd="1" destOrd="0" presId="urn:microsoft.com/office/officeart/2005/8/layout/list1"/>
    <dgm:cxn modelId="{ADDF21F1-1369-41AC-A7D7-35E1A876D882}" type="presParOf" srcId="{FF3481F9-FB4A-4F29-903F-AB0CAA287FBE}" destId="{CE7D663A-AD5C-43BE-8DDC-B26C864A5CFC}" srcOrd="0" destOrd="0" presId="urn:microsoft.com/office/officeart/2005/8/layout/list1"/>
    <dgm:cxn modelId="{9C98C10B-7199-40E4-8295-CA64720122AF}" type="presParOf" srcId="{CE7D663A-AD5C-43BE-8DDC-B26C864A5CFC}" destId="{3073783D-4705-434B-8A88-3E8FD973BA51}" srcOrd="0" destOrd="0" presId="urn:microsoft.com/office/officeart/2005/8/layout/list1"/>
    <dgm:cxn modelId="{4D7CCD7A-75FF-43BF-A273-BAD72A67C706}" type="presParOf" srcId="{CE7D663A-AD5C-43BE-8DDC-B26C864A5CFC}" destId="{DCF4B358-BB5C-4A6A-B403-85EEAFC7E3E8}" srcOrd="1" destOrd="0" presId="urn:microsoft.com/office/officeart/2005/8/layout/list1"/>
    <dgm:cxn modelId="{246D6194-5D41-4B4A-BB87-F1BEA5E83880}" type="presParOf" srcId="{FF3481F9-FB4A-4F29-903F-AB0CAA287FBE}" destId="{D027DD7C-BFE9-4D2D-A1DD-D605CB471D64}" srcOrd="1" destOrd="0" presId="urn:microsoft.com/office/officeart/2005/8/layout/list1"/>
    <dgm:cxn modelId="{ECDF7FAB-5184-4D25-914B-EF2FB3375B66}" type="presParOf" srcId="{FF3481F9-FB4A-4F29-903F-AB0CAA287FBE}" destId="{BDF1CD86-1022-435D-AD57-EEFB5F2CCE16}" srcOrd="2" destOrd="0" presId="urn:microsoft.com/office/officeart/2005/8/layout/list1"/>
    <dgm:cxn modelId="{0FE3F1E5-7778-490B-9041-5D26FDF9ECEB}" type="presParOf" srcId="{FF3481F9-FB4A-4F29-903F-AB0CAA287FBE}" destId="{577A06F6-6E53-4D3F-825C-028148C3B97F}" srcOrd="3" destOrd="0" presId="urn:microsoft.com/office/officeart/2005/8/layout/list1"/>
    <dgm:cxn modelId="{6D5C8857-87AB-48B5-B8BB-FD6ED73E4426}" type="presParOf" srcId="{FF3481F9-FB4A-4F29-903F-AB0CAA287FBE}" destId="{CA662918-A1E4-417E-BFA0-7D8F531652EF}" srcOrd="4" destOrd="0" presId="urn:microsoft.com/office/officeart/2005/8/layout/list1"/>
    <dgm:cxn modelId="{9A10893C-0ECD-4181-AC34-2E2338FAF407}" type="presParOf" srcId="{CA662918-A1E4-417E-BFA0-7D8F531652EF}" destId="{66C0BBC6-B6BC-48BC-A105-2FFA01611E91}" srcOrd="0" destOrd="0" presId="urn:microsoft.com/office/officeart/2005/8/layout/list1"/>
    <dgm:cxn modelId="{2AA3CF7E-12CB-4B1F-978D-BA12DBDE605B}" type="presParOf" srcId="{CA662918-A1E4-417E-BFA0-7D8F531652EF}" destId="{49FCBA94-8522-47F9-B3D5-0BDA5A331099}" srcOrd="1" destOrd="0" presId="urn:microsoft.com/office/officeart/2005/8/layout/list1"/>
    <dgm:cxn modelId="{7009395A-3EBE-44F9-ABEB-4C846701EEE2}" type="presParOf" srcId="{FF3481F9-FB4A-4F29-903F-AB0CAA287FBE}" destId="{FEC06864-7CAB-4DCC-BD01-58B4F0AFA169}" srcOrd="5" destOrd="0" presId="urn:microsoft.com/office/officeart/2005/8/layout/list1"/>
    <dgm:cxn modelId="{D4B70E03-A925-47C5-A7AB-B1394E0E118E}" type="presParOf" srcId="{FF3481F9-FB4A-4F29-903F-AB0CAA287FBE}" destId="{CA100341-F597-479D-8D3A-CE1838319C27}"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21A04A4-4695-458F-BE51-5AF79B10BF7A}" type="doc">
      <dgm:prSet loTypeId="urn:microsoft.com/office/officeart/2005/8/layout/list1" loCatId="list" qsTypeId="urn:microsoft.com/office/officeart/2005/8/quickstyle/simple5" qsCatId="simple" csTypeId="urn:microsoft.com/office/officeart/2005/8/colors/accent1_2" csCatId="accent1" phldr="1"/>
      <dgm:spPr/>
      <dgm:t>
        <a:bodyPr/>
        <a:lstStyle/>
        <a:p>
          <a:endParaRPr lang="en-US"/>
        </a:p>
      </dgm:t>
    </dgm:pt>
    <dgm:pt modelId="{5A5AEE21-0BE4-4C84-9E70-BC8C84FA61B6}">
      <dgm:prSet phldrT="[Text]" custT="1"/>
      <dgm:spPr>
        <a:solidFill>
          <a:schemeClr val="bg2"/>
        </a:solidFill>
      </dgm:spPr>
      <dgm:t>
        <a:bodyPr/>
        <a:lstStyle/>
        <a:p>
          <a:r>
            <a:rPr lang="en-US" sz="2200" dirty="0" smtClean="0"/>
            <a:t>When is this Tax deduction at source is applicable?</a:t>
          </a:r>
        </a:p>
      </dgm:t>
    </dgm:pt>
    <dgm:pt modelId="{845AFE14-FCBD-4CBA-BAC3-6C53F3BEEB40}" type="parTrans" cxnId="{E2083DA8-7302-4D20-8CA8-21884AE6A8A1}">
      <dgm:prSet/>
      <dgm:spPr/>
      <dgm:t>
        <a:bodyPr/>
        <a:lstStyle/>
        <a:p>
          <a:endParaRPr lang="en-US"/>
        </a:p>
      </dgm:t>
    </dgm:pt>
    <dgm:pt modelId="{DD12F243-2C2E-4CBF-A600-AF2F39E14FD2}" type="sibTrans" cxnId="{E2083DA8-7302-4D20-8CA8-21884AE6A8A1}">
      <dgm:prSet/>
      <dgm:spPr/>
      <dgm:t>
        <a:bodyPr/>
        <a:lstStyle/>
        <a:p>
          <a:endParaRPr lang="en-US"/>
        </a:p>
      </dgm:t>
    </dgm:pt>
    <dgm:pt modelId="{B44CE40C-39E1-4224-BBAD-47A2E7107323}">
      <dgm:prSet phldrT="[Text]" custT="1"/>
      <dgm:spPr/>
      <dgm:t>
        <a:bodyPr/>
        <a:lstStyle/>
        <a:p>
          <a:pPr algn="ctr"/>
          <a:r>
            <a:rPr lang="en-US" sz="2200" dirty="0" smtClean="0"/>
            <a:t>If the supplier’s total value of such supply </a:t>
          </a:r>
          <a:r>
            <a:rPr lang="en-US" sz="2200" b="1" strike="sngStrike" dirty="0" smtClean="0">
              <a:solidFill>
                <a:srgbClr val="C00000"/>
              </a:solidFill>
            </a:rPr>
            <a:t>“Not Invoice value”</a:t>
          </a:r>
          <a:r>
            <a:rPr lang="en-US" sz="2200" dirty="0" smtClean="0"/>
            <a:t>, under a contract, exceeds </a:t>
          </a:r>
          <a:r>
            <a:rPr lang="en-US" sz="2200" b="1" dirty="0" smtClean="0">
              <a:solidFill>
                <a:schemeClr val="bg2"/>
              </a:solidFill>
            </a:rPr>
            <a:t>two lakh and fifty thousand rupees</a:t>
          </a:r>
        </a:p>
        <a:p>
          <a:pPr algn="ctr"/>
          <a:r>
            <a:rPr lang="en-US" sz="2200" b="1" dirty="0" smtClean="0">
              <a:solidFill>
                <a:schemeClr val="bg1"/>
              </a:solidFill>
            </a:rPr>
            <a:t>Taxable Value shall </a:t>
          </a:r>
          <a:r>
            <a:rPr lang="en-US" sz="2200" b="1" dirty="0" smtClean="0">
              <a:solidFill>
                <a:schemeClr val="bg2"/>
              </a:solidFill>
            </a:rPr>
            <a:t>not include </a:t>
          </a:r>
          <a:r>
            <a:rPr lang="en-US" sz="2200" b="1" dirty="0" smtClean="0">
              <a:solidFill>
                <a:schemeClr val="bg1"/>
              </a:solidFill>
            </a:rPr>
            <a:t>central tax, State tax, Union territory tax, integrated tax and </a:t>
          </a:r>
          <a:r>
            <a:rPr lang="en-US" sz="2200" b="1" dirty="0" err="1" smtClean="0">
              <a:solidFill>
                <a:schemeClr val="bg1"/>
              </a:solidFill>
            </a:rPr>
            <a:t>cess</a:t>
          </a:r>
          <a:r>
            <a:rPr lang="en-US" sz="2200" b="1" dirty="0" smtClean="0">
              <a:solidFill>
                <a:schemeClr val="bg1"/>
              </a:solidFill>
            </a:rPr>
            <a:t> indicated in the invoice.</a:t>
          </a:r>
        </a:p>
      </dgm:t>
    </dgm:pt>
    <dgm:pt modelId="{2BAE3C46-798B-4834-84E7-54E3403C20AA}" type="parTrans" cxnId="{0A8C04F5-9C32-4720-BD07-B840DDAEE318}">
      <dgm:prSet/>
      <dgm:spPr/>
      <dgm:t>
        <a:bodyPr/>
        <a:lstStyle/>
        <a:p>
          <a:endParaRPr lang="en-US"/>
        </a:p>
      </dgm:t>
    </dgm:pt>
    <dgm:pt modelId="{DE387ED0-42A0-4CDB-BB9C-730AA37D851E}" type="sibTrans" cxnId="{0A8C04F5-9C32-4720-BD07-B840DDAEE318}">
      <dgm:prSet/>
      <dgm:spPr/>
      <dgm:t>
        <a:bodyPr/>
        <a:lstStyle/>
        <a:p>
          <a:endParaRPr lang="en-US"/>
        </a:p>
      </dgm:t>
    </dgm:pt>
    <dgm:pt modelId="{FF3481F9-FB4A-4F29-903F-AB0CAA287FBE}" type="pres">
      <dgm:prSet presAssocID="{121A04A4-4695-458F-BE51-5AF79B10BF7A}" presName="linear" presStyleCnt="0">
        <dgm:presLayoutVars>
          <dgm:dir/>
          <dgm:animLvl val="lvl"/>
          <dgm:resizeHandles val="exact"/>
        </dgm:presLayoutVars>
      </dgm:prSet>
      <dgm:spPr/>
      <dgm:t>
        <a:bodyPr/>
        <a:lstStyle/>
        <a:p>
          <a:endParaRPr lang="en-US"/>
        </a:p>
      </dgm:t>
    </dgm:pt>
    <dgm:pt modelId="{CE7D663A-AD5C-43BE-8DDC-B26C864A5CFC}" type="pres">
      <dgm:prSet presAssocID="{5A5AEE21-0BE4-4C84-9E70-BC8C84FA61B6}" presName="parentLin" presStyleCnt="0"/>
      <dgm:spPr/>
    </dgm:pt>
    <dgm:pt modelId="{3073783D-4705-434B-8A88-3E8FD973BA51}" type="pres">
      <dgm:prSet presAssocID="{5A5AEE21-0BE4-4C84-9E70-BC8C84FA61B6}" presName="parentLeftMargin" presStyleLbl="node1" presStyleIdx="0" presStyleCnt="2"/>
      <dgm:spPr/>
      <dgm:t>
        <a:bodyPr/>
        <a:lstStyle/>
        <a:p>
          <a:endParaRPr lang="en-US"/>
        </a:p>
      </dgm:t>
    </dgm:pt>
    <dgm:pt modelId="{DCF4B358-BB5C-4A6A-B403-85EEAFC7E3E8}" type="pres">
      <dgm:prSet presAssocID="{5A5AEE21-0BE4-4C84-9E70-BC8C84FA61B6}" presName="parentText" presStyleLbl="node1" presStyleIdx="0" presStyleCnt="2" custScaleY="58850" custLinFactNeighborX="-7173" custLinFactNeighborY="-2749">
        <dgm:presLayoutVars>
          <dgm:chMax val="0"/>
          <dgm:bulletEnabled val="1"/>
        </dgm:presLayoutVars>
      </dgm:prSet>
      <dgm:spPr/>
      <dgm:t>
        <a:bodyPr/>
        <a:lstStyle/>
        <a:p>
          <a:endParaRPr lang="en-US"/>
        </a:p>
      </dgm:t>
    </dgm:pt>
    <dgm:pt modelId="{D027DD7C-BFE9-4D2D-A1DD-D605CB471D64}" type="pres">
      <dgm:prSet presAssocID="{5A5AEE21-0BE4-4C84-9E70-BC8C84FA61B6}" presName="negativeSpace" presStyleCnt="0"/>
      <dgm:spPr/>
    </dgm:pt>
    <dgm:pt modelId="{BDF1CD86-1022-435D-AD57-EEFB5F2CCE16}" type="pres">
      <dgm:prSet presAssocID="{5A5AEE21-0BE4-4C84-9E70-BC8C84FA61B6}" presName="childText" presStyleLbl="conFgAcc1" presStyleIdx="0" presStyleCnt="2" custScaleY="69569">
        <dgm:presLayoutVars>
          <dgm:bulletEnabled val="1"/>
        </dgm:presLayoutVars>
      </dgm:prSet>
      <dgm:spPr/>
    </dgm:pt>
    <dgm:pt modelId="{577A06F6-6E53-4D3F-825C-028148C3B97F}" type="pres">
      <dgm:prSet presAssocID="{DD12F243-2C2E-4CBF-A600-AF2F39E14FD2}" presName="spaceBetweenRectangles" presStyleCnt="0"/>
      <dgm:spPr/>
    </dgm:pt>
    <dgm:pt modelId="{CA662918-A1E4-417E-BFA0-7D8F531652EF}" type="pres">
      <dgm:prSet presAssocID="{B44CE40C-39E1-4224-BBAD-47A2E7107323}" presName="parentLin" presStyleCnt="0"/>
      <dgm:spPr/>
    </dgm:pt>
    <dgm:pt modelId="{66C0BBC6-B6BC-48BC-A105-2FFA01611E91}" type="pres">
      <dgm:prSet presAssocID="{B44CE40C-39E1-4224-BBAD-47A2E7107323}" presName="parentLeftMargin" presStyleLbl="node1" presStyleIdx="0" presStyleCnt="2"/>
      <dgm:spPr/>
      <dgm:t>
        <a:bodyPr/>
        <a:lstStyle/>
        <a:p>
          <a:endParaRPr lang="en-US"/>
        </a:p>
      </dgm:t>
    </dgm:pt>
    <dgm:pt modelId="{49FCBA94-8522-47F9-B3D5-0BDA5A331099}" type="pres">
      <dgm:prSet presAssocID="{B44CE40C-39E1-4224-BBAD-47A2E7107323}" presName="parentText" presStyleLbl="node1" presStyleIdx="1" presStyleCnt="2" custScaleX="132851" custScaleY="183490" custLinFactNeighborY="621">
        <dgm:presLayoutVars>
          <dgm:chMax val="0"/>
          <dgm:bulletEnabled val="1"/>
        </dgm:presLayoutVars>
      </dgm:prSet>
      <dgm:spPr/>
      <dgm:t>
        <a:bodyPr/>
        <a:lstStyle/>
        <a:p>
          <a:endParaRPr lang="en-US"/>
        </a:p>
      </dgm:t>
    </dgm:pt>
    <dgm:pt modelId="{FEC06864-7CAB-4DCC-BD01-58B4F0AFA169}" type="pres">
      <dgm:prSet presAssocID="{B44CE40C-39E1-4224-BBAD-47A2E7107323}" presName="negativeSpace" presStyleCnt="0"/>
      <dgm:spPr/>
    </dgm:pt>
    <dgm:pt modelId="{CA100341-F597-479D-8D3A-CE1838319C27}" type="pres">
      <dgm:prSet presAssocID="{B44CE40C-39E1-4224-BBAD-47A2E7107323}" presName="childText" presStyleLbl="conFgAcc1" presStyleIdx="1" presStyleCnt="2" custScaleY="66770">
        <dgm:presLayoutVars>
          <dgm:bulletEnabled val="1"/>
        </dgm:presLayoutVars>
      </dgm:prSet>
      <dgm:spPr/>
      <dgm:t>
        <a:bodyPr/>
        <a:lstStyle/>
        <a:p>
          <a:endParaRPr lang="en-US"/>
        </a:p>
      </dgm:t>
    </dgm:pt>
  </dgm:ptLst>
  <dgm:cxnLst>
    <dgm:cxn modelId="{A6522E3F-BB19-4637-B903-09A85860CA0F}" type="presOf" srcId="{121A04A4-4695-458F-BE51-5AF79B10BF7A}" destId="{FF3481F9-FB4A-4F29-903F-AB0CAA287FBE}" srcOrd="0" destOrd="0" presId="urn:microsoft.com/office/officeart/2005/8/layout/list1"/>
    <dgm:cxn modelId="{B6F6B43F-0140-43A0-9A32-F4462E66A492}" type="presOf" srcId="{5A5AEE21-0BE4-4C84-9E70-BC8C84FA61B6}" destId="{3073783D-4705-434B-8A88-3E8FD973BA51}" srcOrd="0" destOrd="0" presId="urn:microsoft.com/office/officeart/2005/8/layout/list1"/>
    <dgm:cxn modelId="{2200B755-564D-46DE-925E-D68DA08310A2}" type="presOf" srcId="{B44CE40C-39E1-4224-BBAD-47A2E7107323}" destId="{66C0BBC6-B6BC-48BC-A105-2FFA01611E91}" srcOrd="0" destOrd="0" presId="urn:microsoft.com/office/officeart/2005/8/layout/list1"/>
    <dgm:cxn modelId="{A9D7B28D-9205-4FD3-8099-083933520741}" type="presOf" srcId="{5A5AEE21-0BE4-4C84-9E70-BC8C84FA61B6}" destId="{DCF4B358-BB5C-4A6A-B403-85EEAFC7E3E8}" srcOrd="1" destOrd="0" presId="urn:microsoft.com/office/officeart/2005/8/layout/list1"/>
    <dgm:cxn modelId="{0A8C04F5-9C32-4720-BD07-B840DDAEE318}" srcId="{121A04A4-4695-458F-BE51-5AF79B10BF7A}" destId="{B44CE40C-39E1-4224-BBAD-47A2E7107323}" srcOrd="1" destOrd="0" parTransId="{2BAE3C46-798B-4834-84E7-54E3403C20AA}" sibTransId="{DE387ED0-42A0-4CDB-BB9C-730AA37D851E}"/>
    <dgm:cxn modelId="{E2083DA8-7302-4D20-8CA8-21884AE6A8A1}" srcId="{121A04A4-4695-458F-BE51-5AF79B10BF7A}" destId="{5A5AEE21-0BE4-4C84-9E70-BC8C84FA61B6}" srcOrd="0" destOrd="0" parTransId="{845AFE14-FCBD-4CBA-BAC3-6C53F3BEEB40}" sibTransId="{DD12F243-2C2E-4CBF-A600-AF2F39E14FD2}"/>
    <dgm:cxn modelId="{4E243410-1408-456D-9315-11FBCE3263C4}" type="presOf" srcId="{B44CE40C-39E1-4224-BBAD-47A2E7107323}" destId="{49FCBA94-8522-47F9-B3D5-0BDA5A331099}" srcOrd="1" destOrd="0" presId="urn:microsoft.com/office/officeart/2005/8/layout/list1"/>
    <dgm:cxn modelId="{A34B7A1D-C056-4DB8-85EA-0F50FFD95195}" type="presParOf" srcId="{FF3481F9-FB4A-4F29-903F-AB0CAA287FBE}" destId="{CE7D663A-AD5C-43BE-8DDC-B26C864A5CFC}" srcOrd="0" destOrd="0" presId="urn:microsoft.com/office/officeart/2005/8/layout/list1"/>
    <dgm:cxn modelId="{41AF03DF-760B-4CEC-AC78-D9BD31AB3F11}" type="presParOf" srcId="{CE7D663A-AD5C-43BE-8DDC-B26C864A5CFC}" destId="{3073783D-4705-434B-8A88-3E8FD973BA51}" srcOrd="0" destOrd="0" presId="urn:microsoft.com/office/officeart/2005/8/layout/list1"/>
    <dgm:cxn modelId="{1A2AD82B-B65B-40C1-A05D-29E59DBD8D1C}" type="presParOf" srcId="{CE7D663A-AD5C-43BE-8DDC-B26C864A5CFC}" destId="{DCF4B358-BB5C-4A6A-B403-85EEAFC7E3E8}" srcOrd="1" destOrd="0" presId="urn:microsoft.com/office/officeart/2005/8/layout/list1"/>
    <dgm:cxn modelId="{A1B11CF7-A983-43F1-96E0-F35EBD219F6C}" type="presParOf" srcId="{FF3481F9-FB4A-4F29-903F-AB0CAA287FBE}" destId="{D027DD7C-BFE9-4D2D-A1DD-D605CB471D64}" srcOrd="1" destOrd="0" presId="urn:microsoft.com/office/officeart/2005/8/layout/list1"/>
    <dgm:cxn modelId="{A8C2B6F8-17A2-4203-9BDB-CA8CF8F288A7}" type="presParOf" srcId="{FF3481F9-FB4A-4F29-903F-AB0CAA287FBE}" destId="{BDF1CD86-1022-435D-AD57-EEFB5F2CCE16}" srcOrd="2" destOrd="0" presId="urn:microsoft.com/office/officeart/2005/8/layout/list1"/>
    <dgm:cxn modelId="{A06712C8-4079-4202-90F9-5846A07D1D25}" type="presParOf" srcId="{FF3481F9-FB4A-4F29-903F-AB0CAA287FBE}" destId="{577A06F6-6E53-4D3F-825C-028148C3B97F}" srcOrd="3" destOrd="0" presId="urn:microsoft.com/office/officeart/2005/8/layout/list1"/>
    <dgm:cxn modelId="{23B3BF0C-8561-4F9F-851D-6657D6E9F7F9}" type="presParOf" srcId="{FF3481F9-FB4A-4F29-903F-AB0CAA287FBE}" destId="{CA662918-A1E4-417E-BFA0-7D8F531652EF}" srcOrd="4" destOrd="0" presId="urn:microsoft.com/office/officeart/2005/8/layout/list1"/>
    <dgm:cxn modelId="{467C3530-C74F-427E-AE23-7111AE068545}" type="presParOf" srcId="{CA662918-A1E4-417E-BFA0-7D8F531652EF}" destId="{66C0BBC6-B6BC-48BC-A105-2FFA01611E91}" srcOrd="0" destOrd="0" presId="urn:microsoft.com/office/officeart/2005/8/layout/list1"/>
    <dgm:cxn modelId="{EA419F4A-C07C-4941-A1FD-CA5057E8E13F}" type="presParOf" srcId="{CA662918-A1E4-417E-BFA0-7D8F531652EF}" destId="{49FCBA94-8522-47F9-B3D5-0BDA5A331099}" srcOrd="1" destOrd="0" presId="urn:microsoft.com/office/officeart/2005/8/layout/list1"/>
    <dgm:cxn modelId="{7027C5D9-B95A-4B70-A654-5ECFBB6086FE}" type="presParOf" srcId="{FF3481F9-FB4A-4F29-903F-AB0CAA287FBE}" destId="{FEC06864-7CAB-4DCC-BD01-58B4F0AFA169}" srcOrd="5" destOrd="0" presId="urn:microsoft.com/office/officeart/2005/8/layout/list1"/>
    <dgm:cxn modelId="{CC15D7E4-3DE8-45D3-BD61-9BFCEF4F77C5}" type="presParOf" srcId="{FF3481F9-FB4A-4F29-903F-AB0CAA287FBE}" destId="{CA100341-F597-479D-8D3A-CE1838319C27}"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21A04A4-4695-458F-BE51-5AF79B10BF7A}" type="doc">
      <dgm:prSet loTypeId="urn:microsoft.com/office/officeart/2005/8/layout/list1" loCatId="list" qsTypeId="urn:microsoft.com/office/officeart/2005/8/quickstyle/simple5" qsCatId="simple" csTypeId="urn:microsoft.com/office/officeart/2005/8/colors/accent1_2" csCatId="accent1" phldr="1"/>
      <dgm:spPr/>
      <dgm:t>
        <a:bodyPr/>
        <a:lstStyle/>
        <a:p>
          <a:endParaRPr lang="en-US"/>
        </a:p>
      </dgm:t>
    </dgm:pt>
    <dgm:pt modelId="{5A5AEE21-0BE4-4C84-9E70-BC8C84FA61B6}">
      <dgm:prSet phldrT="[Text]" custT="1"/>
      <dgm:spPr>
        <a:solidFill>
          <a:schemeClr val="bg2"/>
        </a:solidFill>
      </dgm:spPr>
      <dgm:t>
        <a:bodyPr/>
        <a:lstStyle/>
        <a:p>
          <a:r>
            <a:rPr lang="en-US" sz="2200" dirty="0" smtClean="0"/>
            <a:t>When do we require to make the payment and file GSTR-07?</a:t>
          </a:r>
        </a:p>
      </dgm:t>
    </dgm:pt>
    <dgm:pt modelId="{845AFE14-FCBD-4CBA-BAC3-6C53F3BEEB40}" type="parTrans" cxnId="{E2083DA8-7302-4D20-8CA8-21884AE6A8A1}">
      <dgm:prSet/>
      <dgm:spPr/>
      <dgm:t>
        <a:bodyPr/>
        <a:lstStyle/>
        <a:p>
          <a:endParaRPr lang="en-US"/>
        </a:p>
      </dgm:t>
    </dgm:pt>
    <dgm:pt modelId="{DD12F243-2C2E-4CBF-A600-AF2F39E14FD2}" type="sibTrans" cxnId="{E2083DA8-7302-4D20-8CA8-21884AE6A8A1}">
      <dgm:prSet/>
      <dgm:spPr/>
      <dgm:t>
        <a:bodyPr/>
        <a:lstStyle/>
        <a:p>
          <a:endParaRPr lang="en-US"/>
        </a:p>
      </dgm:t>
    </dgm:pt>
    <dgm:pt modelId="{B44CE40C-39E1-4224-BBAD-47A2E7107323}">
      <dgm:prSet phldrT="[Text]" custT="1"/>
      <dgm:spPr/>
      <dgm:t>
        <a:bodyPr/>
        <a:lstStyle/>
        <a:p>
          <a:pPr algn="ctr"/>
          <a:r>
            <a:rPr lang="en-US" sz="2200" dirty="0" smtClean="0"/>
            <a:t>The amount deducted as tax under this section shall be paid to the Government by the deductor </a:t>
          </a:r>
          <a:r>
            <a:rPr lang="en-US" sz="2200" b="1" dirty="0" smtClean="0">
              <a:solidFill>
                <a:schemeClr val="bg2"/>
              </a:solidFill>
            </a:rPr>
            <a:t>within ten days</a:t>
          </a:r>
          <a:r>
            <a:rPr lang="en-US" sz="2200" dirty="0" smtClean="0"/>
            <a:t> after the end of the month in which such deduction is made</a:t>
          </a:r>
          <a:endParaRPr lang="en-US" sz="2200" b="1" dirty="0" smtClean="0">
            <a:solidFill>
              <a:schemeClr val="bg2"/>
            </a:solidFill>
          </a:endParaRPr>
        </a:p>
      </dgm:t>
    </dgm:pt>
    <dgm:pt modelId="{2BAE3C46-798B-4834-84E7-54E3403C20AA}" type="parTrans" cxnId="{0A8C04F5-9C32-4720-BD07-B840DDAEE318}">
      <dgm:prSet/>
      <dgm:spPr/>
      <dgm:t>
        <a:bodyPr/>
        <a:lstStyle/>
        <a:p>
          <a:endParaRPr lang="en-US"/>
        </a:p>
      </dgm:t>
    </dgm:pt>
    <dgm:pt modelId="{DE387ED0-42A0-4CDB-BB9C-730AA37D851E}" type="sibTrans" cxnId="{0A8C04F5-9C32-4720-BD07-B840DDAEE318}">
      <dgm:prSet/>
      <dgm:spPr/>
      <dgm:t>
        <a:bodyPr/>
        <a:lstStyle/>
        <a:p>
          <a:endParaRPr lang="en-US"/>
        </a:p>
      </dgm:t>
    </dgm:pt>
    <dgm:pt modelId="{FF3481F9-FB4A-4F29-903F-AB0CAA287FBE}" type="pres">
      <dgm:prSet presAssocID="{121A04A4-4695-458F-BE51-5AF79B10BF7A}" presName="linear" presStyleCnt="0">
        <dgm:presLayoutVars>
          <dgm:dir/>
          <dgm:animLvl val="lvl"/>
          <dgm:resizeHandles val="exact"/>
        </dgm:presLayoutVars>
      </dgm:prSet>
      <dgm:spPr/>
      <dgm:t>
        <a:bodyPr/>
        <a:lstStyle/>
        <a:p>
          <a:endParaRPr lang="en-US"/>
        </a:p>
      </dgm:t>
    </dgm:pt>
    <dgm:pt modelId="{CE7D663A-AD5C-43BE-8DDC-B26C864A5CFC}" type="pres">
      <dgm:prSet presAssocID="{5A5AEE21-0BE4-4C84-9E70-BC8C84FA61B6}" presName="parentLin" presStyleCnt="0"/>
      <dgm:spPr/>
    </dgm:pt>
    <dgm:pt modelId="{3073783D-4705-434B-8A88-3E8FD973BA51}" type="pres">
      <dgm:prSet presAssocID="{5A5AEE21-0BE4-4C84-9E70-BC8C84FA61B6}" presName="parentLeftMargin" presStyleLbl="node1" presStyleIdx="0" presStyleCnt="2"/>
      <dgm:spPr/>
      <dgm:t>
        <a:bodyPr/>
        <a:lstStyle/>
        <a:p>
          <a:endParaRPr lang="en-US"/>
        </a:p>
      </dgm:t>
    </dgm:pt>
    <dgm:pt modelId="{DCF4B358-BB5C-4A6A-B403-85EEAFC7E3E8}" type="pres">
      <dgm:prSet presAssocID="{5A5AEE21-0BE4-4C84-9E70-BC8C84FA61B6}" presName="parentText" presStyleLbl="node1" presStyleIdx="0" presStyleCnt="2" custScaleY="58850" custLinFactNeighborX="-7173" custLinFactNeighborY="-2749">
        <dgm:presLayoutVars>
          <dgm:chMax val="0"/>
          <dgm:bulletEnabled val="1"/>
        </dgm:presLayoutVars>
      </dgm:prSet>
      <dgm:spPr/>
      <dgm:t>
        <a:bodyPr/>
        <a:lstStyle/>
        <a:p>
          <a:endParaRPr lang="en-US"/>
        </a:p>
      </dgm:t>
    </dgm:pt>
    <dgm:pt modelId="{D027DD7C-BFE9-4D2D-A1DD-D605CB471D64}" type="pres">
      <dgm:prSet presAssocID="{5A5AEE21-0BE4-4C84-9E70-BC8C84FA61B6}" presName="negativeSpace" presStyleCnt="0"/>
      <dgm:spPr/>
    </dgm:pt>
    <dgm:pt modelId="{BDF1CD86-1022-435D-AD57-EEFB5F2CCE16}" type="pres">
      <dgm:prSet presAssocID="{5A5AEE21-0BE4-4C84-9E70-BC8C84FA61B6}" presName="childText" presStyleLbl="conFgAcc1" presStyleIdx="0" presStyleCnt="2" custScaleY="69569">
        <dgm:presLayoutVars>
          <dgm:bulletEnabled val="1"/>
        </dgm:presLayoutVars>
      </dgm:prSet>
      <dgm:spPr/>
    </dgm:pt>
    <dgm:pt modelId="{577A06F6-6E53-4D3F-825C-028148C3B97F}" type="pres">
      <dgm:prSet presAssocID="{DD12F243-2C2E-4CBF-A600-AF2F39E14FD2}" presName="spaceBetweenRectangles" presStyleCnt="0"/>
      <dgm:spPr/>
    </dgm:pt>
    <dgm:pt modelId="{CA662918-A1E4-417E-BFA0-7D8F531652EF}" type="pres">
      <dgm:prSet presAssocID="{B44CE40C-39E1-4224-BBAD-47A2E7107323}" presName="parentLin" presStyleCnt="0"/>
      <dgm:spPr/>
    </dgm:pt>
    <dgm:pt modelId="{66C0BBC6-B6BC-48BC-A105-2FFA01611E91}" type="pres">
      <dgm:prSet presAssocID="{B44CE40C-39E1-4224-BBAD-47A2E7107323}" presName="parentLeftMargin" presStyleLbl="node1" presStyleIdx="0" presStyleCnt="2"/>
      <dgm:spPr/>
      <dgm:t>
        <a:bodyPr/>
        <a:lstStyle/>
        <a:p>
          <a:endParaRPr lang="en-US"/>
        </a:p>
      </dgm:t>
    </dgm:pt>
    <dgm:pt modelId="{49FCBA94-8522-47F9-B3D5-0BDA5A331099}" type="pres">
      <dgm:prSet presAssocID="{B44CE40C-39E1-4224-BBAD-47A2E7107323}" presName="parentText" presStyleLbl="node1" presStyleIdx="1" presStyleCnt="2" custScaleX="132851" custScaleY="98562" custLinFactNeighborY="621">
        <dgm:presLayoutVars>
          <dgm:chMax val="0"/>
          <dgm:bulletEnabled val="1"/>
        </dgm:presLayoutVars>
      </dgm:prSet>
      <dgm:spPr/>
      <dgm:t>
        <a:bodyPr/>
        <a:lstStyle/>
        <a:p>
          <a:endParaRPr lang="en-US"/>
        </a:p>
      </dgm:t>
    </dgm:pt>
    <dgm:pt modelId="{FEC06864-7CAB-4DCC-BD01-58B4F0AFA169}" type="pres">
      <dgm:prSet presAssocID="{B44CE40C-39E1-4224-BBAD-47A2E7107323}" presName="negativeSpace" presStyleCnt="0"/>
      <dgm:spPr/>
    </dgm:pt>
    <dgm:pt modelId="{CA100341-F597-479D-8D3A-CE1838319C27}" type="pres">
      <dgm:prSet presAssocID="{B44CE40C-39E1-4224-BBAD-47A2E7107323}" presName="childText" presStyleLbl="conFgAcc1" presStyleIdx="1" presStyleCnt="2" custScaleY="66770">
        <dgm:presLayoutVars>
          <dgm:bulletEnabled val="1"/>
        </dgm:presLayoutVars>
      </dgm:prSet>
      <dgm:spPr/>
      <dgm:t>
        <a:bodyPr/>
        <a:lstStyle/>
        <a:p>
          <a:endParaRPr lang="en-US"/>
        </a:p>
      </dgm:t>
    </dgm:pt>
  </dgm:ptLst>
  <dgm:cxnLst>
    <dgm:cxn modelId="{E2083DA8-7302-4D20-8CA8-21884AE6A8A1}" srcId="{121A04A4-4695-458F-BE51-5AF79B10BF7A}" destId="{5A5AEE21-0BE4-4C84-9E70-BC8C84FA61B6}" srcOrd="0" destOrd="0" parTransId="{845AFE14-FCBD-4CBA-BAC3-6C53F3BEEB40}" sibTransId="{DD12F243-2C2E-4CBF-A600-AF2F39E14FD2}"/>
    <dgm:cxn modelId="{0A8C04F5-9C32-4720-BD07-B840DDAEE318}" srcId="{121A04A4-4695-458F-BE51-5AF79B10BF7A}" destId="{B44CE40C-39E1-4224-BBAD-47A2E7107323}" srcOrd="1" destOrd="0" parTransId="{2BAE3C46-798B-4834-84E7-54E3403C20AA}" sibTransId="{DE387ED0-42A0-4CDB-BB9C-730AA37D851E}"/>
    <dgm:cxn modelId="{FEE3091F-C468-40EE-B780-C9384FF2F438}" type="presOf" srcId="{B44CE40C-39E1-4224-BBAD-47A2E7107323}" destId="{66C0BBC6-B6BC-48BC-A105-2FFA01611E91}" srcOrd="0" destOrd="0" presId="urn:microsoft.com/office/officeart/2005/8/layout/list1"/>
    <dgm:cxn modelId="{C2BDA07C-428F-4708-AC03-C8B3077BA24A}" type="presOf" srcId="{5A5AEE21-0BE4-4C84-9E70-BC8C84FA61B6}" destId="{3073783D-4705-434B-8A88-3E8FD973BA51}" srcOrd="0" destOrd="0" presId="urn:microsoft.com/office/officeart/2005/8/layout/list1"/>
    <dgm:cxn modelId="{563954BD-825C-4D01-AF20-12B2688124A9}" type="presOf" srcId="{121A04A4-4695-458F-BE51-5AF79B10BF7A}" destId="{FF3481F9-FB4A-4F29-903F-AB0CAA287FBE}" srcOrd="0" destOrd="0" presId="urn:microsoft.com/office/officeart/2005/8/layout/list1"/>
    <dgm:cxn modelId="{E47489C8-EEEE-496E-843A-A446F0C83089}" type="presOf" srcId="{5A5AEE21-0BE4-4C84-9E70-BC8C84FA61B6}" destId="{DCF4B358-BB5C-4A6A-B403-85EEAFC7E3E8}" srcOrd="1" destOrd="0" presId="urn:microsoft.com/office/officeart/2005/8/layout/list1"/>
    <dgm:cxn modelId="{EBD5C092-839C-42C3-9394-2D6114606528}" type="presOf" srcId="{B44CE40C-39E1-4224-BBAD-47A2E7107323}" destId="{49FCBA94-8522-47F9-B3D5-0BDA5A331099}" srcOrd="1" destOrd="0" presId="urn:microsoft.com/office/officeart/2005/8/layout/list1"/>
    <dgm:cxn modelId="{1FABF16B-C978-4D69-92C7-9D451798A4A5}" type="presParOf" srcId="{FF3481F9-FB4A-4F29-903F-AB0CAA287FBE}" destId="{CE7D663A-AD5C-43BE-8DDC-B26C864A5CFC}" srcOrd="0" destOrd="0" presId="urn:microsoft.com/office/officeart/2005/8/layout/list1"/>
    <dgm:cxn modelId="{5FD638C9-72A6-4CF2-81D6-FDF98FA3237D}" type="presParOf" srcId="{CE7D663A-AD5C-43BE-8DDC-B26C864A5CFC}" destId="{3073783D-4705-434B-8A88-3E8FD973BA51}" srcOrd="0" destOrd="0" presId="urn:microsoft.com/office/officeart/2005/8/layout/list1"/>
    <dgm:cxn modelId="{A275EFC9-D246-45B4-B2DA-386B226FB5D0}" type="presParOf" srcId="{CE7D663A-AD5C-43BE-8DDC-B26C864A5CFC}" destId="{DCF4B358-BB5C-4A6A-B403-85EEAFC7E3E8}" srcOrd="1" destOrd="0" presId="urn:microsoft.com/office/officeart/2005/8/layout/list1"/>
    <dgm:cxn modelId="{809D37DC-4AFB-4B50-99E9-A91B30853EBF}" type="presParOf" srcId="{FF3481F9-FB4A-4F29-903F-AB0CAA287FBE}" destId="{D027DD7C-BFE9-4D2D-A1DD-D605CB471D64}" srcOrd="1" destOrd="0" presId="urn:microsoft.com/office/officeart/2005/8/layout/list1"/>
    <dgm:cxn modelId="{CE4DFE5F-A235-4059-972D-B8413D7301D4}" type="presParOf" srcId="{FF3481F9-FB4A-4F29-903F-AB0CAA287FBE}" destId="{BDF1CD86-1022-435D-AD57-EEFB5F2CCE16}" srcOrd="2" destOrd="0" presId="urn:microsoft.com/office/officeart/2005/8/layout/list1"/>
    <dgm:cxn modelId="{9D93D6E0-2B40-401D-8233-CA2905251917}" type="presParOf" srcId="{FF3481F9-FB4A-4F29-903F-AB0CAA287FBE}" destId="{577A06F6-6E53-4D3F-825C-028148C3B97F}" srcOrd="3" destOrd="0" presId="urn:microsoft.com/office/officeart/2005/8/layout/list1"/>
    <dgm:cxn modelId="{12E413B5-7D91-4549-A343-F748CB4E0097}" type="presParOf" srcId="{FF3481F9-FB4A-4F29-903F-AB0CAA287FBE}" destId="{CA662918-A1E4-417E-BFA0-7D8F531652EF}" srcOrd="4" destOrd="0" presId="urn:microsoft.com/office/officeart/2005/8/layout/list1"/>
    <dgm:cxn modelId="{138A2F91-435D-4B94-9F37-4726E416C6F5}" type="presParOf" srcId="{CA662918-A1E4-417E-BFA0-7D8F531652EF}" destId="{66C0BBC6-B6BC-48BC-A105-2FFA01611E91}" srcOrd="0" destOrd="0" presId="urn:microsoft.com/office/officeart/2005/8/layout/list1"/>
    <dgm:cxn modelId="{03C4754B-84C8-4ED6-A9B8-FD9BE20038BC}" type="presParOf" srcId="{CA662918-A1E4-417E-BFA0-7D8F531652EF}" destId="{49FCBA94-8522-47F9-B3D5-0BDA5A331099}" srcOrd="1" destOrd="0" presId="urn:microsoft.com/office/officeart/2005/8/layout/list1"/>
    <dgm:cxn modelId="{33F20972-7F81-486B-A9A7-549DA96E8B88}" type="presParOf" srcId="{FF3481F9-FB4A-4F29-903F-AB0CAA287FBE}" destId="{FEC06864-7CAB-4DCC-BD01-58B4F0AFA169}" srcOrd="5" destOrd="0" presId="urn:microsoft.com/office/officeart/2005/8/layout/list1"/>
    <dgm:cxn modelId="{68BCBC96-CFDC-412D-865D-16CB0CC128A4}" type="presParOf" srcId="{FF3481F9-FB4A-4F29-903F-AB0CAA287FBE}" destId="{CA100341-F597-479D-8D3A-CE1838319C27}"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21A04A4-4695-458F-BE51-5AF79B10BF7A}" type="doc">
      <dgm:prSet loTypeId="urn:microsoft.com/office/officeart/2005/8/layout/list1" loCatId="list" qsTypeId="urn:microsoft.com/office/officeart/2005/8/quickstyle/simple5" qsCatId="simple" csTypeId="urn:microsoft.com/office/officeart/2005/8/colors/accent1_2" csCatId="accent1" phldr="1"/>
      <dgm:spPr/>
      <dgm:t>
        <a:bodyPr/>
        <a:lstStyle/>
        <a:p>
          <a:endParaRPr lang="en-US"/>
        </a:p>
      </dgm:t>
    </dgm:pt>
    <dgm:pt modelId="{5A5AEE21-0BE4-4C84-9E70-BC8C84FA61B6}">
      <dgm:prSet phldrT="[Text]" custT="1"/>
      <dgm:spPr>
        <a:solidFill>
          <a:schemeClr val="bg2"/>
        </a:solidFill>
      </dgm:spPr>
      <dgm:t>
        <a:bodyPr/>
        <a:lstStyle/>
        <a:p>
          <a:r>
            <a:rPr lang="en-US" sz="2200" dirty="0" smtClean="0"/>
            <a:t>Do we require to issue TDS Certificate?</a:t>
          </a:r>
        </a:p>
      </dgm:t>
    </dgm:pt>
    <dgm:pt modelId="{845AFE14-FCBD-4CBA-BAC3-6C53F3BEEB40}" type="parTrans" cxnId="{E2083DA8-7302-4D20-8CA8-21884AE6A8A1}">
      <dgm:prSet/>
      <dgm:spPr/>
      <dgm:t>
        <a:bodyPr/>
        <a:lstStyle/>
        <a:p>
          <a:endParaRPr lang="en-US"/>
        </a:p>
      </dgm:t>
    </dgm:pt>
    <dgm:pt modelId="{DD12F243-2C2E-4CBF-A600-AF2F39E14FD2}" type="sibTrans" cxnId="{E2083DA8-7302-4D20-8CA8-21884AE6A8A1}">
      <dgm:prSet/>
      <dgm:spPr/>
      <dgm:t>
        <a:bodyPr/>
        <a:lstStyle/>
        <a:p>
          <a:endParaRPr lang="en-US"/>
        </a:p>
      </dgm:t>
    </dgm:pt>
    <dgm:pt modelId="{B44CE40C-39E1-4224-BBAD-47A2E7107323}">
      <dgm:prSet phldrT="[Text]" custT="1"/>
      <dgm:spPr/>
      <dgm:t>
        <a:bodyPr/>
        <a:lstStyle/>
        <a:p>
          <a:r>
            <a:rPr lang="en-US" sz="2200" dirty="0" smtClean="0"/>
            <a:t>TDS Certificate in Form GSTR-07A will be </a:t>
          </a:r>
          <a:r>
            <a:rPr lang="en-US" sz="2200" b="1" dirty="0" smtClean="0"/>
            <a:t>downloadable</a:t>
          </a:r>
          <a:r>
            <a:rPr lang="en-US" sz="2200" dirty="0" smtClean="0"/>
            <a:t> from the portal by supplier after accepting the transactions uploaded by deductor.</a:t>
          </a:r>
        </a:p>
        <a:p>
          <a:endParaRPr lang="en-US" sz="2200" dirty="0" smtClean="0"/>
        </a:p>
      </dgm:t>
    </dgm:pt>
    <dgm:pt modelId="{2BAE3C46-798B-4834-84E7-54E3403C20AA}" type="parTrans" cxnId="{0A8C04F5-9C32-4720-BD07-B840DDAEE318}">
      <dgm:prSet/>
      <dgm:spPr/>
      <dgm:t>
        <a:bodyPr/>
        <a:lstStyle/>
        <a:p>
          <a:endParaRPr lang="en-US"/>
        </a:p>
      </dgm:t>
    </dgm:pt>
    <dgm:pt modelId="{DE387ED0-42A0-4CDB-BB9C-730AA37D851E}" type="sibTrans" cxnId="{0A8C04F5-9C32-4720-BD07-B840DDAEE318}">
      <dgm:prSet/>
      <dgm:spPr/>
      <dgm:t>
        <a:bodyPr/>
        <a:lstStyle/>
        <a:p>
          <a:endParaRPr lang="en-US"/>
        </a:p>
      </dgm:t>
    </dgm:pt>
    <dgm:pt modelId="{FF3481F9-FB4A-4F29-903F-AB0CAA287FBE}" type="pres">
      <dgm:prSet presAssocID="{121A04A4-4695-458F-BE51-5AF79B10BF7A}" presName="linear" presStyleCnt="0">
        <dgm:presLayoutVars>
          <dgm:dir/>
          <dgm:animLvl val="lvl"/>
          <dgm:resizeHandles val="exact"/>
        </dgm:presLayoutVars>
      </dgm:prSet>
      <dgm:spPr/>
      <dgm:t>
        <a:bodyPr/>
        <a:lstStyle/>
        <a:p>
          <a:endParaRPr lang="en-US"/>
        </a:p>
      </dgm:t>
    </dgm:pt>
    <dgm:pt modelId="{CE7D663A-AD5C-43BE-8DDC-B26C864A5CFC}" type="pres">
      <dgm:prSet presAssocID="{5A5AEE21-0BE4-4C84-9E70-BC8C84FA61B6}" presName="parentLin" presStyleCnt="0"/>
      <dgm:spPr/>
    </dgm:pt>
    <dgm:pt modelId="{3073783D-4705-434B-8A88-3E8FD973BA51}" type="pres">
      <dgm:prSet presAssocID="{5A5AEE21-0BE4-4C84-9E70-BC8C84FA61B6}" presName="parentLeftMargin" presStyleLbl="node1" presStyleIdx="0" presStyleCnt="2"/>
      <dgm:spPr/>
      <dgm:t>
        <a:bodyPr/>
        <a:lstStyle/>
        <a:p>
          <a:endParaRPr lang="en-US"/>
        </a:p>
      </dgm:t>
    </dgm:pt>
    <dgm:pt modelId="{DCF4B358-BB5C-4A6A-B403-85EEAFC7E3E8}" type="pres">
      <dgm:prSet presAssocID="{5A5AEE21-0BE4-4C84-9E70-BC8C84FA61B6}" presName="parentText" presStyleLbl="node1" presStyleIdx="0" presStyleCnt="2" custScaleY="58850" custLinFactNeighborX="-7173" custLinFactNeighborY="-2749">
        <dgm:presLayoutVars>
          <dgm:chMax val="0"/>
          <dgm:bulletEnabled val="1"/>
        </dgm:presLayoutVars>
      </dgm:prSet>
      <dgm:spPr/>
      <dgm:t>
        <a:bodyPr/>
        <a:lstStyle/>
        <a:p>
          <a:endParaRPr lang="en-US"/>
        </a:p>
      </dgm:t>
    </dgm:pt>
    <dgm:pt modelId="{D027DD7C-BFE9-4D2D-A1DD-D605CB471D64}" type="pres">
      <dgm:prSet presAssocID="{5A5AEE21-0BE4-4C84-9E70-BC8C84FA61B6}" presName="negativeSpace" presStyleCnt="0"/>
      <dgm:spPr/>
    </dgm:pt>
    <dgm:pt modelId="{BDF1CD86-1022-435D-AD57-EEFB5F2CCE16}" type="pres">
      <dgm:prSet presAssocID="{5A5AEE21-0BE4-4C84-9E70-BC8C84FA61B6}" presName="childText" presStyleLbl="conFgAcc1" presStyleIdx="0" presStyleCnt="2" custScaleY="69569">
        <dgm:presLayoutVars>
          <dgm:bulletEnabled val="1"/>
        </dgm:presLayoutVars>
      </dgm:prSet>
      <dgm:spPr/>
    </dgm:pt>
    <dgm:pt modelId="{577A06F6-6E53-4D3F-825C-028148C3B97F}" type="pres">
      <dgm:prSet presAssocID="{DD12F243-2C2E-4CBF-A600-AF2F39E14FD2}" presName="spaceBetweenRectangles" presStyleCnt="0"/>
      <dgm:spPr/>
    </dgm:pt>
    <dgm:pt modelId="{CA662918-A1E4-417E-BFA0-7D8F531652EF}" type="pres">
      <dgm:prSet presAssocID="{B44CE40C-39E1-4224-BBAD-47A2E7107323}" presName="parentLin" presStyleCnt="0"/>
      <dgm:spPr/>
    </dgm:pt>
    <dgm:pt modelId="{66C0BBC6-B6BC-48BC-A105-2FFA01611E91}" type="pres">
      <dgm:prSet presAssocID="{B44CE40C-39E1-4224-BBAD-47A2E7107323}" presName="parentLeftMargin" presStyleLbl="node1" presStyleIdx="0" presStyleCnt="2"/>
      <dgm:spPr/>
      <dgm:t>
        <a:bodyPr/>
        <a:lstStyle/>
        <a:p>
          <a:endParaRPr lang="en-US"/>
        </a:p>
      </dgm:t>
    </dgm:pt>
    <dgm:pt modelId="{49FCBA94-8522-47F9-B3D5-0BDA5A331099}" type="pres">
      <dgm:prSet presAssocID="{B44CE40C-39E1-4224-BBAD-47A2E7107323}" presName="parentText" presStyleLbl="node1" presStyleIdx="1" presStyleCnt="2" custScaleX="132851" custScaleY="98562" custLinFactNeighborY="621">
        <dgm:presLayoutVars>
          <dgm:chMax val="0"/>
          <dgm:bulletEnabled val="1"/>
        </dgm:presLayoutVars>
      </dgm:prSet>
      <dgm:spPr/>
      <dgm:t>
        <a:bodyPr/>
        <a:lstStyle/>
        <a:p>
          <a:endParaRPr lang="en-US"/>
        </a:p>
      </dgm:t>
    </dgm:pt>
    <dgm:pt modelId="{FEC06864-7CAB-4DCC-BD01-58B4F0AFA169}" type="pres">
      <dgm:prSet presAssocID="{B44CE40C-39E1-4224-BBAD-47A2E7107323}" presName="negativeSpace" presStyleCnt="0"/>
      <dgm:spPr/>
    </dgm:pt>
    <dgm:pt modelId="{CA100341-F597-479D-8D3A-CE1838319C27}" type="pres">
      <dgm:prSet presAssocID="{B44CE40C-39E1-4224-BBAD-47A2E7107323}" presName="childText" presStyleLbl="conFgAcc1" presStyleIdx="1" presStyleCnt="2" custScaleY="66770">
        <dgm:presLayoutVars>
          <dgm:bulletEnabled val="1"/>
        </dgm:presLayoutVars>
      </dgm:prSet>
      <dgm:spPr/>
      <dgm:t>
        <a:bodyPr/>
        <a:lstStyle/>
        <a:p>
          <a:endParaRPr lang="en-US"/>
        </a:p>
      </dgm:t>
    </dgm:pt>
  </dgm:ptLst>
  <dgm:cxnLst>
    <dgm:cxn modelId="{E2083DA8-7302-4D20-8CA8-21884AE6A8A1}" srcId="{121A04A4-4695-458F-BE51-5AF79B10BF7A}" destId="{5A5AEE21-0BE4-4C84-9E70-BC8C84FA61B6}" srcOrd="0" destOrd="0" parTransId="{845AFE14-FCBD-4CBA-BAC3-6C53F3BEEB40}" sibTransId="{DD12F243-2C2E-4CBF-A600-AF2F39E14FD2}"/>
    <dgm:cxn modelId="{0A8C04F5-9C32-4720-BD07-B840DDAEE318}" srcId="{121A04A4-4695-458F-BE51-5AF79B10BF7A}" destId="{B44CE40C-39E1-4224-BBAD-47A2E7107323}" srcOrd="1" destOrd="0" parTransId="{2BAE3C46-798B-4834-84E7-54E3403C20AA}" sibTransId="{DE387ED0-42A0-4CDB-BB9C-730AA37D851E}"/>
    <dgm:cxn modelId="{43B0BD1E-847E-4A46-9D95-89DD3BCCBB73}" type="presOf" srcId="{5A5AEE21-0BE4-4C84-9E70-BC8C84FA61B6}" destId="{3073783D-4705-434B-8A88-3E8FD973BA51}" srcOrd="0" destOrd="0" presId="urn:microsoft.com/office/officeart/2005/8/layout/list1"/>
    <dgm:cxn modelId="{8D3F6AEE-ECF0-446F-85EA-E7C9225DF0BD}" type="presOf" srcId="{B44CE40C-39E1-4224-BBAD-47A2E7107323}" destId="{49FCBA94-8522-47F9-B3D5-0BDA5A331099}" srcOrd="1" destOrd="0" presId="urn:microsoft.com/office/officeart/2005/8/layout/list1"/>
    <dgm:cxn modelId="{B55AD600-19B0-4674-B7AE-96D0793F567C}" type="presOf" srcId="{B44CE40C-39E1-4224-BBAD-47A2E7107323}" destId="{66C0BBC6-B6BC-48BC-A105-2FFA01611E91}" srcOrd="0" destOrd="0" presId="urn:microsoft.com/office/officeart/2005/8/layout/list1"/>
    <dgm:cxn modelId="{A6928479-14CA-4BDB-BC82-6F55C647115B}" type="presOf" srcId="{5A5AEE21-0BE4-4C84-9E70-BC8C84FA61B6}" destId="{DCF4B358-BB5C-4A6A-B403-85EEAFC7E3E8}" srcOrd="1" destOrd="0" presId="urn:microsoft.com/office/officeart/2005/8/layout/list1"/>
    <dgm:cxn modelId="{CCE6906A-CFDD-4A80-A9CF-9A2739A99A92}" type="presOf" srcId="{121A04A4-4695-458F-BE51-5AF79B10BF7A}" destId="{FF3481F9-FB4A-4F29-903F-AB0CAA287FBE}" srcOrd="0" destOrd="0" presId="urn:microsoft.com/office/officeart/2005/8/layout/list1"/>
    <dgm:cxn modelId="{6C6B8D3C-A4E1-4C34-B93C-E51AC52DECCB}" type="presParOf" srcId="{FF3481F9-FB4A-4F29-903F-AB0CAA287FBE}" destId="{CE7D663A-AD5C-43BE-8DDC-B26C864A5CFC}" srcOrd="0" destOrd="0" presId="urn:microsoft.com/office/officeart/2005/8/layout/list1"/>
    <dgm:cxn modelId="{01E20C85-91FC-4AD4-9C11-D2FF675890E4}" type="presParOf" srcId="{CE7D663A-AD5C-43BE-8DDC-B26C864A5CFC}" destId="{3073783D-4705-434B-8A88-3E8FD973BA51}" srcOrd="0" destOrd="0" presId="urn:microsoft.com/office/officeart/2005/8/layout/list1"/>
    <dgm:cxn modelId="{6551C810-5DFE-44AF-838F-767A7C59268E}" type="presParOf" srcId="{CE7D663A-AD5C-43BE-8DDC-B26C864A5CFC}" destId="{DCF4B358-BB5C-4A6A-B403-85EEAFC7E3E8}" srcOrd="1" destOrd="0" presId="urn:microsoft.com/office/officeart/2005/8/layout/list1"/>
    <dgm:cxn modelId="{C91888D4-EF3A-4319-952B-BC42A12D68FB}" type="presParOf" srcId="{FF3481F9-FB4A-4F29-903F-AB0CAA287FBE}" destId="{D027DD7C-BFE9-4D2D-A1DD-D605CB471D64}" srcOrd="1" destOrd="0" presId="urn:microsoft.com/office/officeart/2005/8/layout/list1"/>
    <dgm:cxn modelId="{A0F5E7B2-DAB8-4BE7-9501-847AF5165154}" type="presParOf" srcId="{FF3481F9-FB4A-4F29-903F-AB0CAA287FBE}" destId="{BDF1CD86-1022-435D-AD57-EEFB5F2CCE16}" srcOrd="2" destOrd="0" presId="urn:microsoft.com/office/officeart/2005/8/layout/list1"/>
    <dgm:cxn modelId="{51BD7BDB-2DE1-4CC6-B9BD-18D3273C4A5D}" type="presParOf" srcId="{FF3481F9-FB4A-4F29-903F-AB0CAA287FBE}" destId="{577A06F6-6E53-4D3F-825C-028148C3B97F}" srcOrd="3" destOrd="0" presId="urn:microsoft.com/office/officeart/2005/8/layout/list1"/>
    <dgm:cxn modelId="{CA676BBB-582B-493E-85E8-5508B90DA8DB}" type="presParOf" srcId="{FF3481F9-FB4A-4F29-903F-AB0CAA287FBE}" destId="{CA662918-A1E4-417E-BFA0-7D8F531652EF}" srcOrd="4" destOrd="0" presId="urn:microsoft.com/office/officeart/2005/8/layout/list1"/>
    <dgm:cxn modelId="{66CEA643-1E88-40E2-9108-8BDC1013B472}" type="presParOf" srcId="{CA662918-A1E4-417E-BFA0-7D8F531652EF}" destId="{66C0BBC6-B6BC-48BC-A105-2FFA01611E91}" srcOrd="0" destOrd="0" presId="urn:microsoft.com/office/officeart/2005/8/layout/list1"/>
    <dgm:cxn modelId="{C99E382B-52F4-4045-BFE6-32050D9C5EC0}" type="presParOf" srcId="{CA662918-A1E4-417E-BFA0-7D8F531652EF}" destId="{49FCBA94-8522-47F9-B3D5-0BDA5A331099}" srcOrd="1" destOrd="0" presId="urn:microsoft.com/office/officeart/2005/8/layout/list1"/>
    <dgm:cxn modelId="{D3F4C75A-20B4-40FC-B366-1E59E8F3C7CD}" type="presParOf" srcId="{FF3481F9-FB4A-4F29-903F-AB0CAA287FBE}" destId="{FEC06864-7CAB-4DCC-BD01-58B4F0AFA169}" srcOrd="5" destOrd="0" presId="urn:microsoft.com/office/officeart/2005/8/layout/list1"/>
    <dgm:cxn modelId="{FA64C8BB-802A-4A9C-84A6-48B240866C3F}" type="presParOf" srcId="{FF3481F9-FB4A-4F29-903F-AB0CAA287FBE}" destId="{CA100341-F597-479D-8D3A-CE1838319C27}"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21A04A4-4695-458F-BE51-5AF79B10BF7A}" type="doc">
      <dgm:prSet loTypeId="urn:microsoft.com/office/officeart/2005/8/layout/list1" loCatId="list" qsTypeId="urn:microsoft.com/office/officeart/2005/8/quickstyle/simple5" qsCatId="simple" csTypeId="urn:microsoft.com/office/officeart/2005/8/colors/accent1_2" csCatId="accent1" phldr="1"/>
      <dgm:spPr/>
      <dgm:t>
        <a:bodyPr/>
        <a:lstStyle/>
        <a:p>
          <a:endParaRPr lang="en-US"/>
        </a:p>
      </dgm:t>
    </dgm:pt>
    <dgm:pt modelId="{5A5AEE21-0BE4-4C84-9E70-BC8C84FA61B6}">
      <dgm:prSet phldrT="[Text]" custT="1"/>
      <dgm:spPr>
        <a:solidFill>
          <a:schemeClr val="bg2"/>
        </a:solidFill>
      </dgm:spPr>
      <dgm:t>
        <a:bodyPr/>
        <a:lstStyle/>
        <a:p>
          <a:r>
            <a:rPr lang="en-US" sz="2200" dirty="0" smtClean="0"/>
            <a:t>Is there any penalty for any default in issuing TDS Certificate?</a:t>
          </a:r>
        </a:p>
      </dgm:t>
    </dgm:pt>
    <dgm:pt modelId="{845AFE14-FCBD-4CBA-BAC3-6C53F3BEEB40}" type="parTrans" cxnId="{E2083DA8-7302-4D20-8CA8-21884AE6A8A1}">
      <dgm:prSet/>
      <dgm:spPr/>
      <dgm:t>
        <a:bodyPr/>
        <a:lstStyle/>
        <a:p>
          <a:endParaRPr lang="en-US"/>
        </a:p>
      </dgm:t>
    </dgm:pt>
    <dgm:pt modelId="{DD12F243-2C2E-4CBF-A600-AF2F39E14FD2}" type="sibTrans" cxnId="{E2083DA8-7302-4D20-8CA8-21884AE6A8A1}">
      <dgm:prSet/>
      <dgm:spPr/>
      <dgm:t>
        <a:bodyPr/>
        <a:lstStyle/>
        <a:p>
          <a:endParaRPr lang="en-US"/>
        </a:p>
      </dgm:t>
    </dgm:pt>
    <dgm:pt modelId="{B44CE40C-39E1-4224-BBAD-47A2E7107323}">
      <dgm:prSet phldrT="[Text]" custT="1"/>
      <dgm:spPr/>
      <dgm:t>
        <a:bodyPr/>
        <a:lstStyle/>
        <a:p>
          <a:pPr algn="ctr"/>
          <a:r>
            <a:rPr lang="en-US" sz="2200" dirty="0" smtClean="0"/>
            <a:t>If any deductor fails to furnish to the </a:t>
          </a:r>
          <a:r>
            <a:rPr lang="en-US" sz="2200" dirty="0" err="1" smtClean="0"/>
            <a:t>deductee</a:t>
          </a:r>
          <a:r>
            <a:rPr lang="en-US" sz="2200" dirty="0" smtClean="0"/>
            <a:t> the certificate, after deducting the tax at source, within five days of crediting the amount so deducted to the Government, the deductor shall pay, by way of a late fee, a sum of one hundred rupees per day from the day after the expiry of such five days period until the failure is rectified, subject to a maximum amount of five thousand rupees.</a:t>
          </a:r>
          <a:endParaRPr lang="en-US" sz="2200" b="1" dirty="0" smtClean="0">
            <a:solidFill>
              <a:schemeClr val="bg2"/>
            </a:solidFill>
          </a:endParaRPr>
        </a:p>
      </dgm:t>
    </dgm:pt>
    <dgm:pt modelId="{2BAE3C46-798B-4834-84E7-54E3403C20AA}" type="parTrans" cxnId="{0A8C04F5-9C32-4720-BD07-B840DDAEE318}">
      <dgm:prSet/>
      <dgm:spPr/>
      <dgm:t>
        <a:bodyPr/>
        <a:lstStyle/>
        <a:p>
          <a:endParaRPr lang="en-US"/>
        </a:p>
      </dgm:t>
    </dgm:pt>
    <dgm:pt modelId="{DE387ED0-42A0-4CDB-BB9C-730AA37D851E}" type="sibTrans" cxnId="{0A8C04F5-9C32-4720-BD07-B840DDAEE318}">
      <dgm:prSet/>
      <dgm:spPr/>
      <dgm:t>
        <a:bodyPr/>
        <a:lstStyle/>
        <a:p>
          <a:endParaRPr lang="en-US"/>
        </a:p>
      </dgm:t>
    </dgm:pt>
    <dgm:pt modelId="{FF3481F9-FB4A-4F29-903F-AB0CAA287FBE}" type="pres">
      <dgm:prSet presAssocID="{121A04A4-4695-458F-BE51-5AF79B10BF7A}" presName="linear" presStyleCnt="0">
        <dgm:presLayoutVars>
          <dgm:dir/>
          <dgm:animLvl val="lvl"/>
          <dgm:resizeHandles val="exact"/>
        </dgm:presLayoutVars>
      </dgm:prSet>
      <dgm:spPr/>
      <dgm:t>
        <a:bodyPr/>
        <a:lstStyle/>
        <a:p>
          <a:endParaRPr lang="en-US"/>
        </a:p>
      </dgm:t>
    </dgm:pt>
    <dgm:pt modelId="{CE7D663A-AD5C-43BE-8DDC-B26C864A5CFC}" type="pres">
      <dgm:prSet presAssocID="{5A5AEE21-0BE4-4C84-9E70-BC8C84FA61B6}" presName="parentLin" presStyleCnt="0"/>
      <dgm:spPr/>
    </dgm:pt>
    <dgm:pt modelId="{3073783D-4705-434B-8A88-3E8FD973BA51}" type="pres">
      <dgm:prSet presAssocID="{5A5AEE21-0BE4-4C84-9E70-BC8C84FA61B6}" presName="parentLeftMargin" presStyleLbl="node1" presStyleIdx="0" presStyleCnt="2"/>
      <dgm:spPr/>
      <dgm:t>
        <a:bodyPr/>
        <a:lstStyle/>
        <a:p>
          <a:endParaRPr lang="en-US"/>
        </a:p>
      </dgm:t>
    </dgm:pt>
    <dgm:pt modelId="{DCF4B358-BB5C-4A6A-B403-85EEAFC7E3E8}" type="pres">
      <dgm:prSet presAssocID="{5A5AEE21-0BE4-4C84-9E70-BC8C84FA61B6}" presName="parentText" presStyleLbl="node1" presStyleIdx="0" presStyleCnt="2" custScaleX="114587" custScaleY="58850" custLinFactNeighborX="-7173" custLinFactNeighborY="-2749">
        <dgm:presLayoutVars>
          <dgm:chMax val="0"/>
          <dgm:bulletEnabled val="1"/>
        </dgm:presLayoutVars>
      </dgm:prSet>
      <dgm:spPr/>
      <dgm:t>
        <a:bodyPr/>
        <a:lstStyle/>
        <a:p>
          <a:endParaRPr lang="en-US"/>
        </a:p>
      </dgm:t>
    </dgm:pt>
    <dgm:pt modelId="{D027DD7C-BFE9-4D2D-A1DD-D605CB471D64}" type="pres">
      <dgm:prSet presAssocID="{5A5AEE21-0BE4-4C84-9E70-BC8C84FA61B6}" presName="negativeSpace" presStyleCnt="0"/>
      <dgm:spPr/>
    </dgm:pt>
    <dgm:pt modelId="{BDF1CD86-1022-435D-AD57-EEFB5F2CCE16}" type="pres">
      <dgm:prSet presAssocID="{5A5AEE21-0BE4-4C84-9E70-BC8C84FA61B6}" presName="childText" presStyleLbl="conFgAcc1" presStyleIdx="0" presStyleCnt="2" custScaleY="69569">
        <dgm:presLayoutVars>
          <dgm:bulletEnabled val="1"/>
        </dgm:presLayoutVars>
      </dgm:prSet>
      <dgm:spPr/>
    </dgm:pt>
    <dgm:pt modelId="{577A06F6-6E53-4D3F-825C-028148C3B97F}" type="pres">
      <dgm:prSet presAssocID="{DD12F243-2C2E-4CBF-A600-AF2F39E14FD2}" presName="spaceBetweenRectangles" presStyleCnt="0"/>
      <dgm:spPr/>
    </dgm:pt>
    <dgm:pt modelId="{CA662918-A1E4-417E-BFA0-7D8F531652EF}" type="pres">
      <dgm:prSet presAssocID="{B44CE40C-39E1-4224-BBAD-47A2E7107323}" presName="parentLin" presStyleCnt="0"/>
      <dgm:spPr/>
    </dgm:pt>
    <dgm:pt modelId="{66C0BBC6-B6BC-48BC-A105-2FFA01611E91}" type="pres">
      <dgm:prSet presAssocID="{B44CE40C-39E1-4224-BBAD-47A2E7107323}" presName="parentLeftMargin" presStyleLbl="node1" presStyleIdx="0" presStyleCnt="2"/>
      <dgm:spPr/>
      <dgm:t>
        <a:bodyPr/>
        <a:lstStyle/>
        <a:p>
          <a:endParaRPr lang="en-US"/>
        </a:p>
      </dgm:t>
    </dgm:pt>
    <dgm:pt modelId="{49FCBA94-8522-47F9-B3D5-0BDA5A331099}" type="pres">
      <dgm:prSet presAssocID="{B44CE40C-39E1-4224-BBAD-47A2E7107323}" presName="parentText" presStyleLbl="node1" presStyleIdx="1" presStyleCnt="2" custScaleX="132851" custScaleY="135091" custLinFactNeighborY="621">
        <dgm:presLayoutVars>
          <dgm:chMax val="0"/>
          <dgm:bulletEnabled val="1"/>
        </dgm:presLayoutVars>
      </dgm:prSet>
      <dgm:spPr/>
      <dgm:t>
        <a:bodyPr/>
        <a:lstStyle/>
        <a:p>
          <a:endParaRPr lang="en-US"/>
        </a:p>
      </dgm:t>
    </dgm:pt>
    <dgm:pt modelId="{FEC06864-7CAB-4DCC-BD01-58B4F0AFA169}" type="pres">
      <dgm:prSet presAssocID="{B44CE40C-39E1-4224-BBAD-47A2E7107323}" presName="negativeSpace" presStyleCnt="0"/>
      <dgm:spPr/>
    </dgm:pt>
    <dgm:pt modelId="{CA100341-F597-479D-8D3A-CE1838319C27}" type="pres">
      <dgm:prSet presAssocID="{B44CE40C-39E1-4224-BBAD-47A2E7107323}" presName="childText" presStyleLbl="conFgAcc1" presStyleIdx="1" presStyleCnt="2" custScaleY="66770">
        <dgm:presLayoutVars>
          <dgm:bulletEnabled val="1"/>
        </dgm:presLayoutVars>
      </dgm:prSet>
      <dgm:spPr/>
      <dgm:t>
        <a:bodyPr/>
        <a:lstStyle/>
        <a:p>
          <a:endParaRPr lang="en-US"/>
        </a:p>
      </dgm:t>
    </dgm:pt>
  </dgm:ptLst>
  <dgm:cxnLst>
    <dgm:cxn modelId="{E2083DA8-7302-4D20-8CA8-21884AE6A8A1}" srcId="{121A04A4-4695-458F-BE51-5AF79B10BF7A}" destId="{5A5AEE21-0BE4-4C84-9E70-BC8C84FA61B6}" srcOrd="0" destOrd="0" parTransId="{845AFE14-FCBD-4CBA-BAC3-6C53F3BEEB40}" sibTransId="{DD12F243-2C2E-4CBF-A600-AF2F39E14FD2}"/>
    <dgm:cxn modelId="{5F299E81-9CA7-4F8D-85F9-E0AAB2274101}" type="presOf" srcId="{5A5AEE21-0BE4-4C84-9E70-BC8C84FA61B6}" destId="{3073783D-4705-434B-8A88-3E8FD973BA51}" srcOrd="0" destOrd="0" presId="urn:microsoft.com/office/officeart/2005/8/layout/list1"/>
    <dgm:cxn modelId="{320BDF30-1D5A-4DF9-A1C1-C5B7E5FEC19C}" type="presOf" srcId="{B44CE40C-39E1-4224-BBAD-47A2E7107323}" destId="{49FCBA94-8522-47F9-B3D5-0BDA5A331099}" srcOrd="1" destOrd="0" presId="urn:microsoft.com/office/officeart/2005/8/layout/list1"/>
    <dgm:cxn modelId="{1B073827-4B29-4BC3-861A-3F52F5893D95}" type="presOf" srcId="{5A5AEE21-0BE4-4C84-9E70-BC8C84FA61B6}" destId="{DCF4B358-BB5C-4A6A-B403-85EEAFC7E3E8}" srcOrd="1" destOrd="0" presId="urn:microsoft.com/office/officeart/2005/8/layout/list1"/>
    <dgm:cxn modelId="{0A8C04F5-9C32-4720-BD07-B840DDAEE318}" srcId="{121A04A4-4695-458F-BE51-5AF79B10BF7A}" destId="{B44CE40C-39E1-4224-BBAD-47A2E7107323}" srcOrd="1" destOrd="0" parTransId="{2BAE3C46-798B-4834-84E7-54E3403C20AA}" sibTransId="{DE387ED0-42A0-4CDB-BB9C-730AA37D851E}"/>
    <dgm:cxn modelId="{04ED5853-676B-4943-A99E-E210E065A023}" type="presOf" srcId="{B44CE40C-39E1-4224-BBAD-47A2E7107323}" destId="{66C0BBC6-B6BC-48BC-A105-2FFA01611E91}" srcOrd="0" destOrd="0" presId="urn:microsoft.com/office/officeart/2005/8/layout/list1"/>
    <dgm:cxn modelId="{E93658FF-DCF6-4A9D-A554-6F5F3D4428EE}" type="presOf" srcId="{121A04A4-4695-458F-BE51-5AF79B10BF7A}" destId="{FF3481F9-FB4A-4F29-903F-AB0CAA287FBE}" srcOrd="0" destOrd="0" presId="urn:microsoft.com/office/officeart/2005/8/layout/list1"/>
    <dgm:cxn modelId="{59B49A3E-073A-4D67-B8B2-F6EE374CECE5}" type="presParOf" srcId="{FF3481F9-FB4A-4F29-903F-AB0CAA287FBE}" destId="{CE7D663A-AD5C-43BE-8DDC-B26C864A5CFC}" srcOrd="0" destOrd="0" presId="urn:microsoft.com/office/officeart/2005/8/layout/list1"/>
    <dgm:cxn modelId="{4D748A1C-20FE-462F-9546-CEB17653C7BC}" type="presParOf" srcId="{CE7D663A-AD5C-43BE-8DDC-B26C864A5CFC}" destId="{3073783D-4705-434B-8A88-3E8FD973BA51}" srcOrd="0" destOrd="0" presId="urn:microsoft.com/office/officeart/2005/8/layout/list1"/>
    <dgm:cxn modelId="{267E7368-E3BC-4509-B787-1A62D8F7EDB0}" type="presParOf" srcId="{CE7D663A-AD5C-43BE-8DDC-B26C864A5CFC}" destId="{DCF4B358-BB5C-4A6A-B403-85EEAFC7E3E8}" srcOrd="1" destOrd="0" presId="urn:microsoft.com/office/officeart/2005/8/layout/list1"/>
    <dgm:cxn modelId="{8DB69C63-FF53-4517-AD22-448E6F2A1406}" type="presParOf" srcId="{FF3481F9-FB4A-4F29-903F-AB0CAA287FBE}" destId="{D027DD7C-BFE9-4D2D-A1DD-D605CB471D64}" srcOrd="1" destOrd="0" presId="urn:microsoft.com/office/officeart/2005/8/layout/list1"/>
    <dgm:cxn modelId="{00CA8060-9360-451A-BD2A-8F03987E061C}" type="presParOf" srcId="{FF3481F9-FB4A-4F29-903F-AB0CAA287FBE}" destId="{BDF1CD86-1022-435D-AD57-EEFB5F2CCE16}" srcOrd="2" destOrd="0" presId="urn:microsoft.com/office/officeart/2005/8/layout/list1"/>
    <dgm:cxn modelId="{15887C90-514C-4588-AFC3-E6982878C551}" type="presParOf" srcId="{FF3481F9-FB4A-4F29-903F-AB0CAA287FBE}" destId="{577A06F6-6E53-4D3F-825C-028148C3B97F}" srcOrd="3" destOrd="0" presId="urn:microsoft.com/office/officeart/2005/8/layout/list1"/>
    <dgm:cxn modelId="{BD9F5088-2CC2-4FE5-AA2A-6BFEBC39E7F2}" type="presParOf" srcId="{FF3481F9-FB4A-4F29-903F-AB0CAA287FBE}" destId="{CA662918-A1E4-417E-BFA0-7D8F531652EF}" srcOrd="4" destOrd="0" presId="urn:microsoft.com/office/officeart/2005/8/layout/list1"/>
    <dgm:cxn modelId="{B75C3A88-278E-4B1B-BA63-F7EEE2CEEFD3}" type="presParOf" srcId="{CA662918-A1E4-417E-BFA0-7D8F531652EF}" destId="{66C0BBC6-B6BC-48BC-A105-2FFA01611E91}" srcOrd="0" destOrd="0" presId="urn:microsoft.com/office/officeart/2005/8/layout/list1"/>
    <dgm:cxn modelId="{07F44993-E5F8-49AD-957F-970C1D95A95E}" type="presParOf" srcId="{CA662918-A1E4-417E-BFA0-7D8F531652EF}" destId="{49FCBA94-8522-47F9-B3D5-0BDA5A331099}" srcOrd="1" destOrd="0" presId="urn:microsoft.com/office/officeart/2005/8/layout/list1"/>
    <dgm:cxn modelId="{7D5DF422-569F-4D89-8E5E-41E538A37D91}" type="presParOf" srcId="{FF3481F9-FB4A-4F29-903F-AB0CAA287FBE}" destId="{FEC06864-7CAB-4DCC-BD01-58B4F0AFA169}" srcOrd="5" destOrd="0" presId="urn:microsoft.com/office/officeart/2005/8/layout/list1"/>
    <dgm:cxn modelId="{1A0D8331-7081-4EA8-8AF7-B056B9E92C7D}" type="presParOf" srcId="{FF3481F9-FB4A-4F29-903F-AB0CAA287FBE}" destId="{CA100341-F597-479D-8D3A-CE1838319C27}"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21A04A4-4695-458F-BE51-5AF79B10BF7A}" type="doc">
      <dgm:prSet loTypeId="urn:microsoft.com/office/officeart/2005/8/layout/list1" loCatId="list" qsTypeId="urn:microsoft.com/office/officeart/2005/8/quickstyle/simple5" qsCatId="simple" csTypeId="urn:microsoft.com/office/officeart/2005/8/colors/accent1_2" csCatId="accent1" phldr="1"/>
      <dgm:spPr/>
      <dgm:t>
        <a:bodyPr/>
        <a:lstStyle/>
        <a:p>
          <a:endParaRPr lang="en-US"/>
        </a:p>
      </dgm:t>
    </dgm:pt>
    <dgm:pt modelId="{5A5AEE21-0BE4-4C84-9E70-BC8C84FA61B6}">
      <dgm:prSet phldrT="[Text]" custT="1"/>
      <dgm:spPr>
        <a:solidFill>
          <a:schemeClr val="bg2"/>
        </a:solidFill>
      </dgm:spPr>
      <dgm:t>
        <a:bodyPr/>
        <a:lstStyle/>
        <a:p>
          <a:r>
            <a:rPr lang="en-US" sz="2200" dirty="0" smtClean="0"/>
            <a:t>Is there any penalty for any default in deducting tax?</a:t>
          </a:r>
        </a:p>
      </dgm:t>
    </dgm:pt>
    <dgm:pt modelId="{845AFE14-FCBD-4CBA-BAC3-6C53F3BEEB40}" type="parTrans" cxnId="{E2083DA8-7302-4D20-8CA8-21884AE6A8A1}">
      <dgm:prSet/>
      <dgm:spPr/>
      <dgm:t>
        <a:bodyPr/>
        <a:lstStyle/>
        <a:p>
          <a:endParaRPr lang="en-US"/>
        </a:p>
      </dgm:t>
    </dgm:pt>
    <dgm:pt modelId="{DD12F243-2C2E-4CBF-A600-AF2F39E14FD2}" type="sibTrans" cxnId="{E2083DA8-7302-4D20-8CA8-21884AE6A8A1}">
      <dgm:prSet/>
      <dgm:spPr/>
      <dgm:t>
        <a:bodyPr/>
        <a:lstStyle/>
        <a:p>
          <a:endParaRPr lang="en-US"/>
        </a:p>
      </dgm:t>
    </dgm:pt>
    <dgm:pt modelId="{B44CE40C-39E1-4224-BBAD-47A2E7107323}">
      <dgm:prSet phldrT="[Text]" custT="1"/>
      <dgm:spPr/>
      <dgm:t>
        <a:bodyPr/>
        <a:lstStyle/>
        <a:p>
          <a:r>
            <a:rPr lang="en-US" sz="2200" dirty="0" smtClean="0"/>
            <a:t>If any deductor fails to pay to the Government the amount deducted as tax under sub-section (1), he shall pay interest in accordance with the provisions of sub-section (1) of section 50, in addition to the amount of tax deducted.</a:t>
          </a:r>
        </a:p>
        <a:p>
          <a:pPr algn="ctr"/>
          <a:r>
            <a:rPr lang="en-US" sz="2200" dirty="0" smtClean="0"/>
            <a:t>+</a:t>
          </a:r>
        </a:p>
        <a:p>
          <a:pPr algn="ctr"/>
          <a:r>
            <a:rPr lang="en-US" sz="2200" dirty="0" smtClean="0"/>
            <a:t>he shall be liable to pay a penalty of ten thousand rupees or an amount equivalent to the tax evaded or the tax not deducted under section 51 or short deducted or deducted but not paid to the Government, whichever is higher.</a:t>
          </a:r>
        </a:p>
        <a:p>
          <a:pPr algn="ctr"/>
          <a:endParaRPr lang="en-US" sz="2200" b="1" dirty="0" smtClean="0">
            <a:solidFill>
              <a:schemeClr val="bg2"/>
            </a:solidFill>
          </a:endParaRPr>
        </a:p>
      </dgm:t>
    </dgm:pt>
    <dgm:pt modelId="{2BAE3C46-798B-4834-84E7-54E3403C20AA}" type="parTrans" cxnId="{0A8C04F5-9C32-4720-BD07-B840DDAEE318}">
      <dgm:prSet/>
      <dgm:spPr/>
      <dgm:t>
        <a:bodyPr/>
        <a:lstStyle/>
        <a:p>
          <a:endParaRPr lang="en-US"/>
        </a:p>
      </dgm:t>
    </dgm:pt>
    <dgm:pt modelId="{DE387ED0-42A0-4CDB-BB9C-730AA37D851E}" type="sibTrans" cxnId="{0A8C04F5-9C32-4720-BD07-B840DDAEE318}">
      <dgm:prSet/>
      <dgm:spPr/>
      <dgm:t>
        <a:bodyPr/>
        <a:lstStyle/>
        <a:p>
          <a:endParaRPr lang="en-US"/>
        </a:p>
      </dgm:t>
    </dgm:pt>
    <dgm:pt modelId="{FF3481F9-FB4A-4F29-903F-AB0CAA287FBE}" type="pres">
      <dgm:prSet presAssocID="{121A04A4-4695-458F-BE51-5AF79B10BF7A}" presName="linear" presStyleCnt="0">
        <dgm:presLayoutVars>
          <dgm:dir/>
          <dgm:animLvl val="lvl"/>
          <dgm:resizeHandles val="exact"/>
        </dgm:presLayoutVars>
      </dgm:prSet>
      <dgm:spPr/>
      <dgm:t>
        <a:bodyPr/>
        <a:lstStyle/>
        <a:p>
          <a:endParaRPr lang="en-US"/>
        </a:p>
      </dgm:t>
    </dgm:pt>
    <dgm:pt modelId="{CE7D663A-AD5C-43BE-8DDC-B26C864A5CFC}" type="pres">
      <dgm:prSet presAssocID="{5A5AEE21-0BE4-4C84-9E70-BC8C84FA61B6}" presName="parentLin" presStyleCnt="0"/>
      <dgm:spPr/>
    </dgm:pt>
    <dgm:pt modelId="{3073783D-4705-434B-8A88-3E8FD973BA51}" type="pres">
      <dgm:prSet presAssocID="{5A5AEE21-0BE4-4C84-9E70-BC8C84FA61B6}" presName="parentLeftMargin" presStyleLbl="node1" presStyleIdx="0" presStyleCnt="2"/>
      <dgm:spPr/>
      <dgm:t>
        <a:bodyPr/>
        <a:lstStyle/>
        <a:p>
          <a:endParaRPr lang="en-US"/>
        </a:p>
      </dgm:t>
    </dgm:pt>
    <dgm:pt modelId="{DCF4B358-BB5C-4A6A-B403-85EEAFC7E3E8}" type="pres">
      <dgm:prSet presAssocID="{5A5AEE21-0BE4-4C84-9E70-BC8C84FA61B6}" presName="parentText" presStyleLbl="node1" presStyleIdx="0" presStyleCnt="2" custScaleX="114587" custScaleY="58850" custLinFactNeighborX="-7173" custLinFactNeighborY="-2749">
        <dgm:presLayoutVars>
          <dgm:chMax val="0"/>
          <dgm:bulletEnabled val="1"/>
        </dgm:presLayoutVars>
      </dgm:prSet>
      <dgm:spPr/>
      <dgm:t>
        <a:bodyPr/>
        <a:lstStyle/>
        <a:p>
          <a:endParaRPr lang="en-US"/>
        </a:p>
      </dgm:t>
    </dgm:pt>
    <dgm:pt modelId="{D027DD7C-BFE9-4D2D-A1DD-D605CB471D64}" type="pres">
      <dgm:prSet presAssocID="{5A5AEE21-0BE4-4C84-9E70-BC8C84FA61B6}" presName="negativeSpace" presStyleCnt="0"/>
      <dgm:spPr/>
    </dgm:pt>
    <dgm:pt modelId="{BDF1CD86-1022-435D-AD57-EEFB5F2CCE16}" type="pres">
      <dgm:prSet presAssocID="{5A5AEE21-0BE4-4C84-9E70-BC8C84FA61B6}" presName="childText" presStyleLbl="conFgAcc1" presStyleIdx="0" presStyleCnt="2" custScaleY="69569">
        <dgm:presLayoutVars>
          <dgm:bulletEnabled val="1"/>
        </dgm:presLayoutVars>
      </dgm:prSet>
      <dgm:spPr/>
    </dgm:pt>
    <dgm:pt modelId="{577A06F6-6E53-4D3F-825C-028148C3B97F}" type="pres">
      <dgm:prSet presAssocID="{DD12F243-2C2E-4CBF-A600-AF2F39E14FD2}" presName="spaceBetweenRectangles" presStyleCnt="0"/>
      <dgm:spPr/>
    </dgm:pt>
    <dgm:pt modelId="{CA662918-A1E4-417E-BFA0-7D8F531652EF}" type="pres">
      <dgm:prSet presAssocID="{B44CE40C-39E1-4224-BBAD-47A2E7107323}" presName="parentLin" presStyleCnt="0"/>
      <dgm:spPr/>
    </dgm:pt>
    <dgm:pt modelId="{66C0BBC6-B6BC-48BC-A105-2FFA01611E91}" type="pres">
      <dgm:prSet presAssocID="{B44CE40C-39E1-4224-BBAD-47A2E7107323}" presName="parentLeftMargin" presStyleLbl="node1" presStyleIdx="0" presStyleCnt="2"/>
      <dgm:spPr/>
      <dgm:t>
        <a:bodyPr/>
        <a:lstStyle/>
        <a:p>
          <a:endParaRPr lang="en-US"/>
        </a:p>
      </dgm:t>
    </dgm:pt>
    <dgm:pt modelId="{49FCBA94-8522-47F9-B3D5-0BDA5A331099}" type="pres">
      <dgm:prSet presAssocID="{B44CE40C-39E1-4224-BBAD-47A2E7107323}" presName="parentText" presStyleLbl="node1" presStyleIdx="1" presStyleCnt="2" custScaleX="132851" custScaleY="183490" custLinFactNeighborY="6647">
        <dgm:presLayoutVars>
          <dgm:chMax val="0"/>
          <dgm:bulletEnabled val="1"/>
        </dgm:presLayoutVars>
      </dgm:prSet>
      <dgm:spPr/>
      <dgm:t>
        <a:bodyPr/>
        <a:lstStyle/>
        <a:p>
          <a:endParaRPr lang="en-US"/>
        </a:p>
      </dgm:t>
    </dgm:pt>
    <dgm:pt modelId="{FEC06864-7CAB-4DCC-BD01-58B4F0AFA169}" type="pres">
      <dgm:prSet presAssocID="{B44CE40C-39E1-4224-BBAD-47A2E7107323}" presName="negativeSpace" presStyleCnt="0"/>
      <dgm:spPr/>
    </dgm:pt>
    <dgm:pt modelId="{CA100341-F597-479D-8D3A-CE1838319C27}" type="pres">
      <dgm:prSet presAssocID="{B44CE40C-39E1-4224-BBAD-47A2E7107323}" presName="childText" presStyleLbl="conFgAcc1" presStyleIdx="1" presStyleCnt="2" custScaleY="66770">
        <dgm:presLayoutVars>
          <dgm:bulletEnabled val="1"/>
        </dgm:presLayoutVars>
      </dgm:prSet>
      <dgm:spPr/>
      <dgm:t>
        <a:bodyPr/>
        <a:lstStyle/>
        <a:p>
          <a:endParaRPr lang="en-US"/>
        </a:p>
      </dgm:t>
    </dgm:pt>
  </dgm:ptLst>
  <dgm:cxnLst>
    <dgm:cxn modelId="{9F3ACCF7-3DFC-4015-8EA6-9D478C030B7E}" type="presOf" srcId="{5A5AEE21-0BE4-4C84-9E70-BC8C84FA61B6}" destId="{3073783D-4705-434B-8A88-3E8FD973BA51}" srcOrd="0" destOrd="0" presId="urn:microsoft.com/office/officeart/2005/8/layout/list1"/>
    <dgm:cxn modelId="{E2083DA8-7302-4D20-8CA8-21884AE6A8A1}" srcId="{121A04A4-4695-458F-BE51-5AF79B10BF7A}" destId="{5A5AEE21-0BE4-4C84-9E70-BC8C84FA61B6}" srcOrd="0" destOrd="0" parTransId="{845AFE14-FCBD-4CBA-BAC3-6C53F3BEEB40}" sibTransId="{DD12F243-2C2E-4CBF-A600-AF2F39E14FD2}"/>
    <dgm:cxn modelId="{3EEA193A-D0CD-4FCC-A4B2-64B8C8D20CD1}" type="presOf" srcId="{B44CE40C-39E1-4224-BBAD-47A2E7107323}" destId="{49FCBA94-8522-47F9-B3D5-0BDA5A331099}" srcOrd="1" destOrd="0" presId="urn:microsoft.com/office/officeart/2005/8/layout/list1"/>
    <dgm:cxn modelId="{0A8C04F5-9C32-4720-BD07-B840DDAEE318}" srcId="{121A04A4-4695-458F-BE51-5AF79B10BF7A}" destId="{B44CE40C-39E1-4224-BBAD-47A2E7107323}" srcOrd="1" destOrd="0" parTransId="{2BAE3C46-798B-4834-84E7-54E3403C20AA}" sibTransId="{DE387ED0-42A0-4CDB-BB9C-730AA37D851E}"/>
    <dgm:cxn modelId="{052661D8-EC48-4E2A-969E-8EEF7E33CAE4}" type="presOf" srcId="{B44CE40C-39E1-4224-BBAD-47A2E7107323}" destId="{66C0BBC6-B6BC-48BC-A105-2FFA01611E91}" srcOrd="0" destOrd="0" presId="urn:microsoft.com/office/officeart/2005/8/layout/list1"/>
    <dgm:cxn modelId="{BE7F52A2-A9C9-4992-99F4-0C33CA66379B}" type="presOf" srcId="{5A5AEE21-0BE4-4C84-9E70-BC8C84FA61B6}" destId="{DCF4B358-BB5C-4A6A-B403-85EEAFC7E3E8}" srcOrd="1" destOrd="0" presId="urn:microsoft.com/office/officeart/2005/8/layout/list1"/>
    <dgm:cxn modelId="{0B0A3075-A78E-456F-A89A-16AEC5799D8E}" type="presOf" srcId="{121A04A4-4695-458F-BE51-5AF79B10BF7A}" destId="{FF3481F9-FB4A-4F29-903F-AB0CAA287FBE}" srcOrd="0" destOrd="0" presId="urn:microsoft.com/office/officeart/2005/8/layout/list1"/>
    <dgm:cxn modelId="{892973D0-C368-4F20-9D54-2102ADE0E366}" type="presParOf" srcId="{FF3481F9-FB4A-4F29-903F-AB0CAA287FBE}" destId="{CE7D663A-AD5C-43BE-8DDC-B26C864A5CFC}" srcOrd="0" destOrd="0" presId="urn:microsoft.com/office/officeart/2005/8/layout/list1"/>
    <dgm:cxn modelId="{97529911-C3A4-4840-9F86-FC0685D6A70E}" type="presParOf" srcId="{CE7D663A-AD5C-43BE-8DDC-B26C864A5CFC}" destId="{3073783D-4705-434B-8A88-3E8FD973BA51}" srcOrd="0" destOrd="0" presId="urn:microsoft.com/office/officeart/2005/8/layout/list1"/>
    <dgm:cxn modelId="{2979003C-1D0B-4C1B-B807-2F5C1586A106}" type="presParOf" srcId="{CE7D663A-AD5C-43BE-8DDC-B26C864A5CFC}" destId="{DCF4B358-BB5C-4A6A-B403-85EEAFC7E3E8}" srcOrd="1" destOrd="0" presId="urn:microsoft.com/office/officeart/2005/8/layout/list1"/>
    <dgm:cxn modelId="{19853EA1-F730-47FF-8312-25EFDAF0BE0F}" type="presParOf" srcId="{FF3481F9-FB4A-4F29-903F-AB0CAA287FBE}" destId="{D027DD7C-BFE9-4D2D-A1DD-D605CB471D64}" srcOrd="1" destOrd="0" presId="urn:microsoft.com/office/officeart/2005/8/layout/list1"/>
    <dgm:cxn modelId="{C7CE4ACE-FECC-4BC7-A5DB-5E3888587020}" type="presParOf" srcId="{FF3481F9-FB4A-4F29-903F-AB0CAA287FBE}" destId="{BDF1CD86-1022-435D-AD57-EEFB5F2CCE16}" srcOrd="2" destOrd="0" presId="urn:microsoft.com/office/officeart/2005/8/layout/list1"/>
    <dgm:cxn modelId="{00F9B887-CDA4-4FD3-B0F5-13F1A49BB680}" type="presParOf" srcId="{FF3481F9-FB4A-4F29-903F-AB0CAA287FBE}" destId="{577A06F6-6E53-4D3F-825C-028148C3B97F}" srcOrd="3" destOrd="0" presId="urn:microsoft.com/office/officeart/2005/8/layout/list1"/>
    <dgm:cxn modelId="{F0423651-D9BC-4E93-98AE-52A34E7955DB}" type="presParOf" srcId="{FF3481F9-FB4A-4F29-903F-AB0CAA287FBE}" destId="{CA662918-A1E4-417E-BFA0-7D8F531652EF}" srcOrd="4" destOrd="0" presId="urn:microsoft.com/office/officeart/2005/8/layout/list1"/>
    <dgm:cxn modelId="{40A2C435-3CBC-4619-A565-138A07A06CD6}" type="presParOf" srcId="{CA662918-A1E4-417E-BFA0-7D8F531652EF}" destId="{66C0BBC6-B6BC-48BC-A105-2FFA01611E91}" srcOrd="0" destOrd="0" presId="urn:microsoft.com/office/officeart/2005/8/layout/list1"/>
    <dgm:cxn modelId="{8D93C20A-B7F4-4A87-9399-ABDF3A7A7A44}" type="presParOf" srcId="{CA662918-A1E4-417E-BFA0-7D8F531652EF}" destId="{49FCBA94-8522-47F9-B3D5-0BDA5A331099}" srcOrd="1" destOrd="0" presId="urn:microsoft.com/office/officeart/2005/8/layout/list1"/>
    <dgm:cxn modelId="{8AA54F23-0E2C-421A-A5F9-BBB2E1DEA85B}" type="presParOf" srcId="{FF3481F9-FB4A-4F29-903F-AB0CAA287FBE}" destId="{FEC06864-7CAB-4DCC-BD01-58B4F0AFA169}" srcOrd="5" destOrd="0" presId="urn:microsoft.com/office/officeart/2005/8/layout/list1"/>
    <dgm:cxn modelId="{7E052250-659A-4710-A244-0DD58E0A3F9F}" type="presParOf" srcId="{FF3481F9-FB4A-4F29-903F-AB0CAA287FBE}" destId="{CA100341-F597-479D-8D3A-CE1838319C27}"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21A04A4-4695-458F-BE51-5AF79B10BF7A}" type="doc">
      <dgm:prSet loTypeId="urn:microsoft.com/office/officeart/2005/8/layout/list1" loCatId="list" qsTypeId="urn:microsoft.com/office/officeart/2005/8/quickstyle/simple5" qsCatId="simple" csTypeId="urn:microsoft.com/office/officeart/2005/8/colors/accent1_2" csCatId="accent1" phldr="1"/>
      <dgm:spPr/>
      <dgm:t>
        <a:bodyPr/>
        <a:lstStyle/>
        <a:p>
          <a:endParaRPr lang="en-US"/>
        </a:p>
      </dgm:t>
    </dgm:pt>
    <dgm:pt modelId="{5A5AEE21-0BE4-4C84-9E70-BC8C84FA61B6}">
      <dgm:prSet phldrT="[Text]" custT="1"/>
      <dgm:spPr>
        <a:solidFill>
          <a:schemeClr val="bg2"/>
        </a:solidFill>
      </dgm:spPr>
      <dgm:t>
        <a:bodyPr/>
        <a:lstStyle/>
        <a:p>
          <a:r>
            <a:rPr lang="en-US" sz="2200" dirty="0" smtClean="0"/>
            <a:t>How will the </a:t>
          </a:r>
          <a:r>
            <a:rPr lang="en-US" sz="2200" dirty="0" err="1" smtClean="0"/>
            <a:t>deductee</a:t>
          </a:r>
          <a:r>
            <a:rPr lang="en-US" sz="2200" dirty="0" smtClean="0"/>
            <a:t> claim this tax deducted?</a:t>
          </a:r>
        </a:p>
      </dgm:t>
    </dgm:pt>
    <dgm:pt modelId="{845AFE14-FCBD-4CBA-BAC3-6C53F3BEEB40}" type="parTrans" cxnId="{E2083DA8-7302-4D20-8CA8-21884AE6A8A1}">
      <dgm:prSet/>
      <dgm:spPr/>
      <dgm:t>
        <a:bodyPr/>
        <a:lstStyle/>
        <a:p>
          <a:endParaRPr lang="en-US"/>
        </a:p>
      </dgm:t>
    </dgm:pt>
    <dgm:pt modelId="{DD12F243-2C2E-4CBF-A600-AF2F39E14FD2}" type="sibTrans" cxnId="{E2083DA8-7302-4D20-8CA8-21884AE6A8A1}">
      <dgm:prSet/>
      <dgm:spPr/>
      <dgm:t>
        <a:bodyPr/>
        <a:lstStyle/>
        <a:p>
          <a:endParaRPr lang="en-US"/>
        </a:p>
      </dgm:t>
    </dgm:pt>
    <dgm:pt modelId="{B44CE40C-39E1-4224-BBAD-47A2E7107323}">
      <dgm:prSet phldrT="[Text]" custT="1"/>
      <dgm:spPr/>
      <dgm:t>
        <a:bodyPr/>
        <a:lstStyle/>
        <a:p>
          <a:r>
            <a:rPr lang="en-US" sz="2200" dirty="0" smtClean="0"/>
            <a:t>There will be a TDS/TCS credit received table similar to table 9 of GSTR-2. Supplier has to take action on the transactions to accept/reject. Amount of TDS included in accepted transactions will be credited to the cash ledger of supplier.</a:t>
          </a:r>
        </a:p>
        <a:p>
          <a:pPr algn="ctr"/>
          <a:endParaRPr lang="en-US" sz="2200" b="1" dirty="0" smtClean="0">
            <a:solidFill>
              <a:schemeClr val="bg2"/>
            </a:solidFill>
          </a:endParaRPr>
        </a:p>
      </dgm:t>
    </dgm:pt>
    <dgm:pt modelId="{2BAE3C46-798B-4834-84E7-54E3403C20AA}" type="parTrans" cxnId="{0A8C04F5-9C32-4720-BD07-B840DDAEE318}">
      <dgm:prSet/>
      <dgm:spPr/>
      <dgm:t>
        <a:bodyPr/>
        <a:lstStyle/>
        <a:p>
          <a:endParaRPr lang="en-US"/>
        </a:p>
      </dgm:t>
    </dgm:pt>
    <dgm:pt modelId="{DE387ED0-42A0-4CDB-BB9C-730AA37D851E}" type="sibTrans" cxnId="{0A8C04F5-9C32-4720-BD07-B840DDAEE318}">
      <dgm:prSet/>
      <dgm:spPr/>
      <dgm:t>
        <a:bodyPr/>
        <a:lstStyle/>
        <a:p>
          <a:endParaRPr lang="en-US"/>
        </a:p>
      </dgm:t>
    </dgm:pt>
    <dgm:pt modelId="{FF3481F9-FB4A-4F29-903F-AB0CAA287FBE}" type="pres">
      <dgm:prSet presAssocID="{121A04A4-4695-458F-BE51-5AF79B10BF7A}" presName="linear" presStyleCnt="0">
        <dgm:presLayoutVars>
          <dgm:dir/>
          <dgm:animLvl val="lvl"/>
          <dgm:resizeHandles val="exact"/>
        </dgm:presLayoutVars>
      </dgm:prSet>
      <dgm:spPr/>
      <dgm:t>
        <a:bodyPr/>
        <a:lstStyle/>
        <a:p>
          <a:endParaRPr lang="en-US"/>
        </a:p>
      </dgm:t>
    </dgm:pt>
    <dgm:pt modelId="{CE7D663A-AD5C-43BE-8DDC-B26C864A5CFC}" type="pres">
      <dgm:prSet presAssocID="{5A5AEE21-0BE4-4C84-9E70-BC8C84FA61B6}" presName="parentLin" presStyleCnt="0"/>
      <dgm:spPr/>
    </dgm:pt>
    <dgm:pt modelId="{3073783D-4705-434B-8A88-3E8FD973BA51}" type="pres">
      <dgm:prSet presAssocID="{5A5AEE21-0BE4-4C84-9E70-BC8C84FA61B6}" presName="parentLeftMargin" presStyleLbl="node1" presStyleIdx="0" presStyleCnt="2"/>
      <dgm:spPr/>
      <dgm:t>
        <a:bodyPr/>
        <a:lstStyle/>
        <a:p>
          <a:endParaRPr lang="en-US"/>
        </a:p>
      </dgm:t>
    </dgm:pt>
    <dgm:pt modelId="{DCF4B358-BB5C-4A6A-B403-85EEAFC7E3E8}" type="pres">
      <dgm:prSet presAssocID="{5A5AEE21-0BE4-4C84-9E70-BC8C84FA61B6}" presName="parentText" presStyleLbl="node1" presStyleIdx="0" presStyleCnt="2" custScaleX="114587" custScaleY="58850" custLinFactNeighborX="-7173" custLinFactNeighborY="-2749">
        <dgm:presLayoutVars>
          <dgm:chMax val="0"/>
          <dgm:bulletEnabled val="1"/>
        </dgm:presLayoutVars>
      </dgm:prSet>
      <dgm:spPr/>
      <dgm:t>
        <a:bodyPr/>
        <a:lstStyle/>
        <a:p>
          <a:endParaRPr lang="en-US"/>
        </a:p>
      </dgm:t>
    </dgm:pt>
    <dgm:pt modelId="{D027DD7C-BFE9-4D2D-A1DD-D605CB471D64}" type="pres">
      <dgm:prSet presAssocID="{5A5AEE21-0BE4-4C84-9E70-BC8C84FA61B6}" presName="negativeSpace" presStyleCnt="0"/>
      <dgm:spPr/>
    </dgm:pt>
    <dgm:pt modelId="{BDF1CD86-1022-435D-AD57-EEFB5F2CCE16}" type="pres">
      <dgm:prSet presAssocID="{5A5AEE21-0BE4-4C84-9E70-BC8C84FA61B6}" presName="childText" presStyleLbl="conFgAcc1" presStyleIdx="0" presStyleCnt="2" custScaleY="69569">
        <dgm:presLayoutVars>
          <dgm:bulletEnabled val="1"/>
        </dgm:presLayoutVars>
      </dgm:prSet>
      <dgm:spPr/>
    </dgm:pt>
    <dgm:pt modelId="{577A06F6-6E53-4D3F-825C-028148C3B97F}" type="pres">
      <dgm:prSet presAssocID="{DD12F243-2C2E-4CBF-A600-AF2F39E14FD2}" presName="spaceBetweenRectangles" presStyleCnt="0"/>
      <dgm:spPr/>
    </dgm:pt>
    <dgm:pt modelId="{CA662918-A1E4-417E-BFA0-7D8F531652EF}" type="pres">
      <dgm:prSet presAssocID="{B44CE40C-39E1-4224-BBAD-47A2E7107323}" presName="parentLin" presStyleCnt="0"/>
      <dgm:spPr/>
    </dgm:pt>
    <dgm:pt modelId="{66C0BBC6-B6BC-48BC-A105-2FFA01611E91}" type="pres">
      <dgm:prSet presAssocID="{B44CE40C-39E1-4224-BBAD-47A2E7107323}" presName="parentLeftMargin" presStyleLbl="node1" presStyleIdx="0" presStyleCnt="2"/>
      <dgm:spPr/>
      <dgm:t>
        <a:bodyPr/>
        <a:lstStyle/>
        <a:p>
          <a:endParaRPr lang="en-US"/>
        </a:p>
      </dgm:t>
    </dgm:pt>
    <dgm:pt modelId="{49FCBA94-8522-47F9-B3D5-0BDA5A331099}" type="pres">
      <dgm:prSet presAssocID="{B44CE40C-39E1-4224-BBAD-47A2E7107323}" presName="parentText" presStyleLbl="node1" presStyleIdx="1" presStyleCnt="2" custScaleX="132851" custScaleY="123039" custLinFactNeighborY="6647">
        <dgm:presLayoutVars>
          <dgm:chMax val="0"/>
          <dgm:bulletEnabled val="1"/>
        </dgm:presLayoutVars>
      </dgm:prSet>
      <dgm:spPr/>
      <dgm:t>
        <a:bodyPr/>
        <a:lstStyle/>
        <a:p>
          <a:endParaRPr lang="en-US"/>
        </a:p>
      </dgm:t>
    </dgm:pt>
    <dgm:pt modelId="{FEC06864-7CAB-4DCC-BD01-58B4F0AFA169}" type="pres">
      <dgm:prSet presAssocID="{B44CE40C-39E1-4224-BBAD-47A2E7107323}" presName="negativeSpace" presStyleCnt="0"/>
      <dgm:spPr/>
    </dgm:pt>
    <dgm:pt modelId="{CA100341-F597-479D-8D3A-CE1838319C27}" type="pres">
      <dgm:prSet presAssocID="{B44CE40C-39E1-4224-BBAD-47A2E7107323}" presName="childText" presStyleLbl="conFgAcc1" presStyleIdx="1" presStyleCnt="2" custScaleY="66770">
        <dgm:presLayoutVars>
          <dgm:bulletEnabled val="1"/>
        </dgm:presLayoutVars>
      </dgm:prSet>
      <dgm:spPr/>
      <dgm:t>
        <a:bodyPr/>
        <a:lstStyle/>
        <a:p>
          <a:endParaRPr lang="en-US"/>
        </a:p>
      </dgm:t>
    </dgm:pt>
  </dgm:ptLst>
  <dgm:cxnLst>
    <dgm:cxn modelId="{D8D607A2-E417-450D-A0E4-2DE6D7CAD713}" type="presOf" srcId="{5A5AEE21-0BE4-4C84-9E70-BC8C84FA61B6}" destId="{DCF4B358-BB5C-4A6A-B403-85EEAFC7E3E8}" srcOrd="1" destOrd="0" presId="urn:microsoft.com/office/officeart/2005/8/layout/list1"/>
    <dgm:cxn modelId="{F01E4C21-5A05-4DEC-8BA4-FD2BE0C725B5}" type="presOf" srcId="{B44CE40C-39E1-4224-BBAD-47A2E7107323}" destId="{49FCBA94-8522-47F9-B3D5-0BDA5A331099}" srcOrd="1" destOrd="0" presId="urn:microsoft.com/office/officeart/2005/8/layout/list1"/>
    <dgm:cxn modelId="{6B24D72A-FCF1-4B4C-A00E-32DA3C6629F8}" type="presOf" srcId="{121A04A4-4695-458F-BE51-5AF79B10BF7A}" destId="{FF3481F9-FB4A-4F29-903F-AB0CAA287FBE}" srcOrd="0" destOrd="0" presId="urn:microsoft.com/office/officeart/2005/8/layout/list1"/>
    <dgm:cxn modelId="{033A0E37-0E3F-40DE-96EC-8368882E799F}" type="presOf" srcId="{5A5AEE21-0BE4-4C84-9E70-BC8C84FA61B6}" destId="{3073783D-4705-434B-8A88-3E8FD973BA51}" srcOrd="0" destOrd="0" presId="urn:microsoft.com/office/officeart/2005/8/layout/list1"/>
    <dgm:cxn modelId="{0A8C04F5-9C32-4720-BD07-B840DDAEE318}" srcId="{121A04A4-4695-458F-BE51-5AF79B10BF7A}" destId="{B44CE40C-39E1-4224-BBAD-47A2E7107323}" srcOrd="1" destOrd="0" parTransId="{2BAE3C46-798B-4834-84E7-54E3403C20AA}" sibTransId="{DE387ED0-42A0-4CDB-BB9C-730AA37D851E}"/>
    <dgm:cxn modelId="{75D99A95-EB78-4875-B600-60655EC7F4D4}" type="presOf" srcId="{B44CE40C-39E1-4224-BBAD-47A2E7107323}" destId="{66C0BBC6-B6BC-48BC-A105-2FFA01611E91}" srcOrd="0" destOrd="0" presId="urn:microsoft.com/office/officeart/2005/8/layout/list1"/>
    <dgm:cxn modelId="{E2083DA8-7302-4D20-8CA8-21884AE6A8A1}" srcId="{121A04A4-4695-458F-BE51-5AF79B10BF7A}" destId="{5A5AEE21-0BE4-4C84-9E70-BC8C84FA61B6}" srcOrd="0" destOrd="0" parTransId="{845AFE14-FCBD-4CBA-BAC3-6C53F3BEEB40}" sibTransId="{DD12F243-2C2E-4CBF-A600-AF2F39E14FD2}"/>
    <dgm:cxn modelId="{4E8BBC08-119A-444E-A97E-3B832CEA0F37}" type="presParOf" srcId="{FF3481F9-FB4A-4F29-903F-AB0CAA287FBE}" destId="{CE7D663A-AD5C-43BE-8DDC-B26C864A5CFC}" srcOrd="0" destOrd="0" presId="urn:microsoft.com/office/officeart/2005/8/layout/list1"/>
    <dgm:cxn modelId="{4F5E6E13-7F13-417A-8382-D505DFF6D32F}" type="presParOf" srcId="{CE7D663A-AD5C-43BE-8DDC-B26C864A5CFC}" destId="{3073783D-4705-434B-8A88-3E8FD973BA51}" srcOrd="0" destOrd="0" presId="urn:microsoft.com/office/officeart/2005/8/layout/list1"/>
    <dgm:cxn modelId="{3D6B1ABA-BD64-4139-A31A-84C5DF7D016B}" type="presParOf" srcId="{CE7D663A-AD5C-43BE-8DDC-B26C864A5CFC}" destId="{DCF4B358-BB5C-4A6A-B403-85EEAFC7E3E8}" srcOrd="1" destOrd="0" presId="urn:microsoft.com/office/officeart/2005/8/layout/list1"/>
    <dgm:cxn modelId="{37BE61C6-82EB-4004-BF39-F9C1C6019EF8}" type="presParOf" srcId="{FF3481F9-FB4A-4F29-903F-AB0CAA287FBE}" destId="{D027DD7C-BFE9-4D2D-A1DD-D605CB471D64}" srcOrd="1" destOrd="0" presId="urn:microsoft.com/office/officeart/2005/8/layout/list1"/>
    <dgm:cxn modelId="{4E57EAB6-C37C-4BC8-A228-5E93C75D8E75}" type="presParOf" srcId="{FF3481F9-FB4A-4F29-903F-AB0CAA287FBE}" destId="{BDF1CD86-1022-435D-AD57-EEFB5F2CCE16}" srcOrd="2" destOrd="0" presId="urn:microsoft.com/office/officeart/2005/8/layout/list1"/>
    <dgm:cxn modelId="{331549BF-9EED-49D3-A862-D80920063FC8}" type="presParOf" srcId="{FF3481F9-FB4A-4F29-903F-AB0CAA287FBE}" destId="{577A06F6-6E53-4D3F-825C-028148C3B97F}" srcOrd="3" destOrd="0" presId="urn:microsoft.com/office/officeart/2005/8/layout/list1"/>
    <dgm:cxn modelId="{F93FB69B-D6D1-429D-9A0E-DED29F8359E3}" type="presParOf" srcId="{FF3481F9-FB4A-4F29-903F-AB0CAA287FBE}" destId="{CA662918-A1E4-417E-BFA0-7D8F531652EF}" srcOrd="4" destOrd="0" presId="urn:microsoft.com/office/officeart/2005/8/layout/list1"/>
    <dgm:cxn modelId="{87142A4B-6086-4E59-A1B7-22D3EC5E36DD}" type="presParOf" srcId="{CA662918-A1E4-417E-BFA0-7D8F531652EF}" destId="{66C0BBC6-B6BC-48BC-A105-2FFA01611E91}" srcOrd="0" destOrd="0" presId="urn:microsoft.com/office/officeart/2005/8/layout/list1"/>
    <dgm:cxn modelId="{FCF6333E-0214-4E71-9B77-6298EBFC87D9}" type="presParOf" srcId="{CA662918-A1E4-417E-BFA0-7D8F531652EF}" destId="{49FCBA94-8522-47F9-B3D5-0BDA5A331099}" srcOrd="1" destOrd="0" presId="urn:microsoft.com/office/officeart/2005/8/layout/list1"/>
    <dgm:cxn modelId="{B8E1A314-A456-4F84-A402-BADEE5C179F6}" type="presParOf" srcId="{FF3481F9-FB4A-4F29-903F-AB0CAA287FBE}" destId="{FEC06864-7CAB-4DCC-BD01-58B4F0AFA169}" srcOrd="5" destOrd="0" presId="urn:microsoft.com/office/officeart/2005/8/layout/list1"/>
    <dgm:cxn modelId="{652B69D8-6851-4A87-A453-965FEE3F3E3E}" type="presParOf" srcId="{FF3481F9-FB4A-4F29-903F-AB0CAA287FBE}" destId="{CA100341-F597-479D-8D3A-CE1838319C27}"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21A04A4-4695-458F-BE51-5AF79B10BF7A}" type="doc">
      <dgm:prSet loTypeId="urn:microsoft.com/office/officeart/2005/8/layout/list1" loCatId="list" qsTypeId="urn:microsoft.com/office/officeart/2005/8/quickstyle/simple5" qsCatId="simple" csTypeId="urn:microsoft.com/office/officeart/2005/8/colors/accent1_2" csCatId="accent1" phldr="1"/>
      <dgm:spPr/>
      <dgm:t>
        <a:bodyPr/>
        <a:lstStyle/>
        <a:p>
          <a:endParaRPr lang="en-US"/>
        </a:p>
      </dgm:t>
    </dgm:pt>
    <dgm:pt modelId="{5A5AEE21-0BE4-4C84-9E70-BC8C84FA61B6}">
      <dgm:prSet phldrT="[Text]" custT="1"/>
      <dgm:spPr>
        <a:solidFill>
          <a:schemeClr val="bg2"/>
        </a:solidFill>
      </dgm:spPr>
      <dgm:t>
        <a:bodyPr/>
        <a:lstStyle/>
        <a:p>
          <a:r>
            <a:rPr lang="en-US" sz="2200" dirty="0" smtClean="0"/>
            <a:t>If we had deducted excess TDS, How can it be rectified?</a:t>
          </a:r>
        </a:p>
      </dgm:t>
    </dgm:pt>
    <dgm:pt modelId="{845AFE14-FCBD-4CBA-BAC3-6C53F3BEEB40}" type="parTrans" cxnId="{E2083DA8-7302-4D20-8CA8-21884AE6A8A1}">
      <dgm:prSet/>
      <dgm:spPr/>
      <dgm:t>
        <a:bodyPr/>
        <a:lstStyle/>
        <a:p>
          <a:endParaRPr lang="en-US"/>
        </a:p>
      </dgm:t>
    </dgm:pt>
    <dgm:pt modelId="{DD12F243-2C2E-4CBF-A600-AF2F39E14FD2}" type="sibTrans" cxnId="{E2083DA8-7302-4D20-8CA8-21884AE6A8A1}">
      <dgm:prSet/>
      <dgm:spPr/>
      <dgm:t>
        <a:bodyPr/>
        <a:lstStyle/>
        <a:p>
          <a:endParaRPr lang="en-US"/>
        </a:p>
      </dgm:t>
    </dgm:pt>
    <dgm:pt modelId="{B44CE40C-39E1-4224-BBAD-47A2E7107323}">
      <dgm:prSet phldrT="[Text]" custT="1"/>
      <dgm:spPr/>
      <dgm:t>
        <a:bodyPr/>
        <a:lstStyle/>
        <a:p>
          <a:r>
            <a:rPr lang="en-US" sz="2200" dirty="0" smtClean="0"/>
            <a:t>The </a:t>
          </a:r>
          <a:r>
            <a:rPr lang="en-US" sz="2200" b="1" dirty="0" smtClean="0">
              <a:solidFill>
                <a:schemeClr val="bg2"/>
              </a:solidFill>
            </a:rPr>
            <a:t>refund to the deductor or the </a:t>
          </a:r>
          <a:r>
            <a:rPr lang="en-US" sz="2200" b="1" dirty="0" err="1" smtClean="0">
              <a:solidFill>
                <a:schemeClr val="bg2"/>
              </a:solidFill>
            </a:rPr>
            <a:t>deductee</a:t>
          </a:r>
          <a:r>
            <a:rPr lang="en-US" sz="2200" dirty="0" smtClean="0"/>
            <a:t> arising on account of excess or erroneous deduction shall be dealt with in accordance with the provisions of </a:t>
          </a:r>
          <a:r>
            <a:rPr lang="en-US" sz="2200" b="1" dirty="0" smtClean="0">
              <a:solidFill>
                <a:schemeClr val="bg2"/>
              </a:solidFill>
            </a:rPr>
            <a:t>section 54</a:t>
          </a:r>
          <a:r>
            <a:rPr lang="en-US" sz="2200" dirty="0" smtClean="0"/>
            <a:t> : </a:t>
          </a:r>
        </a:p>
        <a:p>
          <a:r>
            <a:rPr lang="en-US" sz="2200" dirty="0" smtClean="0"/>
            <a:t>Provided that </a:t>
          </a:r>
          <a:r>
            <a:rPr lang="en-US" sz="2200" b="1" dirty="0" smtClean="0">
              <a:solidFill>
                <a:schemeClr val="bg2"/>
              </a:solidFill>
            </a:rPr>
            <a:t>no refund</a:t>
          </a:r>
          <a:r>
            <a:rPr lang="en-US" sz="2200" dirty="0" smtClean="0"/>
            <a:t> to the deductor shall be granted, if the amount deducted has been </a:t>
          </a:r>
          <a:r>
            <a:rPr lang="en-US" sz="2200" b="1" dirty="0" smtClean="0">
              <a:solidFill>
                <a:schemeClr val="bg2"/>
              </a:solidFill>
            </a:rPr>
            <a:t>credited to the electronic cash ledger</a:t>
          </a:r>
          <a:r>
            <a:rPr lang="en-US" sz="2200" dirty="0" smtClean="0"/>
            <a:t> of the </a:t>
          </a:r>
          <a:r>
            <a:rPr lang="en-US" sz="2200" dirty="0" err="1" smtClean="0"/>
            <a:t>deductee</a:t>
          </a:r>
          <a:r>
            <a:rPr lang="en-US" sz="2200" dirty="0" smtClean="0"/>
            <a:t>.</a:t>
          </a:r>
          <a:endParaRPr lang="en-US" sz="2200" b="1" dirty="0" smtClean="0">
            <a:solidFill>
              <a:schemeClr val="bg2"/>
            </a:solidFill>
          </a:endParaRPr>
        </a:p>
      </dgm:t>
    </dgm:pt>
    <dgm:pt modelId="{2BAE3C46-798B-4834-84E7-54E3403C20AA}" type="parTrans" cxnId="{0A8C04F5-9C32-4720-BD07-B840DDAEE318}">
      <dgm:prSet/>
      <dgm:spPr/>
      <dgm:t>
        <a:bodyPr/>
        <a:lstStyle/>
        <a:p>
          <a:endParaRPr lang="en-US"/>
        </a:p>
      </dgm:t>
    </dgm:pt>
    <dgm:pt modelId="{DE387ED0-42A0-4CDB-BB9C-730AA37D851E}" type="sibTrans" cxnId="{0A8C04F5-9C32-4720-BD07-B840DDAEE318}">
      <dgm:prSet/>
      <dgm:spPr/>
      <dgm:t>
        <a:bodyPr/>
        <a:lstStyle/>
        <a:p>
          <a:endParaRPr lang="en-US"/>
        </a:p>
      </dgm:t>
    </dgm:pt>
    <dgm:pt modelId="{FF3481F9-FB4A-4F29-903F-AB0CAA287FBE}" type="pres">
      <dgm:prSet presAssocID="{121A04A4-4695-458F-BE51-5AF79B10BF7A}" presName="linear" presStyleCnt="0">
        <dgm:presLayoutVars>
          <dgm:dir/>
          <dgm:animLvl val="lvl"/>
          <dgm:resizeHandles val="exact"/>
        </dgm:presLayoutVars>
      </dgm:prSet>
      <dgm:spPr/>
      <dgm:t>
        <a:bodyPr/>
        <a:lstStyle/>
        <a:p>
          <a:endParaRPr lang="en-US"/>
        </a:p>
      </dgm:t>
    </dgm:pt>
    <dgm:pt modelId="{CE7D663A-AD5C-43BE-8DDC-B26C864A5CFC}" type="pres">
      <dgm:prSet presAssocID="{5A5AEE21-0BE4-4C84-9E70-BC8C84FA61B6}" presName="parentLin" presStyleCnt="0"/>
      <dgm:spPr/>
    </dgm:pt>
    <dgm:pt modelId="{3073783D-4705-434B-8A88-3E8FD973BA51}" type="pres">
      <dgm:prSet presAssocID="{5A5AEE21-0BE4-4C84-9E70-BC8C84FA61B6}" presName="parentLeftMargin" presStyleLbl="node1" presStyleIdx="0" presStyleCnt="2"/>
      <dgm:spPr/>
      <dgm:t>
        <a:bodyPr/>
        <a:lstStyle/>
        <a:p>
          <a:endParaRPr lang="en-US"/>
        </a:p>
      </dgm:t>
    </dgm:pt>
    <dgm:pt modelId="{DCF4B358-BB5C-4A6A-B403-85EEAFC7E3E8}" type="pres">
      <dgm:prSet presAssocID="{5A5AEE21-0BE4-4C84-9E70-BC8C84FA61B6}" presName="parentText" presStyleLbl="node1" presStyleIdx="0" presStyleCnt="2" custScaleX="114587" custScaleY="58850" custLinFactNeighborX="-7173" custLinFactNeighborY="-2749">
        <dgm:presLayoutVars>
          <dgm:chMax val="0"/>
          <dgm:bulletEnabled val="1"/>
        </dgm:presLayoutVars>
      </dgm:prSet>
      <dgm:spPr/>
      <dgm:t>
        <a:bodyPr/>
        <a:lstStyle/>
        <a:p>
          <a:endParaRPr lang="en-US"/>
        </a:p>
      </dgm:t>
    </dgm:pt>
    <dgm:pt modelId="{D027DD7C-BFE9-4D2D-A1DD-D605CB471D64}" type="pres">
      <dgm:prSet presAssocID="{5A5AEE21-0BE4-4C84-9E70-BC8C84FA61B6}" presName="negativeSpace" presStyleCnt="0"/>
      <dgm:spPr/>
    </dgm:pt>
    <dgm:pt modelId="{BDF1CD86-1022-435D-AD57-EEFB5F2CCE16}" type="pres">
      <dgm:prSet presAssocID="{5A5AEE21-0BE4-4C84-9E70-BC8C84FA61B6}" presName="childText" presStyleLbl="conFgAcc1" presStyleIdx="0" presStyleCnt="2" custScaleY="69569">
        <dgm:presLayoutVars>
          <dgm:bulletEnabled val="1"/>
        </dgm:presLayoutVars>
      </dgm:prSet>
      <dgm:spPr/>
    </dgm:pt>
    <dgm:pt modelId="{577A06F6-6E53-4D3F-825C-028148C3B97F}" type="pres">
      <dgm:prSet presAssocID="{DD12F243-2C2E-4CBF-A600-AF2F39E14FD2}" presName="spaceBetweenRectangles" presStyleCnt="0"/>
      <dgm:spPr/>
    </dgm:pt>
    <dgm:pt modelId="{CA662918-A1E4-417E-BFA0-7D8F531652EF}" type="pres">
      <dgm:prSet presAssocID="{B44CE40C-39E1-4224-BBAD-47A2E7107323}" presName="parentLin" presStyleCnt="0"/>
      <dgm:spPr/>
    </dgm:pt>
    <dgm:pt modelId="{66C0BBC6-B6BC-48BC-A105-2FFA01611E91}" type="pres">
      <dgm:prSet presAssocID="{B44CE40C-39E1-4224-BBAD-47A2E7107323}" presName="parentLeftMargin" presStyleLbl="node1" presStyleIdx="0" presStyleCnt="2"/>
      <dgm:spPr/>
      <dgm:t>
        <a:bodyPr/>
        <a:lstStyle/>
        <a:p>
          <a:endParaRPr lang="en-US"/>
        </a:p>
      </dgm:t>
    </dgm:pt>
    <dgm:pt modelId="{49FCBA94-8522-47F9-B3D5-0BDA5A331099}" type="pres">
      <dgm:prSet presAssocID="{B44CE40C-39E1-4224-BBAD-47A2E7107323}" presName="parentText" presStyleLbl="node1" presStyleIdx="1" presStyleCnt="2" custScaleX="132851" custScaleY="123039" custLinFactNeighborY="6647">
        <dgm:presLayoutVars>
          <dgm:chMax val="0"/>
          <dgm:bulletEnabled val="1"/>
        </dgm:presLayoutVars>
      </dgm:prSet>
      <dgm:spPr/>
      <dgm:t>
        <a:bodyPr/>
        <a:lstStyle/>
        <a:p>
          <a:endParaRPr lang="en-US"/>
        </a:p>
      </dgm:t>
    </dgm:pt>
    <dgm:pt modelId="{FEC06864-7CAB-4DCC-BD01-58B4F0AFA169}" type="pres">
      <dgm:prSet presAssocID="{B44CE40C-39E1-4224-BBAD-47A2E7107323}" presName="negativeSpace" presStyleCnt="0"/>
      <dgm:spPr/>
    </dgm:pt>
    <dgm:pt modelId="{CA100341-F597-479D-8D3A-CE1838319C27}" type="pres">
      <dgm:prSet presAssocID="{B44CE40C-39E1-4224-BBAD-47A2E7107323}" presName="childText" presStyleLbl="conFgAcc1" presStyleIdx="1" presStyleCnt="2" custScaleY="66770">
        <dgm:presLayoutVars>
          <dgm:bulletEnabled val="1"/>
        </dgm:presLayoutVars>
      </dgm:prSet>
      <dgm:spPr/>
      <dgm:t>
        <a:bodyPr/>
        <a:lstStyle/>
        <a:p>
          <a:endParaRPr lang="en-US"/>
        </a:p>
      </dgm:t>
    </dgm:pt>
  </dgm:ptLst>
  <dgm:cxnLst>
    <dgm:cxn modelId="{2F6E6BC7-AC85-4C8B-8DA4-3A5D594B15F6}" type="presOf" srcId="{121A04A4-4695-458F-BE51-5AF79B10BF7A}" destId="{FF3481F9-FB4A-4F29-903F-AB0CAA287FBE}" srcOrd="0" destOrd="0" presId="urn:microsoft.com/office/officeart/2005/8/layout/list1"/>
    <dgm:cxn modelId="{7FE8AC43-A70E-4F9F-BAC7-2116EE3E1527}" type="presOf" srcId="{B44CE40C-39E1-4224-BBAD-47A2E7107323}" destId="{66C0BBC6-B6BC-48BC-A105-2FFA01611E91}" srcOrd="0" destOrd="0" presId="urn:microsoft.com/office/officeart/2005/8/layout/list1"/>
    <dgm:cxn modelId="{0A8C04F5-9C32-4720-BD07-B840DDAEE318}" srcId="{121A04A4-4695-458F-BE51-5AF79B10BF7A}" destId="{B44CE40C-39E1-4224-BBAD-47A2E7107323}" srcOrd="1" destOrd="0" parTransId="{2BAE3C46-798B-4834-84E7-54E3403C20AA}" sibTransId="{DE387ED0-42A0-4CDB-BB9C-730AA37D851E}"/>
    <dgm:cxn modelId="{E2083DA8-7302-4D20-8CA8-21884AE6A8A1}" srcId="{121A04A4-4695-458F-BE51-5AF79B10BF7A}" destId="{5A5AEE21-0BE4-4C84-9E70-BC8C84FA61B6}" srcOrd="0" destOrd="0" parTransId="{845AFE14-FCBD-4CBA-BAC3-6C53F3BEEB40}" sibTransId="{DD12F243-2C2E-4CBF-A600-AF2F39E14FD2}"/>
    <dgm:cxn modelId="{8F51E876-4E41-4AAA-8EBF-2ADE6ECA4B5F}" type="presOf" srcId="{B44CE40C-39E1-4224-BBAD-47A2E7107323}" destId="{49FCBA94-8522-47F9-B3D5-0BDA5A331099}" srcOrd="1" destOrd="0" presId="urn:microsoft.com/office/officeart/2005/8/layout/list1"/>
    <dgm:cxn modelId="{992C5EF3-0A28-49BE-AAE3-5B4D30944B2C}" type="presOf" srcId="{5A5AEE21-0BE4-4C84-9E70-BC8C84FA61B6}" destId="{DCF4B358-BB5C-4A6A-B403-85EEAFC7E3E8}" srcOrd="1" destOrd="0" presId="urn:microsoft.com/office/officeart/2005/8/layout/list1"/>
    <dgm:cxn modelId="{E1C8E754-BAD5-4546-8568-400009D63E33}" type="presOf" srcId="{5A5AEE21-0BE4-4C84-9E70-BC8C84FA61B6}" destId="{3073783D-4705-434B-8A88-3E8FD973BA51}" srcOrd="0" destOrd="0" presId="urn:microsoft.com/office/officeart/2005/8/layout/list1"/>
    <dgm:cxn modelId="{DB6171DF-FB4E-4E04-84C6-E385CC37742F}" type="presParOf" srcId="{FF3481F9-FB4A-4F29-903F-AB0CAA287FBE}" destId="{CE7D663A-AD5C-43BE-8DDC-B26C864A5CFC}" srcOrd="0" destOrd="0" presId="urn:microsoft.com/office/officeart/2005/8/layout/list1"/>
    <dgm:cxn modelId="{E609DBC7-57F3-4C99-89C7-D8429CAA74A7}" type="presParOf" srcId="{CE7D663A-AD5C-43BE-8DDC-B26C864A5CFC}" destId="{3073783D-4705-434B-8A88-3E8FD973BA51}" srcOrd="0" destOrd="0" presId="urn:microsoft.com/office/officeart/2005/8/layout/list1"/>
    <dgm:cxn modelId="{FEE1FF55-8826-4270-A50A-C9CC6F5D145A}" type="presParOf" srcId="{CE7D663A-AD5C-43BE-8DDC-B26C864A5CFC}" destId="{DCF4B358-BB5C-4A6A-B403-85EEAFC7E3E8}" srcOrd="1" destOrd="0" presId="urn:microsoft.com/office/officeart/2005/8/layout/list1"/>
    <dgm:cxn modelId="{70EE9C33-73DF-49E2-80AB-18A4C5FE4037}" type="presParOf" srcId="{FF3481F9-FB4A-4F29-903F-AB0CAA287FBE}" destId="{D027DD7C-BFE9-4D2D-A1DD-D605CB471D64}" srcOrd="1" destOrd="0" presId="urn:microsoft.com/office/officeart/2005/8/layout/list1"/>
    <dgm:cxn modelId="{13313D78-7F88-4C06-8F42-15535AB272FF}" type="presParOf" srcId="{FF3481F9-FB4A-4F29-903F-AB0CAA287FBE}" destId="{BDF1CD86-1022-435D-AD57-EEFB5F2CCE16}" srcOrd="2" destOrd="0" presId="urn:microsoft.com/office/officeart/2005/8/layout/list1"/>
    <dgm:cxn modelId="{0EA14267-A1C0-45B6-8732-562FEC539891}" type="presParOf" srcId="{FF3481F9-FB4A-4F29-903F-AB0CAA287FBE}" destId="{577A06F6-6E53-4D3F-825C-028148C3B97F}" srcOrd="3" destOrd="0" presId="urn:microsoft.com/office/officeart/2005/8/layout/list1"/>
    <dgm:cxn modelId="{2A2FF745-E17E-4EFB-A17A-4674DBA8D815}" type="presParOf" srcId="{FF3481F9-FB4A-4F29-903F-AB0CAA287FBE}" destId="{CA662918-A1E4-417E-BFA0-7D8F531652EF}" srcOrd="4" destOrd="0" presId="urn:microsoft.com/office/officeart/2005/8/layout/list1"/>
    <dgm:cxn modelId="{3C45C5C9-C22D-4E18-842E-BEA8319AB2F2}" type="presParOf" srcId="{CA662918-A1E4-417E-BFA0-7D8F531652EF}" destId="{66C0BBC6-B6BC-48BC-A105-2FFA01611E91}" srcOrd="0" destOrd="0" presId="urn:microsoft.com/office/officeart/2005/8/layout/list1"/>
    <dgm:cxn modelId="{94709E5E-CE15-4DF3-9F69-9EA8494277D5}" type="presParOf" srcId="{CA662918-A1E4-417E-BFA0-7D8F531652EF}" destId="{49FCBA94-8522-47F9-B3D5-0BDA5A331099}" srcOrd="1" destOrd="0" presId="urn:microsoft.com/office/officeart/2005/8/layout/list1"/>
    <dgm:cxn modelId="{BBCCB525-49F0-46B9-B905-AC20B91DA2B0}" type="presParOf" srcId="{FF3481F9-FB4A-4F29-903F-AB0CAA287FBE}" destId="{FEC06864-7CAB-4DCC-BD01-58B4F0AFA169}" srcOrd="5" destOrd="0" presId="urn:microsoft.com/office/officeart/2005/8/layout/list1"/>
    <dgm:cxn modelId="{3A7709D8-4261-431F-A289-3CECDB96A835}" type="presParOf" srcId="{FF3481F9-FB4A-4F29-903F-AB0CAA287FBE}" destId="{CA100341-F597-479D-8D3A-CE1838319C27}"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F1CD86-1022-435D-AD57-EEFB5F2CCE16}">
      <dsp:nvSpPr>
        <dsp:cNvPr id="0" name=""/>
        <dsp:cNvSpPr/>
      </dsp:nvSpPr>
      <dsp:spPr>
        <a:xfrm>
          <a:off x="0" y="540418"/>
          <a:ext cx="9029700" cy="1122008"/>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lt1">
              <a:alpha val="90000"/>
              <a:hueOff val="0"/>
              <a:satOff val="0"/>
              <a:lumOff val="0"/>
              <a:alphaOff val="0"/>
              <a:shade val="80000"/>
            </a:schemeClr>
          </a:contourClr>
        </a:sp3d>
      </dsp:spPr>
      <dsp:style>
        <a:lnRef idx="1">
          <a:scrgbClr r="0" g="0" b="0"/>
        </a:lnRef>
        <a:fillRef idx="1">
          <a:scrgbClr r="0" g="0" b="0"/>
        </a:fillRef>
        <a:effectRef idx="2">
          <a:scrgbClr r="0" g="0" b="0"/>
        </a:effectRef>
        <a:fontRef idx="minor"/>
      </dsp:style>
    </dsp:sp>
    <dsp:sp modelId="{DCF4B358-BB5C-4A6A-B403-85EEAFC7E3E8}">
      <dsp:nvSpPr>
        <dsp:cNvPr id="0" name=""/>
        <dsp:cNvSpPr/>
      </dsp:nvSpPr>
      <dsp:spPr>
        <a:xfrm>
          <a:off x="419099" y="321280"/>
          <a:ext cx="6320790" cy="1111841"/>
        </a:xfrm>
        <a:prstGeom prst="roundRect">
          <a:avLst/>
        </a:prstGeom>
        <a:solidFill>
          <a:schemeClr val="bg2"/>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accen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38911" tIns="0" rIns="238911" bIns="0" numCol="1" spcCol="1270" anchor="ctr" anchorCtr="0">
          <a:noAutofit/>
        </a:bodyPr>
        <a:lstStyle/>
        <a:p>
          <a:pPr lvl="0" algn="l" defTabSz="977900">
            <a:lnSpc>
              <a:spcPct val="90000"/>
            </a:lnSpc>
            <a:spcBef>
              <a:spcPct val="0"/>
            </a:spcBef>
            <a:spcAft>
              <a:spcPct val="35000"/>
            </a:spcAft>
          </a:pPr>
          <a:r>
            <a:rPr lang="en-US" sz="2200" kern="1200" dirty="0" smtClean="0"/>
            <a:t>On Whom Tax deduction at source is applicable?</a:t>
          </a:r>
        </a:p>
      </dsp:txBody>
      <dsp:txXfrm>
        <a:off x="473375" y="375556"/>
        <a:ext cx="6212238" cy="1003289"/>
      </dsp:txXfrm>
    </dsp:sp>
    <dsp:sp modelId="{CA100341-F597-479D-8D3A-CE1838319C27}">
      <dsp:nvSpPr>
        <dsp:cNvPr id="0" name=""/>
        <dsp:cNvSpPr/>
      </dsp:nvSpPr>
      <dsp:spPr>
        <a:xfrm>
          <a:off x="0" y="4225229"/>
          <a:ext cx="9029700" cy="1076866"/>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lt1">
              <a:alpha val="90000"/>
              <a:hueOff val="0"/>
              <a:satOff val="0"/>
              <a:lumOff val="0"/>
              <a:alphaOff val="0"/>
              <a:shade val="80000"/>
            </a:schemeClr>
          </a:contourClr>
        </a:sp3d>
      </dsp:spPr>
      <dsp:style>
        <a:lnRef idx="1">
          <a:scrgbClr r="0" g="0" b="0"/>
        </a:lnRef>
        <a:fillRef idx="1">
          <a:scrgbClr r="0" g="0" b="0"/>
        </a:fillRef>
        <a:effectRef idx="2">
          <a:scrgbClr r="0" g="0" b="0"/>
        </a:effectRef>
        <a:fontRef idx="minor"/>
      </dsp:style>
    </dsp:sp>
    <dsp:sp modelId="{49FCBA94-8522-47F9-B3D5-0BDA5A331099}">
      <dsp:nvSpPr>
        <dsp:cNvPr id="0" name=""/>
        <dsp:cNvSpPr/>
      </dsp:nvSpPr>
      <dsp:spPr>
        <a:xfrm>
          <a:off x="451485" y="2019759"/>
          <a:ext cx="8397232" cy="3161842"/>
        </a:xfrm>
        <a:prstGeom prst="roundRect">
          <a:avLst/>
        </a:prstGeom>
        <a:gradFill rotWithShape="0">
          <a:gsLst>
            <a:gs pos="0">
              <a:schemeClr val="accent1">
                <a:hueOff val="0"/>
                <a:satOff val="0"/>
                <a:lumOff val="0"/>
                <a:alphaOff val="0"/>
                <a:tint val="92000"/>
                <a:satMod val="170000"/>
              </a:schemeClr>
            </a:gs>
            <a:gs pos="15000">
              <a:schemeClr val="accent1">
                <a:hueOff val="0"/>
                <a:satOff val="0"/>
                <a:lumOff val="0"/>
                <a:alphaOff val="0"/>
                <a:tint val="92000"/>
                <a:shade val="99000"/>
                <a:satMod val="170000"/>
              </a:schemeClr>
            </a:gs>
            <a:gs pos="62000">
              <a:schemeClr val="accent1">
                <a:hueOff val="0"/>
                <a:satOff val="0"/>
                <a:lumOff val="0"/>
                <a:alphaOff val="0"/>
                <a:tint val="96000"/>
                <a:shade val="80000"/>
                <a:satMod val="170000"/>
              </a:schemeClr>
            </a:gs>
            <a:gs pos="97000">
              <a:schemeClr val="accent1">
                <a:hueOff val="0"/>
                <a:satOff val="0"/>
                <a:lumOff val="0"/>
                <a:alphaOff val="0"/>
                <a:tint val="98000"/>
                <a:shade val="63000"/>
                <a:satMod val="170000"/>
              </a:schemeClr>
            </a:gs>
            <a:gs pos="100000">
              <a:schemeClr val="accent1">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accen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38911" tIns="0" rIns="238911" bIns="0" numCol="1" spcCol="1270" anchor="ctr" anchorCtr="0">
          <a:noAutofit/>
        </a:bodyPr>
        <a:lstStyle/>
        <a:p>
          <a:pPr lvl="0" algn="ctr" defTabSz="977900">
            <a:lnSpc>
              <a:spcPct val="90000"/>
            </a:lnSpc>
            <a:spcBef>
              <a:spcPct val="0"/>
            </a:spcBef>
            <a:spcAft>
              <a:spcPct val="35000"/>
            </a:spcAft>
          </a:pPr>
          <a:r>
            <a:rPr lang="en-US" sz="2200" kern="1200" dirty="0" smtClean="0"/>
            <a:t>&gt; A department or establishment of the Central Government or State Government; or</a:t>
          </a:r>
        </a:p>
        <a:p>
          <a:pPr lvl="0" algn="l" defTabSz="977900">
            <a:lnSpc>
              <a:spcPct val="90000"/>
            </a:lnSpc>
            <a:spcBef>
              <a:spcPct val="0"/>
            </a:spcBef>
            <a:spcAft>
              <a:spcPct val="35000"/>
            </a:spcAft>
          </a:pPr>
          <a:r>
            <a:rPr lang="en-US" sz="2200" kern="1200" dirty="0" smtClean="0"/>
            <a:t>&gt; local authority; or</a:t>
          </a:r>
        </a:p>
        <a:p>
          <a:pPr lvl="0" algn="l" defTabSz="977900">
            <a:lnSpc>
              <a:spcPct val="90000"/>
            </a:lnSpc>
            <a:spcBef>
              <a:spcPct val="0"/>
            </a:spcBef>
            <a:spcAft>
              <a:spcPct val="35000"/>
            </a:spcAft>
          </a:pPr>
          <a:r>
            <a:rPr lang="en-US" sz="2200" kern="1200" dirty="0" smtClean="0"/>
            <a:t>&gt; Governmental agencies; or</a:t>
          </a:r>
        </a:p>
        <a:p>
          <a:pPr lvl="0" algn="l" defTabSz="977900">
            <a:lnSpc>
              <a:spcPct val="90000"/>
            </a:lnSpc>
            <a:spcBef>
              <a:spcPct val="0"/>
            </a:spcBef>
            <a:spcAft>
              <a:spcPct val="35000"/>
            </a:spcAft>
          </a:pPr>
          <a:r>
            <a:rPr lang="en-US" sz="2200" kern="1200" dirty="0" smtClean="0"/>
            <a:t>&gt; such persons or category of persons as may be notified by  the Government on the recommendations of the Council</a:t>
          </a:r>
        </a:p>
        <a:p>
          <a:pPr lvl="0" algn="l" defTabSz="977900">
            <a:lnSpc>
              <a:spcPct val="90000"/>
            </a:lnSpc>
            <a:spcBef>
              <a:spcPct val="0"/>
            </a:spcBef>
            <a:spcAft>
              <a:spcPct val="35000"/>
            </a:spcAft>
          </a:pPr>
          <a:endParaRPr lang="en-US" sz="2200" kern="1200" dirty="0"/>
        </a:p>
      </dsp:txBody>
      <dsp:txXfrm>
        <a:off x="605833" y="2174107"/>
        <a:ext cx="8088536" cy="285314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E7748B-90D6-4360-80DA-BCC58F519834}">
      <dsp:nvSpPr>
        <dsp:cNvPr id="0" name=""/>
        <dsp:cNvSpPr/>
      </dsp:nvSpPr>
      <dsp:spPr>
        <a:xfrm>
          <a:off x="0" y="498490"/>
          <a:ext cx="9029700" cy="7308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lt1">
              <a:alpha val="90000"/>
              <a:hueOff val="0"/>
              <a:satOff val="0"/>
              <a:lumOff val="0"/>
              <a:alphaOff val="0"/>
              <a:shade val="80000"/>
            </a:schemeClr>
          </a:contourClr>
        </a:sp3d>
      </dsp:spPr>
      <dsp:style>
        <a:lnRef idx="1">
          <a:scrgbClr r="0" g="0" b="0"/>
        </a:lnRef>
        <a:fillRef idx="1">
          <a:scrgbClr r="0" g="0" b="0"/>
        </a:fillRef>
        <a:effectRef idx="2">
          <a:scrgbClr r="0" g="0" b="0"/>
        </a:effectRef>
        <a:fontRef idx="minor"/>
      </dsp:style>
    </dsp:sp>
    <dsp:sp modelId="{2874A19F-29CD-4ED9-8A5D-38A08B88C658}">
      <dsp:nvSpPr>
        <dsp:cNvPr id="0" name=""/>
        <dsp:cNvSpPr/>
      </dsp:nvSpPr>
      <dsp:spPr>
        <a:xfrm>
          <a:off x="451485" y="70450"/>
          <a:ext cx="7954840" cy="856080"/>
        </a:xfrm>
        <a:prstGeom prst="roundRect">
          <a:avLst/>
        </a:prstGeom>
        <a:gradFill rotWithShape="0">
          <a:gsLst>
            <a:gs pos="0">
              <a:schemeClr val="accent1">
                <a:hueOff val="0"/>
                <a:satOff val="0"/>
                <a:lumOff val="0"/>
                <a:alphaOff val="0"/>
                <a:tint val="92000"/>
                <a:satMod val="170000"/>
              </a:schemeClr>
            </a:gs>
            <a:gs pos="15000">
              <a:schemeClr val="accent1">
                <a:hueOff val="0"/>
                <a:satOff val="0"/>
                <a:lumOff val="0"/>
                <a:alphaOff val="0"/>
                <a:tint val="92000"/>
                <a:shade val="99000"/>
                <a:satMod val="170000"/>
              </a:schemeClr>
            </a:gs>
            <a:gs pos="62000">
              <a:schemeClr val="accent1">
                <a:hueOff val="0"/>
                <a:satOff val="0"/>
                <a:lumOff val="0"/>
                <a:alphaOff val="0"/>
                <a:tint val="96000"/>
                <a:shade val="80000"/>
                <a:satMod val="170000"/>
              </a:schemeClr>
            </a:gs>
            <a:gs pos="97000">
              <a:schemeClr val="accent1">
                <a:hueOff val="0"/>
                <a:satOff val="0"/>
                <a:lumOff val="0"/>
                <a:alphaOff val="0"/>
                <a:tint val="98000"/>
                <a:shade val="63000"/>
                <a:satMod val="170000"/>
              </a:schemeClr>
            </a:gs>
            <a:gs pos="100000">
              <a:schemeClr val="accent1">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accen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38911" tIns="0" rIns="238911" bIns="0" numCol="1" spcCol="1270" anchor="ctr" anchorCtr="0">
          <a:noAutofit/>
        </a:bodyPr>
        <a:lstStyle/>
        <a:p>
          <a:pPr lvl="0" algn="l" defTabSz="1066800">
            <a:lnSpc>
              <a:spcPct val="90000"/>
            </a:lnSpc>
            <a:spcBef>
              <a:spcPct val="0"/>
            </a:spcBef>
            <a:spcAft>
              <a:spcPct val="35000"/>
            </a:spcAft>
          </a:pPr>
          <a:r>
            <a:rPr lang="en-US" sz="2400" kern="1200" dirty="0" smtClean="0">
              <a:solidFill>
                <a:schemeClr val="bg2"/>
              </a:solidFill>
            </a:rPr>
            <a:t>Do we need to deduct TDS on advance payments?</a:t>
          </a:r>
          <a:endParaRPr lang="en-US" sz="2400" kern="1200" dirty="0">
            <a:solidFill>
              <a:schemeClr val="bg2"/>
            </a:solidFill>
          </a:endParaRPr>
        </a:p>
      </dsp:txBody>
      <dsp:txXfrm>
        <a:off x="493275" y="112240"/>
        <a:ext cx="7871260" cy="772500"/>
      </dsp:txXfrm>
    </dsp:sp>
    <dsp:sp modelId="{4E19969B-4AB8-4693-B72C-C94D5514E390}">
      <dsp:nvSpPr>
        <dsp:cNvPr id="0" name=""/>
        <dsp:cNvSpPr/>
      </dsp:nvSpPr>
      <dsp:spPr>
        <a:xfrm>
          <a:off x="0" y="2480320"/>
          <a:ext cx="9029700" cy="7308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lt1">
              <a:alpha val="90000"/>
              <a:hueOff val="0"/>
              <a:satOff val="0"/>
              <a:lumOff val="0"/>
              <a:alphaOff val="0"/>
              <a:shade val="80000"/>
            </a:schemeClr>
          </a:contourClr>
        </a:sp3d>
      </dsp:spPr>
      <dsp:style>
        <a:lnRef idx="1">
          <a:scrgbClr r="0" g="0" b="0"/>
        </a:lnRef>
        <a:fillRef idx="1">
          <a:scrgbClr r="0" g="0" b="0"/>
        </a:fillRef>
        <a:effectRef idx="2">
          <a:scrgbClr r="0" g="0" b="0"/>
        </a:effectRef>
        <a:fontRef idx="minor"/>
      </dsp:style>
    </dsp:sp>
    <dsp:sp modelId="{CD30E5C2-FF13-479A-A4DC-A358449F6738}">
      <dsp:nvSpPr>
        <dsp:cNvPr id="0" name=""/>
        <dsp:cNvSpPr/>
      </dsp:nvSpPr>
      <dsp:spPr>
        <a:xfrm>
          <a:off x="451485" y="1385890"/>
          <a:ext cx="7954840" cy="1522469"/>
        </a:xfrm>
        <a:prstGeom prst="roundRect">
          <a:avLst/>
        </a:prstGeom>
        <a:gradFill rotWithShape="0">
          <a:gsLst>
            <a:gs pos="0">
              <a:schemeClr val="accent1">
                <a:hueOff val="0"/>
                <a:satOff val="0"/>
                <a:lumOff val="0"/>
                <a:alphaOff val="0"/>
                <a:tint val="92000"/>
                <a:satMod val="170000"/>
              </a:schemeClr>
            </a:gs>
            <a:gs pos="15000">
              <a:schemeClr val="accent1">
                <a:hueOff val="0"/>
                <a:satOff val="0"/>
                <a:lumOff val="0"/>
                <a:alphaOff val="0"/>
                <a:tint val="92000"/>
                <a:shade val="99000"/>
                <a:satMod val="170000"/>
              </a:schemeClr>
            </a:gs>
            <a:gs pos="62000">
              <a:schemeClr val="accent1">
                <a:hueOff val="0"/>
                <a:satOff val="0"/>
                <a:lumOff val="0"/>
                <a:alphaOff val="0"/>
                <a:tint val="96000"/>
                <a:shade val="80000"/>
                <a:satMod val="170000"/>
              </a:schemeClr>
            </a:gs>
            <a:gs pos="97000">
              <a:schemeClr val="accent1">
                <a:hueOff val="0"/>
                <a:satOff val="0"/>
                <a:lumOff val="0"/>
                <a:alphaOff val="0"/>
                <a:tint val="98000"/>
                <a:shade val="63000"/>
                <a:satMod val="170000"/>
              </a:schemeClr>
            </a:gs>
            <a:gs pos="100000">
              <a:schemeClr val="accent1">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accen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38911" tIns="0" rIns="238911" bIns="0" numCol="1" spcCol="1270" anchor="ctr" anchorCtr="0">
          <a:noAutofit/>
        </a:bodyPr>
        <a:lstStyle/>
        <a:p>
          <a:pPr lvl="0" algn="l" defTabSz="1066800">
            <a:lnSpc>
              <a:spcPct val="90000"/>
            </a:lnSpc>
            <a:spcBef>
              <a:spcPct val="0"/>
            </a:spcBef>
            <a:spcAft>
              <a:spcPct val="35000"/>
            </a:spcAft>
          </a:pPr>
          <a:r>
            <a:rPr lang="en-US" sz="2400" kern="1200" dirty="0" smtClean="0">
              <a:solidFill>
                <a:schemeClr val="bg2"/>
              </a:solidFill>
            </a:rPr>
            <a:t>Do we need to Deduct TDS, if there are several contracts from the same person, where each contract taxable value is less than 250000 but in total more than 250000  </a:t>
          </a:r>
          <a:endParaRPr lang="en-US" sz="2400" kern="1200" dirty="0">
            <a:solidFill>
              <a:schemeClr val="bg2"/>
            </a:solidFill>
          </a:endParaRPr>
        </a:p>
      </dsp:txBody>
      <dsp:txXfrm>
        <a:off x="525806" y="1460211"/>
        <a:ext cx="7806198" cy="1373827"/>
      </dsp:txXfrm>
    </dsp:sp>
    <dsp:sp modelId="{B4286BA3-102A-416F-AA1B-CE7B9E005541}">
      <dsp:nvSpPr>
        <dsp:cNvPr id="0" name=""/>
        <dsp:cNvSpPr/>
      </dsp:nvSpPr>
      <dsp:spPr>
        <a:xfrm>
          <a:off x="0" y="4645462"/>
          <a:ext cx="9029700" cy="7308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lt1">
              <a:alpha val="90000"/>
              <a:hueOff val="0"/>
              <a:satOff val="0"/>
              <a:lumOff val="0"/>
              <a:alphaOff val="0"/>
              <a:shade val="80000"/>
            </a:schemeClr>
          </a:contourClr>
        </a:sp3d>
      </dsp:spPr>
      <dsp:style>
        <a:lnRef idx="1">
          <a:scrgbClr r="0" g="0" b="0"/>
        </a:lnRef>
        <a:fillRef idx="1">
          <a:scrgbClr r="0" g="0" b="0"/>
        </a:fillRef>
        <a:effectRef idx="2">
          <a:scrgbClr r="0" g="0" b="0"/>
        </a:effectRef>
        <a:fontRef idx="minor"/>
      </dsp:style>
    </dsp:sp>
    <dsp:sp modelId="{7BEDAF04-1D4C-4D69-B296-EC8C8EC56529}">
      <dsp:nvSpPr>
        <dsp:cNvPr id="0" name=""/>
        <dsp:cNvSpPr/>
      </dsp:nvSpPr>
      <dsp:spPr>
        <a:xfrm>
          <a:off x="451485" y="3367720"/>
          <a:ext cx="7954840" cy="1705782"/>
        </a:xfrm>
        <a:prstGeom prst="roundRect">
          <a:avLst/>
        </a:prstGeom>
        <a:gradFill rotWithShape="0">
          <a:gsLst>
            <a:gs pos="0">
              <a:schemeClr val="accent1">
                <a:hueOff val="0"/>
                <a:satOff val="0"/>
                <a:lumOff val="0"/>
                <a:alphaOff val="0"/>
                <a:tint val="92000"/>
                <a:satMod val="170000"/>
              </a:schemeClr>
            </a:gs>
            <a:gs pos="15000">
              <a:schemeClr val="accent1">
                <a:hueOff val="0"/>
                <a:satOff val="0"/>
                <a:lumOff val="0"/>
                <a:alphaOff val="0"/>
                <a:tint val="92000"/>
                <a:shade val="99000"/>
                <a:satMod val="170000"/>
              </a:schemeClr>
            </a:gs>
            <a:gs pos="62000">
              <a:schemeClr val="accent1">
                <a:hueOff val="0"/>
                <a:satOff val="0"/>
                <a:lumOff val="0"/>
                <a:alphaOff val="0"/>
                <a:tint val="96000"/>
                <a:shade val="80000"/>
                <a:satMod val="170000"/>
              </a:schemeClr>
            </a:gs>
            <a:gs pos="97000">
              <a:schemeClr val="accent1">
                <a:hueOff val="0"/>
                <a:satOff val="0"/>
                <a:lumOff val="0"/>
                <a:alphaOff val="0"/>
                <a:tint val="98000"/>
                <a:shade val="63000"/>
                <a:satMod val="170000"/>
              </a:schemeClr>
            </a:gs>
            <a:gs pos="100000">
              <a:schemeClr val="accent1">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accen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38911" tIns="0" rIns="238911" bIns="0" numCol="1" spcCol="1270" anchor="ctr" anchorCtr="0">
          <a:noAutofit/>
        </a:bodyPr>
        <a:lstStyle/>
        <a:p>
          <a:pPr lvl="0" algn="l" defTabSz="1066800">
            <a:lnSpc>
              <a:spcPct val="90000"/>
            </a:lnSpc>
            <a:spcBef>
              <a:spcPct val="0"/>
            </a:spcBef>
            <a:spcAft>
              <a:spcPct val="35000"/>
            </a:spcAft>
          </a:pPr>
          <a:r>
            <a:rPr lang="en-US" sz="2400" kern="1200" dirty="0" smtClean="0">
              <a:solidFill>
                <a:schemeClr val="bg2"/>
              </a:solidFill>
            </a:rPr>
            <a:t>What if the supplier is issuing the invoice along with some reimbursements on which supplier is not charging GST</a:t>
          </a:r>
          <a:r>
            <a:rPr lang="en-US" sz="2400" kern="1200" smtClean="0">
              <a:solidFill>
                <a:schemeClr val="bg2"/>
              </a:solidFill>
            </a:rPr>
            <a:t>? Do we need to deduct on Total payments or the taxable supply?</a:t>
          </a:r>
          <a:endParaRPr lang="en-US" sz="2400" kern="1200" dirty="0">
            <a:solidFill>
              <a:schemeClr val="bg2"/>
            </a:solidFill>
          </a:endParaRPr>
        </a:p>
      </dsp:txBody>
      <dsp:txXfrm>
        <a:off x="534754" y="3450989"/>
        <a:ext cx="7788302" cy="153924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E7748B-90D6-4360-80DA-BCC58F519834}">
      <dsp:nvSpPr>
        <dsp:cNvPr id="0" name=""/>
        <dsp:cNvSpPr/>
      </dsp:nvSpPr>
      <dsp:spPr>
        <a:xfrm>
          <a:off x="0" y="1526594"/>
          <a:ext cx="9029700" cy="579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lt1">
              <a:alpha val="90000"/>
              <a:hueOff val="0"/>
              <a:satOff val="0"/>
              <a:lumOff val="0"/>
              <a:alphaOff val="0"/>
              <a:shade val="80000"/>
            </a:schemeClr>
          </a:contourClr>
        </a:sp3d>
      </dsp:spPr>
      <dsp:style>
        <a:lnRef idx="1">
          <a:scrgbClr r="0" g="0" b="0"/>
        </a:lnRef>
        <a:fillRef idx="1">
          <a:scrgbClr r="0" g="0" b="0"/>
        </a:fillRef>
        <a:effectRef idx="2">
          <a:scrgbClr r="0" g="0" b="0"/>
        </a:effectRef>
        <a:fontRef idx="minor"/>
      </dsp:style>
    </dsp:sp>
    <dsp:sp modelId="{2874A19F-29CD-4ED9-8A5D-38A08B88C658}">
      <dsp:nvSpPr>
        <dsp:cNvPr id="0" name=""/>
        <dsp:cNvSpPr/>
      </dsp:nvSpPr>
      <dsp:spPr>
        <a:xfrm>
          <a:off x="451485" y="51540"/>
          <a:ext cx="7954840" cy="1814534"/>
        </a:xfrm>
        <a:prstGeom prst="roundRect">
          <a:avLst/>
        </a:prstGeom>
        <a:gradFill rotWithShape="0">
          <a:gsLst>
            <a:gs pos="0">
              <a:schemeClr val="accent1">
                <a:hueOff val="0"/>
                <a:satOff val="0"/>
                <a:lumOff val="0"/>
                <a:alphaOff val="0"/>
                <a:tint val="92000"/>
                <a:satMod val="170000"/>
              </a:schemeClr>
            </a:gs>
            <a:gs pos="15000">
              <a:schemeClr val="accent1">
                <a:hueOff val="0"/>
                <a:satOff val="0"/>
                <a:lumOff val="0"/>
                <a:alphaOff val="0"/>
                <a:tint val="92000"/>
                <a:shade val="99000"/>
                <a:satMod val="170000"/>
              </a:schemeClr>
            </a:gs>
            <a:gs pos="62000">
              <a:schemeClr val="accent1">
                <a:hueOff val="0"/>
                <a:satOff val="0"/>
                <a:lumOff val="0"/>
                <a:alphaOff val="0"/>
                <a:tint val="96000"/>
                <a:shade val="80000"/>
                <a:satMod val="170000"/>
              </a:schemeClr>
            </a:gs>
            <a:gs pos="97000">
              <a:schemeClr val="accent1">
                <a:hueOff val="0"/>
                <a:satOff val="0"/>
                <a:lumOff val="0"/>
                <a:alphaOff val="0"/>
                <a:tint val="98000"/>
                <a:shade val="63000"/>
                <a:satMod val="170000"/>
              </a:schemeClr>
            </a:gs>
            <a:gs pos="100000">
              <a:schemeClr val="accent1">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accen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38911" tIns="0" rIns="238911" bIns="0" numCol="1" spcCol="1270" anchor="ctr" anchorCtr="0">
          <a:noAutofit/>
        </a:bodyPr>
        <a:lstStyle/>
        <a:p>
          <a:pPr lvl="0" algn="l" defTabSz="1066800">
            <a:lnSpc>
              <a:spcPct val="90000"/>
            </a:lnSpc>
            <a:spcBef>
              <a:spcPct val="0"/>
            </a:spcBef>
            <a:spcAft>
              <a:spcPct val="35000"/>
            </a:spcAft>
          </a:pPr>
          <a:r>
            <a:rPr lang="en-US" sz="2400" kern="1200" dirty="0" smtClean="0">
              <a:solidFill>
                <a:schemeClr val="bg2"/>
              </a:solidFill>
            </a:rPr>
            <a:t>(Mr. A) supplier is supplying goods and services to Mr. B, throughout the year, now the value of supply has increased to 2,50,000 in the middle of year for which payment has already been done, now TDS need to be deducted on the whole of the supply ?</a:t>
          </a:r>
          <a:endParaRPr lang="en-US" sz="2400" kern="1200" dirty="0">
            <a:solidFill>
              <a:schemeClr val="bg2"/>
            </a:solidFill>
          </a:endParaRPr>
        </a:p>
      </dsp:txBody>
      <dsp:txXfrm>
        <a:off x="540063" y="140118"/>
        <a:ext cx="7777684" cy="1637378"/>
      </dsp:txXfrm>
    </dsp:sp>
    <dsp:sp modelId="{4E19969B-4AB8-4693-B72C-C94D5514E390}">
      <dsp:nvSpPr>
        <dsp:cNvPr id="0" name=""/>
        <dsp:cNvSpPr/>
      </dsp:nvSpPr>
      <dsp:spPr>
        <a:xfrm>
          <a:off x="0" y="3098390"/>
          <a:ext cx="9029700" cy="579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lt1">
              <a:alpha val="90000"/>
              <a:hueOff val="0"/>
              <a:satOff val="0"/>
              <a:lumOff val="0"/>
              <a:alphaOff val="0"/>
              <a:shade val="80000"/>
            </a:schemeClr>
          </a:contourClr>
        </a:sp3d>
      </dsp:spPr>
      <dsp:style>
        <a:lnRef idx="1">
          <a:scrgbClr r="0" g="0" b="0"/>
        </a:lnRef>
        <a:fillRef idx="1">
          <a:scrgbClr r="0" g="0" b="0"/>
        </a:fillRef>
        <a:effectRef idx="2">
          <a:scrgbClr r="0" g="0" b="0"/>
        </a:effectRef>
        <a:fontRef idx="minor"/>
      </dsp:style>
    </dsp:sp>
    <dsp:sp modelId="{CD30E5C2-FF13-479A-A4DC-A358449F6738}">
      <dsp:nvSpPr>
        <dsp:cNvPr id="0" name=""/>
        <dsp:cNvSpPr/>
      </dsp:nvSpPr>
      <dsp:spPr>
        <a:xfrm>
          <a:off x="451485" y="2230394"/>
          <a:ext cx="7954840" cy="1207476"/>
        </a:xfrm>
        <a:prstGeom prst="roundRect">
          <a:avLst/>
        </a:prstGeom>
        <a:gradFill rotWithShape="0">
          <a:gsLst>
            <a:gs pos="0">
              <a:schemeClr val="accent1">
                <a:hueOff val="0"/>
                <a:satOff val="0"/>
                <a:lumOff val="0"/>
                <a:alphaOff val="0"/>
                <a:tint val="92000"/>
                <a:satMod val="170000"/>
              </a:schemeClr>
            </a:gs>
            <a:gs pos="15000">
              <a:schemeClr val="accent1">
                <a:hueOff val="0"/>
                <a:satOff val="0"/>
                <a:lumOff val="0"/>
                <a:alphaOff val="0"/>
                <a:tint val="92000"/>
                <a:shade val="99000"/>
                <a:satMod val="170000"/>
              </a:schemeClr>
            </a:gs>
            <a:gs pos="62000">
              <a:schemeClr val="accent1">
                <a:hueOff val="0"/>
                <a:satOff val="0"/>
                <a:lumOff val="0"/>
                <a:alphaOff val="0"/>
                <a:tint val="96000"/>
                <a:shade val="80000"/>
                <a:satMod val="170000"/>
              </a:schemeClr>
            </a:gs>
            <a:gs pos="97000">
              <a:schemeClr val="accent1">
                <a:hueOff val="0"/>
                <a:satOff val="0"/>
                <a:lumOff val="0"/>
                <a:alphaOff val="0"/>
                <a:tint val="98000"/>
                <a:shade val="63000"/>
                <a:satMod val="170000"/>
              </a:schemeClr>
            </a:gs>
            <a:gs pos="100000">
              <a:schemeClr val="accent1">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accen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38911" tIns="0" rIns="238911" bIns="0" numCol="1" spcCol="1270" anchor="ctr" anchorCtr="0">
          <a:noAutofit/>
        </a:bodyPr>
        <a:lstStyle/>
        <a:p>
          <a:pPr lvl="0" algn="l" defTabSz="1066800">
            <a:lnSpc>
              <a:spcPct val="90000"/>
            </a:lnSpc>
            <a:spcBef>
              <a:spcPct val="0"/>
            </a:spcBef>
            <a:spcAft>
              <a:spcPct val="35000"/>
            </a:spcAft>
          </a:pPr>
          <a:r>
            <a:rPr lang="en-US" sz="2400" kern="1200" dirty="0" smtClean="0">
              <a:solidFill>
                <a:schemeClr val="bg2"/>
              </a:solidFill>
            </a:rPr>
            <a:t>What will happen if the supplier is not registered and he is supplying goods and service for more than 2,50,000?</a:t>
          </a:r>
          <a:endParaRPr lang="en-US" sz="2400" kern="1200" dirty="0">
            <a:solidFill>
              <a:schemeClr val="bg2"/>
            </a:solidFill>
          </a:endParaRPr>
        </a:p>
      </dsp:txBody>
      <dsp:txXfrm>
        <a:off x="510429" y="2289338"/>
        <a:ext cx="7836952" cy="1089588"/>
      </dsp:txXfrm>
    </dsp:sp>
    <dsp:sp modelId="{B4286BA3-102A-416F-AA1B-CE7B9E005541}">
      <dsp:nvSpPr>
        <dsp:cNvPr id="0" name=""/>
        <dsp:cNvSpPr/>
      </dsp:nvSpPr>
      <dsp:spPr>
        <a:xfrm>
          <a:off x="0" y="4815572"/>
          <a:ext cx="9029700" cy="579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lt1">
              <a:alpha val="90000"/>
              <a:hueOff val="0"/>
              <a:satOff val="0"/>
              <a:lumOff val="0"/>
              <a:alphaOff val="0"/>
              <a:shade val="80000"/>
            </a:schemeClr>
          </a:contourClr>
        </a:sp3d>
      </dsp:spPr>
      <dsp:style>
        <a:lnRef idx="1">
          <a:scrgbClr r="0" g="0" b="0"/>
        </a:lnRef>
        <a:fillRef idx="1">
          <a:scrgbClr r="0" g="0" b="0"/>
        </a:fillRef>
        <a:effectRef idx="2">
          <a:scrgbClr r="0" g="0" b="0"/>
        </a:effectRef>
        <a:fontRef idx="minor"/>
      </dsp:style>
    </dsp:sp>
    <dsp:sp modelId="{7BEDAF04-1D4C-4D69-B296-EC8C8EC56529}">
      <dsp:nvSpPr>
        <dsp:cNvPr id="0" name=""/>
        <dsp:cNvSpPr/>
      </dsp:nvSpPr>
      <dsp:spPr>
        <a:xfrm>
          <a:off x="451485" y="3802190"/>
          <a:ext cx="7954840" cy="1352861"/>
        </a:xfrm>
        <a:prstGeom prst="roundRect">
          <a:avLst/>
        </a:prstGeom>
        <a:gradFill rotWithShape="0">
          <a:gsLst>
            <a:gs pos="0">
              <a:schemeClr val="accent1">
                <a:hueOff val="0"/>
                <a:satOff val="0"/>
                <a:lumOff val="0"/>
                <a:alphaOff val="0"/>
                <a:tint val="92000"/>
                <a:satMod val="170000"/>
              </a:schemeClr>
            </a:gs>
            <a:gs pos="15000">
              <a:schemeClr val="accent1">
                <a:hueOff val="0"/>
                <a:satOff val="0"/>
                <a:lumOff val="0"/>
                <a:alphaOff val="0"/>
                <a:tint val="92000"/>
                <a:shade val="99000"/>
                <a:satMod val="170000"/>
              </a:schemeClr>
            </a:gs>
            <a:gs pos="62000">
              <a:schemeClr val="accent1">
                <a:hueOff val="0"/>
                <a:satOff val="0"/>
                <a:lumOff val="0"/>
                <a:alphaOff val="0"/>
                <a:tint val="96000"/>
                <a:shade val="80000"/>
                <a:satMod val="170000"/>
              </a:schemeClr>
            </a:gs>
            <a:gs pos="97000">
              <a:schemeClr val="accent1">
                <a:hueOff val="0"/>
                <a:satOff val="0"/>
                <a:lumOff val="0"/>
                <a:alphaOff val="0"/>
                <a:tint val="98000"/>
                <a:shade val="63000"/>
                <a:satMod val="170000"/>
              </a:schemeClr>
            </a:gs>
            <a:gs pos="100000">
              <a:schemeClr val="accent1">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accen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38911" tIns="0" rIns="238911" bIns="0" numCol="1" spcCol="1270" anchor="ctr" anchorCtr="0">
          <a:noAutofit/>
        </a:bodyPr>
        <a:lstStyle/>
        <a:p>
          <a:pPr lvl="0" algn="l" defTabSz="1066800">
            <a:lnSpc>
              <a:spcPct val="90000"/>
            </a:lnSpc>
            <a:spcBef>
              <a:spcPct val="0"/>
            </a:spcBef>
            <a:spcAft>
              <a:spcPct val="35000"/>
            </a:spcAft>
          </a:pPr>
          <a:r>
            <a:rPr lang="en-US" sz="2400" kern="1200" dirty="0" smtClean="0">
              <a:solidFill>
                <a:schemeClr val="bg2"/>
              </a:solidFill>
            </a:rPr>
            <a:t>What will be TDS amount in case when Credit note or Debit note is issued, but the payment has already been done? Or there are some other discounts by which valuation and payment is different?</a:t>
          </a:r>
          <a:endParaRPr lang="en-US" sz="2400" kern="1200" dirty="0">
            <a:solidFill>
              <a:schemeClr val="bg2"/>
            </a:solidFill>
          </a:endParaRPr>
        </a:p>
      </dsp:txBody>
      <dsp:txXfrm>
        <a:off x="517526" y="3868231"/>
        <a:ext cx="7822758" cy="122077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E7748B-90D6-4360-80DA-BCC58F519834}">
      <dsp:nvSpPr>
        <dsp:cNvPr id="0" name=""/>
        <dsp:cNvSpPr/>
      </dsp:nvSpPr>
      <dsp:spPr>
        <a:xfrm>
          <a:off x="0" y="664461"/>
          <a:ext cx="9029700" cy="705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lt1">
              <a:alpha val="90000"/>
              <a:hueOff val="0"/>
              <a:satOff val="0"/>
              <a:lumOff val="0"/>
              <a:alphaOff val="0"/>
              <a:shade val="80000"/>
            </a:schemeClr>
          </a:contourClr>
        </a:sp3d>
      </dsp:spPr>
      <dsp:style>
        <a:lnRef idx="1">
          <a:scrgbClr r="0" g="0" b="0"/>
        </a:lnRef>
        <a:fillRef idx="1">
          <a:scrgbClr r="0" g="0" b="0"/>
        </a:fillRef>
        <a:effectRef idx="2">
          <a:scrgbClr r="0" g="0" b="0"/>
        </a:effectRef>
        <a:fontRef idx="minor"/>
      </dsp:style>
    </dsp:sp>
    <dsp:sp modelId="{2874A19F-29CD-4ED9-8A5D-38A08B88C658}">
      <dsp:nvSpPr>
        <dsp:cNvPr id="0" name=""/>
        <dsp:cNvSpPr/>
      </dsp:nvSpPr>
      <dsp:spPr>
        <a:xfrm>
          <a:off x="451485" y="72678"/>
          <a:ext cx="7954840" cy="1005063"/>
        </a:xfrm>
        <a:prstGeom prst="roundRect">
          <a:avLst/>
        </a:prstGeom>
        <a:gradFill rotWithShape="0">
          <a:gsLst>
            <a:gs pos="0">
              <a:schemeClr val="accent1">
                <a:hueOff val="0"/>
                <a:satOff val="0"/>
                <a:lumOff val="0"/>
                <a:alphaOff val="0"/>
                <a:tint val="92000"/>
                <a:satMod val="170000"/>
              </a:schemeClr>
            </a:gs>
            <a:gs pos="15000">
              <a:schemeClr val="accent1">
                <a:hueOff val="0"/>
                <a:satOff val="0"/>
                <a:lumOff val="0"/>
                <a:alphaOff val="0"/>
                <a:tint val="92000"/>
                <a:shade val="99000"/>
                <a:satMod val="170000"/>
              </a:schemeClr>
            </a:gs>
            <a:gs pos="62000">
              <a:schemeClr val="accent1">
                <a:hueOff val="0"/>
                <a:satOff val="0"/>
                <a:lumOff val="0"/>
                <a:alphaOff val="0"/>
                <a:tint val="96000"/>
                <a:shade val="80000"/>
                <a:satMod val="170000"/>
              </a:schemeClr>
            </a:gs>
            <a:gs pos="97000">
              <a:schemeClr val="accent1">
                <a:hueOff val="0"/>
                <a:satOff val="0"/>
                <a:lumOff val="0"/>
                <a:alphaOff val="0"/>
                <a:tint val="98000"/>
                <a:shade val="63000"/>
                <a:satMod val="170000"/>
              </a:schemeClr>
            </a:gs>
            <a:gs pos="100000">
              <a:schemeClr val="accent1">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accen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38911" tIns="0" rIns="238911" bIns="0" numCol="1" spcCol="1270" anchor="ctr" anchorCtr="0">
          <a:noAutofit/>
        </a:bodyPr>
        <a:lstStyle/>
        <a:p>
          <a:pPr lvl="0" algn="l" defTabSz="1066800">
            <a:lnSpc>
              <a:spcPct val="90000"/>
            </a:lnSpc>
            <a:spcBef>
              <a:spcPct val="0"/>
            </a:spcBef>
            <a:spcAft>
              <a:spcPct val="35000"/>
            </a:spcAft>
          </a:pPr>
          <a:r>
            <a:rPr lang="en-US" sz="2400" kern="1200" dirty="0" smtClean="0">
              <a:solidFill>
                <a:schemeClr val="bg2"/>
              </a:solidFill>
            </a:rPr>
            <a:t>How to identify the amount of TDS as payment includes the tax amount or reimbursements as well?</a:t>
          </a:r>
          <a:endParaRPr lang="en-US" sz="2400" kern="1200" dirty="0">
            <a:solidFill>
              <a:schemeClr val="bg2"/>
            </a:solidFill>
          </a:endParaRPr>
        </a:p>
      </dsp:txBody>
      <dsp:txXfrm>
        <a:off x="500548" y="121741"/>
        <a:ext cx="7856714" cy="906937"/>
      </dsp:txXfrm>
    </dsp:sp>
    <dsp:sp modelId="{4E19969B-4AB8-4693-B72C-C94D5514E390}">
      <dsp:nvSpPr>
        <dsp:cNvPr id="0" name=""/>
        <dsp:cNvSpPr/>
      </dsp:nvSpPr>
      <dsp:spPr>
        <a:xfrm>
          <a:off x="0" y="2577952"/>
          <a:ext cx="9029700" cy="705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lt1">
              <a:alpha val="90000"/>
              <a:hueOff val="0"/>
              <a:satOff val="0"/>
              <a:lumOff val="0"/>
              <a:alphaOff val="0"/>
              <a:shade val="80000"/>
            </a:schemeClr>
          </a:contourClr>
        </a:sp3d>
      </dsp:spPr>
      <dsp:style>
        <a:lnRef idx="1">
          <a:scrgbClr r="0" g="0" b="0"/>
        </a:lnRef>
        <a:fillRef idx="1">
          <a:scrgbClr r="0" g="0" b="0"/>
        </a:fillRef>
        <a:effectRef idx="2">
          <a:scrgbClr r="0" g="0" b="0"/>
        </a:effectRef>
        <a:fontRef idx="minor"/>
      </dsp:style>
    </dsp:sp>
    <dsp:sp modelId="{CD30E5C2-FF13-479A-A4DC-A358449F6738}">
      <dsp:nvSpPr>
        <dsp:cNvPr id="0" name=""/>
        <dsp:cNvSpPr/>
      </dsp:nvSpPr>
      <dsp:spPr>
        <a:xfrm>
          <a:off x="451485" y="1521261"/>
          <a:ext cx="7954840" cy="1469970"/>
        </a:xfrm>
        <a:prstGeom prst="roundRect">
          <a:avLst/>
        </a:prstGeom>
        <a:gradFill rotWithShape="0">
          <a:gsLst>
            <a:gs pos="0">
              <a:schemeClr val="accent1">
                <a:hueOff val="0"/>
                <a:satOff val="0"/>
                <a:lumOff val="0"/>
                <a:alphaOff val="0"/>
                <a:tint val="92000"/>
                <a:satMod val="170000"/>
              </a:schemeClr>
            </a:gs>
            <a:gs pos="15000">
              <a:schemeClr val="accent1">
                <a:hueOff val="0"/>
                <a:satOff val="0"/>
                <a:lumOff val="0"/>
                <a:alphaOff val="0"/>
                <a:tint val="92000"/>
                <a:shade val="99000"/>
                <a:satMod val="170000"/>
              </a:schemeClr>
            </a:gs>
            <a:gs pos="62000">
              <a:schemeClr val="accent1">
                <a:hueOff val="0"/>
                <a:satOff val="0"/>
                <a:lumOff val="0"/>
                <a:alphaOff val="0"/>
                <a:tint val="96000"/>
                <a:shade val="80000"/>
                <a:satMod val="170000"/>
              </a:schemeClr>
            </a:gs>
            <a:gs pos="97000">
              <a:schemeClr val="accent1">
                <a:hueOff val="0"/>
                <a:satOff val="0"/>
                <a:lumOff val="0"/>
                <a:alphaOff val="0"/>
                <a:tint val="98000"/>
                <a:shade val="63000"/>
                <a:satMod val="170000"/>
              </a:schemeClr>
            </a:gs>
            <a:gs pos="100000">
              <a:schemeClr val="accent1">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accen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38911" tIns="0" rIns="238911" bIns="0" numCol="1" spcCol="1270" anchor="ctr" anchorCtr="0">
          <a:noAutofit/>
        </a:bodyPr>
        <a:lstStyle/>
        <a:p>
          <a:pPr lvl="0" algn="l" defTabSz="1066800">
            <a:lnSpc>
              <a:spcPct val="90000"/>
            </a:lnSpc>
            <a:spcBef>
              <a:spcPct val="0"/>
            </a:spcBef>
            <a:spcAft>
              <a:spcPct val="35000"/>
            </a:spcAft>
          </a:pPr>
          <a:r>
            <a:rPr lang="en-US" sz="2400" kern="1200" dirty="0" smtClean="0">
              <a:solidFill>
                <a:schemeClr val="bg2"/>
              </a:solidFill>
            </a:rPr>
            <a:t>What will </a:t>
          </a:r>
          <a:r>
            <a:rPr lang="en-US" sz="2400" kern="1200" dirty="0" smtClean="0">
              <a:solidFill>
                <a:schemeClr val="bg2"/>
              </a:solidFill>
            </a:rPr>
            <a:t>happen in the scenarios where invoice is issued before applicability of TDS provisions but the payment is made after applicability?</a:t>
          </a:r>
          <a:endParaRPr lang="en-US" sz="2400" kern="1200" dirty="0">
            <a:solidFill>
              <a:schemeClr val="bg2"/>
            </a:solidFill>
          </a:endParaRPr>
        </a:p>
      </dsp:txBody>
      <dsp:txXfrm>
        <a:off x="523243" y="1593019"/>
        <a:ext cx="7811324" cy="1326454"/>
      </dsp:txXfrm>
    </dsp:sp>
    <dsp:sp modelId="{B4286BA3-102A-416F-AA1B-CE7B9E005541}">
      <dsp:nvSpPr>
        <dsp:cNvPr id="0" name=""/>
        <dsp:cNvSpPr/>
      </dsp:nvSpPr>
      <dsp:spPr>
        <a:xfrm>
          <a:off x="0" y="4668434"/>
          <a:ext cx="9029700" cy="705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lt1">
              <a:alpha val="90000"/>
              <a:hueOff val="0"/>
              <a:satOff val="0"/>
              <a:lumOff val="0"/>
              <a:alphaOff val="0"/>
              <a:shade val="80000"/>
            </a:schemeClr>
          </a:contourClr>
        </a:sp3d>
      </dsp:spPr>
      <dsp:style>
        <a:lnRef idx="1">
          <a:scrgbClr r="0" g="0" b="0"/>
        </a:lnRef>
        <a:fillRef idx="1">
          <a:scrgbClr r="0" g="0" b="0"/>
        </a:fillRef>
        <a:effectRef idx="2">
          <a:scrgbClr r="0" g="0" b="0"/>
        </a:effectRef>
        <a:fontRef idx="minor"/>
      </dsp:style>
    </dsp:sp>
    <dsp:sp modelId="{7BEDAF04-1D4C-4D69-B296-EC8C8EC56529}">
      <dsp:nvSpPr>
        <dsp:cNvPr id="0" name=""/>
        <dsp:cNvSpPr/>
      </dsp:nvSpPr>
      <dsp:spPr>
        <a:xfrm>
          <a:off x="451485" y="3434752"/>
          <a:ext cx="7954840" cy="1646962"/>
        </a:xfrm>
        <a:prstGeom prst="roundRect">
          <a:avLst/>
        </a:prstGeom>
        <a:gradFill rotWithShape="0">
          <a:gsLst>
            <a:gs pos="0">
              <a:schemeClr val="accent1">
                <a:hueOff val="0"/>
                <a:satOff val="0"/>
                <a:lumOff val="0"/>
                <a:alphaOff val="0"/>
                <a:tint val="92000"/>
                <a:satMod val="170000"/>
              </a:schemeClr>
            </a:gs>
            <a:gs pos="15000">
              <a:schemeClr val="accent1">
                <a:hueOff val="0"/>
                <a:satOff val="0"/>
                <a:lumOff val="0"/>
                <a:alphaOff val="0"/>
                <a:tint val="92000"/>
                <a:shade val="99000"/>
                <a:satMod val="170000"/>
              </a:schemeClr>
            </a:gs>
            <a:gs pos="62000">
              <a:schemeClr val="accent1">
                <a:hueOff val="0"/>
                <a:satOff val="0"/>
                <a:lumOff val="0"/>
                <a:alphaOff val="0"/>
                <a:tint val="96000"/>
                <a:shade val="80000"/>
                <a:satMod val="170000"/>
              </a:schemeClr>
            </a:gs>
            <a:gs pos="97000">
              <a:schemeClr val="accent1">
                <a:hueOff val="0"/>
                <a:satOff val="0"/>
                <a:lumOff val="0"/>
                <a:alphaOff val="0"/>
                <a:tint val="98000"/>
                <a:shade val="63000"/>
                <a:satMod val="170000"/>
              </a:schemeClr>
            </a:gs>
            <a:gs pos="100000">
              <a:schemeClr val="accent1">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accen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38911" tIns="0" rIns="238911" bIns="0" numCol="1" spcCol="1270" anchor="ctr" anchorCtr="0">
          <a:noAutofit/>
        </a:bodyPr>
        <a:lstStyle/>
        <a:p>
          <a:pPr lvl="0" algn="l" defTabSz="1066800">
            <a:lnSpc>
              <a:spcPct val="90000"/>
            </a:lnSpc>
            <a:spcBef>
              <a:spcPct val="0"/>
            </a:spcBef>
            <a:spcAft>
              <a:spcPct val="35000"/>
            </a:spcAft>
          </a:pPr>
          <a:r>
            <a:rPr lang="en-US" sz="2400" kern="1200" dirty="0" smtClean="0">
              <a:solidFill>
                <a:schemeClr val="bg2"/>
              </a:solidFill>
            </a:rPr>
            <a:t>Consequences where the place of supply or taxable value in the invoice is wrong and TDS is deducted accordingly.</a:t>
          </a:r>
          <a:endParaRPr lang="en-US" sz="2400" kern="1200" dirty="0">
            <a:solidFill>
              <a:schemeClr val="bg2"/>
            </a:solidFill>
          </a:endParaRPr>
        </a:p>
      </dsp:txBody>
      <dsp:txXfrm>
        <a:off x="531883" y="3515150"/>
        <a:ext cx="7794044" cy="148616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F1CD86-1022-435D-AD57-EEFB5F2CCE16}">
      <dsp:nvSpPr>
        <dsp:cNvPr id="0" name=""/>
        <dsp:cNvSpPr/>
      </dsp:nvSpPr>
      <dsp:spPr>
        <a:xfrm>
          <a:off x="0" y="1263861"/>
          <a:ext cx="9029700" cy="1122008"/>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lt1">
              <a:alpha val="90000"/>
              <a:hueOff val="0"/>
              <a:satOff val="0"/>
              <a:lumOff val="0"/>
              <a:alphaOff val="0"/>
              <a:shade val="80000"/>
            </a:schemeClr>
          </a:contourClr>
        </a:sp3d>
      </dsp:spPr>
      <dsp:style>
        <a:lnRef idx="1">
          <a:scrgbClr r="0" g="0" b="0"/>
        </a:lnRef>
        <a:fillRef idx="1">
          <a:scrgbClr r="0" g="0" b="0"/>
        </a:fillRef>
        <a:effectRef idx="2">
          <a:scrgbClr r="0" g="0" b="0"/>
        </a:effectRef>
        <a:fontRef idx="minor"/>
      </dsp:style>
    </dsp:sp>
    <dsp:sp modelId="{DCF4B358-BB5C-4A6A-B403-85EEAFC7E3E8}">
      <dsp:nvSpPr>
        <dsp:cNvPr id="0" name=""/>
        <dsp:cNvSpPr/>
      </dsp:nvSpPr>
      <dsp:spPr>
        <a:xfrm>
          <a:off x="419099" y="1044723"/>
          <a:ext cx="6320790" cy="1111841"/>
        </a:xfrm>
        <a:prstGeom prst="roundRect">
          <a:avLst/>
        </a:prstGeom>
        <a:solidFill>
          <a:schemeClr val="bg2"/>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accen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38911" tIns="0" rIns="238911" bIns="0" numCol="1" spcCol="1270" anchor="ctr" anchorCtr="0">
          <a:noAutofit/>
        </a:bodyPr>
        <a:lstStyle/>
        <a:p>
          <a:pPr lvl="0" algn="l" defTabSz="977900">
            <a:lnSpc>
              <a:spcPct val="90000"/>
            </a:lnSpc>
            <a:spcBef>
              <a:spcPct val="0"/>
            </a:spcBef>
            <a:spcAft>
              <a:spcPct val="35000"/>
            </a:spcAft>
          </a:pPr>
          <a:r>
            <a:rPr lang="en-US" sz="2200" kern="1200" dirty="0" smtClean="0"/>
            <a:t>What is the rate of Tax deduction at source?</a:t>
          </a:r>
        </a:p>
      </dsp:txBody>
      <dsp:txXfrm>
        <a:off x="473375" y="1098999"/>
        <a:ext cx="6212238" cy="1003289"/>
      </dsp:txXfrm>
    </dsp:sp>
    <dsp:sp modelId="{CA100341-F597-479D-8D3A-CE1838319C27}">
      <dsp:nvSpPr>
        <dsp:cNvPr id="0" name=""/>
        <dsp:cNvSpPr/>
      </dsp:nvSpPr>
      <dsp:spPr>
        <a:xfrm>
          <a:off x="0" y="3501786"/>
          <a:ext cx="9029700" cy="1076866"/>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lt1">
              <a:alpha val="90000"/>
              <a:hueOff val="0"/>
              <a:satOff val="0"/>
              <a:lumOff val="0"/>
              <a:alphaOff val="0"/>
              <a:shade val="80000"/>
            </a:schemeClr>
          </a:contourClr>
        </a:sp3d>
      </dsp:spPr>
      <dsp:style>
        <a:lnRef idx="1">
          <a:scrgbClr r="0" g="0" b="0"/>
        </a:lnRef>
        <a:fillRef idx="1">
          <a:scrgbClr r="0" g="0" b="0"/>
        </a:fillRef>
        <a:effectRef idx="2">
          <a:scrgbClr r="0" g="0" b="0"/>
        </a:effectRef>
        <a:fontRef idx="minor"/>
      </dsp:style>
    </dsp:sp>
    <dsp:sp modelId="{49FCBA94-8522-47F9-B3D5-0BDA5A331099}">
      <dsp:nvSpPr>
        <dsp:cNvPr id="0" name=""/>
        <dsp:cNvSpPr/>
      </dsp:nvSpPr>
      <dsp:spPr>
        <a:xfrm>
          <a:off x="451485" y="2743202"/>
          <a:ext cx="8397232" cy="1714956"/>
        </a:xfrm>
        <a:prstGeom prst="roundRect">
          <a:avLst/>
        </a:prstGeom>
        <a:gradFill rotWithShape="0">
          <a:gsLst>
            <a:gs pos="0">
              <a:schemeClr val="accent1">
                <a:hueOff val="0"/>
                <a:satOff val="0"/>
                <a:lumOff val="0"/>
                <a:alphaOff val="0"/>
                <a:tint val="92000"/>
                <a:satMod val="170000"/>
              </a:schemeClr>
            </a:gs>
            <a:gs pos="15000">
              <a:schemeClr val="accent1">
                <a:hueOff val="0"/>
                <a:satOff val="0"/>
                <a:lumOff val="0"/>
                <a:alphaOff val="0"/>
                <a:tint val="92000"/>
                <a:shade val="99000"/>
                <a:satMod val="170000"/>
              </a:schemeClr>
            </a:gs>
            <a:gs pos="62000">
              <a:schemeClr val="accent1">
                <a:hueOff val="0"/>
                <a:satOff val="0"/>
                <a:lumOff val="0"/>
                <a:alphaOff val="0"/>
                <a:tint val="96000"/>
                <a:shade val="80000"/>
                <a:satMod val="170000"/>
              </a:schemeClr>
            </a:gs>
            <a:gs pos="97000">
              <a:schemeClr val="accent1">
                <a:hueOff val="0"/>
                <a:satOff val="0"/>
                <a:lumOff val="0"/>
                <a:alphaOff val="0"/>
                <a:tint val="98000"/>
                <a:shade val="63000"/>
                <a:satMod val="170000"/>
              </a:schemeClr>
            </a:gs>
            <a:gs pos="100000">
              <a:schemeClr val="accent1">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accen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38911" tIns="0" rIns="238911" bIns="0" numCol="1" spcCol="1270" anchor="ctr" anchorCtr="0">
          <a:noAutofit/>
        </a:bodyPr>
        <a:lstStyle/>
        <a:p>
          <a:pPr lvl="0" defTabSz="977900">
            <a:lnSpc>
              <a:spcPct val="90000"/>
            </a:lnSpc>
            <a:spcBef>
              <a:spcPct val="0"/>
            </a:spcBef>
            <a:spcAft>
              <a:spcPct val="35000"/>
            </a:spcAft>
          </a:pPr>
          <a:r>
            <a:rPr lang="en-US" sz="2200" kern="1200" dirty="0" smtClean="0"/>
            <a:t>For inter-State transactions TDS will be for </a:t>
          </a:r>
          <a:r>
            <a:rPr lang="en-US" sz="2200" b="1" kern="1200" dirty="0" smtClean="0">
              <a:solidFill>
                <a:schemeClr val="bg2"/>
              </a:solidFill>
            </a:rPr>
            <a:t>IGST</a:t>
          </a:r>
          <a:r>
            <a:rPr lang="en-US" sz="2200" kern="1200" dirty="0" smtClean="0"/>
            <a:t> &amp; rate will be </a:t>
          </a:r>
          <a:r>
            <a:rPr lang="en-US" sz="2200" kern="1200" dirty="0" smtClean="0">
              <a:solidFill>
                <a:schemeClr val="bg2"/>
              </a:solidFill>
            </a:rPr>
            <a:t>2%</a:t>
          </a:r>
          <a:r>
            <a:rPr lang="en-US" sz="2200" kern="1200" dirty="0" smtClean="0"/>
            <a:t> and for intra-State transactions,, it will be </a:t>
          </a:r>
          <a:r>
            <a:rPr lang="en-US" sz="2200" kern="1200" dirty="0" smtClean="0">
              <a:solidFill>
                <a:schemeClr val="bg2"/>
              </a:solidFill>
            </a:rPr>
            <a:t>1%</a:t>
          </a:r>
          <a:r>
            <a:rPr lang="en-US" sz="2200" kern="1200" dirty="0" smtClean="0"/>
            <a:t> each for </a:t>
          </a:r>
          <a:r>
            <a:rPr lang="en-US" sz="2200" b="1" kern="1200" dirty="0" smtClean="0">
              <a:solidFill>
                <a:schemeClr val="bg2"/>
              </a:solidFill>
            </a:rPr>
            <a:t>CGST and SGST.</a:t>
          </a:r>
        </a:p>
        <a:p>
          <a:pPr lvl="0" defTabSz="977900">
            <a:lnSpc>
              <a:spcPct val="90000"/>
            </a:lnSpc>
            <a:spcBef>
              <a:spcPct val="0"/>
            </a:spcBef>
            <a:spcAft>
              <a:spcPct val="35000"/>
            </a:spcAft>
          </a:pPr>
          <a:endParaRPr lang="en-US" sz="2200" kern="1200" dirty="0" smtClean="0"/>
        </a:p>
        <a:p>
          <a:pPr lvl="0" algn="l" defTabSz="977900">
            <a:lnSpc>
              <a:spcPct val="90000"/>
            </a:lnSpc>
            <a:spcBef>
              <a:spcPct val="0"/>
            </a:spcBef>
            <a:spcAft>
              <a:spcPct val="35000"/>
            </a:spcAft>
          </a:pPr>
          <a:endParaRPr lang="en-US" sz="2200" kern="1200" dirty="0"/>
        </a:p>
      </dsp:txBody>
      <dsp:txXfrm>
        <a:off x="535202" y="2826919"/>
        <a:ext cx="8229798" cy="154752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F1CD86-1022-435D-AD57-EEFB5F2CCE16}">
      <dsp:nvSpPr>
        <dsp:cNvPr id="0" name=""/>
        <dsp:cNvSpPr/>
      </dsp:nvSpPr>
      <dsp:spPr>
        <a:xfrm>
          <a:off x="0" y="388019"/>
          <a:ext cx="9029700" cy="1122008"/>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lt1">
              <a:alpha val="90000"/>
              <a:hueOff val="0"/>
              <a:satOff val="0"/>
              <a:lumOff val="0"/>
              <a:alphaOff val="0"/>
              <a:shade val="80000"/>
            </a:schemeClr>
          </a:contourClr>
        </a:sp3d>
      </dsp:spPr>
      <dsp:style>
        <a:lnRef idx="1">
          <a:scrgbClr r="0" g="0" b="0"/>
        </a:lnRef>
        <a:fillRef idx="1">
          <a:scrgbClr r="0" g="0" b="0"/>
        </a:fillRef>
        <a:effectRef idx="2">
          <a:scrgbClr r="0" g="0" b="0"/>
        </a:effectRef>
        <a:fontRef idx="minor"/>
      </dsp:style>
    </dsp:sp>
    <dsp:sp modelId="{DCF4B358-BB5C-4A6A-B403-85EEAFC7E3E8}">
      <dsp:nvSpPr>
        <dsp:cNvPr id="0" name=""/>
        <dsp:cNvSpPr/>
      </dsp:nvSpPr>
      <dsp:spPr>
        <a:xfrm>
          <a:off x="419099" y="168881"/>
          <a:ext cx="6320790" cy="1111841"/>
        </a:xfrm>
        <a:prstGeom prst="roundRect">
          <a:avLst/>
        </a:prstGeom>
        <a:solidFill>
          <a:schemeClr val="bg2"/>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accen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38911" tIns="0" rIns="238911" bIns="0" numCol="1" spcCol="1270" anchor="ctr" anchorCtr="0">
          <a:noAutofit/>
        </a:bodyPr>
        <a:lstStyle/>
        <a:p>
          <a:pPr lvl="0" algn="l" defTabSz="977900">
            <a:lnSpc>
              <a:spcPct val="90000"/>
            </a:lnSpc>
            <a:spcBef>
              <a:spcPct val="0"/>
            </a:spcBef>
            <a:spcAft>
              <a:spcPct val="35000"/>
            </a:spcAft>
          </a:pPr>
          <a:r>
            <a:rPr lang="en-US" sz="2200" kern="1200" dirty="0" smtClean="0"/>
            <a:t>When is this Tax deduction at source is applicable?</a:t>
          </a:r>
        </a:p>
      </dsp:txBody>
      <dsp:txXfrm>
        <a:off x="473375" y="223157"/>
        <a:ext cx="6212238" cy="1003289"/>
      </dsp:txXfrm>
    </dsp:sp>
    <dsp:sp modelId="{CA100341-F597-479D-8D3A-CE1838319C27}">
      <dsp:nvSpPr>
        <dsp:cNvPr id="0" name=""/>
        <dsp:cNvSpPr/>
      </dsp:nvSpPr>
      <dsp:spPr>
        <a:xfrm>
          <a:off x="0" y="4377628"/>
          <a:ext cx="9029700" cy="1076866"/>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lt1">
              <a:alpha val="90000"/>
              <a:hueOff val="0"/>
              <a:satOff val="0"/>
              <a:lumOff val="0"/>
              <a:alphaOff val="0"/>
              <a:shade val="80000"/>
            </a:schemeClr>
          </a:contourClr>
        </a:sp3d>
      </dsp:spPr>
      <dsp:style>
        <a:lnRef idx="1">
          <a:scrgbClr r="0" g="0" b="0"/>
        </a:lnRef>
        <a:fillRef idx="1">
          <a:scrgbClr r="0" g="0" b="0"/>
        </a:fillRef>
        <a:effectRef idx="2">
          <a:scrgbClr r="0" g="0" b="0"/>
        </a:effectRef>
        <a:fontRef idx="minor"/>
      </dsp:style>
    </dsp:sp>
    <dsp:sp modelId="{49FCBA94-8522-47F9-B3D5-0BDA5A331099}">
      <dsp:nvSpPr>
        <dsp:cNvPr id="0" name=""/>
        <dsp:cNvSpPr/>
      </dsp:nvSpPr>
      <dsp:spPr>
        <a:xfrm>
          <a:off x="451485" y="1867360"/>
          <a:ext cx="8397232" cy="3466639"/>
        </a:xfrm>
        <a:prstGeom prst="roundRect">
          <a:avLst/>
        </a:prstGeom>
        <a:gradFill rotWithShape="0">
          <a:gsLst>
            <a:gs pos="0">
              <a:schemeClr val="accent1">
                <a:hueOff val="0"/>
                <a:satOff val="0"/>
                <a:lumOff val="0"/>
                <a:alphaOff val="0"/>
                <a:tint val="92000"/>
                <a:satMod val="170000"/>
              </a:schemeClr>
            </a:gs>
            <a:gs pos="15000">
              <a:schemeClr val="accent1">
                <a:hueOff val="0"/>
                <a:satOff val="0"/>
                <a:lumOff val="0"/>
                <a:alphaOff val="0"/>
                <a:tint val="92000"/>
                <a:shade val="99000"/>
                <a:satMod val="170000"/>
              </a:schemeClr>
            </a:gs>
            <a:gs pos="62000">
              <a:schemeClr val="accent1">
                <a:hueOff val="0"/>
                <a:satOff val="0"/>
                <a:lumOff val="0"/>
                <a:alphaOff val="0"/>
                <a:tint val="96000"/>
                <a:shade val="80000"/>
                <a:satMod val="170000"/>
              </a:schemeClr>
            </a:gs>
            <a:gs pos="97000">
              <a:schemeClr val="accent1">
                <a:hueOff val="0"/>
                <a:satOff val="0"/>
                <a:lumOff val="0"/>
                <a:alphaOff val="0"/>
                <a:tint val="98000"/>
                <a:shade val="63000"/>
                <a:satMod val="170000"/>
              </a:schemeClr>
            </a:gs>
            <a:gs pos="100000">
              <a:schemeClr val="accent1">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accen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38911" tIns="0" rIns="238911" bIns="0" numCol="1" spcCol="1270" anchor="ctr" anchorCtr="0">
          <a:noAutofit/>
        </a:bodyPr>
        <a:lstStyle/>
        <a:p>
          <a:pPr lvl="0" algn="ctr" defTabSz="977900">
            <a:lnSpc>
              <a:spcPct val="90000"/>
            </a:lnSpc>
            <a:spcBef>
              <a:spcPct val="0"/>
            </a:spcBef>
            <a:spcAft>
              <a:spcPct val="35000"/>
            </a:spcAft>
          </a:pPr>
          <a:r>
            <a:rPr lang="en-US" sz="2200" kern="1200" dirty="0" smtClean="0"/>
            <a:t>If the supplier’s total value of such supply </a:t>
          </a:r>
          <a:r>
            <a:rPr lang="en-US" sz="2200" b="1" strike="sngStrike" kern="1200" dirty="0" smtClean="0">
              <a:solidFill>
                <a:srgbClr val="C00000"/>
              </a:solidFill>
            </a:rPr>
            <a:t>“Not Invoice value”</a:t>
          </a:r>
          <a:r>
            <a:rPr lang="en-US" sz="2200" kern="1200" dirty="0" smtClean="0"/>
            <a:t>, under a contract, exceeds </a:t>
          </a:r>
          <a:r>
            <a:rPr lang="en-US" sz="2200" b="1" kern="1200" dirty="0" smtClean="0">
              <a:solidFill>
                <a:schemeClr val="bg2"/>
              </a:solidFill>
            </a:rPr>
            <a:t>two lakh and fifty thousand rupees</a:t>
          </a:r>
        </a:p>
        <a:p>
          <a:pPr lvl="0" algn="ctr" defTabSz="977900">
            <a:lnSpc>
              <a:spcPct val="90000"/>
            </a:lnSpc>
            <a:spcBef>
              <a:spcPct val="0"/>
            </a:spcBef>
            <a:spcAft>
              <a:spcPct val="35000"/>
            </a:spcAft>
          </a:pPr>
          <a:r>
            <a:rPr lang="en-US" sz="2200" b="1" kern="1200" dirty="0" smtClean="0">
              <a:solidFill>
                <a:schemeClr val="bg1"/>
              </a:solidFill>
            </a:rPr>
            <a:t>Taxable Value shall </a:t>
          </a:r>
          <a:r>
            <a:rPr lang="en-US" sz="2200" b="1" kern="1200" dirty="0" smtClean="0">
              <a:solidFill>
                <a:schemeClr val="bg2"/>
              </a:solidFill>
            </a:rPr>
            <a:t>not include </a:t>
          </a:r>
          <a:r>
            <a:rPr lang="en-US" sz="2200" b="1" kern="1200" dirty="0" smtClean="0">
              <a:solidFill>
                <a:schemeClr val="bg1"/>
              </a:solidFill>
            </a:rPr>
            <a:t>central tax, State tax, Union territory tax, integrated tax and </a:t>
          </a:r>
          <a:r>
            <a:rPr lang="en-US" sz="2200" b="1" kern="1200" dirty="0" err="1" smtClean="0">
              <a:solidFill>
                <a:schemeClr val="bg1"/>
              </a:solidFill>
            </a:rPr>
            <a:t>cess</a:t>
          </a:r>
          <a:r>
            <a:rPr lang="en-US" sz="2200" b="1" kern="1200" dirty="0" smtClean="0">
              <a:solidFill>
                <a:schemeClr val="bg1"/>
              </a:solidFill>
            </a:rPr>
            <a:t> indicated in the invoice.</a:t>
          </a:r>
        </a:p>
      </dsp:txBody>
      <dsp:txXfrm>
        <a:off x="620712" y="2036587"/>
        <a:ext cx="8058778" cy="312818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F1CD86-1022-435D-AD57-EEFB5F2CCE16}">
      <dsp:nvSpPr>
        <dsp:cNvPr id="0" name=""/>
        <dsp:cNvSpPr/>
      </dsp:nvSpPr>
      <dsp:spPr>
        <a:xfrm>
          <a:off x="0" y="1164543"/>
          <a:ext cx="9029700" cy="113954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lt1">
              <a:alpha val="90000"/>
              <a:hueOff val="0"/>
              <a:satOff val="0"/>
              <a:lumOff val="0"/>
              <a:alphaOff val="0"/>
              <a:shade val="80000"/>
            </a:schemeClr>
          </a:contourClr>
        </a:sp3d>
      </dsp:spPr>
      <dsp:style>
        <a:lnRef idx="1">
          <a:scrgbClr r="0" g="0" b="0"/>
        </a:lnRef>
        <a:fillRef idx="1">
          <a:scrgbClr r="0" g="0" b="0"/>
        </a:fillRef>
        <a:effectRef idx="2">
          <a:scrgbClr r="0" g="0" b="0"/>
        </a:effectRef>
        <a:fontRef idx="minor"/>
      </dsp:style>
    </dsp:sp>
    <dsp:sp modelId="{DCF4B358-BB5C-4A6A-B403-85EEAFC7E3E8}">
      <dsp:nvSpPr>
        <dsp:cNvPr id="0" name=""/>
        <dsp:cNvSpPr/>
      </dsp:nvSpPr>
      <dsp:spPr>
        <a:xfrm>
          <a:off x="419099" y="941981"/>
          <a:ext cx="6320790" cy="1129213"/>
        </a:xfrm>
        <a:prstGeom prst="roundRect">
          <a:avLst/>
        </a:prstGeom>
        <a:solidFill>
          <a:schemeClr val="bg2"/>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accen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38911" tIns="0" rIns="238911" bIns="0" numCol="1" spcCol="1270" anchor="ctr" anchorCtr="0">
          <a:noAutofit/>
        </a:bodyPr>
        <a:lstStyle/>
        <a:p>
          <a:pPr lvl="0" algn="l" defTabSz="977900">
            <a:lnSpc>
              <a:spcPct val="90000"/>
            </a:lnSpc>
            <a:spcBef>
              <a:spcPct val="0"/>
            </a:spcBef>
            <a:spcAft>
              <a:spcPct val="35000"/>
            </a:spcAft>
          </a:pPr>
          <a:r>
            <a:rPr lang="en-US" sz="2200" kern="1200" dirty="0" smtClean="0"/>
            <a:t>When do we require to make the payment and file GSTR-07?</a:t>
          </a:r>
        </a:p>
      </dsp:txBody>
      <dsp:txXfrm>
        <a:off x="474223" y="997105"/>
        <a:ext cx="6210542" cy="1018965"/>
      </dsp:txXfrm>
    </dsp:sp>
    <dsp:sp modelId="{CA100341-F597-479D-8D3A-CE1838319C27}">
      <dsp:nvSpPr>
        <dsp:cNvPr id="0" name=""/>
        <dsp:cNvSpPr/>
      </dsp:nvSpPr>
      <dsp:spPr>
        <a:xfrm>
          <a:off x="0" y="3586891"/>
          <a:ext cx="9029700" cy="1093692"/>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lt1">
              <a:alpha val="90000"/>
              <a:hueOff val="0"/>
              <a:satOff val="0"/>
              <a:lumOff val="0"/>
              <a:alphaOff val="0"/>
              <a:shade val="80000"/>
            </a:schemeClr>
          </a:contourClr>
        </a:sp3d>
      </dsp:spPr>
      <dsp:style>
        <a:lnRef idx="1">
          <a:scrgbClr r="0" g="0" b="0"/>
        </a:lnRef>
        <a:fillRef idx="1">
          <a:scrgbClr r="0" g="0" b="0"/>
        </a:fillRef>
        <a:effectRef idx="2">
          <a:scrgbClr r="0" g="0" b="0"/>
        </a:effectRef>
        <a:fontRef idx="minor"/>
      </dsp:style>
    </dsp:sp>
    <dsp:sp modelId="{49FCBA94-8522-47F9-B3D5-0BDA5A331099}">
      <dsp:nvSpPr>
        <dsp:cNvPr id="0" name=""/>
        <dsp:cNvSpPr/>
      </dsp:nvSpPr>
      <dsp:spPr>
        <a:xfrm>
          <a:off x="451485" y="2666999"/>
          <a:ext cx="8397232" cy="1891207"/>
        </a:xfrm>
        <a:prstGeom prst="roundRect">
          <a:avLst/>
        </a:prstGeom>
        <a:gradFill rotWithShape="0">
          <a:gsLst>
            <a:gs pos="0">
              <a:schemeClr val="accent1">
                <a:hueOff val="0"/>
                <a:satOff val="0"/>
                <a:lumOff val="0"/>
                <a:alphaOff val="0"/>
                <a:tint val="92000"/>
                <a:satMod val="170000"/>
              </a:schemeClr>
            </a:gs>
            <a:gs pos="15000">
              <a:schemeClr val="accent1">
                <a:hueOff val="0"/>
                <a:satOff val="0"/>
                <a:lumOff val="0"/>
                <a:alphaOff val="0"/>
                <a:tint val="92000"/>
                <a:shade val="99000"/>
                <a:satMod val="170000"/>
              </a:schemeClr>
            </a:gs>
            <a:gs pos="62000">
              <a:schemeClr val="accent1">
                <a:hueOff val="0"/>
                <a:satOff val="0"/>
                <a:lumOff val="0"/>
                <a:alphaOff val="0"/>
                <a:tint val="96000"/>
                <a:shade val="80000"/>
                <a:satMod val="170000"/>
              </a:schemeClr>
            </a:gs>
            <a:gs pos="97000">
              <a:schemeClr val="accent1">
                <a:hueOff val="0"/>
                <a:satOff val="0"/>
                <a:lumOff val="0"/>
                <a:alphaOff val="0"/>
                <a:tint val="98000"/>
                <a:shade val="63000"/>
                <a:satMod val="170000"/>
              </a:schemeClr>
            </a:gs>
            <a:gs pos="100000">
              <a:schemeClr val="accent1">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accen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38911" tIns="0" rIns="238911" bIns="0" numCol="1" spcCol="1270" anchor="ctr" anchorCtr="0">
          <a:noAutofit/>
        </a:bodyPr>
        <a:lstStyle/>
        <a:p>
          <a:pPr lvl="0" algn="ctr" defTabSz="977900">
            <a:lnSpc>
              <a:spcPct val="90000"/>
            </a:lnSpc>
            <a:spcBef>
              <a:spcPct val="0"/>
            </a:spcBef>
            <a:spcAft>
              <a:spcPct val="35000"/>
            </a:spcAft>
          </a:pPr>
          <a:r>
            <a:rPr lang="en-US" sz="2200" kern="1200" dirty="0" smtClean="0"/>
            <a:t>The amount deducted as tax under this section shall be paid to the Government by the deductor </a:t>
          </a:r>
          <a:r>
            <a:rPr lang="en-US" sz="2200" b="1" kern="1200" dirty="0" smtClean="0">
              <a:solidFill>
                <a:schemeClr val="bg2"/>
              </a:solidFill>
            </a:rPr>
            <a:t>within ten days</a:t>
          </a:r>
          <a:r>
            <a:rPr lang="en-US" sz="2200" kern="1200" dirty="0" smtClean="0"/>
            <a:t> after the end of the month in which such deduction is made</a:t>
          </a:r>
          <a:endParaRPr lang="en-US" sz="2200" b="1" kern="1200" dirty="0" smtClean="0">
            <a:solidFill>
              <a:schemeClr val="bg2"/>
            </a:solidFill>
          </a:endParaRPr>
        </a:p>
      </dsp:txBody>
      <dsp:txXfrm>
        <a:off x="543806" y="2759320"/>
        <a:ext cx="8212590" cy="170656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F1CD86-1022-435D-AD57-EEFB5F2CCE16}">
      <dsp:nvSpPr>
        <dsp:cNvPr id="0" name=""/>
        <dsp:cNvSpPr/>
      </dsp:nvSpPr>
      <dsp:spPr>
        <a:xfrm>
          <a:off x="0" y="1164543"/>
          <a:ext cx="9029700" cy="113954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lt1">
              <a:alpha val="90000"/>
              <a:hueOff val="0"/>
              <a:satOff val="0"/>
              <a:lumOff val="0"/>
              <a:alphaOff val="0"/>
              <a:shade val="80000"/>
            </a:schemeClr>
          </a:contourClr>
        </a:sp3d>
      </dsp:spPr>
      <dsp:style>
        <a:lnRef idx="1">
          <a:scrgbClr r="0" g="0" b="0"/>
        </a:lnRef>
        <a:fillRef idx="1">
          <a:scrgbClr r="0" g="0" b="0"/>
        </a:fillRef>
        <a:effectRef idx="2">
          <a:scrgbClr r="0" g="0" b="0"/>
        </a:effectRef>
        <a:fontRef idx="minor"/>
      </dsp:style>
    </dsp:sp>
    <dsp:sp modelId="{DCF4B358-BB5C-4A6A-B403-85EEAFC7E3E8}">
      <dsp:nvSpPr>
        <dsp:cNvPr id="0" name=""/>
        <dsp:cNvSpPr/>
      </dsp:nvSpPr>
      <dsp:spPr>
        <a:xfrm>
          <a:off x="419099" y="941981"/>
          <a:ext cx="6320790" cy="1129213"/>
        </a:xfrm>
        <a:prstGeom prst="roundRect">
          <a:avLst/>
        </a:prstGeom>
        <a:solidFill>
          <a:schemeClr val="bg2"/>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accen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38911" tIns="0" rIns="238911" bIns="0" numCol="1" spcCol="1270" anchor="ctr" anchorCtr="0">
          <a:noAutofit/>
        </a:bodyPr>
        <a:lstStyle/>
        <a:p>
          <a:pPr lvl="0" algn="l" defTabSz="977900">
            <a:lnSpc>
              <a:spcPct val="90000"/>
            </a:lnSpc>
            <a:spcBef>
              <a:spcPct val="0"/>
            </a:spcBef>
            <a:spcAft>
              <a:spcPct val="35000"/>
            </a:spcAft>
          </a:pPr>
          <a:r>
            <a:rPr lang="en-US" sz="2200" kern="1200" dirty="0" smtClean="0"/>
            <a:t>Do we require to issue TDS Certificate?</a:t>
          </a:r>
        </a:p>
      </dsp:txBody>
      <dsp:txXfrm>
        <a:off x="474223" y="997105"/>
        <a:ext cx="6210542" cy="1018965"/>
      </dsp:txXfrm>
    </dsp:sp>
    <dsp:sp modelId="{CA100341-F597-479D-8D3A-CE1838319C27}">
      <dsp:nvSpPr>
        <dsp:cNvPr id="0" name=""/>
        <dsp:cNvSpPr/>
      </dsp:nvSpPr>
      <dsp:spPr>
        <a:xfrm>
          <a:off x="0" y="3586891"/>
          <a:ext cx="9029700" cy="1093692"/>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lt1">
              <a:alpha val="90000"/>
              <a:hueOff val="0"/>
              <a:satOff val="0"/>
              <a:lumOff val="0"/>
              <a:alphaOff val="0"/>
              <a:shade val="80000"/>
            </a:schemeClr>
          </a:contourClr>
        </a:sp3d>
      </dsp:spPr>
      <dsp:style>
        <a:lnRef idx="1">
          <a:scrgbClr r="0" g="0" b="0"/>
        </a:lnRef>
        <a:fillRef idx="1">
          <a:scrgbClr r="0" g="0" b="0"/>
        </a:fillRef>
        <a:effectRef idx="2">
          <a:scrgbClr r="0" g="0" b="0"/>
        </a:effectRef>
        <a:fontRef idx="minor"/>
      </dsp:style>
    </dsp:sp>
    <dsp:sp modelId="{49FCBA94-8522-47F9-B3D5-0BDA5A331099}">
      <dsp:nvSpPr>
        <dsp:cNvPr id="0" name=""/>
        <dsp:cNvSpPr/>
      </dsp:nvSpPr>
      <dsp:spPr>
        <a:xfrm>
          <a:off x="451485" y="2666999"/>
          <a:ext cx="8397232" cy="1891207"/>
        </a:xfrm>
        <a:prstGeom prst="roundRect">
          <a:avLst/>
        </a:prstGeom>
        <a:gradFill rotWithShape="0">
          <a:gsLst>
            <a:gs pos="0">
              <a:schemeClr val="accent1">
                <a:hueOff val="0"/>
                <a:satOff val="0"/>
                <a:lumOff val="0"/>
                <a:alphaOff val="0"/>
                <a:tint val="92000"/>
                <a:satMod val="170000"/>
              </a:schemeClr>
            </a:gs>
            <a:gs pos="15000">
              <a:schemeClr val="accent1">
                <a:hueOff val="0"/>
                <a:satOff val="0"/>
                <a:lumOff val="0"/>
                <a:alphaOff val="0"/>
                <a:tint val="92000"/>
                <a:shade val="99000"/>
                <a:satMod val="170000"/>
              </a:schemeClr>
            </a:gs>
            <a:gs pos="62000">
              <a:schemeClr val="accent1">
                <a:hueOff val="0"/>
                <a:satOff val="0"/>
                <a:lumOff val="0"/>
                <a:alphaOff val="0"/>
                <a:tint val="96000"/>
                <a:shade val="80000"/>
                <a:satMod val="170000"/>
              </a:schemeClr>
            </a:gs>
            <a:gs pos="97000">
              <a:schemeClr val="accent1">
                <a:hueOff val="0"/>
                <a:satOff val="0"/>
                <a:lumOff val="0"/>
                <a:alphaOff val="0"/>
                <a:tint val="98000"/>
                <a:shade val="63000"/>
                <a:satMod val="170000"/>
              </a:schemeClr>
            </a:gs>
            <a:gs pos="100000">
              <a:schemeClr val="accent1">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accen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38911" tIns="0" rIns="238911" bIns="0" numCol="1" spcCol="1270" anchor="ctr" anchorCtr="0">
          <a:noAutofit/>
        </a:bodyPr>
        <a:lstStyle/>
        <a:p>
          <a:pPr lvl="0" algn="l" defTabSz="977900">
            <a:lnSpc>
              <a:spcPct val="90000"/>
            </a:lnSpc>
            <a:spcBef>
              <a:spcPct val="0"/>
            </a:spcBef>
            <a:spcAft>
              <a:spcPct val="35000"/>
            </a:spcAft>
          </a:pPr>
          <a:r>
            <a:rPr lang="en-US" sz="2200" kern="1200" dirty="0" smtClean="0"/>
            <a:t>TDS Certificate in Form GSTR-07A will be </a:t>
          </a:r>
          <a:r>
            <a:rPr lang="en-US" sz="2200" b="1" kern="1200" dirty="0" smtClean="0"/>
            <a:t>downloadable</a:t>
          </a:r>
          <a:r>
            <a:rPr lang="en-US" sz="2200" kern="1200" dirty="0" smtClean="0"/>
            <a:t> from the portal by supplier after accepting the transactions uploaded by deductor.</a:t>
          </a:r>
        </a:p>
        <a:p>
          <a:pPr lvl="0" algn="l" defTabSz="977900">
            <a:lnSpc>
              <a:spcPct val="90000"/>
            </a:lnSpc>
            <a:spcBef>
              <a:spcPct val="0"/>
            </a:spcBef>
            <a:spcAft>
              <a:spcPct val="35000"/>
            </a:spcAft>
          </a:pPr>
          <a:endParaRPr lang="en-US" sz="2200" kern="1200" dirty="0" smtClean="0"/>
        </a:p>
      </dsp:txBody>
      <dsp:txXfrm>
        <a:off x="543806" y="2759320"/>
        <a:ext cx="8212590" cy="170656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F1CD86-1022-435D-AD57-EEFB5F2CCE16}">
      <dsp:nvSpPr>
        <dsp:cNvPr id="0" name=""/>
        <dsp:cNvSpPr/>
      </dsp:nvSpPr>
      <dsp:spPr>
        <a:xfrm>
          <a:off x="0" y="235619"/>
          <a:ext cx="9029700" cy="1122008"/>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lt1">
              <a:alpha val="90000"/>
              <a:hueOff val="0"/>
              <a:satOff val="0"/>
              <a:lumOff val="0"/>
              <a:alphaOff val="0"/>
              <a:shade val="80000"/>
            </a:schemeClr>
          </a:contourClr>
        </a:sp3d>
      </dsp:spPr>
      <dsp:style>
        <a:lnRef idx="1">
          <a:scrgbClr r="0" g="0" b="0"/>
        </a:lnRef>
        <a:fillRef idx="1">
          <a:scrgbClr r="0" g="0" b="0"/>
        </a:fillRef>
        <a:effectRef idx="2">
          <a:scrgbClr r="0" g="0" b="0"/>
        </a:effectRef>
        <a:fontRef idx="minor"/>
      </dsp:style>
    </dsp:sp>
    <dsp:sp modelId="{DCF4B358-BB5C-4A6A-B403-85EEAFC7E3E8}">
      <dsp:nvSpPr>
        <dsp:cNvPr id="0" name=""/>
        <dsp:cNvSpPr/>
      </dsp:nvSpPr>
      <dsp:spPr>
        <a:xfrm>
          <a:off x="419099" y="16481"/>
          <a:ext cx="7242803" cy="1111841"/>
        </a:xfrm>
        <a:prstGeom prst="roundRect">
          <a:avLst/>
        </a:prstGeom>
        <a:solidFill>
          <a:schemeClr val="bg2"/>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accen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38911" tIns="0" rIns="238911" bIns="0" numCol="1" spcCol="1270" anchor="ctr" anchorCtr="0">
          <a:noAutofit/>
        </a:bodyPr>
        <a:lstStyle/>
        <a:p>
          <a:pPr lvl="0" algn="l" defTabSz="977900">
            <a:lnSpc>
              <a:spcPct val="90000"/>
            </a:lnSpc>
            <a:spcBef>
              <a:spcPct val="0"/>
            </a:spcBef>
            <a:spcAft>
              <a:spcPct val="35000"/>
            </a:spcAft>
          </a:pPr>
          <a:r>
            <a:rPr lang="en-US" sz="2200" kern="1200" dirty="0" smtClean="0"/>
            <a:t>Is there any penalty for any default in deducting tax?</a:t>
          </a:r>
        </a:p>
      </dsp:txBody>
      <dsp:txXfrm>
        <a:off x="473375" y="70757"/>
        <a:ext cx="7134251" cy="1003289"/>
      </dsp:txXfrm>
    </dsp:sp>
    <dsp:sp modelId="{CA100341-F597-479D-8D3A-CE1838319C27}">
      <dsp:nvSpPr>
        <dsp:cNvPr id="0" name=""/>
        <dsp:cNvSpPr/>
      </dsp:nvSpPr>
      <dsp:spPr>
        <a:xfrm>
          <a:off x="0" y="4225228"/>
          <a:ext cx="9029700" cy="1076866"/>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lt1">
              <a:alpha val="90000"/>
              <a:hueOff val="0"/>
              <a:satOff val="0"/>
              <a:lumOff val="0"/>
              <a:alphaOff val="0"/>
              <a:shade val="80000"/>
            </a:schemeClr>
          </a:contourClr>
        </a:sp3d>
      </dsp:spPr>
      <dsp:style>
        <a:lnRef idx="1">
          <a:scrgbClr r="0" g="0" b="0"/>
        </a:lnRef>
        <a:fillRef idx="1">
          <a:scrgbClr r="0" g="0" b="0"/>
        </a:fillRef>
        <a:effectRef idx="2">
          <a:scrgbClr r="0" g="0" b="0"/>
        </a:effectRef>
        <a:fontRef idx="minor"/>
      </dsp:style>
    </dsp:sp>
    <dsp:sp modelId="{49FCBA94-8522-47F9-B3D5-0BDA5A331099}">
      <dsp:nvSpPr>
        <dsp:cNvPr id="0" name=""/>
        <dsp:cNvSpPr/>
      </dsp:nvSpPr>
      <dsp:spPr>
        <a:xfrm>
          <a:off x="451485" y="1828808"/>
          <a:ext cx="8397232" cy="3466639"/>
        </a:xfrm>
        <a:prstGeom prst="roundRect">
          <a:avLst/>
        </a:prstGeom>
        <a:gradFill rotWithShape="0">
          <a:gsLst>
            <a:gs pos="0">
              <a:schemeClr val="accent1">
                <a:hueOff val="0"/>
                <a:satOff val="0"/>
                <a:lumOff val="0"/>
                <a:alphaOff val="0"/>
                <a:tint val="92000"/>
                <a:satMod val="170000"/>
              </a:schemeClr>
            </a:gs>
            <a:gs pos="15000">
              <a:schemeClr val="accent1">
                <a:hueOff val="0"/>
                <a:satOff val="0"/>
                <a:lumOff val="0"/>
                <a:alphaOff val="0"/>
                <a:tint val="92000"/>
                <a:shade val="99000"/>
                <a:satMod val="170000"/>
              </a:schemeClr>
            </a:gs>
            <a:gs pos="62000">
              <a:schemeClr val="accent1">
                <a:hueOff val="0"/>
                <a:satOff val="0"/>
                <a:lumOff val="0"/>
                <a:alphaOff val="0"/>
                <a:tint val="96000"/>
                <a:shade val="80000"/>
                <a:satMod val="170000"/>
              </a:schemeClr>
            </a:gs>
            <a:gs pos="97000">
              <a:schemeClr val="accent1">
                <a:hueOff val="0"/>
                <a:satOff val="0"/>
                <a:lumOff val="0"/>
                <a:alphaOff val="0"/>
                <a:tint val="98000"/>
                <a:shade val="63000"/>
                <a:satMod val="170000"/>
              </a:schemeClr>
            </a:gs>
            <a:gs pos="100000">
              <a:schemeClr val="accent1">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accen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38911" tIns="0" rIns="238911" bIns="0" numCol="1" spcCol="1270" anchor="ctr" anchorCtr="0">
          <a:noAutofit/>
        </a:bodyPr>
        <a:lstStyle/>
        <a:p>
          <a:pPr lvl="0" defTabSz="977900">
            <a:lnSpc>
              <a:spcPct val="90000"/>
            </a:lnSpc>
            <a:spcBef>
              <a:spcPct val="0"/>
            </a:spcBef>
            <a:spcAft>
              <a:spcPct val="35000"/>
            </a:spcAft>
          </a:pPr>
          <a:r>
            <a:rPr lang="en-US" sz="2200" kern="1200" dirty="0" smtClean="0"/>
            <a:t>If any deductor fails to pay to the Government the amount deducted as tax under sub-section (1), he shall pay interest in accordance with the provisions of sub-section (1) of section 50, in addition to the amount of tax deducted.</a:t>
          </a:r>
        </a:p>
        <a:p>
          <a:pPr lvl="0" algn="ctr" defTabSz="977900">
            <a:lnSpc>
              <a:spcPct val="90000"/>
            </a:lnSpc>
            <a:spcBef>
              <a:spcPct val="0"/>
            </a:spcBef>
            <a:spcAft>
              <a:spcPct val="35000"/>
            </a:spcAft>
          </a:pPr>
          <a:r>
            <a:rPr lang="en-US" sz="2200" kern="1200" dirty="0" smtClean="0"/>
            <a:t>+</a:t>
          </a:r>
        </a:p>
        <a:p>
          <a:pPr lvl="0" algn="ctr" defTabSz="977900">
            <a:lnSpc>
              <a:spcPct val="90000"/>
            </a:lnSpc>
            <a:spcBef>
              <a:spcPct val="0"/>
            </a:spcBef>
            <a:spcAft>
              <a:spcPct val="35000"/>
            </a:spcAft>
          </a:pPr>
          <a:r>
            <a:rPr lang="en-US" sz="2200" kern="1200" dirty="0" smtClean="0"/>
            <a:t>he shall be liable to pay a penalty of ten thousand rupees or an amount equivalent to the tax evaded or the tax not deducted under section 51 or short deducted or deducted but not paid to the Government, whichever is higher.</a:t>
          </a:r>
        </a:p>
        <a:p>
          <a:pPr lvl="0" algn="ctr" defTabSz="977900">
            <a:lnSpc>
              <a:spcPct val="90000"/>
            </a:lnSpc>
            <a:spcBef>
              <a:spcPct val="0"/>
            </a:spcBef>
            <a:spcAft>
              <a:spcPct val="35000"/>
            </a:spcAft>
          </a:pPr>
          <a:endParaRPr lang="en-US" sz="2200" b="1" kern="1200" dirty="0" smtClean="0">
            <a:solidFill>
              <a:schemeClr val="bg2"/>
            </a:solidFill>
          </a:endParaRPr>
        </a:p>
      </dsp:txBody>
      <dsp:txXfrm>
        <a:off x="620712" y="1998035"/>
        <a:ext cx="8058778" cy="312818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F1CD86-1022-435D-AD57-EEFB5F2CCE16}">
      <dsp:nvSpPr>
        <dsp:cNvPr id="0" name=""/>
        <dsp:cNvSpPr/>
      </dsp:nvSpPr>
      <dsp:spPr>
        <a:xfrm>
          <a:off x="0" y="806663"/>
          <a:ext cx="9029700" cy="1122008"/>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lt1">
              <a:alpha val="90000"/>
              <a:hueOff val="0"/>
              <a:satOff val="0"/>
              <a:lumOff val="0"/>
              <a:alphaOff val="0"/>
              <a:shade val="80000"/>
            </a:schemeClr>
          </a:contourClr>
        </a:sp3d>
      </dsp:spPr>
      <dsp:style>
        <a:lnRef idx="1">
          <a:scrgbClr r="0" g="0" b="0"/>
        </a:lnRef>
        <a:fillRef idx="1">
          <a:scrgbClr r="0" g="0" b="0"/>
        </a:fillRef>
        <a:effectRef idx="2">
          <a:scrgbClr r="0" g="0" b="0"/>
        </a:effectRef>
        <a:fontRef idx="minor"/>
      </dsp:style>
    </dsp:sp>
    <dsp:sp modelId="{DCF4B358-BB5C-4A6A-B403-85EEAFC7E3E8}">
      <dsp:nvSpPr>
        <dsp:cNvPr id="0" name=""/>
        <dsp:cNvSpPr/>
      </dsp:nvSpPr>
      <dsp:spPr>
        <a:xfrm>
          <a:off x="419099" y="587526"/>
          <a:ext cx="7242803" cy="1111841"/>
        </a:xfrm>
        <a:prstGeom prst="roundRect">
          <a:avLst/>
        </a:prstGeom>
        <a:solidFill>
          <a:schemeClr val="bg2"/>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accen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38911" tIns="0" rIns="238911" bIns="0" numCol="1" spcCol="1270" anchor="ctr" anchorCtr="0">
          <a:noAutofit/>
        </a:bodyPr>
        <a:lstStyle/>
        <a:p>
          <a:pPr lvl="0" algn="l" defTabSz="977900">
            <a:lnSpc>
              <a:spcPct val="90000"/>
            </a:lnSpc>
            <a:spcBef>
              <a:spcPct val="0"/>
            </a:spcBef>
            <a:spcAft>
              <a:spcPct val="35000"/>
            </a:spcAft>
          </a:pPr>
          <a:r>
            <a:rPr lang="en-US" sz="2200" kern="1200" dirty="0" smtClean="0"/>
            <a:t>How will the </a:t>
          </a:r>
          <a:r>
            <a:rPr lang="en-US" sz="2200" kern="1200" dirty="0" err="1" smtClean="0"/>
            <a:t>deductee</a:t>
          </a:r>
          <a:r>
            <a:rPr lang="en-US" sz="2200" kern="1200" dirty="0" smtClean="0"/>
            <a:t> claim this tax deducted?</a:t>
          </a:r>
        </a:p>
      </dsp:txBody>
      <dsp:txXfrm>
        <a:off x="473375" y="641802"/>
        <a:ext cx="7134251" cy="1003289"/>
      </dsp:txXfrm>
    </dsp:sp>
    <dsp:sp modelId="{CA100341-F597-479D-8D3A-CE1838319C27}">
      <dsp:nvSpPr>
        <dsp:cNvPr id="0" name=""/>
        <dsp:cNvSpPr/>
      </dsp:nvSpPr>
      <dsp:spPr>
        <a:xfrm>
          <a:off x="0" y="3654183"/>
          <a:ext cx="9029700" cy="1076866"/>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lt1">
              <a:alpha val="90000"/>
              <a:hueOff val="0"/>
              <a:satOff val="0"/>
              <a:lumOff val="0"/>
              <a:alphaOff val="0"/>
              <a:shade val="80000"/>
            </a:schemeClr>
          </a:contourClr>
        </a:sp3d>
      </dsp:spPr>
      <dsp:style>
        <a:lnRef idx="1">
          <a:scrgbClr r="0" g="0" b="0"/>
        </a:lnRef>
        <a:fillRef idx="1">
          <a:scrgbClr r="0" g="0" b="0"/>
        </a:fillRef>
        <a:effectRef idx="2">
          <a:scrgbClr r="0" g="0" b="0"/>
        </a:effectRef>
        <a:fontRef idx="minor"/>
      </dsp:style>
    </dsp:sp>
    <dsp:sp modelId="{49FCBA94-8522-47F9-B3D5-0BDA5A331099}">
      <dsp:nvSpPr>
        <dsp:cNvPr id="0" name=""/>
        <dsp:cNvSpPr/>
      </dsp:nvSpPr>
      <dsp:spPr>
        <a:xfrm>
          <a:off x="451485" y="2399853"/>
          <a:ext cx="8397232" cy="2324551"/>
        </a:xfrm>
        <a:prstGeom prst="roundRect">
          <a:avLst/>
        </a:prstGeom>
        <a:gradFill rotWithShape="0">
          <a:gsLst>
            <a:gs pos="0">
              <a:schemeClr val="accent1">
                <a:hueOff val="0"/>
                <a:satOff val="0"/>
                <a:lumOff val="0"/>
                <a:alphaOff val="0"/>
                <a:tint val="92000"/>
                <a:satMod val="170000"/>
              </a:schemeClr>
            </a:gs>
            <a:gs pos="15000">
              <a:schemeClr val="accent1">
                <a:hueOff val="0"/>
                <a:satOff val="0"/>
                <a:lumOff val="0"/>
                <a:alphaOff val="0"/>
                <a:tint val="92000"/>
                <a:shade val="99000"/>
                <a:satMod val="170000"/>
              </a:schemeClr>
            </a:gs>
            <a:gs pos="62000">
              <a:schemeClr val="accent1">
                <a:hueOff val="0"/>
                <a:satOff val="0"/>
                <a:lumOff val="0"/>
                <a:alphaOff val="0"/>
                <a:tint val="96000"/>
                <a:shade val="80000"/>
                <a:satMod val="170000"/>
              </a:schemeClr>
            </a:gs>
            <a:gs pos="97000">
              <a:schemeClr val="accent1">
                <a:hueOff val="0"/>
                <a:satOff val="0"/>
                <a:lumOff val="0"/>
                <a:alphaOff val="0"/>
                <a:tint val="98000"/>
                <a:shade val="63000"/>
                <a:satMod val="170000"/>
              </a:schemeClr>
            </a:gs>
            <a:gs pos="100000">
              <a:schemeClr val="accent1">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accen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38911" tIns="0" rIns="238911" bIns="0" numCol="1" spcCol="1270" anchor="ctr" anchorCtr="0">
          <a:noAutofit/>
        </a:bodyPr>
        <a:lstStyle/>
        <a:p>
          <a:pPr lvl="0" defTabSz="977900">
            <a:lnSpc>
              <a:spcPct val="90000"/>
            </a:lnSpc>
            <a:spcBef>
              <a:spcPct val="0"/>
            </a:spcBef>
            <a:spcAft>
              <a:spcPct val="35000"/>
            </a:spcAft>
          </a:pPr>
          <a:r>
            <a:rPr lang="en-US" sz="2200" kern="1200" dirty="0" smtClean="0"/>
            <a:t>There will be a TDS/TCS credit received table similar to table 9 of GSTR-2. Supplier has to take action on the transactions to accept/reject. Amount of TDS included in accepted transactions will be credited to the cash ledger of supplier.</a:t>
          </a:r>
        </a:p>
        <a:p>
          <a:pPr lvl="0" algn="ctr" defTabSz="977900">
            <a:lnSpc>
              <a:spcPct val="90000"/>
            </a:lnSpc>
            <a:spcBef>
              <a:spcPct val="0"/>
            </a:spcBef>
            <a:spcAft>
              <a:spcPct val="35000"/>
            </a:spcAft>
          </a:pPr>
          <a:endParaRPr lang="en-US" sz="2200" b="1" kern="1200" dirty="0" smtClean="0">
            <a:solidFill>
              <a:schemeClr val="bg2"/>
            </a:solidFill>
          </a:endParaRPr>
        </a:p>
      </dsp:txBody>
      <dsp:txXfrm>
        <a:off x="564960" y="2513328"/>
        <a:ext cx="8170282" cy="209760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F1CD86-1022-435D-AD57-EEFB5F2CCE16}">
      <dsp:nvSpPr>
        <dsp:cNvPr id="0" name=""/>
        <dsp:cNvSpPr/>
      </dsp:nvSpPr>
      <dsp:spPr>
        <a:xfrm>
          <a:off x="0" y="806663"/>
          <a:ext cx="9029700" cy="1122008"/>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lt1">
              <a:alpha val="90000"/>
              <a:hueOff val="0"/>
              <a:satOff val="0"/>
              <a:lumOff val="0"/>
              <a:alphaOff val="0"/>
              <a:shade val="80000"/>
            </a:schemeClr>
          </a:contourClr>
        </a:sp3d>
      </dsp:spPr>
      <dsp:style>
        <a:lnRef idx="1">
          <a:scrgbClr r="0" g="0" b="0"/>
        </a:lnRef>
        <a:fillRef idx="1">
          <a:scrgbClr r="0" g="0" b="0"/>
        </a:fillRef>
        <a:effectRef idx="2">
          <a:scrgbClr r="0" g="0" b="0"/>
        </a:effectRef>
        <a:fontRef idx="minor"/>
      </dsp:style>
    </dsp:sp>
    <dsp:sp modelId="{DCF4B358-BB5C-4A6A-B403-85EEAFC7E3E8}">
      <dsp:nvSpPr>
        <dsp:cNvPr id="0" name=""/>
        <dsp:cNvSpPr/>
      </dsp:nvSpPr>
      <dsp:spPr>
        <a:xfrm>
          <a:off x="419099" y="587526"/>
          <a:ext cx="7242803" cy="1111841"/>
        </a:xfrm>
        <a:prstGeom prst="roundRect">
          <a:avLst/>
        </a:prstGeom>
        <a:solidFill>
          <a:schemeClr val="bg2"/>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accen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38911" tIns="0" rIns="238911" bIns="0" numCol="1" spcCol="1270" anchor="ctr" anchorCtr="0">
          <a:noAutofit/>
        </a:bodyPr>
        <a:lstStyle/>
        <a:p>
          <a:pPr lvl="0" algn="l" defTabSz="977900">
            <a:lnSpc>
              <a:spcPct val="90000"/>
            </a:lnSpc>
            <a:spcBef>
              <a:spcPct val="0"/>
            </a:spcBef>
            <a:spcAft>
              <a:spcPct val="35000"/>
            </a:spcAft>
          </a:pPr>
          <a:r>
            <a:rPr lang="en-US" sz="2200" kern="1200" dirty="0" smtClean="0"/>
            <a:t>If we had deducted excess TDS, How can it be rectified?</a:t>
          </a:r>
        </a:p>
      </dsp:txBody>
      <dsp:txXfrm>
        <a:off x="473375" y="641802"/>
        <a:ext cx="7134251" cy="1003289"/>
      </dsp:txXfrm>
    </dsp:sp>
    <dsp:sp modelId="{CA100341-F597-479D-8D3A-CE1838319C27}">
      <dsp:nvSpPr>
        <dsp:cNvPr id="0" name=""/>
        <dsp:cNvSpPr/>
      </dsp:nvSpPr>
      <dsp:spPr>
        <a:xfrm>
          <a:off x="0" y="3654183"/>
          <a:ext cx="9029700" cy="1076866"/>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lt1">
              <a:alpha val="90000"/>
              <a:hueOff val="0"/>
              <a:satOff val="0"/>
              <a:lumOff val="0"/>
              <a:alphaOff val="0"/>
              <a:shade val="80000"/>
            </a:schemeClr>
          </a:contourClr>
        </a:sp3d>
      </dsp:spPr>
      <dsp:style>
        <a:lnRef idx="1">
          <a:scrgbClr r="0" g="0" b="0"/>
        </a:lnRef>
        <a:fillRef idx="1">
          <a:scrgbClr r="0" g="0" b="0"/>
        </a:fillRef>
        <a:effectRef idx="2">
          <a:scrgbClr r="0" g="0" b="0"/>
        </a:effectRef>
        <a:fontRef idx="minor"/>
      </dsp:style>
    </dsp:sp>
    <dsp:sp modelId="{49FCBA94-8522-47F9-B3D5-0BDA5A331099}">
      <dsp:nvSpPr>
        <dsp:cNvPr id="0" name=""/>
        <dsp:cNvSpPr/>
      </dsp:nvSpPr>
      <dsp:spPr>
        <a:xfrm>
          <a:off x="451485" y="2399853"/>
          <a:ext cx="8397232" cy="2324551"/>
        </a:xfrm>
        <a:prstGeom prst="roundRect">
          <a:avLst/>
        </a:prstGeom>
        <a:gradFill rotWithShape="0">
          <a:gsLst>
            <a:gs pos="0">
              <a:schemeClr val="accent1">
                <a:hueOff val="0"/>
                <a:satOff val="0"/>
                <a:lumOff val="0"/>
                <a:alphaOff val="0"/>
                <a:tint val="92000"/>
                <a:satMod val="170000"/>
              </a:schemeClr>
            </a:gs>
            <a:gs pos="15000">
              <a:schemeClr val="accent1">
                <a:hueOff val="0"/>
                <a:satOff val="0"/>
                <a:lumOff val="0"/>
                <a:alphaOff val="0"/>
                <a:tint val="92000"/>
                <a:shade val="99000"/>
                <a:satMod val="170000"/>
              </a:schemeClr>
            </a:gs>
            <a:gs pos="62000">
              <a:schemeClr val="accent1">
                <a:hueOff val="0"/>
                <a:satOff val="0"/>
                <a:lumOff val="0"/>
                <a:alphaOff val="0"/>
                <a:tint val="96000"/>
                <a:shade val="80000"/>
                <a:satMod val="170000"/>
              </a:schemeClr>
            </a:gs>
            <a:gs pos="97000">
              <a:schemeClr val="accent1">
                <a:hueOff val="0"/>
                <a:satOff val="0"/>
                <a:lumOff val="0"/>
                <a:alphaOff val="0"/>
                <a:tint val="98000"/>
                <a:shade val="63000"/>
                <a:satMod val="170000"/>
              </a:schemeClr>
            </a:gs>
            <a:gs pos="100000">
              <a:schemeClr val="accent1">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accen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38911" tIns="0" rIns="238911" bIns="0" numCol="1" spcCol="1270" anchor="ctr" anchorCtr="0">
          <a:noAutofit/>
        </a:bodyPr>
        <a:lstStyle/>
        <a:p>
          <a:pPr lvl="0" algn="l" defTabSz="977900">
            <a:lnSpc>
              <a:spcPct val="90000"/>
            </a:lnSpc>
            <a:spcBef>
              <a:spcPct val="0"/>
            </a:spcBef>
            <a:spcAft>
              <a:spcPct val="35000"/>
            </a:spcAft>
          </a:pPr>
          <a:r>
            <a:rPr lang="en-US" sz="2200" kern="1200" dirty="0" smtClean="0"/>
            <a:t>The </a:t>
          </a:r>
          <a:r>
            <a:rPr lang="en-US" sz="2200" b="1" kern="1200" dirty="0" smtClean="0">
              <a:solidFill>
                <a:schemeClr val="bg2"/>
              </a:solidFill>
            </a:rPr>
            <a:t>refund to the deductor or the </a:t>
          </a:r>
          <a:r>
            <a:rPr lang="en-US" sz="2200" b="1" kern="1200" dirty="0" err="1" smtClean="0">
              <a:solidFill>
                <a:schemeClr val="bg2"/>
              </a:solidFill>
            </a:rPr>
            <a:t>deductee</a:t>
          </a:r>
          <a:r>
            <a:rPr lang="en-US" sz="2200" kern="1200" dirty="0" smtClean="0"/>
            <a:t> arising on account of excess or erroneous deduction shall be dealt with in accordance with the provisions of </a:t>
          </a:r>
          <a:r>
            <a:rPr lang="en-US" sz="2200" b="1" kern="1200" dirty="0" smtClean="0">
              <a:solidFill>
                <a:schemeClr val="bg2"/>
              </a:solidFill>
            </a:rPr>
            <a:t>section 54</a:t>
          </a:r>
          <a:r>
            <a:rPr lang="en-US" sz="2200" kern="1200" dirty="0" smtClean="0"/>
            <a:t> : </a:t>
          </a:r>
        </a:p>
        <a:p>
          <a:pPr lvl="0" algn="l" defTabSz="977900">
            <a:lnSpc>
              <a:spcPct val="90000"/>
            </a:lnSpc>
            <a:spcBef>
              <a:spcPct val="0"/>
            </a:spcBef>
            <a:spcAft>
              <a:spcPct val="35000"/>
            </a:spcAft>
          </a:pPr>
          <a:r>
            <a:rPr lang="en-US" sz="2200" kern="1200" dirty="0" smtClean="0"/>
            <a:t>Provided that </a:t>
          </a:r>
          <a:r>
            <a:rPr lang="en-US" sz="2200" b="1" kern="1200" dirty="0" smtClean="0">
              <a:solidFill>
                <a:schemeClr val="bg2"/>
              </a:solidFill>
            </a:rPr>
            <a:t>no refund</a:t>
          </a:r>
          <a:r>
            <a:rPr lang="en-US" sz="2200" kern="1200" dirty="0" smtClean="0"/>
            <a:t> to the deductor shall be granted, if the amount deducted has been </a:t>
          </a:r>
          <a:r>
            <a:rPr lang="en-US" sz="2200" b="1" kern="1200" dirty="0" smtClean="0">
              <a:solidFill>
                <a:schemeClr val="bg2"/>
              </a:solidFill>
            </a:rPr>
            <a:t>credited to the electronic cash ledger</a:t>
          </a:r>
          <a:r>
            <a:rPr lang="en-US" sz="2200" kern="1200" dirty="0" smtClean="0"/>
            <a:t> of the </a:t>
          </a:r>
          <a:r>
            <a:rPr lang="en-US" sz="2200" kern="1200" dirty="0" err="1" smtClean="0"/>
            <a:t>deductee</a:t>
          </a:r>
          <a:r>
            <a:rPr lang="en-US" sz="2200" kern="1200" dirty="0" smtClean="0"/>
            <a:t>.</a:t>
          </a:r>
          <a:endParaRPr lang="en-US" sz="2200" b="1" kern="1200" dirty="0" smtClean="0">
            <a:solidFill>
              <a:schemeClr val="bg2"/>
            </a:solidFill>
          </a:endParaRPr>
        </a:p>
      </dsp:txBody>
      <dsp:txXfrm>
        <a:off x="564960" y="2513328"/>
        <a:ext cx="8170282" cy="2097601"/>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AA49DB19-5745-4345-B04E-A127EEE9B348}" type="datetimeFigureOut">
              <a:rPr lang="en-US"/>
              <a:pPr>
                <a:defRPr/>
              </a:pPr>
              <a:t>8/29/2018</a:t>
            </a:fld>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67A73D98-7C78-4EDC-B0A7-736F4C4DE4C3}" type="slidenum">
              <a:rPr lang="en-US"/>
              <a:pPr>
                <a:defRPr/>
              </a:pPr>
              <a:t>‹#›</a:t>
            </a:fld>
            <a:endParaRPr lang="en-US" dirty="0"/>
          </a:p>
        </p:txBody>
      </p:sp>
    </p:spTree>
    <p:extLst>
      <p:ext uri="{BB962C8B-B14F-4D97-AF65-F5344CB8AC3E}">
        <p14:creationId xmlns:p14="http://schemas.microsoft.com/office/powerpoint/2010/main" val="38835707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eaLnBrk="1" fontAlgn="auto" hangingPunct="1">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eaLnBrk="1" fontAlgn="auto" hangingPunct="1">
              <a:spcBef>
                <a:spcPts val="0"/>
              </a:spcBef>
              <a:spcAft>
                <a:spcPts val="0"/>
              </a:spcAft>
              <a:defRPr sz="1200">
                <a:latin typeface="+mn-lt"/>
                <a:cs typeface="+mn-cs"/>
              </a:defRPr>
            </a:lvl1pPr>
          </a:lstStyle>
          <a:p>
            <a:pPr>
              <a:defRPr/>
            </a:pPr>
            <a:fld id="{3A4B464F-E675-41C3-B899-D7189BF2ECD1}" type="datetimeFigureOut">
              <a:rPr lang="en-US"/>
              <a:pPr>
                <a:defRPr/>
              </a:pPr>
              <a:t>8/29/2018</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eaLnBrk="1" fontAlgn="auto" hangingPunct="1">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13DC25B9-E9A9-41C9-B6E4-07F28E20B145}" type="slidenum">
              <a:rPr lang="en-US"/>
              <a:pPr>
                <a:defRPr/>
              </a:pPr>
              <a:t>‹#›</a:t>
            </a:fld>
            <a:endParaRPr lang="en-US" dirty="0"/>
          </a:p>
        </p:txBody>
      </p:sp>
    </p:spTree>
    <p:extLst>
      <p:ext uri="{BB962C8B-B14F-4D97-AF65-F5344CB8AC3E}">
        <p14:creationId xmlns:p14="http://schemas.microsoft.com/office/powerpoint/2010/main" val="201708862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u="sng" smtClean="0">
                <a:solidFill>
                  <a:srgbClr val="000000"/>
                </a:solidFill>
                <a:latin typeface="Arial" panose="020B0604020202020204" pitchFamily="34" charset="0"/>
                <a:cs typeface="Arial" panose="020B0604020202020204" pitchFamily="34" charset="0"/>
              </a:rPr>
              <a:t>Facilitation Notes: </a:t>
            </a:r>
            <a:r>
              <a:rPr lang="en-US" altLang="en-US" smtClean="0"/>
              <a:t>N/A </a:t>
            </a:r>
            <a:endParaRPr lang="en-US" altLang="en-US" u="sng" smtClean="0">
              <a:solidFill>
                <a:srgbClr val="000000"/>
              </a:solidFill>
              <a:latin typeface="Arial" panose="020B0604020202020204" pitchFamily="34" charset="0"/>
              <a:cs typeface="Arial" panose="020B0604020202020204" pitchFamily="34" charset="0"/>
            </a:endParaRPr>
          </a:p>
        </p:txBody>
      </p:sp>
      <p:sp>
        <p:nvSpPr>
          <p:cNvPr id="399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EA87AB2-9EA8-4D18-A81F-75B06D12E953}"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5697821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3DC25B9-E9A9-41C9-B6E4-07F28E20B145}" type="slidenum">
              <a:rPr lang="en-US" smtClean="0"/>
              <a:pPr>
                <a:defRPr/>
              </a:pPr>
              <a:t>62</a:t>
            </a:fld>
            <a:endParaRPr lang="en-US" dirty="0"/>
          </a:p>
        </p:txBody>
      </p:sp>
    </p:spTree>
    <p:extLst>
      <p:ext uri="{BB962C8B-B14F-4D97-AF65-F5344CB8AC3E}">
        <p14:creationId xmlns:p14="http://schemas.microsoft.com/office/powerpoint/2010/main" val="21434061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3DC25B9-E9A9-41C9-B6E4-07F28E20B145}" type="slidenum">
              <a:rPr lang="en-US" smtClean="0"/>
              <a:pPr>
                <a:defRPr/>
              </a:pPr>
              <a:t>63</a:t>
            </a:fld>
            <a:endParaRPr lang="en-US" dirty="0"/>
          </a:p>
        </p:txBody>
      </p:sp>
    </p:spTree>
    <p:extLst>
      <p:ext uri="{BB962C8B-B14F-4D97-AF65-F5344CB8AC3E}">
        <p14:creationId xmlns:p14="http://schemas.microsoft.com/office/powerpoint/2010/main" val="11773509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3DC25B9-E9A9-41C9-B6E4-07F28E20B145}" type="slidenum">
              <a:rPr lang="en-US" smtClean="0"/>
              <a:pPr>
                <a:defRPr/>
              </a:pPr>
              <a:t>64</a:t>
            </a:fld>
            <a:endParaRPr lang="en-US" dirty="0"/>
          </a:p>
        </p:txBody>
      </p:sp>
    </p:spTree>
    <p:extLst>
      <p:ext uri="{BB962C8B-B14F-4D97-AF65-F5344CB8AC3E}">
        <p14:creationId xmlns:p14="http://schemas.microsoft.com/office/powerpoint/2010/main" val="20170755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3DC25B9-E9A9-41C9-B6E4-07F28E20B145}" type="slidenum">
              <a:rPr lang="en-US" smtClean="0"/>
              <a:pPr>
                <a:defRPr/>
              </a:pPr>
              <a:t>65</a:t>
            </a:fld>
            <a:endParaRPr lang="en-US" dirty="0"/>
          </a:p>
        </p:txBody>
      </p:sp>
    </p:spTree>
    <p:extLst>
      <p:ext uri="{BB962C8B-B14F-4D97-AF65-F5344CB8AC3E}">
        <p14:creationId xmlns:p14="http://schemas.microsoft.com/office/powerpoint/2010/main" val="20856155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3DC25B9-E9A9-41C9-B6E4-07F28E20B145}" type="slidenum">
              <a:rPr lang="en-US" smtClean="0"/>
              <a:pPr>
                <a:defRPr/>
              </a:pPr>
              <a:t>66</a:t>
            </a:fld>
            <a:endParaRPr lang="en-US" dirty="0"/>
          </a:p>
        </p:txBody>
      </p:sp>
    </p:spTree>
    <p:extLst>
      <p:ext uri="{BB962C8B-B14F-4D97-AF65-F5344CB8AC3E}">
        <p14:creationId xmlns:p14="http://schemas.microsoft.com/office/powerpoint/2010/main" val="27192615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3DC25B9-E9A9-41C9-B6E4-07F28E20B145}" type="slidenum">
              <a:rPr lang="en-US" smtClean="0"/>
              <a:pPr>
                <a:defRPr/>
              </a:pPr>
              <a:t>67</a:t>
            </a:fld>
            <a:endParaRPr lang="en-US" dirty="0"/>
          </a:p>
        </p:txBody>
      </p:sp>
    </p:spTree>
    <p:extLst>
      <p:ext uri="{BB962C8B-B14F-4D97-AF65-F5344CB8AC3E}">
        <p14:creationId xmlns:p14="http://schemas.microsoft.com/office/powerpoint/2010/main" val="33550371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_Welcome">
    <p:spTree>
      <p:nvGrpSpPr>
        <p:cNvPr id="1" name=""/>
        <p:cNvGrpSpPr/>
        <p:nvPr/>
      </p:nvGrpSpPr>
      <p:grpSpPr>
        <a:xfrm>
          <a:off x="0" y="0"/>
          <a:ext cx="0" cy="0"/>
          <a:chOff x="0" y="0"/>
          <a:chExt cx="0" cy="0"/>
        </a:xfrm>
      </p:grpSpPr>
      <p:sp>
        <p:nvSpPr>
          <p:cNvPr id="6" name="TextBox 5"/>
          <p:cNvSpPr txBox="1">
            <a:spLocks noChangeArrowheads="1"/>
          </p:cNvSpPr>
          <p:nvPr userDrawn="1"/>
        </p:nvSpPr>
        <p:spPr bwMode="auto">
          <a:xfrm>
            <a:off x="7162800" y="838200"/>
            <a:ext cx="1595438" cy="400050"/>
          </a:xfrm>
          <a:prstGeom prst="rect">
            <a:avLst/>
          </a:prstGeom>
          <a:noFill/>
          <a:ln>
            <a:noFill/>
          </a:ln>
          <a:extLst/>
        </p:spPr>
        <p:txBody>
          <a:bodyPr wrap="none">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fontAlgn="base">
              <a:spcBef>
                <a:spcPct val="0"/>
              </a:spcBef>
              <a:spcAft>
                <a:spcPct val="0"/>
              </a:spcAft>
              <a:defRPr>
                <a:solidFill>
                  <a:schemeClr val="tx1"/>
                </a:solidFill>
                <a:latin typeface="Trebuchet MS" pitchFamily="34" charset="0"/>
              </a:defRPr>
            </a:lvl6pPr>
            <a:lvl7pPr marL="2971800" indent="-228600" fontAlgn="base">
              <a:spcBef>
                <a:spcPct val="0"/>
              </a:spcBef>
              <a:spcAft>
                <a:spcPct val="0"/>
              </a:spcAft>
              <a:defRPr>
                <a:solidFill>
                  <a:schemeClr val="tx1"/>
                </a:solidFill>
                <a:latin typeface="Trebuchet MS" pitchFamily="34" charset="0"/>
              </a:defRPr>
            </a:lvl7pPr>
            <a:lvl8pPr marL="3429000" indent="-228600" fontAlgn="base">
              <a:spcBef>
                <a:spcPct val="0"/>
              </a:spcBef>
              <a:spcAft>
                <a:spcPct val="0"/>
              </a:spcAft>
              <a:defRPr>
                <a:solidFill>
                  <a:schemeClr val="tx1"/>
                </a:solidFill>
                <a:latin typeface="Trebuchet MS" pitchFamily="34" charset="0"/>
              </a:defRPr>
            </a:lvl8pPr>
            <a:lvl9pPr marL="3886200" indent="-228600" fontAlgn="base">
              <a:spcBef>
                <a:spcPct val="0"/>
              </a:spcBef>
              <a:spcAft>
                <a:spcPct val="0"/>
              </a:spcAft>
              <a:defRPr>
                <a:solidFill>
                  <a:schemeClr val="tx1"/>
                </a:solidFill>
                <a:latin typeface="Trebuchet MS" pitchFamily="34" charset="0"/>
              </a:defRPr>
            </a:lvl9pPr>
          </a:lstStyle>
          <a:p>
            <a:pPr algn="r" eaLnBrk="1" hangingPunct="1">
              <a:defRPr/>
            </a:pPr>
            <a:r>
              <a:rPr lang="en-US" sz="2000" dirty="0">
                <a:solidFill>
                  <a:schemeClr val="bg1"/>
                </a:solidFill>
              </a:rPr>
              <a:t>Introduction</a:t>
            </a:r>
          </a:p>
        </p:txBody>
      </p:sp>
      <p:sp>
        <p:nvSpPr>
          <p:cNvPr id="7" name="Slide Number Placeholder 13"/>
          <p:cNvSpPr txBox="1">
            <a:spLocks/>
          </p:cNvSpPr>
          <p:nvPr userDrawn="1"/>
        </p:nvSpPr>
        <p:spPr bwMode="auto">
          <a:xfrm>
            <a:off x="8153400" y="6572250"/>
            <a:ext cx="609600" cy="231775"/>
          </a:xfrm>
          <a:prstGeom prst="rect">
            <a:avLst/>
          </a:prstGeom>
          <a:noFill/>
          <a:ln>
            <a:noFill/>
          </a:ln>
          <a:extLst/>
        </p:spPr>
        <p:txBody>
          <a:bodyPr/>
          <a:lstStyle>
            <a:lvl1pPr eaLnBrk="0" hangingPunct="0">
              <a:defRPr>
                <a:solidFill>
                  <a:schemeClr val="tx1"/>
                </a:solidFill>
                <a:latin typeface="Trebuchet MS" panose="020B0603020202020204" pitchFamily="34" charset="0"/>
                <a:cs typeface="Arial" panose="020B0604020202020204" pitchFamily="34" charset="0"/>
              </a:defRPr>
            </a:lvl1pPr>
            <a:lvl2pPr marL="742950" indent="-285750" eaLnBrk="0" hangingPunct="0">
              <a:defRPr>
                <a:solidFill>
                  <a:schemeClr val="tx1"/>
                </a:solidFill>
                <a:latin typeface="Trebuchet MS" panose="020B0603020202020204" pitchFamily="34" charset="0"/>
                <a:cs typeface="Arial" panose="020B0604020202020204" pitchFamily="34" charset="0"/>
              </a:defRPr>
            </a:lvl2pPr>
            <a:lvl3pPr marL="1143000" indent="-228600" eaLnBrk="0" hangingPunct="0">
              <a:defRPr>
                <a:solidFill>
                  <a:schemeClr val="tx1"/>
                </a:solidFill>
                <a:latin typeface="Trebuchet MS" panose="020B0603020202020204" pitchFamily="34" charset="0"/>
                <a:cs typeface="Arial" panose="020B0604020202020204" pitchFamily="34" charset="0"/>
              </a:defRPr>
            </a:lvl3pPr>
            <a:lvl4pPr marL="1600200" indent="-228600" eaLnBrk="0" hangingPunct="0">
              <a:defRPr>
                <a:solidFill>
                  <a:schemeClr val="tx1"/>
                </a:solidFill>
                <a:latin typeface="Trebuchet MS" panose="020B0603020202020204" pitchFamily="34" charset="0"/>
                <a:cs typeface="Arial" panose="020B0604020202020204" pitchFamily="34" charset="0"/>
              </a:defRPr>
            </a:lvl4pPr>
            <a:lvl5pPr marL="2057400" indent="-228600" eaLnBrk="0" hangingPunct="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eaLnBrk="1" hangingPunct="1">
              <a:defRPr/>
            </a:pPr>
            <a:r>
              <a:rPr lang="en-US" sz="900" dirty="0">
                <a:solidFill>
                  <a:schemeClr val="bg1"/>
                </a:solidFill>
                <a:latin typeface="Arial" panose="020B0604020202020204" pitchFamily="34" charset="0"/>
              </a:rPr>
              <a:t>Slide </a:t>
            </a:r>
            <a:fld id="{D3B5A9E9-8B9D-481B-8065-C25A5644E1B8}" type="slidenum">
              <a:rPr lang="en-US" sz="900" smtClean="0">
                <a:solidFill>
                  <a:schemeClr val="bg1"/>
                </a:solidFill>
                <a:latin typeface="Arial" panose="020B0604020202020204" pitchFamily="34" charset="0"/>
              </a:rPr>
              <a:pPr eaLnBrk="1" hangingPunct="1">
                <a:defRPr/>
              </a:pPr>
              <a:t>‹#›</a:t>
            </a:fld>
            <a:endParaRPr lang="en-US" sz="900" dirty="0">
              <a:solidFill>
                <a:schemeClr val="bg1"/>
              </a:solidFill>
              <a:latin typeface="Arial" panose="020B0604020202020204" pitchFamily="34" charset="0"/>
            </a:endParaRPr>
          </a:p>
        </p:txBody>
      </p:sp>
      <p:sp>
        <p:nvSpPr>
          <p:cNvPr id="5" name="Text Placeholder 2"/>
          <p:cNvSpPr>
            <a:spLocks noGrp="1"/>
          </p:cNvSpPr>
          <p:nvPr>
            <p:ph type="body" sz="half" idx="1"/>
          </p:nvPr>
        </p:nvSpPr>
        <p:spPr>
          <a:xfrm>
            <a:off x="390524" y="1673352"/>
            <a:ext cx="8372475" cy="4724400"/>
          </a:xfrm>
          <a:noFill/>
          <a:ln w="9525">
            <a:noFill/>
            <a:miter lim="800000"/>
            <a:headEnd/>
            <a:tailEnd/>
          </a:ln>
        </p:spPr>
        <p:txBody>
          <a:bodyPr/>
          <a:lstStyle>
            <a:lvl1pPr marL="0" algn="l" rtl="0" eaLnBrk="1" fontAlgn="base" hangingPunct="1">
              <a:spcAft>
                <a:spcPct val="0"/>
              </a:spcAft>
              <a:buClr>
                <a:srgbClr val="AF2828"/>
              </a:buClr>
              <a:defRPr lang="en-US" sz="1600" dirty="0" smtClean="0">
                <a:solidFill>
                  <a:srgbClr val="000000"/>
                </a:solidFill>
                <a:latin typeface="Arial" pitchFamily="34" charset="0"/>
                <a:ea typeface="+mn-ea"/>
                <a:cs typeface="Arial" pitchFamily="34" charset="0"/>
              </a:defRPr>
            </a:lvl1pPr>
            <a:lvl2pPr algn="l" rtl="0" eaLnBrk="1" fontAlgn="base" hangingPunct="1">
              <a:spcAft>
                <a:spcPct val="0"/>
              </a:spcAft>
              <a:buClr>
                <a:srgbClr val="AF2828"/>
              </a:buClr>
              <a:defRPr lang="en-US" sz="1600" dirty="0" smtClean="0">
                <a:solidFill>
                  <a:srgbClr val="000000"/>
                </a:solidFill>
                <a:latin typeface="Arial" pitchFamily="34" charset="0"/>
                <a:ea typeface="+mn-ea"/>
                <a:cs typeface="Arial" pitchFamily="34" charset="0"/>
              </a:defRPr>
            </a:lvl2pPr>
            <a:lvl3pPr algn="l" rtl="0" eaLnBrk="1" fontAlgn="base" hangingPunct="1">
              <a:spcAft>
                <a:spcPct val="0"/>
              </a:spcAft>
              <a:buClr>
                <a:srgbClr val="AF2828"/>
              </a:buClr>
              <a:defRPr lang="en-US" sz="1600" dirty="0" smtClean="0">
                <a:solidFill>
                  <a:srgbClr val="000000"/>
                </a:solidFill>
                <a:latin typeface="Arial" pitchFamily="34" charset="0"/>
                <a:ea typeface="+mn-ea"/>
                <a:cs typeface="Arial" pitchFamily="34" charset="0"/>
              </a:defRPr>
            </a:lvl3pPr>
            <a:lvl4pPr algn="l" rtl="0" eaLnBrk="1" fontAlgn="base" hangingPunct="1">
              <a:spcAft>
                <a:spcPct val="0"/>
              </a:spcAft>
              <a:buClr>
                <a:srgbClr val="AF2828"/>
              </a:buClr>
              <a:defRPr lang="en-US" sz="1600" dirty="0" smtClean="0">
                <a:solidFill>
                  <a:srgbClr val="000000"/>
                </a:solidFill>
                <a:latin typeface="Arial" pitchFamily="34" charset="0"/>
                <a:ea typeface="+mn-ea"/>
                <a:cs typeface="Arial" pitchFamily="34" charset="0"/>
              </a:defRPr>
            </a:lvl4pPr>
            <a:lvl5pPr algn="l" rtl="0" eaLnBrk="1" fontAlgn="base" hangingPunct="1">
              <a:spcAft>
                <a:spcPct val="0"/>
              </a:spcAft>
              <a:buClr>
                <a:srgbClr val="AF2828"/>
              </a:buClr>
              <a:defRPr lang="en-US" sz="1600" dirty="0">
                <a:solidFill>
                  <a:srgbClr val="000000"/>
                </a:solidFill>
                <a:latin typeface="Arial" pitchFamily="34" charset="0"/>
                <a:ea typeface="+mn-ea"/>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13"/>
          <p:cNvSpPr>
            <a:spLocks noGrp="1"/>
          </p:cNvSpPr>
          <p:nvPr>
            <p:ph type="body" sz="quarter" idx="14"/>
          </p:nvPr>
        </p:nvSpPr>
        <p:spPr>
          <a:xfrm>
            <a:off x="6438" y="544500"/>
            <a:ext cx="9137561" cy="381000"/>
          </a:xfrm>
        </p:spPr>
        <p:txBody>
          <a:bodyPr/>
          <a:lstStyle>
            <a:lvl1pPr algn="l">
              <a:buNone/>
              <a:defRPr sz="1800" b="0">
                <a:solidFill>
                  <a:schemeClr val="bg2"/>
                </a:solidFill>
                <a:latin typeface="Arial" panose="020B0604020202020204" pitchFamily="34" charset="0"/>
                <a:cs typeface="Arial" pitchFamily="34" charset="0"/>
              </a:defRPr>
            </a:lvl1pPr>
            <a:lvl2pPr>
              <a:buNone/>
              <a:defRPr/>
            </a:lvl2pPr>
            <a:lvl3pPr>
              <a:buNone/>
              <a:defRPr/>
            </a:lvl3pPr>
            <a:lvl4pPr>
              <a:buNone/>
              <a:defRPr/>
            </a:lvl4pPr>
            <a:lvl5pPr>
              <a:buNone/>
              <a:defRPr/>
            </a:lvl5pPr>
          </a:lstStyle>
          <a:p>
            <a:pPr lvl="0"/>
            <a:r>
              <a:rPr lang="en-US" dirty="0"/>
              <a:t>Edit Master text styles</a:t>
            </a:r>
          </a:p>
        </p:txBody>
      </p:sp>
      <p:sp>
        <p:nvSpPr>
          <p:cNvPr id="10" name="Text Placeholder 13"/>
          <p:cNvSpPr>
            <a:spLocks noGrp="1"/>
          </p:cNvSpPr>
          <p:nvPr>
            <p:ph type="body" sz="quarter" idx="13"/>
          </p:nvPr>
        </p:nvSpPr>
        <p:spPr>
          <a:xfrm>
            <a:off x="588169" y="83274"/>
            <a:ext cx="7391400" cy="381000"/>
          </a:xfrm>
        </p:spPr>
        <p:txBody>
          <a:bodyPr/>
          <a:lstStyle>
            <a:lvl1pPr algn="l">
              <a:buNone/>
              <a:defRPr sz="2000" b="1">
                <a:solidFill>
                  <a:schemeClr val="bg1"/>
                </a:solidFill>
                <a:latin typeface="Arial" panose="020B0604020202020204" pitchFamily="34" charset="0"/>
                <a:cs typeface="Arial" pitchFamily="34" charset="0"/>
              </a:defRPr>
            </a:lvl1pPr>
            <a:lvl2pPr>
              <a:buNone/>
              <a:defRPr/>
            </a:lvl2pPr>
            <a:lvl3pPr>
              <a:buNone/>
              <a:defRPr/>
            </a:lvl3pPr>
            <a:lvl4pPr>
              <a:buNone/>
              <a:defRPr/>
            </a:lvl4pPr>
            <a:lvl5pPr>
              <a:buNone/>
              <a:defRPr/>
            </a:lvl5pPr>
          </a:lstStyle>
          <a:p>
            <a:pPr lvl="0"/>
            <a:r>
              <a:rPr lang="en-US" dirty="0"/>
              <a:t>Click to edit Master text styles</a:t>
            </a:r>
          </a:p>
        </p:txBody>
      </p:sp>
    </p:spTree>
    <p:extLst>
      <p:ext uri="{BB962C8B-B14F-4D97-AF65-F5344CB8AC3E}">
        <p14:creationId xmlns:p14="http://schemas.microsoft.com/office/powerpoint/2010/main" val="23192979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_Text_with_Graphic_on_Right">
    <p:spTree>
      <p:nvGrpSpPr>
        <p:cNvPr id="1" name=""/>
        <p:cNvGrpSpPr/>
        <p:nvPr/>
      </p:nvGrpSpPr>
      <p:grpSpPr>
        <a:xfrm>
          <a:off x="0" y="0"/>
          <a:ext cx="0" cy="0"/>
          <a:chOff x="0" y="0"/>
          <a:chExt cx="0" cy="0"/>
        </a:xfrm>
      </p:grpSpPr>
      <p:sp>
        <p:nvSpPr>
          <p:cNvPr id="6" name="Slide Number Placeholder 13"/>
          <p:cNvSpPr txBox="1">
            <a:spLocks/>
          </p:cNvSpPr>
          <p:nvPr userDrawn="1"/>
        </p:nvSpPr>
        <p:spPr bwMode="auto">
          <a:xfrm>
            <a:off x="8153400" y="6572250"/>
            <a:ext cx="609600" cy="231775"/>
          </a:xfrm>
          <a:prstGeom prst="rect">
            <a:avLst/>
          </a:prstGeom>
          <a:noFill/>
          <a:ln>
            <a:noFill/>
          </a:ln>
          <a:extLst/>
        </p:spPr>
        <p:txBody>
          <a:bodyPr/>
          <a:lstStyle>
            <a:lvl1pPr eaLnBrk="0" hangingPunct="0">
              <a:defRPr>
                <a:solidFill>
                  <a:schemeClr val="tx1"/>
                </a:solidFill>
                <a:latin typeface="Trebuchet MS" panose="020B0603020202020204" pitchFamily="34" charset="0"/>
                <a:cs typeface="Arial" panose="020B0604020202020204" pitchFamily="34" charset="0"/>
              </a:defRPr>
            </a:lvl1pPr>
            <a:lvl2pPr marL="742950" indent="-285750" eaLnBrk="0" hangingPunct="0">
              <a:defRPr>
                <a:solidFill>
                  <a:schemeClr val="tx1"/>
                </a:solidFill>
                <a:latin typeface="Trebuchet MS" panose="020B0603020202020204" pitchFamily="34" charset="0"/>
                <a:cs typeface="Arial" panose="020B0604020202020204" pitchFamily="34" charset="0"/>
              </a:defRPr>
            </a:lvl2pPr>
            <a:lvl3pPr marL="1143000" indent="-228600" eaLnBrk="0" hangingPunct="0">
              <a:defRPr>
                <a:solidFill>
                  <a:schemeClr val="tx1"/>
                </a:solidFill>
                <a:latin typeface="Trebuchet MS" panose="020B0603020202020204" pitchFamily="34" charset="0"/>
                <a:cs typeface="Arial" panose="020B0604020202020204" pitchFamily="34" charset="0"/>
              </a:defRPr>
            </a:lvl3pPr>
            <a:lvl4pPr marL="1600200" indent="-228600" eaLnBrk="0" hangingPunct="0">
              <a:defRPr>
                <a:solidFill>
                  <a:schemeClr val="tx1"/>
                </a:solidFill>
                <a:latin typeface="Trebuchet MS" panose="020B0603020202020204" pitchFamily="34" charset="0"/>
                <a:cs typeface="Arial" panose="020B0604020202020204" pitchFamily="34" charset="0"/>
              </a:defRPr>
            </a:lvl4pPr>
            <a:lvl5pPr marL="2057400" indent="-228600" eaLnBrk="0" hangingPunct="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eaLnBrk="1" hangingPunct="1">
              <a:defRPr/>
            </a:pPr>
            <a:r>
              <a:rPr lang="en-US" sz="900" dirty="0">
                <a:solidFill>
                  <a:schemeClr val="bg1"/>
                </a:solidFill>
                <a:latin typeface="Arial" panose="020B0604020202020204" pitchFamily="34" charset="0"/>
              </a:rPr>
              <a:t>Slide </a:t>
            </a:r>
            <a:fld id="{5A1F4749-C42B-4568-AA72-93941428719D}" type="slidenum">
              <a:rPr lang="en-US" sz="900" smtClean="0">
                <a:solidFill>
                  <a:schemeClr val="bg1"/>
                </a:solidFill>
                <a:latin typeface="Arial" panose="020B0604020202020204" pitchFamily="34" charset="0"/>
              </a:rPr>
              <a:pPr eaLnBrk="1" hangingPunct="1">
                <a:defRPr/>
              </a:pPr>
              <a:t>‹#›</a:t>
            </a:fld>
            <a:endParaRPr lang="en-US" sz="900" dirty="0">
              <a:solidFill>
                <a:schemeClr val="bg1"/>
              </a:solidFill>
              <a:latin typeface="Arial" panose="020B0604020202020204" pitchFamily="34" charset="0"/>
            </a:endParaRPr>
          </a:p>
        </p:txBody>
      </p:sp>
      <p:sp>
        <p:nvSpPr>
          <p:cNvPr id="15" name="Text Placeholder 2"/>
          <p:cNvSpPr>
            <a:spLocks noGrp="1"/>
          </p:cNvSpPr>
          <p:nvPr>
            <p:ph type="body" sz="half" idx="1"/>
          </p:nvPr>
        </p:nvSpPr>
        <p:spPr>
          <a:xfrm>
            <a:off x="390525" y="1673352"/>
            <a:ext cx="5559552" cy="4724400"/>
          </a:xfrm>
        </p:spPr>
        <p:txBody>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2"/>
          <p:cNvSpPr>
            <a:spLocks noGrp="1"/>
          </p:cNvSpPr>
          <p:nvPr>
            <p:ph idx="15"/>
          </p:nvPr>
        </p:nvSpPr>
        <p:spPr>
          <a:xfrm>
            <a:off x="5984816" y="1673352"/>
            <a:ext cx="3145536" cy="4096512"/>
          </a:xfrm>
          <a:prstGeom prst="rect">
            <a:avLst/>
          </a:prstGeom>
        </p:spPr>
        <p:txBody>
          <a:bodyPr/>
          <a:lstStyle>
            <a:lvl1pPr marR="0" algn="l" defTabSz="914400" rtl="0" eaLnBrk="1" fontAlgn="base" latinLnBrk="0" hangingPunct="1">
              <a:lnSpc>
                <a:spcPct val="100000"/>
              </a:lnSpc>
              <a:spcAft>
                <a:spcPct val="0"/>
              </a:spcAft>
              <a:buClr>
                <a:srgbClr val="0768A9"/>
              </a:buClr>
              <a:buNone/>
              <a:tabLst/>
              <a:defRPr kumimoji="0" lang="en-US" sz="1600" b="0" i="0" u="none" strike="noStrike" kern="0" cap="none" spc="0" normalizeH="0" baseline="0" noProof="0" dirty="0">
                <a:ln>
                  <a:noFill/>
                </a:ln>
                <a:solidFill>
                  <a:srgbClr val="000000"/>
                </a:solidFill>
                <a:effectLst/>
                <a:uLnTx/>
                <a:uFillTx/>
                <a:latin typeface="Arial" pitchFamily="34" charset="0"/>
                <a:ea typeface="+mn-ea"/>
                <a:cs typeface="Arial" pitchFamily="34" charset="0"/>
              </a:defRPr>
            </a:lvl1pPr>
          </a:lstStyle>
          <a:p>
            <a:pPr lvl="0"/>
            <a:r>
              <a:rPr lang="en-US"/>
              <a:t>Click to edit Master text styles</a:t>
            </a:r>
          </a:p>
        </p:txBody>
      </p:sp>
      <p:sp>
        <p:nvSpPr>
          <p:cNvPr id="10" name="Text Placeholder 13"/>
          <p:cNvSpPr>
            <a:spLocks noGrp="1"/>
          </p:cNvSpPr>
          <p:nvPr>
            <p:ph type="body" sz="quarter" idx="14"/>
          </p:nvPr>
        </p:nvSpPr>
        <p:spPr>
          <a:xfrm>
            <a:off x="6438" y="544500"/>
            <a:ext cx="9137561" cy="381000"/>
          </a:xfrm>
        </p:spPr>
        <p:txBody>
          <a:bodyPr/>
          <a:lstStyle>
            <a:lvl1pPr algn="l">
              <a:buNone/>
              <a:defRPr sz="1800" b="0">
                <a:solidFill>
                  <a:schemeClr val="bg2"/>
                </a:solidFill>
                <a:latin typeface="Arial" panose="020B0604020202020204" pitchFamily="34" charset="0"/>
                <a:cs typeface="Arial" pitchFamily="34" charset="0"/>
              </a:defRPr>
            </a:lvl1pPr>
            <a:lvl2pPr>
              <a:buNone/>
              <a:defRPr/>
            </a:lvl2pPr>
            <a:lvl3pPr>
              <a:buNone/>
              <a:defRPr/>
            </a:lvl3pPr>
            <a:lvl4pPr>
              <a:buNone/>
              <a:defRPr/>
            </a:lvl4pPr>
            <a:lvl5pPr>
              <a:buNone/>
              <a:defRPr/>
            </a:lvl5pPr>
          </a:lstStyle>
          <a:p>
            <a:pPr lvl="0"/>
            <a:r>
              <a:rPr lang="en-US" dirty="0"/>
              <a:t>Click to edit Master text styles</a:t>
            </a:r>
          </a:p>
        </p:txBody>
      </p:sp>
      <p:sp>
        <p:nvSpPr>
          <p:cNvPr id="8" name="Text Placeholder 13"/>
          <p:cNvSpPr>
            <a:spLocks noGrp="1"/>
          </p:cNvSpPr>
          <p:nvPr>
            <p:ph type="body" sz="quarter" idx="13"/>
          </p:nvPr>
        </p:nvSpPr>
        <p:spPr>
          <a:xfrm>
            <a:off x="588169" y="83274"/>
            <a:ext cx="7391400" cy="381000"/>
          </a:xfrm>
        </p:spPr>
        <p:txBody>
          <a:bodyPr/>
          <a:lstStyle>
            <a:lvl1pPr algn="l">
              <a:buNone/>
              <a:defRPr sz="2000" b="1">
                <a:solidFill>
                  <a:schemeClr val="bg1"/>
                </a:solidFill>
                <a:latin typeface="Arial" panose="020B0604020202020204" pitchFamily="34" charset="0"/>
                <a:cs typeface="Arial" pitchFamily="34" charset="0"/>
              </a:defRPr>
            </a:lvl1pPr>
            <a:lvl2pPr>
              <a:buNone/>
              <a:defRPr/>
            </a:lvl2pPr>
            <a:lvl3pPr>
              <a:buNone/>
              <a:defRPr/>
            </a:lvl3pPr>
            <a:lvl4pPr>
              <a:buNone/>
              <a:defRPr/>
            </a:lvl4pPr>
            <a:lvl5pPr>
              <a:buNone/>
              <a:defRPr/>
            </a:lvl5pPr>
          </a:lstStyle>
          <a:p>
            <a:pPr lvl="0"/>
            <a:r>
              <a:rPr lang="en-US" dirty="0"/>
              <a:t>Click to edit Master text styles</a:t>
            </a:r>
          </a:p>
        </p:txBody>
      </p:sp>
    </p:spTree>
    <p:extLst>
      <p:ext uri="{BB962C8B-B14F-4D97-AF65-F5344CB8AC3E}">
        <p14:creationId xmlns:p14="http://schemas.microsoft.com/office/powerpoint/2010/main" val="33590402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_Text_with_Graphic_on_Left">
    <p:spTree>
      <p:nvGrpSpPr>
        <p:cNvPr id="1" name=""/>
        <p:cNvGrpSpPr/>
        <p:nvPr/>
      </p:nvGrpSpPr>
      <p:grpSpPr>
        <a:xfrm>
          <a:off x="0" y="0"/>
          <a:ext cx="0" cy="0"/>
          <a:chOff x="0" y="0"/>
          <a:chExt cx="0" cy="0"/>
        </a:xfrm>
      </p:grpSpPr>
      <p:sp>
        <p:nvSpPr>
          <p:cNvPr id="6" name="Slide Number Placeholder 13"/>
          <p:cNvSpPr txBox="1">
            <a:spLocks/>
          </p:cNvSpPr>
          <p:nvPr userDrawn="1"/>
        </p:nvSpPr>
        <p:spPr bwMode="auto">
          <a:xfrm>
            <a:off x="8153400" y="6572250"/>
            <a:ext cx="609600" cy="231775"/>
          </a:xfrm>
          <a:prstGeom prst="rect">
            <a:avLst/>
          </a:prstGeom>
          <a:noFill/>
          <a:ln>
            <a:noFill/>
          </a:ln>
          <a:extLst/>
        </p:spPr>
        <p:txBody>
          <a:bodyPr/>
          <a:lstStyle>
            <a:lvl1pPr eaLnBrk="0" hangingPunct="0">
              <a:defRPr>
                <a:solidFill>
                  <a:schemeClr val="tx1"/>
                </a:solidFill>
                <a:latin typeface="Trebuchet MS" panose="020B0603020202020204" pitchFamily="34" charset="0"/>
                <a:cs typeface="Arial" panose="020B0604020202020204" pitchFamily="34" charset="0"/>
              </a:defRPr>
            </a:lvl1pPr>
            <a:lvl2pPr marL="742950" indent="-285750" eaLnBrk="0" hangingPunct="0">
              <a:defRPr>
                <a:solidFill>
                  <a:schemeClr val="tx1"/>
                </a:solidFill>
                <a:latin typeface="Trebuchet MS" panose="020B0603020202020204" pitchFamily="34" charset="0"/>
                <a:cs typeface="Arial" panose="020B0604020202020204" pitchFamily="34" charset="0"/>
              </a:defRPr>
            </a:lvl2pPr>
            <a:lvl3pPr marL="1143000" indent="-228600" eaLnBrk="0" hangingPunct="0">
              <a:defRPr>
                <a:solidFill>
                  <a:schemeClr val="tx1"/>
                </a:solidFill>
                <a:latin typeface="Trebuchet MS" panose="020B0603020202020204" pitchFamily="34" charset="0"/>
                <a:cs typeface="Arial" panose="020B0604020202020204" pitchFamily="34" charset="0"/>
              </a:defRPr>
            </a:lvl3pPr>
            <a:lvl4pPr marL="1600200" indent="-228600" eaLnBrk="0" hangingPunct="0">
              <a:defRPr>
                <a:solidFill>
                  <a:schemeClr val="tx1"/>
                </a:solidFill>
                <a:latin typeface="Trebuchet MS" panose="020B0603020202020204" pitchFamily="34" charset="0"/>
                <a:cs typeface="Arial" panose="020B0604020202020204" pitchFamily="34" charset="0"/>
              </a:defRPr>
            </a:lvl4pPr>
            <a:lvl5pPr marL="2057400" indent="-228600" eaLnBrk="0" hangingPunct="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eaLnBrk="1" hangingPunct="1">
              <a:defRPr/>
            </a:pPr>
            <a:r>
              <a:rPr lang="en-US" sz="900" dirty="0">
                <a:solidFill>
                  <a:schemeClr val="bg1"/>
                </a:solidFill>
                <a:latin typeface="Arial" panose="020B0604020202020204" pitchFamily="34" charset="0"/>
              </a:rPr>
              <a:t>Slide </a:t>
            </a:r>
            <a:fld id="{DCC2722F-E73C-4D53-A8F1-EA6471859215}" type="slidenum">
              <a:rPr lang="en-US" sz="900" smtClean="0">
                <a:solidFill>
                  <a:schemeClr val="bg1"/>
                </a:solidFill>
                <a:latin typeface="Arial" panose="020B0604020202020204" pitchFamily="34" charset="0"/>
              </a:rPr>
              <a:pPr eaLnBrk="1" hangingPunct="1">
                <a:defRPr/>
              </a:pPr>
              <a:t>‹#›</a:t>
            </a:fld>
            <a:endParaRPr lang="en-US" sz="900" dirty="0">
              <a:solidFill>
                <a:schemeClr val="bg1"/>
              </a:solidFill>
              <a:latin typeface="Arial" panose="020B0604020202020204" pitchFamily="34" charset="0"/>
            </a:endParaRPr>
          </a:p>
        </p:txBody>
      </p:sp>
      <p:sp>
        <p:nvSpPr>
          <p:cNvPr id="10" name="Text Placeholder 2"/>
          <p:cNvSpPr>
            <a:spLocks noGrp="1"/>
          </p:cNvSpPr>
          <p:nvPr>
            <p:ph type="body" sz="half" idx="1"/>
          </p:nvPr>
        </p:nvSpPr>
        <p:spPr>
          <a:xfrm>
            <a:off x="3203828" y="1673352"/>
            <a:ext cx="5562600" cy="4724400"/>
          </a:xfrm>
        </p:spPr>
        <p:txBody>
          <a:bodyPr/>
          <a:lstStyle>
            <a:lvl1pPr>
              <a:defRPr sz="1600">
                <a:solidFill>
                  <a:srgbClr val="000000"/>
                </a:solidFill>
              </a:defRPr>
            </a:lvl1pPr>
            <a:lvl2pPr>
              <a:defRPr sz="1600">
                <a:solidFill>
                  <a:srgbClr val="000000"/>
                </a:solidFill>
              </a:defRPr>
            </a:lvl2pPr>
            <a:lvl3pPr>
              <a:defRPr sz="1600">
                <a:solidFill>
                  <a:srgbClr val="000000"/>
                </a:solidFill>
              </a:defRPr>
            </a:lvl3pPr>
            <a:lvl4pPr>
              <a:defRPr sz="1600">
                <a:solidFill>
                  <a:srgbClr val="000000"/>
                </a:solidFill>
              </a:defRPr>
            </a:lvl4pPr>
            <a:lvl5pPr>
              <a:defRPr sz="1600">
                <a:solidFill>
                  <a:srgbClr val="00000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5"/>
          </p:nvPr>
        </p:nvSpPr>
        <p:spPr>
          <a:xfrm>
            <a:off x="0" y="1673352"/>
            <a:ext cx="3145536" cy="4096512"/>
          </a:xfrm>
          <a:prstGeom prst="rect">
            <a:avLst/>
          </a:prstGeom>
        </p:spPr>
        <p:txBody>
          <a:bodyPr/>
          <a:lstStyle>
            <a:lvl1pPr marR="0" algn="l" defTabSz="914400" rtl="0" eaLnBrk="1" fontAlgn="base" latinLnBrk="0" hangingPunct="1">
              <a:lnSpc>
                <a:spcPct val="100000"/>
              </a:lnSpc>
              <a:spcAft>
                <a:spcPct val="0"/>
              </a:spcAft>
              <a:buClr>
                <a:srgbClr val="0768A9"/>
              </a:buClr>
              <a:buNone/>
              <a:tabLst/>
              <a:defRPr kumimoji="0" lang="en-US" sz="1600" b="0" i="0" u="none" strike="noStrike" kern="0" cap="none" spc="0" normalizeH="0" baseline="0" noProof="0" dirty="0">
                <a:ln>
                  <a:noFill/>
                </a:ln>
                <a:solidFill>
                  <a:srgbClr val="000000"/>
                </a:solidFill>
                <a:effectLst/>
                <a:uLnTx/>
                <a:uFillTx/>
                <a:latin typeface="Arial" pitchFamily="34" charset="0"/>
                <a:ea typeface="+mn-ea"/>
                <a:cs typeface="Arial" pitchFamily="34" charset="0"/>
              </a:defRPr>
            </a:lvl1pPr>
          </a:lstStyle>
          <a:p>
            <a:pPr lvl="0"/>
            <a:r>
              <a:rPr lang="en-US"/>
              <a:t>Click to edit Master text styles</a:t>
            </a:r>
          </a:p>
        </p:txBody>
      </p:sp>
      <p:sp>
        <p:nvSpPr>
          <p:cNvPr id="11" name="Text Placeholder 13"/>
          <p:cNvSpPr>
            <a:spLocks noGrp="1"/>
          </p:cNvSpPr>
          <p:nvPr>
            <p:ph type="body" sz="quarter" idx="14"/>
          </p:nvPr>
        </p:nvSpPr>
        <p:spPr>
          <a:xfrm>
            <a:off x="6438" y="544500"/>
            <a:ext cx="9137561" cy="381000"/>
          </a:xfrm>
        </p:spPr>
        <p:txBody>
          <a:bodyPr/>
          <a:lstStyle>
            <a:lvl1pPr algn="l">
              <a:buNone/>
              <a:defRPr sz="1800" b="0">
                <a:solidFill>
                  <a:schemeClr val="bg2"/>
                </a:solidFill>
                <a:latin typeface="Arial" panose="020B0604020202020204" pitchFamily="34" charset="0"/>
                <a:cs typeface="Arial" pitchFamily="34" charset="0"/>
              </a:defRPr>
            </a:lvl1pPr>
            <a:lvl2pPr>
              <a:buNone/>
              <a:defRPr/>
            </a:lvl2pPr>
            <a:lvl3pPr>
              <a:buNone/>
              <a:defRPr/>
            </a:lvl3pPr>
            <a:lvl4pPr>
              <a:buNone/>
              <a:defRPr/>
            </a:lvl4pPr>
            <a:lvl5pPr>
              <a:buNone/>
              <a:defRPr/>
            </a:lvl5pPr>
          </a:lstStyle>
          <a:p>
            <a:pPr lvl="0"/>
            <a:r>
              <a:rPr lang="en-US" dirty="0"/>
              <a:t>Click to edit Master text styles</a:t>
            </a:r>
          </a:p>
        </p:txBody>
      </p:sp>
      <p:sp>
        <p:nvSpPr>
          <p:cNvPr id="8" name="Text Placeholder 13"/>
          <p:cNvSpPr>
            <a:spLocks noGrp="1"/>
          </p:cNvSpPr>
          <p:nvPr>
            <p:ph type="body" sz="quarter" idx="13"/>
          </p:nvPr>
        </p:nvSpPr>
        <p:spPr>
          <a:xfrm>
            <a:off x="588169" y="83274"/>
            <a:ext cx="7391400" cy="381000"/>
          </a:xfrm>
        </p:spPr>
        <p:txBody>
          <a:bodyPr/>
          <a:lstStyle>
            <a:lvl1pPr algn="l">
              <a:buNone/>
              <a:defRPr sz="2000" b="1">
                <a:solidFill>
                  <a:schemeClr val="bg1"/>
                </a:solidFill>
                <a:latin typeface="Arial" panose="020B0604020202020204" pitchFamily="34" charset="0"/>
                <a:cs typeface="Arial" pitchFamily="34" charset="0"/>
              </a:defRPr>
            </a:lvl1pPr>
            <a:lvl2pPr>
              <a:buNone/>
              <a:defRPr/>
            </a:lvl2pPr>
            <a:lvl3pPr>
              <a:buNone/>
              <a:defRPr/>
            </a:lvl3pPr>
            <a:lvl4pPr>
              <a:buNone/>
              <a:defRPr/>
            </a:lvl4pPr>
            <a:lvl5pPr>
              <a:buNone/>
              <a:defRPr/>
            </a:lvl5pPr>
          </a:lstStyle>
          <a:p>
            <a:pPr lvl="0"/>
            <a:r>
              <a:rPr lang="en-US" dirty="0"/>
              <a:t>Click to edit Master text styles</a:t>
            </a:r>
          </a:p>
        </p:txBody>
      </p:sp>
    </p:spTree>
    <p:extLst>
      <p:ext uri="{BB962C8B-B14F-4D97-AF65-F5344CB8AC3E}">
        <p14:creationId xmlns:p14="http://schemas.microsoft.com/office/powerpoint/2010/main" val="2797558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_Text_with_Screenshot_on_Left">
    <p:spTree>
      <p:nvGrpSpPr>
        <p:cNvPr id="1" name=""/>
        <p:cNvGrpSpPr/>
        <p:nvPr/>
      </p:nvGrpSpPr>
      <p:grpSpPr>
        <a:xfrm>
          <a:off x="0" y="0"/>
          <a:ext cx="0" cy="0"/>
          <a:chOff x="0" y="0"/>
          <a:chExt cx="0" cy="0"/>
        </a:xfrm>
      </p:grpSpPr>
      <p:sp>
        <p:nvSpPr>
          <p:cNvPr id="6" name="Slide Number Placeholder 13"/>
          <p:cNvSpPr txBox="1">
            <a:spLocks/>
          </p:cNvSpPr>
          <p:nvPr userDrawn="1"/>
        </p:nvSpPr>
        <p:spPr bwMode="auto">
          <a:xfrm>
            <a:off x="8153400" y="6572250"/>
            <a:ext cx="609600" cy="231775"/>
          </a:xfrm>
          <a:prstGeom prst="rect">
            <a:avLst/>
          </a:prstGeom>
          <a:noFill/>
          <a:ln>
            <a:noFill/>
          </a:ln>
          <a:extLst/>
        </p:spPr>
        <p:txBody>
          <a:bodyPr/>
          <a:lstStyle>
            <a:lvl1pPr eaLnBrk="0" hangingPunct="0">
              <a:defRPr>
                <a:solidFill>
                  <a:schemeClr val="tx1"/>
                </a:solidFill>
                <a:latin typeface="Trebuchet MS" panose="020B0603020202020204" pitchFamily="34" charset="0"/>
                <a:cs typeface="Arial" panose="020B0604020202020204" pitchFamily="34" charset="0"/>
              </a:defRPr>
            </a:lvl1pPr>
            <a:lvl2pPr marL="742950" indent="-285750" eaLnBrk="0" hangingPunct="0">
              <a:defRPr>
                <a:solidFill>
                  <a:schemeClr val="tx1"/>
                </a:solidFill>
                <a:latin typeface="Trebuchet MS" panose="020B0603020202020204" pitchFamily="34" charset="0"/>
                <a:cs typeface="Arial" panose="020B0604020202020204" pitchFamily="34" charset="0"/>
              </a:defRPr>
            </a:lvl2pPr>
            <a:lvl3pPr marL="1143000" indent="-228600" eaLnBrk="0" hangingPunct="0">
              <a:defRPr>
                <a:solidFill>
                  <a:schemeClr val="tx1"/>
                </a:solidFill>
                <a:latin typeface="Trebuchet MS" panose="020B0603020202020204" pitchFamily="34" charset="0"/>
                <a:cs typeface="Arial" panose="020B0604020202020204" pitchFamily="34" charset="0"/>
              </a:defRPr>
            </a:lvl3pPr>
            <a:lvl4pPr marL="1600200" indent="-228600" eaLnBrk="0" hangingPunct="0">
              <a:defRPr>
                <a:solidFill>
                  <a:schemeClr val="tx1"/>
                </a:solidFill>
                <a:latin typeface="Trebuchet MS" panose="020B0603020202020204" pitchFamily="34" charset="0"/>
                <a:cs typeface="Arial" panose="020B0604020202020204" pitchFamily="34" charset="0"/>
              </a:defRPr>
            </a:lvl4pPr>
            <a:lvl5pPr marL="2057400" indent="-228600" eaLnBrk="0" hangingPunct="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eaLnBrk="1" hangingPunct="1">
              <a:defRPr/>
            </a:pPr>
            <a:r>
              <a:rPr lang="en-US" sz="900" dirty="0">
                <a:solidFill>
                  <a:schemeClr val="bg1"/>
                </a:solidFill>
                <a:latin typeface="Arial" panose="020B0604020202020204" pitchFamily="34" charset="0"/>
              </a:rPr>
              <a:t>Slide </a:t>
            </a:r>
            <a:fld id="{7CBFB22E-267B-4819-A9AB-899A2F2522C2}" type="slidenum">
              <a:rPr lang="en-US" sz="900" smtClean="0">
                <a:solidFill>
                  <a:schemeClr val="bg1"/>
                </a:solidFill>
                <a:latin typeface="Arial" panose="020B0604020202020204" pitchFamily="34" charset="0"/>
              </a:rPr>
              <a:pPr eaLnBrk="1" hangingPunct="1">
                <a:defRPr/>
              </a:pPr>
              <a:t>‹#›</a:t>
            </a:fld>
            <a:endParaRPr lang="en-US" sz="900" dirty="0">
              <a:solidFill>
                <a:schemeClr val="bg1"/>
              </a:solidFill>
              <a:latin typeface="Arial" panose="020B0604020202020204" pitchFamily="34" charset="0"/>
            </a:endParaRPr>
          </a:p>
        </p:txBody>
      </p:sp>
      <p:sp>
        <p:nvSpPr>
          <p:cNvPr id="10" name="Text Placeholder 2"/>
          <p:cNvSpPr>
            <a:spLocks noGrp="1"/>
          </p:cNvSpPr>
          <p:nvPr>
            <p:ph type="body" sz="half" idx="1"/>
          </p:nvPr>
        </p:nvSpPr>
        <p:spPr>
          <a:xfrm>
            <a:off x="4114800" y="1673352"/>
            <a:ext cx="4651628" cy="4632960"/>
          </a:xfrm>
        </p:spPr>
        <p:txBody>
          <a:bodyPr/>
          <a:lstStyle>
            <a:lvl1pPr>
              <a:defRPr sz="1600">
                <a:solidFill>
                  <a:srgbClr val="000000"/>
                </a:solidFill>
              </a:defRPr>
            </a:lvl1pPr>
            <a:lvl2pPr>
              <a:defRPr sz="1600">
                <a:solidFill>
                  <a:srgbClr val="000000"/>
                </a:solidFill>
              </a:defRPr>
            </a:lvl2pPr>
            <a:lvl3pPr>
              <a:defRPr sz="1600">
                <a:solidFill>
                  <a:srgbClr val="000000"/>
                </a:solidFill>
              </a:defRPr>
            </a:lvl3pPr>
            <a:lvl4pPr>
              <a:defRPr sz="1600">
                <a:solidFill>
                  <a:srgbClr val="000000"/>
                </a:solidFill>
              </a:defRPr>
            </a:lvl4pPr>
            <a:lvl5pPr>
              <a:defRPr sz="1600">
                <a:solidFill>
                  <a:srgbClr val="00000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5"/>
          </p:nvPr>
        </p:nvSpPr>
        <p:spPr>
          <a:xfrm>
            <a:off x="489272" y="1673352"/>
            <a:ext cx="3154680" cy="4636008"/>
          </a:xfrm>
          <a:prstGeom prst="rect">
            <a:avLst/>
          </a:prstGeom>
          <a:noFill/>
          <a:ln w="9525">
            <a:solidFill>
              <a:schemeClr val="bg1">
                <a:lumMod val="65000"/>
              </a:schemeClr>
            </a:solidFill>
            <a:miter lim="800000"/>
            <a:headEnd/>
            <a:tailEnd/>
          </a:ln>
          <a:effectLst>
            <a:outerShdw blurRad="50800" dist="38100" dir="2700000" algn="tl" rotWithShape="0">
              <a:prstClr val="black">
                <a:alpha val="40000"/>
              </a:prstClr>
            </a:outerShdw>
          </a:effectLst>
        </p:spPr>
        <p:txBody>
          <a:bodyPr/>
          <a:lstStyle>
            <a:lvl1pPr marR="0" algn="l" defTabSz="914400" rtl="0" eaLnBrk="1" fontAlgn="base" latinLnBrk="0" hangingPunct="1">
              <a:lnSpc>
                <a:spcPct val="100000"/>
              </a:lnSpc>
              <a:spcAft>
                <a:spcPct val="0"/>
              </a:spcAft>
              <a:buClr>
                <a:srgbClr val="0768A9"/>
              </a:buClr>
              <a:buNone/>
              <a:tabLst/>
              <a:defRPr kumimoji="0" lang="en-US" sz="1600" b="0" i="0" u="none" strike="noStrike" kern="0" cap="none" spc="0" normalizeH="0" baseline="0" noProof="0" dirty="0">
                <a:ln>
                  <a:noFill/>
                </a:ln>
                <a:solidFill>
                  <a:srgbClr val="000000"/>
                </a:solidFill>
                <a:effectLst/>
                <a:uLnTx/>
                <a:uFillTx/>
                <a:latin typeface="Arial" pitchFamily="34" charset="0"/>
                <a:ea typeface="+mn-ea"/>
                <a:cs typeface="Arial" pitchFamily="34" charset="0"/>
              </a:defRPr>
            </a:lvl1pPr>
          </a:lstStyle>
          <a:p>
            <a:pPr lvl="0"/>
            <a:r>
              <a:rPr lang="en-US"/>
              <a:t>Click to edit Master text styles</a:t>
            </a:r>
          </a:p>
        </p:txBody>
      </p:sp>
      <p:sp>
        <p:nvSpPr>
          <p:cNvPr id="11" name="Text Placeholder 13"/>
          <p:cNvSpPr>
            <a:spLocks noGrp="1"/>
          </p:cNvSpPr>
          <p:nvPr>
            <p:ph type="body" sz="quarter" idx="14"/>
          </p:nvPr>
        </p:nvSpPr>
        <p:spPr>
          <a:xfrm>
            <a:off x="6438" y="544500"/>
            <a:ext cx="9137561" cy="381000"/>
          </a:xfrm>
        </p:spPr>
        <p:txBody>
          <a:bodyPr/>
          <a:lstStyle>
            <a:lvl1pPr algn="l">
              <a:buNone/>
              <a:defRPr sz="1800" b="0">
                <a:solidFill>
                  <a:schemeClr val="bg2"/>
                </a:solidFill>
                <a:latin typeface="Arial" panose="020B0604020202020204" pitchFamily="34" charset="0"/>
                <a:cs typeface="Arial" pitchFamily="34" charset="0"/>
              </a:defRPr>
            </a:lvl1pPr>
            <a:lvl2pPr>
              <a:buNone/>
              <a:defRPr/>
            </a:lvl2pPr>
            <a:lvl3pPr>
              <a:buNone/>
              <a:defRPr/>
            </a:lvl3pPr>
            <a:lvl4pPr>
              <a:buNone/>
              <a:defRPr/>
            </a:lvl4pPr>
            <a:lvl5pPr>
              <a:buNone/>
              <a:defRPr/>
            </a:lvl5pPr>
          </a:lstStyle>
          <a:p>
            <a:pPr lvl="0"/>
            <a:r>
              <a:rPr lang="en-US" dirty="0"/>
              <a:t>Click to edit Master text styles</a:t>
            </a:r>
          </a:p>
        </p:txBody>
      </p:sp>
      <p:sp>
        <p:nvSpPr>
          <p:cNvPr id="8" name="Text Placeholder 13"/>
          <p:cNvSpPr>
            <a:spLocks noGrp="1"/>
          </p:cNvSpPr>
          <p:nvPr>
            <p:ph type="body" sz="quarter" idx="13"/>
          </p:nvPr>
        </p:nvSpPr>
        <p:spPr>
          <a:xfrm>
            <a:off x="588169" y="83274"/>
            <a:ext cx="7391400" cy="381000"/>
          </a:xfrm>
        </p:spPr>
        <p:txBody>
          <a:bodyPr/>
          <a:lstStyle>
            <a:lvl1pPr algn="l">
              <a:buNone/>
              <a:defRPr sz="2000" b="1">
                <a:solidFill>
                  <a:schemeClr val="bg1"/>
                </a:solidFill>
                <a:latin typeface="Arial" panose="020B0604020202020204" pitchFamily="34" charset="0"/>
                <a:cs typeface="Arial" pitchFamily="34" charset="0"/>
              </a:defRPr>
            </a:lvl1pPr>
            <a:lvl2pPr>
              <a:buNone/>
              <a:defRPr/>
            </a:lvl2pPr>
            <a:lvl3pPr>
              <a:buNone/>
              <a:defRPr/>
            </a:lvl3pPr>
            <a:lvl4pPr>
              <a:buNone/>
              <a:defRPr/>
            </a:lvl4pPr>
            <a:lvl5pPr>
              <a:buNone/>
              <a:defRPr/>
            </a:lvl5pPr>
          </a:lstStyle>
          <a:p>
            <a:pPr lvl="0"/>
            <a:r>
              <a:rPr lang="en-US" dirty="0"/>
              <a:t>Click to edit Master text styles</a:t>
            </a:r>
          </a:p>
        </p:txBody>
      </p:sp>
    </p:spTree>
    <p:extLst>
      <p:ext uri="{BB962C8B-B14F-4D97-AF65-F5344CB8AC3E}">
        <p14:creationId xmlns:p14="http://schemas.microsoft.com/office/powerpoint/2010/main" val="24186011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_Text_with_Screenshot_on_right">
    <p:spTree>
      <p:nvGrpSpPr>
        <p:cNvPr id="1" name=""/>
        <p:cNvGrpSpPr/>
        <p:nvPr/>
      </p:nvGrpSpPr>
      <p:grpSpPr>
        <a:xfrm>
          <a:off x="0" y="0"/>
          <a:ext cx="0" cy="0"/>
          <a:chOff x="0" y="0"/>
          <a:chExt cx="0" cy="0"/>
        </a:xfrm>
      </p:grpSpPr>
      <p:sp>
        <p:nvSpPr>
          <p:cNvPr id="6" name="Slide Number Placeholder 13"/>
          <p:cNvSpPr txBox="1">
            <a:spLocks/>
          </p:cNvSpPr>
          <p:nvPr userDrawn="1"/>
        </p:nvSpPr>
        <p:spPr bwMode="auto">
          <a:xfrm>
            <a:off x="8153400" y="6572250"/>
            <a:ext cx="609600" cy="231775"/>
          </a:xfrm>
          <a:prstGeom prst="rect">
            <a:avLst/>
          </a:prstGeom>
          <a:noFill/>
          <a:ln>
            <a:noFill/>
          </a:ln>
          <a:extLst/>
        </p:spPr>
        <p:txBody>
          <a:bodyPr/>
          <a:lstStyle>
            <a:lvl1pPr eaLnBrk="0" hangingPunct="0">
              <a:defRPr>
                <a:solidFill>
                  <a:schemeClr val="tx1"/>
                </a:solidFill>
                <a:latin typeface="Trebuchet MS" panose="020B0603020202020204" pitchFamily="34" charset="0"/>
                <a:cs typeface="Arial" panose="020B0604020202020204" pitchFamily="34" charset="0"/>
              </a:defRPr>
            </a:lvl1pPr>
            <a:lvl2pPr marL="742950" indent="-285750" eaLnBrk="0" hangingPunct="0">
              <a:defRPr>
                <a:solidFill>
                  <a:schemeClr val="tx1"/>
                </a:solidFill>
                <a:latin typeface="Trebuchet MS" panose="020B0603020202020204" pitchFamily="34" charset="0"/>
                <a:cs typeface="Arial" panose="020B0604020202020204" pitchFamily="34" charset="0"/>
              </a:defRPr>
            </a:lvl2pPr>
            <a:lvl3pPr marL="1143000" indent="-228600" eaLnBrk="0" hangingPunct="0">
              <a:defRPr>
                <a:solidFill>
                  <a:schemeClr val="tx1"/>
                </a:solidFill>
                <a:latin typeface="Trebuchet MS" panose="020B0603020202020204" pitchFamily="34" charset="0"/>
                <a:cs typeface="Arial" panose="020B0604020202020204" pitchFamily="34" charset="0"/>
              </a:defRPr>
            </a:lvl3pPr>
            <a:lvl4pPr marL="1600200" indent="-228600" eaLnBrk="0" hangingPunct="0">
              <a:defRPr>
                <a:solidFill>
                  <a:schemeClr val="tx1"/>
                </a:solidFill>
                <a:latin typeface="Trebuchet MS" panose="020B0603020202020204" pitchFamily="34" charset="0"/>
                <a:cs typeface="Arial" panose="020B0604020202020204" pitchFamily="34" charset="0"/>
              </a:defRPr>
            </a:lvl4pPr>
            <a:lvl5pPr marL="2057400" indent="-228600" eaLnBrk="0" hangingPunct="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eaLnBrk="1" hangingPunct="1">
              <a:defRPr/>
            </a:pPr>
            <a:r>
              <a:rPr lang="en-US" sz="900" dirty="0">
                <a:solidFill>
                  <a:schemeClr val="bg1"/>
                </a:solidFill>
                <a:latin typeface="Arial" panose="020B0604020202020204" pitchFamily="34" charset="0"/>
              </a:rPr>
              <a:t>Slide </a:t>
            </a:r>
            <a:fld id="{AB424BB0-6942-4598-B9B3-9E57C0E6F25C}" type="slidenum">
              <a:rPr lang="en-US" sz="900" smtClean="0">
                <a:solidFill>
                  <a:schemeClr val="bg1"/>
                </a:solidFill>
                <a:latin typeface="Arial" panose="020B0604020202020204" pitchFamily="34" charset="0"/>
              </a:rPr>
              <a:pPr eaLnBrk="1" hangingPunct="1">
                <a:defRPr/>
              </a:pPr>
              <a:t>‹#›</a:t>
            </a:fld>
            <a:endParaRPr lang="en-US" sz="900" dirty="0">
              <a:solidFill>
                <a:schemeClr val="bg1"/>
              </a:solidFill>
              <a:latin typeface="Arial" panose="020B0604020202020204" pitchFamily="34" charset="0"/>
            </a:endParaRPr>
          </a:p>
        </p:txBody>
      </p:sp>
      <p:sp>
        <p:nvSpPr>
          <p:cNvPr id="9" name="Text Placeholder 2"/>
          <p:cNvSpPr>
            <a:spLocks noGrp="1"/>
          </p:cNvSpPr>
          <p:nvPr>
            <p:ph type="body" sz="half" idx="1"/>
          </p:nvPr>
        </p:nvSpPr>
        <p:spPr>
          <a:xfrm>
            <a:off x="390524" y="1673352"/>
            <a:ext cx="4651628" cy="4632960"/>
          </a:xfrm>
        </p:spPr>
        <p:txBody>
          <a:bodyPr/>
          <a:lstStyle>
            <a:lvl1pPr>
              <a:defRPr sz="1600">
                <a:solidFill>
                  <a:srgbClr val="000000"/>
                </a:solidFill>
              </a:defRPr>
            </a:lvl1pPr>
            <a:lvl2pPr>
              <a:defRPr sz="1600">
                <a:solidFill>
                  <a:srgbClr val="000000"/>
                </a:solidFill>
              </a:defRPr>
            </a:lvl2pPr>
            <a:lvl3pPr>
              <a:defRPr sz="1600">
                <a:solidFill>
                  <a:srgbClr val="000000"/>
                </a:solidFill>
              </a:defRPr>
            </a:lvl3pPr>
            <a:lvl4pPr>
              <a:defRPr sz="1600">
                <a:solidFill>
                  <a:srgbClr val="000000"/>
                </a:solidFill>
              </a:defRPr>
            </a:lvl4pPr>
            <a:lvl5pPr>
              <a:defRPr sz="1600">
                <a:solidFill>
                  <a:srgbClr val="00000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2"/>
          <p:cNvSpPr>
            <a:spLocks noGrp="1"/>
          </p:cNvSpPr>
          <p:nvPr>
            <p:ph idx="15"/>
          </p:nvPr>
        </p:nvSpPr>
        <p:spPr>
          <a:xfrm>
            <a:off x="5486400" y="1673352"/>
            <a:ext cx="3154680" cy="4636008"/>
          </a:xfrm>
          <a:prstGeom prst="rect">
            <a:avLst/>
          </a:prstGeom>
          <a:noFill/>
          <a:ln w="9525">
            <a:solidFill>
              <a:schemeClr val="bg1">
                <a:lumMod val="65000"/>
              </a:schemeClr>
            </a:solidFill>
            <a:miter lim="800000"/>
            <a:headEnd/>
            <a:tailEnd/>
          </a:ln>
          <a:effectLst>
            <a:outerShdw blurRad="50800" dist="38100" dir="2700000" algn="tl" rotWithShape="0">
              <a:prstClr val="black">
                <a:alpha val="40000"/>
              </a:prstClr>
            </a:outerShdw>
          </a:effectLst>
        </p:spPr>
        <p:txBody>
          <a:bodyPr/>
          <a:lstStyle>
            <a:lvl1pPr marR="0" algn="l" defTabSz="914400" rtl="0" eaLnBrk="1" fontAlgn="base" latinLnBrk="0" hangingPunct="1">
              <a:lnSpc>
                <a:spcPct val="100000"/>
              </a:lnSpc>
              <a:spcAft>
                <a:spcPct val="0"/>
              </a:spcAft>
              <a:buClr>
                <a:srgbClr val="0768A9"/>
              </a:buClr>
              <a:buNone/>
              <a:tabLst/>
              <a:defRPr kumimoji="0" lang="en-US" sz="1600" b="0" i="0" u="none" strike="noStrike" kern="0" cap="none" spc="0" normalizeH="0" baseline="0" noProof="0" dirty="0">
                <a:ln>
                  <a:noFill/>
                </a:ln>
                <a:solidFill>
                  <a:srgbClr val="000000"/>
                </a:solidFill>
                <a:effectLst/>
                <a:uLnTx/>
                <a:uFillTx/>
                <a:latin typeface="Arial" pitchFamily="34" charset="0"/>
                <a:ea typeface="+mn-ea"/>
                <a:cs typeface="Arial" pitchFamily="34" charset="0"/>
              </a:defRPr>
            </a:lvl1pPr>
          </a:lstStyle>
          <a:p>
            <a:pPr lvl="0"/>
            <a:r>
              <a:rPr lang="en-US"/>
              <a:t>Click to edit Master text styles</a:t>
            </a:r>
          </a:p>
        </p:txBody>
      </p:sp>
      <p:sp>
        <p:nvSpPr>
          <p:cNvPr id="12" name="Text Placeholder 13"/>
          <p:cNvSpPr>
            <a:spLocks noGrp="1"/>
          </p:cNvSpPr>
          <p:nvPr>
            <p:ph type="body" sz="quarter" idx="14"/>
          </p:nvPr>
        </p:nvSpPr>
        <p:spPr>
          <a:xfrm>
            <a:off x="6438" y="544500"/>
            <a:ext cx="9137561" cy="381000"/>
          </a:xfrm>
        </p:spPr>
        <p:txBody>
          <a:bodyPr/>
          <a:lstStyle>
            <a:lvl1pPr algn="l">
              <a:buNone/>
              <a:defRPr sz="1800" b="0">
                <a:solidFill>
                  <a:schemeClr val="bg2"/>
                </a:solidFill>
                <a:latin typeface="Arial" panose="020B0604020202020204" pitchFamily="34" charset="0"/>
                <a:cs typeface="Arial" pitchFamily="34" charset="0"/>
              </a:defRPr>
            </a:lvl1pPr>
            <a:lvl2pPr>
              <a:buNone/>
              <a:defRPr/>
            </a:lvl2pPr>
            <a:lvl3pPr>
              <a:buNone/>
              <a:defRPr/>
            </a:lvl3pPr>
            <a:lvl4pPr>
              <a:buNone/>
              <a:defRPr/>
            </a:lvl4pPr>
            <a:lvl5pPr>
              <a:buNone/>
              <a:defRPr/>
            </a:lvl5pPr>
          </a:lstStyle>
          <a:p>
            <a:pPr lvl="0"/>
            <a:r>
              <a:rPr lang="en-US" dirty="0"/>
              <a:t>Click to edit Master text styles</a:t>
            </a:r>
          </a:p>
        </p:txBody>
      </p:sp>
      <p:sp>
        <p:nvSpPr>
          <p:cNvPr id="8" name="Text Placeholder 13"/>
          <p:cNvSpPr>
            <a:spLocks noGrp="1"/>
          </p:cNvSpPr>
          <p:nvPr>
            <p:ph type="body" sz="quarter" idx="13"/>
          </p:nvPr>
        </p:nvSpPr>
        <p:spPr>
          <a:xfrm>
            <a:off x="588169" y="83274"/>
            <a:ext cx="7391400" cy="381000"/>
          </a:xfrm>
        </p:spPr>
        <p:txBody>
          <a:bodyPr/>
          <a:lstStyle>
            <a:lvl1pPr algn="l">
              <a:buNone/>
              <a:defRPr sz="2000" b="1">
                <a:solidFill>
                  <a:schemeClr val="bg1"/>
                </a:solidFill>
                <a:latin typeface="Arial" panose="020B0604020202020204" pitchFamily="34" charset="0"/>
                <a:cs typeface="Arial" pitchFamily="34" charset="0"/>
              </a:defRPr>
            </a:lvl1pPr>
            <a:lvl2pPr>
              <a:buNone/>
              <a:defRPr/>
            </a:lvl2pPr>
            <a:lvl3pPr>
              <a:buNone/>
              <a:defRPr/>
            </a:lvl3pPr>
            <a:lvl4pPr>
              <a:buNone/>
              <a:defRPr/>
            </a:lvl4pPr>
            <a:lvl5pPr>
              <a:buNone/>
              <a:defRPr/>
            </a:lvl5pPr>
          </a:lstStyle>
          <a:p>
            <a:pPr lvl="0"/>
            <a:r>
              <a:rPr lang="en-US" dirty="0"/>
              <a:t>Click to edit Master text styles</a:t>
            </a:r>
          </a:p>
        </p:txBody>
      </p:sp>
    </p:spTree>
    <p:extLst>
      <p:ext uri="{BB962C8B-B14F-4D97-AF65-F5344CB8AC3E}">
        <p14:creationId xmlns:p14="http://schemas.microsoft.com/office/powerpoint/2010/main" val="16167697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_Screenshot_on_center">
    <p:spTree>
      <p:nvGrpSpPr>
        <p:cNvPr id="1" name=""/>
        <p:cNvGrpSpPr/>
        <p:nvPr/>
      </p:nvGrpSpPr>
      <p:grpSpPr>
        <a:xfrm>
          <a:off x="0" y="0"/>
          <a:ext cx="0" cy="0"/>
          <a:chOff x="0" y="0"/>
          <a:chExt cx="0" cy="0"/>
        </a:xfrm>
      </p:grpSpPr>
      <p:sp>
        <p:nvSpPr>
          <p:cNvPr id="5" name="Slide Number Placeholder 13"/>
          <p:cNvSpPr txBox="1">
            <a:spLocks/>
          </p:cNvSpPr>
          <p:nvPr userDrawn="1"/>
        </p:nvSpPr>
        <p:spPr bwMode="auto">
          <a:xfrm>
            <a:off x="8153400" y="6572250"/>
            <a:ext cx="609600" cy="231775"/>
          </a:xfrm>
          <a:prstGeom prst="rect">
            <a:avLst/>
          </a:prstGeom>
          <a:noFill/>
          <a:ln>
            <a:noFill/>
          </a:ln>
          <a:extLst/>
        </p:spPr>
        <p:txBody>
          <a:bodyPr/>
          <a:lstStyle>
            <a:lvl1pPr eaLnBrk="0" hangingPunct="0">
              <a:defRPr>
                <a:solidFill>
                  <a:schemeClr val="tx1"/>
                </a:solidFill>
                <a:latin typeface="Trebuchet MS" panose="020B0603020202020204" pitchFamily="34" charset="0"/>
                <a:cs typeface="Arial" panose="020B0604020202020204" pitchFamily="34" charset="0"/>
              </a:defRPr>
            </a:lvl1pPr>
            <a:lvl2pPr marL="742950" indent="-285750" eaLnBrk="0" hangingPunct="0">
              <a:defRPr>
                <a:solidFill>
                  <a:schemeClr val="tx1"/>
                </a:solidFill>
                <a:latin typeface="Trebuchet MS" panose="020B0603020202020204" pitchFamily="34" charset="0"/>
                <a:cs typeface="Arial" panose="020B0604020202020204" pitchFamily="34" charset="0"/>
              </a:defRPr>
            </a:lvl2pPr>
            <a:lvl3pPr marL="1143000" indent="-228600" eaLnBrk="0" hangingPunct="0">
              <a:defRPr>
                <a:solidFill>
                  <a:schemeClr val="tx1"/>
                </a:solidFill>
                <a:latin typeface="Trebuchet MS" panose="020B0603020202020204" pitchFamily="34" charset="0"/>
                <a:cs typeface="Arial" panose="020B0604020202020204" pitchFamily="34" charset="0"/>
              </a:defRPr>
            </a:lvl3pPr>
            <a:lvl4pPr marL="1600200" indent="-228600" eaLnBrk="0" hangingPunct="0">
              <a:defRPr>
                <a:solidFill>
                  <a:schemeClr val="tx1"/>
                </a:solidFill>
                <a:latin typeface="Trebuchet MS" panose="020B0603020202020204" pitchFamily="34" charset="0"/>
                <a:cs typeface="Arial" panose="020B0604020202020204" pitchFamily="34" charset="0"/>
              </a:defRPr>
            </a:lvl4pPr>
            <a:lvl5pPr marL="2057400" indent="-228600" eaLnBrk="0" hangingPunct="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eaLnBrk="1" hangingPunct="1">
              <a:defRPr/>
            </a:pPr>
            <a:r>
              <a:rPr lang="en-US" sz="900" dirty="0">
                <a:solidFill>
                  <a:schemeClr val="bg1"/>
                </a:solidFill>
                <a:latin typeface="Arial" panose="020B0604020202020204" pitchFamily="34" charset="0"/>
              </a:rPr>
              <a:t>Slide </a:t>
            </a:r>
            <a:fld id="{47B0B5FC-E29F-4575-8A80-AB918C26ED05}" type="slidenum">
              <a:rPr lang="en-US" sz="900" smtClean="0">
                <a:solidFill>
                  <a:schemeClr val="bg1"/>
                </a:solidFill>
                <a:latin typeface="Arial" panose="020B0604020202020204" pitchFamily="34" charset="0"/>
              </a:rPr>
              <a:pPr eaLnBrk="1" hangingPunct="1">
                <a:defRPr/>
              </a:pPr>
              <a:t>‹#›</a:t>
            </a:fld>
            <a:endParaRPr lang="en-US" sz="900" dirty="0">
              <a:solidFill>
                <a:schemeClr val="bg1"/>
              </a:solidFill>
              <a:latin typeface="Arial" panose="020B0604020202020204" pitchFamily="34" charset="0"/>
            </a:endParaRPr>
          </a:p>
        </p:txBody>
      </p:sp>
      <p:sp>
        <p:nvSpPr>
          <p:cNvPr id="11" name="Content Placeholder 2"/>
          <p:cNvSpPr>
            <a:spLocks noGrp="1"/>
          </p:cNvSpPr>
          <p:nvPr>
            <p:ph idx="15"/>
          </p:nvPr>
        </p:nvSpPr>
        <p:spPr>
          <a:xfrm>
            <a:off x="2994660" y="1673352"/>
            <a:ext cx="3154680" cy="4636008"/>
          </a:xfrm>
          <a:prstGeom prst="rect">
            <a:avLst/>
          </a:prstGeom>
          <a:noFill/>
          <a:ln w="9525">
            <a:solidFill>
              <a:schemeClr val="bg1">
                <a:lumMod val="65000"/>
              </a:schemeClr>
            </a:solidFill>
            <a:miter lim="800000"/>
            <a:headEnd/>
            <a:tailEnd/>
          </a:ln>
          <a:effectLst>
            <a:outerShdw blurRad="50800" dist="38100" dir="2700000" algn="tl" rotWithShape="0">
              <a:prstClr val="black">
                <a:alpha val="40000"/>
              </a:prstClr>
            </a:outerShdw>
          </a:effectLst>
        </p:spPr>
        <p:txBody>
          <a:bodyPr/>
          <a:lstStyle>
            <a:lvl1pPr marR="0" algn="l" defTabSz="914400" rtl="0" eaLnBrk="1" fontAlgn="base" latinLnBrk="0" hangingPunct="1">
              <a:lnSpc>
                <a:spcPct val="100000"/>
              </a:lnSpc>
              <a:spcAft>
                <a:spcPct val="0"/>
              </a:spcAft>
              <a:buClr>
                <a:srgbClr val="0768A9"/>
              </a:buClr>
              <a:buNone/>
              <a:tabLst/>
              <a:defRPr kumimoji="0" lang="en-US" sz="1600" b="0" i="0" u="none" strike="noStrike" kern="0" cap="none" spc="0" normalizeH="0" baseline="0" noProof="0" dirty="0">
                <a:ln>
                  <a:noFill/>
                </a:ln>
                <a:solidFill>
                  <a:srgbClr val="000000"/>
                </a:solidFill>
                <a:effectLst/>
                <a:uLnTx/>
                <a:uFillTx/>
                <a:latin typeface="Arial" pitchFamily="34" charset="0"/>
                <a:ea typeface="+mn-ea"/>
                <a:cs typeface="Arial" pitchFamily="34" charset="0"/>
              </a:defRPr>
            </a:lvl1pPr>
          </a:lstStyle>
          <a:p>
            <a:pPr lvl="0"/>
            <a:r>
              <a:rPr lang="en-US"/>
              <a:t>Click to edit Master text styles</a:t>
            </a:r>
          </a:p>
        </p:txBody>
      </p:sp>
      <p:sp>
        <p:nvSpPr>
          <p:cNvPr id="9" name="Text Placeholder 13"/>
          <p:cNvSpPr>
            <a:spLocks noGrp="1"/>
          </p:cNvSpPr>
          <p:nvPr>
            <p:ph type="body" sz="quarter" idx="14"/>
          </p:nvPr>
        </p:nvSpPr>
        <p:spPr>
          <a:xfrm>
            <a:off x="6438" y="544500"/>
            <a:ext cx="9137561" cy="381000"/>
          </a:xfrm>
        </p:spPr>
        <p:txBody>
          <a:bodyPr/>
          <a:lstStyle>
            <a:lvl1pPr algn="l">
              <a:buNone/>
              <a:defRPr sz="1800" b="0">
                <a:solidFill>
                  <a:schemeClr val="bg2"/>
                </a:solidFill>
                <a:latin typeface="Arial" panose="020B0604020202020204" pitchFamily="34" charset="0"/>
                <a:cs typeface="Arial" pitchFamily="34" charset="0"/>
              </a:defRPr>
            </a:lvl1pPr>
            <a:lvl2pPr>
              <a:buNone/>
              <a:defRPr/>
            </a:lvl2pPr>
            <a:lvl3pPr>
              <a:buNone/>
              <a:defRPr/>
            </a:lvl3pPr>
            <a:lvl4pPr>
              <a:buNone/>
              <a:defRPr/>
            </a:lvl4pPr>
            <a:lvl5pPr>
              <a:buNone/>
              <a:defRPr/>
            </a:lvl5pPr>
          </a:lstStyle>
          <a:p>
            <a:pPr lvl="0"/>
            <a:r>
              <a:rPr lang="en-US" dirty="0"/>
              <a:t>Click to edit Master text styles</a:t>
            </a:r>
          </a:p>
        </p:txBody>
      </p:sp>
      <p:sp>
        <p:nvSpPr>
          <p:cNvPr id="7" name="Text Placeholder 13"/>
          <p:cNvSpPr>
            <a:spLocks noGrp="1"/>
          </p:cNvSpPr>
          <p:nvPr>
            <p:ph type="body" sz="quarter" idx="13"/>
          </p:nvPr>
        </p:nvSpPr>
        <p:spPr>
          <a:xfrm>
            <a:off x="588169" y="83274"/>
            <a:ext cx="7391400" cy="381000"/>
          </a:xfrm>
        </p:spPr>
        <p:txBody>
          <a:bodyPr/>
          <a:lstStyle>
            <a:lvl1pPr algn="l">
              <a:buNone/>
              <a:defRPr sz="2000" b="1">
                <a:solidFill>
                  <a:schemeClr val="bg1"/>
                </a:solidFill>
                <a:latin typeface="Arial" panose="020B0604020202020204" pitchFamily="34" charset="0"/>
                <a:cs typeface="Arial" pitchFamily="34" charset="0"/>
              </a:defRPr>
            </a:lvl1pPr>
            <a:lvl2pPr>
              <a:buNone/>
              <a:defRPr/>
            </a:lvl2pPr>
            <a:lvl3pPr>
              <a:buNone/>
              <a:defRPr/>
            </a:lvl3pPr>
            <a:lvl4pPr>
              <a:buNone/>
              <a:defRPr/>
            </a:lvl4pPr>
            <a:lvl5pPr>
              <a:buNone/>
              <a:defRPr/>
            </a:lvl5pPr>
          </a:lstStyle>
          <a:p>
            <a:pPr lvl="0"/>
            <a:r>
              <a:rPr lang="en-US" dirty="0"/>
              <a:t>Click to edit Master text styles</a:t>
            </a:r>
          </a:p>
        </p:txBody>
      </p:sp>
    </p:spTree>
    <p:extLst>
      <p:ext uri="{BB962C8B-B14F-4D97-AF65-F5344CB8AC3E}">
        <p14:creationId xmlns:p14="http://schemas.microsoft.com/office/powerpoint/2010/main" val="35015984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_Two_Screenshots_on_center">
    <p:spTree>
      <p:nvGrpSpPr>
        <p:cNvPr id="1" name=""/>
        <p:cNvGrpSpPr/>
        <p:nvPr/>
      </p:nvGrpSpPr>
      <p:grpSpPr>
        <a:xfrm>
          <a:off x="0" y="0"/>
          <a:ext cx="0" cy="0"/>
          <a:chOff x="0" y="0"/>
          <a:chExt cx="0" cy="0"/>
        </a:xfrm>
      </p:grpSpPr>
      <p:sp>
        <p:nvSpPr>
          <p:cNvPr id="7" name="Slide Number Placeholder 13"/>
          <p:cNvSpPr txBox="1">
            <a:spLocks/>
          </p:cNvSpPr>
          <p:nvPr userDrawn="1"/>
        </p:nvSpPr>
        <p:spPr bwMode="auto">
          <a:xfrm>
            <a:off x="8153400" y="6572250"/>
            <a:ext cx="609600" cy="231775"/>
          </a:xfrm>
          <a:prstGeom prst="rect">
            <a:avLst/>
          </a:prstGeom>
          <a:noFill/>
          <a:ln>
            <a:noFill/>
          </a:ln>
          <a:extLst/>
        </p:spPr>
        <p:txBody>
          <a:bodyPr/>
          <a:lstStyle>
            <a:lvl1pPr eaLnBrk="0" hangingPunct="0">
              <a:defRPr>
                <a:solidFill>
                  <a:schemeClr val="tx1"/>
                </a:solidFill>
                <a:latin typeface="Trebuchet MS" panose="020B0603020202020204" pitchFamily="34" charset="0"/>
                <a:cs typeface="Arial" panose="020B0604020202020204" pitchFamily="34" charset="0"/>
              </a:defRPr>
            </a:lvl1pPr>
            <a:lvl2pPr marL="742950" indent="-285750" eaLnBrk="0" hangingPunct="0">
              <a:defRPr>
                <a:solidFill>
                  <a:schemeClr val="tx1"/>
                </a:solidFill>
                <a:latin typeface="Trebuchet MS" panose="020B0603020202020204" pitchFamily="34" charset="0"/>
                <a:cs typeface="Arial" panose="020B0604020202020204" pitchFamily="34" charset="0"/>
              </a:defRPr>
            </a:lvl2pPr>
            <a:lvl3pPr marL="1143000" indent="-228600" eaLnBrk="0" hangingPunct="0">
              <a:defRPr>
                <a:solidFill>
                  <a:schemeClr val="tx1"/>
                </a:solidFill>
                <a:latin typeface="Trebuchet MS" panose="020B0603020202020204" pitchFamily="34" charset="0"/>
                <a:cs typeface="Arial" panose="020B0604020202020204" pitchFamily="34" charset="0"/>
              </a:defRPr>
            </a:lvl3pPr>
            <a:lvl4pPr marL="1600200" indent="-228600" eaLnBrk="0" hangingPunct="0">
              <a:defRPr>
                <a:solidFill>
                  <a:schemeClr val="tx1"/>
                </a:solidFill>
                <a:latin typeface="Trebuchet MS" panose="020B0603020202020204" pitchFamily="34" charset="0"/>
                <a:cs typeface="Arial" panose="020B0604020202020204" pitchFamily="34" charset="0"/>
              </a:defRPr>
            </a:lvl4pPr>
            <a:lvl5pPr marL="2057400" indent="-228600" eaLnBrk="0" hangingPunct="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eaLnBrk="1" hangingPunct="1">
              <a:defRPr/>
            </a:pPr>
            <a:r>
              <a:rPr lang="en-US" sz="900" dirty="0">
                <a:solidFill>
                  <a:schemeClr val="bg1"/>
                </a:solidFill>
                <a:latin typeface="Arial" panose="020B0604020202020204" pitchFamily="34" charset="0"/>
              </a:rPr>
              <a:t>Slide </a:t>
            </a:r>
            <a:fld id="{3F7B64D0-94A1-4384-8763-C3295D63CBD8}" type="slidenum">
              <a:rPr lang="en-US" sz="900" smtClean="0">
                <a:solidFill>
                  <a:schemeClr val="bg1"/>
                </a:solidFill>
                <a:latin typeface="Arial" panose="020B0604020202020204" pitchFamily="34" charset="0"/>
              </a:rPr>
              <a:pPr eaLnBrk="1" hangingPunct="1">
                <a:defRPr/>
              </a:pPr>
              <a:t>‹#›</a:t>
            </a:fld>
            <a:endParaRPr lang="en-US" sz="900" dirty="0">
              <a:solidFill>
                <a:schemeClr val="bg1"/>
              </a:solidFill>
              <a:latin typeface="Arial" panose="020B0604020202020204" pitchFamily="34" charset="0"/>
            </a:endParaRPr>
          </a:p>
        </p:txBody>
      </p:sp>
      <p:sp>
        <p:nvSpPr>
          <p:cNvPr id="11" name="Content Placeholder 2"/>
          <p:cNvSpPr>
            <a:spLocks noGrp="1"/>
          </p:cNvSpPr>
          <p:nvPr>
            <p:ph idx="15"/>
          </p:nvPr>
        </p:nvSpPr>
        <p:spPr>
          <a:xfrm>
            <a:off x="807720" y="1673352"/>
            <a:ext cx="3154680" cy="4636008"/>
          </a:xfrm>
          <a:prstGeom prst="rect">
            <a:avLst/>
          </a:prstGeom>
          <a:noFill/>
          <a:ln w="9525">
            <a:solidFill>
              <a:schemeClr val="bg1">
                <a:lumMod val="65000"/>
              </a:schemeClr>
            </a:solidFill>
            <a:miter lim="800000"/>
            <a:headEnd/>
            <a:tailEnd/>
          </a:ln>
          <a:effectLst>
            <a:outerShdw blurRad="50800" dist="38100" dir="2700000" algn="tl" rotWithShape="0">
              <a:prstClr val="black">
                <a:alpha val="40000"/>
              </a:prstClr>
            </a:outerShdw>
          </a:effectLst>
        </p:spPr>
        <p:txBody>
          <a:bodyPr/>
          <a:lstStyle>
            <a:lvl1pPr marR="0" algn="l" defTabSz="914400" rtl="0" eaLnBrk="1" fontAlgn="base" latinLnBrk="0" hangingPunct="1">
              <a:lnSpc>
                <a:spcPct val="100000"/>
              </a:lnSpc>
              <a:spcAft>
                <a:spcPct val="0"/>
              </a:spcAft>
              <a:buClr>
                <a:srgbClr val="0768A9"/>
              </a:buClr>
              <a:buNone/>
              <a:tabLst/>
              <a:defRPr kumimoji="0" lang="en-US" sz="1600" b="0" i="0" u="none" strike="noStrike" kern="0" cap="none" spc="0" normalizeH="0" baseline="0" noProof="0" dirty="0">
                <a:ln>
                  <a:noFill/>
                </a:ln>
                <a:solidFill>
                  <a:srgbClr val="000000"/>
                </a:solidFill>
                <a:effectLst/>
                <a:uLnTx/>
                <a:uFillTx/>
                <a:latin typeface="Arial" pitchFamily="34" charset="0"/>
                <a:ea typeface="+mn-ea"/>
                <a:cs typeface="Arial" pitchFamily="34" charset="0"/>
              </a:defRPr>
            </a:lvl1pPr>
          </a:lstStyle>
          <a:p>
            <a:pPr lvl="0"/>
            <a:r>
              <a:rPr lang="en-US"/>
              <a:t>Click to edit Master text styles</a:t>
            </a:r>
          </a:p>
        </p:txBody>
      </p:sp>
      <p:sp>
        <p:nvSpPr>
          <p:cNvPr id="6" name="Content Placeholder 2"/>
          <p:cNvSpPr>
            <a:spLocks noGrp="1"/>
          </p:cNvSpPr>
          <p:nvPr>
            <p:ph idx="16"/>
          </p:nvPr>
        </p:nvSpPr>
        <p:spPr>
          <a:xfrm>
            <a:off x="5181600" y="1673352"/>
            <a:ext cx="3154680" cy="4636008"/>
          </a:xfrm>
          <a:prstGeom prst="rect">
            <a:avLst/>
          </a:prstGeom>
          <a:noFill/>
          <a:ln w="9525">
            <a:solidFill>
              <a:schemeClr val="bg1">
                <a:lumMod val="65000"/>
              </a:schemeClr>
            </a:solidFill>
            <a:miter lim="800000"/>
            <a:headEnd/>
            <a:tailEnd/>
          </a:ln>
          <a:effectLst>
            <a:outerShdw blurRad="50800" dist="38100" dir="2700000" algn="tl" rotWithShape="0">
              <a:prstClr val="black">
                <a:alpha val="40000"/>
              </a:prstClr>
            </a:outerShdw>
          </a:effectLst>
        </p:spPr>
        <p:txBody>
          <a:bodyPr/>
          <a:lstStyle>
            <a:lvl1pPr marR="0" algn="l" defTabSz="914400" rtl="0" eaLnBrk="1" fontAlgn="base" latinLnBrk="0" hangingPunct="1">
              <a:lnSpc>
                <a:spcPct val="100000"/>
              </a:lnSpc>
              <a:spcAft>
                <a:spcPct val="0"/>
              </a:spcAft>
              <a:buClr>
                <a:srgbClr val="0768A9"/>
              </a:buClr>
              <a:buNone/>
              <a:tabLst/>
              <a:defRPr kumimoji="0" lang="en-US" sz="1600" b="0" i="0" u="none" strike="noStrike" kern="0" cap="none" spc="0" normalizeH="0" baseline="0" noProof="0" dirty="0">
                <a:ln>
                  <a:noFill/>
                </a:ln>
                <a:solidFill>
                  <a:srgbClr val="000000"/>
                </a:solidFill>
                <a:effectLst/>
                <a:uLnTx/>
                <a:uFillTx/>
                <a:latin typeface="Arial" pitchFamily="34" charset="0"/>
                <a:ea typeface="+mn-ea"/>
                <a:cs typeface="Arial" pitchFamily="34" charset="0"/>
              </a:defRPr>
            </a:lvl1pPr>
          </a:lstStyle>
          <a:p>
            <a:pPr lvl="0"/>
            <a:r>
              <a:rPr lang="en-US"/>
              <a:t>Click to edit Master text styles</a:t>
            </a:r>
          </a:p>
        </p:txBody>
      </p:sp>
      <p:sp>
        <p:nvSpPr>
          <p:cNvPr id="12" name="Text Placeholder 13"/>
          <p:cNvSpPr>
            <a:spLocks noGrp="1"/>
          </p:cNvSpPr>
          <p:nvPr>
            <p:ph type="body" sz="quarter" idx="14"/>
          </p:nvPr>
        </p:nvSpPr>
        <p:spPr>
          <a:xfrm>
            <a:off x="6438" y="544500"/>
            <a:ext cx="9137561" cy="381000"/>
          </a:xfrm>
        </p:spPr>
        <p:txBody>
          <a:bodyPr/>
          <a:lstStyle>
            <a:lvl1pPr algn="l">
              <a:buNone/>
              <a:defRPr sz="1800" b="0">
                <a:solidFill>
                  <a:schemeClr val="bg2"/>
                </a:solidFill>
                <a:latin typeface="Arial" panose="020B0604020202020204" pitchFamily="34" charset="0"/>
                <a:cs typeface="Arial" pitchFamily="34" charset="0"/>
              </a:defRPr>
            </a:lvl1pPr>
            <a:lvl2pPr>
              <a:buNone/>
              <a:defRPr/>
            </a:lvl2pPr>
            <a:lvl3pPr>
              <a:buNone/>
              <a:defRPr/>
            </a:lvl3pPr>
            <a:lvl4pPr>
              <a:buNone/>
              <a:defRPr/>
            </a:lvl4pPr>
            <a:lvl5pPr>
              <a:buNone/>
              <a:defRPr/>
            </a:lvl5pPr>
          </a:lstStyle>
          <a:p>
            <a:pPr lvl="0"/>
            <a:r>
              <a:rPr lang="en-US" dirty="0"/>
              <a:t>Click to edit Master text styles</a:t>
            </a:r>
          </a:p>
        </p:txBody>
      </p:sp>
      <p:sp>
        <p:nvSpPr>
          <p:cNvPr id="9" name="Text Placeholder 13"/>
          <p:cNvSpPr>
            <a:spLocks noGrp="1"/>
          </p:cNvSpPr>
          <p:nvPr>
            <p:ph type="body" sz="quarter" idx="13"/>
          </p:nvPr>
        </p:nvSpPr>
        <p:spPr>
          <a:xfrm>
            <a:off x="588169" y="83274"/>
            <a:ext cx="7391400" cy="381000"/>
          </a:xfrm>
        </p:spPr>
        <p:txBody>
          <a:bodyPr/>
          <a:lstStyle>
            <a:lvl1pPr algn="l">
              <a:buNone/>
              <a:defRPr sz="2000" b="1">
                <a:solidFill>
                  <a:schemeClr val="bg1"/>
                </a:solidFill>
                <a:latin typeface="Arial" panose="020B0604020202020204" pitchFamily="34" charset="0"/>
                <a:cs typeface="Arial" pitchFamily="34" charset="0"/>
              </a:defRPr>
            </a:lvl1pPr>
            <a:lvl2pPr>
              <a:buNone/>
              <a:defRPr/>
            </a:lvl2pPr>
            <a:lvl3pPr>
              <a:buNone/>
              <a:defRPr/>
            </a:lvl3pPr>
            <a:lvl4pPr>
              <a:buNone/>
              <a:defRPr/>
            </a:lvl4pPr>
            <a:lvl5pPr>
              <a:buNone/>
              <a:defRPr/>
            </a:lvl5pPr>
          </a:lstStyle>
          <a:p>
            <a:pPr lvl="0"/>
            <a:r>
              <a:rPr lang="en-US" dirty="0"/>
              <a:t>Click to edit Master text styles</a:t>
            </a:r>
          </a:p>
        </p:txBody>
      </p:sp>
    </p:spTree>
    <p:extLst>
      <p:ext uri="{BB962C8B-B14F-4D97-AF65-F5344CB8AC3E}">
        <p14:creationId xmlns:p14="http://schemas.microsoft.com/office/powerpoint/2010/main" val="22256475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_Text_with_Graphic_at_Bottom">
    <p:spTree>
      <p:nvGrpSpPr>
        <p:cNvPr id="1" name=""/>
        <p:cNvGrpSpPr/>
        <p:nvPr/>
      </p:nvGrpSpPr>
      <p:grpSpPr>
        <a:xfrm>
          <a:off x="0" y="0"/>
          <a:ext cx="0" cy="0"/>
          <a:chOff x="0" y="0"/>
          <a:chExt cx="0" cy="0"/>
        </a:xfrm>
      </p:grpSpPr>
      <p:sp>
        <p:nvSpPr>
          <p:cNvPr id="7" name="Slide Number Placeholder 13"/>
          <p:cNvSpPr txBox="1">
            <a:spLocks/>
          </p:cNvSpPr>
          <p:nvPr userDrawn="1"/>
        </p:nvSpPr>
        <p:spPr bwMode="auto">
          <a:xfrm>
            <a:off x="8153400" y="6572250"/>
            <a:ext cx="609600" cy="231775"/>
          </a:xfrm>
          <a:prstGeom prst="rect">
            <a:avLst/>
          </a:prstGeom>
          <a:noFill/>
          <a:ln>
            <a:noFill/>
          </a:ln>
          <a:extLst/>
        </p:spPr>
        <p:txBody>
          <a:bodyPr/>
          <a:lstStyle>
            <a:lvl1pPr eaLnBrk="0" hangingPunct="0">
              <a:defRPr>
                <a:solidFill>
                  <a:schemeClr val="tx1"/>
                </a:solidFill>
                <a:latin typeface="Trebuchet MS" panose="020B0603020202020204" pitchFamily="34" charset="0"/>
                <a:cs typeface="Arial" panose="020B0604020202020204" pitchFamily="34" charset="0"/>
              </a:defRPr>
            </a:lvl1pPr>
            <a:lvl2pPr marL="742950" indent="-285750" eaLnBrk="0" hangingPunct="0">
              <a:defRPr>
                <a:solidFill>
                  <a:schemeClr val="tx1"/>
                </a:solidFill>
                <a:latin typeface="Trebuchet MS" panose="020B0603020202020204" pitchFamily="34" charset="0"/>
                <a:cs typeface="Arial" panose="020B0604020202020204" pitchFamily="34" charset="0"/>
              </a:defRPr>
            </a:lvl2pPr>
            <a:lvl3pPr marL="1143000" indent="-228600" eaLnBrk="0" hangingPunct="0">
              <a:defRPr>
                <a:solidFill>
                  <a:schemeClr val="tx1"/>
                </a:solidFill>
                <a:latin typeface="Trebuchet MS" panose="020B0603020202020204" pitchFamily="34" charset="0"/>
                <a:cs typeface="Arial" panose="020B0604020202020204" pitchFamily="34" charset="0"/>
              </a:defRPr>
            </a:lvl3pPr>
            <a:lvl4pPr marL="1600200" indent="-228600" eaLnBrk="0" hangingPunct="0">
              <a:defRPr>
                <a:solidFill>
                  <a:schemeClr val="tx1"/>
                </a:solidFill>
                <a:latin typeface="Trebuchet MS" panose="020B0603020202020204" pitchFamily="34" charset="0"/>
                <a:cs typeface="Arial" panose="020B0604020202020204" pitchFamily="34" charset="0"/>
              </a:defRPr>
            </a:lvl4pPr>
            <a:lvl5pPr marL="2057400" indent="-228600" eaLnBrk="0" hangingPunct="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eaLnBrk="1" hangingPunct="1">
              <a:defRPr/>
            </a:pPr>
            <a:r>
              <a:rPr lang="en-US" sz="900" dirty="0">
                <a:solidFill>
                  <a:schemeClr val="bg1"/>
                </a:solidFill>
                <a:latin typeface="Arial" panose="020B0604020202020204" pitchFamily="34" charset="0"/>
              </a:rPr>
              <a:t>Slide </a:t>
            </a:r>
            <a:fld id="{313F7C39-8B2A-4379-B83C-A28BE2400581}" type="slidenum">
              <a:rPr lang="en-US" sz="900" smtClean="0">
                <a:solidFill>
                  <a:schemeClr val="bg1"/>
                </a:solidFill>
                <a:latin typeface="Arial" panose="020B0604020202020204" pitchFamily="34" charset="0"/>
              </a:rPr>
              <a:pPr eaLnBrk="1" hangingPunct="1">
                <a:defRPr/>
              </a:pPr>
              <a:t>‹#›</a:t>
            </a:fld>
            <a:endParaRPr lang="en-US" sz="900" dirty="0">
              <a:solidFill>
                <a:schemeClr val="bg1"/>
              </a:solidFill>
              <a:latin typeface="Arial" panose="020B0604020202020204" pitchFamily="34" charset="0"/>
            </a:endParaRPr>
          </a:p>
        </p:txBody>
      </p:sp>
      <p:sp>
        <p:nvSpPr>
          <p:cNvPr id="5" name="Text Placeholder 2"/>
          <p:cNvSpPr>
            <a:spLocks noGrp="1"/>
          </p:cNvSpPr>
          <p:nvPr>
            <p:ph type="body" sz="half" idx="1"/>
          </p:nvPr>
        </p:nvSpPr>
        <p:spPr>
          <a:xfrm>
            <a:off x="390524" y="1673352"/>
            <a:ext cx="8372475" cy="2971800"/>
          </a:xfrm>
        </p:spPr>
        <p:txBody>
          <a:bodyPr/>
          <a:lstStyle>
            <a:lvl1pPr>
              <a:defRPr sz="16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2"/>
          <p:cNvSpPr>
            <a:spLocks noGrp="1"/>
          </p:cNvSpPr>
          <p:nvPr>
            <p:ph idx="13"/>
          </p:nvPr>
        </p:nvSpPr>
        <p:spPr>
          <a:xfrm>
            <a:off x="390524" y="4797552"/>
            <a:ext cx="8372476" cy="1603248"/>
          </a:xfrm>
          <a:prstGeom prst="rect">
            <a:avLst/>
          </a:prstGeom>
        </p:spPr>
        <p:txBody>
          <a:bodyPr/>
          <a:lstStyle>
            <a:lvl1pPr marR="0" algn="l" defTabSz="914400" rtl="0" eaLnBrk="1" fontAlgn="base" latinLnBrk="0" hangingPunct="1">
              <a:lnSpc>
                <a:spcPct val="100000"/>
              </a:lnSpc>
              <a:spcAft>
                <a:spcPct val="0"/>
              </a:spcAft>
              <a:buClr>
                <a:srgbClr val="0768A9"/>
              </a:buClr>
              <a:buNone/>
              <a:tabLst/>
              <a:defRPr kumimoji="0" lang="en-US" sz="1600" b="0" i="0" u="none" strike="noStrike" kern="0" cap="none" spc="0" normalizeH="0" baseline="0" noProof="0" dirty="0">
                <a:ln>
                  <a:noFill/>
                </a:ln>
                <a:solidFill>
                  <a:srgbClr val="000000"/>
                </a:solidFill>
                <a:effectLst/>
                <a:uLnTx/>
                <a:uFillTx/>
                <a:latin typeface="Arial" pitchFamily="34" charset="0"/>
                <a:ea typeface="+mn-ea"/>
                <a:cs typeface="Arial" pitchFamily="34" charset="0"/>
              </a:defRPr>
            </a:lvl1pPr>
          </a:lstStyle>
          <a:p>
            <a:pPr lvl="0"/>
            <a:r>
              <a:rPr lang="en-US"/>
              <a:t>Click to edit Master text styles</a:t>
            </a:r>
          </a:p>
        </p:txBody>
      </p:sp>
      <p:sp>
        <p:nvSpPr>
          <p:cNvPr id="11" name="Text Placeholder 13"/>
          <p:cNvSpPr>
            <a:spLocks noGrp="1"/>
          </p:cNvSpPr>
          <p:nvPr>
            <p:ph type="body" sz="quarter" idx="15"/>
          </p:nvPr>
        </p:nvSpPr>
        <p:spPr>
          <a:xfrm>
            <a:off x="6438" y="544500"/>
            <a:ext cx="9137561" cy="381000"/>
          </a:xfrm>
        </p:spPr>
        <p:txBody>
          <a:bodyPr/>
          <a:lstStyle>
            <a:lvl1pPr algn="l">
              <a:buNone/>
              <a:defRPr sz="1800" b="0">
                <a:solidFill>
                  <a:schemeClr val="bg2"/>
                </a:solidFill>
                <a:latin typeface="Arial" panose="020B0604020202020204" pitchFamily="34" charset="0"/>
                <a:cs typeface="Arial" pitchFamily="34" charset="0"/>
              </a:defRPr>
            </a:lvl1pPr>
            <a:lvl2pPr>
              <a:buNone/>
              <a:defRPr/>
            </a:lvl2pPr>
            <a:lvl3pPr>
              <a:buNone/>
              <a:defRPr/>
            </a:lvl3pPr>
            <a:lvl4pPr>
              <a:buNone/>
              <a:defRPr/>
            </a:lvl4pPr>
            <a:lvl5pPr>
              <a:buNone/>
              <a:defRPr/>
            </a:lvl5pPr>
          </a:lstStyle>
          <a:p>
            <a:pPr lvl="0"/>
            <a:r>
              <a:rPr lang="en-US" dirty="0"/>
              <a:t>Click to edit Master text styles</a:t>
            </a:r>
          </a:p>
        </p:txBody>
      </p:sp>
      <p:sp>
        <p:nvSpPr>
          <p:cNvPr id="9" name="Text Placeholder 13"/>
          <p:cNvSpPr>
            <a:spLocks noGrp="1"/>
          </p:cNvSpPr>
          <p:nvPr>
            <p:ph type="body" sz="quarter" idx="16"/>
          </p:nvPr>
        </p:nvSpPr>
        <p:spPr>
          <a:xfrm>
            <a:off x="588169" y="83274"/>
            <a:ext cx="7391400" cy="381000"/>
          </a:xfrm>
        </p:spPr>
        <p:txBody>
          <a:bodyPr/>
          <a:lstStyle>
            <a:lvl1pPr algn="l">
              <a:buNone/>
              <a:defRPr sz="2000" b="1">
                <a:solidFill>
                  <a:schemeClr val="bg1"/>
                </a:solidFill>
                <a:latin typeface="Arial" panose="020B0604020202020204" pitchFamily="34" charset="0"/>
                <a:cs typeface="Arial" pitchFamily="34" charset="0"/>
              </a:defRPr>
            </a:lvl1pPr>
            <a:lvl2pPr>
              <a:buNone/>
              <a:defRPr/>
            </a:lvl2pPr>
            <a:lvl3pPr>
              <a:buNone/>
              <a:defRPr/>
            </a:lvl3pPr>
            <a:lvl4pPr>
              <a:buNone/>
              <a:defRPr/>
            </a:lvl4pPr>
            <a:lvl5pPr>
              <a:buNone/>
              <a:defRPr/>
            </a:lvl5pPr>
          </a:lstStyle>
          <a:p>
            <a:pPr lvl="0"/>
            <a:r>
              <a:rPr lang="en-US" dirty="0"/>
              <a:t>Click to edit Master text styles</a:t>
            </a:r>
          </a:p>
        </p:txBody>
      </p:sp>
    </p:spTree>
    <p:extLst>
      <p:ext uri="{BB962C8B-B14F-4D97-AF65-F5344CB8AC3E}">
        <p14:creationId xmlns:p14="http://schemas.microsoft.com/office/powerpoint/2010/main" val="29477203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_Text_with_Graphic_on_Top">
    <p:spTree>
      <p:nvGrpSpPr>
        <p:cNvPr id="1" name=""/>
        <p:cNvGrpSpPr/>
        <p:nvPr/>
      </p:nvGrpSpPr>
      <p:grpSpPr>
        <a:xfrm>
          <a:off x="0" y="0"/>
          <a:ext cx="0" cy="0"/>
          <a:chOff x="0" y="0"/>
          <a:chExt cx="0" cy="0"/>
        </a:xfrm>
      </p:grpSpPr>
      <p:sp>
        <p:nvSpPr>
          <p:cNvPr id="7" name="Slide Number Placeholder 13"/>
          <p:cNvSpPr txBox="1">
            <a:spLocks/>
          </p:cNvSpPr>
          <p:nvPr userDrawn="1"/>
        </p:nvSpPr>
        <p:spPr bwMode="auto">
          <a:xfrm>
            <a:off x="8153400" y="6572250"/>
            <a:ext cx="609600" cy="231775"/>
          </a:xfrm>
          <a:prstGeom prst="rect">
            <a:avLst/>
          </a:prstGeom>
          <a:noFill/>
          <a:ln>
            <a:noFill/>
          </a:ln>
          <a:extLst/>
        </p:spPr>
        <p:txBody>
          <a:bodyPr/>
          <a:lstStyle>
            <a:lvl1pPr eaLnBrk="0" hangingPunct="0">
              <a:defRPr>
                <a:solidFill>
                  <a:schemeClr val="tx1"/>
                </a:solidFill>
                <a:latin typeface="Trebuchet MS" panose="020B0603020202020204" pitchFamily="34" charset="0"/>
                <a:cs typeface="Arial" panose="020B0604020202020204" pitchFamily="34" charset="0"/>
              </a:defRPr>
            </a:lvl1pPr>
            <a:lvl2pPr marL="742950" indent="-285750" eaLnBrk="0" hangingPunct="0">
              <a:defRPr>
                <a:solidFill>
                  <a:schemeClr val="tx1"/>
                </a:solidFill>
                <a:latin typeface="Trebuchet MS" panose="020B0603020202020204" pitchFamily="34" charset="0"/>
                <a:cs typeface="Arial" panose="020B0604020202020204" pitchFamily="34" charset="0"/>
              </a:defRPr>
            </a:lvl2pPr>
            <a:lvl3pPr marL="1143000" indent="-228600" eaLnBrk="0" hangingPunct="0">
              <a:defRPr>
                <a:solidFill>
                  <a:schemeClr val="tx1"/>
                </a:solidFill>
                <a:latin typeface="Trebuchet MS" panose="020B0603020202020204" pitchFamily="34" charset="0"/>
                <a:cs typeface="Arial" panose="020B0604020202020204" pitchFamily="34" charset="0"/>
              </a:defRPr>
            </a:lvl3pPr>
            <a:lvl4pPr marL="1600200" indent="-228600" eaLnBrk="0" hangingPunct="0">
              <a:defRPr>
                <a:solidFill>
                  <a:schemeClr val="tx1"/>
                </a:solidFill>
                <a:latin typeface="Trebuchet MS" panose="020B0603020202020204" pitchFamily="34" charset="0"/>
                <a:cs typeface="Arial" panose="020B0604020202020204" pitchFamily="34" charset="0"/>
              </a:defRPr>
            </a:lvl4pPr>
            <a:lvl5pPr marL="2057400" indent="-228600" eaLnBrk="0" hangingPunct="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eaLnBrk="1" hangingPunct="1">
              <a:defRPr/>
            </a:pPr>
            <a:r>
              <a:rPr lang="en-US" sz="900" dirty="0">
                <a:solidFill>
                  <a:schemeClr val="bg1"/>
                </a:solidFill>
                <a:latin typeface="Arial" panose="020B0604020202020204" pitchFamily="34" charset="0"/>
              </a:rPr>
              <a:t>Slide </a:t>
            </a:r>
            <a:fld id="{4D383F03-3D40-4B0A-AB3A-194F90B6E481}" type="slidenum">
              <a:rPr lang="en-US" sz="900" smtClean="0">
                <a:solidFill>
                  <a:schemeClr val="bg1"/>
                </a:solidFill>
                <a:latin typeface="Arial" panose="020B0604020202020204" pitchFamily="34" charset="0"/>
              </a:rPr>
              <a:pPr eaLnBrk="1" hangingPunct="1">
                <a:defRPr/>
              </a:pPr>
              <a:t>‹#›</a:t>
            </a:fld>
            <a:endParaRPr lang="en-US" sz="900" dirty="0">
              <a:solidFill>
                <a:schemeClr val="bg1"/>
              </a:solidFill>
              <a:latin typeface="Arial" panose="020B0604020202020204" pitchFamily="34" charset="0"/>
            </a:endParaRPr>
          </a:p>
        </p:txBody>
      </p:sp>
      <p:sp>
        <p:nvSpPr>
          <p:cNvPr id="5" name="Text Placeholder 2"/>
          <p:cNvSpPr>
            <a:spLocks noGrp="1"/>
          </p:cNvSpPr>
          <p:nvPr>
            <p:ph type="body" sz="half" idx="1"/>
          </p:nvPr>
        </p:nvSpPr>
        <p:spPr>
          <a:xfrm>
            <a:off x="390524" y="4800600"/>
            <a:ext cx="8372476" cy="1600200"/>
          </a:xfrm>
        </p:spPr>
        <p:txBody>
          <a:bodyPr/>
          <a:lstStyle>
            <a:lvl1pPr>
              <a:defRPr sz="1600">
                <a:solidFill>
                  <a:srgbClr val="000000"/>
                </a:solidFill>
              </a:defRPr>
            </a:lvl1pPr>
            <a:lvl2pPr>
              <a:defRPr sz="1600">
                <a:solidFill>
                  <a:srgbClr val="000000"/>
                </a:solidFill>
              </a:defRPr>
            </a:lvl2pPr>
            <a:lvl3pPr>
              <a:defRPr sz="1600">
                <a:solidFill>
                  <a:srgbClr val="000000"/>
                </a:solidFill>
              </a:defRPr>
            </a:lvl3pPr>
            <a:lvl4pPr>
              <a:defRPr sz="1600">
                <a:solidFill>
                  <a:srgbClr val="000000"/>
                </a:solidFill>
              </a:defRPr>
            </a:lvl4pPr>
            <a:lvl5pPr>
              <a:defRPr sz="1600">
                <a:solidFill>
                  <a:srgbClr val="00000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2"/>
          <p:cNvSpPr>
            <a:spLocks noGrp="1"/>
          </p:cNvSpPr>
          <p:nvPr>
            <p:ph idx="13"/>
          </p:nvPr>
        </p:nvSpPr>
        <p:spPr>
          <a:xfrm>
            <a:off x="390524" y="1676400"/>
            <a:ext cx="8372476" cy="2971800"/>
          </a:xfrm>
          <a:prstGeom prst="rect">
            <a:avLst/>
          </a:prstGeom>
        </p:spPr>
        <p:txBody>
          <a:bodyPr/>
          <a:lstStyle>
            <a:lvl1pPr marR="0" algn="l" defTabSz="914400" rtl="0" eaLnBrk="1" fontAlgn="base" latinLnBrk="0" hangingPunct="1">
              <a:lnSpc>
                <a:spcPct val="100000"/>
              </a:lnSpc>
              <a:spcAft>
                <a:spcPct val="0"/>
              </a:spcAft>
              <a:buClr>
                <a:srgbClr val="0768A9"/>
              </a:buClr>
              <a:buNone/>
              <a:tabLst/>
              <a:defRPr kumimoji="0" lang="en-US" sz="1600" b="0" i="0" u="none" strike="noStrike" kern="0" cap="none" spc="0" normalizeH="0" baseline="0" noProof="0" dirty="0">
                <a:ln>
                  <a:noFill/>
                </a:ln>
                <a:solidFill>
                  <a:srgbClr val="000000"/>
                </a:solidFill>
                <a:effectLst/>
                <a:uLnTx/>
                <a:uFillTx/>
                <a:latin typeface="Arial" pitchFamily="34" charset="0"/>
                <a:ea typeface="+mn-ea"/>
                <a:cs typeface="Arial" pitchFamily="34" charset="0"/>
              </a:defRPr>
            </a:lvl1pPr>
          </a:lstStyle>
          <a:p>
            <a:pPr lvl="0"/>
            <a:r>
              <a:rPr lang="en-US"/>
              <a:t>Click to edit Master text styles</a:t>
            </a:r>
          </a:p>
        </p:txBody>
      </p:sp>
      <p:sp>
        <p:nvSpPr>
          <p:cNvPr id="11" name="Text Placeholder 13"/>
          <p:cNvSpPr>
            <a:spLocks noGrp="1"/>
          </p:cNvSpPr>
          <p:nvPr>
            <p:ph type="body" sz="quarter" idx="15"/>
          </p:nvPr>
        </p:nvSpPr>
        <p:spPr>
          <a:xfrm>
            <a:off x="6438" y="544500"/>
            <a:ext cx="9137561" cy="381000"/>
          </a:xfrm>
        </p:spPr>
        <p:txBody>
          <a:bodyPr/>
          <a:lstStyle>
            <a:lvl1pPr algn="l">
              <a:buNone/>
              <a:defRPr sz="1800" b="0">
                <a:solidFill>
                  <a:schemeClr val="bg2"/>
                </a:solidFill>
                <a:latin typeface="Arial" panose="020B0604020202020204" pitchFamily="34" charset="0"/>
                <a:cs typeface="Arial" pitchFamily="34" charset="0"/>
              </a:defRPr>
            </a:lvl1pPr>
            <a:lvl2pPr>
              <a:buNone/>
              <a:defRPr/>
            </a:lvl2pPr>
            <a:lvl3pPr>
              <a:buNone/>
              <a:defRPr/>
            </a:lvl3pPr>
            <a:lvl4pPr>
              <a:buNone/>
              <a:defRPr/>
            </a:lvl4pPr>
            <a:lvl5pPr>
              <a:buNone/>
              <a:defRPr/>
            </a:lvl5pPr>
          </a:lstStyle>
          <a:p>
            <a:pPr lvl="0"/>
            <a:r>
              <a:rPr lang="en-US" dirty="0"/>
              <a:t>Click to edit Master text styles</a:t>
            </a:r>
          </a:p>
        </p:txBody>
      </p:sp>
      <p:sp>
        <p:nvSpPr>
          <p:cNvPr id="9" name="Text Placeholder 13"/>
          <p:cNvSpPr>
            <a:spLocks noGrp="1"/>
          </p:cNvSpPr>
          <p:nvPr>
            <p:ph type="body" sz="quarter" idx="16"/>
          </p:nvPr>
        </p:nvSpPr>
        <p:spPr>
          <a:xfrm>
            <a:off x="588169" y="83274"/>
            <a:ext cx="7391400" cy="381000"/>
          </a:xfrm>
        </p:spPr>
        <p:txBody>
          <a:bodyPr/>
          <a:lstStyle>
            <a:lvl1pPr algn="l">
              <a:buNone/>
              <a:defRPr sz="2000" b="1">
                <a:solidFill>
                  <a:schemeClr val="bg1"/>
                </a:solidFill>
                <a:latin typeface="Arial" panose="020B0604020202020204" pitchFamily="34" charset="0"/>
                <a:cs typeface="Arial" pitchFamily="34" charset="0"/>
              </a:defRPr>
            </a:lvl1pPr>
            <a:lvl2pPr>
              <a:buNone/>
              <a:defRPr/>
            </a:lvl2pPr>
            <a:lvl3pPr>
              <a:buNone/>
              <a:defRPr/>
            </a:lvl3pPr>
            <a:lvl4pPr>
              <a:buNone/>
              <a:defRPr/>
            </a:lvl4pPr>
            <a:lvl5pPr>
              <a:buNone/>
              <a:defRPr/>
            </a:lvl5pPr>
          </a:lstStyle>
          <a:p>
            <a:pPr lvl="0"/>
            <a:r>
              <a:rPr lang="en-US" dirty="0"/>
              <a:t>Click to edit Master text styles</a:t>
            </a:r>
          </a:p>
        </p:txBody>
      </p:sp>
    </p:spTree>
    <p:extLst>
      <p:ext uri="{BB962C8B-B14F-4D97-AF65-F5344CB8AC3E}">
        <p14:creationId xmlns:p14="http://schemas.microsoft.com/office/powerpoint/2010/main" val="41436989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_Text_Comparison">
    <p:spTree>
      <p:nvGrpSpPr>
        <p:cNvPr id="1" name=""/>
        <p:cNvGrpSpPr/>
        <p:nvPr/>
      </p:nvGrpSpPr>
      <p:grpSpPr>
        <a:xfrm>
          <a:off x="0" y="0"/>
          <a:ext cx="0" cy="0"/>
          <a:chOff x="0" y="0"/>
          <a:chExt cx="0" cy="0"/>
        </a:xfrm>
      </p:grpSpPr>
      <p:sp>
        <p:nvSpPr>
          <p:cNvPr id="6" name="Slide Number Placeholder 13"/>
          <p:cNvSpPr txBox="1">
            <a:spLocks/>
          </p:cNvSpPr>
          <p:nvPr userDrawn="1"/>
        </p:nvSpPr>
        <p:spPr bwMode="auto">
          <a:xfrm>
            <a:off x="8153400" y="6572250"/>
            <a:ext cx="609600" cy="231775"/>
          </a:xfrm>
          <a:prstGeom prst="rect">
            <a:avLst/>
          </a:prstGeom>
          <a:noFill/>
          <a:ln>
            <a:noFill/>
          </a:ln>
          <a:extLst/>
        </p:spPr>
        <p:txBody>
          <a:bodyPr/>
          <a:lstStyle>
            <a:lvl1pPr eaLnBrk="0" hangingPunct="0">
              <a:defRPr>
                <a:solidFill>
                  <a:schemeClr val="tx1"/>
                </a:solidFill>
                <a:latin typeface="Trebuchet MS" panose="020B0603020202020204" pitchFamily="34" charset="0"/>
                <a:cs typeface="Arial" panose="020B0604020202020204" pitchFamily="34" charset="0"/>
              </a:defRPr>
            </a:lvl1pPr>
            <a:lvl2pPr marL="742950" indent="-285750" eaLnBrk="0" hangingPunct="0">
              <a:defRPr>
                <a:solidFill>
                  <a:schemeClr val="tx1"/>
                </a:solidFill>
                <a:latin typeface="Trebuchet MS" panose="020B0603020202020204" pitchFamily="34" charset="0"/>
                <a:cs typeface="Arial" panose="020B0604020202020204" pitchFamily="34" charset="0"/>
              </a:defRPr>
            </a:lvl2pPr>
            <a:lvl3pPr marL="1143000" indent="-228600" eaLnBrk="0" hangingPunct="0">
              <a:defRPr>
                <a:solidFill>
                  <a:schemeClr val="tx1"/>
                </a:solidFill>
                <a:latin typeface="Trebuchet MS" panose="020B0603020202020204" pitchFamily="34" charset="0"/>
                <a:cs typeface="Arial" panose="020B0604020202020204" pitchFamily="34" charset="0"/>
              </a:defRPr>
            </a:lvl3pPr>
            <a:lvl4pPr marL="1600200" indent="-228600" eaLnBrk="0" hangingPunct="0">
              <a:defRPr>
                <a:solidFill>
                  <a:schemeClr val="tx1"/>
                </a:solidFill>
                <a:latin typeface="Trebuchet MS" panose="020B0603020202020204" pitchFamily="34" charset="0"/>
                <a:cs typeface="Arial" panose="020B0604020202020204" pitchFamily="34" charset="0"/>
              </a:defRPr>
            </a:lvl4pPr>
            <a:lvl5pPr marL="2057400" indent="-228600" eaLnBrk="0" hangingPunct="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eaLnBrk="1" hangingPunct="1">
              <a:defRPr/>
            </a:pPr>
            <a:r>
              <a:rPr lang="en-US" sz="900" dirty="0">
                <a:solidFill>
                  <a:schemeClr val="bg1"/>
                </a:solidFill>
                <a:latin typeface="Arial" panose="020B0604020202020204" pitchFamily="34" charset="0"/>
              </a:rPr>
              <a:t>Slide </a:t>
            </a:r>
            <a:fld id="{BB130EF4-8C9A-4211-87D3-F11F26FE3EAF}" type="slidenum">
              <a:rPr lang="en-US" sz="900" smtClean="0">
                <a:solidFill>
                  <a:schemeClr val="bg1"/>
                </a:solidFill>
                <a:latin typeface="Arial" panose="020B0604020202020204" pitchFamily="34" charset="0"/>
              </a:rPr>
              <a:pPr eaLnBrk="1" hangingPunct="1">
                <a:defRPr/>
              </a:pPr>
              <a:t>‹#›</a:t>
            </a:fld>
            <a:endParaRPr lang="en-US" sz="900" dirty="0">
              <a:solidFill>
                <a:schemeClr val="bg1"/>
              </a:solidFill>
              <a:latin typeface="Arial" panose="020B0604020202020204" pitchFamily="34" charset="0"/>
            </a:endParaRPr>
          </a:p>
        </p:txBody>
      </p:sp>
      <p:sp>
        <p:nvSpPr>
          <p:cNvPr id="3" name="Text Placeholder 2"/>
          <p:cNvSpPr>
            <a:spLocks noGrp="1"/>
          </p:cNvSpPr>
          <p:nvPr>
            <p:ph type="body" sz="half" idx="1"/>
          </p:nvPr>
        </p:nvSpPr>
        <p:spPr>
          <a:xfrm>
            <a:off x="390524" y="1673352"/>
            <a:ext cx="3900487" cy="4724400"/>
          </a:xfrm>
        </p:spPr>
        <p:txBody>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2"/>
          <p:cNvSpPr>
            <a:spLocks noGrp="1"/>
          </p:cNvSpPr>
          <p:nvPr>
            <p:ph type="body" sz="half" idx="13"/>
          </p:nvPr>
        </p:nvSpPr>
        <p:spPr>
          <a:xfrm>
            <a:off x="4865941" y="1673352"/>
            <a:ext cx="3900487" cy="4724400"/>
          </a:xfrm>
        </p:spPr>
        <p:txBody>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3"/>
          <p:cNvSpPr>
            <a:spLocks noGrp="1"/>
          </p:cNvSpPr>
          <p:nvPr>
            <p:ph type="body" sz="quarter" idx="15"/>
          </p:nvPr>
        </p:nvSpPr>
        <p:spPr>
          <a:xfrm>
            <a:off x="6438" y="544500"/>
            <a:ext cx="9137561" cy="381000"/>
          </a:xfrm>
        </p:spPr>
        <p:txBody>
          <a:bodyPr/>
          <a:lstStyle>
            <a:lvl1pPr algn="l">
              <a:buNone/>
              <a:defRPr sz="1800" b="0">
                <a:solidFill>
                  <a:schemeClr val="bg2"/>
                </a:solidFill>
                <a:latin typeface="Arial" panose="020B0604020202020204" pitchFamily="34" charset="0"/>
                <a:cs typeface="Arial" pitchFamily="34" charset="0"/>
              </a:defRPr>
            </a:lvl1pPr>
            <a:lvl2pPr>
              <a:buNone/>
              <a:defRPr/>
            </a:lvl2pPr>
            <a:lvl3pPr>
              <a:buNone/>
              <a:defRPr/>
            </a:lvl3pPr>
            <a:lvl4pPr>
              <a:buNone/>
              <a:defRPr/>
            </a:lvl4pPr>
            <a:lvl5pPr>
              <a:buNone/>
              <a:defRPr/>
            </a:lvl5pPr>
          </a:lstStyle>
          <a:p>
            <a:pPr lvl="0"/>
            <a:r>
              <a:rPr lang="en-US" dirty="0"/>
              <a:t>Click to edit Master text styles</a:t>
            </a:r>
          </a:p>
        </p:txBody>
      </p:sp>
      <p:sp>
        <p:nvSpPr>
          <p:cNvPr id="9" name="Text Placeholder 13"/>
          <p:cNvSpPr>
            <a:spLocks noGrp="1"/>
          </p:cNvSpPr>
          <p:nvPr>
            <p:ph type="body" sz="quarter" idx="16"/>
          </p:nvPr>
        </p:nvSpPr>
        <p:spPr>
          <a:xfrm>
            <a:off x="588169" y="83274"/>
            <a:ext cx="7391400" cy="381000"/>
          </a:xfrm>
        </p:spPr>
        <p:txBody>
          <a:bodyPr/>
          <a:lstStyle>
            <a:lvl1pPr algn="l">
              <a:buNone/>
              <a:defRPr sz="2000" b="1">
                <a:solidFill>
                  <a:schemeClr val="bg1"/>
                </a:solidFill>
                <a:latin typeface="Arial" panose="020B0604020202020204" pitchFamily="34" charset="0"/>
                <a:cs typeface="Arial" pitchFamily="34" charset="0"/>
              </a:defRPr>
            </a:lvl1pPr>
            <a:lvl2pPr>
              <a:buNone/>
              <a:defRPr/>
            </a:lvl2pPr>
            <a:lvl3pPr>
              <a:buNone/>
              <a:defRPr/>
            </a:lvl3pPr>
            <a:lvl4pPr>
              <a:buNone/>
              <a:defRPr/>
            </a:lvl4pPr>
            <a:lvl5pPr>
              <a:buNone/>
              <a:defRPr/>
            </a:lvl5pPr>
          </a:lstStyle>
          <a:p>
            <a:pPr lvl="0"/>
            <a:r>
              <a:rPr lang="en-US" dirty="0"/>
              <a:t>Click to edit Master text styles</a:t>
            </a:r>
          </a:p>
        </p:txBody>
      </p:sp>
    </p:spTree>
    <p:extLst>
      <p:ext uri="{BB962C8B-B14F-4D97-AF65-F5344CB8AC3E}">
        <p14:creationId xmlns:p14="http://schemas.microsoft.com/office/powerpoint/2010/main" val="9396837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_Text_Comparison_with_Headers">
    <p:spTree>
      <p:nvGrpSpPr>
        <p:cNvPr id="1" name=""/>
        <p:cNvGrpSpPr/>
        <p:nvPr/>
      </p:nvGrpSpPr>
      <p:grpSpPr>
        <a:xfrm>
          <a:off x="0" y="0"/>
          <a:ext cx="0" cy="0"/>
          <a:chOff x="0" y="0"/>
          <a:chExt cx="0" cy="0"/>
        </a:xfrm>
      </p:grpSpPr>
      <p:sp>
        <p:nvSpPr>
          <p:cNvPr id="8" name="Slide Number Placeholder 13"/>
          <p:cNvSpPr txBox="1">
            <a:spLocks/>
          </p:cNvSpPr>
          <p:nvPr userDrawn="1"/>
        </p:nvSpPr>
        <p:spPr bwMode="auto">
          <a:xfrm>
            <a:off x="8153400" y="6572250"/>
            <a:ext cx="609600" cy="231775"/>
          </a:xfrm>
          <a:prstGeom prst="rect">
            <a:avLst/>
          </a:prstGeom>
          <a:noFill/>
          <a:ln>
            <a:noFill/>
          </a:ln>
          <a:extLst/>
        </p:spPr>
        <p:txBody>
          <a:bodyPr/>
          <a:lstStyle>
            <a:lvl1pPr eaLnBrk="0" hangingPunct="0">
              <a:defRPr>
                <a:solidFill>
                  <a:schemeClr val="tx1"/>
                </a:solidFill>
                <a:latin typeface="Trebuchet MS" panose="020B0603020202020204" pitchFamily="34" charset="0"/>
                <a:cs typeface="Arial" panose="020B0604020202020204" pitchFamily="34" charset="0"/>
              </a:defRPr>
            </a:lvl1pPr>
            <a:lvl2pPr marL="742950" indent="-285750" eaLnBrk="0" hangingPunct="0">
              <a:defRPr>
                <a:solidFill>
                  <a:schemeClr val="tx1"/>
                </a:solidFill>
                <a:latin typeface="Trebuchet MS" panose="020B0603020202020204" pitchFamily="34" charset="0"/>
                <a:cs typeface="Arial" panose="020B0604020202020204" pitchFamily="34" charset="0"/>
              </a:defRPr>
            </a:lvl2pPr>
            <a:lvl3pPr marL="1143000" indent="-228600" eaLnBrk="0" hangingPunct="0">
              <a:defRPr>
                <a:solidFill>
                  <a:schemeClr val="tx1"/>
                </a:solidFill>
                <a:latin typeface="Trebuchet MS" panose="020B0603020202020204" pitchFamily="34" charset="0"/>
                <a:cs typeface="Arial" panose="020B0604020202020204" pitchFamily="34" charset="0"/>
              </a:defRPr>
            </a:lvl3pPr>
            <a:lvl4pPr marL="1600200" indent="-228600" eaLnBrk="0" hangingPunct="0">
              <a:defRPr>
                <a:solidFill>
                  <a:schemeClr val="tx1"/>
                </a:solidFill>
                <a:latin typeface="Trebuchet MS" panose="020B0603020202020204" pitchFamily="34" charset="0"/>
                <a:cs typeface="Arial" panose="020B0604020202020204" pitchFamily="34" charset="0"/>
              </a:defRPr>
            </a:lvl4pPr>
            <a:lvl5pPr marL="2057400" indent="-228600" eaLnBrk="0" hangingPunct="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eaLnBrk="1" hangingPunct="1">
              <a:defRPr/>
            </a:pPr>
            <a:r>
              <a:rPr lang="en-US" sz="900" dirty="0">
                <a:solidFill>
                  <a:schemeClr val="bg1"/>
                </a:solidFill>
                <a:latin typeface="Arial" panose="020B0604020202020204" pitchFamily="34" charset="0"/>
              </a:rPr>
              <a:t>Slide </a:t>
            </a:r>
            <a:fld id="{57EA9F27-2717-411D-960E-652F5C25D5D6}" type="slidenum">
              <a:rPr lang="en-US" sz="900" smtClean="0">
                <a:solidFill>
                  <a:schemeClr val="bg1"/>
                </a:solidFill>
                <a:latin typeface="Arial" panose="020B0604020202020204" pitchFamily="34" charset="0"/>
              </a:rPr>
              <a:pPr eaLnBrk="1" hangingPunct="1">
                <a:defRPr/>
              </a:pPr>
              <a:t>‹#›</a:t>
            </a:fld>
            <a:endParaRPr lang="en-US" sz="900" dirty="0">
              <a:solidFill>
                <a:schemeClr val="bg1"/>
              </a:solidFill>
              <a:latin typeface="Arial" panose="020B0604020202020204" pitchFamily="34" charset="0"/>
            </a:endParaRPr>
          </a:p>
        </p:txBody>
      </p:sp>
      <p:sp>
        <p:nvSpPr>
          <p:cNvPr id="3" name="Text Placeholder 2"/>
          <p:cNvSpPr>
            <a:spLocks noGrp="1"/>
          </p:cNvSpPr>
          <p:nvPr>
            <p:ph type="body" idx="1"/>
          </p:nvPr>
        </p:nvSpPr>
        <p:spPr>
          <a:xfrm>
            <a:off x="390524" y="1673352"/>
            <a:ext cx="3904488" cy="639762"/>
          </a:xfrm>
        </p:spPr>
        <p:txBody>
          <a:bodyPr anchor="b"/>
          <a:lstStyle>
            <a:lvl1pPr marL="0" indent="0">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390524" y="2446464"/>
            <a:ext cx="3904488" cy="3951288"/>
          </a:xfrm>
        </p:spPr>
        <p:txBody>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4"/>
          </p:nvPr>
        </p:nvSpPr>
        <p:spPr>
          <a:xfrm>
            <a:off x="4862512" y="2446464"/>
            <a:ext cx="3904488" cy="3951288"/>
          </a:xfrm>
        </p:spPr>
        <p:txBody>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2"/>
          <p:cNvSpPr>
            <a:spLocks noGrp="1"/>
          </p:cNvSpPr>
          <p:nvPr>
            <p:ph type="body" idx="14"/>
          </p:nvPr>
        </p:nvSpPr>
        <p:spPr>
          <a:xfrm>
            <a:off x="4862512" y="1673352"/>
            <a:ext cx="3904488" cy="639762"/>
          </a:xfrm>
        </p:spPr>
        <p:txBody>
          <a:bodyPr anchor="b"/>
          <a:lstStyle>
            <a:lvl1pPr marL="0" indent="0">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2" name="Text Placeholder 13"/>
          <p:cNvSpPr>
            <a:spLocks noGrp="1"/>
          </p:cNvSpPr>
          <p:nvPr>
            <p:ph type="body" sz="quarter" idx="15"/>
          </p:nvPr>
        </p:nvSpPr>
        <p:spPr>
          <a:xfrm>
            <a:off x="6438" y="544500"/>
            <a:ext cx="9137561" cy="381000"/>
          </a:xfrm>
        </p:spPr>
        <p:txBody>
          <a:bodyPr/>
          <a:lstStyle>
            <a:lvl1pPr algn="l">
              <a:buNone/>
              <a:defRPr sz="1800" b="0">
                <a:solidFill>
                  <a:schemeClr val="bg2"/>
                </a:solidFill>
                <a:latin typeface="Arial" panose="020B0604020202020204" pitchFamily="34" charset="0"/>
                <a:cs typeface="Arial" pitchFamily="34" charset="0"/>
              </a:defRPr>
            </a:lvl1pPr>
            <a:lvl2pPr>
              <a:buNone/>
              <a:defRPr/>
            </a:lvl2pPr>
            <a:lvl3pPr>
              <a:buNone/>
              <a:defRPr/>
            </a:lvl3pPr>
            <a:lvl4pPr>
              <a:buNone/>
              <a:defRPr/>
            </a:lvl4pPr>
            <a:lvl5pPr>
              <a:buNone/>
              <a:defRPr/>
            </a:lvl5pPr>
          </a:lstStyle>
          <a:p>
            <a:pPr lvl="0"/>
            <a:r>
              <a:rPr lang="en-US" dirty="0"/>
              <a:t>Click to edit Master text styles</a:t>
            </a:r>
          </a:p>
        </p:txBody>
      </p:sp>
      <p:sp>
        <p:nvSpPr>
          <p:cNvPr id="10" name="Text Placeholder 13"/>
          <p:cNvSpPr>
            <a:spLocks noGrp="1"/>
          </p:cNvSpPr>
          <p:nvPr>
            <p:ph type="body" sz="quarter" idx="13"/>
          </p:nvPr>
        </p:nvSpPr>
        <p:spPr>
          <a:xfrm>
            <a:off x="588169" y="83274"/>
            <a:ext cx="7391400" cy="381000"/>
          </a:xfrm>
        </p:spPr>
        <p:txBody>
          <a:bodyPr/>
          <a:lstStyle>
            <a:lvl1pPr algn="l">
              <a:buNone/>
              <a:defRPr sz="2000" b="1">
                <a:solidFill>
                  <a:schemeClr val="bg1"/>
                </a:solidFill>
                <a:latin typeface="Arial" panose="020B0604020202020204" pitchFamily="34" charset="0"/>
                <a:cs typeface="Arial" pitchFamily="34" charset="0"/>
              </a:defRPr>
            </a:lvl1pPr>
            <a:lvl2pPr>
              <a:buNone/>
              <a:defRPr/>
            </a:lvl2pPr>
            <a:lvl3pPr>
              <a:buNone/>
              <a:defRPr/>
            </a:lvl3pPr>
            <a:lvl4pPr>
              <a:buNone/>
              <a:defRPr/>
            </a:lvl4pPr>
            <a:lvl5pPr>
              <a:buNone/>
              <a:defRPr/>
            </a:lvl5pPr>
          </a:lstStyle>
          <a:p>
            <a:pPr lvl="0"/>
            <a:r>
              <a:rPr lang="en-US" dirty="0"/>
              <a:t>Click to edit Master text styles</a:t>
            </a:r>
          </a:p>
        </p:txBody>
      </p:sp>
    </p:spTree>
    <p:extLst>
      <p:ext uri="{BB962C8B-B14F-4D97-AF65-F5344CB8AC3E}">
        <p14:creationId xmlns:p14="http://schemas.microsoft.com/office/powerpoint/2010/main" val="20539442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_Agenda">
    <p:spTree>
      <p:nvGrpSpPr>
        <p:cNvPr id="1" name=""/>
        <p:cNvGrpSpPr/>
        <p:nvPr/>
      </p:nvGrpSpPr>
      <p:grpSpPr>
        <a:xfrm>
          <a:off x="0" y="0"/>
          <a:ext cx="0" cy="0"/>
          <a:chOff x="0" y="0"/>
          <a:chExt cx="0" cy="0"/>
        </a:xfrm>
      </p:grpSpPr>
      <p:sp>
        <p:nvSpPr>
          <p:cNvPr id="3" name="Slide Number Placeholder 13"/>
          <p:cNvSpPr txBox="1">
            <a:spLocks/>
          </p:cNvSpPr>
          <p:nvPr userDrawn="1"/>
        </p:nvSpPr>
        <p:spPr bwMode="auto">
          <a:xfrm>
            <a:off x="8153400" y="6572250"/>
            <a:ext cx="609600" cy="231775"/>
          </a:xfrm>
          <a:prstGeom prst="rect">
            <a:avLst/>
          </a:prstGeom>
          <a:noFill/>
          <a:ln>
            <a:noFill/>
          </a:ln>
          <a:extLst/>
        </p:spPr>
        <p:txBody>
          <a:bodyPr/>
          <a:lstStyle>
            <a:lvl1pPr eaLnBrk="0" hangingPunct="0">
              <a:defRPr>
                <a:solidFill>
                  <a:schemeClr val="tx1"/>
                </a:solidFill>
                <a:latin typeface="Trebuchet MS" panose="020B0603020202020204" pitchFamily="34" charset="0"/>
                <a:cs typeface="Arial" panose="020B0604020202020204" pitchFamily="34" charset="0"/>
              </a:defRPr>
            </a:lvl1pPr>
            <a:lvl2pPr marL="742950" indent="-285750" eaLnBrk="0" hangingPunct="0">
              <a:defRPr>
                <a:solidFill>
                  <a:schemeClr val="tx1"/>
                </a:solidFill>
                <a:latin typeface="Trebuchet MS" panose="020B0603020202020204" pitchFamily="34" charset="0"/>
                <a:cs typeface="Arial" panose="020B0604020202020204" pitchFamily="34" charset="0"/>
              </a:defRPr>
            </a:lvl2pPr>
            <a:lvl3pPr marL="1143000" indent="-228600" eaLnBrk="0" hangingPunct="0">
              <a:defRPr>
                <a:solidFill>
                  <a:schemeClr val="tx1"/>
                </a:solidFill>
                <a:latin typeface="Trebuchet MS" panose="020B0603020202020204" pitchFamily="34" charset="0"/>
                <a:cs typeface="Arial" panose="020B0604020202020204" pitchFamily="34" charset="0"/>
              </a:defRPr>
            </a:lvl3pPr>
            <a:lvl4pPr marL="1600200" indent="-228600" eaLnBrk="0" hangingPunct="0">
              <a:defRPr>
                <a:solidFill>
                  <a:schemeClr val="tx1"/>
                </a:solidFill>
                <a:latin typeface="Trebuchet MS" panose="020B0603020202020204" pitchFamily="34" charset="0"/>
                <a:cs typeface="Arial" panose="020B0604020202020204" pitchFamily="34" charset="0"/>
              </a:defRPr>
            </a:lvl4pPr>
            <a:lvl5pPr marL="2057400" indent="-228600" eaLnBrk="0" hangingPunct="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eaLnBrk="1" hangingPunct="1">
              <a:defRPr/>
            </a:pPr>
            <a:r>
              <a:rPr lang="en-US" sz="900" dirty="0">
                <a:solidFill>
                  <a:schemeClr val="bg1"/>
                </a:solidFill>
                <a:latin typeface="Arial" panose="020B0604020202020204" pitchFamily="34" charset="0"/>
              </a:rPr>
              <a:t>Slide </a:t>
            </a:r>
            <a:fld id="{0FD2778A-3D6D-4AEF-AD6F-166ED45B57DF}" type="slidenum">
              <a:rPr lang="en-US" sz="900" smtClean="0">
                <a:solidFill>
                  <a:schemeClr val="bg1"/>
                </a:solidFill>
                <a:latin typeface="Arial" panose="020B0604020202020204" pitchFamily="34" charset="0"/>
              </a:rPr>
              <a:pPr eaLnBrk="1" hangingPunct="1">
                <a:defRPr/>
              </a:pPr>
              <a:t>‹#›</a:t>
            </a:fld>
            <a:endParaRPr lang="en-US" sz="900" dirty="0">
              <a:solidFill>
                <a:schemeClr val="bg1"/>
              </a:solidFill>
              <a:latin typeface="Arial" panose="020B0604020202020204" pitchFamily="34" charset="0"/>
            </a:endParaRPr>
          </a:p>
        </p:txBody>
      </p:sp>
      <p:sp>
        <p:nvSpPr>
          <p:cNvPr id="9" name="Text Placeholder 13"/>
          <p:cNvSpPr>
            <a:spLocks noGrp="1"/>
          </p:cNvSpPr>
          <p:nvPr>
            <p:ph type="body" sz="quarter" idx="14"/>
          </p:nvPr>
        </p:nvSpPr>
        <p:spPr>
          <a:xfrm>
            <a:off x="6438" y="544500"/>
            <a:ext cx="9137561" cy="381000"/>
          </a:xfrm>
        </p:spPr>
        <p:txBody>
          <a:bodyPr/>
          <a:lstStyle>
            <a:lvl1pPr algn="l">
              <a:buNone/>
              <a:defRPr sz="1800" b="0">
                <a:solidFill>
                  <a:schemeClr val="bg2"/>
                </a:solidFill>
                <a:latin typeface="Arial" panose="020B0604020202020204" pitchFamily="34" charset="0"/>
                <a:cs typeface="Arial" pitchFamily="34" charset="0"/>
              </a:defRPr>
            </a:lvl1pPr>
            <a:lvl2pPr>
              <a:buNone/>
              <a:defRPr/>
            </a:lvl2pPr>
            <a:lvl3pPr>
              <a:buNone/>
              <a:defRPr/>
            </a:lvl3pPr>
            <a:lvl4pPr>
              <a:buNone/>
              <a:defRPr/>
            </a:lvl4pPr>
            <a:lvl5pPr>
              <a:buNone/>
              <a:defRPr/>
            </a:lvl5pPr>
          </a:lstStyle>
          <a:p>
            <a:pPr lvl="0"/>
            <a:r>
              <a:rPr lang="en-US" dirty="0"/>
              <a:t>Edit Master text styles</a:t>
            </a:r>
          </a:p>
        </p:txBody>
      </p:sp>
    </p:spTree>
    <p:extLst>
      <p:ext uri="{BB962C8B-B14F-4D97-AF65-F5344CB8AC3E}">
        <p14:creationId xmlns:p14="http://schemas.microsoft.com/office/powerpoint/2010/main" val="18360119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_Group_Activity">
    <p:spTree>
      <p:nvGrpSpPr>
        <p:cNvPr id="1" name=""/>
        <p:cNvGrpSpPr/>
        <p:nvPr/>
      </p:nvGrpSpPr>
      <p:grpSpPr>
        <a:xfrm>
          <a:off x="0" y="0"/>
          <a:ext cx="0" cy="0"/>
          <a:chOff x="0" y="0"/>
          <a:chExt cx="0" cy="0"/>
        </a:xfrm>
      </p:grpSpPr>
      <p:sp>
        <p:nvSpPr>
          <p:cNvPr id="5" name="Slide Number Placeholder 13"/>
          <p:cNvSpPr txBox="1">
            <a:spLocks/>
          </p:cNvSpPr>
          <p:nvPr userDrawn="1"/>
        </p:nvSpPr>
        <p:spPr bwMode="auto">
          <a:xfrm>
            <a:off x="8153400" y="6572250"/>
            <a:ext cx="609600" cy="231775"/>
          </a:xfrm>
          <a:prstGeom prst="rect">
            <a:avLst/>
          </a:prstGeom>
          <a:noFill/>
          <a:ln>
            <a:noFill/>
          </a:ln>
          <a:extLst/>
        </p:spPr>
        <p:txBody>
          <a:bodyPr/>
          <a:lstStyle>
            <a:lvl1pPr eaLnBrk="0" hangingPunct="0">
              <a:defRPr>
                <a:solidFill>
                  <a:schemeClr val="tx1"/>
                </a:solidFill>
                <a:latin typeface="Trebuchet MS" panose="020B0603020202020204" pitchFamily="34" charset="0"/>
                <a:cs typeface="Arial" panose="020B0604020202020204" pitchFamily="34" charset="0"/>
              </a:defRPr>
            </a:lvl1pPr>
            <a:lvl2pPr marL="742950" indent="-285750" eaLnBrk="0" hangingPunct="0">
              <a:defRPr>
                <a:solidFill>
                  <a:schemeClr val="tx1"/>
                </a:solidFill>
                <a:latin typeface="Trebuchet MS" panose="020B0603020202020204" pitchFamily="34" charset="0"/>
                <a:cs typeface="Arial" panose="020B0604020202020204" pitchFamily="34" charset="0"/>
              </a:defRPr>
            </a:lvl2pPr>
            <a:lvl3pPr marL="1143000" indent="-228600" eaLnBrk="0" hangingPunct="0">
              <a:defRPr>
                <a:solidFill>
                  <a:schemeClr val="tx1"/>
                </a:solidFill>
                <a:latin typeface="Trebuchet MS" panose="020B0603020202020204" pitchFamily="34" charset="0"/>
                <a:cs typeface="Arial" panose="020B0604020202020204" pitchFamily="34" charset="0"/>
              </a:defRPr>
            </a:lvl3pPr>
            <a:lvl4pPr marL="1600200" indent="-228600" eaLnBrk="0" hangingPunct="0">
              <a:defRPr>
                <a:solidFill>
                  <a:schemeClr val="tx1"/>
                </a:solidFill>
                <a:latin typeface="Trebuchet MS" panose="020B0603020202020204" pitchFamily="34" charset="0"/>
                <a:cs typeface="Arial" panose="020B0604020202020204" pitchFamily="34" charset="0"/>
              </a:defRPr>
            </a:lvl4pPr>
            <a:lvl5pPr marL="2057400" indent="-228600" eaLnBrk="0" hangingPunct="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eaLnBrk="1" hangingPunct="1">
              <a:defRPr/>
            </a:pPr>
            <a:r>
              <a:rPr lang="en-US" sz="900" dirty="0">
                <a:solidFill>
                  <a:schemeClr val="bg1"/>
                </a:solidFill>
                <a:latin typeface="Arial" panose="020B0604020202020204" pitchFamily="34" charset="0"/>
              </a:rPr>
              <a:t>Slide </a:t>
            </a:r>
            <a:fld id="{F7B51F0B-C7A9-4813-9AAF-399459EB853D}" type="slidenum">
              <a:rPr lang="en-US" sz="900" smtClean="0">
                <a:solidFill>
                  <a:schemeClr val="bg1"/>
                </a:solidFill>
                <a:latin typeface="Arial" panose="020B0604020202020204" pitchFamily="34" charset="0"/>
              </a:rPr>
              <a:pPr eaLnBrk="1" hangingPunct="1">
                <a:defRPr/>
              </a:pPr>
              <a:t>‹#›</a:t>
            </a:fld>
            <a:endParaRPr lang="en-US" sz="900" dirty="0">
              <a:solidFill>
                <a:schemeClr val="bg1"/>
              </a:solidFill>
              <a:latin typeface="Arial" panose="020B0604020202020204" pitchFamily="34" charset="0"/>
            </a:endParaRPr>
          </a:p>
        </p:txBody>
      </p:sp>
      <p:pic>
        <p:nvPicPr>
          <p:cNvPr id="6" name="Picture 9" descr="course_objectives.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477000" y="2011363"/>
            <a:ext cx="2667000" cy="347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Placeholder 2"/>
          <p:cNvSpPr>
            <a:spLocks noGrp="1"/>
          </p:cNvSpPr>
          <p:nvPr>
            <p:ph type="body" sz="half" idx="1"/>
          </p:nvPr>
        </p:nvSpPr>
        <p:spPr>
          <a:xfrm>
            <a:off x="390525" y="1673352"/>
            <a:ext cx="5640387" cy="4724400"/>
          </a:xfrm>
        </p:spPr>
        <p:txBody>
          <a:bodyPr/>
          <a:lstStyle>
            <a:lvl1pPr>
              <a:defRPr sz="1800">
                <a:solidFill>
                  <a:srgbClr val="000000"/>
                </a:solidFill>
              </a:defRPr>
            </a:lvl1pPr>
            <a:lvl2pPr>
              <a:defRPr sz="1800">
                <a:solidFill>
                  <a:srgbClr val="000000"/>
                </a:solidFill>
              </a:defRPr>
            </a:lvl2pPr>
            <a:lvl3pPr>
              <a:defRPr sz="1800">
                <a:solidFill>
                  <a:srgbClr val="000000"/>
                </a:solidFill>
              </a:defRPr>
            </a:lvl3pPr>
            <a:lvl4pPr>
              <a:defRPr sz="1800">
                <a:solidFill>
                  <a:srgbClr val="000000"/>
                </a:solidFill>
              </a:defRPr>
            </a:lvl4pPr>
            <a:lvl5pPr>
              <a:defRPr sz="1800">
                <a:solidFill>
                  <a:srgbClr val="00000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3"/>
          <p:cNvSpPr>
            <a:spLocks noGrp="1"/>
          </p:cNvSpPr>
          <p:nvPr>
            <p:ph type="body" sz="quarter" idx="14"/>
          </p:nvPr>
        </p:nvSpPr>
        <p:spPr>
          <a:xfrm>
            <a:off x="6438" y="544500"/>
            <a:ext cx="9137561" cy="381000"/>
          </a:xfrm>
        </p:spPr>
        <p:txBody>
          <a:bodyPr/>
          <a:lstStyle>
            <a:lvl1pPr algn="l">
              <a:buNone/>
              <a:defRPr sz="1800" b="0">
                <a:solidFill>
                  <a:schemeClr val="bg2"/>
                </a:solidFill>
                <a:latin typeface="Arial" panose="020B0604020202020204" pitchFamily="34" charset="0"/>
                <a:cs typeface="Arial" pitchFamily="34" charset="0"/>
              </a:defRPr>
            </a:lvl1pPr>
            <a:lvl2pPr>
              <a:buNone/>
              <a:defRPr/>
            </a:lvl2pPr>
            <a:lvl3pPr>
              <a:buNone/>
              <a:defRPr/>
            </a:lvl3pPr>
            <a:lvl4pPr>
              <a:buNone/>
              <a:defRPr/>
            </a:lvl4pPr>
            <a:lvl5pPr>
              <a:buNone/>
              <a:defRPr/>
            </a:lvl5pPr>
          </a:lstStyle>
          <a:p>
            <a:pPr lvl="0"/>
            <a:r>
              <a:rPr lang="en-US" dirty="0"/>
              <a:t>Click to edit Master text styles</a:t>
            </a:r>
          </a:p>
        </p:txBody>
      </p:sp>
      <p:sp>
        <p:nvSpPr>
          <p:cNvPr id="8" name="Text Placeholder 13"/>
          <p:cNvSpPr>
            <a:spLocks noGrp="1"/>
          </p:cNvSpPr>
          <p:nvPr>
            <p:ph type="body" sz="quarter" idx="13"/>
          </p:nvPr>
        </p:nvSpPr>
        <p:spPr>
          <a:xfrm>
            <a:off x="588169" y="83274"/>
            <a:ext cx="7391400" cy="381000"/>
          </a:xfrm>
        </p:spPr>
        <p:txBody>
          <a:bodyPr/>
          <a:lstStyle>
            <a:lvl1pPr algn="l">
              <a:buNone/>
              <a:defRPr sz="2000" b="1">
                <a:solidFill>
                  <a:schemeClr val="bg1"/>
                </a:solidFill>
                <a:latin typeface="Arial" panose="020B0604020202020204" pitchFamily="34" charset="0"/>
                <a:cs typeface="Arial" pitchFamily="34" charset="0"/>
              </a:defRPr>
            </a:lvl1pPr>
            <a:lvl2pPr>
              <a:buNone/>
              <a:defRPr/>
            </a:lvl2pPr>
            <a:lvl3pPr>
              <a:buNone/>
              <a:defRPr/>
            </a:lvl3pPr>
            <a:lvl4pPr>
              <a:buNone/>
              <a:defRPr/>
            </a:lvl4pPr>
            <a:lvl5pPr>
              <a:buNone/>
              <a:defRPr/>
            </a:lvl5pPr>
          </a:lstStyle>
          <a:p>
            <a:pPr lvl="0"/>
            <a:r>
              <a:rPr lang="en-US" dirty="0"/>
              <a:t>Click to edit Master text styles</a:t>
            </a:r>
          </a:p>
        </p:txBody>
      </p:sp>
    </p:spTree>
    <p:extLst>
      <p:ext uri="{BB962C8B-B14F-4D97-AF65-F5344CB8AC3E}">
        <p14:creationId xmlns:p14="http://schemas.microsoft.com/office/powerpoint/2010/main" val="10045109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_Practice_Activity">
    <p:spTree>
      <p:nvGrpSpPr>
        <p:cNvPr id="1" name=""/>
        <p:cNvGrpSpPr/>
        <p:nvPr/>
      </p:nvGrpSpPr>
      <p:grpSpPr>
        <a:xfrm>
          <a:off x="0" y="0"/>
          <a:ext cx="0" cy="0"/>
          <a:chOff x="0" y="0"/>
          <a:chExt cx="0" cy="0"/>
        </a:xfrm>
      </p:grpSpPr>
      <p:sp>
        <p:nvSpPr>
          <p:cNvPr id="5" name="Slide Number Placeholder 13"/>
          <p:cNvSpPr txBox="1">
            <a:spLocks/>
          </p:cNvSpPr>
          <p:nvPr userDrawn="1"/>
        </p:nvSpPr>
        <p:spPr bwMode="auto">
          <a:xfrm>
            <a:off x="8153400" y="6572250"/>
            <a:ext cx="609600" cy="231775"/>
          </a:xfrm>
          <a:prstGeom prst="rect">
            <a:avLst/>
          </a:prstGeom>
          <a:noFill/>
          <a:ln>
            <a:noFill/>
          </a:ln>
          <a:extLst/>
        </p:spPr>
        <p:txBody>
          <a:bodyPr/>
          <a:lstStyle>
            <a:lvl1pPr eaLnBrk="0" hangingPunct="0">
              <a:defRPr>
                <a:solidFill>
                  <a:schemeClr val="tx1"/>
                </a:solidFill>
                <a:latin typeface="Trebuchet MS" panose="020B0603020202020204" pitchFamily="34" charset="0"/>
                <a:cs typeface="Arial" panose="020B0604020202020204" pitchFamily="34" charset="0"/>
              </a:defRPr>
            </a:lvl1pPr>
            <a:lvl2pPr marL="742950" indent="-285750" eaLnBrk="0" hangingPunct="0">
              <a:defRPr>
                <a:solidFill>
                  <a:schemeClr val="tx1"/>
                </a:solidFill>
                <a:latin typeface="Trebuchet MS" panose="020B0603020202020204" pitchFamily="34" charset="0"/>
                <a:cs typeface="Arial" panose="020B0604020202020204" pitchFamily="34" charset="0"/>
              </a:defRPr>
            </a:lvl2pPr>
            <a:lvl3pPr marL="1143000" indent="-228600" eaLnBrk="0" hangingPunct="0">
              <a:defRPr>
                <a:solidFill>
                  <a:schemeClr val="tx1"/>
                </a:solidFill>
                <a:latin typeface="Trebuchet MS" panose="020B0603020202020204" pitchFamily="34" charset="0"/>
                <a:cs typeface="Arial" panose="020B0604020202020204" pitchFamily="34" charset="0"/>
              </a:defRPr>
            </a:lvl3pPr>
            <a:lvl4pPr marL="1600200" indent="-228600" eaLnBrk="0" hangingPunct="0">
              <a:defRPr>
                <a:solidFill>
                  <a:schemeClr val="tx1"/>
                </a:solidFill>
                <a:latin typeface="Trebuchet MS" panose="020B0603020202020204" pitchFamily="34" charset="0"/>
                <a:cs typeface="Arial" panose="020B0604020202020204" pitchFamily="34" charset="0"/>
              </a:defRPr>
            </a:lvl4pPr>
            <a:lvl5pPr marL="2057400" indent="-228600" eaLnBrk="0" hangingPunct="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eaLnBrk="1" hangingPunct="1">
              <a:defRPr/>
            </a:pPr>
            <a:r>
              <a:rPr lang="en-US" sz="900" dirty="0">
                <a:solidFill>
                  <a:schemeClr val="bg1"/>
                </a:solidFill>
                <a:latin typeface="Arial" panose="020B0604020202020204" pitchFamily="34" charset="0"/>
              </a:rPr>
              <a:t>Slide </a:t>
            </a:r>
            <a:fld id="{1BCF19F1-9FE5-4D3A-9BFC-E9302A35DF73}" type="slidenum">
              <a:rPr lang="en-US" sz="900" smtClean="0">
                <a:solidFill>
                  <a:schemeClr val="bg1"/>
                </a:solidFill>
                <a:latin typeface="Arial" panose="020B0604020202020204" pitchFamily="34" charset="0"/>
              </a:rPr>
              <a:pPr eaLnBrk="1" hangingPunct="1">
                <a:defRPr/>
              </a:pPr>
              <a:t>‹#›</a:t>
            </a:fld>
            <a:endParaRPr lang="en-US" sz="900" dirty="0">
              <a:solidFill>
                <a:schemeClr val="bg1"/>
              </a:solidFill>
              <a:latin typeface="Arial" panose="020B0604020202020204" pitchFamily="34" charset="0"/>
            </a:endParaRPr>
          </a:p>
        </p:txBody>
      </p:sp>
      <p:pic>
        <p:nvPicPr>
          <p:cNvPr id="6" name="Picture 9" descr="course_objectives.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477000" y="2011363"/>
            <a:ext cx="2667000" cy="347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Placeholder 2"/>
          <p:cNvSpPr>
            <a:spLocks noGrp="1"/>
          </p:cNvSpPr>
          <p:nvPr>
            <p:ph type="body" sz="half" idx="1"/>
          </p:nvPr>
        </p:nvSpPr>
        <p:spPr>
          <a:xfrm>
            <a:off x="390525" y="1673352"/>
            <a:ext cx="5640387" cy="4724400"/>
          </a:xfrm>
        </p:spPr>
        <p:txBody>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3"/>
          <p:cNvSpPr>
            <a:spLocks noGrp="1"/>
          </p:cNvSpPr>
          <p:nvPr>
            <p:ph type="body" sz="quarter" idx="14"/>
          </p:nvPr>
        </p:nvSpPr>
        <p:spPr>
          <a:xfrm>
            <a:off x="6438" y="544500"/>
            <a:ext cx="9137561" cy="381000"/>
          </a:xfrm>
        </p:spPr>
        <p:txBody>
          <a:bodyPr/>
          <a:lstStyle>
            <a:lvl1pPr algn="l">
              <a:buNone/>
              <a:defRPr sz="1800" b="0">
                <a:solidFill>
                  <a:schemeClr val="bg2"/>
                </a:solidFill>
                <a:latin typeface="Arial" panose="020B0604020202020204" pitchFamily="34" charset="0"/>
                <a:cs typeface="Arial" pitchFamily="34" charset="0"/>
              </a:defRPr>
            </a:lvl1pPr>
            <a:lvl2pPr>
              <a:buNone/>
              <a:defRPr/>
            </a:lvl2pPr>
            <a:lvl3pPr>
              <a:buNone/>
              <a:defRPr/>
            </a:lvl3pPr>
            <a:lvl4pPr>
              <a:buNone/>
              <a:defRPr/>
            </a:lvl4pPr>
            <a:lvl5pPr>
              <a:buNone/>
              <a:defRPr/>
            </a:lvl5pPr>
          </a:lstStyle>
          <a:p>
            <a:pPr lvl="0"/>
            <a:r>
              <a:rPr lang="en-US" dirty="0"/>
              <a:t>Click to edit Master text styles</a:t>
            </a:r>
          </a:p>
        </p:txBody>
      </p:sp>
      <p:sp>
        <p:nvSpPr>
          <p:cNvPr id="8" name="Text Placeholder 13"/>
          <p:cNvSpPr>
            <a:spLocks noGrp="1"/>
          </p:cNvSpPr>
          <p:nvPr>
            <p:ph type="body" sz="quarter" idx="13"/>
          </p:nvPr>
        </p:nvSpPr>
        <p:spPr>
          <a:xfrm>
            <a:off x="588169" y="83274"/>
            <a:ext cx="7391400" cy="381000"/>
          </a:xfrm>
        </p:spPr>
        <p:txBody>
          <a:bodyPr/>
          <a:lstStyle>
            <a:lvl1pPr algn="l">
              <a:buNone/>
              <a:defRPr sz="2000" b="1">
                <a:solidFill>
                  <a:schemeClr val="bg1"/>
                </a:solidFill>
                <a:latin typeface="Arial" panose="020B0604020202020204" pitchFamily="34" charset="0"/>
                <a:cs typeface="Arial" pitchFamily="34" charset="0"/>
              </a:defRPr>
            </a:lvl1pPr>
            <a:lvl2pPr>
              <a:buNone/>
              <a:defRPr/>
            </a:lvl2pPr>
            <a:lvl3pPr>
              <a:buNone/>
              <a:defRPr/>
            </a:lvl3pPr>
            <a:lvl4pPr>
              <a:buNone/>
              <a:defRPr/>
            </a:lvl4pPr>
            <a:lvl5pPr>
              <a:buNone/>
              <a:defRPr/>
            </a:lvl5pPr>
          </a:lstStyle>
          <a:p>
            <a:pPr lvl="0"/>
            <a:r>
              <a:rPr lang="en-US" dirty="0"/>
              <a:t>Click to edit Master text styles</a:t>
            </a:r>
          </a:p>
        </p:txBody>
      </p:sp>
    </p:spTree>
    <p:extLst>
      <p:ext uri="{BB962C8B-B14F-4D97-AF65-F5344CB8AC3E}">
        <p14:creationId xmlns:p14="http://schemas.microsoft.com/office/powerpoint/2010/main" val="4496481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_Knowledge_Check">
    <p:spTree>
      <p:nvGrpSpPr>
        <p:cNvPr id="1" name=""/>
        <p:cNvGrpSpPr/>
        <p:nvPr/>
      </p:nvGrpSpPr>
      <p:grpSpPr>
        <a:xfrm>
          <a:off x="0" y="0"/>
          <a:ext cx="0" cy="0"/>
          <a:chOff x="0" y="0"/>
          <a:chExt cx="0" cy="0"/>
        </a:xfrm>
      </p:grpSpPr>
      <p:sp>
        <p:nvSpPr>
          <p:cNvPr id="7" name="Slide Number Placeholder 13"/>
          <p:cNvSpPr txBox="1">
            <a:spLocks/>
          </p:cNvSpPr>
          <p:nvPr userDrawn="1"/>
        </p:nvSpPr>
        <p:spPr bwMode="auto">
          <a:xfrm>
            <a:off x="8153400" y="6572250"/>
            <a:ext cx="609600" cy="231775"/>
          </a:xfrm>
          <a:prstGeom prst="rect">
            <a:avLst/>
          </a:prstGeom>
          <a:noFill/>
          <a:ln>
            <a:noFill/>
          </a:ln>
          <a:extLst/>
        </p:spPr>
        <p:txBody>
          <a:bodyPr/>
          <a:lstStyle>
            <a:lvl1pPr eaLnBrk="0" hangingPunct="0">
              <a:defRPr>
                <a:solidFill>
                  <a:schemeClr val="tx1"/>
                </a:solidFill>
                <a:latin typeface="Trebuchet MS" panose="020B0603020202020204" pitchFamily="34" charset="0"/>
                <a:cs typeface="Arial" panose="020B0604020202020204" pitchFamily="34" charset="0"/>
              </a:defRPr>
            </a:lvl1pPr>
            <a:lvl2pPr marL="742950" indent="-285750" eaLnBrk="0" hangingPunct="0">
              <a:defRPr>
                <a:solidFill>
                  <a:schemeClr val="tx1"/>
                </a:solidFill>
                <a:latin typeface="Trebuchet MS" panose="020B0603020202020204" pitchFamily="34" charset="0"/>
                <a:cs typeface="Arial" panose="020B0604020202020204" pitchFamily="34" charset="0"/>
              </a:defRPr>
            </a:lvl2pPr>
            <a:lvl3pPr marL="1143000" indent="-228600" eaLnBrk="0" hangingPunct="0">
              <a:defRPr>
                <a:solidFill>
                  <a:schemeClr val="tx1"/>
                </a:solidFill>
                <a:latin typeface="Trebuchet MS" panose="020B0603020202020204" pitchFamily="34" charset="0"/>
                <a:cs typeface="Arial" panose="020B0604020202020204" pitchFamily="34" charset="0"/>
              </a:defRPr>
            </a:lvl3pPr>
            <a:lvl4pPr marL="1600200" indent="-228600" eaLnBrk="0" hangingPunct="0">
              <a:defRPr>
                <a:solidFill>
                  <a:schemeClr val="tx1"/>
                </a:solidFill>
                <a:latin typeface="Trebuchet MS" panose="020B0603020202020204" pitchFamily="34" charset="0"/>
                <a:cs typeface="Arial" panose="020B0604020202020204" pitchFamily="34" charset="0"/>
              </a:defRPr>
            </a:lvl4pPr>
            <a:lvl5pPr marL="2057400" indent="-228600" eaLnBrk="0" hangingPunct="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eaLnBrk="1" hangingPunct="1">
              <a:defRPr/>
            </a:pPr>
            <a:r>
              <a:rPr lang="en-US" sz="900" dirty="0">
                <a:solidFill>
                  <a:schemeClr val="bg1"/>
                </a:solidFill>
                <a:latin typeface="Arial" panose="020B0604020202020204" pitchFamily="34" charset="0"/>
              </a:rPr>
              <a:t>Slide </a:t>
            </a:r>
            <a:fld id="{4F6D00CD-8A96-47D6-B34A-948C546C1109}" type="slidenum">
              <a:rPr lang="en-US" sz="900" smtClean="0">
                <a:solidFill>
                  <a:schemeClr val="bg1"/>
                </a:solidFill>
                <a:latin typeface="Arial" panose="020B0604020202020204" pitchFamily="34" charset="0"/>
              </a:rPr>
              <a:pPr eaLnBrk="1" hangingPunct="1">
                <a:defRPr/>
              </a:pPr>
              <a:t>‹#›</a:t>
            </a:fld>
            <a:endParaRPr lang="en-US" sz="900" dirty="0">
              <a:solidFill>
                <a:schemeClr val="bg1"/>
              </a:solidFill>
              <a:latin typeface="Arial" panose="020B0604020202020204" pitchFamily="34" charset="0"/>
            </a:endParaRPr>
          </a:p>
        </p:txBody>
      </p:sp>
      <p:pic>
        <p:nvPicPr>
          <p:cNvPr id="10" name="Picture 8" descr="question.png"/>
          <p:cNvPicPr>
            <a:picLocks noChangeAspect="1"/>
          </p:cNvPicPr>
          <p:nvPr userDrawn="1"/>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742238" y="885825"/>
            <a:ext cx="1406525" cy="151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Placeholder 2"/>
          <p:cNvSpPr>
            <a:spLocks noGrp="1"/>
          </p:cNvSpPr>
          <p:nvPr>
            <p:ph type="body" sz="half" idx="1"/>
          </p:nvPr>
        </p:nvSpPr>
        <p:spPr>
          <a:xfrm>
            <a:off x="390525" y="1676400"/>
            <a:ext cx="7229475" cy="609600"/>
          </a:xfrm>
        </p:spPr>
        <p:txBody>
          <a:bodyPr/>
          <a:lstStyle>
            <a:lvl1pPr>
              <a:defRPr sz="1600"/>
            </a:lvl1pPr>
          </a:lstStyle>
          <a:p>
            <a:pPr lvl="0"/>
            <a:r>
              <a:rPr lang="en-US" dirty="0"/>
              <a:t>Click to edit Master text styles</a:t>
            </a:r>
          </a:p>
        </p:txBody>
      </p:sp>
      <p:sp>
        <p:nvSpPr>
          <p:cNvPr id="8" name="Text Placeholder 2"/>
          <p:cNvSpPr>
            <a:spLocks noGrp="1"/>
          </p:cNvSpPr>
          <p:nvPr>
            <p:ph type="body" sz="half" idx="17"/>
          </p:nvPr>
        </p:nvSpPr>
        <p:spPr>
          <a:xfrm>
            <a:off x="390525" y="2362200"/>
            <a:ext cx="7229475" cy="533400"/>
          </a:xfrm>
        </p:spPr>
        <p:txBody>
          <a:bodyPr/>
          <a:lstStyle>
            <a:lvl1pPr>
              <a:buNone/>
              <a:defRPr lang="en-US" sz="1600" i="1" kern="1200" dirty="0">
                <a:solidFill>
                  <a:schemeClr val="accent1"/>
                </a:solidFill>
                <a:latin typeface="Arial" pitchFamily="34" charset="0"/>
                <a:ea typeface="+mn-ea"/>
                <a:cs typeface="Arial" pitchFamily="34" charset="0"/>
              </a:defRPr>
            </a:lvl1pPr>
            <a:lvl2pPr>
              <a:buNone/>
              <a:defRPr i="1">
                <a:solidFill>
                  <a:srgbClr val="CC0000"/>
                </a:solidFill>
              </a:defRPr>
            </a:lvl2pPr>
            <a:lvl3pPr>
              <a:buNone/>
              <a:defRPr i="1">
                <a:solidFill>
                  <a:srgbClr val="CC0000"/>
                </a:solidFill>
              </a:defRPr>
            </a:lvl3pPr>
            <a:lvl4pPr>
              <a:buNone/>
              <a:defRPr i="1">
                <a:solidFill>
                  <a:srgbClr val="CC0000"/>
                </a:solidFill>
              </a:defRPr>
            </a:lvl4pPr>
            <a:lvl5pPr>
              <a:buNone/>
              <a:defRPr i="1">
                <a:solidFill>
                  <a:srgbClr val="CC0000"/>
                </a:solidFill>
              </a:defRPr>
            </a:lvl5pPr>
          </a:lstStyle>
          <a:p>
            <a:pPr lvl="0"/>
            <a:r>
              <a:rPr lang="en-US" dirty="0"/>
              <a:t>Click to edit Master text styles</a:t>
            </a:r>
          </a:p>
        </p:txBody>
      </p:sp>
      <p:sp>
        <p:nvSpPr>
          <p:cNvPr id="9" name="Text Placeholder 2"/>
          <p:cNvSpPr>
            <a:spLocks noGrp="1"/>
          </p:cNvSpPr>
          <p:nvPr>
            <p:ph type="body" sz="half" idx="18"/>
          </p:nvPr>
        </p:nvSpPr>
        <p:spPr>
          <a:xfrm>
            <a:off x="390525" y="2895600"/>
            <a:ext cx="7229475" cy="3581400"/>
          </a:xfrm>
        </p:spPr>
        <p:txBody>
          <a:bodyPr/>
          <a:lstStyle>
            <a:lvl1pPr marL="342900" indent="-342900">
              <a:buSzPct val="100000"/>
              <a:buFont typeface="+mj-lt"/>
              <a:buAutoNum type="alphaLcPeriod"/>
              <a:defRPr sz="1600">
                <a:solidFill>
                  <a:srgbClr val="000000"/>
                </a:solidFill>
              </a:defRPr>
            </a:lvl1pPr>
            <a:lvl2pPr marL="685800" indent="-342900">
              <a:buSzPct val="80000"/>
              <a:buFont typeface="+mj-lt"/>
              <a:buAutoNum type="alphaLcPeriod"/>
              <a:defRPr sz="1600">
                <a:solidFill>
                  <a:srgbClr val="000000"/>
                </a:solidFill>
              </a:defRPr>
            </a:lvl2pPr>
            <a:lvl3pPr marL="1028700" indent="-342900">
              <a:buSzPct val="80000"/>
              <a:buFont typeface="+mj-lt"/>
              <a:buAutoNum type="alphaLcPeriod"/>
              <a:defRPr sz="1600">
                <a:solidFill>
                  <a:srgbClr val="000000"/>
                </a:solidFill>
              </a:defRPr>
            </a:lvl3pPr>
            <a:lvl4pPr marL="1371600" indent="-342900">
              <a:buSzPct val="80000"/>
              <a:buFont typeface="+mj-lt"/>
              <a:buAutoNum type="alphaLcPeriod"/>
              <a:defRPr sz="1600">
                <a:solidFill>
                  <a:srgbClr val="000000"/>
                </a:solidFill>
              </a:defRPr>
            </a:lvl4pPr>
            <a:lvl5pPr marL="1719262" indent="-342900">
              <a:buSzPct val="80000"/>
              <a:buFont typeface="+mj-lt"/>
              <a:buAutoNum type="alphaLcPeriod"/>
              <a:defRPr sz="1600">
                <a:solidFill>
                  <a:srgbClr val="00000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0"/>
            <a:endParaRPr lang="en-US" dirty="0"/>
          </a:p>
        </p:txBody>
      </p:sp>
      <p:sp>
        <p:nvSpPr>
          <p:cNvPr id="14" name="Text Placeholder 13"/>
          <p:cNvSpPr>
            <a:spLocks noGrp="1"/>
          </p:cNvSpPr>
          <p:nvPr>
            <p:ph type="body" sz="quarter" idx="14"/>
          </p:nvPr>
        </p:nvSpPr>
        <p:spPr>
          <a:xfrm>
            <a:off x="6438" y="544500"/>
            <a:ext cx="9137561" cy="381000"/>
          </a:xfrm>
        </p:spPr>
        <p:txBody>
          <a:bodyPr/>
          <a:lstStyle>
            <a:lvl1pPr algn="l">
              <a:buNone/>
              <a:defRPr sz="1800" b="0">
                <a:solidFill>
                  <a:schemeClr val="bg2"/>
                </a:solidFill>
                <a:latin typeface="Arial" panose="020B0604020202020204" pitchFamily="34" charset="0"/>
                <a:cs typeface="Arial" pitchFamily="34" charset="0"/>
              </a:defRPr>
            </a:lvl1pPr>
            <a:lvl2pPr>
              <a:buNone/>
              <a:defRPr/>
            </a:lvl2pPr>
            <a:lvl3pPr>
              <a:buNone/>
              <a:defRPr/>
            </a:lvl3pPr>
            <a:lvl4pPr>
              <a:buNone/>
              <a:defRPr/>
            </a:lvl4pPr>
            <a:lvl5pPr>
              <a:buNone/>
              <a:defRPr/>
            </a:lvl5pPr>
          </a:lstStyle>
          <a:p>
            <a:pPr lvl="0"/>
            <a:r>
              <a:rPr lang="en-US" dirty="0"/>
              <a:t>Click to edit Master text styles</a:t>
            </a:r>
          </a:p>
        </p:txBody>
      </p:sp>
      <p:sp>
        <p:nvSpPr>
          <p:cNvPr id="13" name="Text Placeholder 13"/>
          <p:cNvSpPr>
            <a:spLocks noGrp="1"/>
          </p:cNvSpPr>
          <p:nvPr>
            <p:ph type="body" sz="quarter" idx="13"/>
          </p:nvPr>
        </p:nvSpPr>
        <p:spPr>
          <a:xfrm>
            <a:off x="588169" y="83274"/>
            <a:ext cx="7391400" cy="381000"/>
          </a:xfrm>
        </p:spPr>
        <p:txBody>
          <a:bodyPr/>
          <a:lstStyle>
            <a:lvl1pPr algn="l">
              <a:buNone/>
              <a:defRPr sz="2000" b="1">
                <a:solidFill>
                  <a:schemeClr val="bg1"/>
                </a:solidFill>
                <a:latin typeface="Arial" panose="020B0604020202020204" pitchFamily="34" charset="0"/>
                <a:cs typeface="Arial" pitchFamily="34" charset="0"/>
              </a:defRPr>
            </a:lvl1pPr>
            <a:lvl2pPr>
              <a:buNone/>
              <a:defRPr/>
            </a:lvl2pPr>
            <a:lvl3pPr>
              <a:buNone/>
              <a:defRPr/>
            </a:lvl3pPr>
            <a:lvl4pPr>
              <a:buNone/>
              <a:defRPr/>
            </a:lvl4pPr>
            <a:lvl5pPr>
              <a:buNone/>
              <a:defRPr/>
            </a:lvl5pPr>
          </a:lstStyle>
          <a:p>
            <a:pPr lvl="0"/>
            <a:r>
              <a:rPr lang="en-US" dirty="0"/>
              <a:t>Click to edit Master text styles</a:t>
            </a:r>
          </a:p>
        </p:txBody>
      </p:sp>
    </p:spTree>
    <p:extLst>
      <p:ext uri="{BB962C8B-B14F-4D97-AF65-F5344CB8AC3E}">
        <p14:creationId xmlns:p14="http://schemas.microsoft.com/office/powerpoint/2010/main" val="11762525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_Answer">
    <p:spTree>
      <p:nvGrpSpPr>
        <p:cNvPr id="1" name=""/>
        <p:cNvGrpSpPr/>
        <p:nvPr/>
      </p:nvGrpSpPr>
      <p:grpSpPr>
        <a:xfrm>
          <a:off x="0" y="0"/>
          <a:ext cx="0" cy="0"/>
          <a:chOff x="0" y="0"/>
          <a:chExt cx="0" cy="0"/>
        </a:xfrm>
      </p:grpSpPr>
      <p:sp>
        <p:nvSpPr>
          <p:cNvPr id="7" name="Slide Number Placeholder 13"/>
          <p:cNvSpPr txBox="1">
            <a:spLocks/>
          </p:cNvSpPr>
          <p:nvPr userDrawn="1"/>
        </p:nvSpPr>
        <p:spPr bwMode="auto">
          <a:xfrm>
            <a:off x="8153400" y="6572250"/>
            <a:ext cx="609600" cy="231775"/>
          </a:xfrm>
          <a:prstGeom prst="rect">
            <a:avLst/>
          </a:prstGeom>
          <a:noFill/>
          <a:ln>
            <a:noFill/>
          </a:ln>
          <a:extLst/>
        </p:spPr>
        <p:txBody>
          <a:bodyPr/>
          <a:lstStyle>
            <a:lvl1pPr eaLnBrk="0" hangingPunct="0">
              <a:defRPr>
                <a:solidFill>
                  <a:schemeClr val="tx1"/>
                </a:solidFill>
                <a:latin typeface="Trebuchet MS" panose="020B0603020202020204" pitchFamily="34" charset="0"/>
                <a:cs typeface="Arial" panose="020B0604020202020204" pitchFamily="34" charset="0"/>
              </a:defRPr>
            </a:lvl1pPr>
            <a:lvl2pPr marL="742950" indent="-285750" eaLnBrk="0" hangingPunct="0">
              <a:defRPr>
                <a:solidFill>
                  <a:schemeClr val="tx1"/>
                </a:solidFill>
                <a:latin typeface="Trebuchet MS" panose="020B0603020202020204" pitchFamily="34" charset="0"/>
                <a:cs typeface="Arial" panose="020B0604020202020204" pitchFamily="34" charset="0"/>
              </a:defRPr>
            </a:lvl2pPr>
            <a:lvl3pPr marL="1143000" indent="-228600" eaLnBrk="0" hangingPunct="0">
              <a:defRPr>
                <a:solidFill>
                  <a:schemeClr val="tx1"/>
                </a:solidFill>
                <a:latin typeface="Trebuchet MS" panose="020B0603020202020204" pitchFamily="34" charset="0"/>
                <a:cs typeface="Arial" panose="020B0604020202020204" pitchFamily="34" charset="0"/>
              </a:defRPr>
            </a:lvl3pPr>
            <a:lvl4pPr marL="1600200" indent="-228600" eaLnBrk="0" hangingPunct="0">
              <a:defRPr>
                <a:solidFill>
                  <a:schemeClr val="tx1"/>
                </a:solidFill>
                <a:latin typeface="Trebuchet MS" panose="020B0603020202020204" pitchFamily="34" charset="0"/>
                <a:cs typeface="Arial" panose="020B0604020202020204" pitchFamily="34" charset="0"/>
              </a:defRPr>
            </a:lvl4pPr>
            <a:lvl5pPr marL="2057400" indent="-228600" eaLnBrk="0" hangingPunct="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eaLnBrk="1" hangingPunct="1">
              <a:defRPr/>
            </a:pPr>
            <a:r>
              <a:rPr lang="en-US" sz="900" dirty="0">
                <a:solidFill>
                  <a:schemeClr val="bg1"/>
                </a:solidFill>
                <a:latin typeface="Arial" panose="020B0604020202020204" pitchFamily="34" charset="0"/>
              </a:rPr>
              <a:t>Slide </a:t>
            </a:r>
            <a:fld id="{1E92B460-B748-4CF6-8908-A2100B3EB147}" type="slidenum">
              <a:rPr lang="en-US" sz="900" smtClean="0">
                <a:solidFill>
                  <a:schemeClr val="bg1"/>
                </a:solidFill>
                <a:latin typeface="Arial" panose="020B0604020202020204" pitchFamily="34" charset="0"/>
              </a:rPr>
              <a:pPr eaLnBrk="1" hangingPunct="1">
                <a:defRPr/>
              </a:pPr>
              <a:t>‹#›</a:t>
            </a:fld>
            <a:endParaRPr lang="en-US" sz="900" dirty="0">
              <a:solidFill>
                <a:schemeClr val="bg1"/>
              </a:solidFill>
              <a:latin typeface="Arial" panose="020B0604020202020204" pitchFamily="34" charset="0"/>
            </a:endParaRPr>
          </a:p>
        </p:txBody>
      </p:sp>
      <p:pic>
        <p:nvPicPr>
          <p:cNvPr id="8" name="Picture 8" descr="question.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742238" y="885825"/>
            <a:ext cx="1406525" cy="151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2"/>
          <p:cNvSpPr>
            <a:spLocks noGrp="1"/>
          </p:cNvSpPr>
          <p:nvPr>
            <p:ph type="body" sz="half" idx="17"/>
          </p:nvPr>
        </p:nvSpPr>
        <p:spPr>
          <a:xfrm>
            <a:off x="390525" y="2362200"/>
            <a:ext cx="7229475" cy="533400"/>
          </a:xfrm>
        </p:spPr>
        <p:txBody>
          <a:bodyPr/>
          <a:lstStyle>
            <a:lvl1pPr>
              <a:buNone/>
              <a:defRPr lang="en-US" sz="1600" i="1" kern="1200" dirty="0">
                <a:solidFill>
                  <a:schemeClr val="accent1"/>
                </a:solidFill>
                <a:latin typeface="Arial" pitchFamily="34" charset="0"/>
                <a:ea typeface="+mn-ea"/>
                <a:cs typeface="Arial" pitchFamily="34" charset="0"/>
              </a:defRPr>
            </a:lvl1pPr>
            <a:lvl2pPr>
              <a:buNone/>
              <a:defRPr i="1">
                <a:solidFill>
                  <a:srgbClr val="CC0000"/>
                </a:solidFill>
              </a:defRPr>
            </a:lvl2pPr>
            <a:lvl3pPr>
              <a:buNone/>
              <a:defRPr i="1">
                <a:solidFill>
                  <a:srgbClr val="CC0000"/>
                </a:solidFill>
              </a:defRPr>
            </a:lvl3pPr>
            <a:lvl4pPr>
              <a:buNone/>
              <a:defRPr i="1">
                <a:solidFill>
                  <a:srgbClr val="CC0000"/>
                </a:solidFill>
              </a:defRPr>
            </a:lvl4pPr>
            <a:lvl5pPr>
              <a:buNone/>
              <a:defRPr i="1">
                <a:solidFill>
                  <a:srgbClr val="CC0000"/>
                </a:solidFill>
              </a:defRPr>
            </a:lvl5pPr>
          </a:lstStyle>
          <a:p>
            <a:pPr lvl="0"/>
            <a:r>
              <a:rPr lang="en-US" dirty="0"/>
              <a:t>Click to edit Master text styles</a:t>
            </a:r>
          </a:p>
        </p:txBody>
      </p:sp>
      <p:sp>
        <p:nvSpPr>
          <p:cNvPr id="17" name="Text Placeholder 2"/>
          <p:cNvSpPr>
            <a:spLocks noGrp="1"/>
          </p:cNvSpPr>
          <p:nvPr>
            <p:ph type="body" sz="half" idx="18"/>
          </p:nvPr>
        </p:nvSpPr>
        <p:spPr>
          <a:xfrm>
            <a:off x="390525" y="2895600"/>
            <a:ext cx="7229475" cy="3581400"/>
          </a:xfrm>
          <a:noFill/>
          <a:ln w="9525">
            <a:noFill/>
            <a:miter lim="800000"/>
            <a:headEnd/>
            <a:tailEnd/>
          </a:ln>
        </p:spPr>
        <p:txBody>
          <a:bodyPr/>
          <a:lstStyle>
            <a:lvl1pPr marL="342900" indent="-342900" algn="l" rtl="0" eaLnBrk="1" fontAlgn="base" hangingPunct="1">
              <a:spcAft>
                <a:spcPct val="0"/>
              </a:spcAft>
              <a:buClr>
                <a:srgbClr val="AF2828"/>
              </a:buClr>
              <a:buSzPct val="100000"/>
              <a:buFont typeface="+mj-lt"/>
              <a:buAutoNum type="alphaLcPeriod"/>
              <a:defRPr lang="en-US" sz="1600" dirty="0" smtClean="0">
                <a:solidFill>
                  <a:srgbClr val="000000"/>
                </a:solidFill>
                <a:latin typeface="Arial" pitchFamily="34" charset="0"/>
                <a:ea typeface="+mn-ea"/>
                <a:cs typeface="Arial" pitchFamily="34" charset="0"/>
              </a:defRPr>
            </a:lvl1pPr>
            <a:lvl2pPr marL="685800" indent="-342900" algn="l" rtl="0" eaLnBrk="1" fontAlgn="base" hangingPunct="1">
              <a:spcAft>
                <a:spcPct val="0"/>
              </a:spcAft>
              <a:buClr>
                <a:srgbClr val="AF2828"/>
              </a:buClr>
              <a:buSzPct val="80000"/>
              <a:buFont typeface="+mj-lt"/>
              <a:buAutoNum type="alphaLcPeriod"/>
              <a:defRPr lang="en-US" sz="1600" dirty="0" smtClean="0">
                <a:solidFill>
                  <a:srgbClr val="000000"/>
                </a:solidFill>
                <a:latin typeface="Arial" pitchFamily="34" charset="0"/>
                <a:ea typeface="+mn-ea"/>
                <a:cs typeface="Arial" pitchFamily="34" charset="0"/>
              </a:defRPr>
            </a:lvl2pPr>
            <a:lvl3pPr marL="1028700" indent="-342900" algn="l" rtl="0" eaLnBrk="1" fontAlgn="base" hangingPunct="1">
              <a:spcAft>
                <a:spcPct val="0"/>
              </a:spcAft>
              <a:buClr>
                <a:srgbClr val="AF2828"/>
              </a:buClr>
              <a:buSzPct val="80000"/>
              <a:buFont typeface="+mj-lt"/>
              <a:buAutoNum type="alphaLcPeriod"/>
              <a:defRPr lang="en-US" sz="1600" dirty="0" smtClean="0">
                <a:solidFill>
                  <a:srgbClr val="000000"/>
                </a:solidFill>
                <a:latin typeface="Arial" pitchFamily="34" charset="0"/>
                <a:ea typeface="+mn-ea"/>
                <a:cs typeface="Arial" pitchFamily="34" charset="0"/>
              </a:defRPr>
            </a:lvl3pPr>
            <a:lvl4pPr marL="1371600" indent="-342900" algn="l" rtl="0" eaLnBrk="1" fontAlgn="base" hangingPunct="1">
              <a:spcAft>
                <a:spcPct val="0"/>
              </a:spcAft>
              <a:buClr>
                <a:srgbClr val="AF2828"/>
              </a:buClr>
              <a:buSzPct val="80000"/>
              <a:buFont typeface="+mj-lt"/>
              <a:buAutoNum type="alphaLcPeriod"/>
              <a:defRPr lang="en-US" sz="1600" dirty="0" smtClean="0">
                <a:solidFill>
                  <a:srgbClr val="000000"/>
                </a:solidFill>
                <a:latin typeface="Arial" pitchFamily="34" charset="0"/>
                <a:ea typeface="+mn-ea"/>
                <a:cs typeface="Arial" pitchFamily="34" charset="0"/>
              </a:defRPr>
            </a:lvl4pPr>
            <a:lvl5pPr marL="1719262" indent="-342900" algn="l" rtl="0" eaLnBrk="1" fontAlgn="base" hangingPunct="1">
              <a:spcAft>
                <a:spcPct val="0"/>
              </a:spcAft>
              <a:buClr>
                <a:srgbClr val="AF2828"/>
              </a:buClr>
              <a:buSzPct val="80000"/>
              <a:buFont typeface="+mj-lt"/>
              <a:buAutoNum type="alphaLcPeriod"/>
              <a:defRPr lang="en-US" sz="1600" dirty="0">
                <a:solidFill>
                  <a:srgbClr val="000000"/>
                </a:solidFill>
                <a:latin typeface="Arial" pitchFamily="34" charset="0"/>
                <a:ea typeface="+mn-ea"/>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2"/>
          <p:cNvSpPr>
            <a:spLocks noGrp="1"/>
          </p:cNvSpPr>
          <p:nvPr>
            <p:ph type="body" sz="half" idx="1"/>
          </p:nvPr>
        </p:nvSpPr>
        <p:spPr>
          <a:xfrm>
            <a:off x="390525" y="1676400"/>
            <a:ext cx="7229475" cy="609600"/>
          </a:xfrm>
        </p:spPr>
        <p:txBody>
          <a:bodyPr/>
          <a:lstStyle>
            <a:lvl1pPr>
              <a:defRPr sz="1600"/>
            </a:lvl1pPr>
          </a:lstStyle>
          <a:p>
            <a:pPr lvl="0"/>
            <a:r>
              <a:rPr lang="en-US" dirty="0"/>
              <a:t>Click to edit Master text styles</a:t>
            </a:r>
          </a:p>
        </p:txBody>
      </p:sp>
      <p:sp>
        <p:nvSpPr>
          <p:cNvPr id="13" name="Text Placeholder 13"/>
          <p:cNvSpPr>
            <a:spLocks noGrp="1"/>
          </p:cNvSpPr>
          <p:nvPr>
            <p:ph type="body" sz="quarter" idx="14"/>
          </p:nvPr>
        </p:nvSpPr>
        <p:spPr>
          <a:xfrm>
            <a:off x="6438" y="544500"/>
            <a:ext cx="9137561" cy="381000"/>
          </a:xfrm>
        </p:spPr>
        <p:txBody>
          <a:bodyPr/>
          <a:lstStyle>
            <a:lvl1pPr algn="l">
              <a:buNone/>
              <a:defRPr sz="1800" b="0">
                <a:solidFill>
                  <a:schemeClr val="bg2"/>
                </a:solidFill>
                <a:latin typeface="Arial" panose="020B0604020202020204" pitchFamily="34" charset="0"/>
                <a:cs typeface="Arial" pitchFamily="34" charset="0"/>
              </a:defRPr>
            </a:lvl1pPr>
            <a:lvl2pPr>
              <a:buNone/>
              <a:defRPr/>
            </a:lvl2pPr>
            <a:lvl3pPr>
              <a:buNone/>
              <a:defRPr/>
            </a:lvl3pPr>
            <a:lvl4pPr>
              <a:buNone/>
              <a:defRPr/>
            </a:lvl4pPr>
            <a:lvl5pPr>
              <a:buNone/>
              <a:defRPr/>
            </a:lvl5pPr>
          </a:lstStyle>
          <a:p>
            <a:pPr lvl="0"/>
            <a:r>
              <a:rPr lang="en-US" dirty="0"/>
              <a:t>Click to edit Master text styles</a:t>
            </a:r>
          </a:p>
        </p:txBody>
      </p:sp>
      <p:sp>
        <p:nvSpPr>
          <p:cNvPr id="11" name="Text Placeholder 13"/>
          <p:cNvSpPr>
            <a:spLocks noGrp="1"/>
          </p:cNvSpPr>
          <p:nvPr>
            <p:ph type="body" sz="quarter" idx="13"/>
          </p:nvPr>
        </p:nvSpPr>
        <p:spPr>
          <a:xfrm>
            <a:off x="588169" y="83274"/>
            <a:ext cx="7391400" cy="381000"/>
          </a:xfrm>
        </p:spPr>
        <p:txBody>
          <a:bodyPr/>
          <a:lstStyle>
            <a:lvl1pPr algn="l">
              <a:buNone/>
              <a:defRPr sz="2000" b="1">
                <a:solidFill>
                  <a:schemeClr val="bg1"/>
                </a:solidFill>
                <a:latin typeface="Arial" panose="020B0604020202020204" pitchFamily="34" charset="0"/>
                <a:cs typeface="Arial" pitchFamily="34" charset="0"/>
              </a:defRPr>
            </a:lvl1pPr>
            <a:lvl2pPr>
              <a:buNone/>
              <a:defRPr/>
            </a:lvl2pPr>
            <a:lvl3pPr>
              <a:buNone/>
              <a:defRPr/>
            </a:lvl3pPr>
            <a:lvl4pPr>
              <a:buNone/>
              <a:defRPr/>
            </a:lvl4pPr>
            <a:lvl5pPr>
              <a:buNone/>
              <a:defRPr/>
            </a:lvl5pPr>
          </a:lstStyle>
          <a:p>
            <a:pPr lvl="0"/>
            <a:r>
              <a:rPr lang="en-US" dirty="0"/>
              <a:t>Click to edit Master text styles</a:t>
            </a:r>
          </a:p>
        </p:txBody>
      </p:sp>
    </p:spTree>
    <p:extLst>
      <p:ext uri="{BB962C8B-B14F-4D97-AF65-F5344CB8AC3E}">
        <p14:creationId xmlns:p14="http://schemas.microsoft.com/office/powerpoint/2010/main" val="10944459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_Lesson_Summary">
    <p:spTree>
      <p:nvGrpSpPr>
        <p:cNvPr id="1" name=""/>
        <p:cNvGrpSpPr/>
        <p:nvPr/>
      </p:nvGrpSpPr>
      <p:grpSpPr>
        <a:xfrm>
          <a:off x="0" y="0"/>
          <a:ext cx="0" cy="0"/>
          <a:chOff x="0" y="0"/>
          <a:chExt cx="0" cy="0"/>
        </a:xfrm>
      </p:grpSpPr>
      <p:sp>
        <p:nvSpPr>
          <p:cNvPr id="5" name="Slide Number Placeholder 13"/>
          <p:cNvSpPr txBox="1">
            <a:spLocks/>
          </p:cNvSpPr>
          <p:nvPr userDrawn="1"/>
        </p:nvSpPr>
        <p:spPr bwMode="auto">
          <a:xfrm>
            <a:off x="8153400" y="6572250"/>
            <a:ext cx="609600" cy="231775"/>
          </a:xfrm>
          <a:prstGeom prst="rect">
            <a:avLst/>
          </a:prstGeom>
          <a:noFill/>
          <a:ln>
            <a:noFill/>
          </a:ln>
          <a:extLst/>
        </p:spPr>
        <p:txBody>
          <a:bodyPr/>
          <a:lstStyle>
            <a:lvl1pPr eaLnBrk="0" hangingPunct="0">
              <a:defRPr>
                <a:solidFill>
                  <a:schemeClr val="tx1"/>
                </a:solidFill>
                <a:latin typeface="Trebuchet MS" panose="020B0603020202020204" pitchFamily="34" charset="0"/>
                <a:cs typeface="Arial" panose="020B0604020202020204" pitchFamily="34" charset="0"/>
              </a:defRPr>
            </a:lvl1pPr>
            <a:lvl2pPr marL="742950" indent="-285750" eaLnBrk="0" hangingPunct="0">
              <a:defRPr>
                <a:solidFill>
                  <a:schemeClr val="tx1"/>
                </a:solidFill>
                <a:latin typeface="Trebuchet MS" panose="020B0603020202020204" pitchFamily="34" charset="0"/>
                <a:cs typeface="Arial" panose="020B0604020202020204" pitchFamily="34" charset="0"/>
              </a:defRPr>
            </a:lvl2pPr>
            <a:lvl3pPr marL="1143000" indent="-228600" eaLnBrk="0" hangingPunct="0">
              <a:defRPr>
                <a:solidFill>
                  <a:schemeClr val="tx1"/>
                </a:solidFill>
                <a:latin typeface="Trebuchet MS" panose="020B0603020202020204" pitchFamily="34" charset="0"/>
                <a:cs typeface="Arial" panose="020B0604020202020204" pitchFamily="34" charset="0"/>
              </a:defRPr>
            </a:lvl3pPr>
            <a:lvl4pPr marL="1600200" indent="-228600" eaLnBrk="0" hangingPunct="0">
              <a:defRPr>
                <a:solidFill>
                  <a:schemeClr val="tx1"/>
                </a:solidFill>
                <a:latin typeface="Trebuchet MS" panose="020B0603020202020204" pitchFamily="34" charset="0"/>
                <a:cs typeface="Arial" panose="020B0604020202020204" pitchFamily="34" charset="0"/>
              </a:defRPr>
            </a:lvl4pPr>
            <a:lvl5pPr marL="2057400" indent="-228600" eaLnBrk="0" hangingPunct="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eaLnBrk="1" hangingPunct="1">
              <a:defRPr/>
            </a:pPr>
            <a:r>
              <a:rPr lang="en-US" sz="900" dirty="0">
                <a:solidFill>
                  <a:schemeClr val="bg1"/>
                </a:solidFill>
                <a:latin typeface="Arial" panose="020B0604020202020204" pitchFamily="34" charset="0"/>
              </a:rPr>
              <a:t>Slide </a:t>
            </a:r>
            <a:fld id="{4840E88D-5485-4C15-BBA4-0A5EC8E9FF6D}" type="slidenum">
              <a:rPr lang="en-US" sz="900" smtClean="0">
                <a:solidFill>
                  <a:schemeClr val="bg1"/>
                </a:solidFill>
                <a:latin typeface="Arial" panose="020B0604020202020204" pitchFamily="34" charset="0"/>
              </a:rPr>
              <a:pPr eaLnBrk="1" hangingPunct="1">
                <a:defRPr/>
              </a:pPr>
              <a:t>‹#›</a:t>
            </a:fld>
            <a:endParaRPr lang="en-US" sz="900" dirty="0">
              <a:solidFill>
                <a:schemeClr val="bg1"/>
              </a:solidFill>
              <a:latin typeface="Arial" panose="020B0604020202020204" pitchFamily="34" charset="0"/>
            </a:endParaRPr>
          </a:p>
        </p:txBody>
      </p:sp>
      <p:pic>
        <p:nvPicPr>
          <p:cNvPr id="6" name="Picture 9" descr="course_objectives.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473825" y="2006600"/>
            <a:ext cx="2670175" cy="347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9" descr="course_objectives.png"/>
          <p:cNvPicPr>
            <a:picLocks noChangeAspect="1"/>
          </p:cNvPicPr>
          <p:nvPr userDrawn="1"/>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477000" y="1981200"/>
            <a:ext cx="2667000" cy="347503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Placeholder 2"/>
          <p:cNvSpPr>
            <a:spLocks noGrp="1"/>
          </p:cNvSpPr>
          <p:nvPr>
            <p:ph type="body" sz="half" idx="1"/>
          </p:nvPr>
        </p:nvSpPr>
        <p:spPr>
          <a:xfrm>
            <a:off x="390525" y="1673352"/>
            <a:ext cx="5640387" cy="4724400"/>
          </a:xfrm>
        </p:spPr>
        <p:txBody>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3"/>
          <p:cNvSpPr>
            <a:spLocks noGrp="1"/>
          </p:cNvSpPr>
          <p:nvPr>
            <p:ph type="body" sz="quarter" idx="14"/>
          </p:nvPr>
        </p:nvSpPr>
        <p:spPr>
          <a:xfrm>
            <a:off x="6438" y="544500"/>
            <a:ext cx="9137561" cy="381000"/>
          </a:xfrm>
        </p:spPr>
        <p:txBody>
          <a:bodyPr/>
          <a:lstStyle>
            <a:lvl1pPr algn="l">
              <a:buNone/>
              <a:defRPr sz="1800" b="0">
                <a:solidFill>
                  <a:schemeClr val="bg2"/>
                </a:solidFill>
                <a:latin typeface="Arial" panose="020B0604020202020204" pitchFamily="34" charset="0"/>
                <a:cs typeface="Arial" pitchFamily="34" charset="0"/>
              </a:defRPr>
            </a:lvl1pPr>
            <a:lvl2pPr>
              <a:buNone/>
              <a:defRPr/>
            </a:lvl2pPr>
            <a:lvl3pPr>
              <a:buNone/>
              <a:defRPr/>
            </a:lvl3pPr>
            <a:lvl4pPr>
              <a:buNone/>
              <a:defRPr/>
            </a:lvl4pPr>
            <a:lvl5pPr>
              <a:buNone/>
              <a:defRPr/>
            </a:lvl5pPr>
          </a:lstStyle>
          <a:p>
            <a:pPr lvl="0"/>
            <a:r>
              <a:rPr lang="en-US" dirty="0"/>
              <a:t>Edit Master text styles</a:t>
            </a:r>
          </a:p>
        </p:txBody>
      </p:sp>
      <p:sp>
        <p:nvSpPr>
          <p:cNvPr id="10" name="Text Placeholder 13"/>
          <p:cNvSpPr>
            <a:spLocks noGrp="1"/>
          </p:cNvSpPr>
          <p:nvPr>
            <p:ph type="body" sz="quarter" idx="13"/>
          </p:nvPr>
        </p:nvSpPr>
        <p:spPr>
          <a:xfrm>
            <a:off x="588169" y="83274"/>
            <a:ext cx="7391400" cy="381000"/>
          </a:xfrm>
        </p:spPr>
        <p:txBody>
          <a:bodyPr/>
          <a:lstStyle>
            <a:lvl1pPr algn="l">
              <a:buNone/>
              <a:defRPr sz="2000" b="1">
                <a:solidFill>
                  <a:schemeClr val="bg1"/>
                </a:solidFill>
                <a:latin typeface="Arial" panose="020B0604020202020204" pitchFamily="34" charset="0"/>
                <a:cs typeface="Arial" pitchFamily="34" charset="0"/>
              </a:defRPr>
            </a:lvl1pPr>
            <a:lvl2pPr>
              <a:buNone/>
              <a:defRPr/>
            </a:lvl2pPr>
            <a:lvl3pPr>
              <a:buNone/>
              <a:defRPr/>
            </a:lvl3pPr>
            <a:lvl4pPr>
              <a:buNone/>
              <a:defRPr/>
            </a:lvl4pPr>
            <a:lvl5pPr>
              <a:buNone/>
              <a:defRPr/>
            </a:lvl5pPr>
          </a:lstStyle>
          <a:p>
            <a:pPr lvl="0"/>
            <a:r>
              <a:rPr lang="en-US" dirty="0"/>
              <a:t>Click to edit Master text styles</a:t>
            </a:r>
          </a:p>
        </p:txBody>
      </p:sp>
    </p:spTree>
    <p:extLst>
      <p:ext uri="{BB962C8B-B14F-4D97-AF65-F5344CB8AC3E}">
        <p14:creationId xmlns:p14="http://schemas.microsoft.com/office/powerpoint/2010/main" val="42302536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_Assessment and Evaluation">
    <p:spTree>
      <p:nvGrpSpPr>
        <p:cNvPr id="1" name=""/>
        <p:cNvGrpSpPr/>
        <p:nvPr/>
      </p:nvGrpSpPr>
      <p:grpSpPr>
        <a:xfrm>
          <a:off x="0" y="0"/>
          <a:ext cx="0" cy="0"/>
          <a:chOff x="0" y="0"/>
          <a:chExt cx="0" cy="0"/>
        </a:xfrm>
      </p:grpSpPr>
      <p:sp>
        <p:nvSpPr>
          <p:cNvPr id="4" name="Slide Number Placeholder 13"/>
          <p:cNvSpPr txBox="1">
            <a:spLocks/>
          </p:cNvSpPr>
          <p:nvPr userDrawn="1"/>
        </p:nvSpPr>
        <p:spPr bwMode="auto">
          <a:xfrm>
            <a:off x="8153400" y="6572250"/>
            <a:ext cx="609600" cy="231775"/>
          </a:xfrm>
          <a:prstGeom prst="rect">
            <a:avLst/>
          </a:prstGeom>
          <a:noFill/>
          <a:ln>
            <a:noFill/>
          </a:ln>
          <a:extLst/>
        </p:spPr>
        <p:txBody>
          <a:bodyPr/>
          <a:lstStyle>
            <a:lvl1pPr eaLnBrk="0" hangingPunct="0">
              <a:defRPr>
                <a:solidFill>
                  <a:schemeClr val="tx1"/>
                </a:solidFill>
                <a:latin typeface="Trebuchet MS" panose="020B0603020202020204" pitchFamily="34" charset="0"/>
                <a:cs typeface="Arial" panose="020B0604020202020204" pitchFamily="34" charset="0"/>
              </a:defRPr>
            </a:lvl1pPr>
            <a:lvl2pPr marL="742950" indent="-285750" eaLnBrk="0" hangingPunct="0">
              <a:defRPr>
                <a:solidFill>
                  <a:schemeClr val="tx1"/>
                </a:solidFill>
                <a:latin typeface="Trebuchet MS" panose="020B0603020202020204" pitchFamily="34" charset="0"/>
                <a:cs typeface="Arial" panose="020B0604020202020204" pitchFamily="34" charset="0"/>
              </a:defRPr>
            </a:lvl2pPr>
            <a:lvl3pPr marL="1143000" indent="-228600" eaLnBrk="0" hangingPunct="0">
              <a:defRPr>
                <a:solidFill>
                  <a:schemeClr val="tx1"/>
                </a:solidFill>
                <a:latin typeface="Trebuchet MS" panose="020B0603020202020204" pitchFamily="34" charset="0"/>
                <a:cs typeface="Arial" panose="020B0604020202020204" pitchFamily="34" charset="0"/>
              </a:defRPr>
            </a:lvl3pPr>
            <a:lvl4pPr marL="1600200" indent="-228600" eaLnBrk="0" hangingPunct="0">
              <a:defRPr>
                <a:solidFill>
                  <a:schemeClr val="tx1"/>
                </a:solidFill>
                <a:latin typeface="Trebuchet MS" panose="020B0603020202020204" pitchFamily="34" charset="0"/>
                <a:cs typeface="Arial" panose="020B0604020202020204" pitchFamily="34" charset="0"/>
              </a:defRPr>
            </a:lvl4pPr>
            <a:lvl5pPr marL="2057400" indent="-228600" eaLnBrk="0" hangingPunct="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eaLnBrk="1" hangingPunct="1">
              <a:defRPr/>
            </a:pPr>
            <a:r>
              <a:rPr lang="en-US" sz="900" dirty="0">
                <a:solidFill>
                  <a:schemeClr val="bg1"/>
                </a:solidFill>
                <a:latin typeface="Arial" panose="020B0604020202020204" pitchFamily="34" charset="0"/>
              </a:rPr>
              <a:t>Slide </a:t>
            </a:r>
            <a:fld id="{559C4F8B-9730-4658-A43A-82E9E5511F1A}" type="slidenum">
              <a:rPr lang="en-US" sz="900" smtClean="0">
                <a:solidFill>
                  <a:schemeClr val="bg1"/>
                </a:solidFill>
                <a:latin typeface="Arial" panose="020B0604020202020204" pitchFamily="34" charset="0"/>
              </a:rPr>
              <a:pPr eaLnBrk="1" hangingPunct="1">
                <a:defRPr/>
              </a:pPr>
              <a:t>‹#›</a:t>
            </a:fld>
            <a:endParaRPr lang="en-US" sz="900" dirty="0">
              <a:solidFill>
                <a:schemeClr val="bg1"/>
              </a:solidFill>
              <a:latin typeface="Arial" panose="020B0604020202020204" pitchFamily="34" charset="0"/>
            </a:endParaRPr>
          </a:p>
        </p:txBody>
      </p:sp>
      <p:pic>
        <p:nvPicPr>
          <p:cNvPr id="5" name="Picture 9" descr="course_objectives.png"/>
          <p:cNvPicPr>
            <a:picLocks noChangeAspect="1"/>
          </p:cNvPicPr>
          <p:nvPr userDrawn="1"/>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473825" y="2006600"/>
            <a:ext cx="2670175" cy="347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2"/>
          <p:cNvSpPr>
            <a:spLocks noGrp="1"/>
          </p:cNvSpPr>
          <p:nvPr>
            <p:ph type="body" sz="half" idx="10"/>
          </p:nvPr>
        </p:nvSpPr>
        <p:spPr>
          <a:xfrm>
            <a:off x="390525" y="1673352"/>
            <a:ext cx="5640387" cy="4724400"/>
          </a:xfrm>
        </p:spPr>
        <p:txBody>
          <a:bodyPr/>
          <a:lstStyle>
            <a:lvl1pPr marL="228600">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13"/>
          <p:cNvSpPr>
            <a:spLocks noGrp="1"/>
          </p:cNvSpPr>
          <p:nvPr>
            <p:ph type="body" sz="quarter" idx="14"/>
          </p:nvPr>
        </p:nvSpPr>
        <p:spPr>
          <a:xfrm>
            <a:off x="6438" y="544500"/>
            <a:ext cx="9137561" cy="381000"/>
          </a:xfrm>
        </p:spPr>
        <p:txBody>
          <a:bodyPr/>
          <a:lstStyle>
            <a:lvl1pPr algn="l">
              <a:buNone/>
              <a:defRPr sz="1800" b="0">
                <a:solidFill>
                  <a:schemeClr val="bg2"/>
                </a:solidFill>
                <a:latin typeface="Arial" panose="020B0604020202020204" pitchFamily="34" charset="0"/>
                <a:cs typeface="Arial" pitchFamily="34" charset="0"/>
              </a:defRPr>
            </a:lvl1pPr>
            <a:lvl2pPr>
              <a:buNone/>
              <a:defRPr/>
            </a:lvl2pPr>
            <a:lvl3pPr>
              <a:buNone/>
              <a:defRPr/>
            </a:lvl3pPr>
            <a:lvl4pPr>
              <a:buNone/>
              <a:defRPr/>
            </a:lvl4pPr>
            <a:lvl5pPr>
              <a:buNone/>
              <a:defRPr/>
            </a:lvl5pPr>
          </a:lstStyle>
          <a:p>
            <a:pPr lvl="0"/>
            <a:r>
              <a:rPr lang="en-US" dirty="0"/>
              <a:t>Edit Master text styles</a:t>
            </a:r>
          </a:p>
        </p:txBody>
      </p:sp>
    </p:spTree>
    <p:extLst>
      <p:ext uri="{BB962C8B-B14F-4D97-AF65-F5344CB8AC3E}">
        <p14:creationId xmlns:p14="http://schemas.microsoft.com/office/powerpoint/2010/main" val="793474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_Glossary">
    <p:spTree>
      <p:nvGrpSpPr>
        <p:cNvPr id="1" name=""/>
        <p:cNvGrpSpPr/>
        <p:nvPr/>
      </p:nvGrpSpPr>
      <p:grpSpPr>
        <a:xfrm>
          <a:off x="0" y="0"/>
          <a:ext cx="0" cy="0"/>
          <a:chOff x="0" y="0"/>
          <a:chExt cx="0" cy="0"/>
        </a:xfrm>
      </p:grpSpPr>
      <p:sp>
        <p:nvSpPr>
          <p:cNvPr id="2" name="Slide Number Placeholder 13"/>
          <p:cNvSpPr txBox="1">
            <a:spLocks/>
          </p:cNvSpPr>
          <p:nvPr userDrawn="1"/>
        </p:nvSpPr>
        <p:spPr bwMode="auto">
          <a:xfrm>
            <a:off x="8153400" y="6572250"/>
            <a:ext cx="609600" cy="231775"/>
          </a:xfrm>
          <a:prstGeom prst="rect">
            <a:avLst/>
          </a:prstGeom>
          <a:noFill/>
          <a:ln>
            <a:noFill/>
          </a:ln>
          <a:extLst/>
        </p:spPr>
        <p:txBody>
          <a:bodyPr/>
          <a:lstStyle>
            <a:lvl1pPr eaLnBrk="0" hangingPunct="0">
              <a:defRPr>
                <a:solidFill>
                  <a:schemeClr val="tx1"/>
                </a:solidFill>
                <a:latin typeface="Trebuchet MS" panose="020B0603020202020204" pitchFamily="34" charset="0"/>
                <a:cs typeface="Arial" panose="020B0604020202020204" pitchFamily="34" charset="0"/>
              </a:defRPr>
            </a:lvl1pPr>
            <a:lvl2pPr marL="742950" indent="-285750" eaLnBrk="0" hangingPunct="0">
              <a:defRPr>
                <a:solidFill>
                  <a:schemeClr val="tx1"/>
                </a:solidFill>
                <a:latin typeface="Trebuchet MS" panose="020B0603020202020204" pitchFamily="34" charset="0"/>
                <a:cs typeface="Arial" panose="020B0604020202020204" pitchFamily="34" charset="0"/>
              </a:defRPr>
            </a:lvl2pPr>
            <a:lvl3pPr marL="1143000" indent="-228600" eaLnBrk="0" hangingPunct="0">
              <a:defRPr>
                <a:solidFill>
                  <a:schemeClr val="tx1"/>
                </a:solidFill>
                <a:latin typeface="Trebuchet MS" panose="020B0603020202020204" pitchFamily="34" charset="0"/>
                <a:cs typeface="Arial" panose="020B0604020202020204" pitchFamily="34" charset="0"/>
              </a:defRPr>
            </a:lvl3pPr>
            <a:lvl4pPr marL="1600200" indent="-228600" eaLnBrk="0" hangingPunct="0">
              <a:defRPr>
                <a:solidFill>
                  <a:schemeClr val="tx1"/>
                </a:solidFill>
                <a:latin typeface="Trebuchet MS" panose="020B0603020202020204" pitchFamily="34" charset="0"/>
                <a:cs typeface="Arial" panose="020B0604020202020204" pitchFamily="34" charset="0"/>
              </a:defRPr>
            </a:lvl4pPr>
            <a:lvl5pPr marL="2057400" indent="-228600" eaLnBrk="0" hangingPunct="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eaLnBrk="1" hangingPunct="1">
              <a:defRPr/>
            </a:pPr>
            <a:r>
              <a:rPr lang="en-US" sz="900" dirty="0">
                <a:solidFill>
                  <a:schemeClr val="bg1"/>
                </a:solidFill>
                <a:latin typeface="Arial" panose="020B0604020202020204" pitchFamily="34" charset="0"/>
              </a:rPr>
              <a:t>Slide </a:t>
            </a:r>
            <a:fld id="{BC41B6F2-184C-47DA-A804-5B065C2F93CF}" type="slidenum">
              <a:rPr lang="en-US" sz="900" smtClean="0">
                <a:solidFill>
                  <a:schemeClr val="bg1"/>
                </a:solidFill>
                <a:latin typeface="Arial" panose="020B0604020202020204" pitchFamily="34" charset="0"/>
              </a:rPr>
              <a:pPr eaLnBrk="1" hangingPunct="1">
                <a:defRPr/>
              </a:pPr>
              <a:t>‹#›</a:t>
            </a:fld>
            <a:endParaRPr lang="en-US" sz="900" dirty="0">
              <a:solidFill>
                <a:schemeClr val="bg1"/>
              </a:solidFill>
              <a:latin typeface="Arial" panose="020B0604020202020204" pitchFamily="34" charset="0"/>
            </a:endParaRPr>
          </a:p>
        </p:txBody>
      </p:sp>
    </p:spTree>
    <p:extLst>
      <p:ext uri="{BB962C8B-B14F-4D97-AF65-F5344CB8AC3E}">
        <p14:creationId xmlns:p14="http://schemas.microsoft.com/office/powerpoint/2010/main" val="16764800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_ThankYou">
    <p:spTree>
      <p:nvGrpSpPr>
        <p:cNvPr id="1" name=""/>
        <p:cNvGrpSpPr/>
        <p:nvPr/>
      </p:nvGrpSpPr>
      <p:grpSpPr>
        <a:xfrm>
          <a:off x="0" y="0"/>
          <a:ext cx="0" cy="0"/>
          <a:chOff x="0" y="0"/>
          <a:chExt cx="0" cy="0"/>
        </a:xfrm>
      </p:grpSpPr>
      <p:pic>
        <p:nvPicPr>
          <p:cNvPr id="2" name="Picture 1" descr="thankYou.png"/>
          <p:cNvPicPr>
            <a:picLocks noChangeAspect="1"/>
          </p:cNvPicPr>
          <p:nvPr userDrawn="1"/>
        </p:nvPicPr>
        <p:blipFill>
          <a:blip r:embed="rId2"/>
          <a:srcRect/>
          <a:stretch>
            <a:fillRect/>
          </a:stretch>
        </p:blipFill>
        <p:spPr bwMode="auto">
          <a:xfrm>
            <a:off x="0" y="1828800"/>
            <a:ext cx="9144000" cy="3776663"/>
          </a:xfrm>
          <a:prstGeom prst="rect">
            <a:avLst/>
          </a:prstGeom>
          <a:ln w="9525">
            <a:solidFill>
              <a:schemeClr val="bg1"/>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TextBox 2"/>
          <p:cNvSpPr txBox="1"/>
          <p:nvPr userDrawn="1"/>
        </p:nvSpPr>
        <p:spPr>
          <a:xfrm>
            <a:off x="6477000" y="3505200"/>
            <a:ext cx="2133600" cy="400050"/>
          </a:xfrm>
          <a:prstGeom prst="rect">
            <a:avLst/>
          </a:prstGeom>
          <a:noFill/>
        </p:spPr>
        <p:txBody>
          <a:bodyPr>
            <a:spAutoFit/>
          </a:bodyPr>
          <a:lstStyle/>
          <a:p>
            <a:pPr algn="ctr" eaLnBrk="1" fontAlgn="auto" hangingPunct="1">
              <a:spcBef>
                <a:spcPts val="0"/>
              </a:spcBef>
              <a:spcAft>
                <a:spcPts val="0"/>
              </a:spcAft>
              <a:defRPr/>
            </a:pPr>
            <a:r>
              <a:rPr lang="en-US" sz="2000" b="1" cap="all" dirty="0">
                <a:solidFill>
                  <a:schemeClr val="bg2"/>
                </a:solidFill>
                <a:latin typeface="Arial" pitchFamily="34" charset="0"/>
                <a:ea typeface="+mj-ea"/>
              </a:rPr>
              <a:t>THANK YOU!</a:t>
            </a:r>
          </a:p>
        </p:txBody>
      </p:sp>
    </p:spTree>
    <p:extLst>
      <p:ext uri="{BB962C8B-B14F-4D97-AF65-F5344CB8AC3E}">
        <p14:creationId xmlns:p14="http://schemas.microsoft.com/office/powerpoint/2010/main" val="15361372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C_Lesson_Seperator">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a:srcRect r="6887"/>
          <a:stretch/>
        </p:blipFill>
        <p:spPr>
          <a:xfrm>
            <a:off x="0" y="1295400"/>
            <a:ext cx="9144000" cy="4714875"/>
          </a:xfrm>
          <a:prstGeom prst="rect">
            <a:avLst/>
          </a:prstGeom>
          <a:ln>
            <a:noFill/>
          </a:ln>
          <a:effectLst>
            <a:outerShdw blurRad="292100" dist="139700" dir="2700000" algn="tl" rotWithShape="0">
              <a:srgbClr val="333333">
                <a:alpha val="65000"/>
              </a:srgbClr>
            </a:outerShdw>
          </a:effectLst>
        </p:spPr>
      </p:pic>
      <p:pic>
        <p:nvPicPr>
          <p:cNvPr id="5"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505200" y="3276600"/>
            <a:ext cx="2057400" cy="1219200"/>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6099" y="2205334"/>
            <a:ext cx="4993944" cy="707886"/>
          </a:xfrm>
          <a:prstGeom prst="rect">
            <a:avLst/>
          </a:prstGeom>
        </p:spPr>
        <p:txBody>
          <a:bodyPr anchor="t"/>
          <a:lstStyle>
            <a:lvl1pPr algn="l">
              <a:defRPr sz="2000" b="1" cap="none">
                <a:solidFill>
                  <a:srgbClr val="182B64"/>
                </a:solidFill>
                <a:latin typeface="Arial" pitchFamily="34" charset="0"/>
                <a:cs typeface="Arial"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16099" y="1676400"/>
            <a:ext cx="5235244" cy="452735"/>
          </a:xfrm>
        </p:spPr>
        <p:txBody>
          <a:bodyPr anchor="b"/>
          <a:lstStyle>
            <a:lvl1pPr marL="0" indent="0" algn="l" rtl="0" eaLnBrk="1" fontAlgn="base" hangingPunct="1">
              <a:spcBef>
                <a:spcPct val="30000"/>
              </a:spcBef>
              <a:spcAft>
                <a:spcPct val="0"/>
              </a:spcAft>
              <a:buNone/>
              <a:defRPr lang="en-US" sz="2000" b="1" cap="none" baseline="0" dirty="0" smtClean="0">
                <a:solidFill>
                  <a:srgbClr val="182B64"/>
                </a:solidFill>
                <a:latin typeface="Arial" pitchFamily="34" charset="0"/>
                <a:ea typeface="+mj-ea"/>
                <a:cs typeface="Arial"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Tree>
    <p:extLst>
      <p:ext uri="{BB962C8B-B14F-4D97-AF65-F5344CB8AC3E}">
        <p14:creationId xmlns:p14="http://schemas.microsoft.com/office/powerpoint/2010/main" val="30796392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C_Lesson_Objectives">
    <p:spTree>
      <p:nvGrpSpPr>
        <p:cNvPr id="1" name=""/>
        <p:cNvGrpSpPr/>
        <p:nvPr/>
      </p:nvGrpSpPr>
      <p:grpSpPr>
        <a:xfrm>
          <a:off x="0" y="0"/>
          <a:ext cx="0" cy="0"/>
          <a:chOff x="0" y="0"/>
          <a:chExt cx="0" cy="0"/>
        </a:xfrm>
      </p:grpSpPr>
      <p:sp>
        <p:nvSpPr>
          <p:cNvPr id="5" name="Slide Number Placeholder 13"/>
          <p:cNvSpPr txBox="1">
            <a:spLocks/>
          </p:cNvSpPr>
          <p:nvPr userDrawn="1"/>
        </p:nvSpPr>
        <p:spPr bwMode="auto">
          <a:xfrm>
            <a:off x="8153400" y="6572250"/>
            <a:ext cx="609600" cy="231775"/>
          </a:xfrm>
          <a:prstGeom prst="rect">
            <a:avLst/>
          </a:prstGeom>
          <a:noFill/>
          <a:ln>
            <a:noFill/>
          </a:ln>
          <a:extLst/>
        </p:spPr>
        <p:txBody>
          <a:bodyPr/>
          <a:lstStyle>
            <a:lvl1pPr eaLnBrk="0" hangingPunct="0">
              <a:defRPr>
                <a:solidFill>
                  <a:schemeClr val="tx1"/>
                </a:solidFill>
                <a:latin typeface="Trebuchet MS" panose="020B0603020202020204" pitchFamily="34" charset="0"/>
                <a:cs typeface="Arial" panose="020B0604020202020204" pitchFamily="34" charset="0"/>
              </a:defRPr>
            </a:lvl1pPr>
            <a:lvl2pPr marL="742950" indent="-285750" eaLnBrk="0" hangingPunct="0">
              <a:defRPr>
                <a:solidFill>
                  <a:schemeClr val="tx1"/>
                </a:solidFill>
                <a:latin typeface="Trebuchet MS" panose="020B0603020202020204" pitchFamily="34" charset="0"/>
                <a:cs typeface="Arial" panose="020B0604020202020204" pitchFamily="34" charset="0"/>
              </a:defRPr>
            </a:lvl2pPr>
            <a:lvl3pPr marL="1143000" indent="-228600" eaLnBrk="0" hangingPunct="0">
              <a:defRPr>
                <a:solidFill>
                  <a:schemeClr val="tx1"/>
                </a:solidFill>
                <a:latin typeface="Trebuchet MS" panose="020B0603020202020204" pitchFamily="34" charset="0"/>
                <a:cs typeface="Arial" panose="020B0604020202020204" pitchFamily="34" charset="0"/>
              </a:defRPr>
            </a:lvl3pPr>
            <a:lvl4pPr marL="1600200" indent="-228600" eaLnBrk="0" hangingPunct="0">
              <a:defRPr>
                <a:solidFill>
                  <a:schemeClr val="tx1"/>
                </a:solidFill>
                <a:latin typeface="Trebuchet MS" panose="020B0603020202020204" pitchFamily="34" charset="0"/>
                <a:cs typeface="Arial" panose="020B0604020202020204" pitchFamily="34" charset="0"/>
              </a:defRPr>
            </a:lvl4pPr>
            <a:lvl5pPr marL="2057400" indent="-228600" eaLnBrk="0" hangingPunct="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Slide </a:t>
            </a:r>
            <a:fld id="{DDA13E0C-760C-4A84-B89E-0A16F391000E}" type="slidenum">
              <a:rPr kumimoji="0" lang="en-US" sz="900" b="0"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a:t>
            </a:fld>
            <a:endParaRPr kumimoji="0" lang="en-US" sz="9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pic>
        <p:nvPicPr>
          <p:cNvPr id="6" name="Picture 9" descr="course_objectives.png"/>
          <p:cNvPicPr>
            <a:picLocks noChangeAspect="1"/>
          </p:cNvPicPr>
          <p:nvPr userDrawn="1"/>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473825" y="2006600"/>
            <a:ext cx="2670175" cy="347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2"/>
          <p:cNvSpPr>
            <a:spLocks noGrp="1"/>
          </p:cNvSpPr>
          <p:nvPr>
            <p:ph type="body" sz="half" idx="1"/>
          </p:nvPr>
        </p:nvSpPr>
        <p:spPr>
          <a:xfrm>
            <a:off x="390525" y="1673352"/>
            <a:ext cx="5640387" cy="4724400"/>
          </a:xfrm>
        </p:spPr>
        <p:txBody>
          <a:bodyPr/>
          <a:lstStyle>
            <a:lvl1pPr>
              <a:defRPr sz="1800">
                <a:solidFill>
                  <a:srgbClr val="000000"/>
                </a:solidFill>
              </a:defRPr>
            </a:lvl1pPr>
            <a:lvl2pPr>
              <a:defRPr sz="1800">
                <a:solidFill>
                  <a:srgbClr val="000000"/>
                </a:solidFill>
              </a:defRPr>
            </a:lvl2pPr>
            <a:lvl3pPr>
              <a:defRPr sz="1800">
                <a:solidFill>
                  <a:srgbClr val="000000"/>
                </a:solidFill>
              </a:defRPr>
            </a:lvl3pPr>
            <a:lvl4pPr>
              <a:defRPr sz="1800">
                <a:solidFill>
                  <a:srgbClr val="000000"/>
                </a:solidFill>
              </a:defRPr>
            </a:lvl4pPr>
            <a:lvl5pPr>
              <a:defRPr sz="1800">
                <a:solidFill>
                  <a:srgbClr val="00000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3"/>
          <p:cNvSpPr>
            <a:spLocks noGrp="1"/>
          </p:cNvSpPr>
          <p:nvPr>
            <p:ph type="body" sz="quarter" idx="14"/>
          </p:nvPr>
        </p:nvSpPr>
        <p:spPr>
          <a:xfrm>
            <a:off x="6438" y="544500"/>
            <a:ext cx="9137561" cy="381000"/>
          </a:xfrm>
        </p:spPr>
        <p:txBody>
          <a:bodyPr/>
          <a:lstStyle>
            <a:lvl1pPr algn="l">
              <a:buNone/>
              <a:defRPr sz="1800" b="0">
                <a:solidFill>
                  <a:schemeClr val="bg2"/>
                </a:solidFill>
                <a:latin typeface="Arial" panose="020B0604020202020204" pitchFamily="34" charset="0"/>
                <a:cs typeface="Arial" pitchFamily="34" charset="0"/>
              </a:defRPr>
            </a:lvl1pPr>
            <a:lvl2pPr>
              <a:buNone/>
              <a:defRPr/>
            </a:lvl2pPr>
            <a:lvl3pPr>
              <a:buNone/>
              <a:defRPr/>
            </a:lvl3pPr>
            <a:lvl4pPr>
              <a:buNone/>
              <a:defRPr/>
            </a:lvl4pPr>
            <a:lvl5pPr>
              <a:buNone/>
              <a:defRPr/>
            </a:lvl5pPr>
          </a:lstStyle>
          <a:p>
            <a:pPr lvl="0"/>
            <a:r>
              <a:rPr lang="en-US" dirty="0"/>
              <a:t>Edit Master text styles</a:t>
            </a:r>
          </a:p>
        </p:txBody>
      </p:sp>
      <p:sp>
        <p:nvSpPr>
          <p:cNvPr id="8" name="Text Placeholder 13"/>
          <p:cNvSpPr>
            <a:spLocks noGrp="1"/>
          </p:cNvSpPr>
          <p:nvPr>
            <p:ph type="body" sz="quarter" idx="13"/>
          </p:nvPr>
        </p:nvSpPr>
        <p:spPr>
          <a:xfrm>
            <a:off x="588169" y="83274"/>
            <a:ext cx="7391400" cy="381000"/>
          </a:xfrm>
        </p:spPr>
        <p:txBody>
          <a:bodyPr/>
          <a:lstStyle>
            <a:lvl1pPr algn="l">
              <a:buNone/>
              <a:defRPr sz="2000" b="1">
                <a:solidFill>
                  <a:schemeClr val="bg1"/>
                </a:solidFill>
                <a:latin typeface="Arial" panose="020B0604020202020204" pitchFamily="34" charset="0"/>
                <a:cs typeface="Arial" pitchFamily="34" charset="0"/>
              </a:defRPr>
            </a:lvl1pPr>
            <a:lvl2pPr>
              <a:buNone/>
              <a:defRPr/>
            </a:lvl2pPr>
            <a:lvl3pPr>
              <a:buNone/>
              <a:defRPr/>
            </a:lvl3pPr>
            <a:lvl4pPr>
              <a:buNone/>
              <a:defRPr/>
            </a:lvl4pPr>
            <a:lvl5pPr>
              <a:buNone/>
              <a:defRPr/>
            </a:lvl5pPr>
          </a:lstStyle>
          <a:p>
            <a:pPr lvl="0"/>
            <a:r>
              <a:rPr lang="en-US" dirty="0"/>
              <a:t>Click to edit Master text styles</a:t>
            </a:r>
          </a:p>
        </p:txBody>
      </p:sp>
    </p:spTree>
    <p:extLst>
      <p:ext uri="{BB962C8B-B14F-4D97-AF65-F5344CB8AC3E}">
        <p14:creationId xmlns:p14="http://schemas.microsoft.com/office/powerpoint/2010/main" val="2964699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efore_We_Begin">
    <p:spTree>
      <p:nvGrpSpPr>
        <p:cNvPr id="1" name=""/>
        <p:cNvGrpSpPr/>
        <p:nvPr/>
      </p:nvGrpSpPr>
      <p:grpSpPr>
        <a:xfrm>
          <a:off x="0" y="0"/>
          <a:ext cx="0" cy="0"/>
          <a:chOff x="0" y="0"/>
          <a:chExt cx="0" cy="0"/>
        </a:xfrm>
      </p:grpSpPr>
      <p:sp>
        <p:nvSpPr>
          <p:cNvPr id="3" name="Slide Number Placeholder 13"/>
          <p:cNvSpPr txBox="1">
            <a:spLocks/>
          </p:cNvSpPr>
          <p:nvPr userDrawn="1"/>
        </p:nvSpPr>
        <p:spPr bwMode="auto">
          <a:xfrm>
            <a:off x="8153400" y="6572250"/>
            <a:ext cx="609600" cy="231775"/>
          </a:xfrm>
          <a:prstGeom prst="rect">
            <a:avLst/>
          </a:prstGeom>
          <a:noFill/>
          <a:ln>
            <a:noFill/>
          </a:ln>
          <a:extLst/>
        </p:spPr>
        <p:txBody>
          <a:bodyPr/>
          <a:lstStyle>
            <a:lvl1pPr eaLnBrk="0" hangingPunct="0">
              <a:defRPr>
                <a:solidFill>
                  <a:schemeClr val="tx1"/>
                </a:solidFill>
                <a:latin typeface="Trebuchet MS" panose="020B0603020202020204" pitchFamily="34" charset="0"/>
                <a:cs typeface="Arial" panose="020B0604020202020204" pitchFamily="34" charset="0"/>
              </a:defRPr>
            </a:lvl1pPr>
            <a:lvl2pPr marL="742950" indent="-285750" eaLnBrk="0" hangingPunct="0">
              <a:defRPr>
                <a:solidFill>
                  <a:schemeClr val="tx1"/>
                </a:solidFill>
                <a:latin typeface="Trebuchet MS" panose="020B0603020202020204" pitchFamily="34" charset="0"/>
                <a:cs typeface="Arial" panose="020B0604020202020204" pitchFamily="34" charset="0"/>
              </a:defRPr>
            </a:lvl2pPr>
            <a:lvl3pPr marL="1143000" indent="-228600" eaLnBrk="0" hangingPunct="0">
              <a:defRPr>
                <a:solidFill>
                  <a:schemeClr val="tx1"/>
                </a:solidFill>
                <a:latin typeface="Trebuchet MS" panose="020B0603020202020204" pitchFamily="34" charset="0"/>
                <a:cs typeface="Arial" panose="020B0604020202020204" pitchFamily="34" charset="0"/>
              </a:defRPr>
            </a:lvl3pPr>
            <a:lvl4pPr marL="1600200" indent="-228600" eaLnBrk="0" hangingPunct="0">
              <a:defRPr>
                <a:solidFill>
                  <a:schemeClr val="tx1"/>
                </a:solidFill>
                <a:latin typeface="Trebuchet MS" panose="020B0603020202020204" pitchFamily="34" charset="0"/>
                <a:cs typeface="Arial" panose="020B0604020202020204" pitchFamily="34" charset="0"/>
              </a:defRPr>
            </a:lvl4pPr>
            <a:lvl5pPr marL="2057400" indent="-228600" eaLnBrk="0" hangingPunct="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eaLnBrk="1" hangingPunct="1">
              <a:defRPr/>
            </a:pPr>
            <a:r>
              <a:rPr lang="en-US" sz="900" dirty="0">
                <a:solidFill>
                  <a:schemeClr val="bg1"/>
                </a:solidFill>
                <a:latin typeface="Arial" panose="020B0604020202020204" pitchFamily="34" charset="0"/>
              </a:rPr>
              <a:t>Slide </a:t>
            </a:r>
            <a:fld id="{37A01574-F70E-40FD-9BDD-1C2F74ECEDE4}" type="slidenum">
              <a:rPr lang="en-US" sz="900" smtClean="0">
                <a:solidFill>
                  <a:schemeClr val="bg1"/>
                </a:solidFill>
                <a:latin typeface="Arial" panose="020B0604020202020204" pitchFamily="34" charset="0"/>
              </a:rPr>
              <a:pPr eaLnBrk="1" hangingPunct="1">
                <a:defRPr/>
              </a:pPr>
              <a:t>‹#›</a:t>
            </a:fld>
            <a:endParaRPr lang="en-US" sz="900" dirty="0">
              <a:solidFill>
                <a:schemeClr val="bg1"/>
              </a:solidFill>
              <a:latin typeface="Arial" panose="020B0604020202020204" pitchFamily="34" charset="0"/>
            </a:endParaRPr>
          </a:p>
        </p:txBody>
      </p:sp>
      <p:grpSp>
        <p:nvGrpSpPr>
          <p:cNvPr id="4" name="Group 7"/>
          <p:cNvGrpSpPr>
            <a:grpSpLocks/>
          </p:cNvGrpSpPr>
          <p:nvPr userDrawn="1"/>
        </p:nvGrpSpPr>
        <p:grpSpPr bwMode="auto">
          <a:xfrm>
            <a:off x="990600" y="1981200"/>
            <a:ext cx="7162800" cy="609600"/>
            <a:chOff x="1066801" y="2819400"/>
            <a:chExt cx="6934200" cy="685800"/>
          </a:xfrm>
          <a:solidFill>
            <a:schemeClr val="accent2">
              <a:lumMod val="20000"/>
              <a:lumOff val="80000"/>
            </a:schemeClr>
          </a:solidFill>
        </p:grpSpPr>
        <p:sp>
          <p:nvSpPr>
            <p:cNvPr id="5" name="Round Single Corner Rectangle 4"/>
            <p:cNvSpPr/>
            <p:nvPr/>
          </p:nvSpPr>
          <p:spPr bwMode="auto">
            <a:xfrm flipV="1">
              <a:off x="1066801" y="2896196"/>
              <a:ext cx="6934200" cy="609004"/>
            </a:xfrm>
            <a:prstGeom prst="round1Rect">
              <a:avLst/>
            </a:prstGeom>
            <a:grpFill/>
            <a:ln w="25400" cap="flat" cmpd="sng" algn="ctr">
              <a:solidFill>
                <a:schemeClr val="bg1"/>
              </a:solidFill>
              <a:prstDash val="solid"/>
              <a:round/>
              <a:headEnd type="none" w="med" len="med"/>
              <a:tailEnd type="none" w="med" len="med"/>
            </a:ln>
            <a:effectLst/>
          </p:spPr>
          <p:txBody>
            <a:bodyPr anchor="ctr"/>
            <a:lstStyle/>
            <a:p>
              <a:pPr algn="ctr">
                <a:defRPr/>
              </a:pPr>
              <a:endParaRPr lang="en-US" dirty="0">
                <a:latin typeface="Arial" pitchFamily="34" charset="0"/>
              </a:endParaRPr>
            </a:p>
          </p:txBody>
        </p:sp>
        <p:sp>
          <p:nvSpPr>
            <p:cNvPr id="6" name="Round Single Corner Rectangle 5"/>
            <p:cNvSpPr/>
            <p:nvPr/>
          </p:nvSpPr>
          <p:spPr bwMode="auto">
            <a:xfrm flipV="1">
              <a:off x="1143643" y="2819400"/>
              <a:ext cx="6791275" cy="609005"/>
            </a:xfrm>
            <a:prstGeom prst="round1Rect">
              <a:avLst/>
            </a:prstGeom>
            <a:grpFill/>
            <a:ln w="25400" cap="flat" cmpd="sng" algn="ctr">
              <a:solidFill>
                <a:schemeClr val="bg1"/>
              </a:solidFill>
              <a:prstDash val="solid"/>
              <a:round/>
              <a:headEnd type="none" w="med" len="med"/>
              <a:tailEnd type="none" w="med" len="med"/>
            </a:ln>
            <a:effectLst/>
          </p:spPr>
          <p:txBody>
            <a:bodyPr anchor="ctr"/>
            <a:lstStyle/>
            <a:p>
              <a:pPr algn="ctr">
                <a:defRPr/>
              </a:pPr>
              <a:endParaRPr lang="en-US" dirty="0">
                <a:latin typeface="Arial" pitchFamily="34" charset="0"/>
              </a:endParaRPr>
            </a:p>
          </p:txBody>
        </p:sp>
      </p:grpSp>
      <p:grpSp>
        <p:nvGrpSpPr>
          <p:cNvPr id="7" name="Group 6"/>
          <p:cNvGrpSpPr>
            <a:grpSpLocks/>
          </p:cNvGrpSpPr>
          <p:nvPr userDrawn="1"/>
        </p:nvGrpSpPr>
        <p:grpSpPr bwMode="auto">
          <a:xfrm>
            <a:off x="990600" y="3048000"/>
            <a:ext cx="7162800" cy="609600"/>
            <a:chOff x="1066801" y="2819400"/>
            <a:chExt cx="6934200" cy="685800"/>
          </a:xfrm>
          <a:solidFill>
            <a:schemeClr val="accent2">
              <a:lumMod val="20000"/>
              <a:lumOff val="80000"/>
            </a:schemeClr>
          </a:solidFill>
        </p:grpSpPr>
        <p:sp>
          <p:nvSpPr>
            <p:cNvPr id="8" name="Round Single Corner Rectangle 7"/>
            <p:cNvSpPr/>
            <p:nvPr/>
          </p:nvSpPr>
          <p:spPr bwMode="auto">
            <a:xfrm flipV="1">
              <a:off x="1066801" y="2896196"/>
              <a:ext cx="6934200" cy="609004"/>
            </a:xfrm>
            <a:prstGeom prst="round1Rect">
              <a:avLst/>
            </a:prstGeom>
            <a:grpFill/>
            <a:ln w="25400" cap="flat" cmpd="sng" algn="ctr">
              <a:solidFill>
                <a:schemeClr val="bg1"/>
              </a:solidFill>
              <a:prstDash val="solid"/>
              <a:round/>
              <a:headEnd type="none" w="med" len="med"/>
              <a:tailEnd type="none" w="med" len="med"/>
            </a:ln>
            <a:effectLst/>
          </p:spPr>
          <p:txBody>
            <a:bodyPr anchor="ctr"/>
            <a:lstStyle/>
            <a:p>
              <a:pPr algn="ctr">
                <a:defRPr/>
              </a:pPr>
              <a:endParaRPr lang="en-US" dirty="0">
                <a:latin typeface="Arial" pitchFamily="34" charset="0"/>
              </a:endParaRPr>
            </a:p>
          </p:txBody>
        </p:sp>
        <p:sp>
          <p:nvSpPr>
            <p:cNvPr id="9" name="Round Single Corner Rectangle 8"/>
            <p:cNvSpPr/>
            <p:nvPr/>
          </p:nvSpPr>
          <p:spPr bwMode="auto">
            <a:xfrm flipV="1">
              <a:off x="1143643" y="2819400"/>
              <a:ext cx="6791275" cy="609005"/>
            </a:xfrm>
            <a:prstGeom prst="round1Rect">
              <a:avLst/>
            </a:prstGeom>
            <a:grpFill/>
            <a:ln w="25400" cap="flat" cmpd="sng" algn="ctr">
              <a:solidFill>
                <a:schemeClr val="bg1"/>
              </a:solidFill>
              <a:prstDash val="solid"/>
              <a:round/>
              <a:headEnd type="none" w="med" len="med"/>
              <a:tailEnd type="none" w="med" len="med"/>
            </a:ln>
            <a:effectLst/>
          </p:spPr>
          <p:txBody>
            <a:bodyPr anchor="ctr"/>
            <a:lstStyle/>
            <a:p>
              <a:pPr algn="ctr">
                <a:defRPr/>
              </a:pPr>
              <a:endParaRPr lang="en-US" dirty="0">
                <a:latin typeface="Arial" pitchFamily="34" charset="0"/>
              </a:endParaRPr>
            </a:p>
          </p:txBody>
        </p:sp>
      </p:grpSp>
      <p:grpSp>
        <p:nvGrpSpPr>
          <p:cNvPr id="10" name="Group 9"/>
          <p:cNvGrpSpPr>
            <a:grpSpLocks/>
          </p:cNvGrpSpPr>
          <p:nvPr userDrawn="1"/>
        </p:nvGrpSpPr>
        <p:grpSpPr bwMode="auto">
          <a:xfrm>
            <a:off x="990600" y="4114800"/>
            <a:ext cx="7162800" cy="609600"/>
            <a:chOff x="1066801" y="2819400"/>
            <a:chExt cx="6934200" cy="685800"/>
          </a:xfrm>
          <a:solidFill>
            <a:schemeClr val="accent2">
              <a:lumMod val="20000"/>
              <a:lumOff val="80000"/>
            </a:schemeClr>
          </a:solidFill>
        </p:grpSpPr>
        <p:sp>
          <p:nvSpPr>
            <p:cNvPr id="11" name="Round Single Corner Rectangle 10"/>
            <p:cNvSpPr/>
            <p:nvPr/>
          </p:nvSpPr>
          <p:spPr bwMode="auto">
            <a:xfrm flipV="1">
              <a:off x="1066801" y="2896196"/>
              <a:ext cx="6934200" cy="609004"/>
            </a:xfrm>
            <a:prstGeom prst="round1Rect">
              <a:avLst/>
            </a:prstGeom>
            <a:grpFill/>
            <a:ln w="25400" cap="flat" cmpd="sng" algn="ctr">
              <a:solidFill>
                <a:schemeClr val="bg1"/>
              </a:solidFill>
              <a:prstDash val="solid"/>
              <a:round/>
              <a:headEnd type="none" w="med" len="med"/>
              <a:tailEnd type="none" w="med" len="med"/>
            </a:ln>
            <a:effectLst/>
          </p:spPr>
          <p:txBody>
            <a:bodyPr anchor="ctr"/>
            <a:lstStyle/>
            <a:p>
              <a:pPr algn="ctr">
                <a:defRPr/>
              </a:pPr>
              <a:endParaRPr lang="en-US" dirty="0">
                <a:latin typeface="Arial" pitchFamily="34" charset="0"/>
              </a:endParaRPr>
            </a:p>
          </p:txBody>
        </p:sp>
        <p:sp>
          <p:nvSpPr>
            <p:cNvPr id="12" name="Round Single Corner Rectangle 11"/>
            <p:cNvSpPr/>
            <p:nvPr/>
          </p:nvSpPr>
          <p:spPr bwMode="auto">
            <a:xfrm flipV="1">
              <a:off x="1143643" y="2819400"/>
              <a:ext cx="6791275" cy="609005"/>
            </a:xfrm>
            <a:prstGeom prst="round1Rect">
              <a:avLst/>
            </a:prstGeom>
            <a:grpFill/>
            <a:ln w="25400" cap="flat" cmpd="sng" algn="ctr">
              <a:solidFill>
                <a:schemeClr val="bg1"/>
              </a:solidFill>
              <a:prstDash val="solid"/>
              <a:round/>
              <a:headEnd type="none" w="med" len="med"/>
              <a:tailEnd type="none" w="med" len="med"/>
            </a:ln>
            <a:effectLst/>
          </p:spPr>
          <p:txBody>
            <a:bodyPr anchor="ctr"/>
            <a:lstStyle/>
            <a:p>
              <a:pPr algn="ctr">
                <a:defRPr/>
              </a:pPr>
              <a:endParaRPr lang="en-US" dirty="0">
                <a:latin typeface="Arial" pitchFamily="34" charset="0"/>
              </a:endParaRPr>
            </a:p>
          </p:txBody>
        </p:sp>
      </p:grpSp>
      <p:grpSp>
        <p:nvGrpSpPr>
          <p:cNvPr id="13" name="Group 12"/>
          <p:cNvGrpSpPr>
            <a:grpSpLocks/>
          </p:cNvGrpSpPr>
          <p:nvPr userDrawn="1"/>
        </p:nvGrpSpPr>
        <p:grpSpPr bwMode="auto">
          <a:xfrm>
            <a:off x="990600" y="5181600"/>
            <a:ext cx="7162800" cy="609600"/>
            <a:chOff x="1066801" y="2819400"/>
            <a:chExt cx="6934200" cy="685800"/>
          </a:xfrm>
          <a:solidFill>
            <a:schemeClr val="accent2">
              <a:lumMod val="20000"/>
              <a:lumOff val="80000"/>
            </a:schemeClr>
          </a:solidFill>
        </p:grpSpPr>
        <p:sp>
          <p:nvSpPr>
            <p:cNvPr id="14" name="Round Single Corner Rectangle 13"/>
            <p:cNvSpPr/>
            <p:nvPr/>
          </p:nvSpPr>
          <p:spPr bwMode="auto">
            <a:xfrm flipV="1">
              <a:off x="1066801" y="2896196"/>
              <a:ext cx="6934200" cy="609004"/>
            </a:xfrm>
            <a:prstGeom prst="round1Rect">
              <a:avLst/>
            </a:prstGeom>
            <a:grpFill/>
            <a:ln w="25400" cap="flat" cmpd="sng" algn="ctr">
              <a:solidFill>
                <a:schemeClr val="bg1"/>
              </a:solidFill>
              <a:prstDash val="solid"/>
              <a:round/>
              <a:headEnd type="none" w="med" len="med"/>
              <a:tailEnd type="none" w="med" len="med"/>
            </a:ln>
            <a:effectLst/>
          </p:spPr>
          <p:txBody>
            <a:bodyPr anchor="ctr"/>
            <a:lstStyle/>
            <a:p>
              <a:pPr algn="ctr">
                <a:defRPr/>
              </a:pPr>
              <a:endParaRPr lang="en-US" dirty="0">
                <a:latin typeface="Arial" pitchFamily="34" charset="0"/>
              </a:endParaRPr>
            </a:p>
          </p:txBody>
        </p:sp>
        <p:sp>
          <p:nvSpPr>
            <p:cNvPr id="15" name="Round Single Corner Rectangle 14"/>
            <p:cNvSpPr/>
            <p:nvPr/>
          </p:nvSpPr>
          <p:spPr bwMode="auto">
            <a:xfrm flipV="1">
              <a:off x="1143643" y="2819400"/>
              <a:ext cx="6791275" cy="609005"/>
            </a:xfrm>
            <a:prstGeom prst="round1Rect">
              <a:avLst/>
            </a:prstGeom>
            <a:grpFill/>
            <a:ln w="25400" cap="flat" cmpd="sng" algn="ctr">
              <a:solidFill>
                <a:schemeClr val="bg1"/>
              </a:solidFill>
              <a:prstDash val="solid"/>
              <a:round/>
              <a:headEnd type="none" w="med" len="med"/>
              <a:tailEnd type="none" w="med" len="med"/>
            </a:ln>
            <a:effectLst/>
          </p:spPr>
          <p:txBody>
            <a:bodyPr anchor="ctr"/>
            <a:lstStyle/>
            <a:p>
              <a:pPr algn="ctr">
                <a:defRPr/>
              </a:pPr>
              <a:endParaRPr lang="en-US" dirty="0">
                <a:latin typeface="Arial" pitchFamily="34" charset="0"/>
              </a:endParaRPr>
            </a:p>
          </p:txBody>
        </p:sp>
      </p:grpSp>
      <p:sp>
        <p:nvSpPr>
          <p:cNvPr id="16" name="TextBox 15"/>
          <p:cNvSpPr txBox="1">
            <a:spLocks noChangeArrowheads="1"/>
          </p:cNvSpPr>
          <p:nvPr userDrawn="1"/>
        </p:nvSpPr>
        <p:spPr bwMode="auto">
          <a:xfrm>
            <a:off x="2255838" y="1981200"/>
            <a:ext cx="4857750" cy="461963"/>
          </a:xfrm>
          <a:prstGeom prst="rect">
            <a:avLst/>
          </a:prstGeom>
          <a:noFill/>
          <a:ln>
            <a:noFill/>
          </a:ln>
          <a:extLst/>
        </p:spPr>
        <p:txBody>
          <a:bodyPr wrap="none">
            <a:spAutoFit/>
          </a:bodyPr>
          <a:lstStyle>
            <a:defPPr>
              <a:defRPr lang="en-US"/>
            </a:defPPr>
            <a:lvl1pPr>
              <a:defRPr sz="2400">
                <a:solidFill>
                  <a:srgbClr val="002060"/>
                </a:solidFill>
                <a:latin typeface="Cambria" pitchFamily="18" charset="0"/>
                <a:cs typeface="Arial" pitchFamily="34" charset="0"/>
              </a:defRPr>
            </a:lvl1pPr>
            <a:lvl2pPr marL="742950" indent="-285750"/>
            <a:lvl3pPr marL="1143000" indent="-228600"/>
            <a:lvl4pPr marL="1600200" indent="-228600"/>
            <a:lvl5pPr marL="2057400" indent="-228600"/>
            <a:lvl6pPr marL="2514600" indent="-228600" fontAlgn="base">
              <a:spcBef>
                <a:spcPct val="0"/>
              </a:spcBef>
              <a:spcAft>
                <a:spcPct val="0"/>
              </a:spcAft>
            </a:lvl6pPr>
            <a:lvl7pPr marL="2971800" indent="-228600" fontAlgn="base">
              <a:spcBef>
                <a:spcPct val="0"/>
              </a:spcBef>
              <a:spcAft>
                <a:spcPct val="0"/>
              </a:spcAft>
            </a:lvl7pPr>
            <a:lvl8pPr marL="3429000" indent="-228600" fontAlgn="base">
              <a:spcBef>
                <a:spcPct val="0"/>
              </a:spcBef>
              <a:spcAft>
                <a:spcPct val="0"/>
              </a:spcAft>
            </a:lvl8pPr>
            <a:lvl9pPr marL="3886200" indent="-228600" fontAlgn="base">
              <a:spcBef>
                <a:spcPct val="0"/>
              </a:spcBef>
              <a:spcAft>
                <a:spcPct val="0"/>
              </a:spcAft>
            </a:lvl9pPr>
          </a:lstStyle>
          <a:p>
            <a:pPr>
              <a:defRPr/>
            </a:pPr>
            <a:r>
              <a:rPr lang="en-US" dirty="0"/>
              <a:t>Turn off the volume on cell phones. </a:t>
            </a:r>
          </a:p>
        </p:txBody>
      </p:sp>
      <p:sp>
        <p:nvSpPr>
          <p:cNvPr id="17" name="TextBox 16"/>
          <p:cNvSpPr txBox="1">
            <a:spLocks noChangeArrowheads="1"/>
          </p:cNvSpPr>
          <p:nvPr userDrawn="1"/>
        </p:nvSpPr>
        <p:spPr bwMode="auto">
          <a:xfrm>
            <a:off x="2255838" y="3048000"/>
            <a:ext cx="4127500" cy="461963"/>
          </a:xfrm>
          <a:prstGeom prst="rect">
            <a:avLst/>
          </a:prstGeom>
          <a:noFill/>
          <a:ln>
            <a:noFill/>
          </a:ln>
          <a:extLst/>
        </p:spPr>
        <p:txBody>
          <a:bodyPr wrap="none">
            <a:spAutoFit/>
          </a:bodyPr>
          <a:lstStyle>
            <a:defPPr>
              <a:defRPr lang="en-US"/>
            </a:defPPr>
            <a:lvl1pPr>
              <a:defRPr sz="2400">
                <a:solidFill>
                  <a:srgbClr val="002060"/>
                </a:solidFill>
                <a:latin typeface="Cambria" pitchFamily="18" charset="0"/>
                <a:cs typeface="Arial" pitchFamily="34" charset="0"/>
              </a:defRPr>
            </a:lvl1pPr>
            <a:lvl2pPr marL="742950" indent="-285750"/>
            <a:lvl3pPr marL="1143000" indent="-228600"/>
            <a:lvl4pPr marL="1600200" indent="-228600"/>
            <a:lvl5pPr marL="2057400" indent="-228600"/>
            <a:lvl6pPr marL="2514600" indent="-228600" fontAlgn="base">
              <a:spcBef>
                <a:spcPct val="0"/>
              </a:spcBef>
              <a:spcAft>
                <a:spcPct val="0"/>
              </a:spcAft>
            </a:lvl6pPr>
            <a:lvl7pPr marL="2971800" indent="-228600" fontAlgn="base">
              <a:spcBef>
                <a:spcPct val="0"/>
              </a:spcBef>
              <a:spcAft>
                <a:spcPct val="0"/>
              </a:spcAft>
            </a:lvl7pPr>
            <a:lvl8pPr marL="3429000" indent="-228600" fontAlgn="base">
              <a:spcBef>
                <a:spcPct val="0"/>
              </a:spcBef>
              <a:spcAft>
                <a:spcPct val="0"/>
              </a:spcAft>
            </a:lvl8pPr>
            <a:lvl9pPr marL="3886200" indent="-228600" fontAlgn="base">
              <a:spcBef>
                <a:spcPct val="0"/>
              </a:spcBef>
              <a:spcAft>
                <a:spcPct val="0"/>
              </a:spcAft>
            </a:lvl9pPr>
          </a:lstStyle>
          <a:p>
            <a:pPr>
              <a:defRPr/>
            </a:pPr>
            <a:r>
              <a:rPr lang="en-US" dirty="0"/>
              <a:t>Keep to the training timelines.</a:t>
            </a:r>
          </a:p>
        </p:txBody>
      </p:sp>
      <p:sp>
        <p:nvSpPr>
          <p:cNvPr id="18" name="TextBox 17"/>
          <p:cNvSpPr txBox="1">
            <a:spLocks noChangeArrowheads="1"/>
          </p:cNvSpPr>
          <p:nvPr userDrawn="1"/>
        </p:nvSpPr>
        <p:spPr bwMode="auto">
          <a:xfrm>
            <a:off x="2255838" y="4114800"/>
            <a:ext cx="4097337" cy="461963"/>
          </a:xfrm>
          <a:prstGeom prst="rect">
            <a:avLst/>
          </a:prstGeom>
          <a:noFill/>
          <a:ln>
            <a:noFill/>
          </a:ln>
          <a:extLst/>
        </p:spPr>
        <p:txBody>
          <a:bodyPr wrap="none">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fontAlgn="base">
              <a:spcBef>
                <a:spcPct val="0"/>
              </a:spcBef>
              <a:spcAft>
                <a:spcPct val="0"/>
              </a:spcAft>
              <a:defRPr>
                <a:solidFill>
                  <a:schemeClr val="tx1"/>
                </a:solidFill>
                <a:latin typeface="Trebuchet MS" pitchFamily="34" charset="0"/>
              </a:defRPr>
            </a:lvl6pPr>
            <a:lvl7pPr marL="2971800" indent="-228600" fontAlgn="base">
              <a:spcBef>
                <a:spcPct val="0"/>
              </a:spcBef>
              <a:spcAft>
                <a:spcPct val="0"/>
              </a:spcAft>
              <a:defRPr>
                <a:solidFill>
                  <a:schemeClr val="tx1"/>
                </a:solidFill>
                <a:latin typeface="Trebuchet MS" pitchFamily="34" charset="0"/>
              </a:defRPr>
            </a:lvl7pPr>
            <a:lvl8pPr marL="3429000" indent="-228600" fontAlgn="base">
              <a:spcBef>
                <a:spcPct val="0"/>
              </a:spcBef>
              <a:spcAft>
                <a:spcPct val="0"/>
              </a:spcAft>
              <a:defRPr>
                <a:solidFill>
                  <a:schemeClr val="tx1"/>
                </a:solidFill>
                <a:latin typeface="Trebuchet MS" pitchFamily="34" charset="0"/>
              </a:defRPr>
            </a:lvl8pPr>
            <a:lvl9pPr marL="3886200" indent="-228600" fontAlgn="base">
              <a:spcBef>
                <a:spcPct val="0"/>
              </a:spcBef>
              <a:spcAft>
                <a:spcPct val="0"/>
              </a:spcAft>
              <a:defRPr>
                <a:solidFill>
                  <a:schemeClr val="tx1"/>
                </a:solidFill>
                <a:latin typeface="Trebuchet MS" pitchFamily="34" charset="0"/>
              </a:defRPr>
            </a:lvl9pPr>
          </a:lstStyle>
          <a:p>
            <a:pPr>
              <a:defRPr/>
            </a:pPr>
            <a:r>
              <a:rPr lang="en-US" sz="2400" dirty="0">
                <a:solidFill>
                  <a:srgbClr val="002060"/>
                </a:solidFill>
                <a:latin typeface="Cambria" pitchFamily="18" charset="0"/>
              </a:rPr>
              <a:t>Refrain from side discussions.</a:t>
            </a:r>
          </a:p>
        </p:txBody>
      </p:sp>
      <p:sp>
        <p:nvSpPr>
          <p:cNvPr id="19" name="TextBox 18"/>
          <p:cNvSpPr txBox="1">
            <a:spLocks noChangeArrowheads="1"/>
          </p:cNvSpPr>
          <p:nvPr userDrawn="1"/>
        </p:nvSpPr>
        <p:spPr bwMode="auto">
          <a:xfrm>
            <a:off x="2255838" y="5181600"/>
            <a:ext cx="2871787" cy="461963"/>
          </a:xfrm>
          <a:prstGeom prst="rect">
            <a:avLst/>
          </a:prstGeom>
          <a:noFill/>
          <a:ln>
            <a:noFill/>
          </a:ln>
          <a:extLst/>
        </p:spPr>
        <p:txBody>
          <a:bodyPr wrap="none">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fontAlgn="base">
              <a:spcBef>
                <a:spcPct val="0"/>
              </a:spcBef>
              <a:spcAft>
                <a:spcPct val="0"/>
              </a:spcAft>
              <a:defRPr>
                <a:solidFill>
                  <a:schemeClr val="tx1"/>
                </a:solidFill>
                <a:latin typeface="Trebuchet MS" pitchFamily="34" charset="0"/>
              </a:defRPr>
            </a:lvl6pPr>
            <a:lvl7pPr marL="2971800" indent="-228600" fontAlgn="base">
              <a:spcBef>
                <a:spcPct val="0"/>
              </a:spcBef>
              <a:spcAft>
                <a:spcPct val="0"/>
              </a:spcAft>
              <a:defRPr>
                <a:solidFill>
                  <a:schemeClr val="tx1"/>
                </a:solidFill>
                <a:latin typeface="Trebuchet MS" pitchFamily="34" charset="0"/>
              </a:defRPr>
            </a:lvl7pPr>
            <a:lvl8pPr marL="3429000" indent="-228600" fontAlgn="base">
              <a:spcBef>
                <a:spcPct val="0"/>
              </a:spcBef>
              <a:spcAft>
                <a:spcPct val="0"/>
              </a:spcAft>
              <a:defRPr>
                <a:solidFill>
                  <a:schemeClr val="tx1"/>
                </a:solidFill>
                <a:latin typeface="Trebuchet MS" pitchFamily="34" charset="0"/>
              </a:defRPr>
            </a:lvl8pPr>
            <a:lvl9pPr marL="3886200" indent="-228600" fontAlgn="base">
              <a:spcBef>
                <a:spcPct val="0"/>
              </a:spcBef>
              <a:spcAft>
                <a:spcPct val="0"/>
              </a:spcAft>
              <a:defRPr>
                <a:solidFill>
                  <a:schemeClr val="tx1"/>
                </a:solidFill>
                <a:latin typeface="Trebuchet MS" pitchFamily="34" charset="0"/>
              </a:defRPr>
            </a:lvl9pPr>
          </a:lstStyle>
          <a:p>
            <a:pPr>
              <a:defRPr/>
            </a:pPr>
            <a:r>
              <a:rPr lang="en-US" sz="2400" dirty="0">
                <a:solidFill>
                  <a:srgbClr val="002060"/>
                </a:solidFill>
                <a:latin typeface="Cambria" pitchFamily="18" charset="0"/>
              </a:rPr>
              <a:t>Ask questions freely.</a:t>
            </a:r>
          </a:p>
        </p:txBody>
      </p:sp>
      <p:pic>
        <p:nvPicPr>
          <p:cNvPr id="20" name="Picture 19" descr="icons_1.png"/>
          <p:cNvPicPr>
            <a:picLocks noChangeAspect="1"/>
          </p:cNvPicPr>
          <p:nvPr userDrawn="1"/>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7250" t="17768" r="17656" b="21267"/>
          <a:stretch/>
        </p:blipFill>
        <p:spPr bwMode="auto">
          <a:xfrm>
            <a:off x="1462178" y="2904256"/>
            <a:ext cx="595222" cy="5574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21" name="Picture 20" descr="icons_2.png"/>
          <p:cNvPicPr>
            <a:picLocks noChangeAspect="1"/>
          </p:cNvPicPr>
          <p:nvPr userDrawn="1"/>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17250" t="17138" r="17656" b="21267"/>
          <a:stretch/>
        </p:blipFill>
        <p:spPr bwMode="auto">
          <a:xfrm>
            <a:off x="1462178" y="3965304"/>
            <a:ext cx="595222" cy="56321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22" name="Picture 21" descr="icons_3.png"/>
          <p:cNvPicPr>
            <a:picLocks noChangeAspect="1"/>
          </p:cNvPicPr>
          <p:nvPr userDrawn="1"/>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l="17250" t="18396" r="17656" b="21268"/>
          <a:stretch/>
        </p:blipFill>
        <p:spPr bwMode="auto">
          <a:xfrm>
            <a:off x="1462178" y="5043606"/>
            <a:ext cx="595222" cy="55171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23" name="Picture 22" descr="icons_4.png"/>
          <p:cNvPicPr>
            <a:picLocks noChangeAspect="1"/>
          </p:cNvPicPr>
          <p:nvPr userDrawn="1"/>
        </p:nvPicPr>
        <p:blipFill rotWithShape="1">
          <a:blip r:embed="rId5">
            <a:duotone>
              <a:schemeClr val="accent1">
                <a:shade val="45000"/>
                <a:satMod val="135000"/>
              </a:schemeClr>
              <a:prstClr val="white"/>
            </a:duotone>
            <a:extLst>
              <a:ext uri="{28A0092B-C50C-407E-A947-70E740481C1C}">
                <a14:useLocalDpi xmlns:a14="http://schemas.microsoft.com/office/drawing/2010/main" val="0"/>
              </a:ext>
            </a:extLst>
          </a:blip>
          <a:srcRect l="17250" t="18397" r="20485" b="21267"/>
          <a:stretch/>
        </p:blipFill>
        <p:spPr bwMode="auto">
          <a:xfrm>
            <a:off x="1462178" y="1752600"/>
            <a:ext cx="573597" cy="5558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
        <p:nvSpPr>
          <p:cNvPr id="26" name="Text Placeholder 13"/>
          <p:cNvSpPr>
            <a:spLocks noGrp="1"/>
          </p:cNvSpPr>
          <p:nvPr>
            <p:ph type="body" sz="quarter" idx="14"/>
          </p:nvPr>
        </p:nvSpPr>
        <p:spPr>
          <a:xfrm>
            <a:off x="6438" y="544500"/>
            <a:ext cx="9137561" cy="381000"/>
          </a:xfrm>
        </p:spPr>
        <p:txBody>
          <a:bodyPr/>
          <a:lstStyle>
            <a:lvl1pPr algn="l">
              <a:buNone/>
              <a:defRPr sz="1800" b="0" baseline="0">
                <a:solidFill>
                  <a:schemeClr val="bg2"/>
                </a:solidFill>
                <a:latin typeface="Arial" panose="020B0604020202020204" pitchFamily="34" charset="0"/>
                <a:cs typeface="Arial" pitchFamily="34" charset="0"/>
              </a:defRPr>
            </a:lvl1pPr>
            <a:lvl2pPr>
              <a:buNone/>
              <a:defRPr/>
            </a:lvl2pPr>
            <a:lvl3pPr>
              <a:buNone/>
              <a:defRPr/>
            </a:lvl3pPr>
            <a:lvl4pPr>
              <a:buNone/>
              <a:defRPr/>
            </a:lvl4pPr>
            <a:lvl5pPr>
              <a:buNone/>
              <a:defRPr/>
            </a:lvl5pPr>
          </a:lstStyle>
          <a:p>
            <a:pPr lvl="0"/>
            <a:r>
              <a:rPr lang="en-US" dirty="0"/>
              <a:t>Edit Master text styles</a:t>
            </a:r>
          </a:p>
        </p:txBody>
      </p:sp>
    </p:spTree>
    <p:extLst>
      <p:ext uri="{BB962C8B-B14F-4D97-AF65-F5344CB8AC3E}">
        <p14:creationId xmlns:p14="http://schemas.microsoft.com/office/powerpoint/2010/main" val="38761454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1990725" y="6581775"/>
            <a:ext cx="3114675"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900" b="0" i="0" u="none" strike="noStrike" kern="1200" cap="none" spc="0" normalizeH="0" baseline="0" noProof="0">
                <a:ln>
                  <a:noFill/>
                </a:ln>
                <a:solidFill>
                  <a:srgbClr val="474747"/>
                </a:solidFill>
                <a:effectLst/>
                <a:uLnTx/>
                <a:uFillTx/>
                <a:latin typeface="Arial" panose="020B0604020202020204" pitchFamily="34" charset="0"/>
                <a:ea typeface="MS Mincho" panose="02020609040205080304" pitchFamily="49" charset="-128"/>
                <a:cs typeface="Times New Roman" panose="02020603050405020304" pitchFamily="18" charset="0"/>
              </a:rPr>
              <a:t>.                                             “GSTN Internal Confidential”</a:t>
            </a:r>
            <a:endParaRPr kumimoji="0" lang="en-US" altLang="en-US" sz="900" b="0" i="0" u="none" strike="noStrike" kern="1200" cap="none" spc="0" normalizeH="0" baseline="0" noProof="0">
              <a:ln>
                <a:noFill/>
              </a:ln>
              <a:solidFill>
                <a:srgbClr val="474747"/>
              </a:solidFill>
              <a:effectLst/>
              <a:uLnTx/>
              <a:uFillTx/>
              <a:latin typeface="Trebuchet MS" panose="020B0603020202020204" pitchFamily="34" charset="0"/>
              <a:ea typeface="MS Mincho" panose="02020609040205080304" pitchFamily="49" charset="-128"/>
              <a:cs typeface="Arial" panose="020B0604020202020204" pitchFamily="34" charset="0"/>
            </a:endParaRPr>
          </a:p>
        </p:txBody>
      </p:sp>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5" name="Slide Number Placeholder 5"/>
          <p:cNvSpPr>
            <a:spLocks noGrp="1"/>
          </p:cNvSpPr>
          <p:nvPr>
            <p:ph type="sldNum" sz="quarter" idx="10"/>
          </p:nvPr>
        </p:nvSpPr>
        <p:spPr>
          <a:xfrm>
            <a:off x="6972300" y="6513513"/>
            <a:ext cx="2057400" cy="365125"/>
          </a:xfrm>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srgbClr val="474747"/>
                </a:solidFill>
                <a:effectLst/>
                <a:uLnTx/>
                <a:uFillTx/>
                <a:latin typeface="Arial" panose="020B0604020202020204" pitchFamily="34" charset="0"/>
                <a:ea typeface="+mn-ea"/>
                <a:cs typeface="Arial" panose="020B0604020202020204" pitchFamily="34" charset="0"/>
              </a:rPr>
              <a:t>Slide </a:t>
            </a:r>
            <a:fld id="{D91806AB-7642-4D1E-9F6F-28D6196B77BC}" type="slidenum">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a:t>
            </a:fld>
            <a:endParaRPr kumimoji="0" lang="en-US" sz="900" b="0" i="0" u="none" strike="noStrike" kern="1200" cap="none" spc="0" normalizeH="0" baseline="0" noProof="0">
              <a:ln>
                <a:noFill/>
              </a:ln>
              <a:solidFill>
                <a:srgbClr val="474747"/>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681366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C_ThankYou">
    <p:spTree>
      <p:nvGrpSpPr>
        <p:cNvPr id="1" name=""/>
        <p:cNvGrpSpPr/>
        <p:nvPr/>
      </p:nvGrpSpPr>
      <p:grpSpPr>
        <a:xfrm>
          <a:off x="0" y="0"/>
          <a:ext cx="0" cy="0"/>
          <a:chOff x="0" y="0"/>
          <a:chExt cx="0" cy="0"/>
        </a:xfrm>
      </p:grpSpPr>
      <p:pic>
        <p:nvPicPr>
          <p:cNvPr id="2" name="Picture 1" descr="thankYou.png"/>
          <p:cNvPicPr>
            <a:picLocks noChangeAspect="1"/>
          </p:cNvPicPr>
          <p:nvPr userDrawn="1"/>
        </p:nvPicPr>
        <p:blipFill>
          <a:blip r:embed="rId2"/>
          <a:srcRect/>
          <a:stretch>
            <a:fillRect/>
          </a:stretch>
        </p:blipFill>
        <p:spPr bwMode="auto">
          <a:xfrm>
            <a:off x="0" y="1828800"/>
            <a:ext cx="9144000" cy="3776663"/>
          </a:xfrm>
          <a:prstGeom prst="rect">
            <a:avLst/>
          </a:prstGeom>
          <a:ln w="9525">
            <a:solidFill>
              <a:schemeClr val="bg1"/>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TextBox 2"/>
          <p:cNvSpPr txBox="1"/>
          <p:nvPr userDrawn="1"/>
        </p:nvSpPr>
        <p:spPr>
          <a:xfrm>
            <a:off x="6477000" y="3505200"/>
            <a:ext cx="2133600" cy="400050"/>
          </a:xfrm>
          <a:prstGeom prst="rect">
            <a:avLst/>
          </a:prstGeom>
          <a:noFill/>
        </p:spPr>
        <p:txBody>
          <a:bodyPr>
            <a:spAutoFit/>
          </a:bodyPr>
          <a:lstStyle/>
          <a:p>
            <a:pPr algn="ctr" eaLnBrk="1" fontAlgn="auto" hangingPunct="1">
              <a:spcBef>
                <a:spcPts val="0"/>
              </a:spcBef>
              <a:spcAft>
                <a:spcPts val="0"/>
              </a:spcAft>
              <a:defRPr/>
            </a:pPr>
            <a:r>
              <a:rPr lang="en-US" sz="2000" b="1" cap="all" dirty="0">
                <a:solidFill>
                  <a:schemeClr val="bg2"/>
                </a:solidFill>
                <a:latin typeface="Arial" pitchFamily="34" charset="0"/>
                <a:ea typeface="+mj-ea"/>
              </a:rPr>
              <a:t>THANK YOU!</a:t>
            </a:r>
          </a:p>
        </p:txBody>
      </p:sp>
    </p:spTree>
    <p:extLst>
      <p:ext uri="{BB962C8B-B14F-4D97-AF65-F5344CB8AC3E}">
        <p14:creationId xmlns:p14="http://schemas.microsoft.com/office/powerpoint/2010/main" val="36996974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_Lesson_Seperator">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a:srcRect r="6887"/>
          <a:stretch/>
        </p:blipFill>
        <p:spPr>
          <a:xfrm>
            <a:off x="0" y="1295400"/>
            <a:ext cx="9144000" cy="4714875"/>
          </a:xfrm>
          <a:prstGeom prst="rect">
            <a:avLst/>
          </a:prstGeom>
          <a:ln>
            <a:noFill/>
          </a:ln>
          <a:effectLst>
            <a:outerShdw blurRad="292100" dist="139700" dir="2700000" algn="tl" rotWithShape="0">
              <a:srgbClr val="333333">
                <a:alpha val="65000"/>
              </a:srgbClr>
            </a:outerShdw>
          </a:effectLst>
        </p:spPr>
      </p:pic>
      <p:pic>
        <p:nvPicPr>
          <p:cNvPr id="5"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505200" y="3276600"/>
            <a:ext cx="2057400" cy="1219200"/>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6099" y="2205334"/>
            <a:ext cx="4993944" cy="707886"/>
          </a:xfrm>
          <a:prstGeom prst="rect">
            <a:avLst/>
          </a:prstGeom>
        </p:spPr>
        <p:txBody>
          <a:bodyPr anchor="t"/>
          <a:lstStyle>
            <a:lvl1pPr algn="l">
              <a:defRPr sz="2000" b="1" cap="none">
                <a:solidFill>
                  <a:srgbClr val="182B64"/>
                </a:solidFill>
                <a:latin typeface="Arial" pitchFamily="34" charset="0"/>
                <a:cs typeface="Arial"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16099" y="1676400"/>
            <a:ext cx="5235244" cy="452735"/>
          </a:xfrm>
        </p:spPr>
        <p:txBody>
          <a:bodyPr anchor="b"/>
          <a:lstStyle>
            <a:lvl1pPr marL="0" indent="0" algn="l" rtl="0" eaLnBrk="1" fontAlgn="base" hangingPunct="1">
              <a:spcBef>
                <a:spcPct val="30000"/>
              </a:spcBef>
              <a:spcAft>
                <a:spcPct val="0"/>
              </a:spcAft>
              <a:buNone/>
              <a:defRPr lang="en-US" sz="2000" b="1" cap="none" baseline="0" dirty="0" smtClean="0">
                <a:solidFill>
                  <a:srgbClr val="182B64"/>
                </a:solidFill>
                <a:latin typeface="Arial" pitchFamily="34" charset="0"/>
                <a:ea typeface="+mj-ea"/>
                <a:cs typeface="Arial"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Tree>
    <p:extLst>
      <p:ext uri="{BB962C8B-B14F-4D97-AF65-F5344CB8AC3E}">
        <p14:creationId xmlns:p14="http://schemas.microsoft.com/office/powerpoint/2010/main" val="1789530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_Lesson_Objectives">
    <p:spTree>
      <p:nvGrpSpPr>
        <p:cNvPr id="1" name=""/>
        <p:cNvGrpSpPr/>
        <p:nvPr/>
      </p:nvGrpSpPr>
      <p:grpSpPr>
        <a:xfrm>
          <a:off x="0" y="0"/>
          <a:ext cx="0" cy="0"/>
          <a:chOff x="0" y="0"/>
          <a:chExt cx="0" cy="0"/>
        </a:xfrm>
      </p:grpSpPr>
      <p:sp>
        <p:nvSpPr>
          <p:cNvPr id="5" name="Slide Number Placeholder 13"/>
          <p:cNvSpPr txBox="1">
            <a:spLocks/>
          </p:cNvSpPr>
          <p:nvPr userDrawn="1"/>
        </p:nvSpPr>
        <p:spPr bwMode="auto">
          <a:xfrm>
            <a:off x="8153400" y="6572250"/>
            <a:ext cx="609600" cy="231775"/>
          </a:xfrm>
          <a:prstGeom prst="rect">
            <a:avLst/>
          </a:prstGeom>
          <a:noFill/>
          <a:ln>
            <a:noFill/>
          </a:ln>
          <a:extLst/>
        </p:spPr>
        <p:txBody>
          <a:bodyPr/>
          <a:lstStyle>
            <a:lvl1pPr eaLnBrk="0" hangingPunct="0">
              <a:defRPr>
                <a:solidFill>
                  <a:schemeClr val="tx1"/>
                </a:solidFill>
                <a:latin typeface="Trebuchet MS" panose="020B0603020202020204" pitchFamily="34" charset="0"/>
                <a:cs typeface="Arial" panose="020B0604020202020204" pitchFamily="34" charset="0"/>
              </a:defRPr>
            </a:lvl1pPr>
            <a:lvl2pPr marL="742950" indent="-285750" eaLnBrk="0" hangingPunct="0">
              <a:defRPr>
                <a:solidFill>
                  <a:schemeClr val="tx1"/>
                </a:solidFill>
                <a:latin typeface="Trebuchet MS" panose="020B0603020202020204" pitchFamily="34" charset="0"/>
                <a:cs typeface="Arial" panose="020B0604020202020204" pitchFamily="34" charset="0"/>
              </a:defRPr>
            </a:lvl2pPr>
            <a:lvl3pPr marL="1143000" indent="-228600" eaLnBrk="0" hangingPunct="0">
              <a:defRPr>
                <a:solidFill>
                  <a:schemeClr val="tx1"/>
                </a:solidFill>
                <a:latin typeface="Trebuchet MS" panose="020B0603020202020204" pitchFamily="34" charset="0"/>
                <a:cs typeface="Arial" panose="020B0604020202020204" pitchFamily="34" charset="0"/>
              </a:defRPr>
            </a:lvl3pPr>
            <a:lvl4pPr marL="1600200" indent="-228600" eaLnBrk="0" hangingPunct="0">
              <a:defRPr>
                <a:solidFill>
                  <a:schemeClr val="tx1"/>
                </a:solidFill>
                <a:latin typeface="Trebuchet MS" panose="020B0603020202020204" pitchFamily="34" charset="0"/>
                <a:cs typeface="Arial" panose="020B0604020202020204" pitchFamily="34" charset="0"/>
              </a:defRPr>
            </a:lvl4pPr>
            <a:lvl5pPr marL="2057400" indent="-228600" eaLnBrk="0" hangingPunct="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eaLnBrk="1" hangingPunct="1">
              <a:defRPr/>
            </a:pPr>
            <a:r>
              <a:rPr lang="en-US" sz="900" dirty="0">
                <a:solidFill>
                  <a:schemeClr val="bg1"/>
                </a:solidFill>
                <a:latin typeface="Arial" panose="020B0604020202020204" pitchFamily="34" charset="0"/>
              </a:rPr>
              <a:t>Slide </a:t>
            </a:r>
            <a:fld id="{7BB6D809-FE2A-4B0B-A695-BA3E7CB96FA2}" type="slidenum">
              <a:rPr lang="en-US" sz="900" smtClean="0">
                <a:solidFill>
                  <a:schemeClr val="bg1"/>
                </a:solidFill>
                <a:latin typeface="Arial" panose="020B0604020202020204" pitchFamily="34" charset="0"/>
              </a:rPr>
              <a:pPr eaLnBrk="1" hangingPunct="1">
                <a:defRPr/>
              </a:pPr>
              <a:t>‹#›</a:t>
            </a:fld>
            <a:endParaRPr lang="en-US" sz="900" dirty="0">
              <a:solidFill>
                <a:schemeClr val="bg1"/>
              </a:solidFill>
              <a:latin typeface="Arial" panose="020B0604020202020204" pitchFamily="34" charset="0"/>
            </a:endParaRPr>
          </a:p>
        </p:txBody>
      </p:sp>
      <p:pic>
        <p:nvPicPr>
          <p:cNvPr id="6" name="Picture 9" descr="course_objectives.png"/>
          <p:cNvPicPr>
            <a:picLocks noChangeAspect="1"/>
          </p:cNvPicPr>
          <p:nvPr userDrawn="1"/>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473825" y="2006600"/>
            <a:ext cx="2670175" cy="347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2"/>
          <p:cNvSpPr>
            <a:spLocks noGrp="1"/>
          </p:cNvSpPr>
          <p:nvPr>
            <p:ph type="body" sz="half" idx="1"/>
          </p:nvPr>
        </p:nvSpPr>
        <p:spPr>
          <a:xfrm>
            <a:off x="390525" y="1673352"/>
            <a:ext cx="5640387" cy="4724400"/>
          </a:xfrm>
        </p:spPr>
        <p:txBody>
          <a:bodyPr/>
          <a:lstStyle>
            <a:lvl1pPr>
              <a:defRPr sz="1800">
                <a:solidFill>
                  <a:srgbClr val="000000"/>
                </a:solidFill>
              </a:defRPr>
            </a:lvl1pPr>
            <a:lvl2pPr>
              <a:defRPr sz="1800">
                <a:solidFill>
                  <a:srgbClr val="000000"/>
                </a:solidFill>
              </a:defRPr>
            </a:lvl2pPr>
            <a:lvl3pPr>
              <a:defRPr sz="1800">
                <a:solidFill>
                  <a:srgbClr val="000000"/>
                </a:solidFill>
              </a:defRPr>
            </a:lvl3pPr>
            <a:lvl4pPr>
              <a:defRPr sz="1800">
                <a:solidFill>
                  <a:srgbClr val="000000"/>
                </a:solidFill>
              </a:defRPr>
            </a:lvl4pPr>
            <a:lvl5pPr>
              <a:defRPr sz="1800">
                <a:solidFill>
                  <a:srgbClr val="00000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3"/>
          <p:cNvSpPr>
            <a:spLocks noGrp="1"/>
          </p:cNvSpPr>
          <p:nvPr>
            <p:ph type="body" sz="quarter" idx="14"/>
          </p:nvPr>
        </p:nvSpPr>
        <p:spPr>
          <a:xfrm>
            <a:off x="6438" y="544500"/>
            <a:ext cx="9137561" cy="381000"/>
          </a:xfrm>
        </p:spPr>
        <p:txBody>
          <a:bodyPr/>
          <a:lstStyle>
            <a:lvl1pPr algn="l">
              <a:buNone/>
              <a:defRPr sz="1800" b="0">
                <a:solidFill>
                  <a:schemeClr val="bg2"/>
                </a:solidFill>
                <a:latin typeface="Arial" panose="020B0604020202020204" pitchFamily="34" charset="0"/>
                <a:cs typeface="Arial" pitchFamily="34" charset="0"/>
              </a:defRPr>
            </a:lvl1pPr>
            <a:lvl2pPr>
              <a:buNone/>
              <a:defRPr/>
            </a:lvl2pPr>
            <a:lvl3pPr>
              <a:buNone/>
              <a:defRPr/>
            </a:lvl3pPr>
            <a:lvl4pPr>
              <a:buNone/>
              <a:defRPr/>
            </a:lvl4pPr>
            <a:lvl5pPr>
              <a:buNone/>
              <a:defRPr/>
            </a:lvl5pPr>
          </a:lstStyle>
          <a:p>
            <a:pPr lvl="0"/>
            <a:r>
              <a:rPr lang="en-US" dirty="0"/>
              <a:t>Edit Master text styles</a:t>
            </a:r>
          </a:p>
        </p:txBody>
      </p:sp>
      <p:sp>
        <p:nvSpPr>
          <p:cNvPr id="8" name="Text Placeholder 13"/>
          <p:cNvSpPr>
            <a:spLocks noGrp="1"/>
          </p:cNvSpPr>
          <p:nvPr>
            <p:ph type="body" sz="quarter" idx="13"/>
          </p:nvPr>
        </p:nvSpPr>
        <p:spPr>
          <a:xfrm>
            <a:off x="588169" y="83274"/>
            <a:ext cx="7391400" cy="381000"/>
          </a:xfrm>
        </p:spPr>
        <p:txBody>
          <a:bodyPr/>
          <a:lstStyle>
            <a:lvl1pPr algn="l">
              <a:buNone/>
              <a:defRPr sz="2000" b="1">
                <a:solidFill>
                  <a:schemeClr val="bg1"/>
                </a:solidFill>
                <a:latin typeface="Arial" panose="020B0604020202020204" pitchFamily="34" charset="0"/>
                <a:cs typeface="Arial" pitchFamily="34" charset="0"/>
              </a:defRPr>
            </a:lvl1pPr>
            <a:lvl2pPr>
              <a:buNone/>
              <a:defRPr/>
            </a:lvl2pPr>
            <a:lvl3pPr>
              <a:buNone/>
              <a:defRPr/>
            </a:lvl3pPr>
            <a:lvl4pPr>
              <a:buNone/>
              <a:defRPr/>
            </a:lvl4pPr>
            <a:lvl5pPr>
              <a:buNone/>
              <a:defRPr/>
            </a:lvl5pPr>
          </a:lstStyle>
          <a:p>
            <a:pPr lvl="0"/>
            <a:r>
              <a:rPr lang="en-US" dirty="0"/>
              <a:t>Click to edit Master text styles</a:t>
            </a:r>
          </a:p>
        </p:txBody>
      </p:sp>
    </p:spTree>
    <p:extLst>
      <p:ext uri="{BB962C8B-B14F-4D97-AF65-F5344CB8AC3E}">
        <p14:creationId xmlns:p14="http://schemas.microsoft.com/office/powerpoint/2010/main" val="662286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_Text_Only">
    <p:spTree>
      <p:nvGrpSpPr>
        <p:cNvPr id="1" name=""/>
        <p:cNvGrpSpPr/>
        <p:nvPr/>
      </p:nvGrpSpPr>
      <p:grpSpPr>
        <a:xfrm>
          <a:off x="0" y="0"/>
          <a:ext cx="0" cy="0"/>
          <a:chOff x="0" y="0"/>
          <a:chExt cx="0" cy="0"/>
        </a:xfrm>
      </p:grpSpPr>
      <p:sp>
        <p:nvSpPr>
          <p:cNvPr id="5" name="Slide Number Placeholder 13"/>
          <p:cNvSpPr txBox="1">
            <a:spLocks/>
          </p:cNvSpPr>
          <p:nvPr userDrawn="1"/>
        </p:nvSpPr>
        <p:spPr bwMode="auto">
          <a:xfrm>
            <a:off x="8153400" y="6572250"/>
            <a:ext cx="609600" cy="231775"/>
          </a:xfrm>
          <a:prstGeom prst="rect">
            <a:avLst/>
          </a:prstGeom>
          <a:noFill/>
          <a:ln>
            <a:noFill/>
          </a:ln>
          <a:extLst/>
        </p:spPr>
        <p:txBody>
          <a:bodyPr/>
          <a:lstStyle>
            <a:lvl1pPr eaLnBrk="0" hangingPunct="0">
              <a:defRPr>
                <a:solidFill>
                  <a:schemeClr val="tx1"/>
                </a:solidFill>
                <a:latin typeface="Trebuchet MS" panose="020B0603020202020204" pitchFamily="34" charset="0"/>
                <a:cs typeface="Arial" panose="020B0604020202020204" pitchFamily="34" charset="0"/>
              </a:defRPr>
            </a:lvl1pPr>
            <a:lvl2pPr marL="742950" indent="-285750" eaLnBrk="0" hangingPunct="0">
              <a:defRPr>
                <a:solidFill>
                  <a:schemeClr val="tx1"/>
                </a:solidFill>
                <a:latin typeface="Trebuchet MS" panose="020B0603020202020204" pitchFamily="34" charset="0"/>
                <a:cs typeface="Arial" panose="020B0604020202020204" pitchFamily="34" charset="0"/>
              </a:defRPr>
            </a:lvl2pPr>
            <a:lvl3pPr marL="1143000" indent="-228600" eaLnBrk="0" hangingPunct="0">
              <a:defRPr>
                <a:solidFill>
                  <a:schemeClr val="tx1"/>
                </a:solidFill>
                <a:latin typeface="Trebuchet MS" panose="020B0603020202020204" pitchFamily="34" charset="0"/>
                <a:cs typeface="Arial" panose="020B0604020202020204" pitchFamily="34" charset="0"/>
              </a:defRPr>
            </a:lvl3pPr>
            <a:lvl4pPr marL="1600200" indent="-228600" eaLnBrk="0" hangingPunct="0">
              <a:defRPr>
                <a:solidFill>
                  <a:schemeClr val="tx1"/>
                </a:solidFill>
                <a:latin typeface="Trebuchet MS" panose="020B0603020202020204" pitchFamily="34" charset="0"/>
                <a:cs typeface="Arial" panose="020B0604020202020204" pitchFamily="34" charset="0"/>
              </a:defRPr>
            </a:lvl4pPr>
            <a:lvl5pPr marL="2057400" indent="-228600" eaLnBrk="0" hangingPunct="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eaLnBrk="1" hangingPunct="1">
              <a:defRPr/>
            </a:pPr>
            <a:r>
              <a:rPr lang="en-US" sz="900" dirty="0">
                <a:solidFill>
                  <a:schemeClr val="bg1"/>
                </a:solidFill>
                <a:latin typeface="Arial" panose="020B0604020202020204" pitchFamily="34" charset="0"/>
              </a:rPr>
              <a:t>Slide </a:t>
            </a:r>
            <a:fld id="{7B892D9F-96C7-47FA-A71C-A95C78CF26DC}" type="slidenum">
              <a:rPr lang="en-US" sz="900" smtClean="0">
                <a:solidFill>
                  <a:schemeClr val="bg1"/>
                </a:solidFill>
                <a:latin typeface="Arial" panose="020B0604020202020204" pitchFamily="34" charset="0"/>
              </a:rPr>
              <a:pPr eaLnBrk="1" hangingPunct="1">
                <a:defRPr/>
              </a:pPr>
              <a:t>‹#›</a:t>
            </a:fld>
            <a:endParaRPr lang="en-US" sz="900" dirty="0">
              <a:solidFill>
                <a:schemeClr val="bg1"/>
              </a:solidFill>
              <a:latin typeface="Arial" panose="020B0604020202020204" pitchFamily="34" charset="0"/>
            </a:endParaRPr>
          </a:p>
        </p:txBody>
      </p:sp>
      <p:sp>
        <p:nvSpPr>
          <p:cNvPr id="6" name="Text Placeholder 5"/>
          <p:cNvSpPr>
            <a:spLocks noGrp="1"/>
          </p:cNvSpPr>
          <p:nvPr>
            <p:ph type="body" sz="quarter" idx="12"/>
          </p:nvPr>
        </p:nvSpPr>
        <p:spPr>
          <a:xfrm>
            <a:off x="390524" y="1673352"/>
            <a:ext cx="8372475" cy="4727448"/>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13"/>
          <p:cNvSpPr>
            <a:spLocks noGrp="1"/>
          </p:cNvSpPr>
          <p:nvPr>
            <p:ph type="body" sz="quarter" idx="14"/>
          </p:nvPr>
        </p:nvSpPr>
        <p:spPr>
          <a:xfrm>
            <a:off x="6438" y="544500"/>
            <a:ext cx="9137561" cy="381000"/>
          </a:xfrm>
        </p:spPr>
        <p:txBody>
          <a:bodyPr/>
          <a:lstStyle>
            <a:lvl1pPr algn="l">
              <a:buNone/>
              <a:defRPr sz="1800" b="0">
                <a:solidFill>
                  <a:schemeClr val="bg2"/>
                </a:solidFill>
                <a:latin typeface="Arial" panose="020B0604020202020204" pitchFamily="34" charset="0"/>
                <a:cs typeface="Arial" pitchFamily="34" charset="0"/>
              </a:defRPr>
            </a:lvl1pPr>
            <a:lvl2pPr>
              <a:buNone/>
              <a:defRPr/>
            </a:lvl2pPr>
            <a:lvl3pPr>
              <a:buNone/>
              <a:defRPr/>
            </a:lvl3pPr>
            <a:lvl4pPr>
              <a:buNone/>
              <a:defRPr/>
            </a:lvl4pPr>
            <a:lvl5pPr>
              <a:buNone/>
              <a:defRPr/>
            </a:lvl5pPr>
          </a:lstStyle>
          <a:p>
            <a:pPr lvl="0"/>
            <a:r>
              <a:rPr lang="en-US" dirty="0"/>
              <a:t>Click to edit Master text styles</a:t>
            </a:r>
          </a:p>
        </p:txBody>
      </p:sp>
      <p:sp>
        <p:nvSpPr>
          <p:cNvPr id="8" name="Text Placeholder 13"/>
          <p:cNvSpPr>
            <a:spLocks noGrp="1"/>
          </p:cNvSpPr>
          <p:nvPr>
            <p:ph type="body" sz="quarter" idx="13"/>
          </p:nvPr>
        </p:nvSpPr>
        <p:spPr>
          <a:xfrm>
            <a:off x="588169" y="83274"/>
            <a:ext cx="7391400" cy="381000"/>
          </a:xfrm>
        </p:spPr>
        <p:txBody>
          <a:bodyPr/>
          <a:lstStyle>
            <a:lvl1pPr algn="l">
              <a:buNone/>
              <a:defRPr sz="2000" b="1">
                <a:solidFill>
                  <a:schemeClr val="bg1"/>
                </a:solidFill>
                <a:latin typeface="Arial" panose="020B0604020202020204" pitchFamily="34" charset="0"/>
                <a:cs typeface="Arial" pitchFamily="34" charset="0"/>
              </a:defRPr>
            </a:lvl1pPr>
            <a:lvl2pPr>
              <a:buNone/>
              <a:defRPr/>
            </a:lvl2pPr>
            <a:lvl3pPr>
              <a:buNone/>
              <a:defRPr/>
            </a:lvl3pPr>
            <a:lvl4pPr>
              <a:buNone/>
              <a:defRPr/>
            </a:lvl4pPr>
            <a:lvl5pPr>
              <a:buNone/>
              <a:defRPr/>
            </a:lvl5pPr>
          </a:lstStyle>
          <a:p>
            <a:pPr lvl="0"/>
            <a:r>
              <a:rPr lang="en-US" dirty="0"/>
              <a:t>Click to edit Master text styles</a:t>
            </a:r>
          </a:p>
        </p:txBody>
      </p:sp>
    </p:spTree>
    <p:extLst>
      <p:ext uri="{BB962C8B-B14F-4D97-AF65-F5344CB8AC3E}">
        <p14:creationId xmlns:p14="http://schemas.microsoft.com/office/powerpoint/2010/main" val="22933214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_Table_Only">
    <p:spTree>
      <p:nvGrpSpPr>
        <p:cNvPr id="1" name=""/>
        <p:cNvGrpSpPr/>
        <p:nvPr/>
      </p:nvGrpSpPr>
      <p:grpSpPr>
        <a:xfrm>
          <a:off x="0" y="0"/>
          <a:ext cx="0" cy="0"/>
          <a:chOff x="0" y="0"/>
          <a:chExt cx="0" cy="0"/>
        </a:xfrm>
      </p:grpSpPr>
      <p:sp>
        <p:nvSpPr>
          <p:cNvPr id="5" name="Slide Number Placeholder 13"/>
          <p:cNvSpPr txBox="1">
            <a:spLocks/>
          </p:cNvSpPr>
          <p:nvPr userDrawn="1"/>
        </p:nvSpPr>
        <p:spPr bwMode="auto">
          <a:xfrm>
            <a:off x="8153400" y="6572250"/>
            <a:ext cx="609600" cy="231775"/>
          </a:xfrm>
          <a:prstGeom prst="rect">
            <a:avLst/>
          </a:prstGeom>
          <a:noFill/>
          <a:ln>
            <a:noFill/>
          </a:ln>
          <a:extLst/>
        </p:spPr>
        <p:txBody>
          <a:bodyPr/>
          <a:lstStyle>
            <a:lvl1pPr eaLnBrk="0" hangingPunct="0">
              <a:defRPr>
                <a:solidFill>
                  <a:schemeClr val="tx1"/>
                </a:solidFill>
                <a:latin typeface="Trebuchet MS" panose="020B0603020202020204" pitchFamily="34" charset="0"/>
                <a:cs typeface="Arial" panose="020B0604020202020204" pitchFamily="34" charset="0"/>
              </a:defRPr>
            </a:lvl1pPr>
            <a:lvl2pPr marL="742950" indent="-285750" eaLnBrk="0" hangingPunct="0">
              <a:defRPr>
                <a:solidFill>
                  <a:schemeClr val="tx1"/>
                </a:solidFill>
                <a:latin typeface="Trebuchet MS" panose="020B0603020202020204" pitchFamily="34" charset="0"/>
                <a:cs typeface="Arial" panose="020B0604020202020204" pitchFamily="34" charset="0"/>
              </a:defRPr>
            </a:lvl2pPr>
            <a:lvl3pPr marL="1143000" indent="-228600" eaLnBrk="0" hangingPunct="0">
              <a:defRPr>
                <a:solidFill>
                  <a:schemeClr val="tx1"/>
                </a:solidFill>
                <a:latin typeface="Trebuchet MS" panose="020B0603020202020204" pitchFamily="34" charset="0"/>
                <a:cs typeface="Arial" panose="020B0604020202020204" pitchFamily="34" charset="0"/>
              </a:defRPr>
            </a:lvl3pPr>
            <a:lvl4pPr marL="1600200" indent="-228600" eaLnBrk="0" hangingPunct="0">
              <a:defRPr>
                <a:solidFill>
                  <a:schemeClr val="tx1"/>
                </a:solidFill>
                <a:latin typeface="Trebuchet MS" panose="020B0603020202020204" pitchFamily="34" charset="0"/>
                <a:cs typeface="Arial" panose="020B0604020202020204" pitchFamily="34" charset="0"/>
              </a:defRPr>
            </a:lvl4pPr>
            <a:lvl5pPr marL="2057400" indent="-228600" eaLnBrk="0" hangingPunct="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eaLnBrk="1" hangingPunct="1">
              <a:defRPr/>
            </a:pPr>
            <a:r>
              <a:rPr lang="en-US" sz="900" dirty="0">
                <a:solidFill>
                  <a:schemeClr val="bg1"/>
                </a:solidFill>
                <a:latin typeface="Arial" panose="020B0604020202020204" pitchFamily="34" charset="0"/>
              </a:rPr>
              <a:t>Slide </a:t>
            </a:r>
            <a:fld id="{C3E3C22F-5B79-43FB-8B9E-3B9028CB9E98}" type="slidenum">
              <a:rPr lang="en-US" sz="900" smtClean="0">
                <a:solidFill>
                  <a:schemeClr val="bg1"/>
                </a:solidFill>
                <a:latin typeface="Arial" panose="020B0604020202020204" pitchFamily="34" charset="0"/>
              </a:rPr>
              <a:pPr eaLnBrk="1" hangingPunct="1">
                <a:defRPr/>
              </a:pPr>
              <a:t>‹#›</a:t>
            </a:fld>
            <a:endParaRPr lang="en-US" sz="900" dirty="0">
              <a:solidFill>
                <a:schemeClr val="bg1"/>
              </a:solidFill>
              <a:latin typeface="Arial" panose="020B0604020202020204" pitchFamily="34" charset="0"/>
            </a:endParaRPr>
          </a:p>
        </p:txBody>
      </p:sp>
      <p:sp>
        <p:nvSpPr>
          <p:cNvPr id="3" name="Table Placeholder 2"/>
          <p:cNvSpPr>
            <a:spLocks noGrp="1"/>
          </p:cNvSpPr>
          <p:nvPr>
            <p:ph type="tbl" idx="1"/>
          </p:nvPr>
        </p:nvSpPr>
        <p:spPr>
          <a:xfrm>
            <a:off x="390525" y="1673352"/>
            <a:ext cx="8372475" cy="4724400"/>
          </a:xfrm>
        </p:spPr>
        <p:txBody>
          <a:bodyPr/>
          <a:lstStyle>
            <a:lvl1pPr>
              <a:defRPr>
                <a:solidFill>
                  <a:srgbClr val="000000"/>
                </a:solidFill>
              </a:defRPr>
            </a:lvl1pPr>
          </a:lstStyle>
          <a:p>
            <a:pPr lvl="0"/>
            <a:r>
              <a:rPr lang="en-US" noProof="0" dirty="0"/>
              <a:t>Click icon to add table</a:t>
            </a:r>
          </a:p>
        </p:txBody>
      </p:sp>
      <p:sp>
        <p:nvSpPr>
          <p:cNvPr id="9" name="Text Placeholder 13"/>
          <p:cNvSpPr>
            <a:spLocks noGrp="1"/>
          </p:cNvSpPr>
          <p:nvPr>
            <p:ph type="body" sz="quarter" idx="14"/>
          </p:nvPr>
        </p:nvSpPr>
        <p:spPr>
          <a:xfrm>
            <a:off x="6438" y="544500"/>
            <a:ext cx="9137561" cy="381000"/>
          </a:xfrm>
        </p:spPr>
        <p:txBody>
          <a:bodyPr/>
          <a:lstStyle>
            <a:lvl1pPr algn="l">
              <a:buNone/>
              <a:defRPr sz="1800" b="0">
                <a:solidFill>
                  <a:schemeClr val="bg2"/>
                </a:solidFill>
                <a:latin typeface="Arial" panose="020B0604020202020204" pitchFamily="34" charset="0"/>
                <a:cs typeface="Arial" pitchFamily="34" charset="0"/>
              </a:defRPr>
            </a:lvl1pPr>
            <a:lvl2pPr>
              <a:buNone/>
              <a:defRPr/>
            </a:lvl2pPr>
            <a:lvl3pPr>
              <a:buNone/>
              <a:defRPr/>
            </a:lvl3pPr>
            <a:lvl4pPr>
              <a:buNone/>
              <a:defRPr/>
            </a:lvl4pPr>
            <a:lvl5pPr>
              <a:buNone/>
              <a:defRPr/>
            </a:lvl5pPr>
          </a:lstStyle>
          <a:p>
            <a:pPr lvl="0"/>
            <a:r>
              <a:rPr lang="en-US" dirty="0"/>
              <a:t>Click to edit Master text styles</a:t>
            </a:r>
          </a:p>
        </p:txBody>
      </p:sp>
      <p:sp>
        <p:nvSpPr>
          <p:cNvPr id="7" name="Text Placeholder 13"/>
          <p:cNvSpPr>
            <a:spLocks noGrp="1"/>
          </p:cNvSpPr>
          <p:nvPr>
            <p:ph type="body" sz="quarter" idx="13"/>
          </p:nvPr>
        </p:nvSpPr>
        <p:spPr>
          <a:xfrm>
            <a:off x="588169" y="83274"/>
            <a:ext cx="7391400" cy="381000"/>
          </a:xfrm>
        </p:spPr>
        <p:txBody>
          <a:bodyPr/>
          <a:lstStyle>
            <a:lvl1pPr algn="l">
              <a:buNone/>
              <a:defRPr sz="2000" b="1">
                <a:solidFill>
                  <a:schemeClr val="bg1"/>
                </a:solidFill>
                <a:latin typeface="Arial" panose="020B0604020202020204" pitchFamily="34" charset="0"/>
                <a:cs typeface="Arial" pitchFamily="34" charset="0"/>
              </a:defRPr>
            </a:lvl1pPr>
            <a:lvl2pPr>
              <a:buNone/>
              <a:defRPr/>
            </a:lvl2pPr>
            <a:lvl3pPr>
              <a:buNone/>
              <a:defRPr/>
            </a:lvl3pPr>
            <a:lvl4pPr>
              <a:buNone/>
              <a:defRPr/>
            </a:lvl4pPr>
            <a:lvl5pPr>
              <a:buNone/>
              <a:defRPr/>
            </a:lvl5pPr>
          </a:lstStyle>
          <a:p>
            <a:pPr lvl="0"/>
            <a:r>
              <a:rPr lang="en-US" dirty="0"/>
              <a:t>Click to edit Master text styles</a:t>
            </a:r>
          </a:p>
        </p:txBody>
      </p:sp>
    </p:spTree>
    <p:extLst>
      <p:ext uri="{BB962C8B-B14F-4D97-AF65-F5344CB8AC3E}">
        <p14:creationId xmlns:p14="http://schemas.microsoft.com/office/powerpoint/2010/main" val="2495820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_Title_Only">
    <p:spTree>
      <p:nvGrpSpPr>
        <p:cNvPr id="1" name=""/>
        <p:cNvGrpSpPr/>
        <p:nvPr/>
      </p:nvGrpSpPr>
      <p:grpSpPr>
        <a:xfrm>
          <a:off x="0" y="0"/>
          <a:ext cx="0" cy="0"/>
          <a:chOff x="0" y="0"/>
          <a:chExt cx="0" cy="0"/>
        </a:xfrm>
      </p:grpSpPr>
      <p:sp>
        <p:nvSpPr>
          <p:cNvPr id="4" name="Slide Number Placeholder 13"/>
          <p:cNvSpPr txBox="1">
            <a:spLocks/>
          </p:cNvSpPr>
          <p:nvPr userDrawn="1"/>
        </p:nvSpPr>
        <p:spPr bwMode="auto">
          <a:xfrm>
            <a:off x="8153400" y="6572250"/>
            <a:ext cx="609600" cy="231775"/>
          </a:xfrm>
          <a:prstGeom prst="rect">
            <a:avLst/>
          </a:prstGeom>
          <a:noFill/>
          <a:ln>
            <a:noFill/>
          </a:ln>
          <a:extLst/>
        </p:spPr>
        <p:txBody>
          <a:bodyPr/>
          <a:lstStyle>
            <a:lvl1pPr eaLnBrk="0" hangingPunct="0">
              <a:defRPr>
                <a:solidFill>
                  <a:schemeClr val="tx1"/>
                </a:solidFill>
                <a:latin typeface="Trebuchet MS" panose="020B0603020202020204" pitchFamily="34" charset="0"/>
                <a:cs typeface="Arial" panose="020B0604020202020204" pitchFamily="34" charset="0"/>
              </a:defRPr>
            </a:lvl1pPr>
            <a:lvl2pPr marL="742950" indent="-285750" eaLnBrk="0" hangingPunct="0">
              <a:defRPr>
                <a:solidFill>
                  <a:schemeClr val="tx1"/>
                </a:solidFill>
                <a:latin typeface="Trebuchet MS" panose="020B0603020202020204" pitchFamily="34" charset="0"/>
                <a:cs typeface="Arial" panose="020B0604020202020204" pitchFamily="34" charset="0"/>
              </a:defRPr>
            </a:lvl2pPr>
            <a:lvl3pPr marL="1143000" indent="-228600" eaLnBrk="0" hangingPunct="0">
              <a:defRPr>
                <a:solidFill>
                  <a:schemeClr val="tx1"/>
                </a:solidFill>
                <a:latin typeface="Trebuchet MS" panose="020B0603020202020204" pitchFamily="34" charset="0"/>
                <a:cs typeface="Arial" panose="020B0604020202020204" pitchFamily="34" charset="0"/>
              </a:defRPr>
            </a:lvl3pPr>
            <a:lvl4pPr marL="1600200" indent="-228600" eaLnBrk="0" hangingPunct="0">
              <a:defRPr>
                <a:solidFill>
                  <a:schemeClr val="tx1"/>
                </a:solidFill>
                <a:latin typeface="Trebuchet MS" panose="020B0603020202020204" pitchFamily="34" charset="0"/>
                <a:cs typeface="Arial" panose="020B0604020202020204" pitchFamily="34" charset="0"/>
              </a:defRPr>
            </a:lvl4pPr>
            <a:lvl5pPr marL="2057400" indent="-228600" eaLnBrk="0" hangingPunct="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eaLnBrk="1" hangingPunct="1">
              <a:defRPr/>
            </a:pPr>
            <a:r>
              <a:rPr lang="en-US" sz="900" dirty="0">
                <a:solidFill>
                  <a:schemeClr val="bg1"/>
                </a:solidFill>
                <a:latin typeface="Arial" panose="020B0604020202020204" pitchFamily="34" charset="0"/>
              </a:rPr>
              <a:t>Slide </a:t>
            </a:r>
            <a:fld id="{A075601B-9A6C-4463-AD59-209B4ABE1924}" type="slidenum">
              <a:rPr lang="en-US" sz="900" smtClean="0">
                <a:solidFill>
                  <a:schemeClr val="bg1"/>
                </a:solidFill>
                <a:latin typeface="Arial" panose="020B0604020202020204" pitchFamily="34" charset="0"/>
              </a:rPr>
              <a:pPr eaLnBrk="1" hangingPunct="1">
                <a:defRPr/>
              </a:pPr>
              <a:t>‹#›</a:t>
            </a:fld>
            <a:endParaRPr lang="en-US" sz="900" dirty="0">
              <a:solidFill>
                <a:schemeClr val="bg1"/>
              </a:solidFill>
              <a:latin typeface="Arial" panose="020B0604020202020204" pitchFamily="34" charset="0"/>
            </a:endParaRPr>
          </a:p>
        </p:txBody>
      </p:sp>
      <p:sp>
        <p:nvSpPr>
          <p:cNvPr id="8" name="Text Placeholder 13"/>
          <p:cNvSpPr>
            <a:spLocks noGrp="1"/>
          </p:cNvSpPr>
          <p:nvPr>
            <p:ph type="body" sz="quarter" idx="14"/>
          </p:nvPr>
        </p:nvSpPr>
        <p:spPr>
          <a:xfrm>
            <a:off x="6438" y="544500"/>
            <a:ext cx="9137561" cy="381000"/>
          </a:xfrm>
        </p:spPr>
        <p:txBody>
          <a:bodyPr/>
          <a:lstStyle>
            <a:lvl1pPr algn="l">
              <a:buNone/>
              <a:defRPr sz="1800" b="0">
                <a:solidFill>
                  <a:schemeClr val="bg2"/>
                </a:solidFill>
                <a:latin typeface="Arial" panose="020B0604020202020204" pitchFamily="34" charset="0"/>
                <a:cs typeface="Arial" pitchFamily="34" charset="0"/>
              </a:defRPr>
            </a:lvl1pPr>
            <a:lvl2pPr>
              <a:buNone/>
              <a:defRPr/>
            </a:lvl2pPr>
            <a:lvl3pPr>
              <a:buNone/>
              <a:defRPr/>
            </a:lvl3pPr>
            <a:lvl4pPr>
              <a:buNone/>
              <a:defRPr/>
            </a:lvl4pPr>
            <a:lvl5pPr>
              <a:buNone/>
              <a:defRPr/>
            </a:lvl5pPr>
          </a:lstStyle>
          <a:p>
            <a:pPr lvl="0"/>
            <a:r>
              <a:rPr lang="en-US" dirty="0"/>
              <a:t>Click to edit Master text styles</a:t>
            </a:r>
          </a:p>
        </p:txBody>
      </p:sp>
      <p:sp>
        <p:nvSpPr>
          <p:cNvPr id="6" name="Text Placeholder 13"/>
          <p:cNvSpPr>
            <a:spLocks noGrp="1"/>
          </p:cNvSpPr>
          <p:nvPr>
            <p:ph type="body" sz="quarter" idx="13"/>
          </p:nvPr>
        </p:nvSpPr>
        <p:spPr>
          <a:xfrm>
            <a:off x="588169" y="83274"/>
            <a:ext cx="7391400" cy="381000"/>
          </a:xfrm>
        </p:spPr>
        <p:txBody>
          <a:bodyPr/>
          <a:lstStyle>
            <a:lvl1pPr algn="l">
              <a:buNone/>
              <a:defRPr sz="2000" b="1">
                <a:solidFill>
                  <a:schemeClr val="bg1"/>
                </a:solidFill>
                <a:latin typeface="Arial" panose="020B0604020202020204" pitchFamily="34" charset="0"/>
                <a:cs typeface="Arial" pitchFamily="34" charset="0"/>
              </a:defRPr>
            </a:lvl1pPr>
            <a:lvl2pPr>
              <a:buNone/>
              <a:defRPr/>
            </a:lvl2pPr>
            <a:lvl3pPr>
              <a:buNone/>
              <a:defRPr/>
            </a:lvl3pPr>
            <a:lvl4pPr>
              <a:buNone/>
              <a:defRPr/>
            </a:lvl4pPr>
            <a:lvl5pPr>
              <a:buNone/>
              <a:defRPr/>
            </a:lvl5pPr>
          </a:lstStyle>
          <a:p>
            <a:pPr lvl="0"/>
            <a:r>
              <a:rPr lang="en-US" dirty="0"/>
              <a:t>Click to edit Master text styles</a:t>
            </a:r>
          </a:p>
        </p:txBody>
      </p:sp>
    </p:spTree>
    <p:extLst>
      <p:ext uri="{BB962C8B-B14F-4D97-AF65-F5344CB8AC3E}">
        <p14:creationId xmlns:p14="http://schemas.microsoft.com/office/powerpoint/2010/main" val="12666127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_Graphic_Only">
    <p:spTree>
      <p:nvGrpSpPr>
        <p:cNvPr id="1" name=""/>
        <p:cNvGrpSpPr/>
        <p:nvPr/>
      </p:nvGrpSpPr>
      <p:grpSpPr>
        <a:xfrm>
          <a:off x="0" y="0"/>
          <a:ext cx="0" cy="0"/>
          <a:chOff x="0" y="0"/>
          <a:chExt cx="0" cy="0"/>
        </a:xfrm>
      </p:grpSpPr>
      <p:sp>
        <p:nvSpPr>
          <p:cNvPr id="5" name="Slide Number Placeholder 13"/>
          <p:cNvSpPr txBox="1">
            <a:spLocks/>
          </p:cNvSpPr>
          <p:nvPr userDrawn="1"/>
        </p:nvSpPr>
        <p:spPr bwMode="auto">
          <a:xfrm>
            <a:off x="8153400" y="6572250"/>
            <a:ext cx="609600" cy="231775"/>
          </a:xfrm>
          <a:prstGeom prst="rect">
            <a:avLst/>
          </a:prstGeom>
          <a:noFill/>
          <a:ln>
            <a:noFill/>
          </a:ln>
          <a:extLst/>
        </p:spPr>
        <p:txBody>
          <a:bodyPr/>
          <a:lstStyle>
            <a:lvl1pPr eaLnBrk="0" hangingPunct="0">
              <a:defRPr>
                <a:solidFill>
                  <a:schemeClr val="tx1"/>
                </a:solidFill>
                <a:latin typeface="Trebuchet MS" panose="020B0603020202020204" pitchFamily="34" charset="0"/>
                <a:cs typeface="Arial" panose="020B0604020202020204" pitchFamily="34" charset="0"/>
              </a:defRPr>
            </a:lvl1pPr>
            <a:lvl2pPr marL="742950" indent="-285750" eaLnBrk="0" hangingPunct="0">
              <a:defRPr>
                <a:solidFill>
                  <a:schemeClr val="tx1"/>
                </a:solidFill>
                <a:latin typeface="Trebuchet MS" panose="020B0603020202020204" pitchFamily="34" charset="0"/>
                <a:cs typeface="Arial" panose="020B0604020202020204" pitchFamily="34" charset="0"/>
              </a:defRPr>
            </a:lvl2pPr>
            <a:lvl3pPr marL="1143000" indent="-228600" eaLnBrk="0" hangingPunct="0">
              <a:defRPr>
                <a:solidFill>
                  <a:schemeClr val="tx1"/>
                </a:solidFill>
                <a:latin typeface="Trebuchet MS" panose="020B0603020202020204" pitchFamily="34" charset="0"/>
                <a:cs typeface="Arial" panose="020B0604020202020204" pitchFamily="34" charset="0"/>
              </a:defRPr>
            </a:lvl3pPr>
            <a:lvl4pPr marL="1600200" indent="-228600" eaLnBrk="0" hangingPunct="0">
              <a:defRPr>
                <a:solidFill>
                  <a:schemeClr val="tx1"/>
                </a:solidFill>
                <a:latin typeface="Trebuchet MS" panose="020B0603020202020204" pitchFamily="34" charset="0"/>
                <a:cs typeface="Arial" panose="020B0604020202020204" pitchFamily="34" charset="0"/>
              </a:defRPr>
            </a:lvl4pPr>
            <a:lvl5pPr marL="2057400" indent="-228600" eaLnBrk="0" hangingPunct="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eaLnBrk="1" hangingPunct="1">
              <a:defRPr/>
            </a:pPr>
            <a:r>
              <a:rPr lang="en-US" sz="900" dirty="0">
                <a:solidFill>
                  <a:schemeClr val="bg1"/>
                </a:solidFill>
                <a:latin typeface="Arial" panose="020B0604020202020204" pitchFamily="34" charset="0"/>
              </a:rPr>
              <a:t>Slide </a:t>
            </a:r>
            <a:fld id="{3D36A645-BEBC-4CCD-A05F-A8B82BA4EC68}" type="slidenum">
              <a:rPr lang="en-US" sz="900" smtClean="0">
                <a:solidFill>
                  <a:schemeClr val="bg1"/>
                </a:solidFill>
                <a:latin typeface="Arial" panose="020B0604020202020204" pitchFamily="34" charset="0"/>
              </a:rPr>
              <a:pPr eaLnBrk="1" hangingPunct="1">
                <a:defRPr/>
              </a:pPr>
              <a:t>‹#›</a:t>
            </a:fld>
            <a:endParaRPr lang="en-US" sz="900" dirty="0">
              <a:solidFill>
                <a:schemeClr val="bg1"/>
              </a:solidFill>
              <a:latin typeface="Arial" panose="020B0604020202020204" pitchFamily="34" charset="0"/>
            </a:endParaRPr>
          </a:p>
        </p:txBody>
      </p:sp>
      <p:sp>
        <p:nvSpPr>
          <p:cNvPr id="8" name="Picture Placeholder 7"/>
          <p:cNvSpPr>
            <a:spLocks noGrp="1"/>
          </p:cNvSpPr>
          <p:nvPr>
            <p:ph type="pic" sz="quarter" idx="13"/>
          </p:nvPr>
        </p:nvSpPr>
        <p:spPr>
          <a:xfrm>
            <a:off x="390524" y="1673352"/>
            <a:ext cx="8372475" cy="4636008"/>
          </a:xfrm>
        </p:spPr>
        <p:txBody>
          <a:bodyPr/>
          <a:lstStyle>
            <a:lvl1pPr>
              <a:defRPr>
                <a:solidFill>
                  <a:srgbClr val="000000"/>
                </a:solidFill>
              </a:defRPr>
            </a:lvl1pPr>
          </a:lstStyle>
          <a:p>
            <a:pPr lvl="0"/>
            <a:endParaRPr lang="en-US" noProof="0" dirty="0"/>
          </a:p>
        </p:txBody>
      </p:sp>
      <p:sp>
        <p:nvSpPr>
          <p:cNvPr id="9" name="Text Placeholder 13"/>
          <p:cNvSpPr>
            <a:spLocks noGrp="1"/>
          </p:cNvSpPr>
          <p:nvPr>
            <p:ph type="body" sz="quarter" idx="15"/>
          </p:nvPr>
        </p:nvSpPr>
        <p:spPr>
          <a:xfrm>
            <a:off x="6438" y="544500"/>
            <a:ext cx="9137561" cy="381000"/>
          </a:xfrm>
        </p:spPr>
        <p:txBody>
          <a:bodyPr/>
          <a:lstStyle>
            <a:lvl1pPr algn="l">
              <a:buNone/>
              <a:defRPr sz="1800" b="0">
                <a:solidFill>
                  <a:schemeClr val="bg2"/>
                </a:solidFill>
                <a:latin typeface="Arial" panose="020B0604020202020204" pitchFamily="34" charset="0"/>
                <a:cs typeface="Arial" pitchFamily="34" charset="0"/>
              </a:defRPr>
            </a:lvl1pPr>
            <a:lvl2pPr>
              <a:buNone/>
              <a:defRPr/>
            </a:lvl2pPr>
            <a:lvl3pPr>
              <a:buNone/>
              <a:defRPr/>
            </a:lvl3pPr>
            <a:lvl4pPr>
              <a:buNone/>
              <a:defRPr/>
            </a:lvl4pPr>
            <a:lvl5pPr>
              <a:buNone/>
              <a:defRPr/>
            </a:lvl5pPr>
          </a:lstStyle>
          <a:p>
            <a:pPr lvl="0"/>
            <a:r>
              <a:rPr lang="en-US" dirty="0"/>
              <a:t>Click to edit Master text styles</a:t>
            </a:r>
          </a:p>
        </p:txBody>
      </p:sp>
      <p:sp>
        <p:nvSpPr>
          <p:cNvPr id="7" name="Text Placeholder 13"/>
          <p:cNvSpPr>
            <a:spLocks noGrp="1"/>
          </p:cNvSpPr>
          <p:nvPr>
            <p:ph type="body" sz="quarter" idx="16"/>
          </p:nvPr>
        </p:nvSpPr>
        <p:spPr>
          <a:xfrm>
            <a:off x="588169" y="83274"/>
            <a:ext cx="7391400" cy="381000"/>
          </a:xfrm>
        </p:spPr>
        <p:txBody>
          <a:bodyPr/>
          <a:lstStyle>
            <a:lvl1pPr algn="l">
              <a:buNone/>
              <a:defRPr sz="2000" b="1">
                <a:solidFill>
                  <a:schemeClr val="bg1"/>
                </a:solidFill>
                <a:latin typeface="Arial" panose="020B0604020202020204" pitchFamily="34" charset="0"/>
                <a:cs typeface="Arial" pitchFamily="34" charset="0"/>
              </a:defRPr>
            </a:lvl1pPr>
            <a:lvl2pPr>
              <a:buNone/>
              <a:defRPr/>
            </a:lvl2pPr>
            <a:lvl3pPr>
              <a:buNone/>
              <a:defRPr/>
            </a:lvl3pPr>
            <a:lvl4pPr>
              <a:buNone/>
              <a:defRPr/>
            </a:lvl4pPr>
            <a:lvl5pPr>
              <a:buNone/>
              <a:defRPr/>
            </a:lvl5pPr>
          </a:lstStyle>
          <a:p>
            <a:pPr lvl="0"/>
            <a:r>
              <a:rPr lang="en-US" dirty="0"/>
              <a:t>Click to edit Master text styles</a:t>
            </a:r>
          </a:p>
        </p:txBody>
      </p:sp>
    </p:spTree>
    <p:extLst>
      <p:ext uri="{BB962C8B-B14F-4D97-AF65-F5344CB8AC3E}">
        <p14:creationId xmlns:p14="http://schemas.microsoft.com/office/powerpoint/2010/main" val="1079457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p:cNvSpPr>
            <a:spLocks noChangeArrowheads="1"/>
          </p:cNvSpPr>
          <p:nvPr userDrawn="1"/>
        </p:nvSpPr>
        <p:spPr bwMode="auto">
          <a:xfrm>
            <a:off x="0" y="0"/>
            <a:ext cx="9144000" cy="565150"/>
          </a:xfrm>
          <a:prstGeom prst="rect">
            <a:avLst/>
          </a:prstGeom>
          <a:solidFill>
            <a:srgbClr val="0B1E59"/>
          </a:solidFill>
          <a:ln w="9525" algn="ctr">
            <a:solidFill>
              <a:schemeClr val="tx1"/>
            </a:solidFill>
            <a:round/>
            <a:headEnd/>
            <a:tailEnd/>
          </a:ln>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a:defRPr/>
            </a:pPr>
            <a:endParaRPr lang="en-US" altLang="en-US" sz="2400" dirty="0"/>
          </a:p>
        </p:txBody>
      </p:sp>
      <p:sp>
        <p:nvSpPr>
          <p:cNvPr id="1027" name="Rectangle 3"/>
          <p:cNvSpPr>
            <a:spLocks noGrp="1" noChangeArrowheads="1"/>
          </p:cNvSpPr>
          <p:nvPr>
            <p:ph type="body" idx="1"/>
          </p:nvPr>
        </p:nvSpPr>
        <p:spPr bwMode="gray">
          <a:xfrm>
            <a:off x="390525" y="1673225"/>
            <a:ext cx="8372475" cy="472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31" name="Slide Number Placeholder 13"/>
          <p:cNvSpPr>
            <a:spLocks noGrp="1"/>
          </p:cNvSpPr>
          <p:nvPr>
            <p:ph type="sldNum" sz="quarter" idx="4"/>
          </p:nvPr>
        </p:nvSpPr>
        <p:spPr bwMode="auto">
          <a:xfrm>
            <a:off x="8153400" y="6572250"/>
            <a:ext cx="609600" cy="231775"/>
          </a:xfrm>
          <a:prstGeom prst="rect">
            <a:avLst/>
          </a:prstGeom>
          <a:noFill/>
          <a:ln>
            <a:noFill/>
          </a:ln>
          <a:extLst/>
        </p:spPr>
        <p:txBody>
          <a:bodyPr vert="horz" wrap="square" lIns="91440" tIns="45720" rIns="91440" bIns="45720" numCol="1" anchor="t" anchorCtr="0" compatLnSpc="1">
            <a:prstTxWarp prst="textNoShape">
              <a:avLst/>
            </a:prstTxWarp>
          </a:bodyPr>
          <a:lstStyle>
            <a:lvl1pPr eaLnBrk="1" hangingPunct="1">
              <a:defRPr sz="900">
                <a:solidFill>
                  <a:srgbClr val="474747"/>
                </a:solidFill>
                <a:latin typeface="Arial" panose="020B0604020202020204" pitchFamily="34" charset="0"/>
              </a:defRPr>
            </a:lvl1pPr>
          </a:lstStyle>
          <a:p>
            <a:pPr>
              <a:defRPr/>
            </a:pPr>
            <a:r>
              <a:rPr lang="en-US"/>
              <a:t>Slide </a:t>
            </a:r>
            <a:fld id="{A8BC42DA-0E6B-45D7-997B-D1FA15F9DBE3}" type="slidenum">
              <a:rPr lang="en-US" smtClean="0"/>
              <a:pPr>
                <a:defRPr/>
              </a:pPr>
              <a:t>‹#›</a:t>
            </a:fld>
            <a:endParaRPr lang="en-US"/>
          </a:p>
        </p:txBody>
      </p:sp>
      <p:sp>
        <p:nvSpPr>
          <p:cNvPr id="1029" name="TextBox 6"/>
          <p:cNvSpPr txBox="1">
            <a:spLocks noChangeArrowheads="1"/>
          </p:cNvSpPr>
          <p:nvPr userDrawn="1"/>
        </p:nvSpPr>
        <p:spPr bwMode="auto">
          <a:xfrm>
            <a:off x="6786563" y="152400"/>
            <a:ext cx="25146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a:defRPr/>
            </a:pPr>
            <a:r>
              <a:rPr lang="en-US" altLang="en-US" sz="1100" dirty="0">
                <a:solidFill>
                  <a:schemeClr val="bg1"/>
                </a:solidFill>
                <a:latin typeface="Arial" panose="020B0604020202020204" pitchFamily="34" charset="0"/>
              </a:rPr>
              <a:t>Designed and Developed by GSTN</a:t>
            </a:r>
          </a:p>
        </p:txBody>
      </p:sp>
      <p:sp>
        <p:nvSpPr>
          <p:cNvPr id="1030" name="Rectangle 8"/>
          <p:cNvSpPr>
            <a:spLocks noChangeArrowheads="1"/>
          </p:cNvSpPr>
          <p:nvPr userDrawn="1"/>
        </p:nvSpPr>
        <p:spPr bwMode="auto">
          <a:xfrm>
            <a:off x="0" y="6572250"/>
            <a:ext cx="9144000" cy="285750"/>
          </a:xfrm>
          <a:prstGeom prst="rect">
            <a:avLst/>
          </a:prstGeom>
          <a:solidFill>
            <a:srgbClr val="2C4E86"/>
          </a:solidFill>
          <a:ln w="9525" algn="ctr">
            <a:solidFill>
              <a:srgbClr val="2C4E86"/>
            </a:solidFill>
            <a:round/>
            <a:headEnd/>
            <a:tailEnd/>
          </a:ln>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a:defRPr/>
            </a:pPr>
            <a:endParaRPr lang="en-US" altLang="en-US" sz="2400" dirty="0">
              <a:solidFill>
                <a:srgbClr val="D9D9D9"/>
              </a:solidFill>
            </a:endParaRPr>
          </a:p>
        </p:txBody>
      </p:sp>
      <p:pic>
        <p:nvPicPr>
          <p:cNvPr id="2" name="Picture 14"/>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157163" y="0"/>
            <a:ext cx="376237"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Rectangle 2"/>
          <p:cNvSpPr>
            <a:spLocks noChangeArrowheads="1"/>
          </p:cNvSpPr>
          <p:nvPr userDrawn="1"/>
        </p:nvSpPr>
        <p:spPr bwMode="auto">
          <a:xfrm>
            <a:off x="0" y="533400"/>
            <a:ext cx="9144000" cy="63500"/>
          </a:xfrm>
          <a:prstGeom prst="rect">
            <a:avLst/>
          </a:prstGeom>
          <a:solidFill>
            <a:srgbClr val="FFDB49"/>
          </a:solidFill>
          <a:ln w="9525" algn="ctr">
            <a:solidFill>
              <a:srgbClr val="FFDB49"/>
            </a:solidFill>
            <a:round/>
            <a:headEnd/>
            <a:tailEnd/>
          </a:ln>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a:defRPr/>
            </a:pPr>
            <a:endParaRPr lang="en-US" altLang="en-US" sz="2400" dirty="0"/>
          </a:p>
        </p:txBody>
      </p:sp>
      <p:sp>
        <p:nvSpPr>
          <p:cNvPr id="12" name="Rectangle 8"/>
          <p:cNvSpPr>
            <a:spLocks noChangeArrowheads="1"/>
          </p:cNvSpPr>
          <p:nvPr userDrawn="1"/>
        </p:nvSpPr>
        <p:spPr bwMode="auto">
          <a:xfrm>
            <a:off x="0" y="608013"/>
            <a:ext cx="9144000" cy="285750"/>
          </a:xfrm>
          <a:prstGeom prst="rect">
            <a:avLst/>
          </a:prstGeom>
          <a:solidFill>
            <a:srgbClr val="17C4BB"/>
          </a:solidFill>
          <a:ln w="9525" algn="ctr">
            <a:solidFill>
              <a:srgbClr val="17C4BB"/>
            </a:solidFill>
            <a:round/>
            <a:headEnd/>
            <a:tailEnd/>
          </a:ln>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a:defRPr/>
            </a:pPr>
            <a:endParaRPr lang="en-US" altLang="en-US" sz="2400" dirty="0">
              <a:solidFill>
                <a:srgbClr val="D9D9D9"/>
              </a:solidFill>
            </a:endParaRPr>
          </a:p>
        </p:txBody>
      </p:sp>
    </p:spTree>
  </p:cSld>
  <p:clrMap bg1="lt1" tx1="dk1" bg2="lt2" tx2="dk2" accent1="accent1" accent2="accent2" accent3="accent3" accent4="accent4" accent5="accent5" accent6="accent6" hlink="hlink" folHlink="folHlink"/>
  <p:sldLayoutIdLst>
    <p:sldLayoutId id="2147493107" r:id="rId1"/>
    <p:sldLayoutId id="2147493108" r:id="rId2"/>
    <p:sldLayoutId id="2147493109" r:id="rId3"/>
    <p:sldLayoutId id="2147493110" r:id="rId4"/>
    <p:sldLayoutId id="2147493111" r:id="rId5"/>
    <p:sldLayoutId id="2147493112" r:id="rId6"/>
    <p:sldLayoutId id="2147493113" r:id="rId7"/>
    <p:sldLayoutId id="2147493114" r:id="rId8"/>
    <p:sldLayoutId id="2147493115" r:id="rId9"/>
    <p:sldLayoutId id="2147493116" r:id="rId10"/>
    <p:sldLayoutId id="2147493117" r:id="rId11"/>
    <p:sldLayoutId id="2147493118" r:id="rId12"/>
    <p:sldLayoutId id="2147493119" r:id="rId13"/>
    <p:sldLayoutId id="2147493120" r:id="rId14"/>
    <p:sldLayoutId id="2147493121" r:id="rId15"/>
    <p:sldLayoutId id="2147493122" r:id="rId16"/>
    <p:sldLayoutId id="2147493123" r:id="rId17"/>
    <p:sldLayoutId id="2147493124" r:id="rId18"/>
    <p:sldLayoutId id="2147493125" r:id="rId19"/>
    <p:sldLayoutId id="2147493126" r:id="rId20"/>
    <p:sldLayoutId id="2147493127" r:id="rId21"/>
    <p:sldLayoutId id="2147493128" r:id="rId22"/>
    <p:sldLayoutId id="2147493129" r:id="rId23"/>
    <p:sldLayoutId id="2147493130" r:id="rId24"/>
    <p:sldLayoutId id="2147493131" r:id="rId25"/>
    <p:sldLayoutId id="2147493132" r:id="rId26"/>
    <p:sldLayoutId id="2147493133" r:id="rId27"/>
  </p:sldLayoutIdLst>
  <p:timing>
    <p:tnLst>
      <p:par>
        <p:cTn id="1" dur="indefinite" restart="never" nodeType="tmRoot"/>
      </p:par>
    </p:tnLst>
  </p:timing>
  <p:hf hdr="0" ftr="0"/>
  <p:txStyles>
    <p:titleStyle>
      <a:lvl1pPr algn="l" rtl="0" eaLnBrk="0" fontAlgn="base" hangingPunct="0">
        <a:spcBef>
          <a:spcPct val="30000"/>
        </a:spcBef>
        <a:spcAft>
          <a:spcPct val="0"/>
        </a:spcAft>
        <a:defRPr sz="2000">
          <a:solidFill>
            <a:srgbClr val="AF2828"/>
          </a:solidFill>
          <a:latin typeface="Arial" pitchFamily="34" charset="0"/>
          <a:ea typeface="+mj-ea"/>
          <a:cs typeface="Arial" pitchFamily="34" charset="0"/>
        </a:defRPr>
      </a:lvl1pPr>
      <a:lvl2pPr algn="l" rtl="0" eaLnBrk="0" fontAlgn="base" hangingPunct="0">
        <a:spcBef>
          <a:spcPct val="30000"/>
        </a:spcBef>
        <a:spcAft>
          <a:spcPct val="0"/>
        </a:spcAft>
        <a:defRPr sz="2000">
          <a:solidFill>
            <a:srgbClr val="AF2828"/>
          </a:solidFill>
          <a:latin typeface="Arial" pitchFamily="34" charset="0"/>
          <a:cs typeface="Arial" pitchFamily="34" charset="0"/>
        </a:defRPr>
      </a:lvl2pPr>
      <a:lvl3pPr algn="l" rtl="0" eaLnBrk="0" fontAlgn="base" hangingPunct="0">
        <a:spcBef>
          <a:spcPct val="30000"/>
        </a:spcBef>
        <a:spcAft>
          <a:spcPct val="0"/>
        </a:spcAft>
        <a:defRPr sz="2000">
          <a:solidFill>
            <a:srgbClr val="AF2828"/>
          </a:solidFill>
          <a:latin typeface="Arial" pitchFamily="34" charset="0"/>
          <a:cs typeface="Arial" pitchFamily="34" charset="0"/>
        </a:defRPr>
      </a:lvl3pPr>
      <a:lvl4pPr algn="l" rtl="0" eaLnBrk="0" fontAlgn="base" hangingPunct="0">
        <a:spcBef>
          <a:spcPct val="30000"/>
        </a:spcBef>
        <a:spcAft>
          <a:spcPct val="0"/>
        </a:spcAft>
        <a:defRPr sz="2000">
          <a:solidFill>
            <a:srgbClr val="AF2828"/>
          </a:solidFill>
          <a:latin typeface="Arial" pitchFamily="34" charset="0"/>
          <a:cs typeface="Arial" pitchFamily="34" charset="0"/>
        </a:defRPr>
      </a:lvl4pPr>
      <a:lvl5pPr algn="l" rtl="0" eaLnBrk="0" fontAlgn="base" hangingPunct="0">
        <a:spcBef>
          <a:spcPct val="30000"/>
        </a:spcBef>
        <a:spcAft>
          <a:spcPct val="0"/>
        </a:spcAft>
        <a:defRPr sz="2000">
          <a:solidFill>
            <a:srgbClr val="AF2828"/>
          </a:solidFill>
          <a:latin typeface="Arial" pitchFamily="34" charset="0"/>
          <a:cs typeface="Arial" pitchFamily="34" charset="0"/>
        </a:defRPr>
      </a:lvl5pPr>
      <a:lvl6pPr marL="457200" algn="l" rtl="0" eaLnBrk="1" fontAlgn="base" hangingPunct="1">
        <a:spcBef>
          <a:spcPct val="30000"/>
        </a:spcBef>
        <a:spcAft>
          <a:spcPct val="0"/>
        </a:spcAft>
        <a:defRPr sz="2800">
          <a:solidFill>
            <a:srgbClr val="474747"/>
          </a:solidFill>
          <a:latin typeface="Trebuchet MS" pitchFamily="34" charset="0"/>
        </a:defRPr>
      </a:lvl6pPr>
      <a:lvl7pPr marL="914400" algn="l" rtl="0" eaLnBrk="1" fontAlgn="base" hangingPunct="1">
        <a:spcBef>
          <a:spcPct val="30000"/>
        </a:spcBef>
        <a:spcAft>
          <a:spcPct val="0"/>
        </a:spcAft>
        <a:defRPr sz="2800">
          <a:solidFill>
            <a:srgbClr val="474747"/>
          </a:solidFill>
          <a:latin typeface="Trebuchet MS" pitchFamily="34" charset="0"/>
        </a:defRPr>
      </a:lvl7pPr>
      <a:lvl8pPr marL="1371600" algn="l" rtl="0" eaLnBrk="1" fontAlgn="base" hangingPunct="1">
        <a:spcBef>
          <a:spcPct val="30000"/>
        </a:spcBef>
        <a:spcAft>
          <a:spcPct val="0"/>
        </a:spcAft>
        <a:defRPr sz="2800">
          <a:solidFill>
            <a:srgbClr val="474747"/>
          </a:solidFill>
          <a:latin typeface="Trebuchet MS" pitchFamily="34" charset="0"/>
        </a:defRPr>
      </a:lvl8pPr>
      <a:lvl9pPr marL="1828800" algn="l" rtl="0" eaLnBrk="1" fontAlgn="base" hangingPunct="1">
        <a:spcBef>
          <a:spcPct val="30000"/>
        </a:spcBef>
        <a:spcAft>
          <a:spcPct val="0"/>
        </a:spcAft>
        <a:defRPr sz="2800">
          <a:solidFill>
            <a:srgbClr val="474747"/>
          </a:solidFill>
          <a:latin typeface="Trebuchet MS" pitchFamily="34" charset="0"/>
        </a:defRPr>
      </a:lvl9pPr>
    </p:titleStyle>
    <p:body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p:cNvSpPr>
            <a:spLocks noChangeArrowheads="1"/>
          </p:cNvSpPr>
          <p:nvPr userDrawn="1"/>
        </p:nvSpPr>
        <p:spPr bwMode="auto">
          <a:xfrm>
            <a:off x="0" y="0"/>
            <a:ext cx="9144000" cy="565150"/>
          </a:xfrm>
          <a:prstGeom prst="rect">
            <a:avLst/>
          </a:prstGeom>
          <a:solidFill>
            <a:srgbClr val="0B1E59"/>
          </a:solidFill>
          <a:ln w="9525" algn="ctr">
            <a:solidFill>
              <a:schemeClr val="tx1"/>
            </a:solidFill>
            <a:round/>
            <a:headEnd/>
            <a:tailEnd/>
          </a:ln>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a:defRPr/>
            </a:pPr>
            <a:endParaRPr lang="en-US" altLang="en-US" sz="2400"/>
          </a:p>
        </p:txBody>
      </p:sp>
      <p:sp>
        <p:nvSpPr>
          <p:cNvPr id="1027" name="Rectangle 3"/>
          <p:cNvSpPr>
            <a:spLocks noGrp="1" noChangeArrowheads="1"/>
          </p:cNvSpPr>
          <p:nvPr>
            <p:ph type="body" idx="1"/>
          </p:nvPr>
        </p:nvSpPr>
        <p:spPr bwMode="gray">
          <a:xfrm>
            <a:off x="390525" y="1673225"/>
            <a:ext cx="8372475" cy="472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31" name="Slide Number Placeholder 13"/>
          <p:cNvSpPr>
            <a:spLocks noGrp="1"/>
          </p:cNvSpPr>
          <p:nvPr>
            <p:ph type="sldNum" sz="quarter" idx="4"/>
          </p:nvPr>
        </p:nvSpPr>
        <p:spPr bwMode="auto">
          <a:xfrm>
            <a:off x="8153400" y="6572250"/>
            <a:ext cx="609600" cy="231775"/>
          </a:xfrm>
          <a:prstGeom prst="rect">
            <a:avLst/>
          </a:prstGeom>
          <a:noFill/>
          <a:ln>
            <a:noFill/>
          </a:ln>
          <a:extLst/>
        </p:spPr>
        <p:txBody>
          <a:bodyPr vert="horz" wrap="square" lIns="91440" tIns="45720" rIns="91440" bIns="45720" numCol="1" anchor="t" anchorCtr="0" compatLnSpc="1">
            <a:prstTxWarp prst="textNoShape">
              <a:avLst/>
            </a:prstTxWarp>
          </a:bodyPr>
          <a:lstStyle>
            <a:lvl1pPr eaLnBrk="1" hangingPunct="1">
              <a:defRPr sz="900">
                <a:solidFill>
                  <a:srgbClr val="474747"/>
                </a:solidFill>
                <a:latin typeface="Arial" panose="020B0604020202020204" pitchFamily="34" charset="0"/>
              </a:defRPr>
            </a:lvl1pPr>
          </a:lstStyle>
          <a:p>
            <a:pPr>
              <a:defRPr/>
            </a:pPr>
            <a:r>
              <a:rPr lang="en-US"/>
              <a:t>Slide </a:t>
            </a:r>
            <a:fld id="{720A67EB-7F28-487B-929A-9DB4DB7F8E0C}" type="slidenum">
              <a:rPr lang="en-US" smtClean="0"/>
              <a:pPr>
                <a:defRPr/>
              </a:pPr>
              <a:t>‹#›</a:t>
            </a:fld>
            <a:endParaRPr lang="en-US"/>
          </a:p>
        </p:txBody>
      </p:sp>
      <p:sp>
        <p:nvSpPr>
          <p:cNvPr id="1029" name="TextBox 6"/>
          <p:cNvSpPr txBox="1">
            <a:spLocks noChangeArrowheads="1"/>
          </p:cNvSpPr>
          <p:nvPr userDrawn="1"/>
        </p:nvSpPr>
        <p:spPr bwMode="auto">
          <a:xfrm>
            <a:off x="6786563" y="152400"/>
            <a:ext cx="25146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a:defRPr/>
            </a:pPr>
            <a:r>
              <a:rPr lang="en-US" altLang="en-US" sz="1100" dirty="0">
                <a:solidFill>
                  <a:schemeClr val="bg1"/>
                </a:solidFill>
                <a:latin typeface="Arial" panose="020B0604020202020204" pitchFamily="34" charset="0"/>
              </a:rPr>
              <a:t>Designed and Developed by GSTN</a:t>
            </a:r>
          </a:p>
        </p:txBody>
      </p:sp>
      <p:sp>
        <p:nvSpPr>
          <p:cNvPr id="1030" name="Rectangle 8"/>
          <p:cNvSpPr>
            <a:spLocks noChangeArrowheads="1"/>
          </p:cNvSpPr>
          <p:nvPr userDrawn="1"/>
        </p:nvSpPr>
        <p:spPr bwMode="auto">
          <a:xfrm>
            <a:off x="0" y="6572250"/>
            <a:ext cx="9144000" cy="285750"/>
          </a:xfrm>
          <a:prstGeom prst="rect">
            <a:avLst/>
          </a:prstGeom>
          <a:solidFill>
            <a:srgbClr val="2C4E86"/>
          </a:solidFill>
          <a:ln w="9525" algn="ctr">
            <a:solidFill>
              <a:srgbClr val="2C4E86"/>
            </a:solidFill>
            <a:round/>
            <a:headEnd/>
            <a:tailEnd/>
          </a:ln>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a:defRPr/>
            </a:pPr>
            <a:endParaRPr lang="en-US" altLang="en-US" sz="2400">
              <a:solidFill>
                <a:srgbClr val="D9D9D9"/>
              </a:solidFill>
            </a:endParaRPr>
          </a:p>
        </p:txBody>
      </p:sp>
      <p:pic>
        <p:nvPicPr>
          <p:cNvPr id="2" name="Picture 14"/>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57163" y="0"/>
            <a:ext cx="376237"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Rectangle 2"/>
          <p:cNvSpPr>
            <a:spLocks noChangeArrowheads="1"/>
          </p:cNvSpPr>
          <p:nvPr userDrawn="1"/>
        </p:nvSpPr>
        <p:spPr bwMode="auto">
          <a:xfrm>
            <a:off x="0" y="533400"/>
            <a:ext cx="9144000" cy="63500"/>
          </a:xfrm>
          <a:prstGeom prst="rect">
            <a:avLst/>
          </a:prstGeom>
          <a:solidFill>
            <a:srgbClr val="FFDB49"/>
          </a:solidFill>
          <a:ln w="9525" algn="ctr">
            <a:solidFill>
              <a:srgbClr val="FFDB49"/>
            </a:solidFill>
            <a:round/>
            <a:headEnd/>
            <a:tailEnd/>
          </a:ln>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a:defRPr/>
            </a:pPr>
            <a:endParaRPr lang="en-US" altLang="en-US" sz="2400"/>
          </a:p>
        </p:txBody>
      </p:sp>
      <p:sp>
        <p:nvSpPr>
          <p:cNvPr id="12" name="Rectangle 8"/>
          <p:cNvSpPr>
            <a:spLocks noChangeArrowheads="1"/>
          </p:cNvSpPr>
          <p:nvPr userDrawn="1"/>
        </p:nvSpPr>
        <p:spPr bwMode="auto">
          <a:xfrm>
            <a:off x="0" y="608013"/>
            <a:ext cx="9144000" cy="285750"/>
          </a:xfrm>
          <a:prstGeom prst="rect">
            <a:avLst/>
          </a:prstGeom>
          <a:solidFill>
            <a:srgbClr val="17C4BB"/>
          </a:solidFill>
          <a:ln w="9525" algn="ctr">
            <a:solidFill>
              <a:srgbClr val="17C4BB"/>
            </a:solidFill>
            <a:round/>
            <a:headEnd/>
            <a:tailEnd/>
          </a:ln>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a:defRPr/>
            </a:pPr>
            <a:endParaRPr lang="en-US" altLang="en-US" sz="2400">
              <a:solidFill>
                <a:srgbClr val="D9D9D9"/>
              </a:solidFill>
            </a:endParaRPr>
          </a:p>
        </p:txBody>
      </p:sp>
    </p:spTree>
    <p:extLst>
      <p:ext uri="{BB962C8B-B14F-4D97-AF65-F5344CB8AC3E}">
        <p14:creationId xmlns:p14="http://schemas.microsoft.com/office/powerpoint/2010/main" val="1423121008"/>
      </p:ext>
    </p:extLst>
  </p:cSld>
  <p:clrMap bg1="lt1" tx1="dk1" bg2="lt2" tx2="dk2" accent1="accent1" accent2="accent2" accent3="accent3" accent4="accent4" accent5="accent5" accent6="accent6" hlink="hlink" folHlink="folHlink"/>
  <p:sldLayoutIdLst>
    <p:sldLayoutId id="2147493136" r:id="rId1"/>
    <p:sldLayoutId id="2147493137" r:id="rId2"/>
    <p:sldLayoutId id="2147493138" r:id="rId3"/>
    <p:sldLayoutId id="2147493141" r:id="rId4"/>
  </p:sldLayoutIdLst>
  <p:timing>
    <p:tnLst>
      <p:par>
        <p:cTn id="1" dur="indefinite" restart="never" nodeType="tmRoot"/>
      </p:par>
    </p:tnLst>
  </p:timing>
  <p:hf hdr="0" ftr="0"/>
  <p:txStyles>
    <p:titleStyle>
      <a:lvl1pPr algn="l" rtl="0" eaLnBrk="0" fontAlgn="base" hangingPunct="0">
        <a:spcBef>
          <a:spcPct val="30000"/>
        </a:spcBef>
        <a:spcAft>
          <a:spcPct val="0"/>
        </a:spcAft>
        <a:defRPr sz="2000">
          <a:solidFill>
            <a:srgbClr val="AF2828"/>
          </a:solidFill>
          <a:latin typeface="Arial" pitchFamily="34" charset="0"/>
          <a:ea typeface="+mj-ea"/>
          <a:cs typeface="Arial" pitchFamily="34" charset="0"/>
        </a:defRPr>
      </a:lvl1pPr>
      <a:lvl2pPr algn="l" rtl="0" eaLnBrk="0" fontAlgn="base" hangingPunct="0">
        <a:spcBef>
          <a:spcPct val="30000"/>
        </a:spcBef>
        <a:spcAft>
          <a:spcPct val="0"/>
        </a:spcAft>
        <a:defRPr sz="2000">
          <a:solidFill>
            <a:srgbClr val="AF2828"/>
          </a:solidFill>
          <a:latin typeface="Arial" pitchFamily="34" charset="0"/>
          <a:cs typeface="Arial" pitchFamily="34" charset="0"/>
        </a:defRPr>
      </a:lvl2pPr>
      <a:lvl3pPr algn="l" rtl="0" eaLnBrk="0" fontAlgn="base" hangingPunct="0">
        <a:spcBef>
          <a:spcPct val="30000"/>
        </a:spcBef>
        <a:spcAft>
          <a:spcPct val="0"/>
        </a:spcAft>
        <a:defRPr sz="2000">
          <a:solidFill>
            <a:srgbClr val="AF2828"/>
          </a:solidFill>
          <a:latin typeface="Arial" pitchFamily="34" charset="0"/>
          <a:cs typeface="Arial" pitchFamily="34" charset="0"/>
        </a:defRPr>
      </a:lvl3pPr>
      <a:lvl4pPr algn="l" rtl="0" eaLnBrk="0" fontAlgn="base" hangingPunct="0">
        <a:spcBef>
          <a:spcPct val="30000"/>
        </a:spcBef>
        <a:spcAft>
          <a:spcPct val="0"/>
        </a:spcAft>
        <a:defRPr sz="2000">
          <a:solidFill>
            <a:srgbClr val="AF2828"/>
          </a:solidFill>
          <a:latin typeface="Arial" pitchFamily="34" charset="0"/>
          <a:cs typeface="Arial" pitchFamily="34" charset="0"/>
        </a:defRPr>
      </a:lvl4pPr>
      <a:lvl5pPr algn="l" rtl="0" eaLnBrk="0" fontAlgn="base" hangingPunct="0">
        <a:spcBef>
          <a:spcPct val="30000"/>
        </a:spcBef>
        <a:spcAft>
          <a:spcPct val="0"/>
        </a:spcAft>
        <a:defRPr sz="2000">
          <a:solidFill>
            <a:srgbClr val="AF2828"/>
          </a:solidFill>
          <a:latin typeface="Arial" pitchFamily="34" charset="0"/>
          <a:cs typeface="Arial" pitchFamily="34" charset="0"/>
        </a:defRPr>
      </a:lvl5pPr>
      <a:lvl6pPr marL="457200" algn="l" rtl="0" eaLnBrk="1" fontAlgn="base" hangingPunct="1">
        <a:spcBef>
          <a:spcPct val="30000"/>
        </a:spcBef>
        <a:spcAft>
          <a:spcPct val="0"/>
        </a:spcAft>
        <a:defRPr sz="2800">
          <a:solidFill>
            <a:srgbClr val="474747"/>
          </a:solidFill>
          <a:latin typeface="Trebuchet MS" pitchFamily="34" charset="0"/>
        </a:defRPr>
      </a:lvl6pPr>
      <a:lvl7pPr marL="914400" algn="l" rtl="0" eaLnBrk="1" fontAlgn="base" hangingPunct="1">
        <a:spcBef>
          <a:spcPct val="30000"/>
        </a:spcBef>
        <a:spcAft>
          <a:spcPct val="0"/>
        </a:spcAft>
        <a:defRPr sz="2800">
          <a:solidFill>
            <a:srgbClr val="474747"/>
          </a:solidFill>
          <a:latin typeface="Trebuchet MS" pitchFamily="34" charset="0"/>
        </a:defRPr>
      </a:lvl7pPr>
      <a:lvl8pPr marL="1371600" algn="l" rtl="0" eaLnBrk="1" fontAlgn="base" hangingPunct="1">
        <a:spcBef>
          <a:spcPct val="30000"/>
        </a:spcBef>
        <a:spcAft>
          <a:spcPct val="0"/>
        </a:spcAft>
        <a:defRPr sz="2800">
          <a:solidFill>
            <a:srgbClr val="474747"/>
          </a:solidFill>
          <a:latin typeface="Trebuchet MS" pitchFamily="34" charset="0"/>
        </a:defRPr>
      </a:lvl8pPr>
      <a:lvl9pPr marL="1828800" algn="l" rtl="0" eaLnBrk="1" fontAlgn="base" hangingPunct="1">
        <a:spcBef>
          <a:spcPct val="30000"/>
        </a:spcBef>
        <a:spcAft>
          <a:spcPct val="0"/>
        </a:spcAft>
        <a:defRPr sz="2800">
          <a:solidFill>
            <a:srgbClr val="474747"/>
          </a:solidFill>
          <a:latin typeface="Trebuchet MS" pitchFamily="34" charset="0"/>
        </a:defRPr>
      </a:lvl9pPr>
    </p:titleStyle>
    <p:body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0.xml"/></Relationships>
</file>

<file path=ppt/slides/_rels/slide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0.xml"/></Relationships>
</file>

<file path=ppt/slides/_rels/slide2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0.xml"/></Relationships>
</file>

<file path=ppt/slides/_rels/slide2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0.xml"/></Relationships>
</file>

<file path=ppt/slides/_rels/slide2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0.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30.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30.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30.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30.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30.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30.xml"/></Relationships>
</file>

<file path=ppt/slides/_rels/slide3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0.xml"/></Relationships>
</file>

<file path=ppt/slides/_rels/slide3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30.xml"/></Relationships>
</file>

<file path=ppt/slides/_rels/slide3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0.xml"/></Relationships>
</file>

<file path=ppt/slides/_rels/slide4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0.xml"/></Relationships>
</file>

<file path=ppt/slides/_rels/slide4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30.xml"/></Relationships>
</file>

<file path=ppt/slides/_rels/slide4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30.xml"/></Relationships>
</file>

<file path=ppt/slides/_rels/slide4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30.xml"/></Relationships>
</file>

<file path=ppt/slides/_rels/slide4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0.xml"/></Relationships>
</file>

<file path=ppt/slides/_rels/slide4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0.xml"/></Relationships>
</file>

<file path=ppt/slides/_rels/slide4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30.xml"/></Relationships>
</file>

<file path=ppt/slides/_rels/slide4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30.xml"/></Relationships>
</file>

<file path=ppt/slides/_rels/slide4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0.xml"/></Relationships>
</file>

<file path=ppt/slides/_rels/slide5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0.xml"/></Relationships>
</file>

<file path=ppt/slides/_rels/slide5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0.xml"/></Relationships>
</file>

<file path=ppt/slides/_rels/slide5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30.xml"/></Relationships>
</file>

<file path=ppt/slides/_rels/slide5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30.xml"/></Relationships>
</file>

<file path=ppt/slides/_rels/slide5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30.xml"/></Relationships>
</file>

<file path=ppt/slides/_rels/slide5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30.xml"/></Relationships>
</file>

<file path=ppt/slides/_rels/slide5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30.xml"/></Relationships>
</file>

<file path=ppt/slides/_rels/slide5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30.xml"/></Relationships>
</file>

<file path=ppt/slides/_rels/slide5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3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2.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63.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64.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65.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0.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0.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30.xml"/></Relationships>
</file>

<file path=ppt/slides/_rels/slide7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30.xml"/></Relationships>
</file>

<file path=ppt/slides/_rels/slide72.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30.xml"/></Relationships>
</file>

<file path=ppt/slides/_rels/slide73.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30.xml"/></Relationships>
</file>

<file path=ppt/slides/_rels/slide74.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30.xml"/></Relationships>
</file>

<file path=ppt/slides/_rels/slide75.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30.xml"/></Relationships>
</file>

<file path=ppt/slides/_rels/slide76.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30.xml"/></Relationships>
</file>

<file path=ppt/slides/_rels/slide77.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30.xml"/></Relationships>
</file>

<file path=ppt/slides/_rels/slide78.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30.xml"/></Relationships>
</file>

<file path=ppt/slides/_rels/slide79.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80.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30.xml"/></Relationships>
</file>

<file path=ppt/slides/_rels/slide81.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30.xml"/></Relationships>
</file>

<file path=ppt/slides/_rels/slide82.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30.xml"/></Relationships>
</file>

<file path=ppt/slides/_rels/slide83.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30.xml"/></Relationships>
</file>

<file path=ppt/slides/_rels/slide84.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30.xml"/></Relationships>
</file>

<file path=ppt/slides/_rels/slide8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30.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8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30.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8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30.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88.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30.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bwMode="auto">
          <a:xfrm>
            <a:off x="76200" y="1447800"/>
            <a:ext cx="4994275" cy="43434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pPr>
              <a:defRPr/>
            </a:pPr>
            <a:r>
              <a:rPr lang="en-US" altLang="en-US" sz="2400" dirty="0" smtClean="0">
                <a:latin typeface="+mj-lt"/>
              </a:rPr>
              <a:t>Tax Deduction at Source</a:t>
            </a:r>
            <a:endParaRPr lang="en-US" altLang="en-US" sz="2400" dirty="0">
              <a:latin typeface="+mj-lt"/>
            </a:endParaRPr>
          </a:p>
        </p:txBody>
      </p:sp>
    </p:spTree>
    <p:extLst>
      <p:ext uri="{BB962C8B-B14F-4D97-AF65-F5344CB8AC3E}">
        <p14:creationId xmlns:p14="http://schemas.microsoft.com/office/powerpoint/2010/main" val="1622623293"/>
      </p:ext>
    </p:extLst>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t>Slide </a:t>
            </a:r>
            <a:fld id="{D91806AB-7642-4D1E-9F6F-28D6196B77BC}" type="slidenum">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10</a:t>
            </a:fld>
            <a:endParaRPr kumimoji="0" lang="en-US" sz="900" b="0" i="0" u="none" strike="noStrike" kern="1200" cap="none" spc="0" normalizeH="0" baseline="0" noProof="0">
              <a:ln>
                <a:noFill/>
              </a:ln>
              <a:solidFill>
                <a:srgbClr val="474747"/>
              </a:solidFill>
              <a:effectLst/>
              <a:uLnTx/>
              <a:uFillTx/>
              <a:latin typeface="Arial" panose="020B0604020202020204" pitchFamily="34" charset="0"/>
              <a:ea typeface="+mn-ea"/>
              <a:cs typeface="Arial" panose="020B0604020202020204"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90600"/>
            <a:ext cx="9143999" cy="5522913"/>
          </a:xfrm>
          <a:prstGeom prst="rect">
            <a:avLst/>
          </a:prstGeom>
        </p:spPr>
      </p:pic>
    </p:spTree>
    <p:extLst>
      <p:ext uri="{BB962C8B-B14F-4D97-AF65-F5344CB8AC3E}">
        <p14:creationId xmlns:p14="http://schemas.microsoft.com/office/powerpoint/2010/main" val="1564921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11</a:t>
            </a:fld>
            <a:endParaRPr lang="en-US" altLang="en-US" smtClean="0">
              <a:solidFill>
                <a:srgbClr val="474747"/>
              </a:solidFill>
              <a:latin typeface="Arial" panose="020B0604020202020204" pitchFamily="34" charset="0"/>
            </a:endParaRPr>
          </a:p>
        </p:txBody>
      </p:sp>
      <p:sp>
        <p:nvSpPr>
          <p:cNvPr id="7" name="Rectangle 6"/>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Registration requirement</a:t>
            </a:r>
            <a:endParaRPr lang="en-US" altLang="en-US" b="1" dirty="0">
              <a:solidFill>
                <a:schemeClr val="bg2"/>
              </a:solidFill>
              <a:latin typeface="Trebuchet MS"/>
              <a:ea typeface="MS Mincho" panose="02020609040205080304" pitchFamily="49" charset="-12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38200"/>
            <a:ext cx="9144000" cy="5943600"/>
          </a:xfrm>
          <a:prstGeom prst="rect">
            <a:avLst/>
          </a:prstGeom>
        </p:spPr>
      </p:pic>
      <p:sp>
        <p:nvSpPr>
          <p:cNvPr id="8"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marR="0" lvl="0" indent="0" algn="l" defTabSz="914400" rtl="0" eaLnBrk="0" fontAlgn="base" latinLnBrk="0" hangingPunct="0">
              <a:lnSpc>
                <a:spcPct val="100000"/>
              </a:lnSpc>
              <a:spcBef>
                <a:spcPct val="50000"/>
              </a:spcBef>
              <a:spcAft>
                <a:spcPct val="0"/>
              </a:spcAft>
              <a:buClr>
                <a:srgbClr val="AF2828"/>
              </a:buClr>
              <a:buSzPct val="80000"/>
              <a:buFont typeface="Wingdings" panose="05000000000000000000" pitchFamily="2" charset="2"/>
              <a:buNone/>
              <a:tabLst/>
              <a:defRPr/>
            </a:pPr>
            <a:r>
              <a:rPr kumimoji="0" lang="en-US" sz="1800" b="1" i="0" u="none" strike="noStrike" kern="1200" cap="none" spc="0" normalizeH="0" baseline="0" noProof="0" dirty="0" smtClean="0">
                <a:ln>
                  <a:noFill/>
                </a:ln>
                <a:solidFill>
                  <a:srgbClr val="FFFFFF"/>
                </a:solidFill>
                <a:effectLst/>
                <a:uLnTx/>
                <a:uFillTx/>
                <a:latin typeface="Trebuchet MS"/>
                <a:ea typeface="MS Mincho" panose="02020609040205080304" pitchFamily="49" charset="-128"/>
                <a:cs typeface="Arial" pitchFamily="34" charset="0"/>
              </a:rPr>
              <a:t>Tax</a:t>
            </a:r>
            <a:r>
              <a:rPr kumimoji="0" lang="en-US" sz="1800" b="1" i="0" u="none" strike="noStrike" kern="1200" cap="none" spc="0" normalizeH="0" noProof="0" dirty="0" smtClean="0">
                <a:ln>
                  <a:noFill/>
                </a:ln>
                <a:solidFill>
                  <a:srgbClr val="FFFFFF"/>
                </a:solidFill>
                <a:effectLst/>
                <a:uLnTx/>
                <a:uFillTx/>
                <a:latin typeface="Trebuchet MS"/>
                <a:ea typeface="MS Mincho" panose="02020609040205080304" pitchFamily="49" charset="-128"/>
                <a:cs typeface="Arial" pitchFamily="34" charset="0"/>
              </a:rPr>
              <a:t> deducted at source</a:t>
            </a:r>
            <a:endParaRPr kumimoji="0" lang="en-US" altLang="en-US" sz="1800" b="1" i="0" u="none" strike="noStrike" kern="0" cap="none" spc="0" normalizeH="0" baseline="0" noProof="0" dirty="0">
              <a:ln>
                <a:noFill/>
              </a:ln>
              <a:solidFill>
                <a:srgbClr val="FFFFFF"/>
              </a:solidFill>
              <a:effectLst/>
              <a:uLnTx/>
              <a:uFillTx/>
              <a:latin typeface="Trebuchet MS"/>
              <a:ea typeface="+mn-ea"/>
              <a:cs typeface="Arial" pitchFamily="34" charset="0"/>
            </a:endParaRPr>
          </a:p>
        </p:txBody>
      </p:sp>
    </p:spTree>
    <p:extLst>
      <p:ext uri="{BB962C8B-B14F-4D97-AF65-F5344CB8AC3E}">
        <p14:creationId xmlns:p14="http://schemas.microsoft.com/office/powerpoint/2010/main" val="36196964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12</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sp>
        <p:nvSpPr>
          <p:cNvPr id="7" name="Rectangle 6"/>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Registration requirement</a:t>
            </a:r>
            <a:endParaRPr lang="en-US" altLang="en-US" b="1" dirty="0">
              <a:solidFill>
                <a:schemeClr val="bg2"/>
              </a:solidFill>
              <a:latin typeface="Trebuchet MS"/>
              <a:ea typeface="MS Mincho" panose="02020609040205080304" pitchFamily="49" charset="-128"/>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886"/>
            <a:ext cx="9144000" cy="6850114"/>
          </a:xfrm>
          <a:prstGeom prst="rect">
            <a:avLst/>
          </a:prstGeom>
        </p:spPr>
      </p:pic>
    </p:spTree>
    <p:extLst>
      <p:ext uri="{BB962C8B-B14F-4D97-AF65-F5344CB8AC3E}">
        <p14:creationId xmlns:p14="http://schemas.microsoft.com/office/powerpoint/2010/main" val="3575875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13</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sp>
        <p:nvSpPr>
          <p:cNvPr id="7" name="Rectangle 6"/>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Registration requirement</a:t>
            </a:r>
            <a:endParaRPr lang="en-US" altLang="en-US" b="1" dirty="0">
              <a:solidFill>
                <a:schemeClr val="bg2"/>
              </a:solidFill>
              <a:latin typeface="Trebuchet MS"/>
              <a:ea typeface="MS Mincho" panose="02020609040205080304" pitchFamily="49" charset="-12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800" y="944006"/>
            <a:ext cx="6705600" cy="5569507"/>
          </a:xfrm>
          <a:prstGeom prst="rect">
            <a:avLst/>
          </a:prstGeom>
        </p:spPr>
      </p:pic>
    </p:spTree>
    <p:extLst>
      <p:ext uri="{BB962C8B-B14F-4D97-AF65-F5344CB8AC3E}">
        <p14:creationId xmlns:p14="http://schemas.microsoft.com/office/powerpoint/2010/main" val="9710995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14</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sp>
        <p:nvSpPr>
          <p:cNvPr id="7" name="Rectangle 6"/>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Registration requirement</a:t>
            </a:r>
            <a:endParaRPr lang="en-US" altLang="en-US" b="1" dirty="0">
              <a:solidFill>
                <a:schemeClr val="bg2"/>
              </a:solidFill>
              <a:latin typeface="Trebuchet MS"/>
              <a:ea typeface="MS Mincho" panose="02020609040205080304" pitchFamily="49" charset="-128"/>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5000" y="936381"/>
            <a:ext cx="5967301" cy="5577132"/>
          </a:xfrm>
          <a:prstGeom prst="rect">
            <a:avLst/>
          </a:prstGeom>
          <a:ln>
            <a:solidFill>
              <a:schemeClr val="accent1"/>
            </a:solidFill>
          </a:ln>
        </p:spPr>
      </p:pic>
    </p:spTree>
    <p:extLst>
      <p:ext uri="{BB962C8B-B14F-4D97-AF65-F5344CB8AC3E}">
        <p14:creationId xmlns:p14="http://schemas.microsoft.com/office/powerpoint/2010/main" val="16230336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15</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sp>
        <p:nvSpPr>
          <p:cNvPr id="7" name="Rectangle 6"/>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Registration requirement</a:t>
            </a:r>
            <a:endParaRPr lang="en-US" altLang="en-US" b="1" dirty="0">
              <a:solidFill>
                <a:schemeClr val="bg2"/>
              </a:solidFill>
              <a:latin typeface="Trebuchet MS"/>
              <a:ea typeface="MS Mincho" panose="02020609040205080304" pitchFamily="49" charset="-128"/>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71801" y="936534"/>
            <a:ext cx="3071812" cy="5576979"/>
          </a:xfrm>
          <a:prstGeom prst="rect">
            <a:avLst/>
          </a:prstGeom>
        </p:spPr>
      </p:pic>
    </p:spTree>
    <p:extLst>
      <p:ext uri="{BB962C8B-B14F-4D97-AF65-F5344CB8AC3E}">
        <p14:creationId xmlns:p14="http://schemas.microsoft.com/office/powerpoint/2010/main" val="424423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16</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sp>
        <p:nvSpPr>
          <p:cNvPr id="7" name="Rectangle 6"/>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Registration requirement</a:t>
            </a:r>
            <a:endParaRPr lang="en-US" altLang="en-US" b="1" dirty="0">
              <a:solidFill>
                <a:schemeClr val="bg2"/>
              </a:solidFill>
              <a:latin typeface="Trebuchet MS"/>
              <a:ea typeface="MS Mincho" panose="02020609040205080304" pitchFamily="49" charset="-12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99" y="946152"/>
            <a:ext cx="9127901" cy="4661457"/>
          </a:xfrm>
          <a:prstGeom prst="rect">
            <a:avLst/>
          </a:prstGeom>
        </p:spPr>
      </p:pic>
    </p:spTree>
    <p:extLst>
      <p:ext uri="{BB962C8B-B14F-4D97-AF65-F5344CB8AC3E}">
        <p14:creationId xmlns:p14="http://schemas.microsoft.com/office/powerpoint/2010/main" val="599363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17</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sp>
        <p:nvSpPr>
          <p:cNvPr id="7" name="Rectangle 6"/>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Registration requirement</a:t>
            </a:r>
            <a:endParaRPr lang="en-US" altLang="en-US" b="1" dirty="0">
              <a:solidFill>
                <a:schemeClr val="bg2"/>
              </a:solidFill>
              <a:latin typeface="Trebuchet MS"/>
              <a:ea typeface="MS Mincho" panose="02020609040205080304" pitchFamily="49" charset="-12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441" y="1017652"/>
            <a:ext cx="9015118" cy="2819400"/>
          </a:xfrm>
          <a:prstGeom prst="rect">
            <a:avLst/>
          </a:prstGeom>
        </p:spPr>
      </p:pic>
    </p:spTree>
    <p:extLst>
      <p:ext uri="{BB962C8B-B14F-4D97-AF65-F5344CB8AC3E}">
        <p14:creationId xmlns:p14="http://schemas.microsoft.com/office/powerpoint/2010/main" val="9670508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18</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sp>
        <p:nvSpPr>
          <p:cNvPr id="7" name="Rectangle 6"/>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Registration requirement</a:t>
            </a:r>
            <a:endParaRPr lang="en-US" altLang="en-US" b="1" dirty="0">
              <a:solidFill>
                <a:schemeClr val="bg2"/>
              </a:solidFill>
              <a:latin typeface="Trebuchet MS"/>
              <a:ea typeface="MS Mincho" panose="02020609040205080304" pitchFamily="49" charset="-12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14400"/>
            <a:ext cx="9180517" cy="5257800"/>
          </a:xfrm>
          <a:prstGeom prst="rect">
            <a:avLst/>
          </a:prstGeom>
        </p:spPr>
      </p:pic>
    </p:spTree>
    <p:extLst>
      <p:ext uri="{BB962C8B-B14F-4D97-AF65-F5344CB8AC3E}">
        <p14:creationId xmlns:p14="http://schemas.microsoft.com/office/powerpoint/2010/main" val="3379314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19</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sp>
        <p:nvSpPr>
          <p:cNvPr id="7" name="Rectangle 6"/>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Registration requirement</a:t>
            </a:r>
            <a:endParaRPr lang="en-US" altLang="en-US" b="1" dirty="0">
              <a:solidFill>
                <a:schemeClr val="bg2"/>
              </a:solidFill>
              <a:latin typeface="Trebuchet MS"/>
              <a:ea typeface="MS Mincho" panose="02020609040205080304" pitchFamily="49" charset="-12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344" y="1447800"/>
            <a:ext cx="9104656" cy="4038599"/>
          </a:xfrm>
          <a:prstGeom prst="rect">
            <a:avLst/>
          </a:prstGeom>
        </p:spPr>
      </p:pic>
    </p:spTree>
    <p:extLst>
      <p:ext uri="{BB962C8B-B14F-4D97-AF65-F5344CB8AC3E}">
        <p14:creationId xmlns:p14="http://schemas.microsoft.com/office/powerpoint/2010/main" val="7622429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
          </p:nvPr>
        </p:nvSpPr>
        <p:spPr>
          <a:xfrm>
            <a:off x="152401" y="1219200"/>
            <a:ext cx="6400800" cy="5181600"/>
          </a:xfrm>
        </p:spPr>
        <p:txBody>
          <a:bodyPr/>
          <a:lstStyle/>
          <a:p>
            <a:pPr marL="0" indent="0">
              <a:buFont typeface="Wingdings" panose="05000000000000000000" pitchFamily="2" charset="2"/>
              <a:buNone/>
              <a:defRPr/>
            </a:pPr>
            <a:r>
              <a:rPr lang="en-US" sz="2000" b="1" kern="1200" dirty="0">
                <a:solidFill>
                  <a:schemeClr val="tx1"/>
                </a:solidFill>
                <a:latin typeface="Trebuchet MS" panose="020B0603020202020204" pitchFamily="34" charset="0"/>
              </a:rPr>
              <a:t>After completing this module, you will </a:t>
            </a:r>
            <a:r>
              <a:rPr lang="en-US" sz="2000" b="1" kern="1200" dirty="0" smtClean="0">
                <a:solidFill>
                  <a:schemeClr val="tx1"/>
                </a:solidFill>
                <a:latin typeface="Trebuchet MS" panose="020B0603020202020204" pitchFamily="34" charset="0"/>
              </a:rPr>
              <a:t>understand:</a:t>
            </a:r>
            <a:endParaRPr lang="en-US" b="1" kern="1200" dirty="0">
              <a:solidFill>
                <a:schemeClr val="tx1"/>
              </a:solidFill>
              <a:latin typeface="Trebuchet MS" panose="020B0603020202020204" pitchFamily="34" charset="0"/>
            </a:endParaRPr>
          </a:p>
          <a:p>
            <a:pPr marL="0" indent="0">
              <a:buFont typeface="Wingdings" panose="05000000000000000000" pitchFamily="2" charset="2"/>
              <a:buNone/>
              <a:defRPr/>
            </a:pPr>
            <a:endParaRPr lang="en-US" sz="1400" b="1" kern="1200" dirty="0">
              <a:solidFill>
                <a:schemeClr val="tx1"/>
              </a:solidFill>
              <a:latin typeface="Trebuchet MS" panose="020B0603020202020204" pitchFamily="34" charset="0"/>
            </a:endParaRPr>
          </a:p>
          <a:p>
            <a:pPr>
              <a:spcBef>
                <a:spcPts val="0"/>
              </a:spcBef>
              <a:buClr>
                <a:schemeClr val="bg2"/>
              </a:buClr>
              <a:defRPr/>
            </a:pPr>
            <a:r>
              <a:rPr lang="en-US" sz="2400" b="1" kern="1200" dirty="0">
                <a:solidFill>
                  <a:schemeClr val="bg2">
                    <a:lumMod val="75000"/>
                    <a:lumOff val="25000"/>
                  </a:schemeClr>
                </a:solidFill>
                <a:latin typeface="Trebuchet MS" panose="020B0603020202020204" pitchFamily="34" charset="0"/>
              </a:rPr>
              <a:t>Applicability of Tax deduction at </a:t>
            </a:r>
            <a:r>
              <a:rPr lang="en-US" sz="2400" b="1" kern="1200" dirty="0" smtClean="0">
                <a:solidFill>
                  <a:schemeClr val="bg2">
                    <a:lumMod val="75000"/>
                    <a:lumOff val="25000"/>
                  </a:schemeClr>
                </a:solidFill>
                <a:latin typeface="Trebuchet MS" panose="020B0603020202020204" pitchFamily="34" charset="0"/>
              </a:rPr>
              <a:t>source</a:t>
            </a:r>
          </a:p>
          <a:p>
            <a:pPr>
              <a:spcBef>
                <a:spcPts val="0"/>
              </a:spcBef>
              <a:buClr>
                <a:schemeClr val="bg2"/>
              </a:buClr>
              <a:defRPr/>
            </a:pPr>
            <a:r>
              <a:rPr lang="en-US" sz="2400" b="1" kern="1200" dirty="0">
                <a:solidFill>
                  <a:schemeClr val="bg2">
                    <a:lumMod val="75000"/>
                    <a:lumOff val="25000"/>
                  </a:schemeClr>
                </a:solidFill>
                <a:latin typeface="Trebuchet MS" panose="020B0603020202020204" pitchFamily="34" charset="0"/>
              </a:rPr>
              <a:t>Application for TDS </a:t>
            </a:r>
            <a:r>
              <a:rPr lang="en-US" sz="2400" b="1" kern="1200" dirty="0" smtClean="0">
                <a:solidFill>
                  <a:schemeClr val="bg2">
                    <a:lumMod val="75000"/>
                    <a:lumOff val="25000"/>
                  </a:schemeClr>
                </a:solidFill>
                <a:latin typeface="Trebuchet MS" panose="020B0603020202020204" pitchFamily="34" charset="0"/>
              </a:rPr>
              <a:t>registration</a:t>
            </a:r>
          </a:p>
          <a:p>
            <a:pPr>
              <a:spcBef>
                <a:spcPts val="0"/>
              </a:spcBef>
              <a:buClr>
                <a:schemeClr val="bg2"/>
              </a:buClr>
              <a:defRPr/>
            </a:pPr>
            <a:r>
              <a:rPr lang="en-US" sz="2400" b="1" kern="1200" dirty="0" smtClean="0">
                <a:solidFill>
                  <a:schemeClr val="bg2">
                    <a:lumMod val="75000"/>
                    <a:lumOff val="25000"/>
                  </a:schemeClr>
                </a:solidFill>
                <a:latin typeface="Trebuchet MS" panose="020B0603020202020204" pitchFamily="34" charset="0"/>
              </a:rPr>
              <a:t>Generation </a:t>
            </a:r>
            <a:r>
              <a:rPr lang="en-US" sz="2400" b="1" kern="1200" dirty="0">
                <a:solidFill>
                  <a:schemeClr val="bg2">
                    <a:lumMod val="75000"/>
                    <a:lumOff val="25000"/>
                  </a:schemeClr>
                </a:solidFill>
                <a:latin typeface="Trebuchet MS" panose="020B0603020202020204" pitchFamily="34" charset="0"/>
              </a:rPr>
              <a:t>&amp; Submission/Filing of </a:t>
            </a:r>
            <a:r>
              <a:rPr lang="en-US" sz="2400" b="1" kern="1200" dirty="0" smtClean="0">
                <a:solidFill>
                  <a:schemeClr val="bg2">
                    <a:lumMod val="75000"/>
                    <a:lumOff val="25000"/>
                  </a:schemeClr>
                </a:solidFill>
                <a:latin typeface="Trebuchet MS" panose="020B0603020202020204" pitchFamily="34" charset="0"/>
              </a:rPr>
              <a:t>GSTR-7</a:t>
            </a:r>
          </a:p>
          <a:p>
            <a:pPr>
              <a:spcBef>
                <a:spcPts val="0"/>
              </a:spcBef>
              <a:buClr>
                <a:schemeClr val="bg2"/>
              </a:buClr>
              <a:defRPr/>
            </a:pPr>
            <a:r>
              <a:rPr lang="en-US" sz="2400" b="1" kern="1200" dirty="0" smtClean="0">
                <a:solidFill>
                  <a:schemeClr val="bg2">
                    <a:lumMod val="75000"/>
                    <a:lumOff val="25000"/>
                  </a:schemeClr>
                </a:solidFill>
                <a:latin typeface="Trebuchet MS" panose="020B0603020202020204" pitchFamily="34" charset="0"/>
              </a:rPr>
              <a:t>Amendments </a:t>
            </a:r>
            <a:r>
              <a:rPr lang="en-US" sz="2400" b="1" kern="1200" dirty="0">
                <a:solidFill>
                  <a:schemeClr val="bg2">
                    <a:lumMod val="75000"/>
                    <a:lumOff val="25000"/>
                  </a:schemeClr>
                </a:solidFill>
                <a:latin typeface="Trebuchet MS" panose="020B0603020202020204" pitchFamily="34" charset="0"/>
              </a:rPr>
              <a:t>of </a:t>
            </a:r>
            <a:r>
              <a:rPr lang="en-US" sz="2400" b="1" kern="1200" dirty="0" smtClean="0">
                <a:solidFill>
                  <a:schemeClr val="bg2">
                    <a:lumMod val="75000"/>
                    <a:lumOff val="25000"/>
                  </a:schemeClr>
                </a:solidFill>
                <a:latin typeface="Trebuchet MS" panose="020B0603020202020204" pitchFamily="34" charset="0"/>
              </a:rPr>
              <a:t>GSTR-7</a:t>
            </a:r>
          </a:p>
          <a:p>
            <a:pPr>
              <a:spcBef>
                <a:spcPts val="0"/>
              </a:spcBef>
              <a:buClr>
                <a:schemeClr val="bg2"/>
              </a:buClr>
              <a:defRPr/>
            </a:pPr>
            <a:r>
              <a:rPr lang="en-US" sz="2400" b="1" kern="1200" dirty="0">
                <a:solidFill>
                  <a:schemeClr val="bg2">
                    <a:lumMod val="75000"/>
                    <a:lumOff val="25000"/>
                  </a:schemeClr>
                </a:solidFill>
                <a:latin typeface="Trebuchet MS" panose="020B0603020202020204" pitchFamily="34" charset="0"/>
              </a:rPr>
              <a:t>Payment of taxes</a:t>
            </a:r>
            <a:endParaRPr lang="en-US" sz="2000" b="1" kern="1200" dirty="0" smtClean="0">
              <a:solidFill>
                <a:schemeClr val="bg2">
                  <a:lumMod val="75000"/>
                  <a:lumOff val="25000"/>
                </a:schemeClr>
              </a:solidFill>
              <a:latin typeface="Trebuchet MS" panose="020B0603020202020204" pitchFamily="34" charset="0"/>
            </a:endParaRPr>
          </a:p>
          <a:p>
            <a:pPr lvl="1">
              <a:spcBef>
                <a:spcPts val="0"/>
              </a:spcBef>
              <a:buClr>
                <a:schemeClr val="bg2"/>
              </a:buClr>
              <a:buFont typeface="Wingdings" panose="05000000000000000000" pitchFamily="2" charset="2"/>
              <a:buChar char="Ø"/>
              <a:defRPr/>
            </a:pPr>
            <a:endParaRPr lang="en-US" kern="1200" dirty="0" smtClean="0">
              <a:solidFill>
                <a:schemeClr val="tx1"/>
              </a:solidFill>
              <a:latin typeface="Trebuchet MS" panose="020B0603020202020204" pitchFamily="34" charset="0"/>
            </a:endParaRPr>
          </a:p>
          <a:p>
            <a:pPr>
              <a:buClr>
                <a:schemeClr val="bg2"/>
              </a:buClr>
              <a:defRPr/>
            </a:pPr>
            <a:endParaRPr lang="en-US" sz="1400" kern="1200" dirty="0">
              <a:solidFill>
                <a:schemeClr val="tx1"/>
              </a:solidFill>
              <a:latin typeface="Trebuchet MS" panose="020B0603020202020204" pitchFamily="34" charset="0"/>
            </a:endParaRPr>
          </a:p>
        </p:txBody>
      </p:sp>
      <p:sp>
        <p:nvSpPr>
          <p:cNvPr id="6" name="Rectangle 5"/>
          <p:cNvSpPr>
            <a:spLocks noChangeArrowheads="1"/>
          </p:cNvSpPr>
          <p:nvPr/>
        </p:nvSpPr>
        <p:spPr bwMode="auto">
          <a:xfrm>
            <a:off x="0" y="533400"/>
            <a:ext cx="9144000" cy="416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marL="0" marR="0" lvl="0" indent="0" algn="ctr" defTabSz="914400" rtl="0" eaLnBrk="0" fontAlgn="base" latinLnBrk="0" hangingPunct="0">
              <a:lnSpc>
                <a:spcPct val="115000"/>
              </a:lnSpc>
              <a:spcBef>
                <a:spcPts val="450"/>
              </a:spcBef>
              <a:spcAft>
                <a:spcPts val="450"/>
              </a:spcAft>
              <a:buClrTx/>
              <a:buSzTx/>
              <a:buFontTx/>
              <a:buNone/>
              <a:tabLst/>
              <a:defRPr/>
            </a:pPr>
            <a:r>
              <a:rPr kumimoji="0" lang="en-US" altLang="en-US" sz="2000" b="1" i="0" u="none" strike="noStrike" kern="1200" cap="none" spc="0" normalizeH="0" baseline="0" noProof="0" dirty="0">
                <a:ln>
                  <a:noFill/>
                </a:ln>
                <a:solidFill>
                  <a:schemeClr val="bg2"/>
                </a:solidFill>
                <a:effectLst/>
                <a:uLnTx/>
                <a:uFillTx/>
                <a:latin typeface="Trebuchet MS"/>
                <a:ea typeface="MS Mincho" panose="02020609040205080304" pitchFamily="49" charset="-128"/>
                <a:cs typeface="Arial" panose="020B0604020202020204" pitchFamily="34" charset="0"/>
              </a:rPr>
              <a:t>Module Objectives</a:t>
            </a:r>
          </a:p>
        </p:txBody>
      </p:sp>
      <p:sp>
        <p:nvSpPr>
          <p:cNvPr id="8"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marR="0" lvl="0" indent="0" algn="l" defTabSz="914400" rtl="0" eaLnBrk="0" fontAlgn="base" latinLnBrk="0" hangingPunct="0">
              <a:lnSpc>
                <a:spcPct val="100000"/>
              </a:lnSpc>
              <a:spcBef>
                <a:spcPct val="50000"/>
              </a:spcBef>
              <a:spcAft>
                <a:spcPct val="0"/>
              </a:spcAft>
              <a:buClr>
                <a:srgbClr val="AF2828"/>
              </a:buClr>
              <a:buSzPct val="80000"/>
              <a:buFont typeface="Wingdings" panose="05000000000000000000" pitchFamily="2" charset="2"/>
              <a:buNone/>
              <a:tabLst/>
              <a:defRPr/>
            </a:pPr>
            <a:r>
              <a:rPr kumimoji="0" lang="en-US" sz="1800" b="1" i="0" u="none" strike="noStrike" kern="1200" cap="none" spc="0" normalizeH="0" baseline="0" noProof="0" dirty="0" smtClean="0">
                <a:ln>
                  <a:noFill/>
                </a:ln>
                <a:solidFill>
                  <a:srgbClr val="FFFFFF"/>
                </a:solidFill>
                <a:effectLst/>
                <a:uLnTx/>
                <a:uFillTx/>
                <a:latin typeface="Trebuchet MS"/>
                <a:ea typeface="MS Mincho" panose="02020609040205080304" pitchFamily="49" charset="-128"/>
                <a:cs typeface="Arial" pitchFamily="34" charset="0"/>
              </a:rPr>
              <a:t>Tax</a:t>
            </a:r>
            <a:r>
              <a:rPr kumimoji="0" lang="en-US" sz="1800" b="1" i="0" u="none" strike="noStrike" kern="1200" cap="none" spc="0" normalizeH="0" noProof="0" dirty="0" smtClean="0">
                <a:ln>
                  <a:noFill/>
                </a:ln>
                <a:solidFill>
                  <a:srgbClr val="FFFFFF"/>
                </a:solidFill>
                <a:effectLst/>
                <a:uLnTx/>
                <a:uFillTx/>
                <a:latin typeface="Trebuchet MS"/>
                <a:ea typeface="MS Mincho" panose="02020609040205080304" pitchFamily="49" charset="-128"/>
                <a:cs typeface="Arial" pitchFamily="34" charset="0"/>
              </a:rPr>
              <a:t> deducted at source</a:t>
            </a:r>
            <a:endParaRPr kumimoji="0" lang="en-US" altLang="en-US" sz="1800" b="1" i="0" u="none" strike="noStrike" kern="0" cap="none" spc="0" normalizeH="0" baseline="0" noProof="0" dirty="0">
              <a:ln>
                <a:noFill/>
              </a:ln>
              <a:solidFill>
                <a:srgbClr val="FFFFFF"/>
              </a:solidFill>
              <a:effectLst/>
              <a:uLnTx/>
              <a:uFillTx/>
              <a:latin typeface="Trebuchet MS"/>
              <a:ea typeface="+mn-ea"/>
              <a:cs typeface="Arial" pitchFamily="34" charset="0"/>
            </a:endParaRPr>
          </a:p>
        </p:txBody>
      </p:sp>
    </p:spTree>
    <p:extLst>
      <p:ext uri="{BB962C8B-B14F-4D97-AF65-F5344CB8AC3E}">
        <p14:creationId xmlns:p14="http://schemas.microsoft.com/office/powerpoint/2010/main" val="4262351983"/>
      </p:ext>
    </p:extLst>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20</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sp>
        <p:nvSpPr>
          <p:cNvPr id="7" name="Rectangle 6"/>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Registration requirement</a:t>
            </a:r>
            <a:endParaRPr lang="en-US" altLang="en-US" b="1" dirty="0">
              <a:solidFill>
                <a:schemeClr val="bg2"/>
              </a:solidFill>
              <a:latin typeface="Trebuchet MS"/>
              <a:ea typeface="MS Mincho" panose="02020609040205080304" pitchFamily="49" charset="-12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86000"/>
            <a:ext cx="9144000" cy="2286000"/>
          </a:xfrm>
          <a:prstGeom prst="rect">
            <a:avLst/>
          </a:prstGeom>
        </p:spPr>
      </p:pic>
    </p:spTree>
    <p:extLst>
      <p:ext uri="{BB962C8B-B14F-4D97-AF65-F5344CB8AC3E}">
        <p14:creationId xmlns:p14="http://schemas.microsoft.com/office/powerpoint/2010/main" val="40434080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21</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sp>
        <p:nvSpPr>
          <p:cNvPr id="7" name="Rectangle 6"/>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Registration requirement</a:t>
            </a:r>
            <a:endParaRPr lang="en-US" altLang="en-US" b="1" dirty="0">
              <a:solidFill>
                <a:schemeClr val="bg2"/>
              </a:solidFill>
              <a:latin typeface="Trebuchet MS"/>
              <a:ea typeface="MS Mincho" panose="02020609040205080304" pitchFamily="49" charset="-12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spTree>
    <p:extLst>
      <p:ext uri="{BB962C8B-B14F-4D97-AF65-F5344CB8AC3E}">
        <p14:creationId xmlns:p14="http://schemas.microsoft.com/office/powerpoint/2010/main" val="26290723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22</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sp>
        <p:nvSpPr>
          <p:cNvPr id="7" name="Rectangle 6"/>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Registration requirement</a:t>
            </a:r>
            <a:endParaRPr lang="en-US" altLang="en-US" b="1" dirty="0">
              <a:solidFill>
                <a:schemeClr val="bg2"/>
              </a:solidFill>
              <a:latin typeface="Trebuchet MS"/>
              <a:ea typeface="MS Mincho" panose="02020609040205080304" pitchFamily="49" charset="-128"/>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3000" y="0"/>
            <a:ext cx="6954837" cy="6858000"/>
          </a:xfrm>
          <a:prstGeom prst="rect">
            <a:avLst/>
          </a:prstGeom>
        </p:spPr>
      </p:pic>
    </p:spTree>
    <p:extLst>
      <p:ext uri="{BB962C8B-B14F-4D97-AF65-F5344CB8AC3E}">
        <p14:creationId xmlns:p14="http://schemas.microsoft.com/office/powerpoint/2010/main" val="48155748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23</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sp>
        <p:nvSpPr>
          <p:cNvPr id="7" name="Rectangle 6"/>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Registration requirement</a:t>
            </a:r>
            <a:endParaRPr lang="en-US" altLang="en-US" b="1" dirty="0">
              <a:solidFill>
                <a:schemeClr val="bg2"/>
              </a:solidFill>
              <a:latin typeface="Trebuchet MS"/>
              <a:ea typeface="MS Mincho" panose="02020609040205080304" pitchFamily="49" charset="-128"/>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56550" y="0"/>
            <a:ext cx="4230899" cy="6858000"/>
          </a:xfrm>
          <a:prstGeom prst="rect">
            <a:avLst/>
          </a:prstGeom>
        </p:spPr>
      </p:pic>
    </p:spTree>
    <p:extLst>
      <p:ext uri="{BB962C8B-B14F-4D97-AF65-F5344CB8AC3E}">
        <p14:creationId xmlns:p14="http://schemas.microsoft.com/office/powerpoint/2010/main" val="31827656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24</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sp>
        <p:nvSpPr>
          <p:cNvPr id="7" name="Rectangle 6"/>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Registration requirement</a:t>
            </a:r>
            <a:endParaRPr lang="en-US" altLang="en-US" b="1" dirty="0">
              <a:solidFill>
                <a:schemeClr val="bg2"/>
              </a:solidFill>
              <a:latin typeface="Trebuchet MS"/>
              <a:ea typeface="MS Mincho" panose="02020609040205080304" pitchFamily="49" charset="-12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7800" y="0"/>
            <a:ext cx="6324600" cy="6858000"/>
          </a:xfrm>
          <a:prstGeom prst="rect">
            <a:avLst/>
          </a:prstGeom>
        </p:spPr>
      </p:pic>
    </p:spTree>
    <p:extLst>
      <p:ext uri="{BB962C8B-B14F-4D97-AF65-F5344CB8AC3E}">
        <p14:creationId xmlns:p14="http://schemas.microsoft.com/office/powerpoint/2010/main" val="16376570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25</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sp>
        <p:nvSpPr>
          <p:cNvPr id="7" name="Rectangle 6"/>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Registration requirement</a:t>
            </a:r>
            <a:endParaRPr lang="en-US" altLang="en-US" b="1" dirty="0">
              <a:solidFill>
                <a:schemeClr val="bg2"/>
              </a:solidFill>
              <a:latin typeface="Trebuchet MS"/>
              <a:ea typeface="MS Mincho" panose="02020609040205080304" pitchFamily="49" charset="-12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0" y="1447800"/>
            <a:ext cx="5344271" cy="2572109"/>
          </a:xfrm>
          <a:prstGeom prst="rect">
            <a:avLst/>
          </a:prstGeom>
        </p:spPr>
      </p:pic>
    </p:spTree>
    <p:extLst>
      <p:ext uri="{BB962C8B-B14F-4D97-AF65-F5344CB8AC3E}">
        <p14:creationId xmlns:p14="http://schemas.microsoft.com/office/powerpoint/2010/main" val="329375297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26</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sp>
        <p:nvSpPr>
          <p:cNvPr id="7" name="Rectangle 6"/>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Registration requirement</a:t>
            </a:r>
            <a:endParaRPr lang="en-US" altLang="en-US" b="1" dirty="0">
              <a:solidFill>
                <a:schemeClr val="bg2"/>
              </a:solidFill>
              <a:latin typeface="Trebuchet MS"/>
              <a:ea typeface="MS Mincho" panose="02020609040205080304" pitchFamily="49" charset="-12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6" y="1013359"/>
            <a:ext cx="9144000" cy="5590674"/>
          </a:xfrm>
          <a:prstGeom prst="rect">
            <a:avLst/>
          </a:prstGeom>
        </p:spPr>
      </p:pic>
    </p:spTree>
    <p:extLst>
      <p:ext uri="{BB962C8B-B14F-4D97-AF65-F5344CB8AC3E}">
        <p14:creationId xmlns:p14="http://schemas.microsoft.com/office/powerpoint/2010/main" val="295608288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27</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sp>
        <p:nvSpPr>
          <p:cNvPr id="7" name="Rectangle 6"/>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Registration requirement</a:t>
            </a:r>
            <a:endParaRPr lang="en-US" altLang="en-US" b="1" dirty="0">
              <a:solidFill>
                <a:schemeClr val="bg2"/>
              </a:solidFill>
              <a:latin typeface="Trebuchet MS"/>
              <a:ea typeface="MS Mincho" panose="02020609040205080304" pitchFamily="49" charset="-128"/>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r="1666"/>
          <a:stretch/>
        </p:blipFill>
        <p:spPr>
          <a:xfrm>
            <a:off x="0" y="1427012"/>
            <a:ext cx="9144000" cy="4003976"/>
          </a:xfrm>
          <a:prstGeom prst="rect">
            <a:avLst/>
          </a:prstGeom>
        </p:spPr>
      </p:pic>
    </p:spTree>
    <p:extLst>
      <p:ext uri="{BB962C8B-B14F-4D97-AF65-F5344CB8AC3E}">
        <p14:creationId xmlns:p14="http://schemas.microsoft.com/office/powerpoint/2010/main" val="148394875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28</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sp>
        <p:nvSpPr>
          <p:cNvPr id="7" name="Rectangle 6"/>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Registration requirement</a:t>
            </a:r>
            <a:endParaRPr lang="en-US" altLang="en-US" b="1" dirty="0">
              <a:solidFill>
                <a:schemeClr val="bg2"/>
              </a:solidFill>
              <a:latin typeface="Trebuchet MS"/>
              <a:ea typeface="MS Mincho" panose="02020609040205080304" pitchFamily="49" charset="-12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10032"/>
            <a:ext cx="9144000" cy="1437936"/>
          </a:xfrm>
          <a:prstGeom prst="rect">
            <a:avLst/>
          </a:prstGeom>
        </p:spPr>
      </p:pic>
    </p:spTree>
    <p:extLst>
      <p:ext uri="{BB962C8B-B14F-4D97-AF65-F5344CB8AC3E}">
        <p14:creationId xmlns:p14="http://schemas.microsoft.com/office/powerpoint/2010/main" val="91610926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a:xfrm>
            <a:off x="-228600" y="2971800"/>
            <a:ext cx="5235244" cy="452735"/>
          </a:xfrm>
        </p:spPr>
        <p:txBody>
          <a:bodyPr/>
          <a:lstStyle/>
          <a:p>
            <a:pPr algn="ctr"/>
            <a:r>
              <a:rPr lang="en-US" sz="3600" kern="1200" dirty="0">
                <a:solidFill>
                  <a:schemeClr val="bg2">
                    <a:lumMod val="75000"/>
                    <a:lumOff val="25000"/>
                  </a:schemeClr>
                </a:solidFill>
                <a:latin typeface="Trebuchet MS" panose="020B0603020202020204" pitchFamily="34" charset="0"/>
              </a:rPr>
              <a:t>Generation &amp; Filing of GSTR-7 along with Payment of taxes &amp; Amendments</a:t>
            </a:r>
            <a:endParaRPr lang="en-US" sz="3600" dirty="0"/>
          </a:p>
        </p:txBody>
      </p:sp>
      <p:sp>
        <p:nvSpPr>
          <p:cNvPr id="4" name="Slide Number Placeholder 3"/>
          <p:cNvSpPr>
            <a:spLocks noGrp="1"/>
          </p:cNvSpPr>
          <p:nvPr>
            <p:ph type="sldNum" sz="quarter" idx="4294967295"/>
          </p:nvPr>
        </p:nvSpPr>
        <p:spPr>
          <a:xfrm>
            <a:off x="7086600" y="6513513"/>
            <a:ext cx="2057400" cy="365125"/>
          </a:xfr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t>Slide </a:t>
            </a:r>
            <a:fld id="{D91806AB-7642-4D1E-9F6F-28D6196B77BC}" type="slidenum">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29</a:t>
            </a:fld>
            <a:endParaRPr kumimoji="0" lang="en-US" sz="900" b="0" i="0" u="none" strike="noStrike" kern="1200" cap="none" spc="0" normalizeH="0" baseline="0" noProof="0">
              <a:ln>
                <a:noFill/>
              </a:ln>
              <a:solidFill>
                <a:srgbClr val="474747"/>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9755037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a:xfrm>
            <a:off x="-22538" y="2590800"/>
            <a:ext cx="5235244" cy="452735"/>
          </a:xfrm>
        </p:spPr>
        <p:txBody>
          <a:bodyPr/>
          <a:lstStyle/>
          <a:p>
            <a:r>
              <a:rPr lang="en-US" sz="3600" kern="1200" dirty="0">
                <a:solidFill>
                  <a:schemeClr val="bg2">
                    <a:lumMod val="75000"/>
                    <a:lumOff val="25000"/>
                  </a:schemeClr>
                </a:solidFill>
                <a:latin typeface="Trebuchet MS" panose="020B0603020202020204" pitchFamily="34" charset="0"/>
              </a:rPr>
              <a:t>Applicability of Tax deduction at source</a:t>
            </a:r>
            <a:endParaRPr lang="en-US" sz="3600" dirty="0"/>
          </a:p>
        </p:txBody>
      </p:sp>
      <p:sp>
        <p:nvSpPr>
          <p:cNvPr id="4" name="Slide Number Placeholder 3"/>
          <p:cNvSpPr>
            <a:spLocks noGrp="1"/>
          </p:cNvSpPr>
          <p:nvPr>
            <p:ph type="sldNum" sz="quarter" idx="4294967295"/>
          </p:nvPr>
        </p:nvSpPr>
        <p:spPr>
          <a:xfrm>
            <a:off x="7086600" y="6513513"/>
            <a:ext cx="2057400" cy="365125"/>
          </a:xfr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t>Slide </a:t>
            </a:r>
            <a:fld id="{D91806AB-7642-4D1E-9F6F-28D6196B77BC}" type="slidenum">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3</a:t>
            </a:fld>
            <a:endParaRPr kumimoji="0" lang="en-US" sz="900" b="0" i="0" u="none" strike="noStrike" kern="1200" cap="none" spc="0" normalizeH="0" baseline="0" noProof="0">
              <a:ln>
                <a:noFill/>
              </a:ln>
              <a:solidFill>
                <a:srgbClr val="474747"/>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003521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30</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sp>
        <p:nvSpPr>
          <p:cNvPr id="7" name="Rectangle 6"/>
          <p:cNvSpPr/>
          <p:nvPr/>
        </p:nvSpPr>
        <p:spPr>
          <a:xfrm>
            <a:off x="0" y="559734"/>
            <a:ext cx="9144000" cy="41088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Tax </a:t>
            </a:r>
            <a:r>
              <a:rPr lang="en-US" altLang="en-US" b="1" dirty="0">
                <a:solidFill>
                  <a:schemeClr val="bg2"/>
                </a:solidFill>
                <a:latin typeface="Trebuchet MS"/>
                <a:ea typeface="MS Mincho" panose="02020609040205080304" pitchFamily="49" charset="-128"/>
              </a:rPr>
              <a:t>deduction at </a:t>
            </a:r>
            <a:r>
              <a:rPr lang="en-US" altLang="en-US" b="1" dirty="0" smtClean="0">
                <a:solidFill>
                  <a:schemeClr val="bg2"/>
                </a:solidFill>
                <a:latin typeface="Trebuchet MS"/>
                <a:ea typeface="MS Mincho" panose="02020609040205080304" pitchFamily="49" charset="-128"/>
              </a:rPr>
              <a:t>source-Return GSTR-07</a:t>
            </a:r>
            <a:endParaRPr lang="en-US" altLang="en-US" b="1" dirty="0">
              <a:solidFill>
                <a:schemeClr val="bg2"/>
              </a:solidFill>
              <a:latin typeface="Trebuchet MS"/>
              <a:ea typeface="MS Mincho" panose="02020609040205080304" pitchFamily="49" charset="-128"/>
            </a:endParaRPr>
          </a:p>
        </p:txBody>
      </p:sp>
      <p:graphicFrame>
        <p:nvGraphicFramePr>
          <p:cNvPr id="8" name="Diagram 7"/>
          <p:cNvGraphicFramePr/>
          <p:nvPr>
            <p:extLst>
              <p:ext uri="{D42A27DB-BD31-4B8C-83A1-F6EECF244321}">
                <p14:modId xmlns:p14="http://schemas.microsoft.com/office/powerpoint/2010/main" val="2249202910"/>
              </p:ext>
            </p:extLst>
          </p:nvPr>
        </p:nvGraphicFramePr>
        <p:xfrm>
          <a:off x="38100" y="838200"/>
          <a:ext cx="9029700" cy="56753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4961097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31</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graphicFrame>
        <p:nvGraphicFramePr>
          <p:cNvPr id="8" name="Diagram 7"/>
          <p:cNvGraphicFramePr/>
          <p:nvPr>
            <p:extLst>
              <p:ext uri="{D42A27DB-BD31-4B8C-83A1-F6EECF244321}">
                <p14:modId xmlns:p14="http://schemas.microsoft.com/office/powerpoint/2010/main" val="916855148"/>
              </p:ext>
            </p:extLst>
          </p:nvPr>
        </p:nvGraphicFramePr>
        <p:xfrm>
          <a:off x="38100" y="838200"/>
          <a:ext cx="9029700" cy="56753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Rectangle 8"/>
          <p:cNvSpPr/>
          <p:nvPr/>
        </p:nvSpPr>
        <p:spPr>
          <a:xfrm>
            <a:off x="0" y="559734"/>
            <a:ext cx="9144000" cy="41088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Tax </a:t>
            </a:r>
            <a:r>
              <a:rPr lang="en-US" altLang="en-US" b="1" dirty="0">
                <a:solidFill>
                  <a:schemeClr val="bg2"/>
                </a:solidFill>
                <a:latin typeface="Trebuchet MS"/>
                <a:ea typeface="MS Mincho" panose="02020609040205080304" pitchFamily="49" charset="-128"/>
              </a:rPr>
              <a:t>deduction at </a:t>
            </a:r>
            <a:r>
              <a:rPr lang="en-US" altLang="en-US" b="1" dirty="0" smtClean="0">
                <a:solidFill>
                  <a:schemeClr val="bg2"/>
                </a:solidFill>
                <a:latin typeface="Trebuchet MS"/>
                <a:ea typeface="MS Mincho" panose="02020609040205080304" pitchFamily="49" charset="-128"/>
              </a:rPr>
              <a:t>source-Return GSTR-07</a:t>
            </a:r>
            <a:endParaRPr lang="en-US" altLang="en-US" b="1" dirty="0">
              <a:solidFill>
                <a:schemeClr val="bg2"/>
              </a:solidFill>
              <a:latin typeface="Trebuchet MS"/>
              <a:ea typeface="MS Mincho" panose="02020609040205080304" pitchFamily="49" charset="-128"/>
            </a:endParaRPr>
          </a:p>
        </p:txBody>
      </p:sp>
    </p:spTree>
    <p:extLst>
      <p:ext uri="{BB962C8B-B14F-4D97-AF65-F5344CB8AC3E}">
        <p14:creationId xmlns:p14="http://schemas.microsoft.com/office/powerpoint/2010/main" val="388712913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32</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graphicFrame>
        <p:nvGraphicFramePr>
          <p:cNvPr id="8" name="Diagram 7"/>
          <p:cNvGraphicFramePr/>
          <p:nvPr>
            <p:extLst>
              <p:ext uri="{D42A27DB-BD31-4B8C-83A1-F6EECF244321}">
                <p14:modId xmlns:p14="http://schemas.microsoft.com/office/powerpoint/2010/main" val="654328341"/>
              </p:ext>
            </p:extLst>
          </p:nvPr>
        </p:nvGraphicFramePr>
        <p:xfrm>
          <a:off x="38100" y="838200"/>
          <a:ext cx="9029700" cy="56753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Rectangle 8"/>
          <p:cNvSpPr/>
          <p:nvPr/>
        </p:nvSpPr>
        <p:spPr>
          <a:xfrm>
            <a:off x="0" y="559734"/>
            <a:ext cx="9144000" cy="41088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Tax </a:t>
            </a:r>
            <a:r>
              <a:rPr lang="en-US" altLang="en-US" b="1" dirty="0">
                <a:solidFill>
                  <a:schemeClr val="bg2"/>
                </a:solidFill>
                <a:latin typeface="Trebuchet MS"/>
                <a:ea typeface="MS Mincho" panose="02020609040205080304" pitchFamily="49" charset="-128"/>
              </a:rPr>
              <a:t>deduction at </a:t>
            </a:r>
            <a:r>
              <a:rPr lang="en-US" altLang="en-US" b="1" dirty="0" smtClean="0">
                <a:solidFill>
                  <a:schemeClr val="bg2"/>
                </a:solidFill>
                <a:latin typeface="Trebuchet MS"/>
                <a:ea typeface="MS Mincho" panose="02020609040205080304" pitchFamily="49" charset="-128"/>
              </a:rPr>
              <a:t>source-Return GSTR-07</a:t>
            </a:r>
            <a:endParaRPr lang="en-US" altLang="en-US" b="1" dirty="0">
              <a:solidFill>
                <a:schemeClr val="bg2"/>
              </a:solidFill>
              <a:latin typeface="Trebuchet MS"/>
              <a:ea typeface="MS Mincho" panose="02020609040205080304" pitchFamily="49" charset="-128"/>
            </a:endParaRPr>
          </a:p>
        </p:txBody>
      </p:sp>
    </p:spTree>
    <p:extLst>
      <p:ext uri="{BB962C8B-B14F-4D97-AF65-F5344CB8AC3E}">
        <p14:creationId xmlns:p14="http://schemas.microsoft.com/office/powerpoint/2010/main" val="310129730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33</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graphicFrame>
        <p:nvGraphicFramePr>
          <p:cNvPr id="8" name="Diagram 7"/>
          <p:cNvGraphicFramePr/>
          <p:nvPr>
            <p:extLst>
              <p:ext uri="{D42A27DB-BD31-4B8C-83A1-F6EECF244321}">
                <p14:modId xmlns:p14="http://schemas.microsoft.com/office/powerpoint/2010/main" val="2341486873"/>
              </p:ext>
            </p:extLst>
          </p:nvPr>
        </p:nvGraphicFramePr>
        <p:xfrm>
          <a:off x="38100" y="1143000"/>
          <a:ext cx="9029700" cy="53705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Rectangle 8"/>
          <p:cNvSpPr/>
          <p:nvPr/>
        </p:nvSpPr>
        <p:spPr>
          <a:xfrm>
            <a:off x="0" y="559734"/>
            <a:ext cx="9144000" cy="41088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Tax </a:t>
            </a:r>
            <a:r>
              <a:rPr lang="en-US" altLang="en-US" b="1" dirty="0">
                <a:solidFill>
                  <a:schemeClr val="bg2"/>
                </a:solidFill>
                <a:latin typeface="Trebuchet MS"/>
                <a:ea typeface="MS Mincho" panose="02020609040205080304" pitchFamily="49" charset="-128"/>
              </a:rPr>
              <a:t>deduction at </a:t>
            </a:r>
            <a:r>
              <a:rPr lang="en-US" altLang="en-US" b="1" dirty="0" smtClean="0">
                <a:solidFill>
                  <a:schemeClr val="bg2"/>
                </a:solidFill>
                <a:latin typeface="Trebuchet MS"/>
                <a:ea typeface="MS Mincho" panose="02020609040205080304" pitchFamily="49" charset="-128"/>
              </a:rPr>
              <a:t>source-Return GSTR-07</a:t>
            </a:r>
            <a:endParaRPr lang="en-US" altLang="en-US" b="1" dirty="0">
              <a:solidFill>
                <a:schemeClr val="bg2"/>
              </a:solidFill>
              <a:latin typeface="Trebuchet MS"/>
              <a:ea typeface="MS Mincho" panose="02020609040205080304" pitchFamily="49" charset="-128"/>
            </a:endParaRPr>
          </a:p>
        </p:txBody>
      </p:sp>
    </p:spTree>
    <p:extLst>
      <p:ext uri="{BB962C8B-B14F-4D97-AF65-F5344CB8AC3E}">
        <p14:creationId xmlns:p14="http://schemas.microsoft.com/office/powerpoint/2010/main" val="301185281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34</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graphicFrame>
        <p:nvGraphicFramePr>
          <p:cNvPr id="8" name="Diagram 7"/>
          <p:cNvGraphicFramePr/>
          <p:nvPr>
            <p:extLst>
              <p:ext uri="{D42A27DB-BD31-4B8C-83A1-F6EECF244321}">
                <p14:modId xmlns:p14="http://schemas.microsoft.com/office/powerpoint/2010/main" val="1670411667"/>
              </p:ext>
            </p:extLst>
          </p:nvPr>
        </p:nvGraphicFramePr>
        <p:xfrm>
          <a:off x="38100" y="1143000"/>
          <a:ext cx="9029700" cy="53705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Rectangle 8"/>
          <p:cNvSpPr/>
          <p:nvPr/>
        </p:nvSpPr>
        <p:spPr>
          <a:xfrm>
            <a:off x="0" y="559734"/>
            <a:ext cx="9144000" cy="41088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Tax </a:t>
            </a:r>
            <a:r>
              <a:rPr lang="en-US" altLang="en-US" b="1" dirty="0">
                <a:solidFill>
                  <a:schemeClr val="bg2"/>
                </a:solidFill>
                <a:latin typeface="Trebuchet MS"/>
                <a:ea typeface="MS Mincho" panose="02020609040205080304" pitchFamily="49" charset="-128"/>
              </a:rPr>
              <a:t>deduction at </a:t>
            </a:r>
            <a:r>
              <a:rPr lang="en-US" altLang="en-US" b="1" dirty="0" smtClean="0">
                <a:solidFill>
                  <a:schemeClr val="bg2"/>
                </a:solidFill>
                <a:latin typeface="Trebuchet MS"/>
                <a:ea typeface="MS Mincho" panose="02020609040205080304" pitchFamily="49" charset="-128"/>
              </a:rPr>
              <a:t>source-Return GSTR-07</a:t>
            </a:r>
            <a:endParaRPr lang="en-US" altLang="en-US" b="1" dirty="0">
              <a:solidFill>
                <a:schemeClr val="bg2"/>
              </a:solidFill>
              <a:latin typeface="Trebuchet MS"/>
              <a:ea typeface="MS Mincho" panose="02020609040205080304" pitchFamily="49" charset="-128"/>
            </a:endParaRPr>
          </a:p>
        </p:txBody>
      </p:sp>
    </p:spTree>
    <p:extLst>
      <p:ext uri="{BB962C8B-B14F-4D97-AF65-F5344CB8AC3E}">
        <p14:creationId xmlns:p14="http://schemas.microsoft.com/office/powerpoint/2010/main" val="96311233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35</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graphicFrame>
        <p:nvGraphicFramePr>
          <p:cNvPr id="8" name="Diagram 7"/>
          <p:cNvGraphicFramePr/>
          <p:nvPr>
            <p:extLst>
              <p:ext uri="{D42A27DB-BD31-4B8C-83A1-F6EECF244321}">
                <p14:modId xmlns:p14="http://schemas.microsoft.com/office/powerpoint/2010/main" val="1943926965"/>
              </p:ext>
            </p:extLst>
          </p:nvPr>
        </p:nvGraphicFramePr>
        <p:xfrm>
          <a:off x="38100" y="1143000"/>
          <a:ext cx="9029700" cy="53705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Rectangle 8"/>
          <p:cNvSpPr/>
          <p:nvPr/>
        </p:nvSpPr>
        <p:spPr>
          <a:xfrm>
            <a:off x="0" y="559734"/>
            <a:ext cx="9144000" cy="41088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Tax </a:t>
            </a:r>
            <a:r>
              <a:rPr lang="en-US" altLang="en-US" b="1" dirty="0">
                <a:solidFill>
                  <a:schemeClr val="bg2"/>
                </a:solidFill>
                <a:latin typeface="Trebuchet MS"/>
                <a:ea typeface="MS Mincho" panose="02020609040205080304" pitchFamily="49" charset="-128"/>
              </a:rPr>
              <a:t>deduction at </a:t>
            </a:r>
            <a:r>
              <a:rPr lang="en-US" altLang="en-US" b="1" dirty="0" smtClean="0">
                <a:solidFill>
                  <a:schemeClr val="bg2"/>
                </a:solidFill>
                <a:latin typeface="Trebuchet MS"/>
                <a:ea typeface="MS Mincho" panose="02020609040205080304" pitchFamily="49" charset="-128"/>
              </a:rPr>
              <a:t>source-Return GSTR-07</a:t>
            </a:r>
            <a:endParaRPr lang="en-US" altLang="en-US" b="1" dirty="0">
              <a:solidFill>
                <a:schemeClr val="bg2"/>
              </a:solidFill>
              <a:latin typeface="Trebuchet MS"/>
              <a:ea typeface="MS Mincho" panose="02020609040205080304" pitchFamily="49" charset="-128"/>
            </a:endParaRPr>
          </a:p>
        </p:txBody>
      </p:sp>
    </p:spTree>
    <p:extLst>
      <p:ext uri="{BB962C8B-B14F-4D97-AF65-F5344CB8AC3E}">
        <p14:creationId xmlns:p14="http://schemas.microsoft.com/office/powerpoint/2010/main" val="99017409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36</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sp>
        <p:nvSpPr>
          <p:cNvPr id="7" name="Rectangle 6"/>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Returns</a:t>
            </a:r>
            <a:endParaRPr lang="en-US" altLang="en-US" b="1" dirty="0">
              <a:solidFill>
                <a:schemeClr val="bg2"/>
              </a:solidFill>
              <a:latin typeface="Trebuchet MS"/>
              <a:ea typeface="MS Mincho" panose="02020609040205080304" pitchFamily="49" charset="-12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43000"/>
            <a:ext cx="9144000" cy="1297399"/>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072" y="2667000"/>
            <a:ext cx="8811855" cy="3810532"/>
          </a:xfrm>
          <a:prstGeom prst="rect">
            <a:avLst/>
          </a:prstGeom>
        </p:spPr>
      </p:pic>
    </p:spTree>
    <p:extLst>
      <p:ext uri="{BB962C8B-B14F-4D97-AF65-F5344CB8AC3E}">
        <p14:creationId xmlns:p14="http://schemas.microsoft.com/office/powerpoint/2010/main" val="27917462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37</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sp>
        <p:nvSpPr>
          <p:cNvPr id="7" name="Rectangle 6"/>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Returns</a:t>
            </a:r>
            <a:endParaRPr lang="en-US" altLang="en-US" b="1" dirty="0">
              <a:solidFill>
                <a:schemeClr val="bg2"/>
              </a:solidFill>
              <a:latin typeface="Trebuchet MS"/>
              <a:ea typeface="MS Mincho" panose="02020609040205080304" pitchFamily="49" charset="-128"/>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75648511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38</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sp>
        <p:nvSpPr>
          <p:cNvPr id="7" name="Rectangle 6"/>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Returns</a:t>
            </a:r>
            <a:endParaRPr lang="en-US" altLang="en-US" b="1" dirty="0">
              <a:solidFill>
                <a:schemeClr val="bg2"/>
              </a:solidFill>
              <a:latin typeface="Trebuchet MS"/>
              <a:ea typeface="MS Mincho" panose="02020609040205080304" pitchFamily="49" charset="-128"/>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66800"/>
            <a:ext cx="9144000" cy="2400635"/>
          </a:xfrm>
          <a:prstGeom prst="rect">
            <a:avLst/>
          </a:prstGeom>
          <a:ln>
            <a:solidFill>
              <a:schemeClr val="accent1"/>
            </a:solidFill>
          </a:ln>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962400"/>
            <a:ext cx="9144000" cy="2086266"/>
          </a:xfrm>
          <a:prstGeom prst="rect">
            <a:avLst/>
          </a:prstGeom>
          <a:ln>
            <a:solidFill>
              <a:schemeClr val="accent1"/>
            </a:solidFill>
          </a:ln>
        </p:spPr>
      </p:pic>
    </p:spTree>
    <p:extLst>
      <p:ext uri="{BB962C8B-B14F-4D97-AF65-F5344CB8AC3E}">
        <p14:creationId xmlns:p14="http://schemas.microsoft.com/office/powerpoint/2010/main" val="38336241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39</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sp>
        <p:nvSpPr>
          <p:cNvPr id="7" name="Rectangle 6"/>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Returns</a:t>
            </a:r>
            <a:endParaRPr lang="en-US" altLang="en-US" b="1" dirty="0">
              <a:solidFill>
                <a:schemeClr val="bg2"/>
              </a:solidFill>
              <a:latin typeface="Trebuchet MS"/>
              <a:ea typeface="MS Mincho" panose="02020609040205080304" pitchFamily="49" charset="-12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14400"/>
            <a:ext cx="9144000" cy="2810267"/>
          </a:xfrm>
          <a:prstGeom prst="rect">
            <a:avLst/>
          </a:prstGeom>
          <a:ln>
            <a:solidFill>
              <a:schemeClr val="accent1"/>
            </a:solidFill>
          </a:ln>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114800"/>
            <a:ext cx="9144000" cy="2657846"/>
          </a:xfrm>
          <a:prstGeom prst="rect">
            <a:avLst/>
          </a:prstGeom>
          <a:ln>
            <a:solidFill>
              <a:schemeClr val="accent1"/>
            </a:solidFill>
          </a:ln>
        </p:spPr>
      </p:pic>
    </p:spTree>
    <p:extLst>
      <p:ext uri="{BB962C8B-B14F-4D97-AF65-F5344CB8AC3E}">
        <p14:creationId xmlns:p14="http://schemas.microsoft.com/office/powerpoint/2010/main" val="40315121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4</a:t>
            </a:fld>
            <a:endParaRPr lang="en-US" altLang="en-US" smtClean="0">
              <a:solidFill>
                <a:srgbClr val="474747"/>
              </a:solidFill>
              <a:latin typeface="Arial" panose="020B0604020202020204" pitchFamily="34" charset="0"/>
            </a:endParaRPr>
          </a:p>
        </p:txBody>
      </p:sp>
      <p:sp>
        <p:nvSpPr>
          <p:cNvPr id="7" name="Rectangle 6"/>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a:solidFill>
                  <a:schemeClr val="bg2"/>
                </a:solidFill>
                <a:latin typeface="Trebuchet MS"/>
                <a:ea typeface="MS Mincho" panose="02020609040205080304" pitchFamily="49" charset="-128"/>
              </a:rPr>
              <a:t>Applicability of Tax deduction at source</a:t>
            </a:r>
          </a:p>
        </p:txBody>
      </p:sp>
      <p:graphicFrame>
        <p:nvGraphicFramePr>
          <p:cNvPr id="8" name="Diagram 7"/>
          <p:cNvGraphicFramePr/>
          <p:nvPr>
            <p:extLst>
              <p:ext uri="{D42A27DB-BD31-4B8C-83A1-F6EECF244321}">
                <p14:modId xmlns:p14="http://schemas.microsoft.com/office/powerpoint/2010/main" val="457546485"/>
              </p:ext>
            </p:extLst>
          </p:nvPr>
        </p:nvGraphicFramePr>
        <p:xfrm>
          <a:off x="38100" y="838200"/>
          <a:ext cx="9029700" cy="56753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marR="0" lvl="0" indent="0" algn="l" defTabSz="914400" rtl="0" eaLnBrk="0" fontAlgn="base" latinLnBrk="0" hangingPunct="0">
              <a:lnSpc>
                <a:spcPct val="100000"/>
              </a:lnSpc>
              <a:spcBef>
                <a:spcPct val="50000"/>
              </a:spcBef>
              <a:spcAft>
                <a:spcPct val="0"/>
              </a:spcAft>
              <a:buClr>
                <a:srgbClr val="AF2828"/>
              </a:buClr>
              <a:buSzPct val="80000"/>
              <a:buFont typeface="Wingdings" panose="05000000000000000000" pitchFamily="2" charset="2"/>
              <a:buNone/>
              <a:tabLst/>
              <a:defRPr/>
            </a:pPr>
            <a:r>
              <a:rPr kumimoji="0" lang="en-US" sz="1800" b="1" i="0" u="none" strike="noStrike" kern="1200" cap="none" spc="0" normalizeH="0" baseline="0" noProof="0" dirty="0" smtClean="0">
                <a:ln>
                  <a:noFill/>
                </a:ln>
                <a:solidFill>
                  <a:srgbClr val="FFFFFF"/>
                </a:solidFill>
                <a:effectLst/>
                <a:uLnTx/>
                <a:uFillTx/>
                <a:latin typeface="Trebuchet MS"/>
                <a:ea typeface="MS Mincho" panose="02020609040205080304" pitchFamily="49" charset="-128"/>
                <a:cs typeface="Arial" pitchFamily="34" charset="0"/>
              </a:rPr>
              <a:t>Tax</a:t>
            </a:r>
            <a:r>
              <a:rPr kumimoji="0" lang="en-US" sz="1800" b="1" i="0" u="none" strike="noStrike" kern="1200" cap="none" spc="0" normalizeH="0" noProof="0" dirty="0" smtClean="0">
                <a:ln>
                  <a:noFill/>
                </a:ln>
                <a:solidFill>
                  <a:srgbClr val="FFFFFF"/>
                </a:solidFill>
                <a:effectLst/>
                <a:uLnTx/>
                <a:uFillTx/>
                <a:latin typeface="Trebuchet MS"/>
                <a:ea typeface="MS Mincho" panose="02020609040205080304" pitchFamily="49" charset="-128"/>
                <a:cs typeface="Arial" pitchFamily="34" charset="0"/>
              </a:rPr>
              <a:t> deducted at source</a:t>
            </a:r>
            <a:endParaRPr kumimoji="0" lang="en-US" altLang="en-US" sz="1800" b="1" i="0" u="none" strike="noStrike" kern="0" cap="none" spc="0" normalizeH="0" baseline="0" noProof="0" dirty="0">
              <a:ln>
                <a:noFill/>
              </a:ln>
              <a:solidFill>
                <a:srgbClr val="FFFFFF"/>
              </a:solidFill>
              <a:effectLst/>
              <a:uLnTx/>
              <a:uFillTx/>
              <a:latin typeface="Trebuchet MS"/>
              <a:ea typeface="+mn-ea"/>
              <a:cs typeface="Arial" pitchFamily="34" charset="0"/>
            </a:endParaRPr>
          </a:p>
        </p:txBody>
      </p:sp>
    </p:spTree>
    <p:extLst>
      <p:ext uri="{BB962C8B-B14F-4D97-AF65-F5344CB8AC3E}">
        <p14:creationId xmlns:p14="http://schemas.microsoft.com/office/powerpoint/2010/main" val="315423197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40</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sp>
        <p:nvSpPr>
          <p:cNvPr id="7" name="Rectangle 6"/>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Returns</a:t>
            </a:r>
            <a:endParaRPr lang="en-US" altLang="en-US" b="1" dirty="0">
              <a:solidFill>
                <a:schemeClr val="bg2"/>
              </a:solidFill>
              <a:latin typeface="Trebuchet MS"/>
              <a:ea typeface="MS Mincho" panose="02020609040205080304" pitchFamily="49" charset="-128"/>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69310"/>
            <a:ext cx="9144000" cy="2915057"/>
          </a:xfrm>
          <a:prstGeom prst="rect">
            <a:avLst/>
          </a:prstGeom>
          <a:ln>
            <a:solidFill>
              <a:schemeClr val="accent1"/>
            </a:solidFill>
          </a:ln>
        </p:spPr>
      </p:pic>
    </p:spTree>
    <p:extLst>
      <p:ext uri="{BB962C8B-B14F-4D97-AF65-F5344CB8AC3E}">
        <p14:creationId xmlns:p14="http://schemas.microsoft.com/office/powerpoint/2010/main" val="322943484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41</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sp>
        <p:nvSpPr>
          <p:cNvPr id="7" name="Rectangle 6"/>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Returns</a:t>
            </a:r>
            <a:endParaRPr lang="en-US" altLang="en-US" b="1" dirty="0">
              <a:solidFill>
                <a:schemeClr val="bg2"/>
              </a:solidFill>
              <a:latin typeface="Trebuchet MS"/>
              <a:ea typeface="MS Mincho" panose="02020609040205080304" pitchFamily="49" charset="-12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04282"/>
            <a:ext cx="9144000" cy="5048955"/>
          </a:xfrm>
          <a:prstGeom prst="rect">
            <a:avLst/>
          </a:prstGeom>
          <a:ln>
            <a:solidFill>
              <a:schemeClr val="accent1"/>
            </a:solidFill>
          </a:ln>
        </p:spPr>
      </p:pic>
    </p:spTree>
    <p:extLst>
      <p:ext uri="{BB962C8B-B14F-4D97-AF65-F5344CB8AC3E}">
        <p14:creationId xmlns:p14="http://schemas.microsoft.com/office/powerpoint/2010/main" val="394975924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42</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sp>
        <p:nvSpPr>
          <p:cNvPr id="7" name="Rectangle 6"/>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Returns</a:t>
            </a:r>
            <a:endParaRPr lang="en-US" altLang="en-US" b="1" dirty="0">
              <a:solidFill>
                <a:schemeClr val="bg2"/>
              </a:solidFill>
              <a:latin typeface="Trebuchet MS"/>
              <a:ea typeface="MS Mincho" panose="02020609040205080304" pitchFamily="49" charset="-128"/>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072" y="2257102"/>
            <a:ext cx="8811855" cy="2314898"/>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08487"/>
            <a:ext cx="9144000" cy="2401778"/>
          </a:xfrm>
          <a:prstGeom prst="rect">
            <a:avLst/>
          </a:prstGeom>
        </p:spPr>
      </p:pic>
    </p:spTree>
    <p:extLst>
      <p:ext uri="{BB962C8B-B14F-4D97-AF65-F5344CB8AC3E}">
        <p14:creationId xmlns:p14="http://schemas.microsoft.com/office/powerpoint/2010/main" val="316700437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43</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sp>
        <p:nvSpPr>
          <p:cNvPr id="7" name="Rectangle 6"/>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Returns</a:t>
            </a:r>
            <a:endParaRPr lang="en-US" altLang="en-US" b="1" dirty="0">
              <a:solidFill>
                <a:schemeClr val="bg2"/>
              </a:solidFill>
              <a:latin typeface="Trebuchet MS"/>
              <a:ea typeface="MS Mincho" panose="02020609040205080304" pitchFamily="49" charset="-12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056888"/>
            <a:ext cx="9144000" cy="3343742"/>
          </a:xfrm>
          <a:prstGeom prst="rect">
            <a:avLst/>
          </a:prstGeom>
        </p:spPr>
      </p:pic>
    </p:spTree>
    <p:extLst>
      <p:ext uri="{BB962C8B-B14F-4D97-AF65-F5344CB8AC3E}">
        <p14:creationId xmlns:p14="http://schemas.microsoft.com/office/powerpoint/2010/main" val="3747643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44</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sp>
        <p:nvSpPr>
          <p:cNvPr id="7" name="Rectangle 6"/>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Returns</a:t>
            </a:r>
            <a:endParaRPr lang="en-US" altLang="en-US" b="1" dirty="0">
              <a:solidFill>
                <a:schemeClr val="bg2"/>
              </a:solidFill>
              <a:latin typeface="Trebuchet MS"/>
              <a:ea typeface="MS Mincho" panose="02020609040205080304" pitchFamily="49" charset="-128"/>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40190"/>
            <a:ext cx="9144000" cy="4992867"/>
          </a:xfrm>
          <a:prstGeom prst="rect">
            <a:avLst/>
          </a:prstGeom>
        </p:spPr>
      </p:pic>
    </p:spTree>
    <p:extLst>
      <p:ext uri="{BB962C8B-B14F-4D97-AF65-F5344CB8AC3E}">
        <p14:creationId xmlns:p14="http://schemas.microsoft.com/office/powerpoint/2010/main" val="187261477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45</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sp>
        <p:nvSpPr>
          <p:cNvPr id="7" name="Rectangle 6"/>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Returns</a:t>
            </a:r>
            <a:endParaRPr lang="en-US" altLang="en-US" b="1" dirty="0">
              <a:solidFill>
                <a:schemeClr val="bg2"/>
              </a:solidFill>
              <a:latin typeface="Trebuchet MS"/>
              <a:ea typeface="MS Mincho" panose="02020609040205080304" pitchFamily="49" charset="-12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47045"/>
            <a:ext cx="9144000" cy="5048955"/>
          </a:xfrm>
          <a:prstGeom prst="rect">
            <a:avLst/>
          </a:prstGeom>
        </p:spPr>
      </p:pic>
    </p:spTree>
    <p:extLst>
      <p:ext uri="{BB962C8B-B14F-4D97-AF65-F5344CB8AC3E}">
        <p14:creationId xmlns:p14="http://schemas.microsoft.com/office/powerpoint/2010/main" val="270031708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46</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sp>
        <p:nvSpPr>
          <p:cNvPr id="7" name="Rectangle 6"/>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Returns</a:t>
            </a:r>
            <a:endParaRPr lang="en-US" altLang="en-US" b="1" dirty="0">
              <a:solidFill>
                <a:schemeClr val="bg2"/>
              </a:solidFill>
              <a:latin typeface="Trebuchet MS"/>
              <a:ea typeface="MS Mincho" panose="02020609040205080304" pitchFamily="49" charset="-128"/>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71551"/>
            <a:ext cx="9144000" cy="2314898"/>
          </a:xfrm>
          <a:prstGeom prst="rect">
            <a:avLst/>
          </a:prstGeom>
        </p:spPr>
      </p:pic>
    </p:spTree>
    <p:extLst>
      <p:ext uri="{BB962C8B-B14F-4D97-AF65-F5344CB8AC3E}">
        <p14:creationId xmlns:p14="http://schemas.microsoft.com/office/powerpoint/2010/main" val="303890776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47</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sp>
        <p:nvSpPr>
          <p:cNvPr id="7" name="Rectangle 6"/>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Returns</a:t>
            </a:r>
            <a:endParaRPr lang="en-US" altLang="en-US" b="1" dirty="0">
              <a:solidFill>
                <a:schemeClr val="bg2"/>
              </a:solidFill>
              <a:latin typeface="Trebuchet MS"/>
              <a:ea typeface="MS Mincho" panose="02020609040205080304" pitchFamily="49" charset="-128"/>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611"/>
            <a:ext cx="9144000" cy="6855027"/>
          </a:xfrm>
          <a:prstGeom prst="rect">
            <a:avLst/>
          </a:prstGeom>
        </p:spPr>
      </p:pic>
    </p:spTree>
    <p:extLst>
      <p:ext uri="{BB962C8B-B14F-4D97-AF65-F5344CB8AC3E}">
        <p14:creationId xmlns:p14="http://schemas.microsoft.com/office/powerpoint/2010/main" val="377966855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48</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sp>
        <p:nvSpPr>
          <p:cNvPr id="7" name="Rectangle 6"/>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Returns</a:t>
            </a:r>
            <a:endParaRPr lang="en-US" altLang="en-US" b="1" dirty="0">
              <a:solidFill>
                <a:schemeClr val="bg2"/>
              </a:solidFill>
              <a:latin typeface="Trebuchet MS"/>
              <a:ea typeface="MS Mincho" panose="02020609040205080304" pitchFamily="49" charset="-12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78638"/>
          </a:xfrm>
          <a:prstGeom prst="rect">
            <a:avLst/>
          </a:prstGeom>
        </p:spPr>
      </p:pic>
    </p:spTree>
    <p:extLst>
      <p:ext uri="{BB962C8B-B14F-4D97-AF65-F5344CB8AC3E}">
        <p14:creationId xmlns:p14="http://schemas.microsoft.com/office/powerpoint/2010/main" val="282328984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49</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sp>
        <p:nvSpPr>
          <p:cNvPr id="7" name="Rectangle 6"/>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Returns</a:t>
            </a:r>
            <a:endParaRPr lang="en-US" altLang="en-US" b="1" dirty="0">
              <a:solidFill>
                <a:schemeClr val="bg2"/>
              </a:solidFill>
              <a:latin typeface="Trebuchet MS"/>
              <a:ea typeface="MS Mincho" panose="02020609040205080304" pitchFamily="49" charset="-128"/>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59734"/>
            <a:ext cx="9144000" cy="6298266"/>
          </a:xfrm>
          <a:prstGeom prst="rect">
            <a:avLst/>
          </a:prstGeom>
        </p:spPr>
      </p:pic>
    </p:spTree>
    <p:extLst>
      <p:ext uri="{BB962C8B-B14F-4D97-AF65-F5344CB8AC3E}">
        <p14:creationId xmlns:p14="http://schemas.microsoft.com/office/powerpoint/2010/main" val="26716574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t>Slide </a:t>
            </a:r>
            <a:fld id="{D91806AB-7642-4D1E-9F6F-28D6196B77BC}" type="slidenum">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5</a:t>
            </a:fld>
            <a:endParaRPr kumimoji="0" lang="en-US" sz="900" b="0" i="0" u="none" strike="noStrike" kern="1200" cap="none" spc="0" normalizeH="0" baseline="0" noProof="0">
              <a:ln>
                <a:noFill/>
              </a:ln>
              <a:solidFill>
                <a:srgbClr val="474747"/>
              </a:solidFill>
              <a:effectLst/>
              <a:uLnTx/>
              <a:uFillTx/>
              <a:latin typeface="Arial" panose="020B0604020202020204" pitchFamily="34" charset="0"/>
              <a:ea typeface="+mn-ea"/>
              <a:cs typeface="Arial" panose="020B0604020202020204" pitchFamily="34" charset="0"/>
            </a:endParaRPr>
          </a:p>
        </p:txBody>
      </p:sp>
      <p:sp>
        <p:nvSpPr>
          <p:cNvPr id="5" name="Rectangle 4"/>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a:solidFill>
                  <a:schemeClr val="bg2"/>
                </a:solidFill>
                <a:latin typeface="Trebuchet MS"/>
                <a:ea typeface="MS Mincho" panose="02020609040205080304" pitchFamily="49" charset="-128"/>
              </a:rPr>
              <a:t>Applicability of Tax deduction at </a:t>
            </a:r>
            <a:r>
              <a:rPr lang="en-US" altLang="en-US" b="1" dirty="0" smtClean="0">
                <a:solidFill>
                  <a:schemeClr val="bg2"/>
                </a:solidFill>
                <a:latin typeface="Trebuchet MS"/>
                <a:ea typeface="MS Mincho" panose="02020609040205080304" pitchFamily="49" charset="-128"/>
              </a:rPr>
              <a:t>source-Notified Persons</a:t>
            </a:r>
            <a:endParaRPr lang="en-US" altLang="en-US" b="1" dirty="0">
              <a:solidFill>
                <a:schemeClr val="bg2"/>
              </a:solidFill>
              <a:latin typeface="Trebuchet MS"/>
              <a:ea typeface="MS Mincho" panose="02020609040205080304" pitchFamily="49" charset="-128"/>
            </a:endParaRPr>
          </a:p>
        </p:txBody>
      </p:sp>
      <p:sp>
        <p:nvSpPr>
          <p:cNvPr id="7" name="TextBox 6"/>
          <p:cNvSpPr txBox="1"/>
          <p:nvPr/>
        </p:nvSpPr>
        <p:spPr>
          <a:xfrm>
            <a:off x="1143000" y="1219200"/>
            <a:ext cx="7886700" cy="523220"/>
          </a:xfrm>
          <a:prstGeom prst="rect">
            <a:avLst/>
          </a:prstGeom>
          <a:noFill/>
        </p:spPr>
        <p:txBody>
          <a:bodyPr wrap="square" rtlCol="0">
            <a:spAutoFit/>
          </a:bodyPr>
          <a:lstStyle/>
          <a:p>
            <a:r>
              <a:rPr lang="en-US" sz="2800" b="1" dirty="0" smtClean="0">
                <a:solidFill>
                  <a:schemeClr val="bg2">
                    <a:lumMod val="50000"/>
                    <a:lumOff val="50000"/>
                  </a:schemeClr>
                </a:solidFill>
              </a:rPr>
              <a:t>Refer Notification No.33/2017-CGST</a:t>
            </a:r>
            <a:endParaRPr lang="en-US" sz="2800" b="1" dirty="0">
              <a:solidFill>
                <a:schemeClr val="bg2">
                  <a:lumMod val="50000"/>
                  <a:lumOff val="50000"/>
                </a:schemeClr>
              </a:solidFill>
            </a:endParaRPr>
          </a:p>
        </p:txBody>
      </p:sp>
      <p:sp>
        <p:nvSpPr>
          <p:cNvPr id="8" name="TextBox 7"/>
          <p:cNvSpPr txBox="1"/>
          <p:nvPr/>
        </p:nvSpPr>
        <p:spPr>
          <a:xfrm>
            <a:off x="152400" y="2133600"/>
            <a:ext cx="8877299" cy="4154984"/>
          </a:xfrm>
          <a:prstGeom prst="rect">
            <a:avLst/>
          </a:prstGeom>
          <a:solidFill>
            <a:schemeClr val="bg2"/>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marL="285750" indent="-285750">
              <a:buFont typeface="Arial" panose="020B0604020202020204" pitchFamily="34" charset="0"/>
              <a:buChar char="•"/>
            </a:pPr>
            <a:r>
              <a:rPr lang="en-US" sz="2400" b="1" dirty="0" smtClean="0">
                <a:solidFill>
                  <a:schemeClr val="bg1"/>
                </a:solidFill>
              </a:rPr>
              <a:t>Following persons are notified as per the notification:-</a:t>
            </a:r>
          </a:p>
          <a:p>
            <a:pPr marL="800100" lvl="1" indent="-342900">
              <a:buFont typeface="+mj-lt"/>
              <a:buAutoNum type="alphaLcParenR"/>
            </a:pPr>
            <a:r>
              <a:rPr lang="en-US" sz="2400" dirty="0" smtClean="0">
                <a:solidFill>
                  <a:schemeClr val="bg1"/>
                </a:solidFill>
              </a:rPr>
              <a:t>an </a:t>
            </a:r>
            <a:r>
              <a:rPr lang="en-US" sz="2400" dirty="0">
                <a:solidFill>
                  <a:schemeClr val="bg1"/>
                </a:solidFill>
              </a:rPr>
              <a:t>authority or a board or any other body, -</a:t>
            </a:r>
          </a:p>
          <a:p>
            <a:pPr marL="1314450" lvl="2" indent="-400050">
              <a:buFont typeface="+mj-lt"/>
              <a:buAutoNum type="romanLcPeriod"/>
            </a:pPr>
            <a:r>
              <a:rPr lang="en-US" sz="2400" dirty="0" smtClean="0">
                <a:solidFill>
                  <a:schemeClr val="bg1"/>
                </a:solidFill>
              </a:rPr>
              <a:t>set </a:t>
            </a:r>
            <a:r>
              <a:rPr lang="en-US" sz="2400" dirty="0">
                <a:solidFill>
                  <a:schemeClr val="bg1"/>
                </a:solidFill>
              </a:rPr>
              <a:t>up by an Act of Parliament or a State Legislature; </a:t>
            </a:r>
            <a:r>
              <a:rPr lang="en-US" sz="2400" dirty="0" smtClean="0">
                <a:solidFill>
                  <a:schemeClr val="bg1"/>
                </a:solidFill>
              </a:rPr>
              <a:t>or</a:t>
            </a:r>
          </a:p>
          <a:p>
            <a:pPr marL="1257300" lvl="2" indent="-342900">
              <a:buFont typeface="+mj-lt"/>
              <a:buAutoNum type="romanLcPeriod"/>
            </a:pPr>
            <a:r>
              <a:rPr lang="en-US" sz="2400" dirty="0" smtClean="0">
                <a:solidFill>
                  <a:schemeClr val="bg1"/>
                </a:solidFill>
              </a:rPr>
              <a:t>established </a:t>
            </a:r>
            <a:r>
              <a:rPr lang="en-US" sz="2400" dirty="0">
                <a:solidFill>
                  <a:schemeClr val="bg1"/>
                </a:solidFill>
              </a:rPr>
              <a:t>by any </a:t>
            </a:r>
            <a:r>
              <a:rPr lang="en-US" sz="2400" dirty="0" smtClean="0">
                <a:solidFill>
                  <a:schemeClr val="bg1"/>
                </a:solidFill>
              </a:rPr>
              <a:t>Government,</a:t>
            </a:r>
          </a:p>
          <a:p>
            <a:pPr lvl="2"/>
            <a:r>
              <a:rPr lang="en-US" sz="2400" dirty="0" smtClean="0">
                <a:solidFill>
                  <a:schemeClr val="bg1"/>
                </a:solidFill>
              </a:rPr>
              <a:t>with </a:t>
            </a:r>
            <a:r>
              <a:rPr lang="en-US" sz="2400" dirty="0">
                <a:solidFill>
                  <a:schemeClr val="bg1"/>
                </a:solidFill>
              </a:rPr>
              <a:t>fifty-one percent or more participation by way of equity or control, </a:t>
            </a:r>
            <a:r>
              <a:rPr lang="en-US" sz="2400" dirty="0" smtClean="0">
                <a:solidFill>
                  <a:schemeClr val="bg1"/>
                </a:solidFill>
              </a:rPr>
              <a:t>to carry </a:t>
            </a:r>
            <a:r>
              <a:rPr lang="en-US" sz="2400" dirty="0">
                <a:solidFill>
                  <a:schemeClr val="bg1"/>
                </a:solidFill>
              </a:rPr>
              <a:t>out any function;</a:t>
            </a:r>
          </a:p>
          <a:p>
            <a:pPr marL="800100" lvl="1" indent="-342900">
              <a:buFont typeface="+mj-lt"/>
              <a:buAutoNum type="alphaLcParenR"/>
            </a:pPr>
            <a:r>
              <a:rPr lang="en-US" sz="2400" dirty="0" smtClean="0">
                <a:solidFill>
                  <a:schemeClr val="bg1"/>
                </a:solidFill>
              </a:rPr>
              <a:t>society </a:t>
            </a:r>
            <a:r>
              <a:rPr lang="en-US" sz="2400" dirty="0">
                <a:solidFill>
                  <a:schemeClr val="bg1"/>
                </a:solidFill>
              </a:rPr>
              <a:t>established by the Central Government or the State Government or </a:t>
            </a:r>
            <a:r>
              <a:rPr lang="en-US" sz="2400" dirty="0" smtClean="0">
                <a:solidFill>
                  <a:schemeClr val="bg1"/>
                </a:solidFill>
              </a:rPr>
              <a:t>a Local Authority under the Societies Registration Act, 1860 (21 of 1860);</a:t>
            </a:r>
          </a:p>
          <a:p>
            <a:pPr marL="800100" lvl="1" indent="-342900">
              <a:buFont typeface="+mj-lt"/>
              <a:buAutoNum type="alphaLcParenR"/>
            </a:pPr>
            <a:r>
              <a:rPr lang="en-US" sz="2400" dirty="0" smtClean="0">
                <a:solidFill>
                  <a:schemeClr val="bg1"/>
                </a:solidFill>
              </a:rPr>
              <a:t>public </a:t>
            </a:r>
            <a:r>
              <a:rPr lang="en-US" sz="2400" dirty="0">
                <a:solidFill>
                  <a:schemeClr val="bg1"/>
                </a:solidFill>
              </a:rPr>
              <a:t>sector undertakings</a:t>
            </a:r>
          </a:p>
        </p:txBody>
      </p:sp>
    </p:spTree>
    <p:extLst>
      <p:ext uri="{BB962C8B-B14F-4D97-AF65-F5344CB8AC3E}">
        <p14:creationId xmlns:p14="http://schemas.microsoft.com/office/powerpoint/2010/main" val="170374026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50</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sp>
        <p:nvSpPr>
          <p:cNvPr id="7" name="Rectangle 6"/>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Returns</a:t>
            </a:r>
            <a:endParaRPr lang="en-US" altLang="en-US" b="1" dirty="0">
              <a:solidFill>
                <a:schemeClr val="bg2"/>
              </a:solidFill>
              <a:latin typeface="Trebuchet MS"/>
              <a:ea typeface="MS Mincho" panose="02020609040205080304" pitchFamily="49" charset="-12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44006"/>
            <a:ext cx="9029700" cy="5039428"/>
          </a:xfrm>
          <a:prstGeom prst="rect">
            <a:avLst/>
          </a:prstGeom>
        </p:spPr>
      </p:pic>
    </p:spTree>
    <p:extLst>
      <p:ext uri="{BB962C8B-B14F-4D97-AF65-F5344CB8AC3E}">
        <p14:creationId xmlns:p14="http://schemas.microsoft.com/office/powerpoint/2010/main" val="406791532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51</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sp>
        <p:nvSpPr>
          <p:cNvPr id="7" name="Rectangle 6"/>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Returns</a:t>
            </a:r>
            <a:endParaRPr lang="en-US" altLang="en-US" b="1" dirty="0">
              <a:solidFill>
                <a:schemeClr val="bg2"/>
              </a:solidFill>
              <a:latin typeface="Trebuchet MS"/>
              <a:ea typeface="MS Mincho" panose="02020609040205080304" pitchFamily="49" charset="-128"/>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85065"/>
            <a:ext cx="9144000" cy="5628447"/>
          </a:xfrm>
          <a:prstGeom prst="rect">
            <a:avLst/>
          </a:prstGeom>
        </p:spPr>
      </p:pic>
    </p:spTree>
    <p:extLst>
      <p:ext uri="{BB962C8B-B14F-4D97-AF65-F5344CB8AC3E}">
        <p14:creationId xmlns:p14="http://schemas.microsoft.com/office/powerpoint/2010/main" val="79943733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52</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sp>
        <p:nvSpPr>
          <p:cNvPr id="7" name="Rectangle 6"/>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Returns</a:t>
            </a:r>
            <a:endParaRPr lang="en-US" altLang="en-US" b="1" dirty="0">
              <a:solidFill>
                <a:schemeClr val="bg2"/>
              </a:solidFill>
              <a:latin typeface="Trebuchet MS"/>
              <a:ea typeface="MS Mincho" panose="02020609040205080304" pitchFamily="49" charset="-12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96696"/>
            <a:ext cx="9144000" cy="3664607"/>
          </a:xfrm>
          <a:prstGeom prst="rect">
            <a:avLst/>
          </a:prstGeom>
        </p:spPr>
      </p:pic>
    </p:spTree>
    <p:extLst>
      <p:ext uri="{BB962C8B-B14F-4D97-AF65-F5344CB8AC3E}">
        <p14:creationId xmlns:p14="http://schemas.microsoft.com/office/powerpoint/2010/main" val="277720039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53</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sp>
        <p:nvSpPr>
          <p:cNvPr id="7" name="Rectangle 6"/>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Returns</a:t>
            </a:r>
            <a:endParaRPr lang="en-US" altLang="en-US" b="1" dirty="0">
              <a:solidFill>
                <a:schemeClr val="bg2"/>
              </a:solidFill>
              <a:latin typeface="Trebuchet MS"/>
              <a:ea typeface="MS Mincho" panose="02020609040205080304" pitchFamily="49" charset="-128"/>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38748"/>
            <a:ext cx="9144000" cy="5180504"/>
          </a:xfrm>
          <a:prstGeom prst="rect">
            <a:avLst/>
          </a:prstGeom>
        </p:spPr>
      </p:pic>
    </p:spTree>
    <p:extLst>
      <p:ext uri="{BB962C8B-B14F-4D97-AF65-F5344CB8AC3E}">
        <p14:creationId xmlns:p14="http://schemas.microsoft.com/office/powerpoint/2010/main" val="73344630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54</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sp>
        <p:nvSpPr>
          <p:cNvPr id="7" name="Rectangle 6"/>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Returns</a:t>
            </a:r>
            <a:endParaRPr lang="en-US" altLang="en-US" b="1" dirty="0">
              <a:solidFill>
                <a:schemeClr val="bg2"/>
              </a:solidFill>
              <a:latin typeface="Trebuchet MS"/>
              <a:ea typeface="MS Mincho" panose="02020609040205080304" pitchFamily="49" charset="-12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3995" y="1971471"/>
            <a:ext cx="6516009" cy="2915057"/>
          </a:xfrm>
          <a:prstGeom prst="rect">
            <a:avLst/>
          </a:prstGeom>
        </p:spPr>
      </p:pic>
    </p:spTree>
    <p:extLst>
      <p:ext uri="{BB962C8B-B14F-4D97-AF65-F5344CB8AC3E}">
        <p14:creationId xmlns:p14="http://schemas.microsoft.com/office/powerpoint/2010/main" val="265319218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55</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sp>
        <p:nvSpPr>
          <p:cNvPr id="7" name="Rectangle 6"/>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Returns</a:t>
            </a:r>
            <a:endParaRPr lang="en-US" altLang="en-US" b="1" dirty="0">
              <a:solidFill>
                <a:schemeClr val="bg2"/>
              </a:solidFill>
              <a:latin typeface="Trebuchet MS"/>
              <a:ea typeface="MS Mincho" panose="02020609040205080304" pitchFamily="49" charset="-12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40347"/>
            <a:ext cx="9144000" cy="5573166"/>
          </a:xfrm>
          <a:prstGeom prst="rect">
            <a:avLst/>
          </a:prstGeom>
        </p:spPr>
      </p:pic>
    </p:spTree>
    <p:extLst>
      <p:ext uri="{BB962C8B-B14F-4D97-AF65-F5344CB8AC3E}">
        <p14:creationId xmlns:p14="http://schemas.microsoft.com/office/powerpoint/2010/main" val="407898674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56</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sp>
        <p:nvSpPr>
          <p:cNvPr id="7" name="Rectangle 6"/>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Returns</a:t>
            </a:r>
            <a:endParaRPr lang="en-US" altLang="en-US" b="1" dirty="0">
              <a:solidFill>
                <a:schemeClr val="bg2"/>
              </a:solidFill>
              <a:latin typeface="Trebuchet MS"/>
              <a:ea typeface="MS Mincho" panose="02020609040205080304" pitchFamily="49" charset="-12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1180" y="1199519"/>
            <a:ext cx="6201640" cy="1686160"/>
          </a:xfrm>
          <a:prstGeom prst="rect">
            <a:avLst/>
          </a:prstGeom>
          <a:ln>
            <a:solidFill>
              <a:schemeClr val="accent1"/>
            </a:solidFill>
          </a:ln>
        </p:spPr>
      </p:pic>
    </p:spTree>
    <p:extLst>
      <p:ext uri="{BB962C8B-B14F-4D97-AF65-F5344CB8AC3E}">
        <p14:creationId xmlns:p14="http://schemas.microsoft.com/office/powerpoint/2010/main" val="314592828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57</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sp>
        <p:nvSpPr>
          <p:cNvPr id="7" name="Rectangle 6"/>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Returns</a:t>
            </a:r>
            <a:endParaRPr lang="en-US" altLang="en-US" b="1" dirty="0">
              <a:solidFill>
                <a:schemeClr val="bg2"/>
              </a:solidFill>
              <a:latin typeface="Trebuchet MS"/>
              <a:ea typeface="MS Mincho" panose="02020609040205080304" pitchFamily="49" charset="-12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47260"/>
            <a:ext cx="9144000" cy="4763480"/>
          </a:xfrm>
          <a:prstGeom prst="rect">
            <a:avLst/>
          </a:prstGeom>
        </p:spPr>
      </p:pic>
    </p:spTree>
    <p:extLst>
      <p:ext uri="{BB962C8B-B14F-4D97-AF65-F5344CB8AC3E}">
        <p14:creationId xmlns:p14="http://schemas.microsoft.com/office/powerpoint/2010/main" val="364194985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58</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sp>
        <p:nvSpPr>
          <p:cNvPr id="7" name="Rectangle 6"/>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Returns</a:t>
            </a:r>
            <a:endParaRPr lang="en-US" altLang="en-US" b="1" dirty="0">
              <a:solidFill>
                <a:schemeClr val="bg2"/>
              </a:solidFill>
              <a:latin typeface="Trebuchet MS"/>
              <a:ea typeface="MS Mincho" panose="02020609040205080304" pitchFamily="49" charset="-12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59325"/>
            <a:ext cx="9144000" cy="4739350"/>
          </a:xfrm>
          <a:prstGeom prst="rect">
            <a:avLst/>
          </a:prstGeom>
        </p:spPr>
      </p:pic>
    </p:spTree>
    <p:extLst>
      <p:ext uri="{BB962C8B-B14F-4D97-AF65-F5344CB8AC3E}">
        <p14:creationId xmlns:p14="http://schemas.microsoft.com/office/powerpoint/2010/main" val="62813859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59</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sp>
        <p:nvSpPr>
          <p:cNvPr id="7" name="Rectangle 6"/>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Returns</a:t>
            </a:r>
            <a:endParaRPr lang="en-US" altLang="en-US" b="1" dirty="0">
              <a:solidFill>
                <a:schemeClr val="bg2"/>
              </a:solidFill>
              <a:latin typeface="Trebuchet MS"/>
              <a:ea typeface="MS Mincho" panose="02020609040205080304" pitchFamily="49" charset="-12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11990"/>
            <a:ext cx="9144000" cy="3434020"/>
          </a:xfrm>
          <a:prstGeom prst="rect">
            <a:avLst/>
          </a:prstGeom>
        </p:spPr>
      </p:pic>
    </p:spTree>
    <p:extLst>
      <p:ext uri="{BB962C8B-B14F-4D97-AF65-F5344CB8AC3E}">
        <p14:creationId xmlns:p14="http://schemas.microsoft.com/office/powerpoint/2010/main" val="3699126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6</a:t>
            </a:fld>
            <a:endParaRPr lang="en-US" altLang="en-US" smtClean="0">
              <a:solidFill>
                <a:srgbClr val="474747"/>
              </a:solidFill>
              <a:latin typeface="Arial" panose="020B0604020202020204" pitchFamily="34" charset="0"/>
            </a:endParaRPr>
          </a:p>
        </p:txBody>
      </p:sp>
      <p:sp>
        <p:nvSpPr>
          <p:cNvPr id="7" name="Rectangle 6"/>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a:solidFill>
                  <a:schemeClr val="bg2"/>
                </a:solidFill>
                <a:latin typeface="Trebuchet MS"/>
                <a:ea typeface="MS Mincho" panose="02020609040205080304" pitchFamily="49" charset="-128"/>
              </a:rPr>
              <a:t>Applicability of Tax deduction at source</a:t>
            </a:r>
          </a:p>
        </p:txBody>
      </p:sp>
      <p:graphicFrame>
        <p:nvGraphicFramePr>
          <p:cNvPr id="8" name="Diagram 7"/>
          <p:cNvGraphicFramePr/>
          <p:nvPr>
            <p:extLst>
              <p:ext uri="{D42A27DB-BD31-4B8C-83A1-F6EECF244321}">
                <p14:modId xmlns:p14="http://schemas.microsoft.com/office/powerpoint/2010/main" val="3324059123"/>
              </p:ext>
            </p:extLst>
          </p:nvPr>
        </p:nvGraphicFramePr>
        <p:xfrm>
          <a:off x="38100" y="838200"/>
          <a:ext cx="9029700" cy="56753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marR="0" lvl="0" indent="0" algn="l" defTabSz="914400" rtl="0" eaLnBrk="0" fontAlgn="base" latinLnBrk="0" hangingPunct="0">
              <a:lnSpc>
                <a:spcPct val="100000"/>
              </a:lnSpc>
              <a:spcBef>
                <a:spcPct val="50000"/>
              </a:spcBef>
              <a:spcAft>
                <a:spcPct val="0"/>
              </a:spcAft>
              <a:buClr>
                <a:srgbClr val="AF2828"/>
              </a:buClr>
              <a:buSzPct val="80000"/>
              <a:buFont typeface="Wingdings" panose="05000000000000000000" pitchFamily="2" charset="2"/>
              <a:buNone/>
              <a:tabLst/>
              <a:defRPr/>
            </a:pPr>
            <a:r>
              <a:rPr kumimoji="0" lang="en-US" sz="1800" b="1" i="0" u="none" strike="noStrike" kern="1200" cap="none" spc="0" normalizeH="0" baseline="0" noProof="0" dirty="0" smtClean="0">
                <a:ln>
                  <a:noFill/>
                </a:ln>
                <a:solidFill>
                  <a:srgbClr val="FFFFFF"/>
                </a:solidFill>
                <a:effectLst/>
                <a:uLnTx/>
                <a:uFillTx/>
                <a:latin typeface="Trebuchet MS"/>
                <a:ea typeface="MS Mincho" panose="02020609040205080304" pitchFamily="49" charset="-128"/>
                <a:cs typeface="Arial" pitchFamily="34" charset="0"/>
              </a:rPr>
              <a:t>Tax</a:t>
            </a:r>
            <a:r>
              <a:rPr kumimoji="0" lang="en-US" sz="1800" b="1" i="0" u="none" strike="noStrike" kern="1200" cap="none" spc="0" normalizeH="0" noProof="0" dirty="0" smtClean="0">
                <a:ln>
                  <a:noFill/>
                </a:ln>
                <a:solidFill>
                  <a:srgbClr val="FFFFFF"/>
                </a:solidFill>
                <a:effectLst/>
                <a:uLnTx/>
                <a:uFillTx/>
                <a:latin typeface="Trebuchet MS"/>
                <a:ea typeface="MS Mincho" panose="02020609040205080304" pitchFamily="49" charset="-128"/>
                <a:cs typeface="Arial" pitchFamily="34" charset="0"/>
              </a:rPr>
              <a:t> deducted at source</a:t>
            </a:r>
            <a:endParaRPr kumimoji="0" lang="en-US" altLang="en-US" sz="1800" b="1" i="0" u="none" strike="noStrike" kern="0" cap="none" spc="0" normalizeH="0" baseline="0" noProof="0" dirty="0">
              <a:ln>
                <a:noFill/>
              </a:ln>
              <a:solidFill>
                <a:srgbClr val="FFFFFF"/>
              </a:solidFill>
              <a:effectLst/>
              <a:uLnTx/>
              <a:uFillTx/>
              <a:latin typeface="Trebuchet MS"/>
              <a:ea typeface="+mn-ea"/>
              <a:cs typeface="Arial" pitchFamily="34" charset="0"/>
            </a:endParaRPr>
          </a:p>
        </p:txBody>
      </p:sp>
    </p:spTree>
    <p:extLst>
      <p:ext uri="{BB962C8B-B14F-4D97-AF65-F5344CB8AC3E}">
        <p14:creationId xmlns:p14="http://schemas.microsoft.com/office/powerpoint/2010/main" val="60182001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60</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sp>
        <p:nvSpPr>
          <p:cNvPr id="7" name="Rectangle 6"/>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Returns</a:t>
            </a:r>
            <a:endParaRPr lang="en-US" altLang="en-US" b="1" dirty="0">
              <a:solidFill>
                <a:schemeClr val="bg2"/>
              </a:solidFill>
              <a:latin typeface="Trebuchet MS"/>
              <a:ea typeface="MS Mincho" panose="02020609040205080304" pitchFamily="49" charset="-12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52631"/>
            <a:ext cx="9144000" cy="4752738"/>
          </a:xfrm>
          <a:prstGeom prst="rect">
            <a:avLst/>
          </a:prstGeom>
        </p:spPr>
      </p:pic>
    </p:spTree>
    <p:extLst>
      <p:ext uri="{BB962C8B-B14F-4D97-AF65-F5344CB8AC3E}">
        <p14:creationId xmlns:p14="http://schemas.microsoft.com/office/powerpoint/2010/main" val="319398856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a:xfrm>
            <a:off x="-228600" y="2971800"/>
            <a:ext cx="5235244" cy="452735"/>
          </a:xfrm>
        </p:spPr>
        <p:txBody>
          <a:bodyPr/>
          <a:lstStyle/>
          <a:p>
            <a:pPr algn="ctr"/>
            <a:r>
              <a:rPr lang="en-US" sz="3600" kern="1200" dirty="0">
                <a:solidFill>
                  <a:schemeClr val="bg2">
                    <a:lumMod val="75000"/>
                    <a:lumOff val="25000"/>
                  </a:schemeClr>
                </a:solidFill>
                <a:latin typeface="Trebuchet MS" panose="020B0603020202020204" pitchFamily="34" charset="0"/>
              </a:rPr>
              <a:t>P</a:t>
            </a:r>
            <a:r>
              <a:rPr lang="en-US" sz="3600" kern="1200" dirty="0" smtClean="0">
                <a:solidFill>
                  <a:schemeClr val="bg2">
                    <a:lumMod val="75000"/>
                    <a:lumOff val="25000"/>
                  </a:schemeClr>
                </a:solidFill>
                <a:latin typeface="Trebuchet MS" panose="020B0603020202020204" pitchFamily="34" charset="0"/>
              </a:rPr>
              <a:t>ayment </a:t>
            </a:r>
            <a:r>
              <a:rPr lang="en-US" sz="3600" kern="1200" dirty="0">
                <a:solidFill>
                  <a:schemeClr val="bg2">
                    <a:lumMod val="75000"/>
                    <a:lumOff val="25000"/>
                  </a:schemeClr>
                </a:solidFill>
                <a:latin typeface="Trebuchet MS" panose="020B0603020202020204" pitchFamily="34" charset="0"/>
              </a:rPr>
              <a:t>of </a:t>
            </a:r>
            <a:r>
              <a:rPr lang="en-US" sz="3600" kern="1200" dirty="0" smtClean="0">
                <a:solidFill>
                  <a:schemeClr val="bg2">
                    <a:lumMod val="75000"/>
                    <a:lumOff val="25000"/>
                  </a:schemeClr>
                </a:solidFill>
                <a:latin typeface="Trebuchet MS" panose="020B0603020202020204" pitchFamily="34" charset="0"/>
              </a:rPr>
              <a:t>taxes</a:t>
            </a:r>
            <a:endParaRPr lang="en-US" sz="3600" dirty="0"/>
          </a:p>
        </p:txBody>
      </p:sp>
      <p:sp>
        <p:nvSpPr>
          <p:cNvPr id="4" name="Slide Number Placeholder 3"/>
          <p:cNvSpPr>
            <a:spLocks noGrp="1"/>
          </p:cNvSpPr>
          <p:nvPr>
            <p:ph type="sldNum" sz="quarter" idx="4294967295"/>
          </p:nvPr>
        </p:nvSpPr>
        <p:spPr>
          <a:xfrm>
            <a:off x="7086600" y="6513513"/>
            <a:ext cx="2057400" cy="365125"/>
          </a:xfr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t>Slide </a:t>
            </a:r>
            <a:fld id="{D91806AB-7642-4D1E-9F6F-28D6196B77BC}" type="slidenum">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61</a:t>
            </a:fld>
            <a:endParaRPr kumimoji="0" lang="en-US" sz="900" b="0" i="0" u="none" strike="noStrike" kern="1200" cap="none" spc="0" normalizeH="0" baseline="0" noProof="0">
              <a:ln>
                <a:noFill/>
              </a:ln>
              <a:solidFill>
                <a:srgbClr val="474747"/>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84997378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t>Slide </a:t>
            </a:r>
            <a:fld id="{D91806AB-7642-4D1E-9F6F-28D6196B77BC}" type="slidenum">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62</a:t>
            </a:fld>
            <a:endParaRPr kumimoji="0" lang="en-US" sz="900" b="0" i="0" u="none" strike="noStrike" kern="1200" cap="none" spc="0" normalizeH="0" baseline="0" noProof="0">
              <a:ln>
                <a:noFill/>
              </a:ln>
              <a:solidFill>
                <a:srgbClr val="474747"/>
              </a:solidFill>
              <a:effectLst/>
              <a:uLnTx/>
              <a:uFillTx/>
              <a:latin typeface="Arial" panose="020B0604020202020204" pitchFamily="34" charset="0"/>
              <a:ea typeface="+mn-ea"/>
              <a:cs typeface="Arial" panose="020B0604020202020204" pitchFamily="34"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61259"/>
            <a:ext cx="9144000" cy="2135481"/>
          </a:xfrm>
          <a:prstGeom prst="rect">
            <a:avLst/>
          </a:prstGeom>
          <a:ln>
            <a:solidFill>
              <a:schemeClr val="accent1"/>
            </a:solidFill>
          </a:ln>
        </p:spPr>
      </p:pic>
    </p:spTree>
    <p:extLst>
      <p:ext uri="{BB962C8B-B14F-4D97-AF65-F5344CB8AC3E}">
        <p14:creationId xmlns:p14="http://schemas.microsoft.com/office/powerpoint/2010/main" val="423910938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t>Slide </a:t>
            </a:r>
            <a:fld id="{D91806AB-7642-4D1E-9F6F-28D6196B77BC}" type="slidenum">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63</a:t>
            </a:fld>
            <a:endParaRPr kumimoji="0" lang="en-US" sz="900" b="0" i="0" u="none" strike="noStrike" kern="1200" cap="none" spc="0" normalizeH="0" baseline="0" noProof="0">
              <a:ln>
                <a:noFill/>
              </a:ln>
              <a:solidFill>
                <a:srgbClr val="474747"/>
              </a:solidFill>
              <a:effectLst/>
              <a:uLnTx/>
              <a:uFillTx/>
              <a:latin typeface="Arial" panose="020B0604020202020204" pitchFamily="34" charset="0"/>
              <a:ea typeface="+mn-ea"/>
              <a:cs typeface="Arial" panose="020B0604020202020204" pitchFamily="34"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4000" cy="6858000"/>
          </a:xfrm>
          <a:prstGeom prst="rect">
            <a:avLst/>
          </a:prstGeom>
        </p:spPr>
      </p:pic>
    </p:spTree>
    <p:extLst>
      <p:ext uri="{BB962C8B-B14F-4D97-AF65-F5344CB8AC3E}">
        <p14:creationId xmlns:p14="http://schemas.microsoft.com/office/powerpoint/2010/main" val="143810095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t>Slide </a:t>
            </a:r>
            <a:fld id="{D91806AB-7642-4D1E-9F6F-28D6196B77BC}" type="slidenum">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64</a:t>
            </a:fld>
            <a:endParaRPr kumimoji="0" lang="en-US" sz="900" b="0" i="0" u="none" strike="noStrike" kern="1200" cap="none" spc="0" normalizeH="0" baseline="0" noProof="0">
              <a:ln>
                <a:noFill/>
              </a:ln>
              <a:solidFill>
                <a:srgbClr val="474747"/>
              </a:solidFill>
              <a:effectLst/>
              <a:uLnTx/>
              <a:uFillTx/>
              <a:latin typeface="Arial" panose="020B0604020202020204" pitchFamily="34" charset="0"/>
              <a:ea typeface="+mn-ea"/>
              <a:cs typeface="Arial" panose="020B0604020202020204"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38201"/>
            <a:ext cx="9144000" cy="5715000"/>
          </a:xfrm>
          <a:prstGeom prst="rect">
            <a:avLst/>
          </a:prstGeom>
          <a:ln>
            <a:solidFill>
              <a:schemeClr val="accent1"/>
            </a:solidFill>
          </a:ln>
        </p:spPr>
      </p:pic>
    </p:spTree>
    <p:extLst>
      <p:ext uri="{BB962C8B-B14F-4D97-AF65-F5344CB8AC3E}">
        <p14:creationId xmlns:p14="http://schemas.microsoft.com/office/powerpoint/2010/main" val="29560592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t>Slide </a:t>
            </a:r>
            <a:fld id="{D91806AB-7642-4D1E-9F6F-28D6196B77BC}" type="slidenum">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65</a:t>
            </a:fld>
            <a:endParaRPr kumimoji="0" lang="en-US" sz="900" b="0" i="0" u="none" strike="noStrike" kern="1200" cap="none" spc="0" normalizeH="0" baseline="0" noProof="0">
              <a:ln>
                <a:noFill/>
              </a:ln>
              <a:solidFill>
                <a:srgbClr val="474747"/>
              </a:solidFill>
              <a:effectLst/>
              <a:uLnTx/>
              <a:uFillTx/>
              <a:latin typeface="Arial" panose="020B0604020202020204" pitchFamily="34" charset="0"/>
              <a:ea typeface="+mn-ea"/>
              <a:cs typeface="Arial" panose="020B0604020202020204" pitchFamily="34"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61259"/>
            <a:ext cx="9144000" cy="2135481"/>
          </a:xfrm>
          <a:prstGeom prst="rect">
            <a:avLst/>
          </a:prstGeom>
          <a:ln>
            <a:solidFill>
              <a:schemeClr val="accent1"/>
            </a:solidFill>
          </a:ln>
        </p:spPr>
      </p:pic>
    </p:spTree>
    <p:extLst>
      <p:ext uri="{BB962C8B-B14F-4D97-AF65-F5344CB8AC3E}">
        <p14:creationId xmlns:p14="http://schemas.microsoft.com/office/powerpoint/2010/main" val="17353612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t>Slide </a:t>
            </a:r>
            <a:fld id="{D91806AB-7642-4D1E-9F6F-28D6196B77BC}" type="slidenum">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66</a:t>
            </a:fld>
            <a:endParaRPr kumimoji="0" lang="en-US" sz="900" b="0" i="0" u="none" strike="noStrike" kern="1200" cap="none" spc="0" normalizeH="0" baseline="0" noProof="0">
              <a:ln>
                <a:noFill/>
              </a:ln>
              <a:solidFill>
                <a:srgbClr val="474747"/>
              </a:solidFill>
              <a:effectLst/>
              <a:uLnTx/>
              <a:uFillTx/>
              <a:latin typeface="Arial" panose="020B0604020202020204" pitchFamily="34" charset="0"/>
              <a:ea typeface="+mn-ea"/>
              <a:cs typeface="Arial" panose="020B0604020202020204" pitchFamily="34" charset="0"/>
            </a:endParaRPr>
          </a:p>
        </p:txBody>
      </p:sp>
      <p:sp>
        <p:nvSpPr>
          <p:cNvPr id="5" name="TextBox 4"/>
          <p:cNvSpPr txBox="1"/>
          <p:nvPr/>
        </p:nvSpPr>
        <p:spPr>
          <a:xfrm>
            <a:off x="0" y="1065868"/>
            <a:ext cx="8839200" cy="5447645"/>
          </a:xfrm>
          <a:prstGeom prst="rect">
            <a:avLst/>
          </a:prstGeom>
          <a:noFill/>
        </p:spPr>
        <p:txBody>
          <a:bodyPr wrap="square" rtlCol="0">
            <a:spAutoFit/>
          </a:bodyPr>
          <a:lstStyle/>
          <a:p>
            <a:pPr marL="285750" indent="-285750">
              <a:buFont typeface="Arial" panose="020B0604020202020204" pitchFamily="34" charset="0"/>
              <a:buChar char="•"/>
            </a:pPr>
            <a:r>
              <a:rPr lang="en-US" sz="2200" dirty="0" smtClean="0"/>
              <a:t>Take </a:t>
            </a:r>
            <a:r>
              <a:rPr lang="en-US" sz="2200" dirty="0"/>
              <a:t>a print out of the </a:t>
            </a:r>
            <a:r>
              <a:rPr lang="en-US" sz="2200" b="1" dirty="0"/>
              <a:t>Challan</a:t>
            </a:r>
            <a:r>
              <a:rPr lang="en-US" sz="2200" dirty="0"/>
              <a:t> and visit the selected Bank. Mandate form will be generated simultaneously.</a:t>
            </a:r>
          </a:p>
          <a:p>
            <a:pPr marL="285750" indent="-285750">
              <a:buFont typeface="Arial" panose="020B0604020202020204" pitchFamily="34" charset="0"/>
              <a:buChar char="•"/>
            </a:pPr>
            <a:r>
              <a:rPr lang="en-US" sz="2200" dirty="0" smtClean="0"/>
              <a:t>Pay </a:t>
            </a:r>
            <a:r>
              <a:rPr lang="en-US" sz="2200" dirty="0"/>
              <a:t>using </a:t>
            </a:r>
            <a:r>
              <a:rPr lang="en-US" sz="2200" b="1" dirty="0" err="1"/>
              <a:t>Cheque</a:t>
            </a:r>
            <a:r>
              <a:rPr lang="en-US" sz="2200" dirty="0"/>
              <a:t> through your account with the selected Bank/ Branch. You can also pay using the account debit facility.</a:t>
            </a:r>
          </a:p>
          <a:p>
            <a:pPr marL="285750" indent="-285750">
              <a:buFont typeface="Arial" panose="020B0604020202020204" pitchFamily="34" charset="0"/>
              <a:buChar char="•"/>
            </a:pPr>
            <a:r>
              <a:rPr lang="en-US" sz="2200" dirty="0" smtClean="0"/>
              <a:t>The </a:t>
            </a:r>
            <a:r>
              <a:rPr lang="en-US" sz="2200" dirty="0"/>
              <a:t>transaction will be processed by the Bank and RBI shall confirm the same within &lt;2 hours&gt;.</a:t>
            </a:r>
          </a:p>
          <a:p>
            <a:pPr marL="285750" indent="-285750">
              <a:buFont typeface="Arial" panose="020B0604020202020204" pitchFamily="34" charset="0"/>
              <a:buChar char="•"/>
            </a:pPr>
            <a:r>
              <a:rPr lang="en-US" sz="2200" dirty="0" smtClean="0"/>
              <a:t>Once </a:t>
            </a:r>
            <a:r>
              <a:rPr lang="en-US" sz="2200" dirty="0"/>
              <a:t>you receive the Unique Transaction Number (UTR) on your registered e-mail or mobile number, you can link the UTR with the NEFT/RTGS CPIN on the GST Portal. Go to </a:t>
            </a:r>
            <a:r>
              <a:rPr lang="en-US" sz="2200" b="1" dirty="0"/>
              <a:t>Challan History</a:t>
            </a:r>
            <a:r>
              <a:rPr lang="en-US" sz="2200" dirty="0"/>
              <a:t> and click the </a:t>
            </a:r>
            <a:r>
              <a:rPr lang="en-US" sz="2200" b="1" dirty="0"/>
              <a:t>CPIN</a:t>
            </a:r>
            <a:r>
              <a:rPr lang="en-US" sz="2200" dirty="0"/>
              <a:t> link. Enter the </a:t>
            </a:r>
            <a:r>
              <a:rPr lang="en-US" sz="2200" b="1" dirty="0"/>
              <a:t>UTR</a:t>
            </a:r>
            <a:r>
              <a:rPr lang="en-US" sz="2200" dirty="0"/>
              <a:t> and link it with the NEFT/RTGS payment. </a:t>
            </a:r>
          </a:p>
          <a:p>
            <a:pPr marL="285750" indent="-285750">
              <a:buFont typeface="Arial" panose="020B0604020202020204" pitchFamily="34" charset="0"/>
              <a:buChar char="•"/>
            </a:pPr>
            <a:r>
              <a:rPr lang="en-US" sz="2200" dirty="0" smtClean="0"/>
              <a:t>Status </a:t>
            </a:r>
            <a:r>
              <a:rPr lang="en-US" sz="2200" dirty="0"/>
              <a:t>of the payment will be updated on the GST Portal after confirmation from the Bank.</a:t>
            </a:r>
          </a:p>
          <a:p>
            <a:pPr marL="285750" indent="-285750">
              <a:buFont typeface="Arial" panose="020B0604020202020204" pitchFamily="34" charset="0"/>
              <a:buChar char="•"/>
            </a:pPr>
            <a:r>
              <a:rPr lang="en-US" sz="2200" dirty="0" smtClean="0"/>
              <a:t>The </a:t>
            </a:r>
            <a:r>
              <a:rPr lang="en-US" sz="2200" dirty="0"/>
              <a:t>payment will be updated in the </a:t>
            </a:r>
            <a:r>
              <a:rPr lang="en-US" sz="2200" b="1" dirty="0"/>
              <a:t>Electronic Cash Ledger</a:t>
            </a:r>
            <a:r>
              <a:rPr lang="en-US" sz="2200" dirty="0"/>
              <a:t> in respective minor/major heads</a:t>
            </a:r>
          </a:p>
          <a:p>
            <a:pPr marL="285750" indent="-285750">
              <a:buFont typeface="Arial" panose="020B0604020202020204" pitchFamily="34" charset="0"/>
              <a:buChar char="•"/>
            </a:pPr>
            <a:endParaRPr lang="en-US" dirty="0"/>
          </a:p>
        </p:txBody>
      </p:sp>
      <p:sp>
        <p:nvSpPr>
          <p:cNvPr id="2" name="TextBox 1"/>
          <p:cNvSpPr txBox="1"/>
          <p:nvPr/>
        </p:nvSpPr>
        <p:spPr>
          <a:xfrm>
            <a:off x="2895600" y="533400"/>
            <a:ext cx="2402453" cy="461665"/>
          </a:xfrm>
          <a:prstGeom prst="rect">
            <a:avLst/>
          </a:prstGeom>
          <a:noFill/>
        </p:spPr>
        <p:txBody>
          <a:bodyPr wrap="none" rtlCol="0">
            <a:spAutoFit/>
          </a:bodyPr>
          <a:lstStyle/>
          <a:p>
            <a:r>
              <a:rPr lang="en-US" sz="2400" b="1" dirty="0" smtClean="0">
                <a:solidFill>
                  <a:schemeClr val="bg2"/>
                </a:solidFill>
              </a:rPr>
              <a:t>NEFT payments</a:t>
            </a:r>
            <a:endParaRPr lang="en-US" sz="2400" b="1" dirty="0">
              <a:solidFill>
                <a:schemeClr val="bg2"/>
              </a:solidFill>
            </a:endParaRPr>
          </a:p>
        </p:txBody>
      </p:sp>
    </p:spTree>
    <p:extLst>
      <p:ext uri="{BB962C8B-B14F-4D97-AF65-F5344CB8AC3E}">
        <p14:creationId xmlns:p14="http://schemas.microsoft.com/office/powerpoint/2010/main" val="173297367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t>Slide </a:t>
            </a:r>
            <a:fld id="{D91806AB-7642-4D1E-9F6F-28D6196B77BC}" type="slidenum">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67</a:t>
            </a:fld>
            <a:endParaRPr kumimoji="0" lang="en-US" sz="900" b="0" i="0" u="none" strike="noStrike" kern="1200" cap="none" spc="0" normalizeH="0" baseline="0" noProof="0">
              <a:ln>
                <a:noFill/>
              </a:ln>
              <a:solidFill>
                <a:srgbClr val="474747"/>
              </a:solidFill>
              <a:effectLst/>
              <a:uLnTx/>
              <a:uFillTx/>
              <a:latin typeface="Arial" panose="020B0604020202020204" pitchFamily="34" charset="0"/>
              <a:ea typeface="+mn-ea"/>
              <a:cs typeface="Arial" panose="020B0604020202020204" pitchFamily="34" charset="0"/>
            </a:endParaRPr>
          </a:p>
        </p:txBody>
      </p:sp>
      <p:sp>
        <p:nvSpPr>
          <p:cNvPr id="5" name="TextBox 4"/>
          <p:cNvSpPr txBox="1"/>
          <p:nvPr/>
        </p:nvSpPr>
        <p:spPr>
          <a:xfrm>
            <a:off x="0" y="1065868"/>
            <a:ext cx="8839200" cy="4555093"/>
          </a:xfrm>
          <a:prstGeom prst="rect">
            <a:avLst/>
          </a:prstGeom>
          <a:noFill/>
        </p:spPr>
        <p:txBody>
          <a:bodyPr wrap="square" rtlCol="0">
            <a:spAutoFit/>
          </a:bodyPr>
          <a:lstStyle/>
          <a:p>
            <a:pPr marL="285750" indent="-285750">
              <a:buFont typeface="Arial" panose="020B0604020202020204" pitchFamily="34" charset="0"/>
              <a:buChar char="•"/>
            </a:pPr>
            <a:r>
              <a:rPr lang="en-US" sz="2200" dirty="0" smtClean="0"/>
              <a:t>Take </a:t>
            </a:r>
            <a:r>
              <a:rPr lang="en-US" sz="2200" dirty="0"/>
              <a:t>a print out of the </a:t>
            </a:r>
            <a:r>
              <a:rPr lang="en-US" sz="2200" b="1" dirty="0"/>
              <a:t>Challan</a:t>
            </a:r>
            <a:r>
              <a:rPr lang="en-US" sz="2200" dirty="0"/>
              <a:t> and visit the selected Bank. Mandate form will be generated </a:t>
            </a:r>
            <a:r>
              <a:rPr lang="en-US" sz="2200" dirty="0" smtClean="0"/>
              <a:t>simultaneously.</a:t>
            </a:r>
          </a:p>
          <a:p>
            <a:pPr marL="285750" indent="-285750">
              <a:buFont typeface="Arial" panose="020B0604020202020204" pitchFamily="34" charset="0"/>
              <a:buChar char="•"/>
            </a:pPr>
            <a:r>
              <a:rPr lang="en-US" sz="2400" dirty="0" smtClean="0"/>
              <a:t>Pay </a:t>
            </a:r>
            <a:r>
              <a:rPr lang="en-US" sz="2400" dirty="0"/>
              <a:t>using </a:t>
            </a:r>
            <a:r>
              <a:rPr lang="en-US" sz="2400" b="1" dirty="0"/>
              <a:t>Cash/ </a:t>
            </a:r>
            <a:r>
              <a:rPr lang="en-US" sz="2400" b="1" dirty="0" err="1"/>
              <a:t>Cheque</a:t>
            </a:r>
            <a:r>
              <a:rPr lang="en-US" sz="2400" b="1" dirty="0"/>
              <a:t>/ Demand Draft</a:t>
            </a:r>
            <a:r>
              <a:rPr lang="en-US" sz="2400" dirty="0"/>
              <a:t> within the </a:t>
            </a:r>
            <a:r>
              <a:rPr lang="en-US" sz="2400" dirty="0" err="1"/>
              <a:t>Challan’s</a:t>
            </a:r>
            <a:r>
              <a:rPr lang="en-US" sz="2400" dirty="0"/>
              <a:t> validity </a:t>
            </a:r>
            <a:r>
              <a:rPr lang="en-US" sz="2400" dirty="0" smtClean="0"/>
              <a:t>period.</a:t>
            </a:r>
          </a:p>
          <a:p>
            <a:pPr marL="285750" indent="-285750">
              <a:buFont typeface="Arial" panose="020B0604020202020204" pitchFamily="34" charset="0"/>
              <a:buChar char="•"/>
            </a:pPr>
            <a:r>
              <a:rPr lang="en-US" sz="2400" dirty="0" smtClean="0"/>
              <a:t>Status </a:t>
            </a:r>
            <a:r>
              <a:rPr lang="en-US" sz="2400" dirty="0"/>
              <a:t>of the payment will be updated on the GST Portal after confirmation from the Bank.</a:t>
            </a:r>
          </a:p>
          <a:p>
            <a:pPr marL="285750" indent="-285750">
              <a:buFont typeface="Arial" panose="020B0604020202020204" pitchFamily="34" charset="0"/>
              <a:buChar char="•"/>
            </a:pPr>
            <a:r>
              <a:rPr lang="en-US" sz="2200" dirty="0" smtClean="0"/>
              <a:t>The </a:t>
            </a:r>
            <a:r>
              <a:rPr lang="en-US" sz="2200" dirty="0"/>
              <a:t>transaction will be processed by the Bank and RBI shall confirm the same within &lt;2 hours</a:t>
            </a:r>
            <a:r>
              <a:rPr lang="en-US" sz="2200" dirty="0" smtClean="0"/>
              <a:t>&gt;.</a:t>
            </a:r>
          </a:p>
          <a:p>
            <a:pPr marL="285750" indent="-285750">
              <a:buFont typeface="Arial" panose="020B0604020202020204" pitchFamily="34" charset="0"/>
              <a:buChar char="•"/>
            </a:pPr>
            <a:r>
              <a:rPr lang="en-US" sz="2200" dirty="0" smtClean="0"/>
              <a:t>Status </a:t>
            </a:r>
            <a:r>
              <a:rPr lang="en-US" sz="2200" dirty="0"/>
              <a:t>of the payment will be updated on the GST Portal after confirmation from the Bank.</a:t>
            </a:r>
          </a:p>
          <a:p>
            <a:pPr marL="285750" indent="-285750">
              <a:buFont typeface="Arial" panose="020B0604020202020204" pitchFamily="34" charset="0"/>
              <a:buChar char="•"/>
            </a:pPr>
            <a:r>
              <a:rPr lang="en-US" sz="2200" dirty="0" smtClean="0"/>
              <a:t>The </a:t>
            </a:r>
            <a:r>
              <a:rPr lang="en-US" sz="2200" dirty="0"/>
              <a:t>payment will be updated in the </a:t>
            </a:r>
            <a:r>
              <a:rPr lang="en-US" sz="2200" b="1" dirty="0"/>
              <a:t>Electronic Cash Ledger</a:t>
            </a:r>
            <a:r>
              <a:rPr lang="en-US" sz="2200" dirty="0"/>
              <a:t> in respective minor/major heads</a:t>
            </a:r>
          </a:p>
          <a:p>
            <a:pPr marL="285750" indent="-285750">
              <a:buFont typeface="Arial" panose="020B0604020202020204" pitchFamily="34" charset="0"/>
              <a:buChar char="•"/>
            </a:pPr>
            <a:endParaRPr lang="en-US" dirty="0"/>
          </a:p>
        </p:txBody>
      </p:sp>
      <p:sp>
        <p:nvSpPr>
          <p:cNvPr id="7" name="TextBox 6"/>
          <p:cNvSpPr txBox="1"/>
          <p:nvPr/>
        </p:nvSpPr>
        <p:spPr>
          <a:xfrm>
            <a:off x="0" y="533400"/>
            <a:ext cx="9144000" cy="461665"/>
          </a:xfrm>
          <a:prstGeom prst="rect">
            <a:avLst/>
          </a:prstGeom>
          <a:noFill/>
        </p:spPr>
        <p:txBody>
          <a:bodyPr wrap="square" rtlCol="0">
            <a:spAutoFit/>
          </a:bodyPr>
          <a:lstStyle/>
          <a:p>
            <a:pPr algn="ctr"/>
            <a:r>
              <a:rPr lang="en-US" sz="2400" b="1" dirty="0" smtClean="0">
                <a:solidFill>
                  <a:schemeClr val="bg2"/>
                </a:solidFill>
              </a:rPr>
              <a:t>Over the Counter payments</a:t>
            </a:r>
            <a:endParaRPr lang="en-US" sz="2400" b="1" dirty="0">
              <a:solidFill>
                <a:schemeClr val="bg2"/>
              </a:solidFill>
            </a:endParaRPr>
          </a:p>
        </p:txBody>
      </p:sp>
    </p:spTree>
    <p:extLst>
      <p:ext uri="{BB962C8B-B14F-4D97-AF65-F5344CB8AC3E}">
        <p14:creationId xmlns:p14="http://schemas.microsoft.com/office/powerpoint/2010/main" val="294392548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a:xfrm>
            <a:off x="-228600" y="2971800"/>
            <a:ext cx="5235244" cy="452735"/>
          </a:xfrm>
        </p:spPr>
        <p:txBody>
          <a:bodyPr/>
          <a:lstStyle/>
          <a:p>
            <a:pPr algn="ctr"/>
            <a:r>
              <a:rPr lang="en-US" sz="3600" kern="1200" dirty="0" smtClean="0">
                <a:solidFill>
                  <a:schemeClr val="bg2">
                    <a:lumMod val="75000"/>
                    <a:lumOff val="25000"/>
                  </a:schemeClr>
                </a:solidFill>
                <a:latin typeface="Trebuchet MS" panose="020B0603020202020204" pitchFamily="34" charset="0"/>
              </a:rPr>
              <a:t>TDS Certificates</a:t>
            </a:r>
          </a:p>
          <a:p>
            <a:pPr algn="ctr"/>
            <a:r>
              <a:rPr lang="en-US" sz="3600" kern="1200" dirty="0" smtClean="0">
                <a:solidFill>
                  <a:schemeClr val="bg2">
                    <a:lumMod val="75000"/>
                    <a:lumOff val="25000"/>
                  </a:schemeClr>
                </a:solidFill>
                <a:latin typeface="Trebuchet MS" panose="020B0603020202020204" pitchFamily="34" charset="0"/>
              </a:rPr>
              <a:t> &amp; </a:t>
            </a:r>
          </a:p>
          <a:p>
            <a:pPr algn="ctr"/>
            <a:r>
              <a:rPr lang="en-US" sz="3600" kern="1200" dirty="0" smtClean="0">
                <a:solidFill>
                  <a:schemeClr val="bg2">
                    <a:lumMod val="75000"/>
                    <a:lumOff val="25000"/>
                  </a:schemeClr>
                </a:solidFill>
                <a:latin typeface="Trebuchet MS" panose="020B0603020202020204" pitchFamily="34" charset="0"/>
              </a:rPr>
              <a:t>TDS Credit </a:t>
            </a:r>
            <a:r>
              <a:rPr lang="en-US" sz="3600" kern="1200" dirty="0" err="1" smtClean="0">
                <a:solidFill>
                  <a:schemeClr val="bg2">
                    <a:lumMod val="75000"/>
                    <a:lumOff val="25000"/>
                  </a:schemeClr>
                </a:solidFill>
                <a:latin typeface="Trebuchet MS" panose="020B0603020202020204" pitchFamily="34" charset="0"/>
              </a:rPr>
              <a:t>Recivables</a:t>
            </a:r>
            <a:r>
              <a:rPr lang="en-US" sz="3600" kern="1200" dirty="0" smtClean="0">
                <a:solidFill>
                  <a:schemeClr val="bg2">
                    <a:lumMod val="75000"/>
                    <a:lumOff val="25000"/>
                  </a:schemeClr>
                </a:solidFill>
                <a:latin typeface="Trebuchet MS" panose="020B0603020202020204" pitchFamily="34" charset="0"/>
              </a:rPr>
              <a:t> </a:t>
            </a:r>
            <a:endParaRPr lang="en-US" sz="3600" dirty="0"/>
          </a:p>
        </p:txBody>
      </p:sp>
      <p:sp>
        <p:nvSpPr>
          <p:cNvPr id="4" name="Slide Number Placeholder 3"/>
          <p:cNvSpPr>
            <a:spLocks noGrp="1"/>
          </p:cNvSpPr>
          <p:nvPr>
            <p:ph type="sldNum" sz="quarter" idx="4294967295"/>
          </p:nvPr>
        </p:nvSpPr>
        <p:spPr>
          <a:xfrm>
            <a:off x="7086600" y="6513513"/>
            <a:ext cx="2057400" cy="365125"/>
          </a:xfr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t>Slide </a:t>
            </a:r>
            <a:fld id="{D91806AB-7642-4D1E-9F6F-28D6196B77BC}" type="slidenum">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68</a:t>
            </a:fld>
            <a:endParaRPr kumimoji="0" lang="en-US" sz="900" b="0" i="0" u="none" strike="noStrike" kern="1200" cap="none" spc="0" normalizeH="0" baseline="0" noProof="0">
              <a:ln>
                <a:noFill/>
              </a:ln>
              <a:solidFill>
                <a:srgbClr val="474747"/>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45941544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t>Slide </a:t>
            </a:r>
            <a:fld id="{D91806AB-7642-4D1E-9F6F-28D6196B77BC}" type="slidenum">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69</a:t>
            </a:fld>
            <a:endParaRPr kumimoji="0" lang="en-US" sz="900" b="0" i="0" u="none" strike="noStrike" kern="1200" cap="none" spc="0" normalizeH="0" baseline="0" noProof="0">
              <a:ln>
                <a:noFill/>
              </a:ln>
              <a:solidFill>
                <a:srgbClr val="474747"/>
              </a:solidFill>
              <a:effectLst/>
              <a:uLnTx/>
              <a:uFillTx/>
              <a:latin typeface="Arial" panose="020B0604020202020204" pitchFamily="34" charset="0"/>
              <a:ea typeface="+mn-ea"/>
              <a:cs typeface="Arial" panose="020B0604020202020204" pitchFamily="34" charset="0"/>
            </a:endParaRPr>
          </a:p>
        </p:txBody>
      </p:sp>
      <p:sp>
        <p:nvSpPr>
          <p:cNvPr id="5" name="Rectangle 4"/>
          <p:cNvSpPr/>
          <p:nvPr/>
        </p:nvSpPr>
        <p:spPr>
          <a:xfrm>
            <a:off x="0" y="559734"/>
            <a:ext cx="9144000" cy="857671"/>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TDS TCS credit received Table</a:t>
            </a:r>
          </a:p>
          <a:p>
            <a:pPr lvl="0" algn="ctr">
              <a:lnSpc>
                <a:spcPct val="115000"/>
              </a:lnSpc>
              <a:spcBef>
                <a:spcPts val="450"/>
              </a:spcBef>
              <a:spcAft>
                <a:spcPts val="450"/>
              </a:spcAft>
              <a:defRPr/>
            </a:pPr>
            <a:endParaRPr lang="en-US" altLang="en-US" b="1" dirty="0">
              <a:solidFill>
                <a:schemeClr val="bg2"/>
              </a:solidFill>
              <a:latin typeface="Trebuchet MS"/>
              <a:ea typeface="MS Mincho" panose="02020609040205080304" pitchFamily="49" charset="-128"/>
            </a:endParaRPr>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l="6667" t="26285" r="8333" b="11463"/>
          <a:stretch/>
        </p:blipFill>
        <p:spPr>
          <a:xfrm>
            <a:off x="33270" y="914400"/>
            <a:ext cx="9067797" cy="4800600"/>
          </a:xfrm>
          <a:prstGeom prst="rect">
            <a:avLst/>
          </a:prstGeom>
        </p:spPr>
      </p:pic>
    </p:spTree>
    <p:extLst>
      <p:ext uri="{BB962C8B-B14F-4D97-AF65-F5344CB8AC3E}">
        <p14:creationId xmlns:p14="http://schemas.microsoft.com/office/powerpoint/2010/main" val="27105383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7</a:t>
            </a:fld>
            <a:endParaRPr lang="en-US" altLang="en-US" smtClean="0">
              <a:solidFill>
                <a:srgbClr val="474747"/>
              </a:solidFill>
              <a:latin typeface="Arial" panose="020B0604020202020204" pitchFamily="34" charset="0"/>
            </a:endParaRPr>
          </a:p>
        </p:txBody>
      </p:sp>
      <p:sp>
        <p:nvSpPr>
          <p:cNvPr id="7" name="Rectangle 6"/>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a:solidFill>
                  <a:schemeClr val="bg2"/>
                </a:solidFill>
                <a:latin typeface="Trebuchet MS"/>
                <a:ea typeface="MS Mincho" panose="02020609040205080304" pitchFamily="49" charset="-128"/>
              </a:rPr>
              <a:t>Applicability of Tax deduction at source</a:t>
            </a:r>
          </a:p>
        </p:txBody>
      </p:sp>
      <p:graphicFrame>
        <p:nvGraphicFramePr>
          <p:cNvPr id="8" name="Diagram 7"/>
          <p:cNvGraphicFramePr/>
          <p:nvPr>
            <p:extLst>
              <p:ext uri="{D42A27DB-BD31-4B8C-83A1-F6EECF244321}">
                <p14:modId xmlns:p14="http://schemas.microsoft.com/office/powerpoint/2010/main" val="3222509409"/>
              </p:ext>
            </p:extLst>
          </p:nvPr>
        </p:nvGraphicFramePr>
        <p:xfrm>
          <a:off x="38100" y="838200"/>
          <a:ext cx="9029700" cy="56753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marR="0" lvl="0" indent="0" algn="l" defTabSz="914400" rtl="0" eaLnBrk="0" fontAlgn="base" latinLnBrk="0" hangingPunct="0">
              <a:lnSpc>
                <a:spcPct val="100000"/>
              </a:lnSpc>
              <a:spcBef>
                <a:spcPct val="50000"/>
              </a:spcBef>
              <a:spcAft>
                <a:spcPct val="0"/>
              </a:spcAft>
              <a:buClr>
                <a:srgbClr val="AF2828"/>
              </a:buClr>
              <a:buSzPct val="80000"/>
              <a:buFont typeface="Wingdings" panose="05000000000000000000" pitchFamily="2" charset="2"/>
              <a:buNone/>
              <a:tabLst/>
              <a:defRPr/>
            </a:pPr>
            <a:r>
              <a:rPr kumimoji="0" lang="en-US" sz="1800" b="1" i="0" u="none" strike="noStrike" kern="1200" cap="none" spc="0" normalizeH="0" baseline="0" noProof="0" dirty="0" smtClean="0">
                <a:ln>
                  <a:noFill/>
                </a:ln>
                <a:solidFill>
                  <a:srgbClr val="FFFFFF"/>
                </a:solidFill>
                <a:effectLst/>
                <a:uLnTx/>
                <a:uFillTx/>
                <a:latin typeface="Trebuchet MS"/>
                <a:ea typeface="MS Mincho" panose="02020609040205080304" pitchFamily="49" charset="-128"/>
                <a:cs typeface="Arial" pitchFamily="34" charset="0"/>
              </a:rPr>
              <a:t>Tax</a:t>
            </a:r>
            <a:r>
              <a:rPr kumimoji="0" lang="en-US" sz="1800" b="1" i="0" u="none" strike="noStrike" kern="1200" cap="none" spc="0" normalizeH="0" noProof="0" dirty="0" smtClean="0">
                <a:ln>
                  <a:noFill/>
                </a:ln>
                <a:solidFill>
                  <a:srgbClr val="FFFFFF"/>
                </a:solidFill>
                <a:effectLst/>
                <a:uLnTx/>
                <a:uFillTx/>
                <a:latin typeface="Trebuchet MS"/>
                <a:ea typeface="MS Mincho" panose="02020609040205080304" pitchFamily="49" charset="-128"/>
                <a:cs typeface="Arial" pitchFamily="34" charset="0"/>
              </a:rPr>
              <a:t> deducted at source</a:t>
            </a:r>
            <a:endParaRPr kumimoji="0" lang="en-US" altLang="en-US" sz="1800" b="1" i="0" u="none" strike="noStrike" kern="0" cap="none" spc="0" normalizeH="0" baseline="0" noProof="0" dirty="0">
              <a:ln>
                <a:noFill/>
              </a:ln>
              <a:solidFill>
                <a:srgbClr val="FFFFFF"/>
              </a:solidFill>
              <a:effectLst/>
              <a:uLnTx/>
              <a:uFillTx/>
              <a:latin typeface="Trebuchet MS"/>
              <a:ea typeface="+mn-ea"/>
              <a:cs typeface="Arial" pitchFamily="34" charset="0"/>
            </a:endParaRPr>
          </a:p>
        </p:txBody>
      </p:sp>
    </p:spTree>
    <p:extLst>
      <p:ext uri="{BB962C8B-B14F-4D97-AF65-F5344CB8AC3E}">
        <p14:creationId xmlns:p14="http://schemas.microsoft.com/office/powerpoint/2010/main" val="367095043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t>Slide </a:t>
            </a:r>
            <a:fld id="{D91806AB-7642-4D1E-9F6F-28D6196B77BC}" type="slidenum">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70</a:t>
            </a:fld>
            <a:endParaRPr kumimoji="0" lang="en-US" sz="900" b="0" i="0" u="none" strike="noStrike" kern="1200" cap="none" spc="0" normalizeH="0" baseline="0" noProof="0">
              <a:ln>
                <a:noFill/>
              </a:ln>
              <a:solidFill>
                <a:srgbClr val="474747"/>
              </a:solidFill>
              <a:effectLst/>
              <a:uLnTx/>
              <a:uFillTx/>
              <a:latin typeface="Arial" panose="020B0604020202020204" pitchFamily="34" charset="0"/>
              <a:ea typeface="+mn-ea"/>
              <a:cs typeface="Arial" panose="020B0604020202020204" pitchFamily="34" charset="0"/>
            </a:endParaRPr>
          </a:p>
        </p:txBody>
      </p:sp>
      <p:sp>
        <p:nvSpPr>
          <p:cNvPr id="5" name="Rectangle 4"/>
          <p:cNvSpPr/>
          <p:nvPr/>
        </p:nvSpPr>
        <p:spPr>
          <a:xfrm>
            <a:off x="0" y="559734"/>
            <a:ext cx="9144000" cy="857671"/>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TDS TCS credit received Table</a:t>
            </a:r>
          </a:p>
          <a:p>
            <a:pPr lvl="0" algn="ctr">
              <a:lnSpc>
                <a:spcPct val="115000"/>
              </a:lnSpc>
              <a:spcBef>
                <a:spcPts val="450"/>
              </a:spcBef>
              <a:spcAft>
                <a:spcPts val="450"/>
              </a:spcAft>
              <a:defRPr/>
            </a:pPr>
            <a:endParaRPr lang="en-US" altLang="en-US" b="1" dirty="0">
              <a:solidFill>
                <a:schemeClr val="bg2"/>
              </a:solidFill>
              <a:latin typeface="Trebuchet MS"/>
              <a:ea typeface="MS Mincho" panose="02020609040205080304" pitchFamily="49" charset="-128"/>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6666" t="12945" r="7500" b="12945"/>
          <a:stretch/>
        </p:blipFill>
        <p:spPr>
          <a:xfrm>
            <a:off x="0" y="1380478"/>
            <a:ext cx="9086086" cy="4410722"/>
          </a:xfrm>
          <a:prstGeom prst="rect">
            <a:avLst/>
          </a:prstGeom>
        </p:spPr>
      </p:pic>
    </p:spTree>
    <p:extLst>
      <p:ext uri="{BB962C8B-B14F-4D97-AF65-F5344CB8AC3E}">
        <p14:creationId xmlns:p14="http://schemas.microsoft.com/office/powerpoint/2010/main" val="245749630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t>Slide </a:t>
            </a:r>
            <a:fld id="{D91806AB-7642-4D1E-9F6F-28D6196B77BC}" type="slidenum">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71</a:t>
            </a:fld>
            <a:endParaRPr kumimoji="0" lang="en-US" sz="900" b="0" i="0" u="none" strike="noStrike" kern="1200" cap="none" spc="0" normalizeH="0" baseline="0" noProof="0">
              <a:ln>
                <a:noFill/>
              </a:ln>
              <a:solidFill>
                <a:srgbClr val="474747"/>
              </a:solidFill>
              <a:effectLst/>
              <a:uLnTx/>
              <a:uFillTx/>
              <a:latin typeface="Arial" panose="020B0604020202020204" pitchFamily="34" charset="0"/>
              <a:ea typeface="+mn-ea"/>
              <a:cs typeface="Arial" panose="020B0604020202020204" pitchFamily="34" charset="0"/>
            </a:endParaRPr>
          </a:p>
        </p:txBody>
      </p:sp>
      <p:sp>
        <p:nvSpPr>
          <p:cNvPr id="5" name="Rectangle 4"/>
          <p:cNvSpPr/>
          <p:nvPr/>
        </p:nvSpPr>
        <p:spPr>
          <a:xfrm>
            <a:off x="0" y="559734"/>
            <a:ext cx="9144000" cy="857671"/>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TDS TCS credit received Table</a:t>
            </a:r>
          </a:p>
          <a:p>
            <a:pPr lvl="0" algn="ctr">
              <a:lnSpc>
                <a:spcPct val="115000"/>
              </a:lnSpc>
              <a:spcBef>
                <a:spcPts val="450"/>
              </a:spcBef>
              <a:spcAft>
                <a:spcPts val="450"/>
              </a:spcAft>
              <a:defRPr/>
            </a:pPr>
            <a:endParaRPr lang="en-US" altLang="en-US" b="1" dirty="0">
              <a:solidFill>
                <a:schemeClr val="bg2"/>
              </a:solidFill>
              <a:latin typeface="Trebuchet MS"/>
              <a:ea typeface="MS Mincho" panose="02020609040205080304" pitchFamily="49" charset="-128"/>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11462" r="8333" b="11462"/>
          <a:stretch/>
        </p:blipFill>
        <p:spPr>
          <a:xfrm>
            <a:off x="0" y="914401"/>
            <a:ext cx="9144000" cy="5599112"/>
          </a:xfrm>
          <a:prstGeom prst="rect">
            <a:avLst/>
          </a:prstGeom>
        </p:spPr>
      </p:pic>
    </p:spTree>
    <p:extLst>
      <p:ext uri="{BB962C8B-B14F-4D97-AF65-F5344CB8AC3E}">
        <p14:creationId xmlns:p14="http://schemas.microsoft.com/office/powerpoint/2010/main" val="255112373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t>Slide </a:t>
            </a:r>
            <a:fld id="{D91806AB-7642-4D1E-9F6F-28D6196B77BC}" type="slidenum">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72</a:t>
            </a:fld>
            <a:endParaRPr kumimoji="0" lang="en-US" sz="900" b="0" i="0" u="none" strike="noStrike" kern="1200" cap="none" spc="0" normalizeH="0" baseline="0" noProof="0">
              <a:ln>
                <a:noFill/>
              </a:ln>
              <a:solidFill>
                <a:srgbClr val="474747"/>
              </a:solidFill>
              <a:effectLst/>
              <a:uLnTx/>
              <a:uFillTx/>
              <a:latin typeface="Arial" panose="020B0604020202020204" pitchFamily="34" charset="0"/>
              <a:ea typeface="+mn-ea"/>
              <a:cs typeface="Arial" panose="020B0604020202020204" pitchFamily="34" charset="0"/>
            </a:endParaRPr>
          </a:p>
        </p:txBody>
      </p:sp>
      <p:sp>
        <p:nvSpPr>
          <p:cNvPr id="5" name="Rectangle 4"/>
          <p:cNvSpPr/>
          <p:nvPr/>
        </p:nvSpPr>
        <p:spPr>
          <a:xfrm>
            <a:off x="0" y="559734"/>
            <a:ext cx="9144000" cy="857671"/>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TDS TCS credit received Table</a:t>
            </a:r>
          </a:p>
          <a:p>
            <a:pPr lvl="0" algn="ctr">
              <a:lnSpc>
                <a:spcPct val="115000"/>
              </a:lnSpc>
              <a:spcBef>
                <a:spcPts val="450"/>
              </a:spcBef>
              <a:spcAft>
                <a:spcPts val="450"/>
              </a:spcAft>
              <a:defRPr/>
            </a:pPr>
            <a:endParaRPr lang="en-US" altLang="en-US" b="1" dirty="0">
              <a:solidFill>
                <a:schemeClr val="bg2"/>
              </a:solidFill>
              <a:latin typeface="Trebuchet MS"/>
              <a:ea typeface="MS Mincho" panose="02020609040205080304" pitchFamily="49" charset="-12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58505"/>
            <a:ext cx="9144000" cy="5140990"/>
          </a:xfrm>
          <a:prstGeom prst="rect">
            <a:avLst/>
          </a:prstGeom>
        </p:spPr>
      </p:pic>
    </p:spTree>
    <p:extLst>
      <p:ext uri="{BB962C8B-B14F-4D97-AF65-F5344CB8AC3E}">
        <p14:creationId xmlns:p14="http://schemas.microsoft.com/office/powerpoint/2010/main" val="246605714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t>Slide </a:t>
            </a:r>
            <a:fld id="{D91806AB-7642-4D1E-9F6F-28D6196B77BC}" type="slidenum">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73</a:t>
            </a:fld>
            <a:endParaRPr kumimoji="0" lang="en-US" sz="900" b="0" i="0" u="none" strike="noStrike" kern="1200" cap="none" spc="0" normalizeH="0" baseline="0" noProof="0">
              <a:ln>
                <a:noFill/>
              </a:ln>
              <a:solidFill>
                <a:srgbClr val="474747"/>
              </a:solidFill>
              <a:effectLst/>
              <a:uLnTx/>
              <a:uFillTx/>
              <a:latin typeface="Arial" panose="020B0604020202020204" pitchFamily="34" charset="0"/>
              <a:ea typeface="+mn-ea"/>
              <a:cs typeface="Arial" panose="020B0604020202020204" pitchFamily="34" charset="0"/>
            </a:endParaRPr>
          </a:p>
        </p:txBody>
      </p:sp>
      <p:sp>
        <p:nvSpPr>
          <p:cNvPr id="5" name="Rectangle 4"/>
          <p:cNvSpPr/>
          <p:nvPr/>
        </p:nvSpPr>
        <p:spPr>
          <a:xfrm>
            <a:off x="0" y="559734"/>
            <a:ext cx="9144000" cy="857671"/>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TDS TCS credit received Table</a:t>
            </a:r>
          </a:p>
          <a:p>
            <a:pPr lvl="0" algn="ctr">
              <a:lnSpc>
                <a:spcPct val="115000"/>
              </a:lnSpc>
              <a:spcBef>
                <a:spcPts val="450"/>
              </a:spcBef>
              <a:spcAft>
                <a:spcPts val="450"/>
              </a:spcAft>
              <a:defRPr/>
            </a:pPr>
            <a:endParaRPr lang="en-US" altLang="en-US" b="1" dirty="0">
              <a:solidFill>
                <a:schemeClr val="bg2"/>
              </a:solidFill>
              <a:latin typeface="Trebuchet MS"/>
              <a:ea typeface="MS Mincho" panose="02020609040205080304" pitchFamily="49" charset="-128"/>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7500" t="12945" r="8333" b="12945"/>
          <a:stretch/>
        </p:blipFill>
        <p:spPr>
          <a:xfrm>
            <a:off x="70106" y="990600"/>
            <a:ext cx="9073894" cy="5522913"/>
          </a:xfrm>
          <a:prstGeom prst="rect">
            <a:avLst/>
          </a:prstGeom>
        </p:spPr>
      </p:pic>
    </p:spTree>
    <p:extLst>
      <p:ext uri="{BB962C8B-B14F-4D97-AF65-F5344CB8AC3E}">
        <p14:creationId xmlns:p14="http://schemas.microsoft.com/office/powerpoint/2010/main" val="103764501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t>Slide </a:t>
            </a:r>
            <a:fld id="{D91806AB-7642-4D1E-9F6F-28D6196B77BC}" type="slidenum">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74</a:t>
            </a:fld>
            <a:endParaRPr kumimoji="0" lang="en-US" sz="900" b="0" i="0" u="none" strike="noStrike" kern="1200" cap="none" spc="0" normalizeH="0" baseline="0" noProof="0">
              <a:ln>
                <a:noFill/>
              </a:ln>
              <a:solidFill>
                <a:srgbClr val="474747"/>
              </a:solidFill>
              <a:effectLst/>
              <a:uLnTx/>
              <a:uFillTx/>
              <a:latin typeface="Arial" panose="020B0604020202020204" pitchFamily="34" charset="0"/>
              <a:ea typeface="+mn-ea"/>
              <a:cs typeface="Arial" panose="020B0604020202020204" pitchFamily="34" charset="0"/>
            </a:endParaRPr>
          </a:p>
        </p:txBody>
      </p:sp>
      <p:sp>
        <p:nvSpPr>
          <p:cNvPr id="5" name="Rectangle 4"/>
          <p:cNvSpPr/>
          <p:nvPr/>
        </p:nvSpPr>
        <p:spPr>
          <a:xfrm>
            <a:off x="0" y="559734"/>
            <a:ext cx="9144000" cy="857671"/>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TDS TCS credit received Table</a:t>
            </a:r>
          </a:p>
          <a:p>
            <a:pPr lvl="0" algn="ctr">
              <a:lnSpc>
                <a:spcPct val="115000"/>
              </a:lnSpc>
              <a:spcBef>
                <a:spcPts val="450"/>
              </a:spcBef>
              <a:spcAft>
                <a:spcPts val="450"/>
              </a:spcAft>
              <a:defRPr/>
            </a:pPr>
            <a:endParaRPr lang="en-US" altLang="en-US" b="1" dirty="0">
              <a:solidFill>
                <a:schemeClr val="bg2"/>
              </a:solidFill>
              <a:latin typeface="Trebuchet MS"/>
              <a:ea typeface="MS Mincho" panose="02020609040205080304" pitchFamily="49" charset="-128"/>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7016"/>
          <a:stretch/>
        </p:blipFill>
        <p:spPr>
          <a:xfrm>
            <a:off x="0" y="0"/>
            <a:ext cx="9144000" cy="6878637"/>
          </a:xfrm>
          <a:prstGeom prst="rect">
            <a:avLst/>
          </a:prstGeom>
        </p:spPr>
      </p:pic>
    </p:spTree>
    <p:extLst>
      <p:ext uri="{BB962C8B-B14F-4D97-AF65-F5344CB8AC3E}">
        <p14:creationId xmlns:p14="http://schemas.microsoft.com/office/powerpoint/2010/main" val="375973771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t>Slide </a:t>
            </a:r>
            <a:fld id="{D91806AB-7642-4D1E-9F6F-28D6196B77BC}" type="slidenum">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75</a:t>
            </a:fld>
            <a:endParaRPr kumimoji="0" lang="en-US" sz="900" b="0" i="0" u="none" strike="noStrike" kern="1200" cap="none" spc="0" normalizeH="0" baseline="0" noProof="0">
              <a:ln>
                <a:noFill/>
              </a:ln>
              <a:solidFill>
                <a:srgbClr val="474747"/>
              </a:solidFill>
              <a:effectLst/>
              <a:uLnTx/>
              <a:uFillTx/>
              <a:latin typeface="Arial" panose="020B0604020202020204" pitchFamily="34" charset="0"/>
              <a:ea typeface="+mn-ea"/>
              <a:cs typeface="Arial" panose="020B0604020202020204" pitchFamily="34" charset="0"/>
            </a:endParaRPr>
          </a:p>
        </p:txBody>
      </p:sp>
      <p:sp>
        <p:nvSpPr>
          <p:cNvPr id="5" name="Rectangle 4"/>
          <p:cNvSpPr/>
          <p:nvPr/>
        </p:nvSpPr>
        <p:spPr>
          <a:xfrm>
            <a:off x="0" y="559734"/>
            <a:ext cx="9144000" cy="857671"/>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TDS TCS credit received Table</a:t>
            </a:r>
          </a:p>
          <a:p>
            <a:pPr lvl="0" algn="ctr">
              <a:lnSpc>
                <a:spcPct val="115000"/>
              </a:lnSpc>
              <a:spcBef>
                <a:spcPts val="450"/>
              </a:spcBef>
              <a:spcAft>
                <a:spcPts val="450"/>
              </a:spcAft>
              <a:defRPr/>
            </a:pPr>
            <a:endParaRPr lang="en-US" altLang="en-US" b="1" dirty="0">
              <a:solidFill>
                <a:schemeClr val="bg2"/>
              </a:solidFill>
              <a:latin typeface="Trebuchet MS"/>
              <a:ea typeface="MS Mincho" panose="02020609040205080304" pitchFamily="49" charset="-128"/>
            </a:endParaRPr>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b="5534"/>
          <a:stretch/>
        </p:blipFill>
        <p:spPr>
          <a:xfrm>
            <a:off x="0" y="0"/>
            <a:ext cx="9144000" cy="6857999"/>
          </a:xfrm>
          <a:prstGeom prst="rect">
            <a:avLst/>
          </a:prstGeom>
        </p:spPr>
      </p:pic>
    </p:spTree>
    <p:extLst>
      <p:ext uri="{BB962C8B-B14F-4D97-AF65-F5344CB8AC3E}">
        <p14:creationId xmlns:p14="http://schemas.microsoft.com/office/powerpoint/2010/main" val="30481242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t>Slide </a:t>
            </a:r>
            <a:fld id="{D91806AB-7642-4D1E-9F6F-28D6196B77BC}" type="slidenum">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76</a:t>
            </a:fld>
            <a:endParaRPr kumimoji="0" lang="en-US" sz="900" b="0" i="0" u="none" strike="noStrike" kern="1200" cap="none" spc="0" normalizeH="0" baseline="0" noProof="0">
              <a:ln>
                <a:noFill/>
              </a:ln>
              <a:solidFill>
                <a:srgbClr val="474747"/>
              </a:solidFill>
              <a:effectLst/>
              <a:uLnTx/>
              <a:uFillTx/>
              <a:latin typeface="Arial" panose="020B0604020202020204" pitchFamily="34" charset="0"/>
              <a:ea typeface="+mn-ea"/>
              <a:cs typeface="Arial" panose="020B0604020202020204" pitchFamily="34" charset="0"/>
            </a:endParaRPr>
          </a:p>
        </p:txBody>
      </p:sp>
      <p:sp>
        <p:nvSpPr>
          <p:cNvPr id="5" name="Rectangle 4"/>
          <p:cNvSpPr/>
          <p:nvPr/>
        </p:nvSpPr>
        <p:spPr>
          <a:xfrm>
            <a:off x="0" y="559734"/>
            <a:ext cx="9144000" cy="857671"/>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TDS TCS credit received Table</a:t>
            </a:r>
          </a:p>
          <a:p>
            <a:pPr lvl="0" algn="ctr">
              <a:lnSpc>
                <a:spcPct val="115000"/>
              </a:lnSpc>
              <a:spcBef>
                <a:spcPts val="450"/>
              </a:spcBef>
              <a:spcAft>
                <a:spcPts val="450"/>
              </a:spcAft>
              <a:defRPr/>
            </a:pPr>
            <a:endParaRPr lang="en-US" altLang="en-US" b="1" dirty="0">
              <a:solidFill>
                <a:schemeClr val="bg2"/>
              </a:solidFill>
              <a:latin typeface="Trebuchet MS"/>
              <a:ea typeface="MS Mincho" panose="02020609040205080304" pitchFamily="49" charset="-128"/>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5534"/>
          <a:stretch/>
        </p:blipFill>
        <p:spPr>
          <a:xfrm>
            <a:off x="0" y="1"/>
            <a:ext cx="9144000" cy="6781800"/>
          </a:xfrm>
          <a:prstGeom prst="rect">
            <a:avLst/>
          </a:prstGeom>
        </p:spPr>
      </p:pic>
    </p:spTree>
    <p:extLst>
      <p:ext uri="{BB962C8B-B14F-4D97-AF65-F5344CB8AC3E}">
        <p14:creationId xmlns:p14="http://schemas.microsoft.com/office/powerpoint/2010/main" val="49364346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t>Slide </a:t>
            </a:r>
            <a:fld id="{D91806AB-7642-4D1E-9F6F-28D6196B77BC}" type="slidenum">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77</a:t>
            </a:fld>
            <a:endParaRPr kumimoji="0" lang="en-US" sz="900" b="0" i="0" u="none" strike="noStrike" kern="1200" cap="none" spc="0" normalizeH="0" baseline="0" noProof="0">
              <a:ln>
                <a:noFill/>
              </a:ln>
              <a:solidFill>
                <a:srgbClr val="474747"/>
              </a:solidFill>
              <a:effectLst/>
              <a:uLnTx/>
              <a:uFillTx/>
              <a:latin typeface="Arial" panose="020B0604020202020204" pitchFamily="34" charset="0"/>
              <a:ea typeface="+mn-ea"/>
              <a:cs typeface="Arial" panose="020B0604020202020204" pitchFamily="34" charset="0"/>
            </a:endParaRPr>
          </a:p>
        </p:txBody>
      </p:sp>
      <p:sp>
        <p:nvSpPr>
          <p:cNvPr id="5" name="Rectangle 4"/>
          <p:cNvSpPr/>
          <p:nvPr/>
        </p:nvSpPr>
        <p:spPr>
          <a:xfrm>
            <a:off x="0" y="559734"/>
            <a:ext cx="9144000" cy="857671"/>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TDS TCS credit received Table</a:t>
            </a:r>
          </a:p>
          <a:p>
            <a:pPr lvl="0" algn="ctr">
              <a:lnSpc>
                <a:spcPct val="115000"/>
              </a:lnSpc>
              <a:spcBef>
                <a:spcPts val="450"/>
              </a:spcBef>
              <a:spcAft>
                <a:spcPts val="450"/>
              </a:spcAft>
              <a:defRPr/>
            </a:pPr>
            <a:endParaRPr lang="en-US" altLang="en-US" b="1" dirty="0">
              <a:solidFill>
                <a:schemeClr val="bg2"/>
              </a:solidFill>
              <a:latin typeface="Trebuchet MS"/>
              <a:ea typeface="MS Mincho" panose="02020609040205080304" pitchFamily="49" charset="-128"/>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4762"/>
          <a:stretch/>
        </p:blipFill>
        <p:spPr>
          <a:xfrm>
            <a:off x="0" y="0"/>
            <a:ext cx="9144000" cy="6858000"/>
          </a:xfrm>
          <a:prstGeom prst="rect">
            <a:avLst/>
          </a:prstGeom>
        </p:spPr>
      </p:pic>
    </p:spTree>
    <p:extLst>
      <p:ext uri="{BB962C8B-B14F-4D97-AF65-F5344CB8AC3E}">
        <p14:creationId xmlns:p14="http://schemas.microsoft.com/office/powerpoint/2010/main" val="117493859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t>Slide </a:t>
            </a:r>
            <a:fld id="{D91806AB-7642-4D1E-9F6F-28D6196B77BC}" type="slidenum">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78</a:t>
            </a:fld>
            <a:endParaRPr kumimoji="0" lang="en-US" sz="900" b="0" i="0" u="none" strike="noStrike" kern="1200" cap="none" spc="0" normalizeH="0" baseline="0" noProof="0">
              <a:ln>
                <a:noFill/>
              </a:ln>
              <a:solidFill>
                <a:srgbClr val="474747"/>
              </a:solidFill>
              <a:effectLst/>
              <a:uLnTx/>
              <a:uFillTx/>
              <a:latin typeface="Arial" panose="020B0604020202020204" pitchFamily="34" charset="0"/>
              <a:ea typeface="+mn-ea"/>
              <a:cs typeface="Arial" panose="020B0604020202020204" pitchFamily="34" charset="0"/>
            </a:endParaRPr>
          </a:p>
        </p:txBody>
      </p:sp>
      <p:sp>
        <p:nvSpPr>
          <p:cNvPr id="5" name="Rectangle 4"/>
          <p:cNvSpPr/>
          <p:nvPr/>
        </p:nvSpPr>
        <p:spPr>
          <a:xfrm>
            <a:off x="0" y="559734"/>
            <a:ext cx="9144000" cy="857671"/>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TDS TCS credit received Table</a:t>
            </a:r>
          </a:p>
          <a:p>
            <a:pPr lvl="0" algn="ctr">
              <a:lnSpc>
                <a:spcPct val="115000"/>
              </a:lnSpc>
              <a:spcBef>
                <a:spcPts val="450"/>
              </a:spcBef>
              <a:spcAft>
                <a:spcPts val="450"/>
              </a:spcAft>
              <a:defRPr/>
            </a:pPr>
            <a:endParaRPr lang="en-US" altLang="en-US" b="1" dirty="0">
              <a:solidFill>
                <a:schemeClr val="bg2"/>
              </a:solidFill>
              <a:latin typeface="Trebuchet MS"/>
              <a:ea typeface="MS Mincho" panose="02020609040205080304" pitchFamily="49" charset="-12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78638"/>
          </a:xfrm>
          <a:prstGeom prst="rect">
            <a:avLst/>
          </a:prstGeom>
        </p:spPr>
      </p:pic>
    </p:spTree>
    <p:extLst>
      <p:ext uri="{BB962C8B-B14F-4D97-AF65-F5344CB8AC3E}">
        <p14:creationId xmlns:p14="http://schemas.microsoft.com/office/powerpoint/2010/main" val="31295683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t>Slide </a:t>
            </a:r>
            <a:fld id="{D91806AB-7642-4D1E-9F6F-28D6196B77BC}" type="slidenum">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79</a:t>
            </a:fld>
            <a:endParaRPr kumimoji="0" lang="en-US" sz="900" b="0" i="0" u="none" strike="noStrike" kern="1200" cap="none" spc="0" normalizeH="0" baseline="0" noProof="0">
              <a:ln>
                <a:noFill/>
              </a:ln>
              <a:solidFill>
                <a:srgbClr val="474747"/>
              </a:solidFill>
              <a:effectLst/>
              <a:uLnTx/>
              <a:uFillTx/>
              <a:latin typeface="Arial" panose="020B0604020202020204" pitchFamily="34" charset="0"/>
              <a:ea typeface="+mn-ea"/>
              <a:cs typeface="Arial" panose="020B0604020202020204" pitchFamily="34"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07410"/>
            <a:ext cx="9144000" cy="5140990"/>
          </a:xfrm>
          <a:prstGeom prst="rect">
            <a:avLst/>
          </a:prstGeom>
        </p:spPr>
      </p:pic>
    </p:spTree>
    <p:extLst>
      <p:ext uri="{BB962C8B-B14F-4D97-AF65-F5344CB8AC3E}">
        <p14:creationId xmlns:p14="http://schemas.microsoft.com/office/powerpoint/2010/main" val="35195177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a:xfrm>
            <a:off x="-22538" y="2590800"/>
            <a:ext cx="5235244" cy="452735"/>
          </a:xfrm>
        </p:spPr>
        <p:txBody>
          <a:bodyPr/>
          <a:lstStyle/>
          <a:p>
            <a:pPr algn="ctr"/>
            <a:r>
              <a:rPr lang="en-US" sz="3600" kern="1200" dirty="0">
                <a:solidFill>
                  <a:schemeClr val="bg2">
                    <a:lumMod val="75000"/>
                    <a:lumOff val="25000"/>
                  </a:schemeClr>
                </a:solidFill>
                <a:latin typeface="Trebuchet MS" panose="020B0603020202020204" pitchFamily="34" charset="0"/>
              </a:rPr>
              <a:t>Application for TDS registration</a:t>
            </a:r>
            <a:endParaRPr lang="en-US" sz="3600" dirty="0"/>
          </a:p>
        </p:txBody>
      </p:sp>
      <p:sp>
        <p:nvSpPr>
          <p:cNvPr id="4" name="Slide Number Placeholder 3"/>
          <p:cNvSpPr>
            <a:spLocks noGrp="1"/>
          </p:cNvSpPr>
          <p:nvPr>
            <p:ph type="sldNum" sz="quarter" idx="4294967295"/>
          </p:nvPr>
        </p:nvSpPr>
        <p:spPr>
          <a:xfrm>
            <a:off x="7086600" y="6513513"/>
            <a:ext cx="2057400" cy="365125"/>
          </a:xfr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t>Slide </a:t>
            </a:r>
            <a:fld id="{D91806AB-7642-4D1E-9F6F-28D6196B77BC}" type="slidenum">
              <a:rPr kumimoji="0" lang="en-US" sz="900" b="0" i="0" u="none" strike="noStrike" kern="1200" cap="none" spc="0" normalizeH="0" baseline="0" noProof="0" smtClean="0">
                <a:ln>
                  <a:noFill/>
                </a:ln>
                <a:solidFill>
                  <a:srgbClr val="474747"/>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8</a:t>
            </a:fld>
            <a:endParaRPr kumimoji="0" lang="en-US" sz="900" b="0" i="0" u="none" strike="noStrike" kern="1200" cap="none" spc="0" normalizeH="0" baseline="0" noProof="0">
              <a:ln>
                <a:noFill/>
              </a:ln>
              <a:solidFill>
                <a:srgbClr val="474747"/>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8294886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80</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sp>
        <p:nvSpPr>
          <p:cNvPr id="7" name="Rectangle 6"/>
          <p:cNvSpPr/>
          <p:nvPr/>
        </p:nvSpPr>
        <p:spPr>
          <a:xfrm>
            <a:off x="0" y="559734"/>
            <a:ext cx="9144000" cy="831061"/>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TDS Certificates</a:t>
            </a:r>
          </a:p>
          <a:p>
            <a:pPr lvl="0" algn="ctr">
              <a:lnSpc>
                <a:spcPct val="115000"/>
              </a:lnSpc>
              <a:spcBef>
                <a:spcPts val="450"/>
              </a:spcBef>
              <a:spcAft>
                <a:spcPts val="450"/>
              </a:spcAft>
              <a:defRPr/>
            </a:pPr>
            <a:endParaRPr lang="en-US" altLang="en-US" b="1" dirty="0">
              <a:solidFill>
                <a:schemeClr val="bg2"/>
              </a:solidFill>
              <a:latin typeface="Trebuchet MS"/>
              <a:ea typeface="MS Mincho" panose="02020609040205080304" pitchFamily="49" charset="-12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082726"/>
            <a:ext cx="9144000" cy="2692548"/>
          </a:xfrm>
          <a:prstGeom prst="rect">
            <a:avLst/>
          </a:prstGeom>
        </p:spPr>
      </p:pic>
    </p:spTree>
    <p:extLst>
      <p:ext uri="{BB962C8B-B14F-4D97-AF65-F5344CB8AC3E}">
        <p14:creationId xmlns:p14="http://schemas.microsoft.com/office/powerpoint/2010/main" val="595629070"/>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81</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73876"/>
            <a:ext cx="9144000" cy="2310248"/>
          </a:xfrm>
          <a:prstGeom prst="rect">
            <a:avLst/>
          </a:prstGeom>
        </p:spPr>
      </p:pic>
      <p:sp>
        <p:nvSpPr>
          <p:cNvPr id="9" name="Rectangle 8"/>
          <p:cNvSpPr/>
          <p:nvPr/>
        </p:nvSpPr>
        <p:spPr>
          <a:xfrm>
            <a:off x="0" y="559734"/>
            <a:ext cx="9144000" cy="831061"/>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TDS Certificates</a:t>
            </a:r>
          </a:p>
          <a:p>
            <a:pPr lvl="0" algn="ctr">
              <a:lnSpc>
                <a:spcPct val="115000"/>
              </a:lnSpc>
              <a:spcBef>
                <a:spcPts val="450"/>
              </a:spcBef>
              <a:spcAft>
                <a:spcPts val="450"/>
              </a:spcAft>
              <a:defRPr/>
            </a:pPr>
            <a:endParaRPr lang="en-US" altLang="en-US" b="1" dirty="0">
              <a:solidFill>
                <a:schemeClr val="bg2"/>
              </a:solidFill>
              <a:latin typeface="Trebuchet MS"/>
              <a:ea typeface="MS Mincho" panose="02020609040205080304" pitchFamily="49" charset="-128"/>
            </a:endParaRPr>
          </a:p>
        </p:txBody>
      </p:sp>
    </p:spTree>
    <p:extLst>
      <p:ext uri="{BB962C8B-B14F-4D97-AF65-F5344CB8AC3E}">
        <p14:creationId xmlns:p14="http://schemas.microsoft.com/office/powerpoint/2010/main" val="813983845"/>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82</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2336" y="2219156"/>
            <a:ext cx="8259328" cy="2419688"/>
          </a:xfrm>
          <a:prstGeom prst="rect">
            <a:avLst/>
          </a:prstGeom>
        </p:spPr>
      </p:pic>
      <p:sp>
        <p:nvSpPr>
          <p:cNvPr id="8" name="Rectangle 7"/>
          <p:cNvSpPr/>
          <p:nvPr/>
        </p:nvSpPr>
        <p:spPr>
          <a:xfrm>
            <a:off x="0" y="559734"/>
            <a:ext cx="9144000" cy="831061"/>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TDS Certificates</a:t>
            </a:r>
          </a:p>
          <a:p>
            <a:pPr lvl="0" algn="ctr">
              <a:lnSpc>
                <a:spcPct val="115000"/>
              </a:lnSpc>
              <a:spcBef>
                <a:spcPts val="450"/>
              </a:spcBef>
              <a:spcAft>
                <a:spcPts val="450"/>
              </a:spcAft>
              <a:defRPr/>
            </a:pPr>
            <a:endParaRPr lang="en-US" altLang="en-US" b="1" dirty="0">
              <a:solidFill>
                <a:schemeClr val="bg2"/>
              </a:solidFill>
              <a:latin typeface="Trebuchet MS"/>
              <a:ea typeface="MS Mincho" panose="02020609040205080304" pitchFamily="49" charset="-128"/>
            </a:endParaRPr>
          </a:p>
        </p:txBody>
      </p:sp>
    </p:spTree>
    <p:extLst>
      <p:ext uri="{BB962C8B-B14F-4D97-AF65-F5344CB8AC3E}">
        <p14:creationId xmlns:p14="http://schemas.microsoft.com/office/powerpoint/2010/main" val="1482602649"/>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83</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62" y="1371601"/>
            <a:ext cx="9170125" cy="4114800"/>
          </a:xfrm>
          <a:prstGeom prst="rect">
            <a:avLst/>
          </a:prstGeom>
        </p:spPr>
      </p:pic>
      <p:sp>
        <p:nvSpPr>
          <p:cNvPr id="8" name="Rectangle 7"/>
          <p:cNvSpPr/>
          <p:nvPr/>
        </p:nvSpPr>
        <p:spPr>
          <a:xfrm>
            <a:off x="0" y="559734"/>
            <a:ext cx="9144000" cy="831061"/>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TDS Certificates</a:t>
            </a:r>
          </a:p>
          <a:p>
            <a:pPr lvl="0" algn="ctr">
              <a:lnSpc>
                <a:spcPct val="115000"/>
              </a:lnSpc>
              <a:spcBef>
                <a:spcPts val="450"/>
              </a:spcBef>
              <a:spcAft>
                <a:spcPts val="450"/>
              </a:spcAft>
              <a:defRPr/>
            </a:pPr>
            <a:endParaRPr lang="en-US" altLang="en-US" b="1" dirty="0">
              <a:solidFill>
                <a:schemeClr val="bg2"/>
              </a:solidFill>
              <a:latin typeface="Trebuchet MS"/>
              <a:ea typeface="MS Mincho" panose="02020609040205080304" pitchFamily="49" charset="-128"/>
            </a:endParaRPr>
          </a:p>
        </p:txBody>
      </p:sp>
    </p:spTree>
    <p:extLst>
      <p:ext uri="{BB962C8B-B14F-4D97-AF65-F5344CB8AC3E}">
        <p14:creationId xmlns:p14="http://schemas.microsoft.com/office/powerpoint/2010/main" val="2885973717"/>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84</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sp>
        <p:nvSpPr>
          <p:cNvPr id="8" name="Rectangle 7"/>
          <p:cNvSpPr/>
          <p:nvPr/>
        </p:nvSpPr>
        <p:spPr>
          <a:xfrm>
            <a:off x="0" y="559734"/>
            <a:ext cx="9144000" cy="831061"/>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TDS Certificates</a:t>
            </a:r>
          </a:p>
          <a:p>
            <a:pPr lvl="0" algn="ctr">
              <a:lnSpc>
                <a:spcPct val="115000"/>
              </a:lnSpc>
              <a:spcBef>
                <a:spcPts val="450"/>
              </a:spcBef>
              <a:spcAft>
                <a:spcPts val="450"/>
              </a:spcAft>
              <a:defRPr/>
            </a:pPr>
            <a:endParaRPr lang="en-US" altLang="en-US" b="1" dirty="0">
              <a:solidFill>
                <a:schemeClr val="bg2"/>
              </a:solidFill>
              <a:latin typeface="Trebuchet MS"/>
              <a:ea typeface="MS Mincho" panose="02020609040205080304" pitchFamily="49" charset="-128"/>
            </a:endParaRPr>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t="-394" b="5533"/>
          <a:stretch/>
        </p:blipFill>
        <p:spPr>
          <a:xfrm>
            <a:off x="0" y="838200"/>
            <a:ext cx="9144000" cy="6019800"/>
          </a:xfrm>
          <a:prstGeom prst="rect">
            <a:avLst/>
          </a:prstGeom>
        </p:spPr>
      </p:pic>
    </p:spTree>
    <p:extLst>
      <p:ext uri="{BB962C8B-B14F-4D97-AF65-F5344CB8AC3E}">
        <p14:creationId xmlns:p14="http://schemas.microsoft.com/office/powerpoint/2010/main" val="4007146160"/>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85</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graphicFrame>
        <p:nvGraphicFramePr>
          <p:cNvPr id="4" name="Diagram 3"/>
          <p:cNvGraphicFramePr/>
          <p:nvPr>
            <p:extLst>
              <p:ext uri="{D42A27DB-BD31-4B8C-83A1-F6EECF244321}">
                <p14:modId xmlns:p14="http://schemas.microsoft.com/office/powerpoint/2010/main" val="200121466"/>
              </p:ext>
            </p:extLst>
          </p:nvPr>
        </p:nvGraphicFramePr>
        <p:xfrm>
          <a:off x="38100" y="1066800"/>
          <a:ext cx="9029700" cy="54467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0" y="533400"/>
            <a:ext cx="9144000" cy="369332"/>
          </a:xfrm>
          <a:prstGeom prst="rect">
            <a:avLst/>
          </a:prstGeom>
          <a:noFill/>
        </p:spPr>
        <p:txBody>
          <a:bodyPr wrap="square" rtlCol="0">
            <a:spAutoFit/>
          </a:bodyPr>
          <a:lstStyle/>
          <a:p>
            <a:pPr algn="ctr"/>
            <a:r>
              <a:rPr lang="en-US" dirty="0" smtClean="0"/>
              <a:t>Some Issues?</a:t>
            </a:r>
            <a:endParaRPr lang="en-US" dirty="0"/>
          </a:p>
        </p:txBody>
      </p:sp>
    </p:spTree>
    <p:extLst>
      <p:ext uri="{BB962C8B-B14F-4D97-AF65-F5344CB8AC3E}">
        <p14:creationId xmlns:p14="http://schemas.microsoft.com/office/powerpoint/2010/main" val="2359295907"/>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86</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graphicFrame>
        <p:nvGraphicFramePr>
          <p:cNvPr id="4" name="Diagram 3"/>
          <p:cNvGraphicFramePr/>
          <p:nvPr>
            <p:extLst>
              <p:ext uri="{D42A27DB-BD31-4B8C-83A1-F6EECF244321}">
                <p14:modId xmlns:p14="http://schemas.microsoft.com/office/powerpoint/2010/main" val="609271269"/>
              </p:ext>
            </p:extLst>
          </p:nvPr>
        </p:nvGraphicFramePr>
        <p:xfrm>
          <a:off x="38100" y="1066800"/>
          <a:ext cx="9029700" cy="54467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0" y="533400"/>
            <a:ext cx="9144000" cy="369332"/>
          </a:xfrm>
          <a:prstGeom prst="rect">
            <a:avLst/>
          </a:prstGeom>
          <a:noFill/>
        </p:spPr>
        <p:txBody>
          <a:bodyPr wrap="square" rtlCol="0">
            <a:spAutoFit/>
          </a:bodyPr>
          <a:lstStyle/>
          <a:p>
            <a:pPr algn="ctr"/>
            <a:r>
              <a:rPr lang="en-US" dirty="0" smtClean="0"/>
              <a:t>Some Issues?</a:t>
            </a:r>
            <a:endParaRPr lang="en-US" dirty="0"/>
          </a:p>
        </p:txBody>
      </p:sp>
    </p:spTree>
    <p:extLst>
      <p:ext uri="{BB962C8B-B14F-4D97-AF65-F5344CB8AC3E}">
        <p14:creationId xmlns:p14="http://schemas.microsoft.com/office/powerpoint/2010/main" val="406323432"/>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87</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graphicFrame>
        <p:nvGraphicFramePr>
          <p:cNvPr id="4" name="Diagram 3"/>
          <p:cNvGraphicFramePr/>
          <p:nvPr>
            <p:extLst>
              <p:ext uri="{D42A27DB-BD31-4B8C-83A1-F6EECF244321}">
                <p14:modId xmlns:p14="http://schemas.microsoft.com/office/powerpoint/2010/main" val="2024863893"/>
              </p:ext>
            </p:extLst>
          </p:nvPr>
        </p:nvGraphicFramePr>
        <p:xfrm>
          <a:off x="38100" y="1066800"/>
          <a:ext cx="9029700" cy="54467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0" y="533400"/>
            <a:ext cx="9144000" cy="369332"/>
          </a:xfrm>
          <a:prstGeom prst="rect">
            <a:avLst/>
          </a:prstGeom>
          <a:noFill/>
        </p:spPr>
        <p:txBody>
          <a:bodyPr wrap="square" rtlCol="0">
            <a:spAutoFit/>
          </a:bodyPr>
          <a:lstStyle/>
          <a:p>
            <a:pPr algn="ctr"/>
            <a:r>
              <a:rPr lang="en-US" dirty="0" smtClean="0"/>
              <a:t>Some Issues?</a:t>
            </a:r>
            <a:endParaRPr lang="en-US" dirty="0"/>
          </a:p>
        </p:txBody>
      </p:sp>
    </p:spTree>
    <p:extLst>
      <p:ext uri="{BB962C8B-B14F-4D97-AF65-F5344CB8AC3E}">
        <p14:creationId xmlns:p14="http://schemas.microsoft.com/office/powerpoint/2010/main" val="1908206751"/>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8600" y="4953000"/>
            <a:ext cx="8686800" cy="1171575"/>
          </a:xfrm>
        </p:spPr>
        <p:txBody>
          <a:bodyPr/>
          <a:lstStyle/>
          <a:p>
            <a:pPr>
              <a:defRPr/>
            </a:pPr>
            <a:r>
              <a:rPr lang="en-US" sz="2400" b="1" kern="1200" dirty="0">
                <a:solidFill>
                  <a:srgbClr val="00B050"/>
                </a:solidFill>
                <a:latin typeface="Trebuchet MS" panose="020B0603020202020204" pitchFamily="34" charset="0"/>
              </a:rPr>
              <a:t>Your feedback will help us plan and perform better!</a:t>
            </a:r>
          </a:p>
        </p:txBody>
      </p:sp>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88</a:t>
            </a:fld>
            <a:endParaRPr lang="en-US" altLang="en-US" smtClean="0">
              <a:solidFill>
                <a:srgbClr val="474747"/>
              </a:solidFill>
              <a:latin typeface="Arial" panose="020B0604020202020204" pitchFamily="34" charset="0"/>
            </a:endParaRPr>
          </a:p>
        </p:txBody>
      </p:sp>
      <p:sp>
        <p:nvSpPr>
          <p:cNvPr id="6"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indent="0">
              <a:buFont typeface="Wingdings" panose="05000000000000000000" pitchFamily="2" charset="2"/>
              <a:buNone/>
              <a:defRPr/>
            </a:pPr>
            <a:r>
              <a:rPr lang="en-US" sz="1800" b="1" dirty="0" smtClean="0">
                <a:solidFill>
                  <a:schemeClr val="bg1"/>
                </a:solidFill>
                <a:latin typeface="+mj-lt"/>
                <a:ea typeface="MS Mincho" panose="02020609040205080304" pitchFamily="49" charset="-128"/>
              </a:rPr>
              <a:t>Tax Deducted at Source</a:t>
            </a:r>
            <a:endParaRPr lang="en-US" altLang="en-US" sz="1800" b="1" kern="0" dirty="0">
              <a:solidFill>
                <a:schemeClr val="bg1"/>
              </a:solidFill>
              <a:latin typeface="+mj-lt"/>
            </a:endParaRPr>
          </a:p>
        </p:txBody>
      </p:sp>
      <p:pic>
        <p:nvPicPr>
          <p:cNvPr id="168965"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14613" y="1831975"/>
            <a:ext cx="3340100" cy="312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8058307"/>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Slide Number Placeholder 3"/>
          <p:cNvSpPr>
            <a:spLocks noGrp="1"/>
          </p:cNvSpPr>
          <p:nvPr>
            <p:ph type="sldNum" sz="quarter" idx="4294967295"/>
          </p:nvPr>
        </p:nvSpPr>
        <p:spPr>
          <a:xfrm>
            <a:off x="7086600" y="6513513"/>
            <a:ext cx="20574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678A72E1-56FA-4AB5-A1DF-6FDE0B9BD846}" type="slidenum">
              <a:rPr lang="en-US" altLang="en-US" smtClean="0">
                <a:solidFill>
                  <a:srgbClr val="474747"/>
                </a:solidFill>
                <a:latin typeface="Arial" panose="020B0604020202020204" pitchFamily="34" charset="0"/>
              </a:rPr>
              <a:pPr/>
              <a:t>89</a:t>
            </a:fld>
            <a:endParaRPr lang="en-US" altLang="en-US" smtClean="0">
              <a:solidFill>
                <a:srgbClr val="474747"/>
              </a:solidFill>
              <a:latin typeface="Arial" panose="020B0604020202020204" pitchFamily="34" charset="0"/>
            </a:endParaRPr>
          </a:p>
        </p:txBody>
      </p:sp>
    </p:spTree>
    <p:extLst>
      <p:ext uri="{BB962C8B-B14F-4D97-AF65-F5344CB8AC3E}">
        <p14:creationId xmlns:p14="http://schemas.microsoft.com/office/powerpoint/2010/main" val="33808604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Slide Number Placehold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r>
              <a:rPr lang="en-US" altLang="en-US" smtClean="0">
                <a:solidFill>
                  <a:srgbClr val="474747"/>
                </a:solidFill>
                <a:latin typeface="Arial" panose="020B0604020202020204" pitchFamily="34" charset="0"/>
              </a:rPr>
              <a:t>Slide </a:t>
            </a:r>
            <a:fld id="{1AAFD0CC-1E5F-4C59-99AC-0DA8A440B0CB}" type="slidenum">
              <a:rPr lang="en-US" altLang="en-US" smtClean="0">
                <a:solidFill>
                  <a:srgbClr val="474747"/>
                </a:solidFill>
                <a:latin typeface="Arial" panose="020B0604020202020204" pitchFamily="34" charset="0"/>
              </a:rPr>
              <a:pPr/>
              <a:t>9</a:t>
            </a:fld>
            <a:endParaRPr lang="en-US" altLang="en-US" smtClean="0">
              <a:solidFill>
                <a:srgbClr val="474747"/>
              </a:solidFill>
              <a:latin typeface="Arial" panose="020B0604020202020204" pitchFamily="34" charset="0"/>
            </a:endParaRPr>
          </a:p>
        </p:txBody>
      </p:sp>
      <p:sp>
        <p:nvSpPr>
          <p:cNvPr id="5" name="TextBox 4"/>
          <p:cNvSpPr txBox="1"/>
          <p:nvPr/>
        </p:nvSpPr>
        <p:spPr>
          <a:xfrm>
            <a:off x="0" y="1066800"/>
            <a:ext cx="9144000" cy="2123658"/>
          </a:xfrm>
          <a:prstGeom prst="rect">
            <a:avLst/>
          </a:prstGeom>
          <a:noFill/>
        </p:spPr>
        <p:txBody>
          <a:bodyPr wrap="square" rtlCol="0">
            <a:spAutoFit/>
          </a:bodyPr>
          <a:lstStyle/>
          <a:p>
            <a:pPr algn="ctr"/>
            <a:r>
              <a:rPr lang="en-US" sz="3200" b="1" dirty="0"/>
              <a:t>Irrespective of turnover of Supply </a:t>
            </a:r>
            <a:r>
              <a:rPr lang="en-US" sz="3600" b="1" dirty="0">
                <a:solidFill>
                  <a:srgbClr val="0070C0"/>
                </a:solidFill>
              </a:rPr>
              <a:t>persons</a:t>
            </a:r>
            <a:r>
              <a:rPr lang="en-US" sz="3200" b="1" dirty="0"/>
              <a:t> who are required to deduct tax under section 51, </a:t>
            </a:r>
            <a:r>
              <a:rPr lang="en-US" sz="3200" b="1" dirty="0">
                <a:solidFill>
                  <a:srgbClr val="FF0000"/>
                </a:solidFill>
              </a:rPr>
              <a:t>whether or not</a:t>
            </a:r>
            <a:r>
              <a:rPr lang="en-US" sz="3200" b="1" dirty="0"/>
              <a:t> separately registered under this </a:t>
            </a:r>
            <a:r>
              <a:rPr lang="en-US" sz="3200" b="1" dirty="0" smtClean="0"/>
              <a:t>Act</a:t>
            </a:r>
            <a:endParaRPr lang="en-US" sz="3200" dirty="0"/>
          </a:p>
        </p:txBody>
      </p:sp>
      <p:sp>
        <p:nvSpPr>
          <p:cNvPr id="7" name="Rectangle 6"/>
          <p:cNvSpPr/>
          <p:nvPr/>
        </p:nvSpPr>
        <p:spPr>
          <a:xfrm>
            <a:off x="0" y="559734"/>
            <a:ext cx="9144000" cy="384272"/>
          </a:xfrm>
          <a:prstGeom prst="rect">
            <a:avLst/>
          </a:prstGeom>
        </p:spPr>
        <p:txBody>
          <a:bodyPr wrap="square">
            <a:spAutoFit/>
          </a:bodyPr>
          <a:lstStyle/>
          <a:p>
            <a:pPr lvl="0" algn="ctr">
              <a:lnSpc>
                <a:spcPct val="115000"/>
              </a:lnSpc>
              <a:spcBef>
                <a:spcPts val="450"/>
              </a:spcBef>
              <a:spcAft>
                <a:spcPts val="450"/>
              </a:spcAft>
              <a:defRPr/>
            </a:pPr>
            <a:r>
              <a:rPr lang="en-US" altLang="en-US" b="1" dirty="0" smtClean="0">
                <a:solidFill>
                  <a:schemeClr val="bg2"/>
                </a:solidFill>
                <a:latin typeface="Trebuchet MS"/>
                <a:ea typeface="MS Mincho" panose="02020609040205080304" pitchFamily="49" charset="-128"/>
              </a:rPr>
              <a:t>Registration requirement</a:t>
            </a:r>
            <a:endParaRPr lang="en-US" altLang="en-US" b="1" dirty="0">
              <a:solidFill>
                <a:schemeClr val="bg2"/>
              </a:solidFill>
              <a:latin typeface="Trebuchet MS"/>
              <a:ea typeface="MS Mincho" panose="02020609040205080304" pitchFamily="49" charset="-128"/>
            </a:endParaRPr>
          </a:p>
        </p:txBody>
      </p:sp>
      <p:sp>
        <p:nvSpPr>
          <p:cNvPr id="8" name="Text Placeholder 2"/>
          <p:cNvSpPr txBox="1">
            <a:spLocks/>
          </p:cNvSpPr>
          <p:nvPr/>
        </p:nvSpPr>
        <p:spPr>
          <a:xfrm>
            <a:off x="588963" y="82550"/>
            <a:ext cx="7391400" cy="381000"/>
          </a:xfrm>
          <a:prstGeom prst="rect">
            <a:avLst/>
          </a:prstGeom>
        </p:spPr>
        <p:txBody>
          <a:bodyPr/>
          <a:lstStyle>
            <a:lvl1pPr marL="228600" indent="-228600" algn="l" rtl="0" eaLnBrk="0" fontAlgn="base" hangingPunct="0">
              <a:spcBef>
                <a:spcPct val="50000"/>
              </a:spcBef>
              <a:spcAft>
                <a:spcPct val="0"/>
              </a:spcAft>
              <a:buClr>
                <a:srgbClr val="AF2828"/>
              </a:buClr>
              <a:buSzPct val="80000"/>
              <a:buFont typeface="Wingdings" panose="05000000000000000000" pitchFamily="2" charset="2"/>
              <a:buChar char="n"/>
              <a:defRPr sz="1600">
                <a:solidFill>
                  <a:srgbClr val="000000"/>
                </a:solidFill>
                <a:latin typeface="Arial" pitchFamily="34" charset="0"/>
                <a:ea typeface="+mn-ea"/>
                <a:cs typeface="Arial" pitchFamily="34" charset="0"/>
              </a:defRPr>
            </a:lvl1pPr>
            <a:lvl2pPr marL="571500" indent="-228600"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2pPr>
            <a:lvl3pPr marL="914400" indent="-228600"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3pPr>
            <a:lvl4pPr marL="1262063" indent="-233363" algn="l" rtl="0" eaLnBrk="0" fontAlgn="base" hangingPunct="0">
              <a:spcBef>
                <a:spcPct val="25000"/>
              </a:spcBef>
              <a:spcAft>
                <a:spcPct val="0"/>
              </a:spcAft>
              <a:buClr>
                <a:srgbClr val="AF2828"/>
              </a:buClr>
              <a:buChar char="—"/>
              <a:defRPr sz="1600">
                <a:solidFill>
                  <a:srgbClr val="000000"/>
                </a:solidFill>
                <a:latin typeface="Arial" pitchFamily="34" charset="0"/>
                <a:cs typeface="Arial" pitchFamily="34" charset="0"/>
              </a:defRPr>
            </a:lvl4pPr>
            <a:lvl5pPr marL="1600200" indent="-223838" algn="l" rtl="0" eaLnBrk="0" fontAlgn="base" hangingPunct="0">
              <a:spcBef>
                <a:spcPct val="25000"/>
              </a:spcBef>
              <a:spcAft>
                <a:spcPct val="0"/>
              </a:spcAft>
              <a:buClr>
                <a:srgbClr val="AF2828"/>
              </a:buClr>
              <a:buSzPct val="70000"/>
              <a:buFont typeface="Wingdings" panose="05000000000000000000" pitchFamily="2" charset="2"/>
              <a:buChar char="n"/>
              <a:defRPr sz="1600">
                <a:solidFill>
                  <a:srgbClr val="000000"/>
                </a:solidFill>
                <a:latin typeface="Arial" pitchFamily="34" charset="0"/>
                <a:cs typeface="Arial" pitchFamily="34" charset="0"/>
              </a:defRPr>
            </a:lvl5pPr>
            <a:lvl6pPr marL="20574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1" fontAlgn="base" hangingPunct="1">
              <a:spcBef>
                <a:spcPct val="25000"/>
              </a:spcBef>
              <a:spcAft>
                <a:spcPct val="0"/>
              </a:spcAft>
              <a:buClr>
                <a:schemeClr val="accent1"/>
              </a:buClr>
              <a:buSzPct val="80000"/>
              <a:buFont typeface="Wingdings" pitchFamily="2" charset="2"/>
              <a:buChar char="n"/>
              <a:defRPr sz="1400">
                <a:solidFill>
                  <a:srgbClr val="474747"/>
                </a:solidFill>
                <a:latin typeface="+mn-lt"/>
              </a:defRPr>
            </a:lvl9pPr>
          </a:lstStyle>
          <a:p>
            <a:pPr marL="0" marR="0" lvl="0" indent="0" algn="l" defTabSz="914400" rtl="0" eaLnBrk="0" fontAlgn="base" latinLnBrk="0" hangingPunct="0">
              <a:lnSpc>
                <a:spcPct val="100000"/>
              </a:lnSpc>
              <a:spcBef>
                <a:spcPct val="50000"/>
              </a:spcBef>
              <a:spcAft>
                <a:spcPct val="0"/>
              </a:spcAft>
              <a:buClr>
                <a:srgbClr val="AF2828"/>
              </a:buClr>
              <a:buSzPct val="80000"/>
              <a:buFont typeface="Wingdings" panose="05000000000000000000" pitchFamily="2" charset="2"/>
              <a:buNone/>
              <a:tabLst/>
              <a:defRPr/>
            </a:pPr>
            <a:r>
              <a:rPr kumimoji="0" lang="en-US" sz="1800" b="1" i="0" u="none" strike="noStrike" kern="1200" cap="none" spc="0" normalizeH="0" baseline="0" noProof="0" dirty="0" smtClean="0">
                <a:ln>
                  <a:noFill/>
                </a:ln>
                <a:solidFill>
                  <a:srgbClr val="FFFFFF"/>
                </a:solidFill>
                <a:effectLst/>
                <a:uLnTx/>
                <a:uFillTx/>
                <a:latin typeface="Trebuchet MS"/>
                <a:ea typeface="MS Mincho" panose="02020609040205080304" pitchFamily="49" charset="-128"/>
                <a:cs typeface="Arial" pitchFamily="34" charset="0"/>
              </a:rPr>
              <a:t>Tax</a:t>
            </a:r>
            <a:r>
              <a:rPr kumimoji="0" lang="en-US" sz="1800" b="1" i="0" u="none" strike="noStrike" kern="1200" cap="none" spc="0" normalizeH="0" noProof="0" dirty="0" smtClean="0">
                <a:ln>
                  <a:noFill/>
                </a:ln>
                <a:solidFill>
                  <a:srgbClr val="FFFFFF"/>
                </a:solidFill>
                <a:effectLst/>
                <a:uLnTx/>
                <a:uFillTx/>
                <a:latin typeface="Trebuchet MS"/>
                <a:ea typeface="MS Mincho" panose="02020609040205080304" pitchFamily="49" charset="-128"/>
                <a:cs typeface="Arial" pitchFamily="34" charset="0"/>
              </a:rPr>
              <a:t> deducted at source</a:t>
            </a:r>
            <a:endParaRPr kumimoji="0" lang="en-US" altLang="en-US" sz="1800" b="1" i="0" u="none" strike="noStrike" kern="0" cap="none" spc="0" normalizeH="0" baseline="0" noProof="0" dirty="0">
              <a:ln>
                <a:noFill/>
              </a:ln>
              <a:solidFill>
                <a:srgbClr val="FFFFFF"/>
              </a:solidFill>
              <a:effectLst/>
              <a:uLnTx/>
              <a:uFillTx/>
              <a:latin typeface="Trebuchet MS"/>
              <a:ea typeface="+mn-ea"/>
              <a:cs typeface="Arial" pitchFamily="34" charset="0"/>
            </a:endParaRPr>
          </a:p>
        </p:txBody>
      </p:sp>
    </p:spTree>
    <p:extLst>
      <p:ext uri="{BB962C8B-B14F-4D97-AF65-F5344CB8AC3E}">
        <p14:creationId xmlns:p14="http://schemas.microsoft.com/office/powerpoint/2010/main" val="4209116507"/>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1_WK.Template_1">
  <a:themeElements>
    <a:clrScheme name="WK.Template_1 1">
      <a:dk1>
        <a:srgbClr val="474747"/>
      </a:dk1>
      <a:lt1>
        <a:srgbClr val="FFFFFF"/>
      </a:lt1>
      <a:dk2>
        <a:srgbClr val="80A7A5"/>
      </a:dk2>
      <a:lt2>
        <a:srgbClr val="061844"/>
      </a:lt2>
      <a:accent1>
        <a:srgbClr val="0768A9"/>
      </a:accent1>
      <a:accent2>
        <a:srgbClr val="6EBB1F"/>
      </a:accent2>
      <a:accent3>
        <a:srgbClr val="FFFFFF"/>
      </a:accent3>
      <a:accent4>
        <a:srgbClr val="3B3B3B"/>
      </a:accent4>
      <a:accent5>
        <a:srgbClr val="AAB9D1"/>
      </a:accent5>
      <a:accent6>
        <a:srgbClr val="63A91B"/>
      </a:accent6>
      <a:hlink>
        <a:srgbClr val="EE014C"/>
      </a:hlink>
      <a:folHlink>
        <a:srgbClr val="FFD100"/>
      </a:folHlink>
    </a:clrScheme>
    <a:fontScheme name="WK.Template_1">
      <a:majorFont>
        <a:latin typeface="Trebuchet MS"/>
        <a:ea typeface=""/>
        <a:cs typeface=""/>
      </a:majorFont>
      <a:minorFont>
        <a:latin typeface="Trebuchet MS"/>
        <a:ea typeface=""/>
        <a:cs typeface=""/>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rebuchet MS"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rebuchet MS" pitchFamily="34" charset="0"/>
          </a:defRPr>
        </a:defPPr>
      </a:lstStyle>
    </a:lnDef>
  </a:objectDefaults>
  <a:extraClrSchemeLst>
    <a:extraClrScheme>
      <a:clrScheme name="WK.Template_1 1">
        <a:dk1>
          <a:srgbClr val="474747"/>
        </a:dk1>
        <a:lt1>
          <a:srgbClr val="FFFFFF"/>
        </a:lt1>
        <a:dk2>
          <a:srgbClr val="80A7A5"/>
        </a:dk2>
        <a:lt2>
          <a:srgbClr val="061844"/>
        </a:lt2>
        <a:accent1>
          <a:srgbClr val="0768A9"/>
        </a:accent1>
        <a:accent2>
          <a:srgbClr val="6EBB1F"/>
        </a:accent2>
        <a:accent3>
          <a:srgbClr val="FFFFFF"/>
        </a:accent3>
        <a:accent4>
          <a:srgbClr val="3B3B3B"/>
        </a:accent4>
        <a:accent5>
          <a:srgbClr val="AAB9D1"/>
        </a:accent5>
        <a:accent6>
          <a:srgbClr val="63A91B"/>
        </a:accent6>
        <a:hlink>
          <a:srgbClr val="EE014C"/>
        </a:hlink>
        <a:folHlink>
          <a:srgbClr val="FFD100"/>
        </a:folHlink>
      </a:clrScheme>
      <a:clrMap bg1="lt1" tx1="dk1" bg2="lt2" tx2="dk2" accent1="accent1" accent2="accent2" accent3="accent3" accent4="accent4" accent5="accent5" accent6="accent6" hlink="hlink" folHlink="folHlink"/>
    </a:extraClrScheme>
    <a:extraClrScheme>
      <a:clrScheme name="WK.Template_1 2">
        <a:dk1>
          <a:srgbClr val="061844"/>
        </a:dk1>
        <a:lt1>
          <a:srgbClr val="FFFFFF"/>
        </a:lt1>
        <a:dk2>
          <a:srgbClr val="474747"/>
        </a:dk2>
        <a:lt2>
          <a:srgbClr val="80A7A5"/>
        </a:lt2>
        <a:accent1>
          <a:srgbClr val="0768A9"/>
        </a:accent1>
        <a:accent2>
          <a:srgbClr val="6EBB1F"/>
        </a:accent2>
        <a:accent3>
          <a:srgbClr val="B1B1B1"/>
        </a:accent3>
        <a:accent4>
          <a:srgbClr val="DADADA"/>
        </a:accent4>
        <a:accent5>
          <a:srgbClr val="AAB9D1"/>
        </a:accent5>
        <a:accent6>
          <a:srgbClr val="63A91B"/>
        </a:accent6>
        <a:hlink>
          <a:srgbClr val="EE014C"/>
        </a:hlink>
        <a:folHlink>
          <a:srgbClr val="FFD1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WK.Template_1">
  <a:themeElements>
    <a:clrScheme name="WK.Template_1 1">
      <a:dk1>
        <a:srgbClr val="474747"/>
      </a:dk1>
      <a:lt1>
        <a:srgbClr val="FFFFFF"/>
      </a:lt1>
      <a:dk2>
        <a:srgbClr val="80A7A5"/>
      </a:dk2>
      <a:lt2>
        <a:srgbClr val="061844"/>
      </a:lt2>
      <a:accent1>
        <a:srgbClr val="0768A9"/>
      </a:accent1>
      <a:accent2>
        <a:srgbClr val="6EBB1F"/>
      </a:accent2>
      <a:accent3>
        <a:srgbClr val="FFFFFF"/>
      </a:accent3>
      <a:accent4>
        <a:srgbClr val="3B3B3B"/>
      </a:accent4>
      <a:accent5>
        <a:srgbClr val="AAB9D1"/>
      </a:accent5>
      <a:accent6>
        <a:srgbClr val="63A91B"/>
      </a:accent6>
      <a:hlink>
        <a:srgbClr val="EE014C"/>
      </a:hlink>
      <a:folHlink>
        <a:srgbClr val="FFD100"/>
      </a:folHlink>
    </a:clrScheme>
    <a:fontScheme name="WK.Template_1">
      <a:majorFont>
        <a:latin typeface="Trebuchet MS"/>
        <a:ea typeface=""/>
        <a:cs typeface=""/>
      </a:majorFont>
      <a:minorFont>
        <a:latin typeface="Trebuchet MS"/>
        <a:ea typeface=""/>
        <a:cs typeface=""/>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rebuchet MS"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rebuchet MS" pitchFamily="34" charset="0"/>
          </a:defRPr>
        </a:defPPr>
      </a:lstStyle>
    </a:lnDef>
  </a:objectDefaults>
  <a:extraClrSchemeLst>
    <a:extraClrScheme>
      <a:clrScheme name="WK.Template_1 1">
        <a:dk1>
          <a:srgbClr val="474747"/>
        </a:dk1>
        <a:lt1>
          <a:srgbClr val="FFFFFF"/>
        </a:lt1>
        <a:dk2>
          <a:srgbClr val="80A7A5"/>
        </a:dk2>
        <a:lt2>
          <a:srgbClr val="061844"/>
        </a:lt2>
        <a:accent1>
          <a:srgbClr val="0768A9"/>
        </a:accent1>
        <a:accent2>
          <a:srgbClr val="6EBB1F"/>
        </a:accent2>
        <a:accent3>
          <a:srgbClr val="FFFFFF"/>
        </a:accent3>
        <a:accent4>
          <a:srgbClr val="3B3B3B"/>
        </a:accent4>
        <a:accent5>
          <a:srgbClr val="AAB9D1"/>
        </a:accent5>
        <a:accent6>
          <a:srgbClr val="63A91B"/>
        </a:accent6>
        <a:hlink>
          <a:srgbClr val="EE014C"/>
        </a:hlink>
        <a:folHlink>
          <a:srgbClr val="FFD100"/>
        </a:folHlink>
      </a:clrScheme>
      <a:clrMap bg1="lt1" tx1="dk1" bg2="lt2" tx2="dk2" accent1="accent1" accent2="accent2" accent3="accent3" accent4="accent4" accent5="accent5" accent6="accent6" hlink="hlink" folHlink="folHlink"/>
    </a:extraClrScheme>
    <a:extraClrScheme>
      <a:clrScheme name="WK.Template_1 2">
        <a:dk1>
          <a:srgbClr val="061844"/>
        </a:dk1>
        <a:lt1>
          <a:srgbClr val="FFFFFF"/>
        </a:lt1>
        <a:dk2>
          <a:srgbClr val="474747"/>
        </a:dk2>
        <a:lt2>
          <a:srgbClr val="80A7A5"/>
        </a:lt2>
        <a:accent1>
          <a:srgbClr val="0768A9"/>
        </a:accent1>
        <a:accent2>
          <a:srgbClr val="6EBB1F"/>
        </a:accent2>
        <a:accent3>
          <a:srgbClr val="B1B1B1"/>
        </a:accent3>
        <a:accent4>
          <a:srgbClr val="DADADA"/>
        </a:accent4>
        <a:accent5>
          <a:srgbClr val="AAB9D1"/>
        </a:accent5>
        <a:accent6>
          <a:srgbClr val="63A91B"/>
        </a:accent6>
        <a:hlink>
          <a:srgbClr val="EE014C"/>
        </a:hlink>
        <a:folHlink>
          <a:srgbClr val="FFD1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25BD893D7BF364FB4A4942206910CB0" ma:contentTypeVersion="" ma:contentTypeDescription="Create a new document." ma:contentTypeScope="" ma:versionID="54bd93f6d69e2b97c2dc2b4c4475d0b9">
  <xsd:schema xmlns:xsd="http://www.w3.org/2001/XMLSchema" xmlns:xs="http://www.w3.org/2001/XMLSchema" xmlns:p="http://schemas.microsoft.com/office/2006/metadata/properties" targetNamespace="http://schemas.microsoft.com/office/2006/metadata/properties" ma:root="true" ma:fieldsID="f3e687d5f98ee29b9cfcc2ff24550dc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5ECCCD3-6470-4333-ADE0-A0E6A94D5CA7}">
  <ds:schemaRefs>
    <ds:schemaRef ds:uri="http://schemas.microsoft.com/office/2006/metadata/properties"/>
    <ds:schemaRef ds:uri="http://purl.org/dc/dcmitype/"/>
    <ds:schemaRef ds:uri="http://schemas.microsoft.com/office/infopath/2007/PartnerControls"/>
    <ds:schemaRef ds:uri="http://www.w3.org/XML/1998/namespace"/>
    <ds:schemaRef ds:uri="http://purl.org/dc/elements/1.1/"/>
    <ds:schemaRef ds:uri="http://schemas.microsoft.com/office/2006/documentManagement/types"/>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EFDC7199-524A-4FEF-AEDC-3743F6A500B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67509</TotalTime>
  <Words>1621</Words>
  <Application>Microsoft Office PowerPoint</Application>
  <PresentationFormat>On-screen Show (4:3)</PresentationFormat>
  <Paragraphs>304</Paragraphs>
  <Slides>89</Slides>
  <Notes>7</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89</vt:i4>
      </vt:variant>
    </vt:vector>
  </HeadingPairs>
  <TitlesOfParts>
    <vt:vector size="98" baseType="lpstr">
      <vt:lpstr>MS Mincho</vt:lpstr>
      <vt:lpstr>Arial</vt:lpstr>
      <vt:lpstr>Calibri</vt:lpstr>
      <vt:lpstr>Cambria</vt:lpstr>
      <vt:lpstr>Times New Roman</vt:lpstr>
      <vt:lpstr>Trebuchet MS</vt:lpstr>
      <vt:lpstr>Wingdings</vt:lpstr>
      <vt:lpstr>1_WK.Template_1</vt:lpstr>
      <vt:lpstr>2_WK.Template_1</vt:lpstr>
      <vt:lpstr>Tax Deduction at Source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Infosys Technologies Limited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Anurag Borah</dc:creator>
  <cp:lastModifiedBy>Ikesh Nagpal</cp:lastModifiedBy>
  <cp:revision>8670</cp:revision>
  <dcterms:created xsi:type="dcterms:W3CDTF">2010-12-09T04:17:25Z</dcterms:created>
  <dcterms:modified xsi:type="dcterms:W3CDTF">2018-08-29T08:33:56Z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0x0101008CE90CEF0A98394FB340365186408700</vt:lpwstr>
  </property>
</Properties>
</file>