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Transportation services</a:t>
            </a:r>
            <a:br>
              <a:rPr lang="en-US" dirty="0" smtClean="0"/>
            </a:br>
            <a:r>
              <a:rPr lang="en-US" dirty="0" smtClean="0"/>
              <a:t>ALL ARE REGISTERED</a:t>
            </a:r>
            <a:endParaRPr lang="en-IN" dirty="0"/>
          </a:p>
        </p:txBody>
      </p:sp>
      <p:sp>
        <p:nvSpPr>
          <p:cNvPr id="3" name="Subtitle 2"/>
          <p:cNvSpPr>
            <a:spLocks noGrp="1"/>
          </p:cNvSpPr>
          <p:nvPr>
            <p:ph type="subTitle" idx="1"/>
          </p:nvPr>
        </p:nvSpPr>
        <p:spPr>
          <a:xfrm>
            <a:off x="1371600" y="3886200"/>
            <a:ext cx="7010400" cy="2743200"/>
          </a:xfrm>
        </p:spPr>
        <p:txBody>
          <a:bodyPr>
            <a:normAutofit lnSpcReduction="10000"/>
          </a:bodyPr>
          <a:lstStyle/>
          <a:p>
            <a:r>
              <a:rPr lang="en-US" dirty="0" smtClean="0"/>
              <a:t>IN case of the transportation services there are 3 parties</a:t>
            </a:r>
          </a:p>
          <a:p>
            <a:pPr marL="514350" indent="-514350">
              <a:buAutoNum type="arabicParenR"/>
            </a:pPr>
            <a:r>
              <a:rPr lang="en-US" dirty="0" smtClean="0"/>
              <a:t>Manufactures</a:t>
            </a:r>
          </a:p>
          <a:p>
            <a:pPr marL="514350" indent="-514350">
              <a:buAutoNum type="arabicParenR"/>
            </a:pPr>
            <a:r>
              <a:rPr lang="en-US" dirty="0" smtClean="0"/>
              <a:t>TRANAPORTER</a:t>
            </a:r>
          </a:p>
          <a:p>
            <a:pPr marL="514350" indent="-514350">
              <a:buAutoNum type="arabicParenR"/>
            </a:pPr>
            <a:r>
              <a:rPr lang="en-US" dirty="0" smtClean="0"/>
              <a:t>CONSUMER</a:t>
            </a:r>
          </a:p>
          <a:p>
            <a:pPr marL="514350" indent="-514350">
              <a:buAutoNum type="arabicParenR"/>
            </a:pPr>
            <a:endParaRPr lang="en-US" dirty="0" smtClean="0"/>
          </a:p>
          <a:p>
            <a:pPr marL="514350" indent="-514350">
              <a:buAutoNum type="arabicParenR"/>
            </a:pP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FROM MANUFACTURER POINT OF VIEW</a:t>
            </a:r>
            <a:endParaRPr lang="en-IN" dirty="0"/>
          </a:p>
        </p:txBody>
      </p:sp>
      <p:sp>
        <p:nvSpPr>
          <p:cNvPr id="3" name="Content Placeholder 2"/>
          <p:cNvSpPr>
            <a:spLocks noGrp="1"/>
          </p:cNvSpPr>
          <p:nvPr>
            <p:ph idx="1"/>
          </p:nvPr>
        </p:nvSpPr>
        <p:spPr/>
        <p:txBody>
          <a:bodyPr>
            <a:normAutofit fontScale="77500" lnSpcReduction="20000"/>
          </a:bodyPr>
          <a:lstStyle/>
          <a:p>
            <a:r>
              <a:rPr lang="en-US" dirty="0" smtClean="0"/>
              <a:t>1)  He manufactured one product and he is using one transportation and sending that goods to the consumer.</a:t>
            </a:r>
          </a:p>
          <a:p>
            <a:r>
              <a:rPr lang="en-US" dirty="0" smtClean="0"/>
              <a:t>2) The manufacturer has to collect that transportation charger from the consumer and paying it to the transporter</a:t>
            </a:r>
          </a:p>
          <a:p>
            <a:r>
              <a:rPr lang="en-US" dirty="0" smtClean="0"/>
              <a:t>3)The manufacturer is collecting transportation charges  from consumer means the </a:t>
            </a:r>
            <a:r>
              <a:rPr lang="en-US" dirty="0" err="1" smtClean="0"/>
              <a:t>comsumer</a:t>
            </a:r>
            <a:r>
              <a:rPr lang="en-US" dirty="0" smtClean="0"/>
              <a:t> is the DEBTOR and the manufacturer is paying that amount to the transporter means that transporter is a creditor to the manufacturer so here the account is closed with debit and credit</a:t>
            </a:r>
          </a:p>
          <a:p>
            <a:r>
              <a:rPr lang="en-US" dirty="0" smtClean="0"/>
              <a:t>4) In this case the manufacturer should collect </a:t>
            </a:r>
            <a:r>
              <a:rPr lang="en-US" dirty="0" err="1" smtClean="0"/>
              <a:t>gst</a:t>
            </a:r>
            <a:r>
              <a:rPr lang="en-US" dirty="0" smtClean="0"/>
              <a:t> from consumer and paid that amount EXATLY to the transporter</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FROM THE CONSUMER POINT OF VIEW</a:t>
            </a:r>
            <a:endParaRPr lang="en-IN" dirty="0"/>
          </a:p>
        </p:txBody>
      </p:sp>
      <p:sp>
        <p:nvSpPr>
          <p:cNvPr id="3" name="Content Placeholder 2"/>
          <p:cNvSpPr>
            <a:spLocks noGrp="1"/>
          </p:cNvSpPr>
          <p:nvPr>
            <p:ph idx="1"/>
          </p:nvPr>
        </p:nvSpPr>
        <p:spPr/>
        <p:txBody>
          <a:bodyPr/>
          <a:lstStyle/>
          <a:p>
            <a:r>
              <a:rPr lang="en-US" dirty="0" smtClean="0"/>
              <a:t>1) From the consumer point of he is receiving the services of the transporter and paying the cost of transportation to the manufacturer instead to the transporter so he has to claim input tax credit on that  transportation only </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FROM  TRANSPORTER POINT OF VIEW</a:t>
            </a:r>
            <a:endParaRPr lang="en-IN" dirty="0"/>
          </a:p>
        </p:txBody>
      </p:sp>
      <p:sp>
        <p:nvSpPr>
          <p:cNvPr id="3" name="Content Placeholder 2"/>
          <p:cNvSpPr>
            <a:spLocks noGrp="1"/>
          </p:cNvSpPr>
          <p:nvPr>
            <p:ph idx="1"/>
          </p:nvPr>
        </p:nvSpPr>
        <p:spPr/>
        <p:txBody>
          <a:bodyPr/>
          <a:lstStyle/>
          <a:p>
            <a:r>
              <a:rPr lang="en-US" dirty="0" smtClean="0"/>
              <a:t>1) The transporter should collect the GST </a:t>
            </a:r>
            <a:r>
              <a:rPr lang="en-US" dirty="0" err="1" smtClean="0"/>
              <a:t>Eiter</a:t>
            </a:r>
            <a:r>
              <a:rPr lang="en-US" dirty="0" smtClean="0"/>
              <a:t> from the manufacturer or from the consumer and should issue the  invoice to only those who is receiving the </a:t>
            </a:r>
            <a:r>
              <a:rPr lang="en-US" dirty="0" err="1" smtClean="0"/>
              <a:t>servises</a:t>
            </a:r>
            <a:r>
              <a:rPr lang="en-US" dirty="0" smtClean="0"/>
              <a:t> the payment </a:t>
            </a: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EXAMPLE-1</a:t>
            </a:r>
            <a:endParaRPr lang="en-IN" dirty="0"/>
          </a:p>
        </p:txBody>
      </p:sp>
      <p:sp>
        <p:nvSpPr>
          <p:cNvPr id="3" name="Content Placeholder 2"/>
          <p:cNvSpPr>
            <a:spLocks noGrp="1"/>
          </p:cNvSpPr>
          <p:nvPr>
            <p:ph idx="1"/>
          </p:nvPr>
        </p:nvSpPr>
        <p:spPr/>
        <p:txBody>
          <a:bodyPr>
            <a:normAutofit fontScale="85000" lnSpcReduction="20000"/>
          </a:bodyPr>
          <a:lstStyle/>
          <a:p>
            <a:r>
              <a:rPr lang="en-US" dirty="0" smtClean="0"/>
              <a:t>Ravi is a manufacturer and he is sending the 10000 value of the goods to the Ram and </a:t>
            </a:r>
            <a:r>
              <a:rPr lang="en-US" dirty="0" err="1" smtClean="0"/>
              <a:t>ravi</a:t>
            </a:r>
            <a:r>
              <a:rPr lang="en-US" dirty="0" smtClean="0"/>
              <a:t> is using the services of </a:t>
            </a:r>
            <a:r>
              <a:rPr lang="en-US" dirty="0" err="1" smtClean="0"/>
              <a:t>Ranga</a:t>
            </a:r>
            <a:r>
              <a:rPr lang="en-US" dirty="0" smtClean="0"/>
              <a:t> to transport the goods at a cost of 100</a:t>
            </a:r>
          </a:p>
          <a:p>
            <a:r>
              <a:rPr lang="en-US" dirty="0" smtClean="0"/>
              <a:t>ANSWERS</a:t>
            </a:r>
          </a:p>
          <a:p>
            <a:pPr>
              <a:buNone/>
            </a:pPr>
            <a:r>
              <a:rPr lang="en-US" dirty="0" smtClean="0"/>
              <a:t>   1)  Here the Ravi collect the 100  from the consumer and paying it to the RANGA</a:t>
            </a:r>
          </a:p>
          <a:p>
            <a:r>
              <a:rPr lang="en-US" dirty="0" smtClean="0"/>
              <a:t>2) RAM is receiving the services of RANGA</a:t>
            </a:r>
          </a:p>
          <a:p>
            <a:r>
              <a:rPr lang="en-US" dirty="0" smtClean="0"/>
              <a:t>3) RAM should claim that GST on 100 in his books as input tax credit</a:t>
            </a:r>
          </a:p>
          <a:p>
            <a:r>
              <a:rPr lang="en-US" dirty="0" smtClean="0"/>
              <a:t>4) RANGA should collect that GST ON 100 and claim it as </a:t>
            </a:r>
            <a:r>
              <a:rPr lang="en-US" smtClean="0"/>
              <a:t>an out put GST</a:t>
            </a:r>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300</Words>
  <Application>Microsoft Office PowerPoint</Application>
  <PresentationFormat>On-screen Show (4:3)</PresentationFormat>
  <Paragraphs>21</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Transportation services ALL ARE REGISTERED</vt:lpstr>
      <vt:lpstr>FROM MANUFACTURER POINT OF VIEW</vt:lpstr>
      <vt:lpstr>FROM THE CONSUMER POINT OF VIEW</vt:lpstr>
      <vt:lpstr>FROM  TRANSPORTER POINT OF VIEW</vt:lpstr>
      <vt:lpstr>EXAMPLE-1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Transportation services ALL ARE REGISTERED</dc:title>
  <dc:creator>Me</dc:creator>
  <cp:lastModifiedBy>Me</cp:lastModifiedBy>
  <cp:revision>12</cp:revision>
  <dcterms:created xsi:type="dcterms:W3CDTF">2006-08-16T00:00:00Z</dcterms:created>
  <dcterms:modified xsi:type="dcterms:W3CDTF">2017-07-19T11:25:46Z</dcterms:modified>
</cp:coreProperties>
</file>