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8" r:id="rId4"/>
    <p:sldId id="268" r:id="rId5"/>
    <p:sldId id="259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9" r:id="rId14"/>
    <p:sldId id="270" r:id="rId15"/>
    <p:sldId id="271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48" d="100"/>
          <a:sy n="48" d="100"/>
        </p:scale>
        <p:origin x="-5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E54AC9-CE13-4613-A7F9-F47344DD459B}" type="doc">
      <dgm:prSet loTypeId="urn:microsoft.com/office/officeart/2005/8/layout/radial6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107BEF92-0ECB-45B7-9604-69FA9AB7E134}">
      <dgm:prSet phldrT="[Text]"/>
      <dgm:spPr/>
      <dgm:t>
        <a:bodyPr/>
        <a:lstStyle/>
        <a:p>
          <a:r>
            <a:rPr lang="en-US" dirty="0" smtClean="0">
              <a:latin typeface="Arial Rounded MT Bold" pitchFamily="34" charset="0"/>
            </a:rPr>
            <a:t>To catch hold of assessee’s who are collecting  service tax but </a:t>
          </a:r>
          <a:r>
            <a:rPr lang="en-US" dirty="0" err="1" smtClean="0">
              <a:latin typeface="Arial Rounded MT Bold" pitchFamily="34" charset="0"/>
            </a:rPr>
            <a:t>but</a:t>
          </a:r>
          <a:r>
            <a:rPr lang="en-US" dirty="0" smtClean="0">
              <a:latin typeface="Arial Rounded MT Bold" pitchFamily="34" charset="0"/>
            </a:rPr>
            <a:t> not paying it</a:t>
          </a:r>
          <a:endParaRPr lang="en-IN" dirty="0">
            <a:latin typeface="Arial Rounded MT Bold" pitchFamily="34" charset="0"/>
          </a:endParaRPr>
        </a:p>
      </dgm:t>
    </dgm:pt>
    <dgm:pt modelId="{023F167F-46CD-47CB-931B-89D0BD941B6E}" type="parTrans" cxnId="{8F6F56D3-9D2A-419A-9969-14C60DBF3FB2}">
      <dgm:prSet/>
      <dgm:spPr/>
      <dgm:t>
        <a:bodyPr/>
        <a:lstStyle/>
        <a:p>
          <a:endParaRPr lang="en-IN"/>
        </a:p>
      </dgm:t>
    </dgm:pt>
    <dgm:pt modelId="{806C05F1-998E-46D2-8C9B-F006604049D7}" type="sibTrans" cxnId="{8F6F56D3-9D2A-419A-9969-14C60DBF3FB2}">
      <dgm:prSet/>
      <dgm:spPr/>
      <dgm:t>
        <a:bodyPr/>
        <a:lstStyle/>
        <a:p>
          <a:endParaRPr lang="en-IN"/>
        </a:p>
      </dgm:t>
    </dgm:pt>
    <dgm:pt modelId="{D7C1C8F7-06CA-41A7-BCDD-848147FDB110}">
      <dgm:prSet phldrT="[Text]"/>
      <dgm:spPr/>
      <dgm:t>
        <a:bodyPr/>
        <a:lstStyle/>
        <a:p>
          <a:r>
            <a:rPr lang="en-US" dirty="0" smtClean="0"/>
            <a:t>Service Provider</a:t>
          </a:r>
          <a:endParaRPr lang="en-IN" dirty="0"/>
        </a:p>
      </dgm:t>
    </dgm:pt>
    <dgm:pt modelId="{08C5BA11-9A6C-49AC-ADD5-DDBFBA50A2AC}" type="parTrans" cxnId="{441BC383-4785-4B15-AE9E-F53BC550DAA8}">
      <dgm:prSet/>
      <dgm:spPr/>
      <dgm:t>
        <a:bodyPr/>
        <a:lstStyle/>
        <a:p>
          <a:endParaRPr lang="en-IN"/>
        </a:p>
      </dgm:t>
    </dgm:pt>
    <dgm:pt modelId="{9E8E4176-AD3F-4049-93E7-22EF50AF2B05}" type="sibTrans" cxnId="{441BC383-4785-4B15-AE9E-F53BC550DAA8}">
      <dgm:prSet/>
      <dgm:spPr/>
      <dgm:t>
        <a:bodyPr/>
        <a:lstStyle/>
        <a:p>
          <a:endParaRPr lang="en-IN"/>
        </a:p>
      </dgm:t>
    </dgm:pt>
    <dgm:pt modelId="{B122DB46-252E-453E-9964-F0EAF7ACB55F}">
      <dgm:prSet phldrT="[Text]"/>
      <dgm:spPr/>
      <dgm:t>
        <a:bodyPr/>
        <a:lstStyle/>
        <a:p>
          <a:r>
            <a:rPr lang="en-US" dirty="0" smtClean="0"/>
            <a:t>Service Receiver</a:t>
          </a:r>
          <a:endParaRPr lang="en-IN" dirty="0"/>
        </a:p>
      </dgm:t>
    </dgm:pt>
    <dgm:pt modelId="{94FDD902-F3E6-434E-A173-088E6AC6A08E}" type="parTrans" cxnId="{816CB88C-42AE-4C0B-9CB9-5E6F1F7B703F}">
      <dgm:prSet/>
      <dgm:spPr/>
      <dgm:t>
        <a:bodyPr/>
        <a:lstStyle/>
        <a:p>
          <a:endParaRPr lang="en-IN"/>
        </a:p>
      </dgm:t>
    </dgm:pt>
    <dgm:pt modelId="{1CFE9543-2227-49FA-A865-79130CE25A5B}" type="sibTrans" cxnId="{816CB88C-42AE-4C0B-9CB9-5E6F1F7B703F}">
      <dgm:prSet/>
      <dgm:spPr/>
      <dgm:t>
        <a:bodyPr/>
        <a:lstStyle/>
        <a:p>
          <a:endParaRPr lang="en-IN"/>
        </a:p>
      </dgm:t>
    </dgm:pt>
    <dgm:pt modelId="{61BCAE71-E894-432C-AEA7-9FD35FFFB8A7}">
      <dgm:prSet phldrT="[Text]"/>
      <dgm:spPr/>
      <dgm:t>
        <a:bodyPr/>
        <a:lstStyle/>
        <a:p>
          <a:r>
            <a:rPr lang="en-US" dirty="0" smtClean="0"/>
            <a:t>Govt. of India</a:t>
          </a:r>
          <a:endParaRPr lang="en-IN" dirty="0"/>
        </a:p>
      </dgm:t>
    </dgm:pt>
    <dgm:pt modelId="{7B7452DF-FD46-477E-9E4A-0598E2C1C12D}" type="parTrans" cxnId="{3F47F8CE-96C6-4D8F-ACB1-0859AB0A3EDB}">
      <dgm:prSet/>
      <dgm:spPr/>
      <dgm:t>
        <a:bodyPr/>
        <a:lstStyle/>
        <a:p>
          <a:endParaRPr lang="en-IN"/>
        </a:p>
      </dgm:t>
    </dgm:pt>
    <dgm:pt modelId="{ED76FC7F-D707-44D5-94DB-ADAF34DCE64E}" type="sibTrans" cxnId="{3F47F8CE-96C6-4D8F-ACB1-0859AB0A3EDB}">
      <dgm:prSet/>
      <dgm:spPr/>
      <dgm:t>
        <a:bodyPr/>
        <a:lstStyle/>
        <a:p>
          <a:endParaRPr lang="en-IN"/>
        </a:p>
      </dgm:t>
    </dgm:pt>
    <dgm:pt modelId="{39C11376-EE6F-49AE-A962-4746BE56718A}">
      <dgm:prSet phldrT="[Text]"/>
      <dgm:spPr/>
      <dgm:t>
        <a:bodyPr/>
        <a:lstStyle/>
        <a:p>
          <a:endParaRPr lang="en-IN" dirty="0"/>
        </a:p>
      </dgm:t>
    </dgm:pt>
    <dgm:pt modelId="{5AF60F52-8C20-4015-BB58-6AF25F752C19}" type="parTrans" cxnId="{2B803F30-FEAC-479B-88A8-205E8ADC278D}">
      <dgm:prSet/>
      <dgm:spPr/>
      <dgm:t>
        <a:bodyPr/>
        <a:lstStyle/>
        <a:p>
          <a:endParaRPr lang="en-IN"/>
        </a:p>
      </dgm:t>
    </dgm:pt>
    <dgm:pt modelId="{D78408D6-0648-419A-A575-CBBEB3A2703E}" type="sibTrans" cxnId="{2B803F30-FEAC-479B-88A8-205E8ADC278D}">
      <dgm:prSet/>
      <dgm:spPr/>
      <dgm:t>
        <a:bodyPr/>
        <a:lstStyle/>
        <a:p>
          <a:endParaRPr lang="en-IN"/>
        </a:p>
      </dgm:t>
    </dgm:pt>
    <dgm:pt modelId="{E4F02816-B77A-470D-8DA4-A424EC1D06AB}" type="pres">
      <dgm:prSet presAssocID="{6DE54AC9-CE13-4613-A7F9-F47344DD459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F6A2F2-1BC8-4CEA-8D8B-3DE13D33F399}" type="pres">
      <dgm:prSet presAssocID="{107BEF92-0ECB-45B7-9604-69FA9AB7E134}" presName="centerShape" presStyleLbl="node0" presStyleIdx="0" presStyleCnt="1" custScaleX="141178" custScaleY="126573"/>
      <dgm:spPr/>
      <dgm:t>
        <a:bodyPr/>
        <a:lstStyle/>
        <a:p>
          <a:endParaRPr lang="en-IN"/>
        </a:p>
      </dgm:t>
    </dgm:pt>
    <dgm:pt modelId="{7C6AB19A-47CB-4891-AC39-8CFA854A3804}" type="pres">
      <dgm:prSet presAssocID="{D7C1C8F7-06CA-41A7-BCDD-848147FDB11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3519763-7D49-420E-BCDE-F55CCF6DD5F8}" type="pres">
      <dgm:prSet presAssocID="{D7C1C8F7-06CA-41A7-BCDD-848147FDB110}" presName="dummy" presStyleCnt="0"/>
      <dgm:spPr/>
    </dgm:pt>
    <dgm:pt modelId="{CC278413-7BA1-4228-839D-837005DFDADE}" type="pres">
      <dgm:prSet presAssocID="{9E8E4176-AD3F-4049-93E7-22EF50AF2B05}" presName="sibTrans" presStyleLbl="sibTrans2D1" presStyleIdx="0" presStyleCnt="3"/>
      <dgm:spPr/>
      <dgm:t>
        <a:bodyPr/>
        <a:lstStyle/>
        <a:p>
          <a:endParaRPr lang="en-US"/>
        </a:p>
      </dgm:t>
    </dgm:pt>
    <dgm:pt modelId="{4534C856-F295-4FB7-985C-EC400BBCF3CA}" type="pres">
      <dgm:prSet presAssocID="{B122DB46-252E-453E-9964-F0EAF7ACB55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5B201F-D73C-4A09-99A0-BA0DAE05495F}" type="pres">
      <dgm:prSet presAssocID="{B122DB46-252E-453E-9964-F0EAF7ACB55F}" presName="dummy" presStyleCnt="0"/>
      <dgm:spPr/>
    </dgm:pt>
    <dgm:pt modelId="{22FF67C3-BF6D-4785-85C6-D57519522B07}" type="pres">
      <dgm:prSet presAssocID="{1CFE9543-2227-49FA-A865-79130CE25A5B}" presName="sibTrans" presStyleLbl="sibTrans2D1" presStyleIdx="1" presStyleCnt="3"/>
      <dgm:spPr/>
      <dgm:t>
        <a:bodyPr/>
        <a:lstStyle/>
        <a:p>
          <a:endParaRPr lang="en-US"/>
        </a:p>
      </dgm:t>
    </dgm:pt>
    <dgm:pt modelId="{893E9B85-3483-4A84-950D-0A575D52D08E}" type="pres">
      <dgm:prSet presAssocID="{61BCAE71-E894-432C-AEA7-9FD35FFFB8A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8C7ADE-2C37-4507-95A8-1F3F3E6C73EE}" type="pres">
      <dgm:prSet presAssocID="{61BCAE71-E894-432C-AEA7-9FD35FFFB8A7}" presName="dummy" presStyleCnt="0"/>
      <dgm:spPr/>
    </dgm:pt>
    <dgm:pt modelId="{084B9654-BAAA-407D-91AC-BB8D4AB45B3E}" type="pres">
      <dgm:prSet presAssocID="{ED76FC7F-D707-44D5-94DB-ADAF34DCE64E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3F47F8CE-96C6-4D8F-ACB1-0859AB0A3EDB}" srcId="{107BEF92-0ECB-45B7-9604-69FA9AB7E134}" destId="{61BCAE71-E894-432C-AEA7-9FD35FFFB8A7}" srcOrd="2" destOrd="0" parTransId="{7B7452DF-FD46-477E-9E4A-0598E2C1C12D}" sibTransId="{ED76FC7F-D707-44D5-94DB-ADAF34DCE64E}"/>
    <dgm:cxn modelId="{220278E1-FEBA-4DEB-90B8-A3C3115430DE}" type="presOf" srcId="{1CFE9543-2227-49FA-A865-79130CE25A5B}" destId="{22FF67C3-BF6D-4785-85C6-D57519522B07}" srcOrd="0" destOrd="0" presId="urn:microsoft.com/office/officeart/2005/8/layout/radial6"/>
    <dgm:cxn modelId="{FDAB7503-E7C6-48BF-ADF9-FBC2DB145655}" type="presOf" srcId="{B122DB46-252E-453E-9964-F0EAF7ACB55F}" destId="{4534C856-F295-4FB7-985C-EC400BBCF3CA}" srcOrd="0" destOrd="0" presId="urn:microsoft.com/office/officeart/2005/8/layout/radial6"/>
    <dgm:cxn modelId="{EFBA4AED-F8EA-42C2-989B-75693C665CC5}" type="presOf" srcId="{107BEF92-0ECB-45B7-9604-69FA9AB7E134}" destId="{D7F6A2F2-1BC8-4CEA-8D8B-3DE13D33F399}" srcOrd="0" destOrd="0" presId="urn:microsoft.com/office/officeart/2005/8/layout/radial6"/>
    <dgm:cxn modelId="{6C732318-F3CE-4523-B75E-5C49D0E06950}" type="presOf" srcId="{ED76FC7F-D707-44D5-94DB-ADAF34DCE64E}" destId="{084B9654-BAAA-407D-91AC-BB8D4AB45B3E}" srcOrd="0" destOrd="0" presId="urn:microsoft.com/office/officeart/2005/8/layout/radial6"/>
    <dgm:cxn modelId="{C1D4FD5B-F665-4FA9-B9BE-5C0FB1700C61}" type="presOf" srcId="{61BCAE71-E894-432C-AEA7-9FD35FFFB8A7}" destId="{893E9B85-3483-4A84-950D-0A575D52D08E}" srcOrd="0" destOrd="0" presId="urn:microsoft.com/office/officeart/2005/8/layout/radial6"/>
    <dgm:cxn modelId="{441BC383-4785-4B15-AE9E-F53BC550DAA8}" srcId="{107BEF92-0ECB-45B7-9604-69FA9AB7E134}" destId="{D7C1C8F7-06CA-41A7-BCDD-848147FDB110}" srcOrd="0" destOrd="0" parTransId="{08C5BA11-9A6C-49AC-ADD5-DDBFBA50A2AC}" sibTransId="{9E8E4176-AD3F-4049-93E7-22EF50AF2B05}"/>
    <dgm:cxn modelId="{E14143EE-ACBD-4573-B769-30624E37D10B}" type="presOf" srcId="{6DE54AC9-CE13-4613-A7F9-F47344DD459B}" destId="{E4F02816-B77A-470D-8DA4-A424EC1D06AB}" srcOrd="0" destOrd="0" presId="urn:microsoft.com/office/officeart/2005/8/layout/radial6"/>
    <dgm:cxn modelId="{7374B81D-BA3D-407F-BF87-948C55E89F09}" type="presOf" srcId="{D7C1C8F7-06CA-41A7-BCDD-848147FDB110}" destId="{7C6AB19A-47CB-4891-AC39-8CFA854A3804}" srcOrd="0" destOrd="0" presId="urn:microsoft.com/office/officeart/2005/8/layout/radial6"/>
    <dgm:cxn modelId="{8F6F56D3-9D2A-419A-9969-14C60DBF3FB2}" srcId="{6DE54AC9-CE13-4613-A7F9-F47344DD459B}" destId="{107BEF92-0ECB-45B7-9604-69FA9AB7E134}" srcOrd="0" destOrd="0" parTransId="{023F167F-46CD-47CB-931B-89D0BD941B6E}" sibTransId="{806C05F1-998E-46D2-8C9B-F006604049D7}"/>
    <dgm:cxn modelId="{816CB88C-42AE-4C0B-9CB9-5E6F1F7B703F}" srcId="{107BEF92-0ECB-45B7-9604-69FA9AB7E134}" destId="{B122DB46-252E-453E-9964-F0EAF7ACB55F}" srcOrd="1" destOrd="0" parTransId="{94FDD902-F3E6-434E-A173-088E6AC6A08E}" sibTransId="{1CFE9543-2227-49FA-A865-79130CE25A5B}"/>
    <dgm:cxn modelId="{FE04C9B6-57F3-4F8B-A9BB-ED6A269CBF44}" type="presOf" srcId="{9E8E4176-AD3F-4049-93E7-22EF50AF2B05}" destId="{CC278413-7BA1-4228-839D-837005DFDADE}" srcOrd="0" destOrd="0" presId="urn:microsoft.com/office/officeart/2005/8/layout/radial6"/>
    <dgm:cxn modelId="{2B803F30-FEAC-479B-88A8-205E8ADC278D}" srcId="{6DE54AC9-CE13-4613-A7F9-F47344DD459B}" destId="{39C11376-EE6F-49AE-A962-4746BE56718A}" srcOrd="1" destOrd="0" parTransId="{5AF60F52-8C20-4015-BB58-6AF25F752C19}" sibTransId="{D78408D6-0648-419A-A575-CBBEB3A2703E}"/>
    <dgm:cxn modelId="{2A1B9BE5-FC27-4C2C-95AB-538A35513BF5}" type="presParOf" srcId="{E4F02816-B77A-470D-8DA4-A424EC1D06AB}" destId="{D7F6A2F2-1BC8-4CEA-8D8B-3DE13D33F399}" srcOrd="0" destOrd="0" presId="urn:microsoft.com/office/officeart/2005/8/layout/radial6"/>
    <dgm:cxn modelId="{DB95ADF6-E14B-4793-AB5A-B9E63E0148A1}" type="presParOf" srcId="{E4F02816-B77A-470D-8DA4-A424EC1D06AB}" destId="{7C6AB19A-47CB-4891-AC39-8CFA854A3804}" srcOrd="1" destOrd="0" presId="urn:microsoft.com/office/officeart/2005/8/layout/radial6"/>
    <dgm:cxn modelId="{A69B7CC8-3028-41A5-A84A-F8E917B67A58}" type="presParOf" srcId="{E4F02816-B77A-470D-8DA4-A424EC1D06AB}" destId="{63519763-7D49-420E-BCDE-F55CCF6DD5F8}" srcOrd="2" destOrd="0" presId="urn:microsoft.com/office/officeart/2005/8/layout/radial6"/>
    <dgm:cxn modelId="{87657EA9-B79B-49FC-8525-7A939FC9D28D}" type="presParOf" srcId="{E4F02816-B77A-470D-8DA4-A424EC1D06AB}" destId="{CC278413-7BA1-4228-839D-837005DFDADE}" srcOrd="3" destOrd="0" presId="urn:microsoft.com/office/officeart/2005/8/layout/radial6"/>
    <dgm:cxn modelId="{A45C4BA0-32C9-42ED-8404-35AB291A3BDF}" type="presParOf" srcId="{E4F02816-B77A-470D-8DA4-A424EC1D06AB}" destId="{4534C856-F295-4FB7-985C-EC400BBCF3CA}" srcOrd="4" destOrd="0" presId="urn:microsoft.com/office/officeart/2005/8/layout/radial6"/>
    <dgm:cxn modelId="{A7B7FF3E-8041-4D0E-B2A2-7417D59B5CA6}" type="presParOf" srcId="{E4F02816-B77A-470D-8DA4-A424EC1D06AB}" destId="{395B201F-D73C-4A09-99A0-BA0DAE05495F}" srcOrd="5" destOrd="0" presId="urn:microsoft.com/office/officeart/2005/8/layout/radial6"/>
    <dgm:cxn modelId="{EAE3AAB7-952E-4E07-B040-95825B174285}" type="presParOf" srcId="{E4F02816-B77A-470D-8DA4-A424EC1D06AB}" destId="{22FF67C3-BF6D-4785-85C6-D57519522B07}" srcOrd="6" destOrd="0" presId="urn:microsoft.com/office/officeart/2005/8/layout/radial6"/>
    <dgm:cxn modelId="{8739A05E-3689-4143-A250-13989C016C72}" type="presParOf" srcId="{E4F02816-B77A-470D-8DA4-A424EC1D06AB}" destId="{893E9B85-3483-4A84-950D-0A575D52D08E}" srcOrd="7" destOrd="0" presId="urn:microsoft.com/office/officeart/2005/8/layout/radial6"/>
    <dgm:cxn modelId="{4BDD18E3-8804-49CB-922A-DB5D66CA7829}" type="presParOf" srcId="{E4F02816-B77A-470D-8DA4-A424EC1D06AB}" destId="{F48C7ADE-2C37-4507-95A8-1F3F3E6C73EE}" srcOrd="8" destOrd="0" presId="urn:microsoft.com/office/officeart/2005/8/layout/radial6"/>
    <dgm:cxn modelId="{6E020E76-9671-4202-B99E-9614234DDE55}" type="presParOf" srcId="{E4F02816-B77A-470D-8DA4-A424EC1D06AB}" destId="{084B9654-BAAA-407D-91AC-BB8D4AB45B3E}" srcOrd="9" destOrd="0" presId="urn:microsoft.com/office/officeart/2005/8/layout/radial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931CFC-F9AF-4A99-B752-03054CAF24C2}" type="doc">
      <dgm:prSet loTypeId="urn:microsoft.com/office/officeart/2005/8/layout/hList7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4517E388-4C5D-47D4-8A7B-F32BAFF6654F}">
      <dgm:prSet custT="1"/>
      <dgm:spPr/>
      <dgm:t>
        <a:bodyPr/>
        <a:lstStyle/>
        <a:p>
          <a:pPr rtl="0"/>
          <a:r>
            <a:rPr lang="en-US" sz="2400" dirty="0" smtClean="0"/>
            <a:t>Central Govt. has issued Notification No. 30/2012 dated 20/06/2012</a:t>
          </a:r>
          <a:endParaRPr lang="en-IN" sz="2400" dirty="0"/>
        </a:p>
      </dgm:t>
    </dgm:pt>
    <dgm:pt modelId="{14855DF0-4151-4DA9-A52B-F1AE1E8995DC}" type="parTrans" cxnId="{90EC3665-402C-458C-933C-7FAFCFACD08B}">
      <dgm:prSet/>
      <dgm:spPr/>
      <dgm:t>
        <a:bodyPr/>
        <a:lstStyle/>
        <a:p>
          <a:endParaRPr lang="en-IN"/>
        </a:p>
      </dgm:t>
    </dgm:pt>
    <dgm:pt modelId="{C15C6936-A84D-4DCA-82C6-7A429F88BC37}" type="sibTrans" cxnId="{90EC3665-402C-458C-933C-7FAFCFACD08B}">
      <dgm:prSet/>
      <dgm:spPr/>
      <dgm:t>
        <a:bodyPr/>
        <a:lstStyle/>
        <a:p>
          <a:endParaRPr lang="en-IN"/>
        </a:p>
      </dgm:t>
    </dgm:pt>
    <dgm:pt modelId="{30CCCA7A-87D3-4B6E-9897-B8F2D526D887}">
      <dgm:prSet/>
      <dgm:spPr/>
      <dgm:t>
        <a:bodyPr/>
        <a:lstStyle/>
        <a:p>
          <a:pPr rtl="0"/>
          <a:r>
            <a:rPr lang="en-US" b="1" i="1" dirty="0" smtClean="0"/>
            <a:t>Which specified where service Provided by in the manner so specified where the part of Service Tax Has to be paid by the Service Receiver</a:t>
          </a:r>
          <a:endParaRPr lang="en-IN" b="1" i="1" dirty="0"/>
        </a:p>
      </dgm:t>
    </dgm:pt>
    <dgm:pt modelId="{71454404-9185-45CE-8F61-831B01BC2A0A}" type="parTrans" cxnId="{5A7EB2AE-8836-49A0-AB9B-3F199E37EC6C}">
      <dgm:prSet/>
      <dgm:spPr/>
      <dgm:t>
        <a:bodyPr/>
        <a:lstStyle/>
        <a:p>
          <a:endParaRPr lang="en-IN"/>
        </a:p>
      </dgm:t>
    </dgm:pt>
    <dgm:pt modelId="{4F2D71AD-7256-4C75-9509-3236B185A87A}" type="sibTrans" cxnId="{5A7EB2AE-8836-49A0-AB9B-3F199E37EC6C}">
      <dgm:prSet/>
      <dgm:spPr/>
      <dgm:t>
        <a:bodyPr/>
        <a:lstStyle/>
        <a:p>
          <a:endParaRPr lang="en-IN"/>
        </a:p>
      </dgm:t>
    </dgm:pt>
    <dgm:pt modelId="{82C667B5-B14E-432B-AFFA-087FB5691184}">
      <dgm:prSet/>
      <dgm:spPr/>
      <dgm:t>
        <a:bodyPr/>
        <a:lstStyle/>
        <a:p>
          <a:pPr rtl="0"/>
          <a:r>
            <a:rPr lang="en-US" b="1" i="1" dirty="0" smtClean="0"/>
            <a:t>It also specifies the extent of </a:t>
          </a:r>
          <a:r>
            <a:rPr lang="en-US" b="1" i="1" dirty="0" err="1" smtClean="0"/>
            <a:t>STLthat</a:t>
          </a:r>
          <a:r>
            <a:rPr lang="en-US" b="1" i="1" dirty="0" smtClean="0"/>
            <a:t> has to be discharged by Service Receiver</a:t>
          </a:r>
          <a:endParaRPr lang="en-IN" b="1" i="1" dirty="0"/>
        </a:p>
      </dgm:t>
    </dgm:pt>
    <dgm:pt modelId="{E3F68179-A0AB-41A9-9986-DD68057343ED}" type="parTrans" cxnId="{96D96E64-02AF-4699-97CF-A06454AC3329}">
      <dgm:prSet/>
      <dgm:spPr/>
      <dgm:t>
        <a:bodyPr/>
        <a:lstStyle/>
        <a:p>
          <a:endParaRPr lang="en-IN"/>
        </a:p>
      </dgm:t>
    </dgm:pt>
    <dgm:pt modelId="{B9A2F8B2-9FDA-4EE8-96B8-BDB1B0FAE68E}" type="sibTrans" cxnId="{96D96E64-02AF-4699-97CF-A06454AC3329}">
      <dgm:prSet/>
      <dgm:spPr/>
      <dgm:t>
        <a:bodyPr/>
        <a:lstStyle/>
        <a:p>
          <a:endParaRPr lang="en-IN"/>
        </a:p>
      </dgm:t>
    </dgm:pt>
    <dgm:pt modelId="{9DF970B6-2FE6-410A-B271-BCB0B4CCC55C}" type="pres">
      <dgm:prSet presAssocID="{43931CFC-F9AF-4A99-B752-03054CAF24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36A3D1-522E-4B5C-ACA3-B6B11285B039}" type="pres">
      <dgm:prSet presAssocID="{43931CFC-F9AF-4A99-B752-03054CAF24C2}" presName="fgShape" presStyleLbl="fgShp" presStyleIdx="0" presStyleCnt="1"/>
      <dgm:spPr/>
    </dgm:pt>
    <dgm:pt modelId="{F5631D65-11E2-41CA-AC22-AAF92F8E9CBF}" type="pres">
      <dgm:prSet presAssocID="{43931CFC-F9AF-4A99-B752-03054CAF24C2}" presName="linComp" presStyleCnt="0"/>
      <dgm:spPr/>
    </dgm:pt>
    <dgm:pt modelId="{AB840855-ABBC-4271-B4C5-170A1086DA70}" type="pres">
      <dgm:prSet presAssocID="{4517E388-4C5D-47D4-8A7B-F32BAFF6654F}" presName="compNode" presStyleCnt="0"/>
      <dgm:spPr/>
    </dgm:pt>
    <dgm:pt modelId="{E3BD5F6F-2CE4-4FF8-A4A4-F152A7C19614}" type="pres">
      <dgm:prSet presAssocID="{4517E388-4C5D-47D4-8A7B-F32BAFF6654F}" presName="bkgdShape" presStyleLbl="node1" presStyleIdx="0" presStyleCnt="3"/>
      <dgm:spPr/>
      <dgm:t>
        <a:bodyPr/>
        <a:lstStyle/>
        <a:p>
          <a:endParaRPr lang="en-US"/>
        </a:p>
      </dgm:t>
    </dgm:pt>
    <dgm:pt modelId="{C01FAD76-FD0D-4DAD-A939-013F0B56B693}" type="pres">
      <dgm:prSet presAssocID="{4517E388-4C5D-47D4-8A7B-F32BAFF6654F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67B6F-6CDD-406C-B120-AAC20DD19BB4}" type="pres">
      <dgm:prSet presAssocID="{4517E388-4C5D-47D4-8A7B-F32BAFF6654F}" presName="invisiNode" presStyleLbl="node1" presStyleIdx="0" presStyleCnt="3"/>
      <dgm:spPr/>
    </dgm:pt>
    <dgm:pt modelId="{AE4046E0-6238-4F4E-A198-F591AABA3A91}" type="pres">
      <dgm:prSet presAssocID="{4517E388-4C5D-47D4-8A7B-F32BAFF6654F}" presName="imagNode" presStyleLbl="fgImgPlace1" presStyleIdx="0" presStyleCnt="3" custScaleX="141362" custScaleY="9753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973950E-D861-48D4-9399-5E3BE0F678FA}" type="pres">
      <dgm:prSet presAssocID="{C15C6936-A84D-4DCA-82C6-7A429F88BC3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629794E-F672-4808-9DB8-620189901A13}" type="pres">
      <dgm:prSet presAssocID="{30CCCA7A-87D3-4B6E-9897-B8F2D526D887}" presName="compNode" presStyleCnt="0"/>
      <dgm:spPr/>
    </dgm:pt>
    <dgm:pt modelId="{319BF99A-8591-4D79-8B22-4352BF2A6CEE}" type="pres">
      <dgm:prSet presAssocID="{30CCCA7A-87D3-4B6E-9897-B8F2D526D887}" presName="bkgdShape" presStyleLbl="node1" presStyleIdx="1" presStyleCnt="3"/>
      <dgm:spPr/>
      <dgm:t>
        <a:bodyPr/>
        <a:lstStyle/>
        <a:p>
          <a:endParaRPr lang="en-US"/>
        </a:p>
      </dgm:t>
    </dgm:pt>
    <dgm:pt modelId="{2FC18214-4ECF-4F11-8DA6-5B44D4D29B9B}" type="pres">
      <dgm:prSet presAssocID="{30CCCA7A-87D3-4B6E-9897-B8F2D526D88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EF416-A525-492E-A078-B35B1014D1D6}" type="pres">
      <dgm:prSet presAssocID="{30CCCA7A-87D3-4B6E-9897-B8F2D526D887}" presName="invisiNode" presStyleLbl="node1" presStyleIdx="1" presStyleCnt="3"/>
      <dgm:spPr/>
    </dgm:pt>
    <dgm:pt modelId="{01B28F93-70ED-4B92-900E-15BDCF4C5E4C}" type="pres">
      <dgm:prSet presAssocID="{30CCCA7A-87D3-4B6E-9897-B8F2D526D887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24D2475-E9A7-42D7-9194-A77DE61F7086}" type="pres">
      <dgm:prSet presAssocID="{4F2D71AD-7256-4C75-9509-3236B185A87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BA8F599-BDBD-457B-97F8-8F698D56B133}" type="pres">
      <dgm:prSet presAssocID="{82C667B5-B14E-432B-AFFA-087FB5691184}" presName="compNode" presStyleCnt="0"/>
      <dgm:spPr/>
    </dgm:pt>
    <dgm:pt modelId="{98D2F172-37D6-4F33-B95E-1FA11D57D4A1}" type="pres">
      <dgm:prSet presAssocID="{82C667B5-B14E-432B-AFFA-087FB5691184}" presName="bkgdShape" presStyleLbl="node1" presStyleIdx="2" presStyleCnt="3"/>
      <dgm:spPr/>
      <dgm:t>
        <a:bodyPr/>
        <a:lstStyle/>
        <a:p>
          <a:endParaRPr lang="en-US"/>
        </a:p>
      </dgm:t>
    </dgm:pt>
    <dgm:pt modelId="{513C8B83-1B12-44A1-A0D0-557FFA41A8E9}" type="pres">
      <dgm:prSet presAssocID="{82C667B5-B14E-432B-AFFA-087FB569118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61E774-F832-47FA-A046-370C03E0DA31}" type="pres">
      <dgm:prSet presAssocID="{82C667B5-B14E-432B-AFFA-087FB5691184}" presName="invisiNode" presStyleLbl="node1" presStyleIdx="2" presStyleCnt="3"/>
      <dgm:spPr/>
    </dgm:pt>
    <dgm:pt modelId="{AD096D69-3AFF-4B74-8007-7376820345D3}" type="pres">
      <dgm:prSet presAssocID="{82C667B5-B14E-432B-AFFA-087FB5691184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6D96E64-02AF-4699-97CF-A06454AC3329}" srcId="{43931CFC-F9AF-4A99-B752-03054CAF24C2}" destId="{82C667B5-B14E-432B-AFFA-087FB5691184}" srcOrd="2" destOrd="0" parTransId="{E3F68179-A0AB-41A9-9986-DD68057343ED}" sibTransId="{B9A2F8B2-9FDA-4EE8-96B8-BDB1B0FAE68E}"/>
    <dgm:cxn modelId="{5A7EB2AE-8836-49A0-AB9B-3F199E37EC6C}" srcId="{43931CFC-F9AF-4A99-B752-03054CAF24C2}" destId="{30CCCA7A-87D3-4B6E-9897-B8F2D526D887}" srcOrd="1" destOrd="0" parTransId="{71454404-9185-45CE-8F61-831B01BC2A0A}" sibTransId="{4F2D71AD-7256-4C75-9509-3236B185A87A}"/>
    <dgm:cxn modelId="{67DEC444-AF04-4EAB-91CE-C100F664D09E}" type="presOf" srcId="{4517E388-4C5D-47D4-8A7B-F32BAFF6654F}" destId="{C01FAD76-FD0D-4DAD-A939-013F0B56B693}" srcOrd="1" destOrd="0" presId="urn:microsoft.com/office/officeart/2005/8/layout/hList7"/>
    <dgm:cxn modelId="{23E0AC85-C253-4C69-86D5-9F2262FF6E9A}" type="presOf" srcId="{43931CFC-F9AF-4A99-B752-03054CAF24C2}" destId="{9DF970B6-2FE6-410A-B271-BCB0B4CCC55C}" srcOrd="0" destOrd="0" presId="urn:microsoft.com/office/officeart/2005/8/layout/hList7"/>
    <dgm:cxn modelId="{60D39FDB-B19B-499F-9C4B-334986BC037E}" type="presOf" srcId="{82C667B5-B14E-432B-AFFA-087FB5691184}" destId="{98D2F172-37D6-4F33-B95E-1FA11D57D4A1}" srcOrd="0" destOrd="0" presId="urn:microsoft.com/office/officeart/2005/8/layout/hList7"/>
    <dgm:cxn modelId="{90EC3665-402C-458C-933C-7FAFCFACD08B}" srcId="{43931CFC-F9AF-4A99-B752-03054CAF24C2}" destId="{4517E388-4C5D-47D4-8A7B-F32BAFF6654F}" srcOrd="0" destOrd="0" parTransId="{14855DF0-4151-4DA9-A52B-F1AE1E8995DC}" sibTransId="{C15C6936-A84D-4DCA-82C6-7A429F88BC37}"/>
    <dgm:cxn modelId="{E5CBF81A-69AF-412A-BB28-EE8F9CFC1FC6}" type="presOf" srcId="{30CCCA7A-87D3-4B6E-9897-B8F2D526D887}" destId="{2FC18214-4ECF-4F11-8DA6-5B44D4D29B9B}" srcOrd="1" destOrd="0" presId="urn:microsoft.com/office/officeart/2005/8/layout/hList7"/>
    <dgm:cxn modelId="{C22E016B-4707-4564-B152-380677599076}" type="presOf" srcId="{4517E388-4C5D-47D4-8A7B-F32BAFF6654F}" destId="{E3BD5F6F-2CE4-4FF8-A4A4-F152A7C19614}" srcOrd="0" destOrd="0" presId="urn:microsoft.com/office/officeart/2005/8/layout/hList7"/>
    <dgm:cxn modelId="{D8C919D2-1E6D-4732-8AD0-9FC7DCC7850F}" type="presOf" srcId="{30CCCA7A-87D3-4B6E-9897-B8F2D526D887}" destId="{319BF99A-8591-4D79-8B22-4352BF2A6CEE}" srcOrd="0" destOrd="0" presId="urn:microsoft.com/office/officeart/2005/8/layout/hList7"/>
    <dgm:cxn modelId="{F3B9F246-80DA-4871-BA9E-4CDADAFCD36F}" type="presOf" srcId="{82C667B5-B14E-432B-AFFA-087FB5691184}" destId="{513C8B83-1B12-44A1-A0D0-557FFA41A8E9}" srcOrd="1" destOrd="0" presId="urn:microsoft.com/office/officeart/2005/8/layout/hList7"/>
    <dgm:cxn modelId="{C376AD1D-0009-4756-8579-F3CD55ED7565}" type="presOf" srcId="{4F2D71AD-7256-4C75-9509-3236B185A87A}" destId="{E24D2475-E9A7-42D7-9194-A77DE61F7086}" srcOrd="0" destOrd="0" presId="urn:microsoft.com/office/officeart/2005/8/layout/hList7"/>
    <dgm:cxn modelId="{295596A5-F8AA-4A3F-8A4A-CF6BE16756F2}" type="presOf" srcId="{C15C6936-A84D-4DCA-82C6-7A429F88BC37}" destId="{0973950E-D861-48D4-9399-5E3BE0F678FA}" srcOrd="0" destOrd="0" presId="urn:microsoft.com/office/officeart/2005/8/layout/hList7"/>
    <dgm:cxn modelId="{7DAEEF2D-66F4-4547-B173-FA461CE6CD47}" type="presParOf" srcId="{9DF970B6-2FE6-410A-B271-BCB0B4CCC55C}" destId="{8C36A3D1-522E-4B5C-ACA3-B6B11285B039}" srcOrd="0" destOrd="0" presId="urn:microsoft.com/office/officeart/2005/8/layout/hList7"/>
    <dgm:cxn modelId="{845C5B08-C1A7-41ED-9DBD-DC0B72F51249}" type="presParOf" srcId="{9DF970B6-2FE6-410A-B271-BCB0B4CCC55C}" destId="{F5631D65-11E2-41CA-AC22-AAF92F8E9CBF}" srcOrd="1" destOrd="0" presId="urn:microsoft.com/office/officeart/2005/8/layout/hList7"/>
    <dgm:cxn modelId="{A642ABFD-96B3-4255-948A-F3ADE0DA0AEC}" type="presParOf" srcId="{F5631D65-11E2-41CA-AC22-AAF92F8E9CBF}" destId="{AB840855-ABBC-4271-B4C5-170A1086DA70}" srcOrd="0" destOrd="0" presId="urn:microsoft.com/office/officeart/2005/8/layout/hList7"/>
    <dgm:cxn modelId="{6CEB144E-C124-4AEC-AF6C-32219CBD757E}" type="presParOf" srcId="{AB840855-ABBC-4271-B4C5-170A1086DA70}" destId="{E3BD5F6F-2CE4-4FF8-A4A4-F152A7C19614}" srcOrd="0" destOrd="0" presId="urn:microsoft.com/office/officeart/2005/8/layout/hList7"/>
    <dgm:cxn modelId="{4C930857-AB07-4EF1-9D92-50FD14BE019B}" type="presParOf" srcId="{AB840855-ABBC-4271-B4C5-170A1086DA70}" destId="{C01FAD76-FD0D-4DAD-A939-013F0B56B693}" srcOrd="1" destOrd="0" presId="urn:microsoft.com/office/officeart/2005/8/layout/hList7"/>
    <dgm:cxn modelId="{C3095007-E98B-405C-96CB-3431A1CD12B6}" type="presParOf" srcId="{AB840855-ABBC-4271-B4C5-170A1086DA70}" destId="{F5B67B6F-6CDD-406C-B120-AAC20DD19BB4}" srcOrd="2" destOrd="0" presId="urn:microsoft.com/office/officeart/2005/8/layout/hList7"/>
    <dgm:cxn modelId="{549A53F6-B563-45BF-981C-CDE3F315AD2B}" type="presParOf" srcId="{AB840855-ABBC-4271-B4C5-170A1086DA70}" destId="{AE4046E0-6238-4F4E-A198-F591AABA3A91}" srcOrd="3" destOrd="0" presId="urn:microsoft.com/office/officeart/2005/8/layout/hList7"/>
    <dgm:cxn modelId="{18B1A274-8C60-4070-B4FF-57D0D90AB022}" type="presParOf" srcId="{F5631D65-11E2-41CA-AC22-AAF92F8E9CBF}" destId="{0973950E-D861-48D4-9399-5E3BE0F678FA}" srcOrd="1" destOrd="0" presId="urn:microsoft.com/office/officeart/2005/8/layout/hList7"/>
    <dgm:cxn modelId="{FD2565F1-E09C-4535-BF80-1DD503F12281}" type="presParOf" srcId="{F5631D65-11E2-41CA-AC22-AAF92F8E9CBF}" destId="{C629794E-F672-4808-9DB8-620189901A13}" srcOrd="2" destOrd="0" presId="urn:microsoft.com/office/officeart/2005/8/layout/hList7"/>
    <dgm:cxn modelId="{D70ECFC5-C98B-44B9-BD65-A7FE79E67C24}" type="presParOf" srcId="{C629794E-F672-4808-9DB8-620189901A13}" destId="{319BF99A-8591-4D79-8B22-4352BF2A6CEE}" srcOrd="0" destOrd="0" presId="urn:microsoft.com/office/officeart/2005/8/layout/hList7"/>
    <dgm:cxn modelId="{179F6C6D-9EC1-46A5-8454-EF84DB6710B3}" type="presParOf" srcId="{C629794E-F672-4808-9DB8-620189901A13}" destId="{2FC18214-4ECF-4F11-8DA6-5B44D4D29B9B}" srcOrd="1" destOrd="0" presId="urn:microsoft.com/office/officeart/2005/8/layout/hList7"/>
    <dgm:cxn modelId="{47AF1C97-F14D-4FCD-AE68-DDD7EE59EDFC}" type="presParOf" srcId="{C629794E-F672-4808-9DB8-620189901A13}" destId="{5C3EF416-A525-492E-A078-B35B1014D1D6}" srcOrd="2" destOrd="0" presId="urn:microsoft.com/office/officeart/2005/8/layout/hList7"/>
    <dgm:cxn modelId="{A82BC252-E9B2-4279-A882-E711BB28E329}" type="presParOf" srcId="{C629794E-F672-4808-9DB8-620189901A13}" destId="{01B28F93-70ED-4B92-900E-15BDCF4C5E4C}" srcOrd="3" destOrd="0" presId="urn:microsoft.com/office/officeart/2005/8/layout/hList7"/>
    <dgm:cxn modelId="{F3C23886-C088-4EFD-A3C8-CE65FDFD900B}" type="presParOf" srcId="{F5631D65-11E2-41CA-AC22-AAF92F8E9CBF}" destId="{E24D2475-E9A7-42D7-9194-A77DE61F7086}" srcOrd="3" destOrd="0" presId="urn:microsoft.com/office/officeart/2005/8/layout/hList7"/>
    <dgm:cxn modelId="{846A4DAD-DD9F-4D1F-B888-BE572E78313F}" type="presParOf" srcId="{F5631D65-11E2-41CA-AC22-AAF92F8E9CBF}" destId="{0BA8F599-BDBD-457B-97F8-8F698D56B133}" srcOrd="4" destOrd="0" presId="urn:microsoft.com/office/officeart/2005/8/layout/hList7"/>
    <dgm:cxn modelId="{50CD6415-E560-4B86-9871-8D487E73917B}" type="presParOf" srcId="{0BA8F599-BDBD-457B-97F8-8F698D56B133}" destId="{98D2F172-37D6-4F33-B95E-1FA11D57D4A1}" srcOrd="0" destOrd="0" presId="urn:microsoft.com/office/officeart/2005/8/layout/hList7"/>
    <dgm:cxn modelId="{01350573-02AA-4BB5-9486-0783D0C124C7}" type="presParOf" srcId="{0BA8F599-BDBD-457B-97F8-8F698D56B133}" destId="{513C8B83-1B12-44A1-A0D0-557FFA41A8E9}" srcOrd="1" destOrd="0" presId="urn:microsoft.com/office/officeart/2005/8/layout/hList7"/>
    <dgm:cxn modelId="{2AAEC174-A866-4BC5-BE5D-EADB80B771C9}" type="presParOf" srcId="{0BA8F599-BDBD-457B-97F8-8F698D56B133}" destId="{3F61E774-F832-47FA-A046-370C03E0DA31}" srcOrd="2" destOrd="0" presId="urn:microsoft.com/office/officeart/2005/8/layout/hList7"/>
    <dgm:cxn modelId="{28B8FC08-052F-4762-8C33-13AF49A393C8}" type="presParOf" srcId="{0BA8F599-BDBD-457B-97F8-8F698D56B133}" destId="{AD096D69-3AFF-4B74-8007-7376820345D3}" srcOrd="3" destOrd="0" presId="urn:microsoft.com/office/officeart/2005/8/layout/hList7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43EFE6-9E37-4D06-873B-0C9D6C9310E3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626B2B0-9953-4E9E-A36D-F052B7B633A7}">
      <dgm:prSet phldrT="[Text]"/>
      <dgm:spPr/>
      <dgm:t>
        <a:bodyPr/>
        <a:lstStyle/>
        <a:p>
          <a:r>
            <a:rPr lang="en-US" dirty="0" smtClean="0"/>
            <a:t>It is Applicable to services provided or agreed to be provided by way of</a:t>
          </a:r>
          <a:endParaRPr lang="en-IN" dirty="0"/>
        </a:p>
      </dgm:t>
    </dgm:pt>
    <dgm:pt modelId="{CFF73581-BC7B-442A-AB77-CB83B7BCAB77}" type="parTrans" cxnId="{3DF55FD5-A05F-4175-8490-1B9B1177AB4B}">
      <dgm:prSet/>
      <dgm:spPr/>
      <dgm:t>
        <a:bodyPr/>
        <a:lstStyle/>
        <a:p>
          <a:endParaRPr lang="en-IN"/>
        </a:p>
      </dgm:t>
    </dgm:pt>
    <dgm:pt modelId="{A5C6D5E2-CE43-45E2-8FF3-396D77A93E93}" type="sibTrans" cxnId="{3DF55FD5-A05F-4175-8490-1B9B1177AB4B}">
      <dgm:prSet/>
      <dgm:spPr/>
      <dgm:t>
        <a:bodyPr/>
        <a:lstStyle/>
        <a:p>
          <a:endParaRPr lang="en-IN"/>
        </a:p>
      </dgm:t>
    </dgm:pt>
    <dgm:pt modelId="{D19F18A5-FBF6-4E5F-8581-2DAB701CD7DC}">
      <dgm:prSet phldrT="[Text]"/>
      <dgm:spPr/>
      <dgm:t>
        <a:bodyPr/>
        <a:lstStyle/>
        <a:p>
          <a:r>
            <a:rPr lang="en-US" dirty="0" smtClean="0"/>
            <a:t>Renting of Motor Vehicle Designed to carry Passengers on non abated Value to any person who is not engaged in any similar Business or</a:t>
          </a:r>
          <a:endParaRPr lang="en-IN" dirty="0"/>
        </a:p>
      </dgm:t>
    </dgm:pt>
    <dgm:pt modelId="{C5A7E19F-DFA8-4167-B359-C36955FFC7F7}" type="parTrans" cxnId="{D664E7A6-1167-4E67-9B98-2DD91389DF29}">
      <dgm:prSet/>
      <dgm:spPr/>
      <dgm:t>
        <a:bodyPr/>
        <a:lstStyle/>
        <a:p>
          <a:endParaRPr lang="en-IN"/>
        </a:p>
      </dgm:t>
    </dgm:pt>
    <dgm:pt modelId="{BB5DE034-15A7-4E52-AF12-F4761E63128A}" type="sibTrans" cxnId="{D664E7A6-1167-4E67-9B98-2DD91389DF29}">
      <dgm:prSet/>
      <dgm:spPr/>
      <dgm:t>
        <a:bodyPr/>
        <a:lstStyle/>
        <a:p>
          <a:endParaRPr lang="en-IN"/>
        </a:p>
      </dgm:t>
    </dgm:pt>
    <dgm:pt modelId="{2DB3E910-1071-4207-BD7C-78B93B262E9F}">
      <dgm:prSet phldrT="[Text]"/>
      <dgm:spPr/>
      <dgm:t>
        <a:bodyPr/>
        <a:lstStyle/>
        <a:p>
          <a:r>
            <a:rPr lang="en-US" dirty="0" smtClean="0"/>
            <a:t>Service portion in execution of Work Contract</a:t>
          </a:r>
          <a:endParaRPr lang="en-IN" dirty="0"/>
        </a:p>
      </dgm:t>
    </dgm:pt>
    <dgm:pt modelId="{1F118521-AABC-4707-98FB-609E586D3812}" type="parTrans" cxnId="{34260A90-2EAB-44A1-923C-39C5D71626A4}">
      <dgm:prSet/>
      <dgm:spPr/>
      <dgm:t>
        <a:bodyPr/>
        <a:lstStyle/>
        <a:p>
          <a:endParaRPr lang="en-IN"/>
        </a:p>
      </dgm:t>
    </dgm:pt>
    <dgm:pt modelId="{CEA71EBC-553A-4AB9-9E60-D4E48CBAED52}" type="sibTrans" cxnId="{34260A90-2EAB-44A1-923C-39C5D71626A4}">
      <dgm:prSet/>
      <dgm:spPr/>
      <dgm:t>
        <a:bodyPr/>
        <a:lstStyle/>
        <a:p>
          <a:endParaRPr lang="en-IN"/>
        </a:p>
      </dgm:t>
    </dgm:pt>
    <dgm:pt modelId="{DDF5CD17-A104-4F1A-B6C5-8A79EE90D5BD}">
      <dgm:prSet phldrT="[Text]"/>
      <dgm:spPr/>
      <dgm:t>
        <a:bodyPr/>
        <a:lstStyle/>
        <a:p>
          <a:r>
            <a:rPr lang="en-US" dirty="0" smtClean="0"/>
            <a:t>Supply of Manpower for any Purpose or</a:t>
          </a:r>
          <a:endParaRPr lang="en-IN" dirty="0"/>
        </a:p>
      </dgm:t>
    </dgm:pt>
    <dgm:pt modelId="{3A8FDF33-7F21-40FB-A0B3-9D39A999FDC2}" type="parTrans" cxnId="{A416B80B-FB33-4989-A108-DFD602F661A4}">
      <dgm:prSet/>
      <dgm:spPr/>
      <dgm:t>
        <a:bodyPr/>
        <a:lstStyle/>
        <a:p>
          <a:endParaRPr lang="en-IN"/>
        </a:p>
      </dgm:t>
    </dgm:pt>
    <dgm:pt modelId="{26A16A3D-4B91-4296-AAA6-FA83A326912E}" type="sibTrans" cxnId="{A416B80B-FB33-4989-A108-DFD602F661A4}">
      <dgm:prSet/>
      <dgm:spPr/>
      <dgm:t>
        <a:bodyPr/>
        <a:lstStyle/>
        <a:p>
          <a:endParaRPr lang="en-IN"/>
        </a:p>
      </dgm:t>
    </dgm:pt>
    <dgm:pt modelId="{90F0AE75-455A-4C58-BD32-2BBC12F0B6ED}">
      <dgm:prSet phldrT="[Text]"/>
      <dgm:spPr/>
      <dgm:t>
        <a:bodyPr/>
        <a:lstStyle/>
        <a:p>
          <a:endParaRPr lang="en-IN" dirty="0"/>
        </a:p>
      </dgm:t>
    </dgm:pt>
    <dgm:pt modelId="{1E013F81-7786-4BF0-9FE8-F14877EBDF00}" type="parTrans" cxnId="{7B82F736-3113-4308-8899-6B5BB9C61D7C}">
      <dgm:prSet/>
      <dgm:spPr/>
      <dgm:t>
        <a:bodyPr/>
        <a:lstStyle/>
        <a:p>
          <a:endParaRPr lang="en-IN"/>
        </a:p>
      </dgm:t>
    </dgm:pt>
    <dgm:pt modelId="{0FEFC73A-046D-4B17-81DE-550634D60F46}" type="sibTrans" cxnId="{7B82F736-3113-4308-8899-6B5BB9C61D7C}">
      <dgm:prSet/>
      <dgm:spPr/>
      <dgm:t>
        <a:bodyPr/>
        <a:lstStyle/>
        <a:p>
          <a:endParaRPr lang="en-IN"/>
        </a:p>
      </dgm:t>
    </dgm:pt>
    <dgm:pt modelId="{7AC48018-AB8B-43D6-9356-9D944BE3DFF7}" type="pres">
      <dgm:prSet presAssocID="{8943EFE6-9E37-4D06-873B-0C9D6C9310E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A4909E-CDB5-4486-9ED7-6F4F27B903D5}" type="pres">
      <dgm:prSet presAssocID="{5626B2B0-9953-4E9E-A36D-F052B7B633A7}" presName="centerShape" presStyleLbl="node0" presStyleIdx="0" presStyleCnt="1" custScaleX="388683" custScaleY="81154"/>
      <dgm:spPr/>
      <dgm:t>
        <a:bodyPr/>
        <a:lstStyle/>
        <a:p>
          <a:endParaRPr lang="en-IN"/>
        </a:p>
      </dgm:t>
    </dgm:pt>
    <dgm:pt modelId="{7E0CEA4F-F9E4-41D7-AB42-4E0CA09D52F7}" type="pres">
      <dgm:prSet presAssocID="{C5A7E19F-DFA8-4167-B359-C36955FFC7F7}" presName="parTrans" presStyleLbl="sibTrans2D1" presStyleIdx="0" presStyleCnt="3"/>
      <dgm:spPr/>
      <dgm:t>
        <a:bodyPr/>
        <a:lstStyle/>
        <a:p>
          <a:endParaRPr lang="en-US"/>
        </a:p>
      </dgm:t>
    </dgm:pt>
    <dgm:pt modelId="{31C99301-504E-4B93-9428-DE734AF9F008}" type="pres">
      <dgm:prSet presAssocID="{C5A7E19F-DFA8-4167-B359-C36955FFC7F7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D323DAE2-18FC-4512-9116-2B74495AB682}" type="pres">
      <dgm:prSet presAssocID="{D19F18A5-FBF6-4E5F-8581-2DAB701CD7DC}" presName="node" presStyleLbl="node1" presStyleIdx="0" presStyleCnt="3" custScaleX="325106" custRadScaleRad="110103" custRadScaleInc="56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8830255-2FF7-44FB-B819-3AF493BEF1FB}" type="pres">
      <dgm:prSet presAssocID="{1F118521-AABC-4707-98FB-609E586D3812}" presName="parTrans" presStyleLbl="sibTrans2D1" presStyleIdx="1" presStyleCnt="3"/>
      <dgm:spPr/>
      <dgm:t>
        <a:bodyPr/>
        <a:lstStyle/>
        <a:p>
          <a:endParaRPr lang="en-US"/>
        </a:p>
      </dgm:t>
    </dgm:pt>
    <dgm:pt modelId="{039E9580-85CD-47B8-93FF-E3E0861A0779}" type="pres">
      <dgm:prSet presAssocID="{1F118521-AABC-4707-98FB-609E586D3812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2431C62-8737-4EB3-A910-22958C7DE074}" type="pres">
      <dgm:prSet presAssocID="{2DB3E910-1071-4207-BD7C-78B93B262E9F}" presName="node" presStyleLbl="node1" presStyleIdx="1" presStyleCnt="3" custRadScaleRad="162605" custRadScaleInc="-210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C4993B-1292-4C87-8181-61AD97728D23}" type="pres">
      <dgm:prSet presAssocID="{3A8FDF33-7F21-40FB-A0B3-9D39A999FDC2}" presName="parTrans" presStyleLbl="sibTrans2D1" presStyleIdx="2" presStyleCnt="3"/>
      <dgm:spPr/>
      <dgm:t>
        <a:bodyPr/>
        <a:lstStyle/>
        <a:p>
          <a:endParaRPr lang="en-US"/>
        </a:p>
      </dgm:t>
    </dgm:pt>
    <dgm:pt modelId="{1F8A8C15-4601-4A5B-BBDE-43162A7327A2}" type="pres">
      <dgm:prSet presAssocID="{3A8FDF33-7F21-40FB-A0B3-9D39A999FDC2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7BC4766B-C346-42F2-969E-41F9CDF64AA3}" type="pres">
      <dgm:prSet presAssocID="{DDF5CD17-A104-4F1A-B6C5-8A79EE90D5BD}" presName="node" presStyleLbl="node1" presStyleIdx="2" presStyleCnt="3" custRadScaleRad="156026" custRadScaleInc="2208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7EA5E1E-294F-4738-A986-FD03CF146D40}" type="presOf" srcId="{C5A7E19F-DFA8-4167-B359-C36955FFC7F7}" destId="{7E0CEA4F-F9E4-41D7-AB42-4E0CA09D52F7}" srcOrd="0" destOrd="0" presId="urn:microsoft.com/office/officeart/2005/8/layout/radial5"/>
    <dgm:cxn modelId="{6AD7EE35-ED4B-4CD8-B176-ECC63518596D}" type="presOf" srcId="{1F118521-AABC-4707-98FB-609E586D3812}" destId="{039E9580-85CD-47B8-93FF-E3E0861A0779}" srcOrd="1" destOrd="0" presId="urn:microsoft.com/office/officeart/2005/8/layout/radial5"/>
    <dgm:cxn modelId="{ADFA7A07-7D41-4CD8-B29C-FE2A71577127}" type="presOf" srcId="{3A8FDF33-7F21-40FB-A0B3-9D39A999FDC2}" destId="{B5C4993B-1292-4C87-8181-61AD97728D23}" srcOrd="0" destOrd="0" presId="urn:microsoft.com/office/officeart/2005/8/layout/radial5"/>
    <dgm:cxn modelId="{C1D67728-A9E4-4902-B9F0-2DF4994851E9}" type="presOf" srcId="{2DB3E910-1071-4207-BD7C-78B93B262E9F}" destId="{42431C62-8737-4EB3-A910-22958C7DE074}" srcOrd="0" destOrd="0" presId="urn:microsoft.com/office/officeart/2005/8/layout/radial5"/>
    <dgm:cxn modelId="{5986F9AC-866F-4C39-AB73-6F392A2CBAB4}" type="presOf" srcId="{3A8FDF33-7F21-40FB-A0B3-9D39A999FDC2}" destId="{1F8A8C15-4601-4A5B-BBDE-43162A7327A2}" srcOrd="1" destOrd="0" presId="urn:microsoft.com/office/officeart/2005/8/layout/radial5"/>
    <dgm:cxn modelId="{9A4F5BBD-EB33-47BB-9997-0155FF09C2FC}" type="presOf" srcId="{C5A7E19F-DFA8-4167-B359-C36955FFC7F7}" destId="{31C99301-504E-4B93-9428-DE734AF9F008}" srcOrd="1" destOrd="0" presId="urn:microsoft.com/office/officeart/2005/8/layout/radial5"/>
    <dgm:cxn modelId="{7B82F736-3113-4308-8899-6B5BB9C61D7C}" srcId="{8943EFE6-9E37-4D06-873B-0C9D6C9310E3}" destId="{90F0AE75-455A-4C58-BD32-2BBC12F0B6ED}" srcOrd="1" destOrd="0" parTransId="{1E013F81-7786-4BF0-9FE8-F14877EBDF00}" sibTransId="{0FEFC73A-046D-4B17-81DE-550634D60F46}"/>
    <dgm:cxn modelId="{ED23445C-47A9-4C3B-ADAF-3AED6DA82FEF}" type="presOf" srcId="{D19F18A5-FBF6-4E5F-8581-2DAB701CD7DC}" destId="{D323DAE2-18FC-4512-9116-2B74495AB682}" srcOrd="0" destOrd="0" presId="urn:microsoft.com/office/officeart/2005/8/layout/radial5"/>
    <dgm:cxn modelId="{1A87453D-2DC0-4C3D-A843-B9D426346AAD}" type="presOf" srcId="{1F118521-AABC-4707-98FB-609E586D3812}" destId="{F8830255-2FF7-44FB-B819-3AF493BEF1FB}" srcOrd="0" destOrd="0" presId="urn:microsoft.com/office/officeart/2005/8/layout/radial5"/>
    <dgm:cxn modelId="{3DF55FD5-A05F-4175-8490-1B9B1177AB4B}" srcId="{8943EFE6-9E37-4D06-873B-0C9D6C9310E3}" destId="{5626B2B0-9953-4E9E-A36D-F052B7B633A7}" srcOrd="0" destOrd="0" parTransId="{CFF73581-BC7B-442A-AB77-CB83B7BCAB77}" sibTransId="{A5C6D5E2-CE43-45E2-8FF3-396D77A93E93}"/>
    <dgm:cxn modelId="{A416B80B-FB33-4989-A108-DFD602F661A4}" srcId="{5626B2B0-9953-4E9E-A36D-F052B7B633A7}" destId="{DDF5CD17-A104-4F1A-B6C5-8A79EE90D5BD}" srcOrd="2" destOrd="0" parTransId="{3A8FDF33-7F21-40FB-A0B3-9D39A999FDC2}" sibTransId="{26A16A3D-4B91-4296-AAA6-FA83A326912E}"/>
    <dgm:cxn modelId="{D664E7A6-1167-4E67-9B98-2DD91389DF29}" srcId="{5626B2B0-9953-4E9E-A36D-F052B7B633A7}" destId="{D19F18A5-FBF6-4E5F-8581-2DAB701CD7DC}" srcOrd="0" destOrd="0" parTransId="{C5A7E19F-DFA8-4167-B359-C36955FFC7F7}" sibTransId="{BB5DE034-15A7-4E52-AF12-F4761E63128A}"/>
    <dgm:cxn modelId="{34260A90-2EAB-44A1-923C-39C5D71626A4}" srcId="{5626B2B0-9953-4E9E-A36D-F052B7B633A7}" destId="{2DB3E910-1071-4207-BD7C-78B93B262E9F}" srcOrd="1" destOrd="0" parTransId="{1F118521-AABC-4707-98FB-609E586D3812}" sibTransId="{CEA71EBC-553A-4AB9-9E60-D4E48CBAED52}"/>
    <dgm:cxn modelId="{711C16AB-4BA9-4FAC-830D-9DC7BC535BE5}" type="presOf" srcId="{8943EFE6-9E37-4D06-873B-0C9D6C9310E3}" destId="{7AC48018-AB8B-43D6-9356-9D944BE3DFF7}" srcOrd="0" destOrd="0" presId="urn:microsoft.com/office/officeart/2005/8/layout/radial5"/>
    <dgm:cxn modelId="{5189E90E-2827-4188-B662-836A2A3D8EDD}" type="presOf" srcId="{5626B2B0-9953-4E9E-A36D-F052B7B633A7}" destId="{D9A4909E-CDB5-4486-9ED7-6F4F27B903D5}" srcOrd="0" destOrd="0" presId="urn:microsoft.com/office/officeart/2005/8/layout/radial5"/>
    <dgm:cxn modelId="{26333B8A-A039-47A4-823C-32A7DAE5A0D8}" type="presOf" srcId="{DDF5CD17-A104-4F1A-B6C5-8A79EE90D5BD}" destId="{7BC4766B-C346-42F2-969E-41F9CDF64AA3}" srcOrd="0" destOrd="0" presId="urn:microsoft.com/office/officeart/2005/8/layout/radial5"/>
    <dgm:cxn modelId="{63BB6C85-28F8-4CB9-A0A0-6D79CDAD543B}" type="presParOf" srcId="{7AC48018-AB8B-43D6-9356-9D944BE3DFF7}" destId="{D9A4909E-CDB5-4486-9ED7-6F4F27B903D5}" srcOrd="0" destOrd="0" presId="urn:microsoft.com/office/officeart/2005/8/layout/radial5"/>
    <dgm:cxn modelId="{BD72CA34-C9BE-4CD3-ACFC-7131F315D836}" type="presParOf" srcId="{7AC48018-AB8B-43D6-9356-9D944BE3DFF7}" destId="{7E0CEA4F-F9E4-41D7-AB42-4E0CA09D52F7}" srcOrd="1" destOrd="0" presId="urn:microsoft.com/office/officeart/2005/8/layout/radial5"/>
    <dgm:cxn modelId="{B65E3484-610E-4A9F-84D6-A1123F1C0303}" type="presParOf" srcId="{7E0CEA4F-F9E4-41D7-AB42-4E0CA09D52F7}" destId="{31C99301-504E-4B93-9428-DE734AF9F008}" srcOrd="0" destOrd="0" presId="urn:microsoft.com/office/officeart/2005/8/layout/radial5"/>
    <dgm:cxn modelId="{1F1A3411-327A-4E77-A730-2A9783178309}" type="presParOf" srcId="{7AC48018-AB8B-43D6-9356-9D944BE3DFF7}" destId="{D323DAE2-18FC-4512-9116-2B74495AB682}" srcOrd="2" destOrd="0" presId="urn:microsoft.com/office/officeart/2005/8/layout/radial5"/>
    <dgm:cxn modelId="{7396632A-242D-4575-86F7-CF547FBE7FD4}" type="presParOf" srcId="{7AC48018-AB8B-43D6-9356-9D944BE3DFF7}" destId="{F8830255-2FF7-44FB-B819-3AF493BEF1FB}" srcOrd="3" destOrd="0" presId="urn:microsoft.com/office/officeart/2005/8/layout/radial5"/>
    <dgm:cxn modelId="{AF672F62-40E6-4CE0-9533-CC84060D3468}" type="presParOf" srcId="{F8830255-2FF7-44FB-B819-3AF493BEF1FB}" destId="{039E9580-85CD-47B8-93FF-E3E0861A0779}" srcOrd="0" destOrd="0" presId="urn:microsoft.com/office/officeart/2005/8/layout/radial5"/>
    <dgm:cxn modelId="{17C8F0F8-7EDB-4FC2-B6B3-51F2A145ABC8}" type="presParOf" srcId="{7AC48018-AB8B-43D6-9356-9D944BE3DFF7}" destId="{42431C62-8737-4EB3-A910-22958C7DE074}" srcOrd="4" destOrd="0" presId="urn:microsoft.com/office/officeart/2005/8/layout/radial5"/>
    <dgm:cxn modelId="{F27B530C-6394-447B-98B5-682DA21F045D}" type="presParOf" srcId="{7AC48018-AB8B-43D6-9356-9D944BE3DFF7}" destId="{B5C4993B-1292-4C87-8181-61AD97728D23}" srcOrd="5" destOrd="0" presId="urn:microsoft.com/office/officeart/2005/8/layout/radial5"/>
    <dgm:cxn modelId="{00E3FB8A-C64E-4C0A-9038-498D5EE203B1}" type="presParOf" srcId="{B5C4993B-1292-4C87-8181-61AD97728D23}" destId="{1F8A8C15-4601-4A5B-BBDE-43162A7327A2}" srcOrd="0" destOrd="0" presId="urn:microsoft.com/office/officeart/2005/8/layout/radial5"/>
    <dgm:cxn modelId="{90E37F59-DB1F-4775-BAB9-5C91D50B4560}" type="presParOf" srcId="{7AC48018-AB8B-43D6-9356-9D944BE3DFF7}" destId="{7BC4766B-C346-42F2-969E-41F9CDF64AA3}" srcOrd="6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AD8BC-ABA1-4338-A2F8-86EFDF337A4F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928E5-E722-48D6-9271-428C1671D52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928E5-E722-48D6-9271-428C1671D52A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2000">
    <p:cover dir="u"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2000">
    <p:cover dir="u"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2978ECE-1C9A-46EE-A453-1B37E31E8E98}" type="datetimeFigureOut">
              <a:rPr lang="en-US" smtClean="0"/>
              <a:pPr/>
              <a:t>1/12/2013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10769F1-AB62-4727-87C7-AEF2218797A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 advTm="2000">
    <p:cover dir="u"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Sounds-Of-Love-Instrumental-Disc1-320Kbps(Songs.PK)\%5bSongs.PK%5d%2013%20-%20Heart%20Beat%20-%20Instrumental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audio1.wav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/>
              <a:t>Service Tax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IN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071546"/>
            <a:ext cx="3752850" cy="3524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[Songs.PK] 13 - Heart Beat - Instrumenta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>
    <p:cover dir="u"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1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Special Points in case of SP is Advocate </a:t>
            </a:r>
            <a:endParaRPr lang="en-IN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2000240"/>
            <a:ext cx="82296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Invoice Format for Manpower Supplier</a:t>
            </a:r>
            <a:endParaRPr lang="en-IN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0"/>
            <a:ext cx="1928794" cy="142871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71472" y="1571612"/>
            <a:ext cx="764386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Notes on Manpower Supply</a:t>
            </a:r>
            <a:endParaRPr lang="en-IN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643050"/>
            <a:ext cx="8404209" cy="496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5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Invoice Format for Work</a:t>
            </a:r>
            <a:br>
              <a:rPr lang="en-US" dirty="0" smtClean="0"/>
            </a:br>
            <a:r>
              <a:rPr lang="en-US" dirty="0" smtClean="0"/>
              <a:t> Contractor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42852"/>
            <a:ext cx="1719615" cy="1214446"/>
          </a:xfrm>
          <a:prstGeom prst="roundRect">
            <a:avLst>
              <a:gd name="adj" fmla="val 3402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5787" y="1774825"/>
            <a:ext cx="7215238" cy="482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5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Special Notes on Work Contractor</a:t>
            </a:r>
            <a:endParaRPr lang="en-IN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8929718" cy="207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9144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714884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5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Continued……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71612"/>
            <a:ext cx="822960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5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 </a:t>
            </a:r>
            <a:r>
              <a:rPr lang="en-US" dirty="0" smtClean="0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Click="0" advTm="2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Reverse &amp; Joint Charge Mechanism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 smtClean="0"/>
              <a:t>Purpose </a:t>
            </a:r>
          </a:p>
          <a:p>
            <a:r>
              <a:rPr lang="en-US" dirty="0" smtClean="0"/>
              <a:t>Meaning</a:t>
            </a:r>
          </a:p>
          <a:p>
            <a:r>
              <a:rPr lang="en-US" dirty="0" smtClean="0"/>
              <a:t>Relevant Notification</a:t>
            </a:r>
          </a:p>
          <a:p>
            <a:r>
              <a:rPr lang="en-US" dirty="0" smtClean="0"/>
              <a:t>Applicability of New Partial </a:t>
            </a:r>
          </a:p>
          <a:p>
            <a:pPr>
              <a:buNone/>
            </a:pPr>
            <a:r>
              <a:rPr lang="en-US" dirty="0" smtClean="0"/>
              <a:t>    Reverse Charge Mechanism</a:t>
            </a:r>
          </a:p>
          <a:p>
            <a:r>
              <a:rPr lang="en-US" dirty="0" smtClean="0"/>
              <a:t>Special Points 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3" descr="reverse charge in service tax 01.07.2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2071678"/>
            <a:ext cx="17907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45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732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Purpose of Reverse Charge Mechanism </a:t>
            </a:r>
            <a:endParaRPr lang="en-IN" dirty="0"/>
          </a:p>
        </p:txBody>
      </p:sp>
      <p:pic>
        <p:nvPicPr>
          <p:cNvPr id="2051" name="Picture 3" descr="C:\Program Files\Microsoft Office\MEDIA\CAGCAT10\j0297707.wmf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929454" y="0"/>
            <a:ext cx="1908127" cy="2677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9" name="Diagram 8"/>
          <p:cNvGraphicFramePr/>
          <p:nvPr/>
        </p:nvGraphicFramePr>
        <p:xfrm>
          <a:off x="1000100" y="1857364"/>
          <a:ext cx="678661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med" advClick="0" advTm="45000">
    <p:cover dir="u"/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004 0.00139 C -0.13403 -0.08796 -0.08403 -0.16528 -0.01702 -0.1706 C 0.04704 -0.17731 0.10694 -0.11736 0.11093 -0.03055 C 0.11597 0.04931 0.07395 0.12407 0.01388 0.1294 C -0.04098 0.13333 -0.09306 0.08403 -0.09705 0.00949 C -0.10105 -0.05856 -0.06598 -0.12268 -0.01511 -0.12801 C 0.03194 -0.13194 0.07604 -0.09051 0.07899 -0.02801 C 0.08194 0.02801 0.05399 0.08264 0.01197 0.08542 C -0.02605 0.08935 -0.06198 0.05741 -0.06511 0.00671 C -0.06702 -0.03866 -0.04601 -0.08264 -0.01303 -0.08518 C 0.01597 -0.08796 0.04496 -0.06389 0.04704 -0.02523 C 0.04895 0.0081 0.03402 0.04005 0.00989 0.04282 C -0.01007 0.04537 -0.03108 0.03079 -0.03212 0.00417 C -0.03403 -0.01736 -0.02605 -0.04005 -0.01112 -0.04259 C 0.00104 -0.04259 0.01302 -0.03727 0.01493 -0.02268 C 0.01597 -0.01319 0.01388 -0.00393 0.00798 -7.40741E-7 C 0.00503 0.00139 0.00295 0.00139 4.72222E-6 -7.40741E-7 " pathEditMode="relative" rAng="0" ptsTypes="fffffffffffffffff">
                                      <p:cBhvr>
                                        <p:cTn id="2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Graphic spid="9" grpId="0">
        <p:bldAsOne/>
      </p:bldGraphic>
      <p:bldGraphic spid="9" grpId="1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Meaning of Reverse Charge Mechanism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Every person providing a taxable service is required to pay service tax at the prescribed rate. </a:t>
            </a:r>
          </a:p>
          <a:p>
            <a:r>
              <a:rPr lang="en-IN" dirty="0" smtClean="0"/>
              <a:t>However in certain cases the service recipient is made liable to pay service tax on the services received. </a:t>
            </a:r>
          </a:p>
          <a:p>
            <a:r>
              <a:rPr lang="en-IN" dirty="0" smtClean="0"/>
              <a:t>Since the person receiving services is made liable to pay service tax, the mechanism of collection of such tax is called as reverse charge (RCM) </a:t>
            </a:r>
            <a:endParaRPr lang="en-IN" dirty="0"/>
          </a:p>
        </p:txBody>
      </p:sp>
      <p:pic>
        <p:nvPicPr>
          <p:cNvPr id="1026" name="Picture 2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5518" y="0"/>
            <a:ext cx="2288482" cy="21863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5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Relevant Notification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5191"/>
          <a:ext cx="8229600" cy="4625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Click="0" advTm="9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2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Graphic spid="4" grpId="1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List of Services covered under 30/2012 Notification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958975"/>
            <a:ext cx="8215370" cy="4541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2000">
    <p:cover dir="u"/>
    <p:sndAc>
      <p:stSnd>
        <p:snd r:embed="rId2" name="chimes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Applicability of New Partial Reverse Charge Mechanism w.e.f  1.7.2012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500034" y="1500174"/>
          <a:ext cx="8358246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Click="0" advTm="1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Points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00174"/>
            <a:ext cx="830721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2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Invoice by Advocate 50:50</a:t>
            </a:r>
            <a:endParaRPr lang="en-IN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1571612"/>
            <a:ext cx="7000924" cy="52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10000">
    <p:cover dir="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728</TotalTime>
  <Words>275</Words>
  <Application>Microsoft Office PowerPoint</Application>
  <PresentationFormat>On-screen Show (4:3)</PresentationFormat>
  <Paragraphs>39</Paragraphs>
  <Slides>16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Module</vt:lpstr>
      <vt:lpstr>Service Tax </vt:lpstr>
      <vt:lpstr>Reverse &amp; Joint Charge Mechanism</vt:lpstr>
      <vt:lpstr>Purpose of Reverse Charge Mechanism </vt:lpstr>
      <vt:lpstr>Meaning of Reverse Charge Mechanism </vt:lpstr>
      <vt:lpstr>Relevant Notification </vt:lpstr>
      <vt:lpstr>List of Services covered under 30/2012 Notification</vt:lpstr>
      <vt:lpstr>Applicability of New Partial Reverse Charge Mechanism w.e.f  1.7.2012</vt:lpstr>
      <vt:lpstr>Special Points</vt:lpstr>
      <vt:lpstr>Invoice by Advocate 50:50</vt:lpstr>
      <vt:lpstr>Special Points in case of SP is Advocate </vt:lpstr>
      <vt:lpstr>Invoice Format for Manpower Supplier</vt:lpstr>
      <vt:lpstr>Notes on Manpower Supply</vt:lpstr>
      <vt:lpstr>Invoice Format for Work  Contractor</vt:lpstr>
      <vt:lpstr>Special Notes on Work Contractor</vt:lpstr>
      <vt:lpstr>Continued……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Tax</dc:title>
  <dc:creator>dell</dc:creator>
  <cp:lastModifiedBy>SANTOSH</cp:lastModifiedBy>
  <cp:revision>66</cp:revision>
  <dcterms:created xsi:type="dcterms:W3CDTF">2012-11-23T17:54:45Z</dcterms:created>
  <dcterms:modified xsi:type="dcterms:W3CDTF">2013-01-12T09:43:13Z</dcterms:modified>
</cp:coreProperties>
</file>