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1" autoAdjust="0"/>
    <p:restoredTop sz="94567" autoAdjust="0"/>
  </p:normalViewPr>
  <p:slideViewPr>
    <p:cSldViewPr snapToGrid="0" snapToObjects="1">
      <p:cViewPr varScale="1">
        <p:scale>
          <a:sx n="83" d="100"/>
          <a:sy n="83" d="100"/>
        </p:scale>
        <p:origin x="-141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eaLnBrk="1" latinLnBrk="0" hangingPunct="1"/>
            <a:fld id="{8C592886-E571-45D5-8B56-343DC94F8FA6}" type="slidenum">
              <a:rPr kumimoji="0" lang="en-US" smtClean="0"/>
              <a:pPr algn="r" eaLnBrk="1" latinLnBrk="0" hangingPunct="1"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7C3F878-F5E8-489B-AC8A-64F2A7E22C28}" type="datetimeFigureOut">
              <a:rPr lang="en-US" smtClean="0"/>
              <a:pPr/>
              <a:t>4/21/2014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51FC063-5EA9-49AF-AFAF-D68C9E82B23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95023" y="2076943"/>
            <a:ext cx="6965245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²"/>
            </a:pPr>
            <a:endParaRPr lang="en-US" b="1" dirty="0" smtClean="0"/>
          </a:p>
          <a:p>
            <a:pPr marL="285750" indent="-285750">
              <a:buFont typeface="Wingdings" charset="2"/>
              <a:buChar char="²"/>
            </a:pPr>
            <a:r>
              <a:rPr lang="en-US" b="1" dirty="0" smtClean="0"/>
              <a:t>Our commitment : YOU BECOME A CA </a:t>
            </a:r>
            <a:r>
              <a:rPr lang="en-US" b="1" dirty="0" err="1" smtClean="0">
                <a:sym typeface="Wingdings"/>
              </a:rPr>
              <a:t>asap</a:t>
            </a:r>
            <a:r>
              <a:rPr lang="en-US" b="1" dirty="0" smtClean="0">
                <a:sym typeface="Wingdings"/>
              </a:rPr>
              <a:t> !</a:t>
            </a:r>
          </a:p>
          <a:p>
            <a:pPr marL="285750" indent="-285750"/>
            <a:endParaRPr lang="en-GB" dirty="0" smtClean="0"/>
          </a:p>
          <a:p>
            <a:pPr marL="285750" indent="-285750"/>
            <a:r>
              <a:rPr lang="en-GB" dirty="0" smtClean="0"/>
              <a:t>SFM </a:t>
            </a:r>
            <a:r>
              <a:rPr lang="en-GB" dirty="0" smtClean="0"/>
              <a:t>imp Questions from the Practice manual (JAN 2014 edition)</a:t>
            </a:r>
            <a:br>
              <a:rPr lang="en-GB" dirty="0" smtClean="0"/>
            </a:br>
            <a:endParaRPr lang="en-GB" dirty="0" smtClean="0"/>
          </a:p>
          <a:p>
            <a:pPr marL="285750" indent="-285750"/>
            <a:r>
              <a:rPr lang="en-GB" b="1" dirty="0" smtClean="0"/>
              <a:t>     Leasing</a:t>
            </a:r>
            <a:r>
              <a:rPr lang="en-GB" dirty="0" smtClean="0"/>
              <a:t> </a:t>
            </a:r>
            <a:r>
              <a:rPr lang="en-GB" dirty="0" smtClean="0"/>
              <a:t>11 14 16 17 18 19</a:t>
            </a:r>
            <a:br>
              <a:rPr lang="en-GB" dirty="0" smtClean="0"/>
            </a:br>
            <a:r>
              <a:rPr lang="en-GB" b="1" dirty="0" smtClean="0"/>
              <a:t>Dividend</a:t>
            </a:r>
            <a:r>
              <a:rPr lang="en-GB" dirty="0" smtClean="0"/>
              <a:t> 7 14 17 23 25 27</a:t>
            </a:r>
            <a:br>
              <a:rPr lang="en-GB" dirty="0" smtClean="0"/>
            </a:br>
            <a:r>
              <a:rPr lang="en-GB" b="1" dirty="0" err="1" smtClean="0"/>
              <a:t>Ind</a:t>
            </a:r>
            <a:r>
              <a:rPr lang="en-GB" b="1" dirty="0" smtClean="0"/>
              <a:t> cap </a:t>
            </a:r>
            <a:r>
              <a:rPr lang="en-GB" b="1" dirty="0" err="1" smtClean="0"/>
              <a:t>mkt</a:t>
            </a:r>
            <a:r>
              <a:rPr lang="en-GB" b="1" dirty="0" smtClean="0"/>
              <a:t> </a:t>
            </a:r>
            <a:r>
              <a:rPr lang="en-GB" dirty="0" smtClean="0"/>
              <a:t>31 36 38 39 40 42 45 48 53 55 56 59 61 62 63 64</a:t>
            </a:r>
            <a:br>
              <a:rPr lang="en-GB" dirty="0" smtClean="0"/>
            </a:br>
            <a:r>
              <a:rPr lang="en-GB" b="1" dirty="0" smtClean="0"/>
              <a:t>Sec analysis </a:t>
            </a:r>
            <a:r>
              <a:rPr lang="en-GB" dirty="0" smtClean="0"/>
              <a:t>11 12 22 27 35 39 40 42 44 45 46 47</a:t>
            </a:r>
            <a:br>
              <a:rPr lang="en-GB" dirty="0" smtClean="0"/>
            </a:br>
            <a:r>
              <a:rPr lang="en-GB" b="1" dirty="0" smtClean="0"/>
              <a:t>Port management</a:t>
            </a:r>
            <a:r>
              <a:rPr lang="en-GB" dirty="0" smtClean="0"/>
              <a:t> 26 31 33 34 42 43 44</a:t>
            </a:r>
            <a:br>
              <a:rPr lang="en-GB" dirty="0" smtClean="0"/>
            </a:br>
            <a:r>
              <a:rPr lang="en-GB" b="1" dirty="0" err="1" smtClean="0"/>
              <a:t>Forex</a:t>
            </a:r>
            <a:r>
              <a:rPr lang="en-GB" dirty="0" smtClean="0"/>
              <a:t> 5 7 9 11 36 44 45</a:t>
            </a:r>
            <a:br>
              <a:rPr lang="en-GB" dirty="0" smtClean="0"/>
            </a:br>
            <a:r>
              <a:rPr lang="en-GB" b="1" dirty="0" smtClean="0"/>
              <a:t>Mergers</a:t>
            </a:r>
            <a:r>
              <a:rPr lang="en-GB" dirty="0" smtClean="0"/>
              <a:t> 7 8 18 21 24 28 30 33 34 35</a:t>
            </a:r>
            <a:endParaRPr lang="en-US" b="1" dirty="0" smtClean="0">
              <a:sym typeface="Wingdings"/>
            </a:endParaRPr>
          </a:p>
          <a:p>
            <a:pPr marL="285750" indent="-285750"/>
            <a:endParaRPr lang="en-US" sz="2000" dirty="0" smtClean="0">
              <a:sym typeface="Wingdings"/>
            </a:endParaRPr>
          </a:p>
          <a:p>
            <a:pPr marL="285750" indent="-285750" algn="ctr"/>
            <a:endParaRPr lang="en-US" sz="2000" dirty="0" smtClean="0">
              <a:sym typeface="Wingdings"/>
            </a:endParaRPr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sz="2000" b="1" i="1" u="sng" dirty="0" smtClean="0">
                <a:sym typeface="Wingdings"/>
              </a:rPr>
              <a:t>Student benefit is our only reward!</a:t>
            </a:r>
          </a:p>
          <a:p>
            <a:pPr marL="285750" indent="-285750">
              <a:buFont typeface="Wingdings" charset="2"/>
              <a:buChar char="²"/>
            </a:pPr>
            <a:endParaRPr lang="en-US" sz="2000" dirty="0" smtClean="0">
              <a:sym typeface="Wingdings"/>
            </a:endParaRPr>
          </a:p>
          <a:p>
            <a:pPr marL="285750" indent="-285750"/>
            <a:endParaRPr lang="en-US" dirty="0" smtClean="0">
              <a:sym typeface="Wingdings"/>
            </a:endParaRPr>
          </a:p>
          <a:p>
            <a:pPr marL="285750" indent="-285750">
              <a:buFont typeface="Wingdings" charset="2"/>
              <a:buChar char="²"/>
            </a:pPr>
            <a:endParaRPr lang="en-US" dirty="0" smtClean="0">
              <a:sym typeface="Wingdings"/>
            </a:endParaRPr>
          </a:p>
          <a:p>
            <a:pPr marL="285750" indent="-285750">
              <a:buFont typeface="Wingdings" charset="2"/>
              <a:buChar char="²"/>
            </a:pPr>
            <a:endParaRPr lang="en-US" dirty="0" smtClean="0">
              <a:sym typeface="Wingdings"/>
            </a:endParaRPr>
          </a:p>
          <a:p>
            <a:pPr marL="285750" indent="-285750">
              <a:buFont typeface="Wingdings" charset="2"/>
              <a:buChar char="²"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335" y="-1"/>
            <a:ext cx="5916592" cy="20769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014" y="526645"/>
            <a:ext cx="1440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 Narrow" pitchFamily="34" charset="0"/>
                <a:cs typeface="Abadi MT Condensed Extra Bold"/>
              </a:rPr>
              <a:t>CA </a:t>
            </a:r>
            <a:r>
              <a:rPr lang="en-US" b="1" dirty="0" err="1" smtClean="0">
                <a:latin typeface="Arial Narrow" pitchFamily="34" charset="0"/>
                <a:cs typeface="Abadi MT Condensed Extra Bold"/>
              </a:rPr>
              <a:t>Chantelle</a:t>
            </a:r>
            <a:endParaRPr lang="en-US" b="1" dirty="0" smtClean="0">
              <a:latin typeface="Arial Narrow" pitchFamily="34" charset="0"/>
              <a:cs typeface="Abadi MT Condensed Extra Bold"/>
            </a:endParaRPr>
          </a:p>
          <a:p>
            <a:r>
              <a:rPr lang="en-US" b="1" dirty="0" smtClean="0">
                <a:latin typeface="Arial Narrow" pitchFamily="34" charset="0"/>
                <a:cs typeface="Abadi MT Condensed Extra Bold"/>
              </a:rPr>
              <a:t>9833356586</a:t>
            </a:r>
            <a:endParaRPr lang="en-US" b="1" dirty="0">
              <a:latin typeface="Arial Narrow" pitchFamily="34" charset="0"/>
              <a:cs typeface="Abadi MT Condensed Extra Bol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23411" y="526645"/>
            <a:ext cx="19319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 Narrow" pitchFamily="34" charset="0"/>
                <a:cs typeface="Abadi MT Condensed Extra Bold"/>
              </a:rPr>
              <a:t>CA </a:t>
            </a:r>
            <a:r>
              <a:rPr lang="en-US" b="1" dirty="0" err="1" smtClean="0">
                <a:latin typeface="Arial Narrow" pitchFamily="34" charset="0"/>
                <a:cs typeface="Abadi MT Condensed Extra Bold"/>
              </a:rPr>
              <a:t>Anuja</a:t>
            </a:r>
            <a:endParaRPr lang="en-US" b="1" dirty="0" smtClean="0">
              <a:latin typeface="Arial Narrow" pitchFamily="34" charset="0"/>
              <a:cs typeface="Abadi MT Condensed Extra Bold"/>
            </a:endParaRPr>
          </a:p>
          <a:p>
            <a:r>
              <a:rPr lang="en-US" b="1" dirty="0" smtClean="0">
                <a:latin typeface="Arial Narrow" pitchFamily="34" charset="0"/>
                <a:cs typeface="Abadi MT Condensed Extra Bold"/>
              </a:rPr>
              <a:t>9619086861</a:t>
            </a:r>
            <a:endParaRPr lang="en-US" b="1" dirty="0">
              <a:latin typeface="Arial Narrow" pitchFamily="34" charset="0"/>
              <a:cs typeface="Abadi MT Condensed Extra 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16732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124</TotalTime>
  <Words>27</Words>
  <Application>Microsoft Macintosh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Executive</vt:lpstr>
      <vt:lpstr>Slide 1</vt:lpstr>
    </vt:vector>
  </TitlesOfParts>
  <Company>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Grey Matter…. We shall overcome</dc:title>
  <dc:creator>ARVIND SHAH</dc:creator>
  <cp:lastModifiedBy>Anuja Shah</cp:lastModifiedBy>
  <cp:revision>23</cp:revision>
  <dcterms:created xsi:type="dcterms:W3CDTF">2014-01-29T16:09:50Z</dcterms:created>
  <dcterms:modified xsi:type="dcterms:W3CDTF">2014-04-21T12:28:56Z</dcterms:modified>
</cp:coreProperties>
</file>