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3FDA3-B418-44A5-AACB-FE651BFB6DE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B776C-D549-479C-BE99-1397F5F30D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05E6D-EDC0-4690-91F2-1C7A2AAE458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C176A-4D40-4795-8997-B490619560A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23368-044A-41CB-8136-8C84F46C101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701A5C-170C-45CF-80A2-FC8829433AE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6C0E5-5766-47B4-B2B7-3B75AD8FD7C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CAE31-B345-4D9E-AE51-8E64F30EB57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D4EE6-A5E4-4123-8BE2-A12D12AE7C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F0639-6063-4366-B94A-4C332C3EC5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D7E11-18D6-44EA-A107-BB23009CDCE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DFBDE3E-9046-4034-BAA9-44EE6595C5A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6021388"/>
            <a:ext cx="6400800" cy="836612"/>
          </a:xfrm>
        </p:spPr>
        <p:txBody>
          <a:bodyPr/>
          <a:lstStyle/>
          <a:p>
            <a:r>
              <a:rPr lang="en-GB" sz="1400">
                <a:solidFill>
                  <a:schemeClr val="bg1"/>
                </a:solidFill>
              </a:rPr>
              <a:t>Click to advance the show</a:t>
            </a:r>
          </a:p>
        </p:txBody>
      </p:sp>
      <p:pic>
        <p:nvPicPr>
          <p:cNvPr id="2052" name="Picture 4" descr="Imag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125538"/>
            <a:ext cx="5759450" cy="45354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8" name="Picture 4" descr="Imag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2" name="Picture 4" descr="Imag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6" name="Picture 4" descr="Imag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GB" sz="3600">
                <a:solidFill>
                  <a:schemeClr val="bg1"/>
                </a:solidFill>
              </a:rPr>
              <a:t>The moral of the story…</a:t>
            </a:r>
          </a:p>
          <a:p>
            <a:endParaRPr lang="en-GB" sz="3600">
              <a:solidFill>
                <a:schemeClr val="bg1"/>
              </a:solidFill>
            </a:endParaRPr>
          </a:p>
          <a:p>
            <a:endParaRPr lang="en-GB"/>
          </a:p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40" name="Picture 4" descr="Imag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4" name="Picture 4" descr="Imag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8" name="Picture 4" descr="Imag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2" name="Picture 4" descr="Imag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6" name="Picture 4" descr="Imag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>
                <a:solidFill>
                  <a:schemeClr val="bg1"/>
                </a:solidFill>
              </a:rPr>
              <a:t>Hello there nice person;</a:t>
            </a:r>
            <a:br>
              <a:rPr lang="en-US" sz="4000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>Did anyone ever tell you just how special you are? </a:t>
            </a:r>
            <a:br>
              <a:rPr lang="en-US" sz="4000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>The light that you emit might even light a star. </a:t>
            </a:r>
            <a:br>
              <a:rPr lang="en-US" sz="4000">
                <a:solidFill>
                  <a:schemeClr val="bg1"/>
                </a:solidFill>
              </a:rPr>
            </a:br>
            <a:endParaRPr lang="en-GB" sz="4000">
              <a:solidFill>
                <a:schemeClr val="bg1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508500"/>
            <a:ext cx="6400800" cy="1752600"/>
          </a:xfrm>
        </p:spPr>
        <p:txBody>
          <a:bodyPr/>
          <a:lstStyle/>
          <a:p>
            <a:endParaRPr lang="en-US"/>
          </a:p>
        </p:txBody>
      </p:sp>
      <p:pic>
        <p:nvPicPr>
          <p:cNvPr id="19460" name="Picture 4" descr="Image 1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4581525"/>
            <a:ext cx="1441450" cy="15843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4" descr="IMAG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>
                <a:solidFill>
                  <a:schemeClr val="bg1"/>
                </a:solidFill>
              </a:rPr>
              <a:t>Did anyone ever tell you how important you make others feel.</a:t>
            </a:r>
            <a:br>
              <a:rPr lang="en-US" sz="4000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/>
            </a:r>
            <a:br>
              <a:rPr lang="en-US" sz="4000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>Somebody out there is smiling. about love that is so real.</a:t>
            </a:r>
            <a:br>
              <a:rPr lang="en-US" sz="4000">
                <a:solidFill>
                  <a:schemeClr val="bg1"/>
                </a:solidFill>
              </a:rPr>
            </a:br>
            <a:endParaRPr lang="en-GB" sz="4000">
              <a:solidFill>
                <a:schemeClr val="bg1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4" descr="Image 1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4149725"/>
            <a:ext cx="1441450" cy="13668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Imag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Imag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2" name="Picture 4" descr="Imag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Picture 4" descr="Imag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321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0" name="Picture 4" descr="Imag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248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4" name="Picture 4" descr="Imag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268413"/>
            <a:ext cx="5759450" cy="4248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INGS_YOU_CANNOT_RECOVER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THINGS_YOU_CANNOT_RECOVER</Template>
  <TotalTime>1</TotalTime>
  <Words>28</Words>
  <Application>Microsoft Office PowerPoint</Application>
  <PresentationFormat>On-screen Show (4:3)</PresentationFormat>
  <Paragraphs>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THINGS_YOU_CANNOT_RECOVER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Hello there nice person; Did anyone ever tell you just how special you are?  The light that you emit might even light a star.  </vt:lpstr>
      <vt:lpstr>Did anyone ever tell you how important you make others feel.  Somebody out there is smiling. about love that is so real.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2013-01-10T14:55:59Z</dcterms:created>
  <dcterms:modified xsi:type="dcterms:W3CDTF">2013-01-10T14:57:42Z</dcterms:modified>
</cp:coreProperties>
</file>