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7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F0C66E-BCAB-4E59-98F2-7437ABD08474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DE3C692-C6E1-431C-8A0D-918C4F47C725}" type="asst">
      <dgm:prSet phldrT="[Text]"/>
      <dgm:spPr/>
      <dgm:t>
        <a:bodyPr/>
        <a:lstStyle/>
        <a:p>
          <a:r>
            <a:rPr lang="en-US" dirty="0" smtClean="0"/>
            <a:t>GRANT RECEIVED FOR</a:t>
          </a:r>
          <a:endParaRPr lang="en-US" dirty="0"/>
        </a:p>
      </dgm:t>
    </dgm:pt>
    <dgm:pt modelId="{84F8BD35-9AC7-46A6-AEEA-40E198411EEC}" type="parTrans" cxnId="{5CAF6CA5-412B-466D-A818-B27D3C3476B8}">
      <dgm:prSet/>
      <dgm:spPr/>
      <dgm:t>
        <a:bodyPr/>
        <a:lstStyle/>
        <a:p>
          <a:endParaRPr lang="en-US"/>
        </a:p>
      </dgm:t>
    </dgm:pt>
    <dgm:pt modelId="{17FD21C5-8CA0-45CB-AA97-0B93EDF05470}" type="sibTrans" cxnId="{5CAF6CA5-412B-466D-A818-B27D3C3476B8}">
      <dgm:prSet/>
      <dgm:spPr/>
      <dgm:t>
        <a:bodyPr/>
        <a:lstStyle/>
        <a:p>
          <a:endParaRPr lang="en-US"/>
        </a:p>
      </dgm:t>
    </dgm:pt>
    <dgm:pt modelId="{227DA01B-D5EB-4EA2-AA02-28B2B549CF71}">
      <dgm:prSet phldrT="[Text]"/>
      <dgm:spPr/>
      <dgm:t>
        <a:bodyPr/>
        <a:lstStyle/>
        <a:p>
          <a:r>
            <a:rPr lang="en-US" dirty="0" smtClean="0"/>
            <a:t>Depreciable asset</a:t>
          </a:r>
          <a:endParaRPr lang="en-US" dirty="0"/>
        </a:p>
      </dgm:t>
    </dgm:pt>
    <dgm:pt modelId="{3A05F902-2A31-46A2-A484-7909246A81B5}" type="parTrans" cxnId="{F0084018-ED16-4FD4-80BF-3E0F1EFE83D8}">
      <dgm:prSet/>
      <dgm:spPr/>
      <dgm:t>
        <a:bodyPr/>
        <a:lstStyle/>
        <a:p>
          <a:endParaRPr lang="en-US"/>
        </a:p>
      </dgm:t>
    </dgm:pt>
    <dgm:pt modelId="{A0A6FF12-E97A-4E6F-9D21-71316726E1A6}" type="sibTrans" cxnId="{F0084018-ED16-4FD4-80BF-3E0F1EFE83D8}">
      <dgm:prSet/>
      <dgm:spPr/>
      <dgm:t>
        <a:bodyPr/>
        <a:lstStyle/>
        <a:p>
          <a:endParaRPr lang="en-US"/>
        </a:p>
      </dgm:t>
    </dgm:pt>
    <dgm:pt modelId="{B0CC8A53-4237-4A89-BEC0-365A619DD256}">
      <dgm:prSet phldrT="[Text]"/>
      <dgm:spPr/>
      <dgm:t>
        <a:bodyPr/>
        <a:lstStyle/>
        <a:p>
          <a:r>
            <a:rPr lang="en-US" dirty="0" smtClean="0"/>
            <a:t>Non-depreciable asset	</a:t>
          </a:r>
          <a:endParaRPr lang="en-US" dirty="0"/>
        </a:p>
      </dgm:t>
    </dgm:pt>
    <dgm:pt modelId="{4C60AE6F-CA93-4AAD-B21A-0D4FEA6F9B9E}" type="parTrans" cxnId="{33EB3136-3714-441F-AE65-3F2C1D27EDEB}">
      <dgm:prSet/>
      <dgm:spPr/>
      <dgm:t>
        <a:bodyPr/>
        <a:lstStyle/>
        <a:p>
          <a:endParaRPr lang="en-US"/>
        </a:p>
      </dgm:t>
    </dgm:pt>
    <dgm:pt modelId="{480EFA18-0FCD-4F10-9D1B-D3EA3AD2D3FB}" type="sibTrans" cxnId="{33EB3136-3714-441F-AE65-3F2C1D27EDEB}">
      <dgm:prSet/>
      <dgm:spPr/>
      <dgm:t>
        <a:bodyPr/>
        <a:lstStyle/>
        <a:p>
          <a:endParaRPr lang="en-US"/>
        </a:p>
      </dgm:t>
    </dgm:pt>
    <dgm:pt modelId="{F96DE592-E977-490D-8745-571AEC349F0C}">
      <dgm:prSet phldrT="[Text]"/>
      <dgm:spPr/>
      <dgm:t>
        <a:bodyPr/>
        <a:lstStyle/>
        <a:p>
          <a:r>
            <a:rPr lang="en-US" dirty="0" smtClean="0"/>
            <a:t>Cannot be directly relatable to an asset</a:t>
          </a:r>
          <a:endParaRPr lang="en-US" dirty="0"/>
        </a:p>
      </dgm:t>
    </dgm:pt>
    <dgm:pt modelId="{5A4C80BB-C31C-43EF-9CD4-CA47DB49EA87}" type="parTrans" cxnId="{5AE8506F-4B69-42C2-AAA2-DA8BC0AC0E8E}">
      <dgm:prSet/>
      <dgm:spPr/>
      <dgm:t>
        <a:bodyPr/>
        <a:lstStyle/>
        <a:p>
          <a:endParaRPr lang="en-US"/>
        </a:p>
      </dgm:t>
    </dgm:pt>
    <dgm:pt modelId="{DE8E2E82-B58F-47BF-9437-BE014079E29C}" type="sibTrans" cxnId="{5AE8506F-4B69-42C2-AAA2-DA8BC0AC0E8E}">
      <dgm:prSet/>
      <dgm:spPr/>
      <dgm:t>
        <a:bodyPr/>
        <a:lstStyle/>
        <a:p>
          <a:endParaRPr lang="en-US"/>
        </a:p>
      </dgm:t>
    </dgm:pt>
    <dgm:pt modelId="{07921E6F-8DA4-4EAC-A0C2-93DC0B660F26}">
      <dgm:prSet/>
      <dgm:spPr/>
      <dgm:t>
        <a:bodyPr/>
        <a:lstStyle/>
        <a:p>
          <a:r>
            <a:rPr lang="en-US" dirty="0" smtClean="0"/>
            <a:t>As compensation for expenses/ losses </a:t>
          </a:r>
          <a:endParaRPr lang="en-US" dirty="0"/>
        </a:p>
      </dgm:t>
    </dgm:pt>
    <dgm:pt modelId="{52D172DA-7F33-496A-8832-481C39131EDC}" type="parTrans" cxnId="{EDA38CF7-1FFC-4D71-A4CD-664683F4FFD4}">
      <dgm:prSet/>
      <dgm:spPr/>
      <dgm:t>
        <a:bodyPr/>
        <a:lstStyle/>
        <a:p>
          <a:endParaRPr lang="en-US"/>
        </a:p>
      </dgm:t>
    </dgm:pt>
    <dgm:pt modelId="{1466717A-3F4D-40ED-AC3A-27C97828C4B8}" type="sibTrans" cxnId="{EDA38CF7-1FFC-4D71-A4CD-664683F4FFD4}">
      <dgm:prSet/>
      <dgm:spPr/>
      <dgm:t>
        <a:bodyPr/>
        <a:lstStyle/>
        <a:p>
          <a:endParaRPr lang="en-US"/>
        </a:p>
      </dgm:t>
    </dgm:pt>
    <dgm:pt modelId="{11548658-F925-4259-9B54-D5794DE462F2}" type="asst">
      <dgm:prSet/>
      <dgm:spPr/>
      <dgm:t>
        <a:bodyPr/>
        <a:lstStyle/>
        <a:p>
          <a:r>
            <a:rPr lang="en-US" dirty="0" smtClean="0"/>
            <a:t>Reduce from the cost of the asset</a:t>
          </a:r>
          <a:endParaRPr lang="en-US" dirty="0"/>
        </a:p>
      </dgm:t>
    </dgm:pt>
    <dgm:pt modelId="{121BFFE9-B21C-4289-AB92-1F1BA50BC31B}" type="parTrans" cxnId="{90C22DD1-442E-4519-88E4-480C716EDC67}">
      <dgm:prSet/>
      <dgm:spPr/>
      <dgm:t>
        <a:bodyPr/>
        <a:lstStyle/>
        <a:p>
          <a:endParaRPr lang="en-US"/>
        </a:p>
      </dgm:t>
    </dgm:pt>
    <dgm:pt modelId="{041099D8-5687-48D9-ADBD-13AEEE388A84}" type="sibTrans" cxnId="{90C22DD1-442E-4519-88E4-480C716EDC67}">
      <dgm:prSet/>
      <dgm:spPr/>
      <dgm:t>
        <a:bodyPr/>
        <a:lstStyle/>
        <a:p>
          <a:endParaRPr lang="en-US"/>
        </a:p>
      </dgm:t>
    </dgm:pt>
    <dgm:pt modelId="{BAD85A51-3597-4C17-BF05-030F5C988EEF}" type="asst">
      <dgm:prSet/>
      <dgm:spPr/>
      <dgm:t>
        <a:bodyPr/>
        <a:lstStyle/>
        <a:p>
          <a:r>
            <a:rPr lang="en-US" dirty="0" smtClean="0"/>
            <a:t>Cost of meeting such obligation charged to income</a:t>
          </a:r>
          <a:endParaRPr lang="en-US" dirty="0"/>
        </a:p>
      </dgm:t>
    </dgm:pt>
    <dgm:pt modelId="{A53B16CD-A376-40D0-9D4A-124BED1EEE29}" type="parTrans" cxnId="{BEC92D15-EB25-438B-B9D4-066F9A4601E5}">
      <dgm:prSet/>
      <dgm:spPr/>
      <dgm:t>
        <a:bodyPr/>
        <a:lstStyle/>
        <a:p>
          <a:endParaRPr lang="en-US"/>
        </a:p>
      </dgm:t>
    </dgm:pt>
    <dgm:pt modelId="{E94BB628-29B1-4175-899B-C35E8DEEB9BC}" type="sibTrans" cxnId="{BEC92D15-EB25-438B-B9D4-066F9A4601E5}">
      <dgm:prSet/>
      <dgm:spPr/>
      <dgm:t>
        <a:bodyPr/>
        <a:lstStyle/>
        <a:p>
          <a:endParaRPr lang="en-US"/>
        </a:p>
      </dgm:t>
    </dgm:pt>
    <dgm:pt modelId="{AD5AC322-FF59-4924-972F-A2377F7442FA}" type="asst">
      <dgm:prSet/>
      <dgm:spPr/>
      <dgm:t>
        <a:bodyPr/>
        <a:lstStyle/>
        <a:p>
          <a:r>
            <a:rPr lang="en-US" dirty="0" smtClean="0"/>
            <a:t>Pro rata allocation – deducted from cost of asset</a:t>
          </a:r>
          <a:endParaRPr lang="en-US" dirty="0"/>
        </a:p>
      </dgm:t>
    </dgm:pt>
    <dgm:pt modelId="{E4A5F248-3AE3-4809-B475-7033F06AE8DB}" type="parTrans" cxnId="{3C2B0987-7F74-4B0D-A809-FC2D1B79204E}">
      <dgm:prSet/>
      <dgm:spPr/>
      <dgm:t>
        <a:bodyPr/>
        <a:lstStyle/>
        <a:p>
          <a:endParaRPr lang="en-US"/>
        </a:p>
      </dgm:t>
    </dgm:pt>
    <dgm:pt modelId="{1C89A169-53DF-48C5-9C84-38798D255EB5}" type="sibTrans" cxnId="{3C2B0987-7F74-4B0D-A809-FC2D1B79204E}">
      <dgm:prSet/>
      <dgm:spPr/>
      <dgm:t>
        <a:bodyPr/>
        <a:lstStyle/>
        <a:p>
          <a:endParaRPr lang="en-US"/>
        </a:p>
      </dgm:t>
    </dgm:pt>
    <dgm:pt modelId="{B0938C4F-A453-4180-BEF8-0285BE6B3B1D}" type="asst">
      <dgm:prSet/>
      <dgm:spPr/>
      <dgm:t>
        <a:bodyPr/>
        <a:lstStyle/>
        <a:p>
          <a:r>
            <a:rPr lang="en-US" dirty="0" smtClean="0"/>
            <a:t>Income in the year in which grant is receivable</a:t>
          </a:r>
          <a:endParaRPr lang="en-US" dirty="0"/>
        </a:p>
      </dgm:t>
    </dgm:pt>
    <dgm:pt modelId="{A5B31D15-31E9-4120-9825-B14F32EA4738}" type="parTrans" cxnId="{5CDF4430-3905-4740-A01B-0096D45FC11D}">
      <dgm:prSet/>
      <dgm:spPr/>
      <dgm:t>
        <a:bodyPr/>
        <a:lstStyle/>
        <a:p>
          <a:endParaRPr lang="en-US"/>
        </a:p>
      </dgm:t>
    </dgm:pt>
    <dgm:pt modelId="{EE06120A-A4BE-4597-911B-81FB62D4B283}" type="sibTrans" cxnId="{5CDF4430-3905-4740-A01B-0096D45FC11D}">
      <dgm:prSet/>
      <dgm:spPr/>
      <dgm:t>
        <a:bodyPr/>
        <a:lstStyle/>
        <a:p>
          <a:endParaRPr lang="en-US"/>
        </a:p>
      </dgm:t>
    </dgm:pt>
    <dgm:pt modelId="{A07DD088-C95A-4964-AAD6-33737EA44D86}" type="pres">
      <dgm:prSet presAssocID="{BEF0C66E-BCAB-4E59-98F2-7437ABD0847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74BD786-135F-4911-AC5B-941C2D4D6815}" type="pres">
      <dgm:prSet presAssocID="{EDE3C692-C6E1-431C-8A0D-918C4F47C725}" presName="hierRoot1" presStyleCnt="0">
        <dgm:presLayoutVars>
          <dgm:hierBranch val="init"/>
        </dgm:presLayoutVars>
      </dgm:prSet>
      <dgm:spPr/>
    </dgm:pt>
    <dgm:pt modelId="{0758FDE9-EFF9-4BBD-8288-D0A263F6E71D}" type="pres">
      <dgm:prSet presAssocID="{EDE3C692-C6E1-431C-8A0D-918C4F47C725}" presName="rootComposite1" presStyleCnt="0"/>
      <dgm:spPr/>
    </dgm:pt>
    <dgm:pt modelId="{79986F48-C991-4A20-A135-F87FFA97E19E}" type="pres">
      <dgm:prSet presAssocID="{EDE3C692-C6E1-431C-8A0D-918C4F47C725}" presName="rootText1" presStyleLbl="node0" presStyleIdx="0" presStyleCnt="1" custScaleX="220129" custScaleY="476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36A363-86AB-4EDF-A44E-7BDE1EE71C20}" type="pres">
      <dgm:prSet presAssocID="{EDE3C692-C6E1-431C-8A0D-918C4F47C725}" presName="rootConnector1" presStyleLbl="asst0" presStyleIdx="0" presStyleCnt="0"/>
      <dgm:spPr/>
      <dgm:t>
        <a:bodyPr/>
        <a:lstStyle/>
        <a:p>
          <a:endParaRPr lang="en-US"/>
        </a:p>
      </dgm:t>
    </dgm:pt>
    <dgm:pt modelId="{845268B5-4068-41EF-83EF-17B61E66A4CD}" type="pres">
      <dgm:prSet presAssocID="{EDE3C692-C6E1-431C-8A0D-918C4F47C725}" presName="hierChild2" presStyleCnt="0"/>
      <dgm:spPr/>
    </dgm:pt>
    <dgm:pt modelId="{36820FD1-BCC8-4C12-8460-6F3F1427C0CC}" type="pres">
      <dgm:prSet presAssocID="{3A05F902-2A31-46A2-A484-7909246A81B5}" presName="Name37" presStyleLbl="parChTrans1D2" presStyleIdx="0" presStyleCnt="4"/>
      <dgm:spPr/>
      <dgm:t>
        <a:bodyPr/>
        <a:lstStyle/>
        <a:p>
          <a:endParaRPr lang="en-US"/>
        </a:p>
      </dgm:t>
    </dgm:pt>
    <dgm:pt modelId="{72726A78-DAF8-44D6-9098-E09BD81A73D7}" type="pres">
      <dgm:prSet presAssocID="{227DA01B-D5EB-4EA2-AA02-28B2B549CF71}" presName="hierRoot2" presStyleCnt="0">
        <dgm:presLayoutVars>
          <dgm:hierBranch val="init"/>
        </dgm:presLayoutVars>
      </dgm:prSet>
      <dgm:spPr/>
    </dgm:pt>
    <dgm:pt modelId="{BC392D24-59E6-4987-A80F-9B72F3BDB7CF}" type="pres">
      <dgm:prSet presAssocID="{227DA01B-D5EB-4EA2-AA02-28B2B549CF71}" presName="rootComposite" presStyleCnt="0"/>
      <dgm:spPr/>
    </dgm:pt>
    <dgm:pt modelId="{E1909D93-80BF-40CE-8724-02D1C6805FAD}" type="pres">
      <dgm:prSet presAssocID="{227DA01B-D5EB-4EA2-AA02-28B2B549CF71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ED1432-3327-4752-BEF2-779DB9052B66}" type="pres">
      <dgm:prSet presAssocID="{227DA01B-D5EB-4EA2-AA02-28B2B549CF71}" presName="rootConnector" presStyleLbl="node2" presStyleIdx="0" presStyleCnt="4"/>
      <dgm:spPr/>
      <dgm:t>
        <a:bodyPr/>
        <a:lstStyle/>
        <a:p>
          <a:endParaRPr lang="en-US"/>
        </a:p>
      </dgm:t>
    </dgm:pt>
    <dgm:pt modelId="{82E042DD-EBBC-46A6-A56D-07FA689E262E}" type="pres">
      <dgm:prSet presAssocID="{227DA01B-D5EB-4EA2-AA02-28B2B549CF71}" presName="hierChild4" presStyleCnt="0"/>
      <dgm:spPr/>
    </dgm:pt>
    <dgm:pt modelId="{8419DF74-1650-4181-A689-049200C1721D}" type="pres">
      <dgm:prSet presAssocID="{227DA01B-D5EB-4EA2-AA02-28B2B549CF71}" presName="hierChild5" presStyleCnt="0"/>
      <dgm:spPr/>
    </dgm:pt>
    <dgm:pt modelId="{26E32213-5980-4293-9B0A-61772562E2A3}" type="pres">
      <dgm:prSet presAssocID="{121BFFE9-B21C-4289-AB92-1F1BA50BC31B}" presName="Name111" presStyleLbl="parChTrans1D3" presStyleIdx="0" presStyleCnt="4"/>
      <dgm:spPr/>
      <dgm:t>
        <a:bodyPr/>
        <a:lstStyle/>
        <a:p>
          <a:endParaRPr lang="en-US"/>
        </a:p>
      </dgm:t>
    </dgm:pt>
    <dgm:pt modelId="{56907FB4-15A7-422B-9434-0B4500D3FC24}" type="pres">
      <dgm:prSet presAssocID="{11548658-F925-4259-9B54-D5794DE462F2}" presName="hierRoot3" presStyleCnt="0">
        <dgm:presLayoutVars>
          <dgm:hierBranch val="init"/>
        </dgm:presLayoutVars>
      </dgm:prSet>
      <dgm:spPr/>
    </dgm:pt>
    <dgm:pt modelId="{DC26DD63-954F-4463-AD5F-1D445F389CEF}" type="pres">
      <dgm:prSet presAssocID="{11548658-F925-4259-9B54-D5794DE462F2}" presName="rootComposite3" presStyleCnt="0"/>
      <dgm:spPr/>
    </dgm:pt>
    <dgm:pt modelId="{6698513A-39DE-45CE-9B00-9F92D799A45B}" type="pres">
      <dgm:prSet presAssocID="{11548658-F925-4259-9B54-D5794DE462F2}" presName="rootText3" presStyleLbl="asst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BE6244-C018-42E9-BA5F-6F6830E09AFE}" type="pres">
      <dgm:prSet presAssocID="{11548658-F925-4259-9B54-D5794DE462F2}" presName="rootConnector3" presStyleLbl="asst2" presStyleIdx="0" presStyleCnt="4"/>
      <dgm:spPr/>
      <dgm:t>
        <a:bodyPr/>
        <a:lstStyle/>
        <a:p>
          <a:endParaRPr lang="en-US"/>
        </a:p>
      </dgm:t>
    </dgm:pt>
    <dgm:pt modelId="{6FE44B54-594D-4425-BA23-9241EBBCB25E}" type="pres">
      <dgm:prSet presAssocID="{11548658-F925-4259-9B54-D5794DE462F2}" presName="hierChild6" presStyleCnt="0"/>
      <dgm:spPr/>
    </dgm:pt>
    <dgm:pt modelId="{381425AB-F364-4F16-975C-3A8885AEE031}" type="pres">
      <dgm:prSet presAssocID="{11548658-F925-4259-9B54-D5794DE462F2}" presName="hierChild7" presStyleCnt="0"/>
      <dgm:spPr/>
    </dgm:pt>
    <dgm:pt modelId="{9060C5DC-427F-438E-8891-B51A52245308}" type="pres">
      <dgm:prSet presAssocID="{4C60AE6F-CA93-4AAD-B21A-0D4FEA6F9B9E}" presName="Name37" presStyleLbl="parChTrans1D2" presStyleIdx="1" presStyleCnt="4"/>
      <dgm:spPr/>
      <dgm:t>
        <a:bodyPr/>
        <a:lstStyle/>
        <a:p>
          <a:endParaRPr lang="en-US"/>
        </a:p>
      </dgm:t>
    </dgm:pt>
    <dgm:pt modelId="{68AF2D53-6E7F-40A0-BB2B-8CE36759DC2D}" type="pres">
      <dgm:prSet presAssocID="{B0CC8A53-4237-4A89-BEC0-365A619DD256}" presName="hierRoot2" presStyleCnt="0">
        <dgm:presLayoutVars>
          <dgm:hierBranch val="init"/>
        </dgm:presLayoutVars>
      </dgm:prSet>
      <dgm:spPr/>
    </dgm:pt>
    <dgm:pt modelId="{DD1D748B-BE63-4129-A3B1-C2AB0A6EC21B}" type="pres">
      <dgm:prSet presAssocID="{B0CC8A53-4237-4A89-BEC0-365A619DD256}" presName="rootComposite" presStyleCnt="0"/>
      <dgm:spPr/>
    </dgm:pt>
    <dgm:pt modelId="{F90547F3-E71E-4BD6-BC64-B46EA4D5DD77}" type="pres">
      <dgm:prSet presAssocID="{B0CC8A53-4237-4A89-BEC0-365A619DD256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AC840B-4973-4BF9-B558-FB4156A9B32A}" type="pres">
      <dgm:prSet presAssocID="{B0CC8A53-4237-4A89-BEC0-365A619DD256}" presName="rootConnector" presStyleLbl="node2" presStyleIdx="1" presStyleCnt="4"/>
      <dgm:spPr/>
      <dgm:t>
        <a:bodyPr/>
        <a:lstStyle/>
        <a:p>
          <a:endParaRPr lang="en-US"/>
        </a:p>
      </dgm:t>
    </dgm:pt>
    <dgm:pt modelId="{BBA798E2-A2DA-46E7-8F86-8333B4B516BF}" type="pres">
      <dgm:prSet presAssocID="{B0CC8A53-4237-4A89-BEC0-365A619DD256}" presName="hierChild4" presStyleCnt="0"/>
      <dgm:spPr/>
    </dgm:pt>
    <dgm:pt modelId="{A53453C8-F96D-493F-8A3A-ACC00EECE4C3}" type="pres">
      <dgm:prSet presAssocID="{B0CC8A53-4237-4A89-BEC0-365A619DD256}" presName="hierChild5" presStyleCnt="0"/>
      <dgm:spPr/>
    </dgm:pt>
    <dgm:pt modelId="{9B25DA64-CA38-47B6-A388-9DB4EF36D6A5}" type="pres">
      <dgm:prSet presAssocID="{A53B16CD-A376-40D0-9D4A-124BED1EEE29}" presName="Name111" presStyleLbl="parChTrans1D3" presStyleIdx="1" presStyleCnt="4"/>
      <dgm:spPr/>
      <dgm:t>
        <a:bodyPr/>
        <a:lstStyle/>
        <a:p>
          <a:endParaRPr lang="en-US"/>
        </a:p>
      </dgm:t>
    </dgm:pt>
    <dgm:pt modelId="{5178E9FC-740B-4E1D-92F6-ADF6E88D5735}" type="pres">
      <dgm:prSet presAssocID="{BAD85A51-3597-4C17-BF05-030F5C988EEF}" presName="hierRoot3" presStyleCnt="0">
        <dgm:presLayoutVars>
          <dgm:hierBranch val="init"/>
        </dgm:presLayoutVars>
      </dgm:prSet>
      <dgm:spPr/>
    </dgm:pt>
    <dgm:pt modelId="{3AFBA214-BB8E-4C0B-ADA4-E1B2C3D33A57}" type="pres">
      <dgm:prSet presAssocID="{BAD85A51-3597-4C17-BF05-030F5C988EEF}" presName="rootComposite3" presStyleCnt="0"/>
      <dgm:spPr/>
    </dgm:pt>
    <dgm:pt modelId="{F6C66C3D-6B25-483F-B096-0E37157CBD2E}" type="pres">
      <dgm:prSet presAssocID="{BAD85A51-3597-4C17-BF05-030F5C988EEF}" presName="rootText3" presStyleLbl="asst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EE4C09-3656-4058-95D2-05B7AF207C50}" type="pres">
      <dgm:prSet presAssocID="{BAD85A51-3597-4C17-BF05-030F5C988EEF}" presName="rootConnector3" presStyleLbl="asst2" presStyleIdx="1" presStyleCnt="4"/>
      <dgm:spPr/>
      <dgm:t>
        <a:bodyPr/>
        <a:lstStyle/>
        <a:p>
          <a:endParaRPr lang="en-US"/>
        </a:p>
      </dgm:t>
    </dgm:pt>
    <dgm:pt modelId="{8BFBD935-23A7-474D-9291-737BB1C87410}" type="pres">
      <dgm:prSet presAssocID="{BAD85A51-3597-4C17-BF05-030F5C988EEF}" presName="hierChild6" presStyleCnt="0"/>
      <dgm:spPr/>
    </dgm:pt>
    <dgm:pt modelId="{079CCBBF-EA6C-432A-A3B8-F629578FBA43}" type="pres">
      <dgm:prSet presAssocID="{BAD85A51-3597-4C17-BF05-030F5C988EEF}" presName="hierChild7" presStyleCnt="0"/>
      <dgm:spPr/>
    </dgm:pt>
    <dgm:pt modelId="{340D6169-5D76-4A8C-B58D-6DF805F46C5E}" type="pres">
      <dgm:prSet presAssocID="{5A4C80BB-C31C-43EF-9CD4-CA47DB49EA87}" presName="Name37" presStyleLbl="parChTrans1D2" presStyleIdx="2" presStyleCnt="4"/>
      <dgm:spPr/>
      <dgm:t>
        <a:bodyPr/>
        <a:lstStyle/>
        <a:p>
          <a:endParaRPr lang="en-US"/>
        </a:p>
      </dgm:t>
    </dgm:pt>
    <dgm:pt modelId="{300783A7-47C0-41C1-8CAB-520FCF227BF4}" type="pres">
      <dgm:prSet presAssocID="{F96DE592-E977-490D-8745-571AEC349F0C}" presName="hierRoot2" presStyleCnt="0">
        <dgm:presLayoutVars>
          <dgm:hierBranch val="init"/>
        </dgm:presLayoutVars>
      </dgm:prSet>
      <dgm:spPr/>
    </dgm:pt>
    <dgm:pt modelId="{1A1BC057-F949-487F-ABAF-FBC3EF63FADB}" type="pres">
      <dgm:prSet presAssocID="{F96DE592-E977-490D-8745-571AEC349F0C}" presName="rootComposite" presStyleCnt="0"/>
      <dgm:spPr/>
    </dgm:pt>
    <dgm:pt modelId="{070EF32F-D1C6-41E7-9D60-989B4508FA32}" type="pres">
      <dgm:prSet presAssocID="{F96DE592-E977-490D-8745-571AEC349F0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470BEA-1BBC-4397-8628-92352FBB5622}" type="pres">
      <dgm:prSet presAssocID="{F96DE592-E977-490D-8745-571AEC349F0C}" presName="rootConnector" presStyleLbl="node2" presStyleIdx="2" presStyleCnt="4"/>
      <dgm:spPr/>
      <dgm:t>
        <a:bodyPr/>
        <a:lstStyle/>
        <a:p>
          <a:endParaRPr lang="en-US"/>
        </a:p>
      </dgm:t>
    </dgm:pt>
    <dgm:pt modelId="{4838D9A6-4352-4CB9-9C98-A017C038A71E}" type="pres">
      <dgm:prSet presAssocID="{F96DE592-E977-490D-8745-571AEC349F0C}" presName="hierChild4" presStyleCnt="0"/>
      <dgm:spPr/>
    </dgm:pt>
    <dgm:pt modelId="{DDF46674-6784-434B-A2DA-7B7954C87F09}" type="pres">
      <dgm:prSet presAssocID="{F96DE592-E977-490D-8745-571AEC349F0C}" presName="hierChild5" presStyleCnt="0"/>
      <dgm:spPr/>
    </dgm:pt>
    <dgm:pt modelId="{1A002204-CC5E-47E4-955E-C3AB272FBA35}" type="pres">
      <dgm:prSet presAssocID="{E4A5F248-3AE3-4809-B475-7033F06AE8DB}" presName="Name111" presStyleLbl="parChTrans1D3" presStyleIdx="2" presStyleCnt="4"/>
      <dgm:spPr/>
      <dgm:t>
        <a:bodyPr/>
        <a:lstStyle/>
        <a:p>
          <a:endParaRPr lang="en-US"/>
        </a:p>
      </dgm:t>
    </dgm:pt>
    <dgm:pt modelId="{DB9026C1-82ED-41E4-834A-7C85057FBE81}" type="pres">
      <dgm:prSet presAssocID="{AD5AC322-FF59-4924-972F-A2377F7442FA}" presName="hierRoot3" presStyleCnt="0">
        <dgm:presLayoutVars>
          <dgm:hierBranch val="init"/>
        </dgm:presLayoutVars>
      </dgm:prSet>
      <dgm:spPr/>
    </dgm:pt>
    <dgm:pt modelId="{5F22854F-CA62-426F-9728-C8D8EC8FA96A}" type="pres">
      <dgm:prSet presAssocID="{AD5AC322-FF59-4924-972F-A2377F7442FA}" presName="rootComposite3" presStyleCnt="0"/>
      <dgm:spPr/>
    </dgm:pt>
    <dgm:pt modelId="{267D177D-420C-4CFC-994D-705BBABA9CE0}" type="pres">
      <dgm:prSet presAssocID="{AD5AC322-FF59-4924-972F-A2377F7442FA}" presName="rootText3" presStyleLbl="asst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B6B56A9-000F-481B-AEE2-5E1FB4DF3C94}" type="pres">
      <dgm:prSet presAssocID="{AD5AC322-FF59-4924-972F-A2377F7442FA}" presName="rootConnector3" presStyleLbl="asst2" presStyleIdx="2" presStyleCnt="4"/>
      <dgm:spPr/>
      <dgm:t>
        <a:bodyPr/>
        <a:lstStyle/>
        <a:p>
          <a:endParaRPr lang="en-US"/>
        </a:p>
      </dgm:t>
    </dgm:pt>
    <dgm:pt modelId="{2321D19A-63C6-43E3-9266-984F5609831F}" type="pres">
      <dgm:prSet presAssocID="{AD5AC322-FF59-4924-972F-A2377F7442FA}" presName="hierChild6" presStyleCnt="0"/>
      <dgm:spPr/>
    </dgm:pt>
    <dgm:pt modelId="{DF9D9B28-DC87-4DDD-AF93-CA1249745F62}" type="pres">
      <dgm:prSet presAssocID="{AD5AC322-FF59-4924-972F-A2377F7442FA}" presName="hierChild7" presStyleCnt="0"/>
      <dgm:spPr/>
    </dgm:pt>
    <dgm:pt modelId="{323B4C26-F6CE-4081-91F6-2E2510022242}" type="pres">
      <dgm:prSet presAssocID="{52D172DA-7F33-496A-8832-481C39131EDC}" presName="Name37" presStyleLbl="parChTrans1D2" presStyleIdx="3" presStyleCnt="4"/>
      <dgm:spPr/>
      <dgm:t>
        <a:bodyPr/>
        <a:lstStyle/>
        <a:p>
          <a:endParaRPr lang="en-US"/>
        </a:p>
      </dgm:t>
    </dgm:pt>
    <dgm:pt modelId="{1F7258A6-55FD-4D5A-924D-66577FD74629}" type="pres">
      <dgm:prSet presAssocID="{07921E6F-8DA4-4EAC-A0C2-93DC0B660F26}" presName="hierRoot2" presStyleCnt="0">
        <dgm:presLayoutVars>
          <dgm:hierBranch val="init"/>
        </dgm:presLayoutVars>
      </dgm:prSet>
      <dgm:spPr/>
    </dgm:pt>
    <dgm:pt modelId="{3BC91F19-3534-4658-A8BB-E9C688BE308C}" type="pres">
      <dgm:prSet presAssocID="{07921E6F-8DA4-4EAC-A0C2-93DC0B660F26}" presName="rootComposite" presStyleCnt="0"/>
      <dgm:spPr/>
    </dgm:pt>
    <dgm:pt modelId="{0FB808CE-9377-4DF5-9655-C9DE6055F707}" type="pres">
      <dgm:prSet presAssocID="{07921E6F-8DA4-4EAC-A0C2-93DC0B660F26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100BC9-8F56-471F-8825-51DD3574C2B4}" type="pres">
      <dgm:prSet presAssocID="{07921E6F-8DA4-4EAC-A0C2-93DC0B660F26}" presName="rootConnector" presStyleLbl="node2" presStyleIdx="3" presStyleCnt="4"/>
      <dgm:spPr/>
      <dgm:t>
        <a:bodyPr/>
        <a:lstStyle/>
        <a:p>
          <a:endParaRPr lang="en-US"/>
        </a:p>
      </dgm:t>
    </dgm:pt>
    <dgm:pt modelId="{601C5102-2BFD-4D94-B80A-5C2AACEEE2CB}" type="pres">
      <dgm:prSet presAssocID="{07921E6F-8DA4-4EAC-A0C2-93DC0B660F26}" presName="hierChild4" presStyleCnt="0"/>
      <dgm:spPr/>
    </dgm:pt>
    <dgm:pt modelId="{3A042005-9C2B-41A0-A38C-931AF826718F}" type="pres">
      <dgm:prSet presAssocID="{07921E6F-8DA4-4EAC-A0C2-93DC0B660F26}" presName="hierChild5" presStyleCnt="0"/>
      <dgm:spPr/>
    </dgm:pt>
    <dgm:pt modelId="{3E9404C5-DC76-43B9-8B6D-49A13979E5D4}" type="pres">
      <dgm:prSet presAssocID="{A5B31D15-31E9-4120-9825-B14F32EA4738}" presName="Name111" presStyleLbl="parChTrans1D3" presStyleIdx="3" presStyleCnt="4"/>
      <dgm:spPr/>
      <dgm:t>
        <a:bodyPr/>
        <a:lstStyle/>
        <a:p>
          <a:endParaRPr lang="en-US"/>
        </a:p>
      </dgm:t>
    </dgm:pt>
    <dgm:pt modelId="{6917EDCD-128F-4153-A5FF-FB9D9C61C803}" type="pres">
      <dgm:prSet presAssocID="{B0938C4F-A453-4180-BEF8-0285BE6B3B1D}" presName="hierRoot3" presStyleCnt="0">
        <dgm:presLayoutVars>
          <dgm:hierBranch val="init"/>
        </dgm:presLayoutVars>
      </dgm:prSet>
      <dgm:spPr/>
    </dgm:pt>
    <dgm:pt modelId="{4AAC4BEC-978A-4475-B0E9-371AE2F75C5C}" type="pres">
      <dgm:prSet presAssocID="{B0938C4F-A453-4180-BEF8-0285BE6B3B1D}" presName="rootComposite3" presStyleCnt="0"/>
      <dgm:spPr/>
    </dgm:pt>
    <dgm:pt modelId="{8E732D0C-41B2-4EF3-A8DE-47AAB20DCC0B}" type="pres">
      <dgm:prSet presAssocID="{B0938C4F-A453-4180-BEF8-0285BE6B3B1D}" presName="rootText3" presStyleLbl="asst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303A2EA-3588-449A-8CDC-C3971A3830D4}" type="pres">
      <dgm:prSet presAssocID="{B0938C4F-A453-4180-BEF8-0285BE6B3B1D}" presName="rootConnector3" presStyleLbl="asst2" presStyleIdx="3" presStyleCnt="4"/>
      <dgm:spPr/>
      <dgm:t>
        <a:bodyPr/>
        <a:lstStyle/>
        <a:p>
          <a:endParaRPr lang="en-US"/>
        </a:p>
      </dgm:t>
    </dgm:pt>
    <dgm:pt modelId="{E29EBD1B-F22B-46BC-8AE4-351EA2BA544B}" type="pres">
      <dgm:prSet presAssocID="{B0938C4F-A453-4180-BEF8-0285BE6B3B1D}" presName="hierChild6" presStyleCnt="0"/>
      <dgm:spPr/>
    </dgm:pt>
    <dgm:pt modelId="{6E830778-30CC-414D-B716-A24209C715E9}" type="pres">
      <dgm:prSet presAssocID="{B0938C4F-A453-4180-BEF8-0285BE6B3B1D}" presName="hierChild7" presStyleCnt="0"/>
      <dgm:spPr/>
    </dgm:pt>
    <dgm:pt modelId="{C4301807-4A2D-4011-941E-FC2B3DDF8AC8}" type="pres">
      <dgm:prSet presAssocID="{EDE3C692-C6E1-431C-8A0D-918C4F47C725}" presName="hierChild3" presStyleCnt="0"/>
      <dgm:spPr/>
    </dgm:pt>
  </dgm:ptLst>
  <dgm:cxnLst>
    <dgm:cxn modelId="{32D6E4D6-1542-4823-BC29-BB84C0F3DD87}" type="presOf" srcId="{B0938C4F-A453-4180-BEF8-0285BE6B3B1D}" destId="{1303A2EA-3588-449A-8CDC-C3971A3830D4}" srcOrd="1" destOrd="0" presId="urn:microsoft.com/office/officeart/2005/8/layout/orgChart1"/>
    <dgm:cxn modelId="{B22E497E-9A34-4F87-BA72-B4C8DF5F0254}" type="presOf" srcId="{11548658-F925-4259-9B54-D5794DE462F2}" destId="{6698513A-39DE-45CE-9B00-9F92D799A45B}" srcOrd="0" destOrd="0" presId="urn:microsoft.com/office/officeart/2005/8/layout/orgChart1"/>
    <dgm:cxn modelId="{EDA38CF7-1FFC-4D71-A4CD-664683F4FFD4}" srcId="{EDE3C692-C6E1-431C-8A0D-918C4F47C725}" destId="{07921E6F-8DA4-4EAC-A0C2-93DC0B660F26}" srcOrd="3" destOrd="0" parTransId="{52D172DA-7F33-496A-8832-481C39131EDC}" sibTransId="{1466717A-3F4D-40ED-AC3A-27C97828C4B8}"/>
    <dgm:cxn modelId="{11D64903-5076-49F9-959D-B043A1E11FC3}" type="presOf" srcId="{AD5AC322-FF59-4924-972F-A2377F7442FA}" destId="{CB6B56A9-000F-481B-AEE2-5E1FB4DF3C94}" srcOrd="1" destOrd="0" presId="urn:microsoft.com/office/officeart/2005/8/layout/orgChart1"/>
    <dgm:cxn modelId="{33EB3136-3714-441F-AE65-3F2C1D27EDEB}" srcId="{EDE3C692-C6E1-431C-8A0D-918C4F47C725}" destId="{B0CC8A53-4237-4A89-BEC0-365A619DD256}" srcOrd="1" destOrd="0" parTransId="{4C60AE6F-CA93-4AAD-B21A-0D4FEA6F9B9E}" sibTransId="{480EFA18-0FCD-4F10-9D1B-D3EA3AD2D3FB}"/>
    <dgm:cxn modelId="{763984D6-5F74-4887-9780-94A9C1551AC6}" type="presOf" srcId="{E4A5F248-3AE3-4809-B475-7033F06AE8DB}" destId="{1A002204-CC5E-47E4-955E-C3AB272FBA35}" srcOrd="0" destOrd="0" presId="urn:microsoft.com/office/officeart/2005/8/layout/orgChart1"/>
    <dgm:cxn modelId="{5AE8506F-4B69-42C2-AAA2-DA8BC0AC0E8E}" srcId="{EDE3C692-C6E1-431C-8A0D-918C4F47C725}" destId="{F96DE592-E977-490D-8745-571AEC349F0C}" srcOrd="2" destOrd="0" parTransId="{5A4C80BB-C31C-43EF-9CD4-CA47DB49EA87}" sibTransId="{DE8E2E82-B58F-47BF-9437-BE014079E29C}"/>
    <dgm:cxn modelId="{5CDF4430-3905-4740-A01B-0096D45FC11D}" srcId="{07921E6F-8DA4-4EAC-A0C2-93DC0B660F26}" destId="{B0938C4F-A453-4180-BEF8-0285BE6B3B1D}" srcOrd="0" destOrd="0" parTransId="{A5B31D15-31E9-4120-9825-B14F32EA4738}" sibTransId="{EE06120A-A4BE-4597-911B-81FB62D4B283}"/>
    <dgm:cxn modelId="{9DFF8592-413E-45C3-AB5B-A06B9C3394B7}" type="presOf" srcId="{B0938C4F-A453-4180-BEF8-0285BE6B3B1D}" destId="{8E732D0C-41B2-4EF3-A8DE-47AAB20DCC0B}" srcOrd="0" destOrd="0" presId="urn:microsoft.com/office/officeart/2005/8/layout/orgChart1"/>
    <dgm:cxn modelId="{258FC1E7-2D21-4C46-AC5B-EA35C5255082}" type="presOf" srcId="{11548658-F925-4259-9B54-D5794DE462F2}" destId="{6FBE6244-C018-42E9-BA5F-6F6830E09AFE}" srcOrd="1" destOrd="0" presId="urn:microsoft.com/office/officeart/2005/8/layout/orgChart1"/>
    <dgm:cxn modelId="{3D3B68E8-425B-4D2A-A080-03492984B023}" type="presOf" srcId="{BEF0C66E-BCAB-4E59-98F2-7437ABD08474}" destId="{A07DD088-C95A-4964-AAD6-33737EA44D86}" srcOrd="0" destOrd="0" presId="urn:microsoft.com/office/officeart/2005/8/layout/orgChart1"/>
    <dgm:cxn modelId="{2D89F6F1-0EA0-4168-8959-75FE8B7A6088}" type="presOf" srcId="{AD5AC322-FF59-4924-972F-A2377F7442FA}" destId="{267D177D-420C-4CFC-994D-705BBABA9CE0}" srcOrd="0" destOrd="0" presId="urn:microsoft.com/office/officeart/2005/8/layout/orgChart1"/>
    <dgm:cxn modelId="{BEC92D15-EB25-438B-B9D4-066F9A4601E5}" srcId="{B0CC8A53-4237-4A89-BEC0-365A619DD256}" destId="{BAD85A51-3597-4C17-BF05-030F5C988EEF}" srcOrd="0" destOrd="0" parTransId="{A53B16CD-A376-40D0-9D4A-124BED1EEE29}" sibTransId="{E94BB628-29B1-4175-899B-C35E8DEEB9BC}"/>
    <dgm:cxn modelId="{90C22DD1-442E-4519-88E4-480C716EDC67}" srcId="{227DA01B-D5EB-4EA2-AA02-28B2B549CF71}" destId="{11548658-F925-4259-9B54-D5794DE462F2}" srcOrd="0" destOrd="0" parTransId="{121BFFE9-B21C-4289-AB92-1F1BA50BC31B}" sibTransId="{041099D8-5687-48D9-ADBD-13AEEE388A84}"/>
    <dgm:cxn modelId="{8BD11016-7494-46C1-B8F7-E2AC6EAB4061}" type="presOf" srcId="{B0CC8A53-4237-4A89-BEC0-365A619DD256}" destId="{81AC840B-4973-4BF9-B558-FB4156A9B32A}" srcOrd="1" destOrd="0" presId="urn:microsoft.com/office/officeart/2005/8/layout/orgChart1"/>
    <dgm:cxn modelId="{587CB9D2-AD81-490A-B193-90FDDB072F04}" type="presOf" srcId="{52D172DA-7F33-496A-8832-481C39131EDC}" destId="{323B4C26-F6CE-4081-91F6-2E2510022242}" srcOrd="0" destOrd="0" presId="urn:microsoft.com/office/officeart/2005/8/layout/orgChart1"/>
    <dgm:cxn modelId="{331A9896-D075-4281-ABDA-BB0A86328A3A}" type="presOf" srcId="{BAD85A51-3597-4C17-BF05-030F5C988EEF}" destId="{F6C66C3D-6B25-483F-B096-0E37157CBD2E}" srcOrd="0" destOrd="0" presId="urn:microsoft.com/office/officeart/2005/8/layout/orgChart1"/>
    <dgm:cxn modelId="{3C2B0987-7F74-4B0D-A809-FC2D1B79204E}" srcId="{F96DE592-E977-490D-8745-571AEC349F0C}" destId="{AD5AC322-FF59-4924-972F-A2377F7442FA}" srcOrd="0" destOrd="0" parTransId="{E4A5F248-3AE3-4809-B475-7033F06AE8DB}" sibTransId="{1C89A169-53DF-48C5-9C84-38798D255EB5}"/>
    <dgm:cxn modelId="{39FFD6CE-9D1F-4654-970C-5B802AD8C12B}" type="presOf" srcId="{4C60AE6F-CA93-4AAD-B21A-0D4FEA6F9B9E}" destId="{9060C5DC-427F-438E-8891-B51A52245308}" srcOrd="0" destOrd="0" presId="urn:microsoft.com/office/officeart/2005/8/layout/orgChart1"/>
    <dgm:cxn modelId="{17CD90C0-3C48-44D8-BF3E-635437F3A305}" type="presOf" srcId="{F96DE592-E977-490D-8745-571AEC349F0C}" destId="{070EF32F-D1C6-41E7-9D60-989B4508FA32}" srcOrd="0" destOrd="0" presId="urn:microsoft.com/office/officeart/2005/8/layout/orgChart1"/>
    <dgm:cxn modelId="{F0084018-ED16-4FD4-80BF-3E0F1EFE83D8}" srcId="{EDE3C692-C6E1-431C-8A0D-918C4F47C725}" destId="{227DA01B-D5EB-4EA2-AA02-28B2B549CF71}" srcOrd="0" destOrd="0" parTransId="{3A05F902-2A31-46A2-A484-7909246A81B5}" sibTransId="{A0A6FF12-E97A-4E6F-9D21-71316726E1A6}"/>
    <dgm:cxn modelId="{39F79F83-3732-46DD-9158-D3C13F7E370F}" type="presOf" srcId="{A53B16CD-A376-40D0-9D4A-124BED1EEE29}" destId="{9B25DA64-CA38-47B6-A388-9DB4EF36D6A5}" srcOrd="0" destOrd="0" presId="urn:microsoft.com/office/officeart/2005/8/layout/orgChart1"/>
    <dgm:cxn modelId="{9F350ECA-7F9D-4165-B1BF-1B195C4EC10D}" type="presOf" srcId="{EDE3C692-C6E1-431C-8A0D-918C4F47C725}" destId="{6F36A363-86AB-4EDF-A44E-7BDE1EE71C20}" srcOrd="1" destOrd="0" presId="urn:microsoft.com/office/officeart/2005/8/layout/orgChart1"/>
    <dgm:cxn modelId="{E0DB1E6F-6217-48C1-B750-FE35C309F7B4}" type="presOf" srcId="{EDE3C692-C6E1-431C-8A0D-918C4F47C725}" destId="{79986F48-C991-4A20-A135-F87FFA97E19E}" srcOrd="0" destOrd="0" presId="urn:microsoft.com/office/officeart/2005/8/layout/orgChart1"/>
    <dgm:cxn modelId="{EDB6626C-8C44-40BC-84A2-FA9977A91EB0}" type="presOf" srcId="{227DA01B-D5EB-4EA2-AA02-28B2B549CF71}" destId="{D1ED1432-3327-4752-BEF2-779DB9052B66}" srcOrd="1" destOrd="0" presId="urn:microsoft.com/office/officeart/2005/8/layout/orgChart1"/>
    <dgm:cxn modelId="{4FD114E9-474A-4FBE-B927-926EFD498367}" type="presOf" srcId="{121BFFE9-B21C-4289-AB92-1F1BA50BC31B}" destId="{26E32213-5980-4293-9B0A-61772562E2A3}" srcOrd="0" destOrd="0" presId="urn:microsoft.com/office/officeart/2005/8/layout/orgChart1"/>
    <dgm:cxn modelId="{5CAF6CA5-412B-466D-A818-B27D3C3476B8}" srcId="{BEF0C66E-BCAB-4E59-98F2-7437ABD08474}" destId="{EDE3C692-C6E1-431C-8A0D-918C4F47C725}" srcOrd="0" destOrd="0" parTransId="{84F8BD35-9AC7-46A6-AEEA-40E198411EEC}" sibTransId="{17FD21C5-8CA0-45CB-AA97-0B93EDF05470}"/>
    <dgm:cxn modelId="{057A80E4-1F0C-4930-87D0-49252C9D5AC4}" type="presOf" srcId="{07921E6F-8DA4-4EAC-A0C2-93DC0B660F26}" destId="{35100BC9-8F56-471F-8825-51DD3574C2B4}" srcOrd="1" destOrd="0" presId="urn:microsoft.com/office/officeart/2005/8/layout/orgChart1"/>
    <dgm:cxn modelId="{2B7DF446-790F-4957-94F1-5B2AB333F60A}" type="presOf" srcId="{07921E6F-8DA4-4EAC-A0C2-93DC0B660F26}" destId="{0FB808CE-9377-4DF5-9655-C9DE6055F707}" srcOrd="0" destOrd="0" presId="urn:microsoft.com/office/officeart/2005/8/layout/orgChart1"/>
    <dgm:cxn modelId="{9B1CE650-B77C-4FEF-ABAC-9273CBF871CC}" type="presOf" srcId="{F96DE592-E977-490D-8745-571AEC349F0C}" destId="{5D470BEA-1BBC-4397-8628-92352FBB5622}" srcOrd="1" destOrd="0" presId="urn:microsoft.com/office/officeart/2005/8/layout/orgChart1"/>
    <dgm:cxn modelId="{195B0C17-0634-4724-9D16-F95131C68AEB}" type="presOf" srcId="{3A05F902-2A31-46A2-A484-7909246A81B5}" destId="{36820FD1-BCC8-4C12-8460-6F3F1427C0CC}" srcOrd="0" destOrd="0" presId="urn:microsoft.com/office/officeart/2005/8/layout/orgChart1"/>
    <dgm:cxn modelId="{CE206C52-B9DF-4738-B50C-45DB64003374}" type="presOf" srcId="{5A4C80BB-C31C-43EF-9CD4-CA47DB49EA87}" destId="{340D6169-5D76-4A8C-B58D-6DF805F46C5E}" srcOrd="0" destOrd="0" presId="urn:microsoft.com/office/officeart/2005/8/layout/orgChart1"/>
    <dgm:cxn modelId="{3F872AB0-EBD4-43C6-A9CF-81D72D36A092}" type="presOf" srcId="{B0CC8A53-4237-4A89-BEC0-365A619DD256}" destId="{F90547F3-E71E-4BD6-BC64-B46EA4D5DD77}" srcOrd="0" destOrd="0" presId="urn:microsoft.com/office/officeart/2005/8/layout/orgChart1"/>
    <dgm:cxn modelId="{775BC807-B931-4AD9-884A-C061C5B81F98}" type="presOf" srcId="{BAD85A51-3597-4C17-BF05-030F5C988EEF}" destId="{F9EE4C09-3656-4058-95D2-05B7AF207C50}" srcOrd="1" destOrd="0" presId="urn:microsoft.com/office/officeart/2005/8/layout/orgChart1"/>
    <dgm:cxn modelId="{BFBA18FA-779A-4FB5-9BCC-6001A3C61170}" type="presOf" srcId="{A5B31D15-31E9-4120-9825-B14F32EA4738}" destId="{3E9404C5-DC76-43B9-8B6D-49A13979E5D4}" srcOrd="0" destOrd="0" presId="urn:microsoft.com/office/officeart/2005/8/layout/orgChart1"/>
    <dgm:cxn modelId="{1A74EE73-D3DF-4E5D-AA0A-B38F830809B7}" type="presOf" srcId="{227DA01B-D5EB-4EA2-AA02-28B2B549CF71}" destId="{E1909D93-80BF-40CE-8724-02D1C6805FAD}" srcOrd="0" destOrd="0" presId="urn:microsoft.com/office/officeart/2005/8/layout/orgChart1"/>
    <dgm:cxn modelId="{78D624DC-3E94-48FC-ADFC-422A59647B3D}" type="presParOf" srcId="{A07DD088-C95A-4964-AAD6-33737EA44D86}" destId="{874BD786-135F-4911-AC5B-941C2D4D6815}" srcOrd="0" destOrd="0" presId="urn:microsoft.com/office/officeart/2005/8/layout/orgChart1"/>
    <dgm:cxn modelId="{37F67FBE-5819-4B56-B6C5-62552566F2A5}" type="presParOf" srcId="{874BD786-135F-4911-AC5B-941C2D4D6815}" destId="{0758FDE9-EFF9-4BBD-8288-D0A263F6E71D}" srcOrd="0" destOrd="0" presId="urn:microsoft.com/office/officeart/2005/8/layout/orgChart1"/>
    <dgm:cxn modelId="{B42B57E6-F5AB-493C-AAC2-2B54904B219A}" type="presParOf" srcId="{0758FDE9-EFF9-4BBD-8288-D0A263F6E71D}" destId="{79986F48-C991-4A20-A135-F87FFA97E19E}" srcOrd="0" destOrd="0" presId="urn:microsoft.com/office/officeart/2005/8/layout/orgChart1"/>
    <dgm:cxn modelId="{DF925720-F240-4820-9191-E1061B79EA79}" type="presParOf" srcId="{0758FDE9-EFF9-4BBD-8288-D0A263F6E71D}" destId="{6F36A363-86AB-4EDF-A44E-7BDE1EE71C20}" srcOrd="1" destOrd="0" presId="urn:microsoft.com/office/officeart/2005/8/layout/orgChart1"/>
    <dgm:cxn modelId="{08B8F200-DAF7-4E6E-AE12-F0A82DE4A130}" type="presParOf" srcId="{874BD786-135F-4911-AC5B-941C2D4D6815}" destId="{845268B5-4068-41EF-83EF-17B61E66A4CD}" srcOrd="1" destOrd="0" presId="urn:microsoft.com/office/officeart/2005/8/layout/orgChart1"/>
    <dgm:cxn modelId="{6B0FCEEC-6978-4B13-A377-42D0F34940A4}" type="presParOf" srcId="{845268B5-4068-41EF-83EF-17B61E66A4CD}" destId="{36820FD1-BCC8-4C12-8460-6F3F1427C0CC}" srcOrd="0" destOrd="0" presId="urn:microsoft.com/office/officeart/2005/8/layout/orgChart1"/>
    <dgm:cxn modelId="{F305C1FF-2CFB-437B-9776-986AB196828C}" type="presParOf" srcId="{845268B5-4068-41EF-83EF-17B61E66A4CD}" destId="{72726A78-DAF8-44D6-9098-E09BD81A73D7}" srcOrd="1" destOrd="0" presId="urn:microsoft.com/office/officeart/2005/8/layout/orgChart1"/>
    <dgm:cxn modelId="{1451F015-679C-4EBF-A8EC-2D2DC67E9DC7}" type="presParOf" srcId="{72726A78-DAF8-44D6-9098-E09BD81A73D7}" destId="{BC392D24-59E6-4987-A80F-9B72F3BDB7CF}" srcOrd="0" destOrd="0" presId="urn:microsoft.com/office/officeart/2005/8/layout/orgChart1"/>
    <dgm:cxn modelId="{CC7CC4D5-F8A9-490E-8943-B5D5FA378BF6}" type="presParOf" srcId="{BC392D24-59E6-4987-A80F-9B72F3BDB7CF}" destId="{E1909D93-80BF-40CE-8724-02D1C6805FAD}" srcOrd="0" destOrd="0" presId="urn:microsoft.com/office/officeart/2005/8/layout/orgChart1"/>
    <dgm:cxn modelId="{656D76DF-3632-42CA-86E3-C3A48CE6C3C5}" type="presParOf" srcId="{BC392D24-59E6-4987-A80F-9B72F3BDB7CF}" destId="{D1ED1432-3327-4752-BEF2-779DB9052B66}" srcOrd="1" destOrd="0" presId="urn:microsoft.com/office/officeart/2005/8/layout/orgChart1"/>
    <dgm:cxn modelId="{6C8695ED-E38D-4DCD-9AB8-45FCE9107795}" type="presParOf" srcId="{72726A78-DAF8-44D6-9098-E09BD81A73D7}" destId="{82E042DD-EBBC-46A6-A56D-07FA689E262E}" srcOrd="1" destOrd="0" presId="urn:microsoft.com/office/officeart/2005/8/layout/orgChart1"/>
    <dgm:cxn modelId="{00EBBD15-0BCC-40B6-B7E2-7C66A9BD5F5E}" type="presParOf" srcId="{72726A78-DAF8-44D6-9098-E09BD81A73D7}" destId="{8419DF74-1650-4181-A689-049200C1721D}" srcOrd="2" destOrd="0" presId="urn:microsoft.com/office/officeart/2005/8/layout/orgChart1"/>
    <dgm:cxn modelId="{61103ED3-D56A-47FA-99C6-CC2372FB997F}" type="presParOf" srcId="{8419DF74-1650-4181-A689-049200C1721D}" destId="{26E32213-5980-4293-9B0A-61772562E2A3}" srcOrd="0" destOrd="0" presId="urn:microsoft.com/office/officeart/2005/8/layout/orgChart1"/>
    <dgm:cxn modelId="{B265D524-5E2F-41D4-AC1A-CB6787C7CC59}" type="presParOf" srcId="{8419DF74-1650-4181-A689-049200C1721D}" destId="{56907FB4-15A7-422B-9434-0B4500D3FC24}" srcOrd="1" destOrd="0" presId="urn:microsoft.com/office/officeart/2005/8/layout/orgChart1"/>
    <dgm:cxn modelId="{D544719B-E9C0-4471-B887-B7E5ECF49E3B}" type="presParOf" srcId="{56907FB4-15A7-422B-9434-0B4500D3FC24}" destId="{DC26DD63-954F-4463-AD5F-1D445F389CEF}" srcOrd="0" destOrd="0" presId="urn:microsoft.com/office/officeart/2005/8/layout/orgChart1"/>
    <dgm:cxn modelId="{1D4E4F52-B773-42ED-866E-0BCDF57E8EE2}" type="presParOf" srcId="{DC26DD63-954F-4463-AD5F-1D445F389CEF}" destId="{6698513A-39DE-45CE-9B00-9F92D799A45B}" srcOrd="0" destOrd="0" presId="urn:microsoft.com/office/officeart/2005/8/layout/orgChart1"/>
    <dgm:cxn modelId="{B927118E-659B-4BE5-B4A3-216AFF03BAD6}" type="presParOf" srcId="{DC26DD63-954F-4463-AD5F-1D445F389CEF}" destId="{6FBE6244-C018-42E9-BA5F-6F6830E09AFE}" srcOrd="1" destOrd="0" presId="urn:microsoft.com/office/officeart/2005/8/layout/orgChart1"/>
    <dgm:cxn modelId="{31DFE6DF-9E62-4F1F-9EFB-E8076799EDB6}" type="presParOf" srcId="{56907FB4-15A7-422B-9434-0B4500D3FC24}" destId="{6FE44B54-594D-4425-BA23-9241EBBCB25E}" srcOrd="1" destOrd="0" presId="urn:microsoft.com/office/officeart/2005/8/layout/orgChart1"/>
    <dgm:cxn modelId="{B38DB58F-269C-4B52-A931-3E48269F9406}" type="presParOf" srcId="{56907FB4-15A7-422B-9434-0B4500D3FC24}" destId="{381425AB-F364-4F16-975C-3A8885AEE031}" srcOrd="2" destOrd="0" presId="urn:microsoft.com/office/officeart/2005/8/layout/orgChart1"/>
    <dgm:cxn modelId="{5881BF22-79F2-48F2-B135-7425CBC7D9AC}" type="presParOf" srcId="{845268B5-4068-41EF-83EF-17B61E66A4CD}" destId="{9060C5DC-427F-438E-8891-B51A52245308}" srcOrd="2" destOrd="0" presId="urn:microsoft.com/office/officeart/2005/8/layout/orgChart1"/>
    <dgm:cxn modelId="{ECAA8B67-29AB-49D7-BD35-88EA80C0A4B7}" type="presParOf" srcId="{845268B5-4068-41EF-83EF-17B61E66A4CD}" destId="{68AF2D53-6E7F-40A0-BB2B-8CE36759DC2D}" srcOrd="3" destOrd="0" presId="urn:microsoft.com/office/officeart/2005/8/layout/orgChart1"/>
    <dgm:cxn modelId="{B16FB6D3-1323-4A43-9DAF-CE94CD3FB8FD}" type="presParOf" srcId="{68AF2D53-6E7F-40A0-BB2B-8CE36759DC2D}" destId="{DD1D748B-BE63-4129-A3B1-C2AB0A6EC21B}" srcOrd="0" destOrd="0" presId="urn:microsoft.com/office/officeart/2005/8/layout/orgChart1"/>
    <dgm:cxn modelId="{1814A867-AAAE-4E21-A85E-F8C44D06182D}" type="presParOf" srcId="{DD1D748B-BE63-4129-A3B1-C2AB0A6EC21B}" destId="{F90547F3-E71E-4BD6-BC64-B46EA4D5DD77}" srcOrd="0" destOrd="0" presId="urn:microsoft.com/office/officeart/2005/8/layout/orgChart1"/>
    <dgm:cxn modelId="{DFDCBB88-3EB3-45D0-ABF7-3E27088FE029}" type="presParOf" srcId="{DD1D748B-BE63-4129-A3B1-C2AB0A6EC21B}" destId="{81AC840B-4973-4BF9-B558-FB4156A9B32A}" srcOrd="1" destOrd="0" presId="urn:microsoft.com/office/officeart/2005/8/layout/orgChart1"/>
    <dgm:cxn modelId="{A9BAE208-B6A9-4AFE-AACA-8DA086B83AD2}" type="presParOf" srcId="{68AF2D53-6E7F-40A0-BB2B-8CE36759DC2D}" destId="{BBA798E2-A2DA-46E7-8F86-8333B4B516BF}" srcOrd="1" destOrd="0" presId="urn:microsoft.com/office/officeart/2005/8/layout/orgChart1"/>
    <dgm:cxn modelId="{2CD275A8-478A-40B4-99EE-4FFDE6C386AC}" type="presParOf" srcId="{68AF2D53-6E7F-40A0-BB2B-8CE36759DC2D}" destId="{A53453C8-F96D-493F-8A3A-ACC00EECE4C3}" srcOrd="2" destOrd="0" presId="urn:microsoft.com/office/officeart/2005/8/layout/orgChart1"/>
    <dgm:cxn modelId="{DB98B435-3C8C-4263-A040-18DFA0047427}" type="presParOf" srcId="{A53453C8-F96D-493F-8A3A-ACC00EECE4C3}" destId="{9B25DA64-CA38-47B6-A388-9DB4EF36D6A5}" srcOrd="0" destOrd="0" presId="urn:microsoft.com/office/officeart/2005/8/layout/orgChart1"/>
    <dgm:cxn modelId="{2334651B-0E3B-407B-A8D5-F1B1A4D6992C}" type="presParOf" srcId="{A53453C8-F96D-493F-8A3A-ACC00EECE4C3}" destId="{5178E9FC-740B-4E1D-92F6-ADF6E88D5735}" srcOrd="1" destOrd="0" presId="urn:microsoft.com/office/officeart/2005/8/layout/orgChart1"/>
    <dgm:cxn modelId="{C147B2E8-5420-4DB0-B337-8338707CD934}" type="presParOf" srcId="{5178E9FC-740B-4E1D-92F6-ADF6E88D5735}" destId="{3AFBA214-BB8E-4C0B-ADA4-E1B2C3D33A57}" srcOrd="0" destOrd="0" presId="urn:microsoft.com/office/officeart/2005/8/layout/orgChart1"/>
    <dgm:cxn modelId="{BFF99EBF-77C7-4F46-A726-E83E922C682E}" type="presParOf" srcId="{3AFBA214-BB8E-4C0B-ADA4-E1B2C3D33A57}" destId="{F6C66C3D-6B25-483F-B096-0E37157CBD2E}" srcOrd="0" destOrd="0" presId="urn:microsoft.com/office/officeart/2005/8/layout/orgChart1"/>
    <dgm:cxn modelId="{23ACD0D5-FDED-4B8B-83D4-266DC5D3A066}" type="presParOf" srcId="{3AFBA214-BB8E-4C0B-ADA4-E1B2C3D33A57}" destId="{F9EE4C09-3656-4058-95D2-05B7AF207C50}" srcOrd="1" destOrd="0" presId="urn:microsoft.com/office/officeart/2005/8/layout/orgChart1"/>
    <dgm:cxn modelId="{0CA1814E-BAD2-4E7D-97C5-4E1379FA205F}" type="presParOf" srcId="{5178E9FC-740B-4E1D-92F6-ADF6E88D5735}" destId="{8BFBD935-23A7-474D-9291-737BB1C87410}" srcOrd="1" destOrd="0" presId="urn:microsoft.com/office/officeart/2005/8/layout/orgChart1"/>
    <dgm:cxn modelId="{31D2C940-CA7B-4022-9682-9B003BD528ED}" type="presParOf" srcId="{5178E9FC-740B-4E1D-92F6-ADF6E88D5735}" destId="{079CCBBF-EA6C-432A-A3B8-F629578FBA43}" srcOrd="2" destOrd="0" presId="urn:microsoft.com/office/officeart/2005/8/layout/orgChart1"/>
    <dgm:cxn modelId="{527053EB-9B9B-4ABE-BE2F-5463FCEA2EDB}" type="presParOf" srcId="{845268B5-4068-41EF-83EF-17B61E66A4CD}" destId="{340D6169-5D76-4A8C-B58D-6DF805F46C5E}" srcOrd="4" destOrd="0" presId="urn:microsoft.com/office/officeart/2005/8/layout/orgChart1"/>
    <dgm:cxn modelId="{315F4E74-9CDA-430C-B818-7F4E01C02C94}" type="presParOf" srcId="{845268B5-4068-41EF-83EF-17B61E66A4CD}" destId="{300783A7-47C0-41C1-8CAB-520FCF227BF4}" srcOrd="5" destOrd="0" presId="urn:microsoft.com/office/officeart/2005/8/layout/orgChart1"/>
    <dgm:cxn modelId="{072B29EB-DB65-46D2-B233-A5C32D318888}" type="presParOf" srcId="{300783A7-47C0-41C1-8CAB-520FCF227BF4}" destId="{1A1BC057-F949-487F-ABAF-FBC3EF63FADB}" srcOrd="0" destOrd="0" presId="urn:microsoft.com/office/officeart/2005/8/layout/orgChart1"/>
    <dgm:cxn modelId="{E409F732-D352-4FC5-A620-E856D68AE15F}" type="presParOf" srcId="{1A1BC057-F949-487F-ABAF-FBC3EF63FADB}" destId="{070EF32F-D1C6-41E7-9D60-989B4508FA32}" srcOrd="0" destOrd="0" presId="urn:microsoft.com/office/officeart/2005/8/layout/orgChart1"/>
    <dgm:cxn modelId="{51355ABE-9441-480A-B2C6-24C12908EE08}" type="presParOf" srcId="{1A1BC057-F949-487F-ABAF-FBC3EF63FADB}" destId="{5D470BEA-1BBC-4397-8628-92352FBB5622}" srcOrd="1" destOrd="0" presId="urn:microsoft.com/office/officeart/2005/8/layout/orgChart1"/>
    <dgm:cxn modelId="{3E98D022-B13E-4165-95FB-6127D1275E07}" type="presParOf" srcId="{300783A7-47C0-41C1-8CAB-520FCF227BF4}" destId="{4838D9A6-4352-4CB9-9C98-A017C038A71E}" srcOrd="1" destOrd="0" presId="urn:microsoft.com/office/officeart/2005/8/layout/orgChart1"/>
    <dgm:cxn modelId="{25E272D4-C9B9-49F3-A24C-0E93C0E5D4F9}" type="presParOf" srcId="{300783A7-47C0-41C1-8CAB-520FCF227BF4}" destId="{DDF46674-6784-434B-A2DA-7B7954C87F09}" srcOrd="2" destOrd="0" presId="urn:microsoft.com/office/officeart/2005/8/layout/orgChart1"/>
    <dgm:cxn modelId="{6EF1A69C-E4A4-4E63-831B-FDAF2D419A02}" type="presParOf" srcId="{DDF46674-6784-434B-A2DA-7B7954C87F09}" destId="{1A002204-CC5E-47E4-955E-C3AB272FBA35}" srcOrd="0" destOrd="0" presId="urn:microsoft.com/office/officeart/2005/8/layout/orgChart1"/>
    <dgm:cxn modelId="{5162C87B-E07A-4FD5-ACBD-A1CB79A38F89}" type="presParOf" srcId="{DDF46674-6784-434B-A2DA-7B7954C87F09}" destId="{DB9026C1-82ED-41E4-834A-7C85057FBE81}" srcOrd="1" destOrd="0" presId="urn:microsoft.com/office/officeart/2005/8/layout/orgChart1"/>
    <dgm:cxn modelId="{676721F4-C78D-460D-B7EF-AB2881E5D7E1}" type="presParOf" srcId="{DB9026C1-82ED-41E4-834A-7C85057FBE81}" destId="{5F22854F-CA62-426F-9728-C8D8EC8FA96A}" srcOrd="0" destOrd="0" presId="urn:microsoft.com/office/officeart/2005/8/layout/orgChart1"/>
    <dgm:cxn modelId="{1B1720A1-D044-432C-B48E-68D19CB5B64F}" type="presParOf" srcId="{5F22854F-CA62-426F-9728-C8D8EC8FA96A}" destId="{267D177D-420C-4CFC-994D-705BBABA9CE0}" srcOrd="0" destOrd="0" presId="urn:microsoft.com/office/officeart/2005/8/layout/orgChart1"/>
    <dgm:cxn modelId="{27A05F0E-BF5A-4039-8492-BE8DCC13DD0C}" type="presParOf" srcId="{5F22854F-CA62-426F-9728-C8D8EC8FA96A}" destId="{CB6B56A9-000F-481B-AEE2-5E1FB4DF3C94}" srcOrd="1" destOrd="0" presId="urn:microsoft.com/office/officeart/2005/8/layout/orgChart1"/>
    <dgm:cxn modelId="{342B299E-06F7-4E0A-90CD-92E5070DE89B}" type="presParOf" srcId="{DB9026C1-82ED-41E4-834A-7C85057FBE81}" destId="{2321D19A-63C6-43E3-9266-984F5609831F}" srcOrd="1" destOrd="0" presId="urn:microsoft.com/office/officeart/2005/8/layout/orgChart1"/>
    <dgm:cxn modelId="{3AB7DBAB-C914-4E3A-BB2A-0F419B667FF4}" type="presParOf" srcId="{DB9026C1-82ED-41E4-834A-7C85057FBE81}" destId="{DF9D9B28-DC87-4DDD-AF93-CA1249745F62}" srcOrd="2" destOrd="0" presId="urn:microsoft.com/office/officeart/2005/8/layout/orgChart1"/>
    <dgm:cxn modelId="{5F701ADF-0CB7-4A43-B271-DAB26561B368}" type="presParOf" srcId="{845268B5-4068-41EF-83EF-17B61E66A4CD}" destId="{323B4C26-F6CE-4081-91F6-2E2510022242}" srcOrd="6" destOrd="0" presId="urn:microsoft.com/office/officeart/2005/8/layout/orgChart1"/>
    <dgm:cxn modelId="{B8B10DD4-B407-446B-AA0E-45AA702F0A16}" type="presParOf" srcId="{845268B5-4068-41EF-83EF-17B61E66A4CD}" destId="{1F7258A6-55FD-4D5A-924D-66577FD74629}" srcOrd="7" destOrd="0" presId="urn:microsoft.com/office/officeart/2005/8/layout/orgChart1"/>
    <dgm:cxn modelId="{70EDB400-651C-41E9-84BC-CB9D82F6177C}" type="presParOf" srcId="{1F7258A6-55FD-4D5A-924D-66577FD74629}" destId="{3BC91F19-3534-4658-A8BB-E9C688BE308C}" srcOrd="0" destOrd="0" presId="urn:microsoft.com/office/officeart/2005/8/layout/orgChart1"/>
    <dgm:cxn modelId="{E49922CC-A027-4BE5-BCC6-47B147607CBD}" type="presParOf" srcId="{3BC91F19-3534-4658-A8BB-E9C688BE308C}" destId="{0FB808CE-9377-4DF5-9655-C9DE6055F707}" srcOrd="0" destOrd="0" presId="urn:microsoft.com/office/officeart/2005/8/layout/orgChart1"/>
    <dgm:cxn modelId="{977EEBE0-E91A-4085-A4F8-BF892751B90F}" type="presParOf" srcId="{3BC91F19-3534-4658-A8BB-E9C688BE308C}" destId="{35100BC9-8F56-471F-8825-51DD3574C2B4}" srcOrd="1" destOrd="0" presId="urn:microsoft.com/office/officeart/2005/8/layout/orgChart1"/>
    <dgm:cxn modelId="{D5EA710D-D15F-4612-983C-55D4AE23D657}" type="presParOf" srcId="{1F7258A6-55FD-4D5A-924D-66577FD74629}" destId="{601C5102-2BFD-4D94-B80A-5C2AACEEE2CB}" srcOrd="1" destOrd="0" presId="urn:microsoft.com/office/officeart/2005/8/layout/orgChart1"/>
    <dgm:cxn modelId="{A7A103DF-F767-40E6-8DA1-38196ED712D1}" type="presParOf" srcId="{1F7258A6-55FD-4D5A-924D-66577FD74629}" destId="{3A042005-9C2B-41A0-A38C-931AF826718F}" srcOrd="2" destOrd="0" presId="urn:microsoft.com/office/officeart/2005/8/layout/orgChart1"/>
    <dgm:cxn modelId="{6FA2CBFA-C9BF-4FDE-88A0-BABCCB0F096A}" type="presParOf" srcId="{3A042005-9C2B-41A0-A38C-931AF826718F}" destId="{3E9404C5-DC76-43B9-8B6D-49A13979E5D4}" srcOrd="0" destOrd="0" presId="urn:microsoft.com/office/officeart/2005/8/layout/orgChart1"/>
    <dgm:cxn modelId="{FE58F839-5FEA-483E-BE01-A10439AC85C6}" type="presParOf" srcId="{3A042005-9C2B-41A0-A38C-931AF826718F}" destId="{6917EDCD-128F-4153-A5FF-FB9D9C61C803}" srcOrd="1" destOrd="0" presId="urn:microsoft.com/office/officeart/2005/8/layout/orgChart1"/>
    <dgm:cxn modelId="{AFDDC805-98C5-48B2-8221-4C6D30D35716}" type="presParOf" srcId="{6917EDCD-128F-4153-A5FF-FB9D9C61C803}" destId="{4AAC4BEC-978A-4475-B0E9-371AE2F75C5C}" srcOrd="0" destOrd="0" presId="urn:microsoft.com/office/officeart/2005/8/layout/orgChart1"/>
    <dgm:cxn modelId="{771B44F3-15E5-4729-8BAD-B1AA16257688}" type="presParOf" srcId="{4AAC4BEC-978A-4475-B0E9-371AE2F75C5C}" destId="{8E732D0C-41B2-4EF3-A8DE-47AAB20DCC0B}" srcOrd="0" destOrd="0" presId="urn:microsoft.com/office/officeart/2005/8/layout/orgChart1"/>
    <dgm:cxn modelId="{B6423BFB-8A9A-4E71-8225-42784822BB22}" type="presParOf" srcId="{4AAC4BEC-978A-4475-B0E9-371AE2F75C5C}" destId="{1303A2EA-3588-449A-8CDC-C3971A3830D4}" srcOrd="1" destOrd="0" presId="urn:microsoft.com/office/officeart/2005/8/layout/orgChart1"/>
    <dgm:cxn modelId="{4A662893-E517-48EC-AA79-382FDE205609}" type="presParOf" srcId="{6917EDCD-128F-4153-A5FF-FB9D9C61C803}" destId="{E29EBD1B-F22B-46BC-8AE4-351EA2BA544B}" srcOrd="1" destOrd="0" presId="urn:microsoft.com/office/officeart/2005/8/layout/orgChart1"/>
    <dgm:cxn modelId="{57E5F371-CBAC-4CE0-A106-744920DCC54B}" type="presParOf" srcId="{6917EDCD-128F-4153-A5FF-FB9D9C61C803}" destId="{6E830778-30CC-414D-B716-A24209C715E9}" srcOrd="2" destOrd="0" presId="urn:microsoft.com/office/officeart/2005/8/layout/orgChart1"/>
    <dgm:cxn modelId="{E52E886A-F545-4CCF-B340-3B20D20B09A3}" type="presParOf" srcId="{874BD786-135F-4911-AC5B-941C2D4D6815}" destId="{C4301807-4A2D-4011-941E-FC2B3DDF8AC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F67102-7F0E-4306-A91F-2A5D8B65072C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B0F6D2A-3D35-4C61-B9AD-949DE0796450}">
      <dgm:prSet phldrT="[Text]" custT="1"/>
      <dgm:spPr/>
      <dgm:t>
        <a:bodyPr/>
        <a:lstStyle/>
        <a:p>
          <a:r>
            <a:rPr lang="en-US" sz="2000" dirty="0" smtClean="0"/>
            <a:t>Resulting from financial instruments</a:t>
          </a:r>
          <a:endParaRPr lang="en-US" sz="2000" dirty="0"/>
        </a:p>
      </dgm:t>
    </dgm:pt>
    <dgm:pt modelId="{CE5522F4-12BC-49FF-B6D9-CF0D71CE5041}" type="parTrans" cxnId="{C2DB845F-5AF2-47DC-B936-6E89349F4319}">
      <dgm:prSet/>
      <dgm:spPr/>
      <dgm:t>
        <a:bodyPr/>
        <a:lstStyle/>
        <a:p>
          <a:endParaRPr lang="en-US"/>
        </a:p>
      </dgm:t>
    </dgm:pt>
    <dgm:pt modelId="{8D88B13B-EF58-41F8-98D9-2F3D88D5DC29}" type="sibTrans" cxnId="{C2DB845F-5AF2-47DC-B936-6E89349F4319}">
      <dgm:prSet/>
      <dgm:spPr/>
      <dgm:t>
        <a:bodyPr/>
        <a:lstStyle/>
        <a:p>
          <a:endParaRPr lang="en-US"/>
        </a:p>
      </dgm:t>
    </dgm:pt>
    <dgm:pt modelId="{2EF23196-30FC-4842-8E87-A8D4DE5EB4F7}">
      <dgm:prSet custT="1"/>
      <dgm:spPr/>
      <dgm:t>
        <a:bodyPr/>
        <a:lstStyle/>
        <a:p>
          <a:r>
            <a:rPr lang="en-US" sz="2000" dirty="0" smtClean="0"/>
            <a:t>Resulting from executory contracts</a:t>
          </a:r>
          <a:endParaRPr lang="en-US" sz="2000" dirty="0"/>
        </a:p>
      </dgm:t>
    </dgm:pt>
    <dgm:pt modelId="{4AE3603F-DB84-41A3-BAA2-99F8D1A1354C}" type="parTrans" cxnId="{6B0EEBC5-E9B3-41A9-9086-9FF4A9F3AF42}">
      <dgm:prSet/>
      <dgm:spPr/>
      <dgm:t>
        <a:bodyPr/>
        <a:lstStyle/>
        <a:p>
          <a:endParaRPr lang="en-US"/>
        </a:p>
      </dgm:t>
    </dgm:pt>
    <dgm:pt modelId="{F3A38C05-5D3A-4317-A4F6-EC889D716613}" type="sibTrans" cxnId="{6B0EEBC5-E9B3-41A9-9086-9FF4A9F3AF42}">
      <dgm:prSet/>
      <dgm:spPr/>
      <dgm:t>
        <a:bodyPr/>
        <a:lstStyle/>
        <a:p>
          <a:endParaRPr lang="en-US"/>
        </a:p>
      </dgm:t>
    </dgm:pt>
    <dgm:pt modelId="{D4238804-F574-4E79-BE89-4E546B7DF001}">
      <dgm:prSet/>
      <dgm:spPr/>
      <dgm:t>
        <a:bodyPr/>
        <a:lstStyle/>
        <a:p>
          <a:r>
            <a:rPr lang="en-US" dirty="0" smtClean="0"/>
            <a:t>Arising from insurance business from contracts with policy holders</a:t>
          </a:r>
          <a:endParaRPr lang="en-US" dirty="0"/>
        </a:p>
      </dgm:t>
    </dgm:pt>
    <dgm:pt modelId="{2E8C890B-9218-4F9D-A240-EDB615DFFBC7}" type="parTrans" cxnId="{0AD71EC8-F295-4C91-BB02-C261C571AC34}">
      <dgm:prSet/>
      <dgm:spPr/>
      <dgm:t>
        <a:bodyPr/>
        <a:lstStyle/>
        <a:p>
          <a:endParaRPr lang="en-US"/>
        </a:p>
      </dgm:t>
    </dgm:pt>
    <dgm:pt modelId="{0CF6B108-F487-44A1-B82E-349A233FDE59}" type="sibTrans" cxnId="{0AD71EC8-F295-4C91-BB02-C261C571AC34}">
      <dgm:prSet/>
      <dgm:spPr/>
      <dgm:t>
        <a:bodyPr/>
        <a:lstStyle/>
        <a:p>
          <a:endParaRPr lang="en-US"/>
        </a:p>
      </dgm:t>
    </dgm:pt>
    <dgm:pt modelId="{591D5C54-CDA2-4BB2-AD9A-2366560EB23C}">
      <dgm:prSet custT="1"/>
      <dgm:spPr/>
      <dgm:t>
        <a:bodyPr/>
        <a:lstStyle/>
        <a:p>
          <a:r>
            <a:rPr lang="en-US" sz="2000" dirty="0" smtClean="0"/>
            <a:t>Covered by another ICDS</a:t>
          </a:r>
          <a:endParaRPr lang="en-US" sz="2000" dirty="0"/>
        </a:p>
      </dgm:t>
    </dgm:pt>
    <dgm:pt modelId="{2BEA41CE-A827-4A4E-B636-E236DCF769AE}" type="parTrans" cxnId="{9FB1E255-8EB5-437D-9E93-2874087EB8F1}">
      <dgm:prSet/>
      <dgm:spPr/>
      <dgm:t>
        <a:bodyPr/>
        <a:lstStyle/>
        <a:p>
          <a:endParaRPr lang="en-US"/>
        </a:p>
      </dgm:t>
    </dgm:pt>
    <dgm:pt modelId="{62217180-546A-4AF5-A56F-68E8E8C75BBC}" type="sibTrans" cxnId="{9FB1E255-8EB5-437D-9E93-2874087EB8F1}">
      <dgm:prSet/>
      <dgm:spPr/>
      <dgm:t>
        <a:bodyPr/>
        <a:lstStyle/>
        <a:p>
          <a:endParaRPr lang="en-US"/>
        </a:p>
      </dgm:t>
    </dgm:pt>
    <dgm:pt modelId="{B6E70F36-3BB3-4343-9230-D9BA970DEFC4}" type="pres">
      <dgm:prSet presAssocID="{92F67102-7F0E-4306-A91F-2A5D8B65072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D4D8843-E871-482C-8743-DE116C1B3BC2}" type="pres">
      <dgm:prSet presAssocID="{BB0F6D2A-3D35-4C61-B9AD-949DE0796450}" presName="hierRoot1" presStyleCnt="0">
        <dgm:presLayoutVars>
          <dgm:hierBranch val="init"/>
        </dgm:presLayoutVars>
      </dgm:prSet>
      <dgm:spPr/>
    </dgm:pt>
    <dgm:pt modelId="{4B2C0A84-D060-4F3D-B194-CF4DF44A45F7}" type="pres">
      <dgm:prSet presAssocID="{BB0F6D2A-3D35-4C61-B9AD-949DE0796450}" presName="rootComposite1" presStyleCnt="0"/>
      <dgm:spPr/>
    </dgm:pt>
    <dgm:pt modelId="{7EC2C6BF-3390-49B0-B18A-969D529F9A61}" type="pres">
      <dgm:prSet presAssocID="{BB0F6D2A-3D35-4C61-B9AD-949DE0796450}" presName="rootText1" presStyleLbl="node0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118AF0-6150-458C-A48D-0910D873611A}" type="pres">
      <dgm:prSet presAssocID="{BB0F6D2A-3D35-4C61-B9AD-949DE079645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B0C164BF-A848-47E6-8864-406D222F0A9B}" type="pres">
      <dgm:prSet presAssocID="{BB0F6D2A-3D35-4C61-B9AD-949DE0796450}" presName="hierChild2" presStyleCnt="0"/>
      <dgm:spPr/>
    </dgm:pt>
    <dgm:pt modelId="{47540031-AF3E-47BB-A850-5FDACCABCE82}" type="pres">
      <dgm:prSet presAssocID="{BB0F6D2A-3D35-4C61-B9AD-949DE0796450}" presName="hierChild3" presStyleCnt="0"/>
      <dgm:spPr/>
    </dgm:pt>
    <dgm:pt modelId="{2F103C60-784D-4079-AD15-20A1A6595FAC}" type="pres">
      <dgm:prSet presAssocID="{2EF23196-30FC-4842-8E87-A8D4DE5EB4F7}" presName="hierRoot1" presStyleCnt="0">
        <dgm:presLayoutVars>
          <dgm:hierBranch val="init"/>
        </dgm:presLayoutVars>
      </dgm:prSet>
      <dgm:spPr/>
    </dgm:pt>
    <dgm:pt modelId="{A24E3E42-61FE-43C5-A9EC-8FB9DC79D434}" type="pres">
      <dgm:prSet presAssocID="{2EF23196-30FC-4842-8E87-A8D4DE5EB4F7}" presName="rootComposite1" presStyleCnt="0"/>
      <dgm:spPr/>
    </dgm:pt>
    <dgm:pt modelId="{31219E04-878D-401B-AF7D-FE463E9D051E}" type="pres">
      <dgm:prSet presAssocID="{2EF23196-30FC-4842-8E87-A8D4DE5EB4F7}" presName="rootText1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DC829A-EB02-4E6E-836C-C7BD19F2D1AB}" type="pres">
      <dgm:prSet presAssocID="{2EF23196-30FC-4842-8E87-A8D4DE5EB4F7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FAA461E-3BE2-4A40-918B-CB62DDFC67D7}" type="pres">
      <dgm:prSet presAssocID="{2EF23196-30FC-4842-8E87-A8D4DE5EB4F7}" presName="hierChild2" presStyleCnt="0"/>
      <dgm:spPr/>
    </dgm:pt>
    <dgm:pt modelId="{A053B9F2-9838-484A-8DF3-262BA853CF16}" type="pres">
      <dgm:prSet presAssocID="{2EF23196-30FC-4842-8E87-A8D4DE5EB4F7}" presName="hierChild3" presStyleCnt="0"/>
      <dgm:spPr/>
    </dgm:pt>
    <dgm:pt modelId="{C6C3A900-1C7D-401C-B519-48873C81E914}" type="pres">
      <dgm:prSet presAssocID="{D4238804-F574-4E79-BE89-4E546B7DF001}" presName="hierRoot1" presStyleCnt="0">
        <dgm:presLayoutVars>
          <dgm:hierBranch val="init"/>
        </dgm:presLayoutVars>
      </dgm:prSet>
      <dgm:spPr/>
    </dgm:pt>
    <dgm:pt modelId="{02A81C7C-4CAD-402F-B529-D503E8D42241}" type="pres">
      <dgm:prSet presAssocID="{D4238804-F574-4E79-BE89-4E546B7DF001}" presName="rootComposite1" presStyleCnt="0"/>
      <dgm:spPr/>
    </dgm:pt>
    <dgm:pt modelId="{603C4911-53ED-43B0-8DC6-9773240D75C2}" type="pres">
      <dgm:prSet presAssocID="{D4238804-F574-4E79-BE89-4E546B7DF001}" presName="rootText1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4BC4EED-CC03-4315-A9AA-D6A48E068B56}" type="pres">
      <dgm:prSet presAssocID="{D4238804-F574-4E79-BE89-4E546B7DF00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82C070D-9BD4-4EAE-8110-653870BAB049}" type="pres">
      <dgm:prSet presAssocID="{D4238804-F574-4E79-BE89-4E546B7DF001}" presName="hierChild2" presStyleCnt="0"/>
      <dgm:spPr/>
    </dgm:pt>
    <dgm:pt modelId="{F271F94A-2417-4747-9C00-CDAA475029D4}" type="pres">
      <dgm:prSet presAssocID="{D4238804-F574-4E79-BE89-4E546B7DF001}" presName="hierChild3" presStyleCnt="0"/>
      <dgm:spPr/>
    </dgm:pt>
    <dgm:pt modelId="{EB3CBAB2-0E69-4B38-BAA1-0975D7F5F375}" type="pres">
      <dgm:prSet presAssocID="{591D5C54-CDA2-4BB2-AD9A-2366560EB23C}" presName="hierRoot1" presStyleCnt="0">
        <dgm:presLayoutVars>
          <dgm:hierBranch val="init"/>
        </dgm:presLayoutVars>
      </dgm:prSet>
      <dgm:spPr/>
    </dgm:pt>
    <dgm:pt modelId="{94BC07B1-D553-48D2-B6EF-408236D80820}" type="pres">
      <dgm:prSet presAssocID="{591D5C54-CDA2-4BB2-AD9A-2366560EB23C}" presName="rootComposite1" presStyleCnt="0"/>
      <dgm:spPr/>
    </dgm:pt>
    <dgm:pt modelId="{AF75916E-8671-4542-998E-778CC5BB6D21}" type="pres">
      <dgm:prSet presAssocID="{591D5C54-CDA2-4BB2-AD9A-2366560EB23C}" presName="rootText1" presStyleLbl="node0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38057A-D32F-43F9-8EF4-81F41EBCCD92}" type="pres">
      <dgm:prSet presAssocID="{591D5C54-CDA2-4BB2-AD9A-2366560EB23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CDDD941-B5C6-4BBD-AAAB-798C98C55EFE}" type="pres">
      <dgm:prSet presAssocID="{591D5C54-CDA2-4BB2-AD9A-2366560EB23C}" presName="hierChild2" presStyleCnt="0"/>
      <dgm:spPr/>
    </dgm:pt>
    <dgm:pt modelId="{80552E33-DE43-4168-95CC-66C2A17541FA}" type="pres">
      <dgm:prSet presAssocID="{591D5C54-CDA2-4BB2-AD9A-2366560EB23C}" presName="hierChild3" presStyleCnt="0"/>
      <dgm:spPr/>
    </dgm:pt>
  </dgm:ptLst>
  <dgm:cxnLst>
    <dgm:cxn modelId="{6B0EEBC5-E9B3-41A9-9086-9FF4A9F3AF42}" srcId="{92F67102-7F0E-4306-A91F-2A5D8B65072C}" destId="{2EF23196-30FC-4842-8E87-A8D4DE5EB4F7}" srcOrd="1" destOrd="0" parTransId="{4AE3603F-DB84-41A3-BAA2-99F8D1A1354C}" sibTransId="{F3A38C05-5D3A-4317-A4F6-EC889D716613}"/>
    <dgm:cxn modelId="{D2F6584C-5554-4564-928C-FFE934EED57F}" type="presOf" srcId="{591D5C54-CDA2-4BB2-AD9A-2366560EB23C}" destId="{0E38057A-D32F-43F9-8EF4-81F41EBCCD92}" srcOrd="1" destOrd="0" presId="urn:microsoft.com/office/officeart/2005/8/layout/orgChart1"/>
    <dgm:cxn modelId="{74DE9490-A33C-4CB0-B65E-EAD0A8F08800}" type="presOf" srcId="{D4238804-F574-4E79-BE89-4E546B7DF001}" destId="{603C4911-53ED-43B0-8DC6-9773240D75C2}" srcOrd="0" destOrd="0" presId="urn:microsoft.com/office/officeart/2005/8/layout/orgChart1"/>
    <dgm:cxn modelId="{C2DB845F-5AF2-47DC-B936-6E89349F4319}" srcId="{92F67102-7F0E-4306-A91F-2A5D8B65072C}" destId="{BB0F6D2A-3D35-4C61-B9AD-949DE0796450}" srcOrd="0" destOrd="0" parTransId="{CE5522F4-12BC-49FF-B6D9-CF0D71CE5041}" sibTransId="{8D88B13B-EF58-41F8-98D9-2F3D88D5DC29}"/>
    <dgm:cxn modelId="{2095BAA9-5B91-4DAE-B356-A11725E7D241}" type="presOf" srcId="{2EF23196-30FC-4842-8E87-A8D4DE5EB4F7}" destId="{31219E04-878D-401B-AF7D-FE463E9D051E}" srcOrd="0" destOrd="0" presId="urn:microsoft.com/office/officeart/2005/8/layout/orgChart1"/>
    <dgm:cxn modelId="{0F79F263-B7A8-4C3C-99A8-F8BD59411916}" type="presOf" srcId="{BB0F6D2A-3D35-4C61-B9AD-949DE0796450}" destId="{7EC2C6BF-3390-49B0-B18A-969D529F9A61}" srcOrd="0" destOrd="0" presId="urn:microsoft.com/office/officeart/2005/8/layout/orgChart1"/>
    <dgm:cxn modelId="{0AD71EC8-F295-4C91-BB02-C261C571AC34}" srcId="{92F67102-7F0E-4306-A91F-2A5D8B65072C}" destId="{D4238804-F574-4E79-BE89-4E546B7DF001}" srcOrd="2" destOrd="0" parTransId="{2E8C890B-9218-4F9D-A240-EDB615DFFBC7}" sibTransId="{0CF6B108-F487-44A1-B82E-349A233FDE59}"/>
    <dgm:cxn modelId="{D8AD611A-6889-4590-82E1-55252CE53CC7}" type="presOf" srcId="{92F67102-7F0E-4306-A91F-2A5D8B65072C}" destId="{B6E70F36-3BB3-4343-9230-D9BA970DEFC4}" srcOrd="0" destOrd="0" presId="urn:microsoft.com/office/officeart/2005/8/layout/orgChart1"/>
    <dgm:cxn modelId="{BBF74C9B-6AF5-4A19-9981-4BD3F83C73FD}" type="presOf" srcId="{591D5C54-CDA2-4BB2-AD9A-2366560EB23C}" destId="{AF75916E-8671-4542-998E-778CC5BB6D21}" srcOrd="0" destOrd="0" presId="urn:microsoft.com/office/officeart/2005/8/layout/orgChart1"/>
    <dgm:cxn modelId="{7FE18E4A-B51D-4BC0-B67C-FD7938C4B9F5}" type="presOf" srcId="{2EF23196-30FC-4842-8E87-A8D4DE5EB4F7}" destId="{47DC829A-EB02-4E6E-836C-C7BD19F2D1AB}" srcOrd="1" destOrd="0" presId="urn:microsoft.com/office/officeart/2005/8/layout/orgChart1"/>
    <dgm:cxn modelId="{3BEB1F56-9B9A-4E1F-A439-60314F0195CD}" type="presOf" srcId="{BB0F6D2A-3D35-4C61-B9AD-949DE0796450}" destId="{FB118AF0-6150-458C-A48D-0910D873611A}" srcOrd="1" destOrd="0" presId="urn:microsoft.com/office/officeart/2005/8/layout/orgChart1"/>
    <dgm:cxn modelId="{E3D7E436-BEE7-4C5F-AA50-281D195A6DA3}" type="presOf" srcId="{D4238804-F574-4E79-BE89-4E546B7DF001}" destId="{F4BC4EED-CC03-4315-A9AA-D6A48E068B56}" srcOrd="1" destOrd="0" presId="urn:microsoft.com/office/officeart/2005/8/layout/orgChart1"/>
    <dgm:cxn modelId="{9FB1E255-8EB5-437D-9E93-2874087EB8F1}" srcId="{92F67102-7F0E-4306-A91F-2A5D8B65072C}" destId="{591D5C54-CDA2-4BB2-AD9A-2366560EB23C}" srcOrd="3" destOrd="0" parTransId="{2BEA41CE-A827-4A4E-B636-E236DCF769AE}" sibTransId="{62217180-546A-4AF5-A56F-68E8E8C75BBC}"/>
    <dgm:cxn modelId="{DBA7FBDB-A774-48F0-831A-1DDE45CECAF7}" type="presParOf" srcId="{B6E70F36-3BB3-4343-9230-D9BA970DEFC4}" destId="{BD4D8843-E871-482C-8743-DE116C1B3BC2}" srcOrd="0" destOrd="0" presId="urn:microsoft.com/office/officeart/2005/8/layout/orgChart1"/>
    <dgm:cxn modelId="{8AA95951-0115-4CA4-A55F-897622979A88}" type="presParOf" srcId="{BD4D8843-E871-482C-8743-DE116C1B3BC2}" destId="{4B2C0A84-D060-4F3D-B194-CF4DF44A45F7}" srcOrd="0" destOrd="0" presId="urn:microsoft.com/office/officeart/2005/8/layout/orgChart1"/>
    <dgm:cxn modelId="{1E514059-5D0E-4FFB-81F8-BA77D2C516B2}" type="presParOf" srcId="{4B2C0A84-D060-4F3D-B194-CF4DF44A45F7}" destId="{7EC2C6BF-3390-49B0-B18A-969D529F9A61}" srcOrd="0" destOrd="0" presId="urn:microsoft.com/office/officeart/2005/8/layout/orgChart1"/>
    <dgm:cxn modelId="{FB2EF79A-105C-4AAE-BF94-825110D0EC4A}" type="presParOf" srcId="{4B2C0A84-D060-4F3D-B194-CF4DF44A45F7}" destId="{FB118AF0-6150-458C-A48D-0910D873611A}" srcOrd="1" destOrd="0" presId="urn:microsoft.com/office/officeart/2005/8/layout/orgChart1"/>
    <dgm:cxn modelId="{E5C64A95-3606-4E56-AE6D-6052B8E3BD69}" type="presParOf" srcId="{BD4D8843-E871-482C-8743-DE116C1B3BC2}" destId="{B0C164BF-A848-47E6-8864-406D222F0A9B}" srcOrd="1" destOrd="0" presId="urn:microsoft.com/office/officeart/2005/8/layout/orgChart1"/>
    <dgm:cxn modelId="{6502199E-C380-4643-81DF-11AE93F5F614}" type="presParOf" srcId="{BD4D8843-E871-482C-8743-DE116C1B3BC2}" destId="{47540031-AF3E-47BB-A850-5FDACCABCE82}" srcOrd="2" destOrd="0" presId="urn:microsoft.com/office/officeart/2005/8/layout/orgChart1"/>
    <dgm:cxn modelId="{814DC9FB-6C89-41B0-987A-7489402AA1B4}" type="presParOf" srcId="{B6E70F36-3BB3-4343-9230-D9BA970DEFC4}" destId="{2F103C60-784D-4079-AD15-20A1A6595FAC}" srcOrd="1" destOrd="0" presId="urn:microsoft.com/office/officeart/2005/8/layout/orgChart1"/>
    <dgm:cxn modelId="{D95A84BA-9DAE-4276-800D-76BA42569E7D}" type="presParOf" srcId="{2F103C60-784D-4079-AD15-20A1A6595FAC}" destId="{A24E3E42-61FE-43C5-A9EC-8FB9DC79D434}" srcOrd="0" destOrd="0" presId="urn:microsoft.com/office/officeart/2005/8/layout/orgChart1"/>
    <dgm:cxn modelId="{4B6A749A-A8CE-40FD-98F3-2DEF5B92469D}" type="presParOf" srcId="{A24E3E42-61FE-43C5-A9EC-8FB9DC79D434}" destId="{31219E04-878D-401B-AF7D-FE463E9D051E}" srcOrd="0" destOrd="0" presId="urn:microsoft.com/office/officeart/2005/8/layout/orgChart1"/>
    <dgm:cxn modelId="{FE5DE022-F6DD-43D2-A201-9BDE5169AB31}" type="presParOf" srcId="{A24E3E42-61FE-43C5-A9EC-8FB9DC79D434}" destId="{47DC829A-EB02-4E6E-836C-C7BD19F2D1AB}" srcOrd="1" destOrd="0" presId="urn:microsoft.com/office/officeart/2005/8/layout/orgChart1"/>
    <dgm:cxn modelId="{20B160D3-44AB-449E-953F-D92D569AC0E2}" type="presParOf" srcId="{2F103C60-784D-4079-AD15-20A1A6595FAC}" destId="{5FAA461E-3BE2-4A40-918B-CB62DDFC67D7}" srcOrd="1" destOrd="0" presId="urn:microsoft.com/office/officeart/2005/8/layout/orgChart1"/>
    <dgm:cxn modelId="{1842C364-4CF1-4513-9B64-1C2B378096DE}" type="presParOf" srcId="{2F103C60-784D-4079-AD15-20A1A6595FAC}" destId="{A053B9F2-9838-484A-8DF3-262BA853CF16}" srcOrd="2" destOrd="0" presId="urn:microsoft.com/office/officeart/2005/8/layout/orgChart1"/>
    <dgm:cxn modelId="{E703A6DD-38FB-407C-B89C-8D116F668C70}" type="presParOf" srcId="{B6E70F36-3BB3-4343-9230-D9BA970DEFC4}" destId="{C6C3A900-1C7D-401C-B519-48873C81E914}" srcOrd="2" destOrd="0" presId="urn:microsoft.com/office/officeart/2005/8/layout/orgChart1"/>
    <dgm:cxn modelId="{54AEBD8A-8073-48CA-91E2-F66F5BD5F8A3}" type="presParOf" srcId="{C6C3A900-1C7D-401C-B519-48873C81E914}" destId="{02A81C7C-4CAD-402F-B529-D503E8D42241}" srcOrd="0" destOrd="0" presId="urn:microsoft.com/office/officeart/2005/8/layout/orgChart1"/>
    <dgm:cxn modelId="{28424F14-E30F-4FDD-B99E-9E50DA97BDD8}" type="presParOf" srcId="{02A81C7C-4CAD-402F-B529-D503E8D42241}" destId="{603C4911-53ED-43B0-8DC6-9773240D75C2}" srcOrd="0" destOrd="0" presId="urn:microsoft.com/office/officeart/2005/8/layout/orgChart1"/>
    <dgm:cxn modelId="{E9A7D352-2DEC-4795-8135-B353DE7E4290}" type="presParOf" srcId="{02A81C7C-4CAD-402F-B529-D503E8D42241}" destId="{F4BC4EED-CC03-4315-A9AA-D6A48E068B56}" srcOrd="1" destOrd="0" presId="urn:microsoft.com/office/officeart/2005/8/layout/orgChart1"/>
    <dgm:cxn modelId="{CC995127-5006-44AC-B8B2-AE756A949795}" type="presParOf" srcId="{C6C3A900-1C7D-401C-B519-48873C81E914}" destId="{D82C070D-9BD4-4EAE-8110-653870BAB049}" srcOrd="1" destOrd="0" presId="urn:microsoft.com/office/officeart/2005/8/layout/orgChart1"/>
    <dgm:cxn modelId="{4824B5EE-2578-416B-BDE1-33B51720E1CE}" type="presParOf" srcId="{C6C3A900-1C7D-401C-B519-48873C81E914}" destId="{F271F94A-2417-4747-9C00-CDAA475029D4}" srcOrd="2" destOrd="0" presId="urn:microsoft.com/office/officeart/2005/8/layout/orgChart1"/>
    <dgm:cxn modelId="{E6CE95B8-620B-42EC-827A-74324A9FD813}" type="presParOf" srcId="{B6E70F36-3BB3-4343-9230-D9BA970DEFC4}" destId="{EB3CBAB2-0E69-4B38-BAA1-0975D7F5F375}" srcOrd="3" destOrd="0" presId="urn:microsoft.com/office/officeart/2005/8/layout/orgChart1"/>
    <dgm:cxn modelId="{57D2C60F-9B2B-4CD0-AB02-1340E9753209}" type="presParOf" srcId="{EB3CBAB2-0E69-4B38-BAA1-0975D7F5F375}" destId="{94BC07B1-D553-48D2-B6EF-408236D80820}" srcOrd="0" destOrd="0" presId="urn:microsoft.com/office/officeart/2005/8/layout/orgChart1"/>
    <dgm:cxn modelId="{C5F490DC-CC3F-4988-A1A8-7603DFB53FE4}" type="presParOf" srcId="{94BC07B1-D553-48D2-B6EF-408236D80820}" destId="{AF75916E-8671-4542-998E-778CC5BB6D21}" srcOrd="0" destOrd="0" presId="urn:microsoft.com/office/officeart/2005/8/layout/orgChart1"/>
    <dgm:cxn modelId="{CB96A373-FC32-4D74-9F2A-44869BCF3010}" type="presParOf" srcId="{94BC07B1-D553-48D2-B6EF-408236D80820}" destId="{0E38057A-D32F-43F9-8EF4-81F41EBCCD92}" srcOrd="1" destOrd="0" presId="urn:microsoft.com/office/officeart/2005/8/layout/orgChart1"/>
    <dgm:cxn modelId="{E8A78E27-CEAC-4B3A-A053-F1C4DBEF67E1}" type="presParOf" srcId="{EB3CBAB2-0E69-4B38-BAA1-0975D7F5F375}" destId="{7CDDD941-B5C6-4BBD-AAAB-798C98C55EFE}" srcOrd="1" destOrd="0" presId="urn:microsoft.com/office/officeart/2005/8/layout/orgChart1"/>
    <dgm:cxn modelId="{59F841C3-B7FE-4AC4-B782-76AEC1F2682E}" type="presParOf" srcId="{EB3CBAB2-0E69-4B38-BAA1-0975D7F5F375}" destId="{80552E33-DE43-4168-95CC-66C2A17541FA}" srcOrd="2" destOrd="0" presId="urn:microsoft.com/office/officeart/2005/8/layout/orgChart1"/>
  </dgm:cxnLst>
  <dgm:bg>
    <a:solidFill>
      <a:schemeClr val="bg1"/>
    </a:solidFill>
    <a:effectLst>
      <a:innerShdw blurRad="63500" dist="50800" dir="13500000">
        <a:prstClr val="black">
          <a:alpha val="50000"/>
        </a:prstClr>
      </a:innerShd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C2C6BF-3390-49B0-B18A-969D529F9A61}">
      <dsp:nvSpPr>
        <dsp:cNvPr id="0" name=""/>
        <dsp:cNvSpPr/>
      </dsp:nvSpPr>
      <dsp:spPr>
        <a:xfrm>
          <a:off x="3941" y="109678"/>
          <a:ext cx="1644085" cy="82204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Resulting from financial instruments</a:t>
          </a:r>
          <a:endParaRPr lang="en-US" sz="2000" kern="1200" dirty="0"/>
        </a:p>
      </dsp:txBody>
      <dsp:txXfrm>
        <a:off x="3941" y="109678"/>
        <a:ext cx="1644085" cy="822042"/>
      </dsp:txXfrm>
    </dsp:sp>
    <dsp:sp modelId="{31219E04-878D-401B-AF7D-FE463E9D051E}">
      <dsp:nvSpPr>
        <dsp:cNvPr id="0" name=""/>
        <dsp:cNvSpPr/>
      </dsp:nvSpPr>
      <dsp:spPr>
        <a:xfrm>
          <a:off x="1993285" y="109678"/>
          <a:ext cx="1644085" cy="82204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Resulting from executory contracts</a:t>
          </a:r>
          <a:endParaRPr lang="en-US" sz="2000" kern="1200" dirty="0"/>
        </a:p>
      </dsp:txBody>
      <dsp:txXfrm>
        <a:off x="1993285" y="109678"/>
        <a:ext cx="1644085" cy="822042"/>
      </dsp:txXfrm>
    </dsp:sp>
    <dsp:sp modelId="{603C4911-53ED-43B0-8DC6-9773240D75C2}">
      <dsp:nvSpPr>
        <dsp:cNvPr id="0" name=""/>
        <dsp:cNvSpPr/>
      </dsp:nvSpPr>
      <dsp:spPr>
        <a:xfrm>
          <a:off x="3982628" y="109678"/>
          <a:ext cx="1644085" cy="82204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Arising from insurance business from contracts with policy holders</a:t>
          </a:r>
          <a:endParaRPr lang="en-US" sz="1600" kern="1200" dirty="0"/>
        </a:p>
      </dsp:txBody>
      <dsp:txXfrm>
        <a:off x="3982628" y="109678"/>
        <a:ext cx="1644085" cy="822042"/>
      </dsp:txXfrm>
    </dsp:sp>
    <dsp:sp modelId="{AF75916E-8671-4542-998E-778CC5BB6D21}">
      <dsp:nvSpPr>
        <dsp:cNvPr id="0" name=""/>
        <dsp:cNvSpPr/>
      </dsp:nvSpPr>
      <dsp:spPr>
        <a:xfrm>
          <a:off x="5971972" y="109678"/>
          <a:ext cx="1644085" cy="82204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Covered by another ICDS</a:t>
          </a:r>
          <a:endParaRPr lang="en-US" sz="2000" kern="1200" dirty="0"/>
        </a:p>
      </dsp:txBody>
      <dsp:txXfrm>
        <a:off x="5971972" y="109678"/>
        <a:ext cx="1644085" cy="822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6CC05-F465-43AC-95A4-4CBB0AF32EC1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2FD74E-5DFD-4B4B-8541-D6EBF8B25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6259D-DDE0-4098-9199-C82FCD11B304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630D4-6B21-48E6-B211-011CFA3AA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C630D4-6B21-48E6-B211-011CFA3AA7A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17/06/2016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657600"/>
            <a:ext cx="7772400" cy="197510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INCOME COMPUTATION &amp; DISCLOSURE STANDARDS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(ICDS)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ICDS IV: REVENUE RECOGNITION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371600"/>
            <a:ext cx="7772400" cy="498396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Deals with revenue from </a:t>
            </a:r>
          </a:p>
          <a:p>
            <a:pPr marL="640080" indent="-571500">
              <a:buFont typeface="+mj-lt"/>
              <a:buAutoNum type="romanLcPeriod"/>
            </a:pPr>
            <a:r>
              <a:rPr lang="en-US" dirty="0" smtClean="0"/>
              <a:t>Sale of goods/ services</a:t>
            </a:r>
          </a:p>
          <a:p>
            <a:pPr marL="640080" indent="-571500">
              <a:buFont typeface="+mj-lt"/>
              <a:buAutoNum type="romanLcPeriod"/>
            </a:pPr>
            <a:r>
              <a:rPr lang="en-US" dirty="0" smtClean="0"/>
              <a:t>Use of other persons resources yielding interest or dividend </a:t>
            </a:r>
          </a:p>
          <a:p>
            <a:pPr marL="640080" indent="-571500">
              <a:buFont typeface="Wingdings" pitchFamily="2" charset="2"/>
              <a:buChar char="§"/>
            </a:pPr>
            <a:r>
              <a:rPr lang="en-US" dirty="0" smtClean="0"/>
              <a:t>This ICDS contains a provision that revenue from </a:t>
            </a:r>
            <a:r>
              <a:rPr lang="en-US" dirty="0" smtClean="0">
                <a:solidFill>
                  <a:srgbClr val="FF0000"/>
                </a:solidFill>
              </a:rPr>
              <a:t>sale of  goods </a:t>
            </a:r>
            <a:r>
              <a:rPr lang="en-US" dirty="0" smtClean="0"/>
              <a:t>to be recognized only when there is reasonable certainty of its collection, reasonable certainty is not a criterion for recognition of revenue</a:t>
            </a:r>
          </a:p>
          <a:p>
            <a:pPr marL="640080" indent="-571500">
              <a:buFont typeface="Wingdings" pitchFamily="2" charset="2"/>
              <a:buChar char="§"/>
            </a:pPr>
            <a:r>
              <a:rPr lang="en-US" dirty="0" smtClean="0"/>
              <a:t>Disclosure requirements:</a:t>
            </a:r>
          </a:p>
          <a:p>
            <a:pPr marL="640080" indent="-571500">
              <a:buFont typeface="+mj-lt"/>
              <a:buAutoNum type="alphaLcPeriod"/>
            </a:pPr>
            <a:r>
              <a:rPr lang="en-US" dirty="0" smtClean="0"/>
              <a:t>Revenue from service transactions recognized during the previous year</a:t>
            </a:r>
          </a:p>
          <a:p>
            <a:pPr marL="640080" indent="-571500">
              <a:buFont typeface="+mj-lt"/>
              <a:buAutoNum type="alphaLcPeriod"/>
            </a:pPr>
            <a:r>
              <a:rPr lang="en-US" dirty="0" smtClean="0"/>
              <a:t>Method used to determine stage of completion for service transactions in progress</a:t>
            </a:r>
          </a:p>
          <a:p>
            <a:pPr marL="640080" indent="-571500">
              <a:buFont typeface="+mj-lt"/>
              <a:buAutoNum type="alphaLcPeriod"/>
            </a:pPr>
            <a:r>
              <a:rPr lang="en-US" dirty="0" smtClean="0"/>
              <a:t>Information relating to service transactions in progress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ICDS VS ACCOUNTING STANDARD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AS 9 requires recognition of revenue only if no significant uncertainty exists regarding collection, ICDS does not provide for reasonable uncertainty for service contracts. </a:t>
            </a:r>
          </a:p>
          <a:p>
            <a:pPr>
              <a:buNone/>
            </a:pPr>
            <a:r>
              <a:rPr lang="en-US" dirty="0" smtClean="0"/>
              <a:t>So Revenue recognition cannot be postponed for service contracts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Recognition of revenue from service contracts AS 9 permits Percentage of Completion Method or by the completed service contract method; ICDS requires revenue to be recognized only on the basis of percentage of completion method.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ICDS V : TANGIBLE FIXED ASSETS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783560"/>
            <a:ext cx="7924800" cy="507444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Deals with treatment of tangible fixed assets</a:t>
            </a:r>
          </a:p>
          <a:p>
            <a:r>
              <a:rPr lang="en-US" dirty="0" smtClean="0"/>
              <a:t>Tangible Fixed Assets : being land, building, machinery, plant or furniture held with an intention of being used for the business or production and is not held for sale in normal course of business</a:t>
            </a:r>
          </a:p>
          <a:p>
            <a:r>
              <a:rPr lang="en-US" dirty="0" smtClean="0"/>
              <a:t>Revaluation is not permitted under ICDS V</a:t>
            </a:r>
          </a:p>
          <a:p>
            <a:r>
              <a:rPr lang="en-US" dirty="0" smtClean="0"/>
              <a:t>Disclosure : </a:t>
            </a:r>
          </a:p>
          <a:p>
            <a:pPr marL="640080" indent="-571500">
              <a:buFont typeface="+mj-lt"/>
              <a:buAutoNum type="romanLcPeriod"/>
            </a:pPr>
            <a:r>
              <a:rPr lang="en-US" dirty="0" smtClean="0"/>
              <a:t>Description of asset or block of asset</a:t>
            </a:r>
          </a:p>
          <a:p>
            <a:pPr marL="640080" indent="-571500">
              <a:buFont typeface="+mj-lt"/>
              <a:buAutoNum type="romanLcPeriod"/>
            </a:pPr>
            <a:r>
              <a:rPr lang="en-US" dirty="0" smtClean="0"/>
              <a:t>Rate of Depreciation or depreciation allowable</a:t>
            </a:r>
          </a:p>
          <a:p>
            <a:pPr marL="640080" indent="-571500">
              <a:buFont typeface="+mj-lt"/>
              <a:buAutoNum type="romanLcPeriod"/>
            </a:pPr>
            <a:r>
              <a:rPr lang="en-US" dirty="0" smtClean="0"/>
              <a:t>Actual cost or Written down value of asset </a:t>
            </a:r>
          </a:p>
          <a:p>
            <a:pPr marL="640080" indent="-571500">
              <a:buFont typeface="+mj-lt"/>
              <a:buAutoNum type="romanLcPeriod"/>
            </a:pPr>
            <a:r>
              <a:rPr lang="en-US" dirty="0" smtClean="0"/>
              <a:t>Addition or deduction during the year with dates</a:t>
            </a:r>
          </a:p>
          <a:p>
            <a:pPr marL="640080" indent="-571500">
              <a:buFont typeface="+mj-lt"/>
              <a:buAutoNum type="romanLcPeriod"/>
            </a:pPr>
            <a:r>
              <a:rPr lang="en-US" dirty="0" smtClean="0"/>
              <a:t>WDV at the end of the year.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ICDS VI: </a:t>
            </a:r>
            <a:r>
              <a:rPr lang="en-US" sz="3200" dirty="0" smtClean="0"/>
              <a:t>THE EFFECTS OF CHANGES IN FOREIGN EXCHANGE RATES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Deals with Treatment of transaction in foreign currencies</a:t>
            </a:r>
          </a:p>
          <a:p>
            <a:pPr algn="just"/>
            <a:r>
              <a:rPr lang="en-US" dirty="0" smtClean="0"/>
              <a:t>ICDS provides that the exchange differences on transactions of non-integral foreign operations to be charged to P&amp;L</a:t>
            </a:r>
          </a:p>
          <a:p>
            <a:pPr algn="just"/>
            <a:r>
              <a:rPr lang="en-US" dirty="0" smtClean="0"/>
              <a:t>All gains or losses on forward exchange entered into for trading shall be recognized only on settlement.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ICDS VS AS 11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Treatment of exchange differences in translation of financial statements of non integral foreign operations</a:t>
            </a:r>
          </a:p>
          <a:p>
            <a:pPr>
              <a:buNone/>
            </a:pPr>
            <a:r>
              <a:rPr lang="en-US" dirty="0" smtClean="0"/>
              <a:t>AS 11 requires such differences to be accumulated in foreign currency translation reserve until the disposal of that investment</a:t>
            </a:r>
          </a:p>
          <a:p>
            <a:pPr>
              <a:buNone/>
            </a:pPr>
            <a:r>
              <a:rPr lang="en-US" dirty="0" smtClean="0"/>
              <a:t>ICDS requires it to be charged as income or expense in that year itself.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ICDS VII: GOVERNMENT GRANTS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Deals with treatment of government grants</a:t>
            </a:r>
          </a:p>
          <a:p>
            <a:r>
              <a:rPr lang="en-US" dirty="0" smtClean="0"/>
              <a:t>Grant to be recognized only when there is reasonable assurance that terms of grant shall be complied, recognition shall not be postponed beyond the actual date of receipt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990600" y="4114800"/>
          <a:ext cx="8001000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ICDS VS AS 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Initial recognition cannot be postponed beyond the date of actual receipt even in a case where conditions in accordance with AS 12 are met.</a:t>
            </a:r>
          </a:p>
          <a:p>
            <a:pPr algn="just"/>
            <a:r>
              <a:rPr lang="en-US" dirty="0" smtClean="0"/>
              <a:t>Grant in nature of promoters contribution  cant be treated as Capital Receipt, it should be treated as Income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ICDS VIII: SECURITIES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Deals with securities held as “ Stock in Trade”</a:t>
            </a:r>
          </a:p>
          <a:p>
            <a:pPr algn="just"/>
            <a:r>
              <a:rPr lang="en-US" dirty="0" smtClean="0"/>
              <a:t>Recognized on Actual cost on acquisition </a:t>
            </a:r>
          </a:p>
          <a:p>
            <a:pPr algn="just"/>
            <a:r>
              <a:rPr lang="en-US" dirty="0" smtClean="0"/>
              <a:t>At end of the previous year securities shall be valued at lower cost or Net realizable value.</a:t>
            </a:r>
          </a:p>
          <a:p>
            <a:pPr algn="just"/>
            <a:r>
              <a:rPr lang="en-US" dirty="0" smtClean="0"/>
              <a:t>Further the assets are to be valued after classifying them category wise.</a:t>
            </a:r>
          </a:p>
          <a:p>
            <a:pPr algn="just"/>
            <a:r>
              <a:rPr lang="en-US" dirty="0" smtClean="0"/>
              <a:t>Unlisted securities shall be valued at actual cost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ICDS IX: BORROWING COSTS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Deals with the treatment of borrowing costs which are required for the purpose of qualifying asset.</a:t>
            </a:r>
          </a:p>
          <a:p>
            <a:pPr algn="just"/>
            <a:r>
              <a:rPr lang="en-US" dirty="0" smtClean="0"/>
              <a:t>Borrowing cost which are directly attributable to acquisition, construction or production of a qualifying asset to be capitalized as part of the cost of that asset</a:t>
            </a:r>
          </a:p>
          <a:p>
            <a:pPr algn="just"/>
            <a:r>
              <a:rPr lang="en-US" dirty="0" smtClean="0"/>
              <a:t>Disclosure of accounting policy adopted for borrowing cost and the amount of borrowing cost capitalized during the year.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ICDS VS AS 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Minimum period for classification of an asset as qualifying asset</a:t>
            </a:r>
          </a:p>
          <a:p>
            <a:r>
              <a:rPr lang="en-US" dirty="0" smtClean="0"/>
              <a:t>Income earned on temporary investments to be treated as income, and not to deduct from the borrowing cost.</a:t>
            </a:r>
          </a:p>
          <a:p>
            <a:r>
              <a:rPr lang="en-US" dirty="0" smtClean="0"/>
              <a:t>Suspension of Capitalization is not allowed- during extended periods in which active development is interrupted.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APPLICABILITY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783560"/>
            <a:ext cx="7543800" cy="2712240"/>
          </a:xfrm>
        </p:spPr>
        <p:txBody>
          <a:bodyPr>
            <a:normAutofit/>
          </a:bodyPr>
          <a:lstStyle/>
          <a:p>
            <a:r>
              <a:rPr lang="en-US" dirty="0" smtClean="0"/>
              <a:t>Applicable for computation of income under the heads </a:t>
            </a:r>
            <a:r>
              <a:rPr lang="en-US" b="1" dirty="0" smtClean="0"/>
              <a:t>PGBP </a:t>
            </a:r>
            <a:r>
              <a:rPr lang="en-US" dirty="0" smtClean="0"/>
              <a:t>and Income from Other Sources</a:t>
            </a:r>
          </a:p>
          <a:p>
            <a:r>
              <a:rPr lang="en-US" dirty="0" smtClean="0"/>
              <a:t>From financial year 2015-16 for all assesses</a:t>
            </a:r>
          </a:p>
          <a:p>
            <a:r>
              <a:rPr lang="en-US" dirty="0" smtClean="0"/>
              <a:t>Following mercantile system of accounting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1054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Taxable profits would now be determined after making adjustments to the financial Statements (prepared under </a:t>
            </a:r>
            <a:r>
              <a:rPr lang="en-US" dirty="0" err="1" smtClean="0"/>
              <a:t>Ind</a:t>
            </a:r>
            <a:r>
              <a:rPr lang="en-US" dirty="0" smtClean="0"/>
              <a:t> AS or Existing AS) to bring in conformity with ICDS.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990600" y="2667000"/>
          <a:ext cx="7620000" cy="104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ICDS X- </a:t>
            </a:r>
            <a:r>
              <a:rPr lang="en-US" sz="2800" dirty="0" smtClean="0"/>
              <a:t>PROVISIONS, CONTINGENT LIABILITIES AND CONTINGENT ASSETS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Deals with provisions, contingent liabilities, contingent assets except those:-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Provisions shall be recognized if it is </a:t>
            </a:r>
            <a:r>
              <a:rPr lang="en-US" dirty="0" smtClean="0">
                <a:solidFill>
                  <a:srgbClr val="FF0000"/>
                </a:solidFill>
              </a:rPr>
              <a:t>reasonably certain </a:t>
            </a:r>
            <a:r>
              <a:rPr lang="en-US" dirty="0" smtClean="0"/>
              <a:t>that out flow of resources will be required</a:t>
            </a:r>
          </a:p>
          <a:p>
            <a:r>
              <a:rPr lang="en-US" dirty="0" smtClean="0"/>
              <a:t>A person has a present obligation as a result of a past event</a:t>
            </a:r>
          </a:p>
          <a:p>
            <a:r>
              <a:rPr lang="en-US" dirty="0" smtClean="0"/>
              <a:t>A reliable estimate can be made of the amount of the obligation.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ICDS VS AS 29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Condition for Recognition</a:t>
            </a:r>
          </a:p>
          <a:p>
            <a:pPr>
              <a:buNone/>
            </a:pPr>
            <a:r>
              <a:rPr lang="en-US" dirty="0" smtClean="0"/>
              <a:t>AS-29 requires recognition of a provision when it is </a:t>
            </a:r>
            <a:r>
              <a:rPr lang="en-US" dirty="0" smtClean="0">
                <a:solidFill>
                  <a:srgbClr val="FF0000"/>
                </a:solidFill>
              </a:rPr>
              <a:t>probable</a:t>
            </a:r>
            <a:r>
              <a:rPr lang="en-US" dirty="0" smtClean="0"/>
              <a:t> that outflow of economic resources are required; ICDS X – </a:t>
            </a:r>
            <a:r>
              <a:rPr lang="en-US" dirty="0" smtClean="0">
                <a:solidFill>
                  <a:srgbClr val="FF0000"/>
                </a:solidFill>
              </a:rPr>
              <a:t>Reasonably Certain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9600" dirty="0" smtClean="0"/>
          </a:p>
          <a:p>
            <a:pPr>
              <a:buNone/>
            </a:pPr>
            <a:r>
              <a:rPr lang="en-US" sz="9600" dirty="0" smtClean="0"/>
              <a:t>THANK YOU !!!!</a:t>
            </a:r>
            <a:endParaRPr lang="en-US" sz="9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BOOKS OF ACCOUNTS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 Separate books of accounts to be maintained by the </a:t>
            </a:r>
            <a:r>
              <a:rPr lang="en-US" dirty="0" err="1" smtClean="0"/>
              <a:t>assessee</a:t>
            </a:r>
            <a:r>
              <a:rPr lang="en-US" dirty="0" smtClean="0"/>
              <a:t> for compliance with ICDS</a:t>
            </a:r>
          </a:p>
          <a:p>
            <a:r>
              <a:rPr lang="en-US" dirty="0" smtClean="0"/>
              <a:t>Entities following AS issued by ICAI shall maintain additional records, reconciliation and computations for differences with AS and ICDS </a:t>
            </a:r>
          </a:p>
          <a:p>
            <a:r>
              <a:rPr lang="en-US" dirty="0" smtClean="0"/>
              <a:t>Non Compliance of ICDS can be ground for an assessing officer to complete assessment under Section 144 of Income Tax Act.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ICDS 1 ACCOUNTING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u="sng" dirty="0" smtClean="0"/>
              <a:t>Scope:</a:t>
            </a:r>
            <a:r>
              <a:rPr lang="en-US" dirty="0" smtClean="0"/>
              <a:t> Deals with disclosure of significant accounting policies.</a:t>
            </a:r>
          </a:p>
          <a:p>
            <a:r>
              <a:rPr lang="en-US" dirty="0" smtClean="0"/>
              <a:t>It recognizes fundamental accounting assumptions of going concern, consistency and accrual, does not recognize materiality and prudence.</a:t>
            </a:r>
          </a:p>
          <a:p>
            <a:r>
              <a:rPr lang="en-US" dirty="0" smtClean="0"/>
              <a:t>Marked to market loss or an expected loss is not be recognized unless recognition is in accordance with another ICDS.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ICDS VS AS 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Non consideration of prudence and materiality in selection and application of accounting policies ( AS 1)</a:t>
            </a:r>
          </a:p>
          <a:p>
            <a:pPr algn="just"/>
            <a:r>
              <a:rPr lang="en-US" dirty="0" smtClean="0"/>
              <a:t>AS 5 (changes in accounting policies) , permits change in accounting policy if required by Statute, complying with AS, change results in more appropriate presentation of Financial Statements</a:t>
            </a:r>
          </a:p>
          <a:p>
            <a:pPr algn="just">
              <a:buNone/>
            </a:pPr>
            <a:r>
              <a:rPr lang="en-US" dirty="0" smtClean="0"/>
              <a:t>     ICDS states that accounting policy should not be changed with out a reasonable cause however reasonable cause is not defined in ICDS I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ICDS II Valuation of Inventories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Deals with Valuation of Inventory</a:t>
            </a:r>
          </a:p>
          <a:p>
            <a:pPr algn="just"/>
            <a:r>
              <a:rPr lang="en-US" dirty="0" smtClean="0"/>
              <a:t>Definition of Inventory, </a:t>
            </a:r>
            <a:r>
              <a:rPr lang="en-US" dirty="0" err="1" smtClean="0"/>
              <a:t>Rawmaterial</a:t>
            </a:r>
            <a:r>
              <a:rPr lang="en-US" dirty="0" smtClean="0"/>
              <a:t>, WIP and Finished goods are same as </a:t>
            </a:r>
            <a:r>
              <a:rPr lang="en-US" dirty="0" err="1" smtClean="0"/>
              <a:t>AS</a:t>
            </a:r>
            <a:r>
              <a:rPr lang="en-US" dirty="0" smtClean="0"/>
              <a:t> 2.</a:t>
            </a:r>
          </a:p>
          <a:p>
            <a:pPr algn="just"/>
            <a:r>
              <a:rPr lang="en-US" dirty="0" smtClean="0"/>
              <a:t>Inventory to be valued at Cost or NRV which ever is lower</a:t>
            </a:r>
          </a:p>
          <a:p>
            <a:pPr algn="just"/>
            <a:r>
              <a:rPr lang="en-US" dirty="0" smtClean="0"/>
              <a:t>Cost of inventories other than those specified in the standard should be assigned by using FIFO or weighted average cost formula 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ICDS requires disclosure of accounting policies adopted including cost formulae used and total carrying amount of inventories and its classification.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ICDS VS ACCOUNTING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AS 2 permits standard cost method as one of its techniques for measurement of the cost of the inventories, there is no such clause or </a:t>
            </a:r>
            <a:r>
              <a:rPr lang="en-US" dirty="0" err="1" smtClean="0"/>
              <a:t>para</a:t>
            </a:r>
            <a:r>
              <a:rPr lang="en-US" dirty="0" smtClean="0"/>
              <a:t> in ICDS II is permitting adoption of Standard cost Method</a:t>
            </a:r>
          </a:p>
          <a:p>
            <a:r>
              <a:rPr lang="en-US" dirty="0" smtClean="0"/>
              <a:t>Valuation of Inventory on date of dissolution if business continued by partners, inventory should be valued at Net realizable value</a:t>
            </a:r>
          </a:p>
          <a:p>
            <a:r>
              <a:rPr lang="en-US" dirty="0" smtClean="0"/>
              <a:t>This above requirement is deviation from Supreme court ruling in </a:t>
            </a:r>
            <a:r>
              <a:rPr lang="en-US" dirty="0" err="1" smtClean="0"/>
              <a:t>Shakti</a:t>
            </a:r>
            <a:r>
              <a:rPr lang="en-US" dirty="0" smtClean="0"/>
              <a:t> Trading Co V/s CIT where it was held that firm can adopt either NRV or cost, which ever </a:t>
            </a:r>
            <a:r>
              <a:rPr lang="en-US" smtClean="0"/>
              <a:t>is lower.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ICDS III: CONSTRUCTION CONTRACTS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Determination of Income in respect of construction contracts</a:t>
            </a:r>
          </a:p>
          <a:p>
            <a:r>
              <a:rPr lang="en-US" dirty="0" smtClean="0"/>
              <a:t>Recognizes Percentage of Completion Method for recognizing contract income and costs associated with construction contract</a:t>
            </a:r>
          </a:p>
          <a:p>
            <a:r>
              <a:rPr lang="en-US" dirty="0" smtClean="0"/>
              <a:t>Disclosure requirements such as amount of contract revenue recognized, methods used to determine the stage of completion of contracts in progress etc.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ICDS VS ACCOUNTING STANDARD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An expected loss on the construction  contract should not be recognized as an expense immediately and can be allowed only on actual loss. </a:t>
            </a:r>
          </a:p>
          <a:p>
            <a:pPr algn="just"/>
            <a:r>
              <a:rPr lang="en-US" dirty="0" smtClean="0"/>
              <a:t>Penalties arising from delays caused by contractor shall not be treated as expense</a:t>
            </a:r>
          </a:p>
          <a:p>
            <a:pPr algn="just"/>
            <a:r>
              <a:rPr lang="en-US" dirty="0" smtClean="0"/>
              <a:t>Retention money should form part of Contract revenue and should be recognized using Percentage of Completion Method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597</TotalTime>
  <Words>1342</Words>
  <Application>Microsoft Office PowerPoint</Application>
  <PresentationFormat>On-screen Show (4:3)</PresentationFormat>
  <Paragraphs>117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Median</vt:lpstr>
      <vt:lpstr>INCOME COMPUTATION &amp; DISCLOSURE STANDARDS  (ICDS) </vt:lpstr>
      <vt:lpstr>APPLICABILITY </vt:lpstr>
      <vt:lpstr>BOOKS OF ACCOUNTS </vt:lpstr>
      <vt:lpstr>ICDS 1 ACCOUNTING POLICIES</vt:lpstr>
      <vt:lpstr>ICDS VS AS  </vt:lpstr>
      <vt:lpstr>ICDS II Valuation of Inventories</vt:lpstr>
      <vt:lpstr>ICDS VS ACCOUNTING STANDARDS</vt:lpstr>
      <vt:lpstr>ICDS III: CONSTRUCTION CONTRACTS</vt:lpstr>
      <vt:lpstr>ICDS VS ACCOUNTING STANDARD </vt:lpstr>
      <vt:lpstr>ICDS IV: REVENUE RECOGNITION</vt:lpstr>
      <vt:lpstr>ICDS VS ACCOUNTING STANDARD </vt:lpstr>
      <vt:lpstr>ICDS V : TANGIBLE FIXED ASSETS </vt:lpstr>
      <vt:lpstr>ICDS VI: THE EFFECTS OF CHANGES IN FOREIGN EXCHANGE RATES </vt:lpstr>
      <vt:lpstr>ICDS VS AS 11 </vt:lpstr>
      <vt:lpstr>ICDS VII: GOVERNMENT GRANTS </vt:lpstr>
      <vt:lpstr>ICDS VS AS 12</vt:lpstr>
      <vt:lpstr>ICDS VIII: SECURITIES</vt:lpstr>
      <vt:lpstr>ICDS IX: BORROWING COSTS </vt:lpstr>
      <vt:lpstr>ICDS VS AS 16</vt:lpstr>
      <vt:lpstr>ICDS X- PROVISIONS, CONTINGENT LIABILITIES AND CONTINGENT ASSETS </vt:lpstr>
      <vt:lpstr>ICDS VS AS 29 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INCOME COMPUTATION &amp; DISCLOSURE STANDARDS  (ICDS) </dc:title>
  <dc:creator>Admin</dc:creator>
  <cp:lastModifiedBy>Admin</cp:lastModifiedBy>
  <cp:revision>62</cp:revision>
  <dcterms:created xsi:type="dcterms:W3CDTF">2006-08-16T00:00:00Z</dcterms:created>
  <dcterms:modified xsi:type="dcterms:W3CDTF">2016-06-17T04:56:45Z</dcterms:modified>
</cp:coreProperties>
</file>