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7" d="100"/>
          <a:sy n="97" d="100"/>
        </p:scale>
        <p:origin x="-38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3"/>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8"/>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Straight Connector 10"/>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1"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Straight Connector 1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Straight Connector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4"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5" name="Straight Connector 21"/>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6"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22"/>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Oval 23"/>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0" name="Oval 25"/>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1" name="Oval 24"/>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2286000" y="3124200"/>
            <a:ext cx="6172200" cy="1894362"/>
          </a:xfrm>
        </p:spPr>
        <p:txBody>
          <a:bodyPr/>
          <a:lstStyle>
            <a:lvl1pPr>
              <a:defRPr b="1"/>
            </a:lvl1pPr>
          </a:lstStyle>
          <a:p>
            <a:r>
              <a:rPr lang="en-US" smtClean="0"/>
              <a:t>Click to edit Master title style</a:t>
            </a:r>
            <a:endParaRPr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B0709DDE-8317-428D-8FB8-D7AC2FB0EF4C}" type="datetimeFigureOut">
              <a:rPr lang="en-US"/>
              <a:pPr>
                <a:defRPr/>
              </a:pPr>
              <a:t>1/8/2011</a:t>
            </a:fld>
            <a:endParaRPr lang="en-US"/>
          </a:p>
        </p:txBody>
      </p:sp>
      <p:sp>
        <p:nvSpPr>
          <p:cNvPr id="23" name="Footer Placeholder 16"/>
          <p:cNvSpPr>
            <a:spLocks noGrp="1"/>
          </p:cNvSpPr>
          <p:nvPr>
            <p:ph type="ftr" sz="quarter" idx="11"/>
          </p:nvPr>
        </p:nvSpPr>
        <p:spPr bwMode="auto">
          <a:xfrm rot="5400000">
            <a:off x="7077076" y="4181475"/>
            <a:ext cx="3657600" cy="384175"/>
          </a:xfrm>
        </p:spPr>
        <p:txBody>
          <a:bodyPr/>
          <a:lstStyle>
            <a:lvl1pPr>
              <a:defRPr/>
            </a:lvl1pPr>
          </a:lstStyle>
          <a:p>
            <a:pPr>
              <a:defRPr/>
            </a:pPr>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pPr>
              <a:defRPr/>
            </a:pPr>
            <a:fld id="{AFAF4900-DE0E-4B20-88ED-EF16EFD02ED4}"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8CE217F-7F42-4029-BFC1-58690C06B07B}" type="datetimeFigureOut">
              <a:rPr lang="en-US"/>
              <a:pPr>
                <a:defRPr/>
              </a:pPr>
              <a:t>1/8/2011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D188D7E-0642-4A53-A93C-22538488598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E59061A-8C76-455A-8D22-45DFC46551E6}" type="datetimeFigureOut">
              <a:rPr lang="en-US"/>
              <a:pPr>
                <a:defRPr/>
              </a:pPr>
              <a:t>1/8/2011</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9885E78-D462-4531-9144-5E5E27F5D8F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B64213D7-5AC9-4006-B9D1-DEFFA51593E0}" type="datetimeFigureOut">
              <a:rPr lang="en-US"/>
              <a:pPr>
                <a:defRPr/>
              </a:pPr>
              <a:t>1/8/2011</a:t>
            </a:fld>
            <a:endParaRPr lang="en-US"/>
          </a:p>
        </p:txBody>
      </p:sp>
      <p:sp>
        <p:nvSpPr>
          <p:cNvPr id="5" name="Slide Number Placeholder 8"/>
          <p:cNvSpPr>
            <a:spLocks noGrp="1"/>
          </p:cNvSpPr>
          <p:nvPr>
            <p:ph type="sldNum" sz="quarter" idx="11"/>
          </p:nvPr>
        </p:nvSpPr>
        <p:spPr/>
        <p:txBody>
          <a:bodyPr rtlCol="0"/>
          <a:lstStyle>
            <a:lvl1pPr>
              <a:defRPr/>
            </a:lvl1pPr>
          </a:lstStyle>
          <a:p>
            <a:pPr>
              <a:defRPr/>
            </a:pPr>
            <a:fld id="{D099454E-40ED-4BC2-9686-FAAC4634ACE9}" type="slidenum">
              <a:rPr lang="en-US"/>
              <a:pPr>
                <a:defRPr/>
              </a:pPr>
              <a:t>‹#›</a:t>
            </a:fld>
            <a:endParaRPr lang="en-US"/>
          </a:p>
        </p:txBody>
      </p:sp>
      <p:sp>
        <p:nvSpPr>
          <p:cNvPr id="6" name="Footer Placeholder 9"/>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9"/>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10"/>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11"/>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Straight Connector 12"/>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9"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 name="Straight Connector 14"/>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1" name="Straight Connector 15"/>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Oval 19"/>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Oval 20"/>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Oval 21"/>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Oval 22"/>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Straight Connector 25"/>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lang="en-US" smtClean="0"/>
              <a:t>Click to edit Master title style</a:t>
            </a:r>
            <a:endParaRPr lang="en-US"/>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CA2271AE-FDF0-4FEA-951D-748FF70BBEFA}" type="datetimeFigureOut">
              <a:rPr lang="en-US"/>
              <a:pPr>
                <a:defRPr/>
              </a:pPr>
              <a:t>1/8/2011</a:t>
            </a:fld>
            <a:endParaRPr lang="en-US"/>
          </a:p>
        </p:txBody>
      </p:sp>
      <p:sp>
        <p:nvSpPr>
          <p:cNvPr id="21" name="Footer Placeholder 4"/>
          <p:cNvSpPr>
            <a:spLocks noGrp="1"/>
          </p:cNvSpPr>
          <p:nvPr>
            <p:ph type="ftr" sz="quarter" idx="11"/>
          </p:nvPr>
        </p:nvSpPr>
        <p:spPr bwMode="auto">
          <a:xfrm rot="5400000">
            <a:off x="7077076" y="4178300"/>
            <a:ext cx="3657600" cy="384175"/>
          </a:xfrm>
        </p:spPr>
        <p:txBody>
          <a:bodyPr/>
          <a:lstStyle>
            <a:lvl1pPr>
              <a:defRPr/>
            </a:lvl1pPr>
          </a:lstStyle>
          <a:p>
            <a:pPr>
              <a:defRPr/>
            </a:pPr>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pPr>
              <a:defRPr/>
            </a:pPr>
            <a:fld id="{7887826C-8440-4C7A-8DE8-EEBFD0B3FBF8}"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1DAEE1E-3E0B-4EA5-B884-9A37896A8610}" type="datetimeFigureOut">
              <a:rPr lang="en-US"/>
              <a:pPr>
                <a:defRPr/>
              </a:pPr>
              <a:t>1/8/2011</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3EB53EDE-50E8-4E27-B3F4-590161F2204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089F4EB6-94EC-46D8-AB61-58B5DAA22FB6}" type="datetimeFigureOut">
              <a:rPr lang="en-US"/>
              <a:pPr>
                <a:defRPr/>
              </a:pPr>
              <a:t>1/8/2011</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20611217-437F-4660-A5CA-3DCC51D94D8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F5D60DF8-337E-4A2D-8B76-AF31450F88A1}" type="datetimeFigureOut">
              <a:rPr lang="en-US"/>
              <a:pPr>
                <a:defRPr/>
              </a:pPr>
              <a:t>1/8/2011</a:t>
            </a:fld>
            <a:endParaRPr lang="en-US"/>
          </a:p>
        </p:txBody>
      </p:sp>
      <p:sp>
        <p:nvSpPr>
          <p:cNvPr id="4" name="Slide Number Placeholder 6"/>
          <p:cNvSpPr>
            <a:spLocks noGrp="1"/>
          </p:cNvSpPr>
          <p:nvPr>
            <p:ph type="sldNum" sz="quarter" idx="11"/>
          </p:nvPr>
        </p:nvSpPr>
        <p:spPr/>
        <p:txBody>
          <a:bodyPr rtlCol="0"/>
          <a:lstStyle>
            <a:lvl1pPr>
              <a:defRPr/>
            </a:lvl1pPr>
          </a:lstStyle>
          <a:p>
            <a:pPr>
              <a:defRPr/>
            </a:pPr>
            <a:fld id="{8B11C1A7-95C5-449A-A6DD-3FABCC8F99F6}" type="slidenum">
              <a:rPr lang="en-US"/>
              <a:pPr>
                <a:defRPr/>
              </a:pPr>
              <a:t>‹#›</a:t>
            </a:fld>
            <a:endParaRPr lang="en-US"/>
          </a:p>
        </p:txBody>
      </p:sp>
      <p:sp>
        <p:nvSpPr>
          <p:cNvPr id="5" name="Footer Placeholder 7"/>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B88D2A52-3835-48DF-9BCE-4E07C8F207B6}" type="datetimeFigureOut">
              <a:rPr lang="en-US"/>
              <a:pPr>
                <a:defRPr/>
              </a:pPr>
              <a:t>1/8/2011</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11174A03-6108-42DA-9AE2-F0916918859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6"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7" name="Straight Connector 8"/>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8"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9"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1" name="Oval 13"/>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783F608F-A6A0-4CB5-8F1C-A682AC4D7BAC}" type="datetimeFigureOut">
              <a:rPr lang="en-US"/>
              <a:pPr>
                <a:defRPr/>
              </a:pPr>
              <a:t>1/8/2011</a:t>
            </a:fld>
            <a:endParaRPr lang="en-US"/>
          </a:p>
        </p:txBody>
      </p:sp>
      <p:sp>
        <p:nvSpPr>
          <p:cNvPr id="13" name="Slide Number Placeholder 21"/>
          <p:cNvSpPr>
            <a:spLocks noGrp="1"/>
          </p:cNvSpPr>
          <p:nvPr>
            <p:ph type="sldNum" sz="quarter" idx="11"/>
          </p:nvPr>
        </p:nvSpPr>
        <p:spPr/>
        <p:txBody>
          <a:bodyPr rtlCol="0"/>
          <a:lstStyle>
            <a:lvl1pPr>
              <a:defRPr/>
            </a:lvl1pPr>
          </a:lstStyle>
          <a:p>
            <a:pPr>
              <a:defRPr/>
            </a:pPr>
            <a:fld id="{75DF42FB-FECF-4EDC-BB04-8346C89AAD4D}" type="slidenum">
              <a:rPr lang="en-US"/>
              <a:pPr>
                <a:defRPr/>
              </a:pPr>
              <a:t>‹#›</a:t>
            </a:fld>
            <a:endParaRPr lang="en-US"/>
          </a:p>
        </p:txBody>
      </p:sp>
      <p:sp>
        <p:nvSpPr>
          <p:cNvPr id="14" name="Footer Placeholder 22"/>
          <p:cNvSpPr>
            <a:spLocks noGrp="1"/>
          </p:cNvSpPr>
          <p:nvPr>
            <p:ph type="ftr" sz="quarter" idx="12"/>
          </p:nvPr>
        </p:nvSpPr>
        <p:spPr/>
        <p:txBody>
          <a:bodyPr rtlCol="0"/>
          <a:lstStyle>
            <a:lvl1pPr>
              <a:defRPr/>
            </a:lvl1pPr>
          </a:lstStyle>
          <a:p>
            <a:pPr>
              <a:defRPr/>
            </a:pP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Oval 12"/>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11" name="Straight Connector 19"/>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AB109920-1234-4D08-9BF8-6F07A3224768}" type="datetimeFigureOut">
              <a:rPr lang="en-US"/>
              <a:pPr>
                <a:defRPr/>
              </a:pPr>
              <a:t>1/8/2011</a:t>
            </a:fld>
            <a:endParaRPr lang="en-US"/>
          </a:p>
        </p:txBody>
      </p:sp>
      <p:sp>
        <p:nvSpPr>
          <p:cNvPr id="13" name="Slide Number Placeholder 17"/>
          <p:cNvSpPr>
            <a:spLocks noGrp="1"/>
          </p:cNvSpPr>
          <p:nvPr>
            <p:ph type="sldNum" sz="quarter" idx="11"/>
          </p:nvPr>
        </p:nvSpPr>
        <p:spPr/>
        <p:txBody>
          <a:bodyPr rtlCol="0"/>
          <a:lstStyle>
            <a:lvl1pPr>
              <a:defRPr/>
            </a:lvl1pPr>
          </a:lstStyle>
          <a:p>
            <a:pPr>
              <a:defRPr/>
            </a:pPr>
            <a:fld id="{9B244308-C499-4CD6-B2F2-4C0D95BF7676}" type="slidenum">
              <a:rPr lang="en-US"/>
              <a:pPr>
                <a:defRPr/>
              </a:pPr>
              <a:t>‹#›</a:t>
            </a:fld>
            <a:endParaRPr lang="en-US"/>
          </a:p>
        </p:txBody>
      </p:sp>
      <p:sp>
        <p:nvSpPr>
          <p:cNvPr id="14" name="Footer Placeholder 20"/>
          <p:cNvSpPr>
            <a:spLocks noGrp="1"/>
          </p:cNvSpPr>
          <p:nvPr>
            <p:ph type="ftr" sz="quarter" idx="12"/>
          </p:nvPr>
        </p:nvSpPr>
        <p:spPr/>
        <p:txBody>
          <a:bodyPr rtlCol="0"/>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cs typeface="+mn-cs"/>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smtClean="0"/>
              <a:t>Click to edit Master title style</a:t>
            </a:r>
            <a:endParaRPr lang="en-US"/>
          </a:p>
        </p:txBody>
      </p:sp>
      <p:sp>
        <p:nvSpPr>
          <p:cNvPr id="1028" name="Text Placeholder 12"/>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smtClean="0">
                <a:solidFill>
                  <a:schemeClr val="tx2"/>
                </a:solidFill>
                <a:latin typeface="+mn-lt"/>
                <a:cs typeface="+mn-cs"/>
              </a:defRPr>
            </a:lvl1pPr>
          </a:lstStyle>
          <a:p>
            <a:pPr>
              <a:defRPr/>
            </a:pPr>
            <a:fld id="{75F84565-8F40-4AC0-BDEC-1D5EDB20BB5F}" type="datetimeFigureOut">
              <a:rPr lang="en-US"/>
              <a:pPr>
                <a:defRPr/>
              </a:pPr>
              <a:t>1/8/2011</a:t>
            </a:fld>
            <a:endParaRPr lang="en-US"/>
          </a:p>
        </p:txBody>
      </p:sp>
      <p:sp>
        <p:nvSpPr>
          <p:cNvPr id="3" name="Footer Placeholder 2"/>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cs typeface="+mn-cs"/>
              </a:defRPr>
            </a:lvl1pPr>
          </a:lstStyle>
          <a:p>
            <a:pPr>
              <a:defRPr/>
            </a:pPr>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smtClean="0">
                <a:solidFill>
                  <a:srgbClr val="FFFFFF"/>
                </a:solidFill>
                <a:latin typeface="+mn-lt"/>
                <a:cs typeface="+mn-cs"/>
              </a:defRPr>
            </a:lvl1pPr>
          </a:lstStyle>
          <a:p>
            <a:pPr>
              <a:defRPr/>
            </a:pPr>
            <a:fld id="{783F382F-A2D1-4C5E-B51C-162A3B36F1E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1" r:id="rId4"/>
    <p:sldLayoutId id="2147483670" r:id="rId5"/>
    <p:sldLayoutId id="2147483675" r:id="rId6"/>
    <p:sldLayoutId id="2147483669" r:id="rId7"/>
    <p:sldLayoutId id="2147483676" r:id="rId8"/>
    <p:sldLayoutId id="2147483677" r:id="rId9"/>
    <p:sldLayoutId id="2147483668" r:id="rId10"/>
    <p:sldLayoutId id="2147483667" r:id="rId11"/>
  </p:sldLayoutIdLst>
  <p:txStyles>
    <p:titleStyle>
      <a:lvl1pPr algn="l" rtl="0" fontAlgn="base">
        <a:spcBef>
          <a:spcPct val="0"/>
        </a:spcBef>
        <a:spcAft>
          <a:spcPct val="0"/>
        </a:spcAft>
        <a:defRPr sz="3000" kern="1200" cap="small">
          <a:solidFill>
            <a:schemeClr val="tx2"/>
          </a:solidFill>
          <a:latin typeface="+mj-lt"/>
          <a:ea typeface="+mj-ea"/>
          <a:cs typeface="+mj-cs"/>
        </a:defRPr>
      </a:lvl1pPr>
      <a:lvl2pPr algn="l" rtl="0" fontAlgn="base">
        <a:spcBef>
          <a:spcPct val="0"/>
        </a:spcBef>
        <a:spcAft>
          <a:spcPct val="0"/>
        </a:spcAft>
        <a:defRPr sz="3000">
          <a:solidFill>
            <a:schemeClr val="tx2"/>
          </a:solidFill>
          <a:latin typeface="Century Schoolbook"/>
        </a:defRPr>
      </a:lvl2pPr>
      <a:lvl3pPr algn="l" rtl="0" fontAlgn="base">
        <a:spcBef>
          <a:spcPct val="0"/>
        </a:spcBef>
        <a:spcAft>
          <a:spcPct val="0"/>
        </a:spcAft>
        <a:defRPr sz="3000">
          <a:solidFill>
            <a:schemeClr val="tx2"/>
          </a:solidFill>
          <a:latin typeface="Century Schoolbook"/>
        </a:defRPr>
      </a:lvl3pPr>
      <a:lvl4pPr algn="l" rtl="0" fontAlgn="base">
        <a:spcBef>
          <a:spcPct val="0"/>
        </a:spcBef>
        <a:spcAft>
          <a:spcPct val="0"/>
        </a:spcAft>
        <a:defRPr sz="3000">
          <a:solidFill>
            <a:schemeClr val="tx2"/>
          </a:solidFill>
          <a:latin typeface="Century Schoolbook"/>
        </a:defRPr>
      </a:lvl4pPr>
      <a:lvl5pPr algn="l" rtl="0" fontAlgn="base">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p:titleStyle>
    <p:bodyStyle>
      <a:lvl1pPr marL="273050" indent="-273050" algn="l" rtl="0" fontAlgn="base">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fontAlgn="base">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fontAlgn="base">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fontAlgn="base">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fontAlgn="base">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master-your-mind-now.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3124200"/>
            <a:ext cx="6172200" cy="1893888"/>
          </a:xfrm>
        </p:spPr>
        <p:txBody>
          <a:bodyPr>
            <a:noAutofit/>
          </a:bodyPr>
          <a:lstStyle/>
          <a:p>
            <a:pPr fontAlgn="auto">
              <a:spcAft>
                <a:spcPts val="0"/>
              </a:spcAft>
              <a:defRPr/>
            </a:pPr>
            <a:r>
              <a:rPr lang="en-US" sz="4000" smtClean="0"/>
              <a:t>4 Guaranteed Strategies How You Can Achieve Whatever You Want In Your Life</a:t>
            </a:r>
            <a:endParaRPr lang="en-US" sz="4000"/>
          </a:p>
        </p:txBody>
      </p:sp>
      <p:sp>
        <p:nvSpPr>
          <p:cNvPr id="13315" name="Subtitle 2"/>
          <p:cNvSpPr txBox="1">
            <a:spLocks/>
          </p:cNvSpPr>
          <p:nvPr/>
        </p:nvSpPr>
        <p:spPr bwMode="auto">
          <a:xfrm>
            <a:off x="2438400" y="4953000"/>
            <a:ext cx="6172200" cy="1371600"/>
          </a:xfrm>
          <a:prstGeom prst="rect">
            <a:avLst/>
          </a:prstGeom>
          <a:noFill/>
          <a:ln w="9525">
            <a:noFill/>
            <a:miter lim="800000"/>
            <a:headEnd/>
            <a:tailEnd/>
          </a:ln>
        </p:spPr>
        <p:txBody>
          <a:bodyPr/>
          <a:lstStyle/>
          <a:p>
            <a:pPr>
              <a:spcBef>
                <a:spcPts val="600"/>
              </a:spcBef>
              <a:buClr>
                <a:schemeClr val="accent1"/>
              </a:buClr>
              <a:buSzPct val="70000"/>
              <a:buFont typeface="Wingdings" pitchFamily="2" charset="2"/>
              <a:buNone/>
            </a:pPr>
            <a:endParaRPr lang="en-US" b="1">
              <a:solidFill>
                <a:schemeClr val="tx2"/>
              </a:solidFill>
              <a:latin typeface="Century Schoolbook"/>
            </a:endParaRPr>
          </a:p>
          <a:p>
            <a:pPr algn="ctr">
              <a:spcBef>
                <a:spcPts val="600"/>
              </a:spcBef>
              <a:buClr>
                <a:schemeClr val="accent1"/>
              </a:buClr>
              <a:buSzPct val="70000"/>
              <a:buFont typeface="Wingdings" pitchFamily="2" charset="2"/>
              <a:buNone/>
            </a:pPr>
            <a:r>
              <a:rPr lang="en-US" b="1">
                <a:solidFill>
                  <a:schemeClr val="tx2"/>
                </a:solidFill>
                <a:latin typeface="Century Schoolbook"/>
              </a:rPr>
              <a:t>Brought to you by Bhuwan kakkar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200" smtClean="0"/>
              <a:t>4 Guaranteed Strategies How You Can Achieve Whatever You Want In Your Life</a:t>
            </a:r>
            <a:endParaRPr lang="en-US"/>
          </a:p>
        </p:txBody>
      </p:sp>
      <p:sp>
        <p:nvSpPr>
          <p:cNvPr id="14338" name="Content Placeholder 2"/>
          <p:cNvSpPr>
            <a:spLocks noGrp="1"/>
          </p:cNvSpPr>
          <p:nvPr>
            <p:ph sz="quarter" idx="1"/>
          </p:nvPr>
        </p:nvSpPr>
        <p:spPr>
          <a:xfrm>
            <a:off x="457200" y="1600200"/>
            <a:ext cx="7467600" cy="4873625"/>
          </a:xfrm>
        </p:spPr>
        <p:txBody>
          <a:bodyPr/>
          <a:lstStyle/>
          <a:p>
            <a:r>
              <a:rPr lang="en-US" smtClean="0"/>
              <a:t>If you want to be successful, then this will be the right place for you because you are about to discover the 4 proven strategies how you can achieve anything you want in your life. Becoming successful and achieve what you want in your life is not something difficult. Most people fail to get what they want in their life is because they are not commitment.</a:t>
            </a:r>
          </a:p>
          <a:p>
            <a:endParaRPr lang="en-US" smtClean="0"/>
          </a:p>
        </p:txBody>
      </p:sp>
      <p:sp>
        <p:nvSpPr>
          <p:cNvPr id="14339" name="Subtitle 2"/>
          <p:cNvSpPr txBox="1">
            <a:spLocks/>
          </p:cNvSpPr>
          <p:nvPr/>
        </p:nvSpPr>
        <p:spPr bwMode="auto">
          <a:xfrm>
            <a:off x="457200" y="5638800"/>
            <a:ext cx="7407275" cy="990600"/>
          </a:xfrm>
          <a:prstGeom prst="rect">
            <a:avLst/>
          </a:prstGeom>
          <a:noFill/>
          <a:ln w="9525">
            <a:noFill/>
            <a:miter lim="800000"/>
            <a:headEnd/>
            <a:tailEnd/>
          </a:ln>
        </p:spPr>
        <p:txBody>
          <a:bodyPr/>
          <a:lstStyle/>
          <a:p>
            <a:pPr marL="273050" indent="-273050" algn="ctr">
              <a:spcBef>
                <a:spcPts val="600"/>
              </a:spcBef>
              <a:buClr>
                <a:schemeClr val="accent1"/>
              </a:buClr>
              <a:buSzPct val="70000"/>
              <a:buFont typeface="Wingdings" pitchFamily="2" charset="2"/>
              <a:buChar char=""/>
            </a:pPr>
            <a:endParaRPr lang="en-US" sz="2400">
              <a:latin typeface="Century Schoolbook"/>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200" smtClean="0"/>
              <a:t>4 Guaranteed Strategies How You Can Achieve Whatever You Want In Your Life</a:t>
            </a:r>
            <a:endParaRPr lang="en-US"/>
          </a:p>
        </p:txBody>
      </p:sp>
      <p:sp>
        <p:nvSpPr>
          <p:cNvPr id="15362" name="Content Placeholder 2"/>
          <p:cNvSpPr>
            <a:spLocks noGrp="1"/>
          </p:cNvSpPr>
          <p:nvPr>
            <p:ph sz="quarter" idx="1"/>
          </p:nvPr>
        </p:nvSpPr>
        <p:spPr>
          <a:xfrm>
            <a:off x="457200" y="1600200"/>
            <a:ext cx="7467600" cy="4873625"/>
          </a:xfrm>
        </p:spPr>
        <p:txBody>
          <a:bodyPr/>
          <a:lstStyle/>
          <a:p>
            <a:r>
              <a:rPr lang="en-US" smtClean="0"/>
              <a:t>Therefore, as long as you put in 100% commitment and follow through what I’m going to share with you here, you will definitely get what you want and accomplish great success in your life…</a:t>
            </a:r>
          </a:p>
          <a:p>
            <a:endParaRPr lang="en-US" smtClean="0"/>
          </a:p>
        </p:txBody>
      </p:sp>
      <p:sp>
        <p:nvSpPr>
          <p:cNvPr id="15363" name="Subtitle 2"/>
          <p:cNvSpPr txBox="1">
            <a:spLocks/>
          </p:cNvSpPr>
          <p:nvPr/>
        </p:nvSpPr>
        <p:spPr bwMode="auto">
          <a:xfrm>
            <a:off x="457200" y="5638800"/>
            <a:ext cx="7407275" cy="990600"/>
          </a:xfrm>
          <a:prstGeom prst="rect">
            <a:avLst/>
          </a:prstGeom>
          <a:noFill/>
          <a:ln w="9525">
            <a:noFill/>
            <a:miter lim="800000"/>
            <a:headEnd/>
            <a:tailEnd/>
          </a:ln>
        </p:spPr>
        <p:txBody>
          <a:bodyPr/>
          <a:lstStyle/>
          <a:p>
            <a:pPr marL="273050" indent="-273050" algn="ctr">
              <a:spcBef>
                <a:spcPts val="600"/>
              </a:spcBef>
              <a:buClr>
                <a:schemeClr val="accent1"/>
              </a:buClr>
              <a:buSzPct val="70000"/>
              <a:buFont typeface="Wingdings" pitchFamily="2" charset="2"/>
              <a:buChar char=""/>
            </a:pPr>
            <a:endParaRPr lang="en-US" sz="2400">
              <a:latin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200" smtClean="0"/>
              <a:t>4 Guaranteed Strategies How You Can Achieve Whatever You Want In Your Life</a:t>
            </a:r>
            <a:endParaRPr lang="en-US"/>
          </a:p>
        </p:txBody>
      </p:sp>
      <p:sp>
        <p:nvSpPr>
          <p:cNvPr id="16386" name="Content Placeholder 2"/>
          <p:cNvSpPr>
            <a:spLocks noGrp="1"/>
          </p:cNvSpPr>
          <p:nvPr>
            <p:ph sz="quarter" idx="1"/>
          </p:nvPr>
        </p:nvSpPr>
        <p:spPr>
          <a:xfrm>
            <a:off x="457200" y="1600200"/>
            <a:ext cx="7467600" cy="4873625"/>
          </a:xfrm>
        </p:spPr>
        <p:txBody>
          <a:bodyPr/>
          <a:lstStyle/>
          <a:p>
            <a:r>
              <a:rPr lang="en-US" smtClean="0"/>
              <a:t>1. First of all, what do you really want in your life? Imagine and visualize the kind of lifestyle you want in the next 5 or 10 years ahead. You have to find out what you want to accomplish before you can achieve it. Without knowing what you really want, you will never achieve it. Successful people know exactly what they want in their life and you must do the same.</a:t>
            </a:r>
          </a:p>
          <a:p>
            <a:endParaRPr lang="en-US" smtClean="0"/>
          </a:p>
        </p:txBody>
      </p:sp>
      <p:sp>
        <p:nvSpPr>
          <p:cNvPr id="16387" name="Subtitle 2"/>
          <p:cNvSpPr txBox="1">
            <a:spLocks/>
          </p:cNvSpPr>
          <p:nvPr/>
        </p:nvSpPr>
        <p:spPr bwMode="auto">
          <a:xfrm>
            <a:off x="457200" y="5638800"/>
            <a:ext cx="7407275" cy="990600"/>
          </a:xfrm>
          <a:prstGeom prst="rect">
            <a:avLst/>
          </a:prstGeom>
          <a:noFill/>
          <a:ln w="9525">
            <a:noFill/>
            <a:miter lim="800000"/>
            <a:headEnd/>
            <a:tailEnd/>
          </a:ln>
        </p:spPr>
        <p:txBody>
          <a:bodyPr/>
          <a:lstStyle/>
          <a:p>
            <a:pPr marL="273050" indent="-273050" algn="ctr">
              <a:spcBef>
                <a:spcPts val="600"/>
              </a:spcBef>
              <a:buClr>
                <a:schemeClr val="accent1"/>
              </a:buClr>
              <a:buSzPct val="70000"/>
              <a:buFont typeface="Wingdings" pitchFamily="2" charset="2"/>
              <a:buChar char=""/>
            </a:pPr>
            <a:endParaRPr lang="en-US" sz="2400">
              <a:latin typeface="Century Schoolbook"/>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200" smtClean="0"/>
              <a:t>4 Guaranteed Strategies How You Can Achieve Whatever You Want In Your Life</a:t>
            </a:r>
            <a:endParaRPr lang="en-US"/>
          </a:p>
        </p:txBody>
      </p:sp>
      <p:sp>
        <p:nvSpPr>
          <p:cNvPr id="17410" name="Content Placeholder 2"/>
          <p:cNvSpPr>
            <a:spLocks noGrp="1"/>
          </p:cNvSpPr>
          <p:nvPr>
            <p:ph sz="quarter" idx="1"/>
          </p:nvPr>
        </p:nvSpPr>
        <p:spPr>
          <a:xfrm>
            <a:off x="457200" y="1600200"/>
            <a:ext cx="7467600" cy="4873625"/>
          </a:xfrm>
        </p:spPr>
        <p:txBody>
          <a:bodyPr/>
          <a:lstStyle/>
          <a:p>
            <a:r>
              <a:rPr lang="en-US" smtClean="0"/>
              <a:t>2. The next step you must take is to set a clear and specific goal for yourself. You must do this in order to keep yourself focus in what you do in your life. You must focus in every action and decision you make in your life so that they will lead you to where you want to be. Many people underestimate this step and that is why they fail to achieve what they want in their life.</a:t>
            </a:r>
          </a:p>
          <a:p>
            <a:endParaRPr lang="en-US" smtClean="0"/>
          </a:p>
        </p:txBody>
      </p:sp>
      <p:sp>
        <p:nvSpPr>
          <p:cNvPr id="17411" name="Subtitle 2"/>
          <p:cNvSpPr txBox="1">
            <a:spLocks/>
          </p:cNvSpPr>
          <p:nvPr/>
        </p:nvSpPr>
        <p:spPr bwMode="auto">
          <a:xfrm>
            <a:off x="457200" y="5638800"/>
            <a:ext cx="7407275" cy="990600"/>
          </a:xfrm>
          <a:prstGeom prst="rect">
            <a:avLst/>
          </a:prstGeom>
          <a:noFill/>
          <a:ln w="9525">
            <a:noFill/>
            <a:miter lim="800000"/>
            <a:headEnd/>
            <a:tailEnd/>
          </a:ln>
        </p:spPr>
        <p:txBody>
          <a:bodyPr/>
          <a:lstStyle/>
          <a:p>
            <a:pPr marL="273050" indent="-273050" algn="ctr">
              <a:spcBef>
                <a:spcPts val="600"/>
              </a:spcBef>
              <a:buClr>
                <a:schemeClr val="accent1"/>
              </a:buClr>
              <a:buSzPct val="70000"/>
              <a:buFont typeface="Wingdings" pitchFamily="2" charset="2"/>
              <a:buChar char=""/>
            </a:pPr>
            <a:endParaRPr lang="en-US" sz="2400">
              <a:latin typeface="Century Schoolbook"/>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200" smtClean="0"/>
              <a:t>4 Guaranteed Strategies How You Can Achieve Whatever You Want In Your Life</a:t>
            </a:r>
            <a:endParaRPr lang="en-US"/>
          </a:p>
        </p:txBody>
      </p:sp>
      <p:sp>
        <p:nvSpPr>
          <p:cNvPr id="18434" name="Content Placeholder 2"/>
          <p:cNvSpPr>
            <a:spLocks noGrp="1"/>
          </p:cNvSpPr>
          <p:nvPr>
            <p:ph sz="quarter" idx="1"/>
          </p:nvPr>
        </p:nvSpPr>
        <p:spPr>
          <a:xfrm>
            <a:off x="457200" y="1600200"/>
            <a:ext cx="7467600" cy="4873625"/>
          </a:xfrm>
        </p:spPr>
        <p:txBody>
          <a:bodyPr/>
          <a:lstStyle/>
          <a:p>
            <a:r>
              <a:rPr lang="en-US" smtClean="0"/>
              <a:t>3. After that, create a strategy plan or an action plan on how you can accomplish your goal. Don’t just talk and dream about what you want, create an action plan on what you need to do everyday in order to get yourself one step closer toward what you want in your life. Successful people know what they have to do to get what they want. Thus, you must do the same to get the same amazing results in your life.</a:t>
            </a:r>
          </a:p>
          <a:p>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200" smtClean="0"/>
              <a:t>4 Guaranteed Strategies How You Can Achieve Whatever You Want In Your Life</a:t>
            </a:r>
            <a:endParaRPr lang="en-US"/>
          </a:p>
        </p:txBody>
      </p:sp>
      <p:sp>
        <p:nvSpPr>
          <p:cNvPr id="19458" name="Content Placeholder 2"/>
          <p:cNvSpPr>
            <a:spLocks noGrp="1"/>
          </p:cNvSpPr>
          <p:nvPr>
            <p:ph sz="quarter" idx="1"/>
          </p:nvPr>
        </p:nvSpPr>
        <p:spPr>
          <a:xfrm>
            <a:off x="457200" y="1600200"/>
            <a:ext cx="7467600" cy="4873625"/>
          </a:xfrm>
        </p:spPr>
        <p:txBody>
          <a:bodyPr/>
          <a:lstStyle/>
          <a:p>
            <a:r>
              <a:rPr lang="en-US" smtClean="0"/>
              <a:t>4. Finally, you must take action and follow through your action plan. It is worthless if you develop your action strategy and set a clear goal but you are not doing anything to make what you want to come true. This is what is happening to most people. The lack of action causes them to fail to achieve what they really want in their life. If you want to produce the results you desire, take the necessary action and you will see the results.</a:t>
            </a:r>
          </a:p>
          <a:p>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200" smtClean="0"/>
              <a:t>4 Guaranteed Strategies How You Can Achieve Whatever You Want In Your Life</a:t>
            </a:r>
            <a:endParaRPr lang="en-US"/>
          </a:p>
        </p:txBody>
      </p:sp>
      <p:sp>
        <p:nvSpPr>
          <p:cNvPr id="20482" name="Content Placeholder 2"/>
          <p:cNvSpPr>
            <a:spLocks noGrp="1"/>
          </p:cNvSpPr>
          <p:nvPr>
            <p:ph sz="quarter" idx="1"/>
          </p:nvPr>
        </p:nvSpPr>
        <p:spPr>
          <a:xfrm>
            <a:off x="457200" y="1600200"/>
            <a:ext cx="7467600" cy="4873625"/>
          </a:xfrm>
        </p:spPr>
        <p:txBody>
          <a:bodyPr/>
          <a:lstStyle/>
          <a:p>
            <a:r>
              <a:rPr lang="en-US" smtClean="0"/>
              <a:t>These are the 4 guaranteed strategies how you can achieve whatever you want in your life. As long as you follow through and do what is necessary, you will definitely achieve whatever you want in your life.</a:t>
            </a:r>
          </a:p>
          <a:p>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sz="3200" smtClean="0"/>
              <a:t>4 Guaranteed Strategies How You Can Achieve Whatever You Want In Your Life</a:t>
            </a:r>
            <a:endParaRPr lang="en-US"/>
          </a:p>
        </p:txBody>
      </p:sp>
      <p:sp>
        <p:nvSpPr>
          <p:cNvPr id="21506" name="Content Placeholder 2"/>
          <p:cNvSpPr>
            <a:spLocks noGrp="1"/>
          </p:cNvSpPr>
          <p:nvPr>
            <p:ph sz="quarter" idx="1"/>
          </p:nvPr>
        </p:nvSpPr>
        <p:spPr>
          <a:xfrm>
            <a:off x="457200" y="1600200"/>
            <a:ext cx="7467600" cy="4873625"/>
          </a:xfrm>
        </p:spPr>
        <p:txBody>
          <a:bodyPr/>
          <a:lstStyle/>
          <a:p>
            <a:r>
              <a:rPr lang="en-US" smtClean="0"/>
              <a:t>Do you want to make your dreams and goals come true in a simple, easier and faster way? Are you really serious to live the kind of lifestyle you desire and do you want to be more successful? With all the </a:t>
            </a:r>
            <a:r>
              <a:rPr lang="en-US" b="1" smtClean="0"/>
              <a:t>Proven </a:t>
            </a:r>
            <a:r>
              <a:rPr lang="en-US" b="1" smtClean="0">
                <a:hlinkClick r:id="rId2"/>
              </a:rPr>
              <a:t>Success System</a:t>
            </a:r>
            <a:r>
              <a:rPr lang="en-US" b="1" smtClean="0"/>
              <a:t> </a:t>
            </a:r>
            <a:r>
              <a:rPr lang="en-US" smtClean="0"/>
              <a:t>that I provided, you will be able to achieve anything you want in your life...without sweat!</a:t>
            </a:r>
          </a:p>
          <a:p>
            <a:endParaRPr lang="en-US" smtClean="0"/>
          </a:p>
          <a:p>
            <a:pPr algn="ctr"/>
            <a:endParaRPr lang="en-US"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Oriel</Template>
  <TotalTime>3</TotalTime>
  <Words>635</Words>
  <Application>Microsoft Office PowerPoint</Application>
  <PresentationFormat>On-screen Show (4:3)</PresentationFormat>
  <Paragraphs>19</Paragraphs>
  <Slides>9</Slides>
  <Notes>0</Notes>
  <HiddenSlides>0</HiddenSlides>
  <MMClips>0</MMClips>
  <ScaleCrop>false</ScaleCrop>
  <HeadingPairs>
    <vt:vector size="6" baseType="variant">
      <vt:variant>
        <vt:lpstr>Fonts Used</vt:lpstr>
      </vt:variant>
      <vt:variant>
        <vt:i4>5</vt:i4>
      </vt:variant>
      <vt:variant>
        <vt:lpstr>Design Template</vt:lpstr>
      </vt:variant>
      <vt:variant>
        <vt:i4>7</vt:i4>
      </vt:variant>
      <vt:variant>
        <vt:lpstr>Slide Titles</vt:lpstr>
      </vt:variant>
      <vt:variant>
        <vt:i4>9</vt:i4>
      </vt:variant>
    </vt:vector>
  </HeadingPairs>
  <TitlesOfParts>
    <vt:vector size="21" baseType="lpstr">
      <vt:lpstr>Century Schoolbook</vt:lpstr>
      <vt:lpstr>Arial</vt:lpstr>
      <vt:lpstr>Wingdings</vt:lpstr>
      <vt:lpstr>Wingdings 2</vt:lpstr>
      <vt:lpstr>Calibri</vt:lpstr>
      <vt:lpstr>Oriel</vt:lpstr>
      <vt:lpstr>Oriel</vt:lpstr>
      <vt:lpstr>Oriel</vt:lpstr>
      <vt:lpstr>Oriel</vt:lpstr>
      <vt:lpstr>Oriel</vt:lpstr>
      <vt:lpstr>Oriel</vt:lpstr>
      <vt:lpstr>Oriel</vt:lpstr>
      <vt:lpstr>4 GUARANTEED STRATEGIES HOW YOU CAN ACHIEVE WHATEVER YOU WANT IN YOUR LIFE</vt:lpstr>
      <vt:lpstr>4 GUARANTEED STRATEGIES HOW YOU CAN ACHIEVE WHATEVER YOU WANT IN YOUR LIFE</vt:lpstr>
      <vt:lpstr>4 GUARANTEED STRATEGIES HOW YOU CAN ACHIEVE WHATEVER YOU WANT IN YOUR LIFE</vt:lpstr>
      <vt:lpstr>4 GUARANTEED STRATEGIES HOW YOU CAN ACHIEVE WHATEVER YOU WANT IN YOUR LIFE</vt:lpstr>
      <vt:lpstr>4 GUARANTEED STRATEGIES HOW YOU CAN ACHIEVE WHATEVER YOU WANT IN YOUR LIFE</vt:lpstr>
      <vt:lpstr>4 GUARANTEED STRATEGIES HOW YOU CAN ACHIEVE WHATEVER YOU WANT IN YOUR LIFE</vt:lpstr>
      <vt:lpstr>4 GUARANTEED STRATEGIES HOW YOU CAN ACHIEVE WHATEVER YOU WANT IN YOUR LIFE</vt:lpstr>
      <vt:lpstr>4 GUARANTEED STRATEGIES HOW YOU CAN ACHIEVE WHATEVER YOU WANT IN YOUR LIFE</vt:lpstr>
      <vt:lpstr>4 GUARANTEED STRATEGIES HOW YOU CAN ACHIEVE WHATEVER YOU WANT IN YOUR LIFE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Guaranteed Strategies How You Can Achieve Whatever You Want In Your Life</dc:title>
  <dc:creator>Shawn</dc:creator>
  <cp:lastModifiedBy>Bugs Bunny</cp:lastModifiedBy>
  <cp:revision>4</cp:revision>
  <dcterms:created xsi:type="dcterms:W3CDTF">2009-04-15T10:09:14Z</dcterms:created>
  <dcterms:modified xsi:type="dcterms:W3CDTF">2011-01-08T08:33:47Z</dcterms:modified>
</cp:coreProperties>
</file>