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882A1-1951-40BE-9374-B5A09BC83C5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24F409-3874-4F02-BB3C-383B4408D21E}">
      <dgm:prSet phldrT="[Text]"/>
      <dgm:spPr/>
      <dgm:t>
        <a:bodyPr/>
        <a:lstStyle/>
        <a:p>
          <a:r>
            <a:rPr lang="en-US" dirty="0" smtClean="0"/>
            <a:t>STEP 1-OPEN D-VAT OFFLINE SOFTWARE</a:t>
          </a:r>
          <a:endParaRPr lang="en-US" dirty="0"/>
        </a:p>
      </dgm:t>
    </dgm:pt>
    <dgm:pt modelId="{A4F231C6-D1B3-4FAD-AC79-B7E285D76E36}" type="parTrans" cxnId="{42329A4E-2852-463A-B9C3-7DD0F8044905}">
      <dgm:prSet/>
      <dgm:spPr/>
      <dgm:t>
        <a:bodyPr/>
        <a:lstStyle/>
        <a:p>
          <a:endParaRPr lang="en-US"/>
        </a:p>
      </dgm:t>
    </dgm:pt>
    <dgm:pt modelId="{CDA4CAA4-23BD-4F31-AAB3-F781748E48A7}" type="sibTrans" cxnId="{42329A4E-2852-463A-B9C3-7DD0F8044905}">
      <dgm:prSet/>
      <dgm:spPr/>
      <dgm:t>
        <a:bodyPr/>
        <a:lstStyle/>
        <a:p>
          <a:endParaRPr lang="en-US"/>
        </a:p>
      </dgm:t>
    </dgm:pt>
    <dgm:pt modelId="{B93EE67A-D157-4D79-8305-7905B7D6CA09}">
      <dgm:prSet phldrT="[Text]"/>
      <dgm:spPr/>
      <dgm:t>
        <a:bodyPr/>
        <a:lstStyle/>
        <a:p>
          <a:r>
            <a:rPr lang="en-US" dirty="0" smtClean="0"/>
            <a:t>STEP 2- FILL YOUR COMPANY TIN NUMBER FOR STARTING OFFLINE DVAT RETURN FILLING</a:t>
          </a:r>
          <a:endParaRPr lang="en-US" dirty="0"/>
        </a:p>
      </dgm:t>
    </dgm:pt>
    <dgm:pt modelId="{A812AA13-BB2C-4A51-B367-3527B13E0C10}" type="parTrans" cxnId="{75BCC854-410A-4B89-808D-D1DC30ADFC1C}">
      <dgm:prSet/>
      <dgm:spPr/>
      <dgm:t>
        <a:bodyPr/>
        <a:lstStyle/>
        <a:p>
          <a:endParaRPr lang="en-US"/>
        </a:p>
      </dgm:t>
    </dgm:pt>
    <dgm:pt modelId="{2E495E7E-C65D-4EEF-A9CE-8B10DDBCF72F}" type="sibTrans" cxnId="{75BCC854-410A-4B89-808D-D1DC30ADFC1C}">
      <dgm:prSet/>
      <dgm:spPr/>
      <dgm:t>
        <a:bodyPr/>
        <a:lstStyle/>
        <a:p>
          <a:endParaRPr lang="en-US"/>
        </a:p>
      </dgm:t>
    </dgm:pt>
    <dgm:pt modelId="{1D4BCD5E-9CE0-4E90-8917-E0D8CFB07ADA}">
      <dgm:prSet phldrT="[Text]"/>
      <dgm:spPr/>
      <dgm:t>
        <a:bodyPr/>
        <a:lstStyle/>
        <a:p>
          <a:r>
            <a:rPr lang="en-US" dirty="0" smtClean="0"/>
            <a:t>STEP-3- CLINCK ON NEW REGISTRATION</a:t>
          </a:r>
          <a:endParaRPr lang="en-US" dirty="0"/>
        </a:p>
      </dgm:t>
    </dgm:pt>
    <dgm:pt modelId="{8E31E092-ACD0-4130-83DD-35E536A14085}" type="parTrans" cxnId="{BF1EB4A5-3125-47D8-8DD5-B6A3C01EE4FB}">
      <dgm:prSet/>
      <dgm:spPr/>
      <dgm:t>
        <a:bodyPr/>
        <a:lstStyle/>
        <a:p>
          <a:endParaRPr lang="en-US"/>
        </a:p>
      </dgm:t>
    </dgm:pt>
    <dgm:pt modelId="{95356EC6-6F62-44E7-87FF-33C04286F875}" type="sibTrans" cxnId="{BF1EB4A5-3125-47D8-8DD5-B6A3C01EE4FB}">
      <dgm:prSet/>
      <dgm:spPr/>
      <dgm:t>
        <a:bodyPr/>
        <a:lstStyle/>
        <a:p>
          <a:endParaRPr lang="en-US"/>
        </a:p>
      </dgm:t>
    </dgm:pt>
    <dgm:pt modelId="{246FA87A-1948-4958-B0E3-3640862F9FB4}">
      <dgm:prSet/>
      <dgm:spPr/>
      <dgm:t>
        <a:bodyPr/>
        <a:lstStyle/>
        <a:p>
          <a:endParaRPr lang="en-US" dirty="0"/>
        </a:p>
      </dgm:t>
    </dgm:pt>
    <dgm:pt modelId="{8551E2CA-0BA8-4F48-B240-44D486D1EEC9}" type="parTrans" cxnId="{D20868B9-9C96-485E-AE78-2C68D10A2CBF}">
      <dgm:prSet/>
      <dgm:spPr/>
      <dgm:t>
        <a:bodyPr/>
        <a:lstStyle/>
        <a:p>
          <a:endParaRPr lang="en-US"/>
        </a:p>
      </dgm:t>
    </dgm:pt>
    <dgm:pt modelId="{D334BE62-2575-4F8C-A0FF-9A7179B3D1B9}" type="sibTrans" cxnId="{D20868B9-9C96-485E-AE78-2C68D10A2CBF}">
      <dgm:prSet/>
      <dgm:spPr/>
      <dgm:t>
        <a:bodyPr/>
        <a:lstStyle/>
        <a:p>
          <a:endParaRPr lang="en-US"/>
        </a:p>
      </dgm:t>
    </dgm:pt>
    <dgm:pt modelId="{AE987D15-427F-44C5-B516-3990F6C4E787}" type="pres">
      <dgm:prSet presAssocID="{5CC882A1-1951-40BE-9374-B5A09BC83C5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E6F296E-3253-4E3A-8301-2DBAFD641579}" type="pres">
      <dgm:prSet presAssocID="{3E24F409-3874-4F02-BB3C-383B4408D21E}" presName="parentText" presStyleLbl="node1" presStyleIdx="0" presStyleCnt="3" custLinFactNeighborX="5000" custLinFactNeighborY="311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5DF41D-08D6-45B7-8CCC-9EAD2CA879B7}" type="pres">
      <dgm:prSet presAssocID="{3E24F409-3874-4F02-BB3C-383B4408D21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D4DA8C-2CBF-42DC-96FC-EA49B8D2E1BE}" type="pres">
      <dgm:prSet presAssocID="{B93EE67A-D157-4D79-8305-7905B7D6CA0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80DF3E-F286-41B0-8D5B-CC090914C0D8}" type="pres">
      <dgm:prSet presAssocID="{2E495E7E-C65D-4EEF-A9CE-8B10DDBCF72F}" presName="spacer" presStyleCnt="0"/>
      <dgm:spPr/>
    </dgm:pt>
    <dgm:pt modelId="{63450792-1912-4DE3-BC2F-8AAD25B0C497}" type="pres">
      <dgm:prSet presAssocID="{1D4BCD5E-9CE0-4E90-8917-E0D8CFB07AD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604132-DAD8-415B-8456-11F3C791AF49}" type="presOf" srcId="{1D4BCD5E-9CE0-4E90-8917-E0D8CFB07ADA}" destId="{63450792-1912-4DE3-BC2F-8AAD25B0C497}" srcOrd="0" destOrd="0" presId="urn:microsoft.com/office/officeart/2005/8/layout/vList2"/>
    <dgm:cxn modelId="{D20868B9-9C96-485E-AE78-2C68D10A2CBF}" srcId="{3E24F409-3874-4F02-BB3C-383B4408D21E}" destId="{246FA87A-1948-4958-B0E3-3640862F9FB4}" srcOrd="0" destOrd="0" parTransId="{8551E2CA-0BA8-4F48-B240-44D486D1EEC9}" sibTransId="{D334BE62-2575-4F8C-A0FF-9A7179B3D1B9}"/>
    <dgm:cxn modelId="{42329A4E-2852-463A-B9C3-7DD0F8044905}" srcId="{5CC882A1-1951-40BE-9374-B5A09BC83C5D}" destId="{3E24F409-3874-4F02-BB3C-383B4408D21E}" srcOrd="0" destOrd="0" parTransId="{A4F231C6-D1B3-4FAD-AC79-B7E285D76E36}" sibTransId="{CDA4CAA4-23BD-4F31-AAB3-F781748E48A7}"/>
    <dgm:cxn modelId="{296E9A91-8C41-478A-8B3E-AC432E9B742F}" type="presOf" srcId="{B93EE67A-D157-4D79-8305-7905B7D6CA09}" destId="{A4D4DA8C-2CBF-42DC-96FC-EA49B8D2E1BE}" srcOrd="0" destOrd="0" presId="urn:microsoft.com/office/officeart/2005/8/layout/vList2"/>
    <dgm:cxn modelId="{484DC717-57FB-4DE2-B7E5-8EA2F3FEE82F}" type="presOf" srcId="{246FA87A-1948-4958-B0E3-3640862F9FB4}" destId="{4C5DF41D-08D6-45B7-8CCC-9EAD2CA879B7}" srcOrd="0" destOrd="0" presId="urn:microsoft.com/office/officeart/2005/8/layout/vList2"/>
    <dgm:cxn modelId="{BF1EB4A5-3125-47D8-8DD5-B6A3C01EE4FB}" srcId="{5CC882A1-1951-40BE-9374-B5A09BC83C5D}" destId="{1D4BCD5E-9CE0-4E90-8917-E0D8CFB07ADA}" srcOrd="2" destOrd="0" parTransId="{8E31E092-ACD0-4130-83DD-35E536A14085}" sibTransId="{95356EC6-6F62-44E7-87FF-33C04286F875}"/>
    <dgm:cxn modelId="{D4F70FBC-1D21-42CD-A3D5-BAF3856C71CF}" type="presOf" srcId="{5CC882A1-1951-40BE-9374-B5A09BC83C5D}" destId="{AE987D15-427F-44C5-B516-3990F6C4E787}" srcOrd="0" destOrd="0" presId="urn:microsoft.com/office/officeart/2005/8/layout/vList2"/>
    <dgm:cxn modelId="{75BCC854-410A-4B89-808D-D1DC30ADFC1C}" srcId="{5CC882A1-1951-40BE-9374-B5A09BC83C5D}" destId="{B93EE67A-D157-4D79-8305-7905B7D6CA09}" srcOrd="1" destOrd="0" parTransId="{A812AA13-BB2C-4A51-B367-3527B13E0C10}" sibTransId="{2E495E7E-C65D-4EEF-A9CE-8B10DDBCF72F}"/>
    <dgm:cxn modelId="{293EC833-3875-4697-B24E-9826620C15C9}" type="presOf" srcId="{3E24F409-3874-4F02-BB3C-383B4408D21E}" destId="{CE6F296E-3253-4E3A-8301-2DBAFD641579}" srcOrd="0" destOrd="0" presId="urn:microsoft.com/office/officeart/2005/8/layout/vList2"/>
    <dgm:cxn modelId="{CFBDFA20-C057-429A-B008-1FEA8E4754FD}" type="presParOf" srcId="{AE987D15-427F-44C5-B516-3990F6C4E787}" destId="{CE6F296E-3253-4E3A-8301-2DBAFD641579}" srcOrd="0" destOrd="0" presId="urn:microsoft.com/office/officeart/2005/8/layout/vList2"/>
    <dgm:cxn modelId="{51E0E74E-8A0C-43DB-ADDD-F3CB11206497}" type="presParOf" srcId="{AE987D15-427F-44C5-B516-3990F6C4E787}" destId="{4C5DF41D-08D6-45B7-8CCC-9EAD2CA879B7}" srcOrd="1" destOrd="0" presId="urn:microsoft.com/office/officeart/2005/8/layout/vList2"/>
    <dgm:cxn modelId="{9B8239FE-2D14-4EF9-8B47-C0508C31114F}" type="presParOf" srcId="{AE987D15-427F-44C5-B516-3990F6C4E787}" destId="{A4D4DA8C-2CBF-42DC-96FC-EA49B8D2E1BE}" srcOrd="2" destOrd="0" presId="urn:microsoft.com/office/officeart/2005/8/layout/vList2"/>
    <dgm:cxn modelId="{74E0F5DD-3E5A-4456-8E78-29FE2A395950}" type="presParOf" srcId="{AE987D15-427F-44C5-B516-3990F6C4E787}" destId="{1080DF3E-F286-41B0-8D5B-CC090914C0D8}" srcOrd="3" destOrd="0" presId="urn:microsoft.com/office/officeart/2005/8/layout/vList2"/>
    <dgm:cxn modelId="{AFB9A38D-552F-4651-8B4A-A86BA6F408CF}" type="presParOf" srcId="{AE987D15-427F-44C5-B516-3990F6C4E787}" destId="{63450792-1912-4DE3-BC2F-8AAD25B0C49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C882A1-1951-40BE-9374-B5A09BC83C5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24F409-3874-4F02-BB3C-383B4408D21E}">
      <dgm:prSet phldrT="[Text]"/>
      <dgm:spPr/>
      <dgm:t>
        <a:bodyPr/>
        <a:lstStyle/>
        <a:p>
          <a:r>
            <a:rPr lang="en-US" dirty="0" smtClean="0"/>
            <a:t>STEP 4-FILL UP ALL DETAILS</a:t>
          </a:r>
          <a:endParaRPr lang="en-US" dirty="0"/>
        </a:p>
      </dgm:t>
    </dgm:pt>
    <dgm:pt modelId="{A4F231C6-D1B3-4FAD-AC79-B7E285D76E36}" type="parTrans" cxnId="{42329A4E-2852-463A-B9C3-7DD0F8044905}">
      <dgm:prSet/>
      <dgm:spPr/>
      <dgm:t>
        <a:bodyPr/>
        <a:lstStyle/>
        <a:p>
          <a:endParaRPr lang="en-US"/>
        </a:p>
      </dgm:t>
    </dgm:pt>
    <dgm:pt modelId="{CDA4CAA4-23BD-4F31-AAB3-F781748E48A7}" type="sibTrans" cxnId="{42329A4E-2852-463A-B9C3-7DD0F8044905}">
      <dgm:prSet/>
      <dgm:spPr/>
      <dgm:t>
        <a:bodyPr/>
        <a:lstStyle/>
        <a:p>
          <a:endParaRPr lang="en-US"/>
        </a:p>
      </dgm:t>
    </dgm:pt>
    <dgm:pt modelId="{1D4BCD5E-9CE0-4E90-8917-E0D8CFB07ADA}">
      <dgm:prSet phldrT="[Text]"/>
      <dgm:spPr/>
      <dgm:t>
        <a:bodyPr/>
        <a:lstStyle/>
        <a:p>
          <a:r>
            <a:rPr lang="en-US" dirty="0" smtClean="0"/>
            <a:t>STEP-5- SUBMIT</a:t>
          </a:r>
          <a:endParaRPr lang="en-US" dirty="0"/>
        </a:p>
      </dgm:t>
    </dgm:pt>
    <dgm:pt modelId="{8E31E092-ACD0-4130-83DD-35E536A14085}" type="parTrans" cxnId="{BF1EB4A5-3125-47D8-8DD5-B6A3C01EE4FB}">
      <dgm:prSet/>
      <dgm:spPr/>
      <dgm:t>
        <a:bodyPr/>
        <a:lstStyle/>
        <a:p>
          <a:endParaRPr lang="en-US"/>
        </a:p>
      </dgm:t>
    </dgm:pt>
    <dgm:pt modelId="{95356EC6-6F62-44E7-87FF-33C04286F875}" type="sibTrans" cxnId="{BF1EB4A5-3125-47D8-8DD5-B6A3C01EE4FB}">
      <dgm:prSet/>
      <dgm:spPr/>
      <dgm:t>
        <a:bodyPr/>
        <a:lstStyle/>
        <a:p>
          <a:endParaRPr lang="en-US"/>
        </a:p>
      </dgm:t>
    </dgm:pt>
    <dgm:pt modelId="{246FA87A-1948-4958-B0E3-3640862F9FB4}">
      <dgm:prSet/>
      <dgm:spPr/>
      <dgm:t>
        <a:bodyPr/>
        <a:lstStyle/>
        <a:p>
          <a:endParaRPr lang="en-US" dirty="0"/>
        </a:p>
      </dgm:t>
    </dgm:pt>
    <dgm:pt modelId="{8551E2CA-0BA8-4F48-B240-44D486D1EEC9}" type="parTrans" cxnId="{D20868B9-9C96-485E-AE78-2C68D10A2CBF}">
      <dgm:prSet/>
      <dgm:spPr/>
      <dgm:t>
        <a:bodyPr/>
        <a:lstStyle/>
        <a:p>
          <a:endParaRPr lang="en-US"/>
        </a:p>
      </dgm:t>
    </dgm:pt>
    <dgm:pt modelId="{D334BE62-2575-4F8C-A0FF-9A7179B3D1B9}" type="sibTrans" cxnId="{D20868B9-9C96-485E-AE78-2C68D10A2CBF}">
      <dgm:prSet/>
      <dgm:spPr/>
      <dgm:t>
        <a:bodyPr/>
        <a:lstStyle/>
        <a:p>
          <a:endParaRPr lang="en-US"/>
        </a:p>
      </dgm:t>
    </dgm:pt>
    <dgm:pt modelId="{01F7BDD2-31DC-4585-823F-5D112AE49621}">
      <dgm:prSet phldrT="[Text]"/>
      <dgm:spPr/>
      <dgm:t>
        <a:bodyPr/>
        <a:lstStyle/>
        <a:p>
          <a:r>
            <a:rPr lang="en-US" dirty="0" smtClean="0"/>
            <a:t>STEP-6-ONE DIALOG BOX WILL OPEN, PRESS OK.</a:t>
          </a:r>
          <a:endParaRPr lang="en-US" dirty="0"/>
        </a:p>
      </dgm:t>
    </dgm:pt>
    <dgm:pt modelId="{232A4B3A-3768-48E8-8C4D-E9057C4EF212}" type="parTrans" cxnId="{D5371BE5-E13F-415C-97EF-266A184E9D76}">
      <dgm:prSet/>
      <dgm:spPr/>
      <dgm:t>
        <a:bodyPr/>
        <a:lstStyle/>
        <a:p>
          <a:endParaRPr lang="en-US"/>
        </a:p>
      </dgm:t>
    </dgm:pt>
    <dgm:pt modelId="{6B3FA04E-9B73-4299-AA47-F245220F5B53}" type="sibTrans" cxnId="{D5371BE5-E13F-415C-97EF-266A184E9D76}">
      <dgm:prSet/>
      <dgm:spPr/>
      <dgm:t>
        <a:bodyPr/>
        <a:lstStyle/>
        <a:p>
          <a:endParaRPr lang="en-US"/>
        </a:p>
      </dgm:t>
    </dgm:pt>
    <dgm:pt modelId="{AE987D15-427F-44C5-B516-3990F6C4E787}" type="pres">
      <dgm:prSet presAssocID="{5CC882A1-1951-40BE-9374-B5A09BC83C5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E6F296E-3253-4E3A-8301-2DBAFD641579}" type="pres">
      <dgm:prSet presAssocID="{3E24F409-3874-4F02-BB3C-383B4408D21E}" presName="parentText" presStyleLbl="node1" presStyleIdx="0" presStyleCnt="3" custScaleY="10169" custLinFactNeighborY="2194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5DF41D-08D6-45B7-8CCC-9EAD2CA879B7}" type="pres">
      <dgm:prSet presAssocID="{3E24F409-3874-4F02-BB3C-383B4408D21E}" presName="childText" presStyleLbl="revTx" presStyleIdx="0" presStyleCnt="1" custScaleY="1280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450792-1912-4DE3-BC2F-8AAD25B0C497}" type="pres">
      <dgm:prSet presAssocID="{1D4BCD5E-9CE0-4E90-8917-E0D8CFB07ADA}" presName="parentText" presStyleLbl="node1" presStyleIdx="1" presStyleCnt="3" custScaleY="8627" custLinFactY="-17452" custLinFactNeighborX="-125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9DF3C0-1333-4A66-B7B8-14694C8C95D3}" type="pres">
      <dgm:prSet presAssocID="{95356EC6-6F62-44E7-87FF-33C04286F875}" presName="spacer" presStyleCnt="0"/>
      <dgm:spPr/>
    </dgm:pt>
    <dgm:pt modelId="{720E7EC6-91B7-40BF-9331-5B7A9A8B2AF3}" type="pres">
      <dgm:prSet presAssocID="{01F7BDD2-31DC-4585-823F-5D112AE49621}" presName="parentText" presStyleLbl="node1" presStyleIdx="2" presStyleCnt="3" custScaleY="10127" custLinFactY="-18243" custLinFactNeighborX="-125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371BE5-E13F-415C-97EF-266A184E9D76}" srcId="{5CC882A1-1951-40BE-9374-B5A09BC83C5D}" destId="{01F7BDD2-31DC-4585-823F-5D112AE49621}" srcOrd="2" destOrd="0" parTransId="{232A4B3A-3768-48E8-8C4D-E9057C4EF212}" sibTransId="{6B3FA04E-9B73-4299-AA47-F245220F5B53}"/>
    <dgm:cxn modelId="{DAB98340-4A1C-46E4-9707-69C335301E7F}" type="presOf" srcId="{1D4BCD5E-9CE0-4E90-8917-E0D8CFB07ADA}" destId="{63450792-1912-4DE3-BC2F-8AAD25B0C497}" srcOrd="0" destOrd="0" presId="urn:microsoft.com/office/officeart/2005/8/layout/vList2"/>
    <dgm:cxn modelId="{D20868B9-9C96-485E-AE78-2C68D10A2CBF}" srcId="{3E24F409-3874-4F02-BB3C-383B4408D21E}" destId="{246FA87A-1948-4958-B0E3-3640862F9FB4}" srcOrd="0" destOrd="0" parTransId="{8551E2CA-0BA8-4F48-B240-44D486D1EEC9}" sibTransId="{D334BE62-2575-4F8C-A0FF-9A7179B3D1B9}"/>
    <dgm:cxn modelId="{8C0FFE1B-74D8-4CF1-BC44-16A13F00C52B}" type="presOf" srcId="{3E24F409-3874-4F02-BB3C-383B4408D21E}" destId="{CE6F296E-3253-4E3A-8301-2DBAFD641579}" srcOrd="0" destOrd="0" presId="urn:microsoft.com/office/officeart/2005/8/layout/vList2"/>
    <dgm:cxn modelId="{42329A4E-2852-463A-B9C3-7DD0F8044905}" srcId="{5CC882A1-1951-40BE-9374-B5A09BC83C5D}" destId="{3E24F409-3874-4F02-BB3C-383B4408D21E}" srcOrd="0" destOrd="0" parTransId="{A4F231C6-D1B3-4FAD-AC79-B7E285D76E36}" sibTransId="{CDA4CAA4-23BD-4F31-AAB3-F781748E48A7}"/>
    <dgm:cxn modelId="{BF1EB4A5-3125-47D8-8DD5-B6A3C01EE4FB}" srcId="{5CC882A1-1951-40BE-9374-B5A09BC83C5D}" destId="{1D4BCD5E-9CE0-4E90-8917-E0D8CFB07ADA}" srcOrd="1" destOrd="0" parTransId="{8E31E092-ACD0-4130-83DD-35E536A14085}" sibTransId="{95356EC6-6F62-44E7-87FF-33C04286F875}"/>
    <dgm:cxn modelId="{DEBCDE81-C87A-4D6D-AC4F-686575762001}" type="presOf" srcId="{5CC882A1-1951-40BE-9374-B5A09BC83C5D}" destId="{AE987D15-427F-44C5-B516-3990F6C4E787}" srcOrd="0" destOrd="0" presId="urn:microsoft.com/office/officeart/2005/8/layout/vList2"/>
    <dgm:cxn modelId="{6277E85A-28A7-4F81-B850-CFF4DC39C193}" type="presOf" srcId="{246FA87A-1948-4958-B0E3-3640862F9FB4}" destId="{4C5DF41D-08D6-45B7-8CCC-9EAD2CA879B7}" srcOrd="0" destOrd="0" presId="urn:microsoft.com/office/officeart/2005/8/layout/vList2"/>
    <dgm:cxn modelId="{CAF05BFE-757C-475E-8C14-4B9328E78E4F}" type="presOf" srcId="{01F7BDD2-31DC-4585-823F-5D112AE49621}" destId="{720E7EC6-91B7-40BF-9331-5B7A9A8B2AF3}" srcOrd="0" destOrd="0" presId="urn:microsoft.com/office/officeart/2005/8/layout/vList2"/>
    <dgm:cxn modelId="{8A652505-A30A-4820-B036-F9CF0C71CF8F}" type="presParOf" srcId="{AE987D15-427F-44C5-B516-3990F6C4E787}" destId="{CE6F296E-3253-4E3A-8301-2DBAFD641579}" srcOrd="0" destOrd="0" presId="urn:microsoft.com/office/officeart/2005/8/layout/vList2"/>
    <dgm:cxn modelId="{DFAC4880-1A40-476A-B9A4-91FFDA051AA2}" type="presParOf" srcId="{AE987D15-427F-44C5-B516-3990F6C4E787}" destId="{4C5DF41D-08D6-45B7-8CCC-9EAD2CA879B7}" srcOrd="1" destOrd="0" presId="urn:microsoft.com/office/officeart/2005/8/layout/vList2"/>
    <dgm:cxn modelId="{DA9FA410-3BBC-4ACD-997E-70BEBB4C2902}" type="presParOf" srcId="{AE987D15-427F-44C5-B516-3990F6C4E787}" destId="{63450792-1912-4DE3-BC2F-8AAD25B0C497}" srcOrd="2" destOrd="0" presId="urn:microsoft.com/office/officeart/2005/8/layout/vList2"/>
    <dgm:cxn modelId="{94C81807-CC97-4D4D-B380-01B6B7CD6847}" type="presParOf" srcId="{AE987D15-427F-44C5-B516-3990F6C4E787}" destId="{B39DF3C0-1333-4A66-B7B8-14694C8C95D3}" srcOrd="3" destOrd="0" presId="urn:microsoft.com/office/officeart/2005/8/layout/vList2"/>
    <dgm:cxn modelId="{8D07EB37-2E51-4C41-9126-5FBA30333855}" type="presParOf" srcId="{AE987D15-427F-44C5-B516-3990F6C4E787}" destId="{720E7EC6-91B7-40BF-9331-5B7A9A8B2AF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6F296E-3253-4E3A-8301-2DBAFD641579}">
      <dsp:nvSpPr>
        <dsp:cNvPr id="0" name=""/>
        <dsp:cNvSpPr/>
      </dsp:nvSpPr>
      <dsp:spPr>
        <a:xfrm>
          <a:off x="0" y="380998"/>
          <a:ext cx="6096000" cy="9534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STEP 1-OPEN D-VAT OFFLINE SOFTWARE</a:t>
          </a:r>
          <a:endParaRPr lang="en-US" sz="2400" kern="1200" dirty="0"/>
        </a:p>
      </dsp:txBody>
      <dsp:txXfrm>
        <a:off x="0" y="380998"/>
        <a:ext cx="6096000" cy="953403"/>
      </dsp:txXfrm>
    </dsp:sp>
    <dsp:sp modelId="{4C5DF41D-08D6-45B7-8CCC-9EAD2CA879B7}">
      <dsp:nvSpPr>
        <dsp:cNvPr id="0" name=""/>
        <dsp:cNvSpPr/>
      </dsp:nvSpPr>
      <dsp:spPr>
        <a:xfrm>
          <a:off x="0" y="1322018"/>
          <a:ext cx="609600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900" kern="1200" dirty="0"/>
        </a:p>
      </dsp:txBody>
      <dsp:txXfrm>
        <a:off x="0" y="1322018"/>
        <a:ext cx="6096000" cy="397440"/>
      </dsp:txXfrm>
    </dsp:sp>
    <dsp:sp modelId="{A4D4DA8C-2CBF-42DC-96FC-EA49B8D2E1BE}">
      <dsp:nvSpPr>
        <dsp:cNvPr id="0" name=""/>
        <dsp:cNvSpPr/>
      </dsp:nvSpPr>
      <dsp:spPr>
        <a:xfrm>
          <a:off x="0" y="1719458"/>
          <a:ext cx="6096000" cy="9534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STEP 2- FILL YOUR COMPANY TIN NUMBER FOR STARTING OFFLINE DVAT RETURN FILLING</a:t>
          </a:r>
          <a:endParaRPr lang="en-US" sz="2400" kern="1200" dirty="0"/>
        </a:p>
      </dsp:txBody>
      <dsp:txXfrm>
        <a:off x="0" y="1719458"/>
        <a:ext cx="6096000" cy="953403"/>
      </dsp:txXfrm>
    </dsp:sp>
    <dsp:sp modelId="{63450792-1912-4DE3-BC2F-8AAD25B0C497}">
      <dsp:nvSpPr>
        <dsp:cNvPr id="0" name=""/>
        <dsp:cNvSpPr/>
      </dsp:nvSpPr>
      <dsp:spPr>
        <a:xfrm>
          <a:off x="0" y="2741981"/>
          <a:ext cx="6096000" cy="9534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STEP-3- CLINCK ON NEW REGISTRATION</a:t>
          </a:r>
          <a:endParaRPr lang="en-US" sz="2400" kern="1200" dirty="0"/>
        </a:p>
      </dsp:txBody>
      <dsp:txXfrm>
        <a:off x="0" y="2741981"/>
        <a:ext cx="6096000" cy="95340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6F296E-3253-4E3A-8301-2DBAFD641579}">
      <dsp:nvSpPr>
        <dsp:cNvPr id="0" name=""/>
        <dsp:cNvSpPr/>
      </dsp:nvSpPr>
      <dsp:spPr>
        <a:xfrm>
          <a:off x="0" y="838190"/>
          <a:ext cx="6096000" cy="4611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STEP 4-FILL UP ALL DETAILS</a:t>
          </a:r>
          <a:endParaRPr lang="en-US" sz="1600" kern="1200" dirty="0"/>
        </a:p>
      </dsp:txBody>
      <dsp:txXfrm>
        <a:off x="0" y="838190"/>
        <a:ext cx="6096000" cy="461156"/>
      </dsp:txXfrm>
    </dsp:sp>
    <dsp:sp modelId="{4C5DF41D-08D6-45B7-8CCC-9EAD2CA879B7}">
      <dsp:nvSpPr>
        <dsp:cNvPr id="0" name=""/>
        <dsp:cNvSpPr/>
      </dsp:nvSpPr>
      <dsp:spPr>
        <a:xfrm>
          <a:off x="0" y="1066806"/>
          <a:ext cx="6096000" cy="1356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200" kern="1200" dirty="0"/>
        </a:p>
      </dsp:txBody>
      <dsp:txXfrm>
        <a:off x="0" y="1066806"/>
        <a:ext cx="6096000" cy="1356743"/>
      </dsp:txXfrm>
    </dsp:sp>
    <dsp:sp modelId="{63450792-1912-4DE3-BC2F-8AAD25B0C497}">
      <dsp:nvSpPr>
        <dsp:cNvPr id="0" name=""/>
        <dsp:cNvSpPr/>
      </dsp:nvSpPr>
      <dsp:spPr>
        <a:xfrm>
          <a:off x="0" y="1447796"/>
          <a:ext cx="6096000" cy="3912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STEP-5- SUBMIT</a:t>
          </a:r>
          <a:endParaRPr lang="en-US" sz="1600" kern="1200" dirty="0"/>
        </a:p>
      </dsp:txBody>
      <dsp:txXfrm>
        <a:off x="0" y="1447796"/>
        <a:ext cx="6096000" cy="391227"/>
      </dsp:txXfrm>
    </dsp:sp>
    <dsp:sp modelId="{720E7EC6-91B7-40BF-9331-5B7A9A8B2AF3}">
      <dsp:nvSpPr>
        <dsp:cNvPr id="0" name=""/>
        <dsp:cNvSpPr/>
      </dsp:nvSpPr>
      <dsp:spPr>
        <a:xfrm>
          <a:off x="0" y="1987472"/>
          <a:ext cx="6096000" cy="4592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STEP-6-ONE DIALOG BOX WILL OPEN, PRESS OK.</a:t>
          </a:r>
          <a:endParaRPr lang="en-US" sz="1600" kern="1200" dirty="0"/>
        </a:p>
      </dsp:txBody>
      <dsp:txXfrm>
        <a:off x="0" y="1987472"/>
        <a:ext cx="6096000" cy="4592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1EADB8-D957-44BE-8FB9-80895545FE12}" type="datetimeFigureOut">
              <a:rPr lang="en-US" smtClean="0"/>
              <a:pPr/>
              <a:t>29/11/2014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D9EDD-0434-4F51-8F26-4FE17DB085E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B73C-F522-4EEA-8FEF-F75219E0D6C5}" type="datetimeFigureOut">
              <a:rPr lang="en-US" smtClean="0"/>
              <a:pPr/>
              <a:t>29/11/2014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5E1A-78C9-4ADE-8AF3-B9286A84A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B73C-F522-4EEA-8FEF-F75219E0D6C5}" type="datetimeFigureOut">
              <a:rPr lang="en-US" smtClean="0"/>
              <a:pPr/>
              <a:t>29/11/2014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5E1A-78C9-4ADE-8AF3-B9286A84A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B73C-F522-4EEA-8FEF-F75219E0D6C5}" type="datetimeFigureOut">
              <a:rPr lang="en-US" smtClean="0"/>
              <a:pPr/>
              <a:t>29/11/2014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5E1A-78C9-4ADE-8AF3-B9286A84A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B73C-F522-4EEA-8FEF-F75219E0D6C5}" type="datetimeFigureOut">
              <a:rPr lang="en-US" smtClean="0"/>
              <a:pPr/>
              <a:t>29/11/2014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5E1A-78C9-4ADE-8AF3-B9286A84A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B73C-F522-4EEA-8FEF-F75219E0D6C5}" type="datetimeFigureOut">
              <a:rPr lang="en-US" smtClean="0"/>
              <a:pPr/>
              <a:t>29/11/2014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5E1A-78C9-4ADE-8AF3-B9286A84A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B73C-F522-4EEA-8FEF-F75219E0D6C5}" type="datetimeFigureOut">
              <a:rPr lang="en-US" smtClean="0"/>
              <a:pPr/>
              <a:t>29/11/2014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5E1A-78C9-4ADE-8AF3-B9286A84A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B73C-F522-4EEA-8FEF-F75219E0D6C5}" type="datetimeFigureOut">
              <a:rPr lang="en-US" smtClean="0"/>
              <a:pPr/>
              <a:t>29/11/2014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5E1A-78C9-4ADE-8AF3-B9286A84A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B73C-F522-4EEA-8FEF-F75219E0D6C5}" type="datetimeFigureOut">
              <a:rPr lang="en-US" smtClean="0"/>
              <a:pPr/>
              <a:t>29/11/2014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5E1A-78C9-4ADE-8AF3-B9286A84A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B73C-F522-4EEA-8FEF-F75219E0D6C5}" type="datetimeFigureOut">
              <a:rPr lang="en-US" smtClean="0"/>
              <a:pPr/>
              <a:t>29/11/2014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5E1A-78C9-4ADE-8AF3-B9286A84A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B73C-F522-4EEA-8FEF-F75219E0D6C5}" type="datetimeFigureOut">
              <a:rPr lang="en-US" smtClean="0"/>
              <a:pPr/>
              <a:t>29/11/2014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5E1A-78C9-4ADE-8AF3-B9286A84A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B73C-F522-4EEA-8FEF-F75219E0D6C5}" type="datetimeFigureOut">
              <a:rPr lang="en-US" smtClean="0"/>
              <a:pPr/>
              <a:t>29/11/2014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5E1A-78C9-4ADE-8AF3-B9286A84A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9B73C-F522-4EEA-8FEF-F75219E0D6C5}" type="datetimeFigureOut">
              <a:rPr lang="en-US" smtClean="0"/>
              <a:pPr/>
              <a:t>29/11/2014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D5E1A-78C9-4ADE-8AF3-B9286A84A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Subtitle 1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2" name="Diagram 11"/>
          <p:cNvGraphicFramePr/>
          <p:nvPr/>
        </p:nvGraphicFramePr>
        <p:xfrm>
          <a:off x="1905000" y="3048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PLOAD ANNEXURES 2A &amp; 2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28600" y="5181600"/>
            <a:ext cx="7696200" cy="6858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STEP 16 :- YOU HAVE TO SELECT QUARTER 2014.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rot="5400000" flipH="1" flipV="1">
            <a:off x="1104900" y="2552700"/>
            <a:ext cx="2819400" cy="2590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VAT -ONLINE SHOWING DAT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28600" y="4419600"/>
            <a:ext cx="7696200" cy="12192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STEP 17 :-  AFTER UPLOAD DATA . CLICK ON RETURN TAB.  AFTER THAT CLICK ON DVAT-16 AND FORM -1. AND  CHECK INSIDE  GRADULALLY -WHAT  DATA UPLOADED IN OFFLINE SOFTWARE THAT DATA IS SHOWING IN YOUR  DVAT-16 FORM AND FORM-1 ONLINE.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rot="16200000" flipV="1">
            <a:off x="1600200" y="2286000"/>
            <a:ext cx="2971800" cy="1600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304800" y="5715000"/>
            <a:ext cx="7696200" cy="6858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STEP 18 :- AFTER COMPLETING STEP 17, YOU HAVE TO CLICK ON APPROVAL OF RETRUN. 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rot="5400000" flipH="1" flipV="1">
            <a:off x="-38100" y="3467100"/>
            <a:ext cx="3505200" cy="1295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VAT HISTOR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04800" y="5715000"/>
            <a:ext cx="7696200" cy="11430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STEP 19 :- YOU CAN TAKE SOFTCOPY OF DVAT -16 FROM HISTORY BUTTON.</a:t>
            </a:r>
          </a:p>
          <a:p>
            <a:r>
              <a:rPr lang="en-US" dirty="0" smtClean="0"/>
              <a:t>		I HOPE IT HELP YOU. </a:t>
            </a:r>
          </a:p>
          <a:p>
            <a:r>
              <a:rPr lang="en-US" dirty="0" smtClean="0"/>
              <a:t>		THANKS</a:t>
            </a:r>
          </a:p>
          <a:p>
            <a:r>
              <a:rPr lang="en-US" dirty="0" smtClean="0"/>
              <a:t>		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152400" y="3733800"/>
            <a:ext cx="32004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38200" y="0"/>
            <a:ext cx="99822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Diagram 3"/>
          <p:cNvGraphicFramePr/>
          <p:nvPr/>
        </p:nvGraphicFramePr>
        <p:xfrm>
          <a:off x="1905000" y="3657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5410200" y="1295400"/>
            <a:ext cx="3733800" cy="464834"/>
            <a:chOff x="0" y="1724915"/>
            <a:chExt cx="6096000" cy="464834"/>
          </a:xfrm>
        </p:grpSpPr>
        <p:sp>
          <p:nvSpPr>
            <p:cNvPr id="6" name="Rounded Rectangle 5"/>
            <p:cNvSpPr/>
            <p:nvPr/>
          </p:nvSpPr>
          <p:spPr>
            <a:xfrm>
              <a:off x="0" y="1724915"/>
              <a:ext cx="6096000" cy="46483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22691" y="1747606"/>
              <a:ext cx="6050618" cy="4194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dirty="0" smtClean="0"/>
                <a:t>* TIN NUMBER SHOULD BE 11 DIGIT</a:t>
              </a:r>
              <a:endParaRPr lang="en-US" sz="1900" kern="1200" dirty="0"/>
            </a:p>
          </p:txBody>
        </p:sp>
      </p:grpSp>
      <p:cxnSp>
        <p:nvCxnSpPr>
          <p:cNvPr id="9" name="Straight Arrow Connector 8"/>
          <p:cNvCxnSpPr/>
          <p:nvPr/>
        </p:nvCxnSpPr>
        <p:spPr>
          <a:xfrm rot="10800000" flipV="1">
            <a:off x="4953000" y="1600200"/>
            <a:ext cx="685800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5638800" y="2438400"/>
            <a:ext cx="3505200" cy="762000"/>
            <a:chOff x="0" y="745959"/>
            <a:chExt cx="6096000" cy="645618"/>
          </a:xfrm>
        </p:grpSpPr>
        <p:sp>
          <p:nvSpPr>
            <p:cNvPr id="15" name="Rounded Rectangle 14"/>
            <p:cNvSpPr/>
            <p:nvPr/>
          </p:nvSpPr>
          <p:spPr>
            <a:xfrm>
              <a:off x="0" y="838190"/>
              <a:ext cx="6096000" cy="46115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22512" y="745959"/>
              <a:ext cx="6050975" cy="6456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/>
                <a:t>* CLICK ON QUARTELY , IF YOU TDS RETURN  FILE QUARTELY.</a:t>
              </a:r>
              <a:endParaRPr lang="en-US" sz="1600" kern="1200" dirty="0"/>
            </a:p>
          </p:txBody>
        </p:sp>
      </p:grpSp>
      <p:cxnSp>
        <p:nvCxnSpPr>
          <p:cNvPr id="17" name="Straight Arrow Connector 16"/>
          <p:cNvCxnSpPr/>
          <p:nvPr/>
        </p:nvCxnSpPr>
        <p:spPr>
          <a:xfrm rot="10800000" flipV="1">
            <a:off x="5181600" y="3124200"/>
            <a:ext cx="609600" cy="228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2"/>
          <p:cNvGrpSpPr/>
          <p:nvPr/>
        </p:nvGrpSpPr>
        <p:grpSpPr>
          <a:xfrm>
            <a:off x="4724400" y="1219200"/>
            <a:ext cx="4419600" cy="464834"/>
            <a:chOff x="0" y="1724915"/>
            <a:chExt cx="6096000" cy="464834"/>
          </a:xfrm>
        </p:grpSpPr>
        <p:sp>
          <p:nvSpPr>
            <p:cNvPr id="4" name="Rounded Rectangle 3"/>
            <p:cNvSpPr/>
            <p:nvPr/>
          </p:nvSpPr>
          <p:spPr>
            <a:xfrm>
              <a:off x="0" y="1724915"/>
              <a:ext cx="6096000" cy="46483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Rounded Rectangle 4"/>
            <p:cNvSpPr/>
            <p:nvPr/>
          </p:nvSpPr>
          <p:spPr>
            <a:xfrm>
              <a:off x="22691" y="1747606"/>
              <a:ext cx="6050618" cy="4194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dirty="0" smtClean="0"/>
                <a:t>* HELP MENU WILL GUIDE YOU ANY DOUBT.</a:t>
              </a:r>
              <a:endParaRPr lang="en-US" sz="1900" kern="1200" dirty="0"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381000" y="5410200"/>
            <a:ext cx="7620000" cy="8382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STEP 7 :- NOW GO TO FILE MENU AND CLICK ON  FORM DVAT16A- 2A AND 2B </a:t>
            </a:r>
          </a:p>
          <a:p>
            <a:r>
              <a:rPr lang="en-US" dirty="0" smtClean="0"/>
              <a:t>(2A &amp; 2B FOR ONLY PUT DETAIL OF SALE &amp; PURCHASE)</a:t>
            </a:r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-2095500" y="2705100"/>
            <a:ext cx="4876800" cy="381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>
            <a:off x="1752600" y="457200"/>
            <a:ext cx="312420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ounded Rectangle 4"/>
          <p:cNvSpPr/>
          <p:nvPr/>
        </p:nvSpPr>
        <p:spPr>
          <a:xfrm>
            <a:off x="381000" y="5257800"/>
            <a:ext cx="8915400" cy="16002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STEP 8 :- SUCH TYPE SCREEN WILL OPEN THAN YOU HAVE TO PUT DETAIL SALE AND PURCHASE GRADUALLY.</a:t>
            </a:r>
          </a:p>
          <a:p>
            <a:r>
              <a:rPr lang="en-US" dirty="0" smtClean="0"/>
              <a:t>SELECT – YEAR AND QUARTER.</a:t>
            </a:r>
          </a:p>
          <a:p>
            <a:r>
              <a:rPr lang="en-US" dirty="0" smtClean="0"/>
              <a:t>AND WHICH TYPE SALES AND PURHCASE YOU HAVE DONE IN THIS QUARTER , YOU HAVE TO SELECT  CORRECT TYPE. NEXT DIALOG BOX WILL ASSIST YOU.</a:t>
            </a:r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457200" y="2819400"/>
            <a:ext cx="3429000" cy="1905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609600" y="2667000"/>
            <a:ext cx="4038600" cy="2667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2171700" y="2400300"/>
            <a:ext cx="3962400" cy="3733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525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ounded Rectangle 3"/>
          <p:cNvSpPr/>
          <p:nvPr/>
        </p:nvSpPr>
        <p:spPr>
          <a:xfrm>
            <a:off x="0" y="0"/>
            <a:ext cx="9067800" cy="12954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STEP 9 :- </a:t>
            </a:r>
            <a:r>
              <a:rPr lang="en-US" b="1" u="sng" dirty="0" smtClean="0"/>
              <a:t>PURCHASE</a:t>
            </a:r>
            <a:r>
              <a:rPr lang="en-US" dirty="0" smtClean="0"/>
              <a:t> :- LOCAL PURCHASE  - SELECT- OTHER (GOODS TAXABLE AT)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INTERSTATE PURCHASE-  SELECT-  GOODS (OTHER THAN CAPITAL GOODS)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MATERIAL INWARD FROM OUTSIDE AS BRANCH TRANSFER = THAN SELECT = INTER-STATE CONSIGNMENT TRANSFER AGAINST F-FORM PURCHASE AGST C- FORM </a:t>
            </a:r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81000" y="609600"/>
            <a:ext cx="3048000" cy="2514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6200000" flipH="1">
            <a:off x="647700" y="2019300"/>
            <a:ext cx="35814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2438400" y="2438400"/>
            <a:ext cx="3276600" cy="228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ounded Rectangle 4"/>
          <p:cNvSpPr/>
          <p:nvPr/>
        </p:nvSpPr>
        <p:spPr>
          <a:xfrm>
            <a:off x="0" y="0"/>
            <a:ext cx="9144000" cy="14478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sz="1700" dirty="0" smtClean="0"/>
              <a:t>STEP 10:-</a:t>
            </a:r>
            <a:r>
              <a:rPr lang="en-US" sz="1700" b="1" u="sng" dirty="0" smtClean="0"/>
              <a:t>SALE</a:t>
            </a:r>
            <a:r>
              <a:rPr lang="en-US" sz="1700" dirty="0" smtClean="0"/>
              <a:t> -LOCAL SALE= SELECT= LOCAL SALES TO REGISTERED DEALER- GOODS (EXCLUDING VAT) </a:t>
            </a:r>
          </a:p>
          <a:p>
            <a:pPr>
              <a:buFont typeface="Wingdings" pitchFamily="2" charset="2"/>
              <a:buChar char="Ø"/>
            </a:pPr>
            <a:r>
              <a:rPr lang="en-US" sz="1700" dirty="0" smtClean="0"/>
              <a:t>CENTERAL SALE = SELECT= SALE AGAINST C-FORM EXCLUDING SALE OF CAPITAL ASSETS (OTHER GOODS) </a:t>
            </a:r>
          </a:p>
          <a:p>
            <a:pPr>
              <a:buFont typeface="Wingdings" pitchFamily="2" charset="2"/>
              <a:buChar char="Ø"/>
            </a:pPr>
            <a:r>
              <a:rPr lang="en-US" sz="1700" dirty="0" smtClean="0"/>
              <a:t>BRANCH TANSFER (WITH F FORM)= SELECT = INTER-STATE BRANCH TRANSFER AGAINST F-</a:t>
            </a:r>
            <a:r>
              <a:rPr lang="en-US" dirty="0" smtClean="0"/>
              <a:t>FORM </a:t>
            </a:r>
          </a:p>
          <a:p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rot="16200000" flipH="1">
            <a:off x="647700" y="1104900"/>
            <a:ext cx="4038600" cy="2438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57200" y="762000"/>
            <a:ext cx="3733800" cy="3276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4876800" y="1371600"/>
            <a:ext cx="1600200" cy="1447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VA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0" y="5410200"/>
            <a:ext cx="9144000" cy="14478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STEP 11 :- AFTER FILLING SALE &amp; PURCHASE DETAIL. SUCH TYPE SCREEN WILL SHOW YOU. AND AFTER THAT  CLICK ON SAVE BUTTON. </a:t>
            </a:r>
          </a:p>
          <a:p>
            <a:r>
              <a:rPr lang="en-US" dirty="0" smtClean="0"/>
              <a:t>(AN-ISPC)=STAND FOR INTERSTATE PURCHASE, (AE - OT )= STAND FOR LOCAL PURCHASE, (BF-ISBCT )= STAND FOR BRANCH TRANSFER, (BF-LS)= STAND FOR LOCAL SALE, (BF-ISS)= STAND FOR CENTRAL SALE.</a:t>
            </a:r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rot="5400000" flipH="1" flipV="1">
            <a:off x="723900" y="3695700"/>
            <a:ext cx="2133600" cy="1752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ounded Rectangle 3"/>
          <p:cNvSpPr/>
          <p:nvPr/>
        </p:nvSpPr>
        <p:spPr>
          <a:xfrm>
            <a:off x="152400" y="3733800"/>
            <a:ext cx="8763000" cy="9906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STEP 12 :-  AFTER SAVE, YOU HAVE TO GO EXPORT MENU – CLICK ON EXPORT FORM DVAT 16 -2A &amp; 2B. </a:t>
            </a:r>
          </a:p>
          <a:p>
            <a:r>
              <a:rPr lang="en-US" dirty="0" smtClean="0"/>
              <a:t>YOU WILL SEE SUCH TYPE SCREEN</a:t>
            </a:r>
          </a:p>
          <a:p>
            <a:endParaRPr lang="en-US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 rot="16200000" flipV="1">
            <a:off x="-838200" y="2057400"/>
            <a:ext cx="35052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219200" y="1981200"/>
            <a:ext cx="3733800" cy="2971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0" y="4953000"/>
            <a:ext cx="8915400" cy="8382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STEP 13:-  AFTER PREVIEW (OPTIONAL), YOU HAVE TO CLICK ON EXPORT BUTTON AND ONE XML FILE WILL GOT GENERATED ON YOUR PC. </a:t>
            </a:r>
          </a:p>
          <a:p>
            <a:endParaRPr lang="en-US" dirty="0" smtClean="0"/>
          </a:p>
        </p:txBody>
      </p:sp>
      <p:sp>
        <p:nvSpPr>
          <p:cNvPr id="16" name="Rounded Rectangle 15"/>
          <p:cNvSpPr/>
          <p:nvPr/>
        </p:nvSpPr>
        <p:spPr>
          <a:xfrm>
            <a:off x="0" y="5791200"/>
            <a:ext cx="8763000" cy="6858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STEP 14 :- NOW YOU HAVE TO GO WWW.DVAT.GOV .IN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NLINE DVAT LOGI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28600" y="5181600"/>
            <a:ext cx="7696200" cy="6858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STEP 15 :- UPLOAD XML FILE FROM YOU PC.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1143000" y="3886200"/>
            <a:ext cx="1447800" cy="1295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</TotalTime>
  <Words>475</Words>
  <Application>Microsoft Office PowerPoint</Application>
  <PresentationFormat>On-screen Show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Temp</dc:creator>
  <cp:lastModifiedBy>admin</cp:lastModifiedBy>
  <cp:revision>76</cp:revision>
  <dcterms:created xsi:type="dcterms:W3CDTF">2014-11-15T06:29:13Z</dcterms:created>
  <dcterms:modified xsi:type="dcterms:W3CDTF">2014-11-29T07:47:40Z</dcterms:modified>
</cp:coreProperties>
</file>