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56" r:id="rId2"/>
    <p:sldId id="258" r:id="rId3"/>
    <p:sldId id="257" r:id="rId4"/>
    <p:sldId id="260" r:id="rId5"/>
    <p:sldId id="261" r:id="rId6"/>
    <p:sldId id="262" r:id="rId7"/>
    <p:sldId id="263" r:id="rId8"/>
    <p:sldId id="264"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77EA081-4308-480B-8439-FA5B35C2FF6F}">
          <p14:sldIdLst>
            <p14:sldId id="256"/>
            <p14:sldId id="258"/>
            <p14:sldId id="257"/>
            <p14:sldId id="260"/>
            <p14:sldId id="261"/>
            <p14:sldId id="262"/>
            <p14:sldId id="263"/>
            <p14:sldId id="264"/>
            <p14:sldId id="26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varScale="1">
        <p:scale>
          <a:sx n="70" d="100"/>
          <a:sy n="70" d="100"/>
        </p:scale>
        <p:origin x="-138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905823-38C8-4EC5-B6A6-2E5D57951585}" type="datetimeFigureOut">
              <a:rPr lang="en-US" smtClean="0"/>
              <a:t>9/8/2013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75CE98-C64A-4470-8DFA-6CAE18C9B022}" type="slidenum">
              <a:rPr lang="en-US" smtClean="0"/>
              <a:t>‹#›</a:t>
            </a:fld>
            <a:endParaRPr lang="en-US"/>
          </a:p>
        </p:txBody>
      </p:sp>
    </p:spTree>
    <p:extLst>
      <p:ext uri="{BB962C8B-B14F-4D97-AF65-F5344CB8AC3E}">
        <p14:creationId xmlns:p14="http://schemas.microsoft.com/office/powerpoint/2010/main" val="1027267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75CE98-C64A-4470-8DFA-6CAE18C9B022}" type="slidenum">
              <a:rPr lang="en-US" smtClean="0"/>
              <a:t>3</a:t>
            </a:fld>
            <a:endParaRPr lang="en-US"/>
          </a:p>
        </p:txBody>
      </p:sp>
    </p:spTree>
    <p:extLst>
      <p:ext uri="{BB962C8B-B14F-4D97-AF65-F5344CB8AC3E}">
        <p14:creationId xmlns:p14="http://schemas.microsoft.com/office/powerpoint/2010/main" val="18062611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5" descr="DHS Logo.png"/>
          <p:cNvPicPr>
            <a:picLocks noChangeAspect="1"/>
          </p:cNvPicPr>
          <p:nvPr/>
        </p:nvPicPr>
        <p:blipFill>
          <a:blip r:embed="rId2"/>
          <a:srcRect/>
          <a:stretch>
            <a:fillRect/>
          </a:stretch>
        </p:blipFill>
        <p:spPr bwMode="auto">
          <a:xfrm>
            <a:off x="381000" y="342900"/>
            <a:ext cx="2582863" cy="735013"/>
          </a:xfrm>
          <a:prstGeom prst="rect">
            <a:avLst/>
          </a:prstGeom>
          <a:noFill/>
          <a:ln w="9525">
            <a:noFill/>
            <a:miter lim="800000"/>
            <a:headEnd/>
            <a:tailEnd/>
          </a:ln>
        </p:spPr>
      </p:pic>
      <p:sp>
        <p:nvSpPr>
          <p:cNvPr id="2" name="Title 1"/>
          <p:cNvSpPr>
            <a:spLocks noGrp="1"/>
          </p:cNvSpPr>
          <p:nvPr>
            <p:ph type="ctrTitle"/>
          </p:nvPr>
        </p:nvSpPr>
        <p:spPr>
          <a:xfrm>
            <a:off x="360000" y="2700000"/>
            <a:ext cx="8424000" cy="430887"/>
          </a:xfrm>
        </p:spPr>
        <p:txBody>
          <a:bodyPr lIns="0" tIns="0" rIns="0" bIns="0" anchor="t" anchorCtr="0">
            <a:spAutoFit/>
          </a:bodyPr>
          <a:lstStyle>
            <a:lvl1pPr algn="l">
              <a:defRPr sz="2800" b="0">
                <a:solidFill>
                  <a:schemeClr val="accent1"/>
                </a:solidFill>
                <a:latin typeface="+mj-lt"/>
              </a:defRPr>
            </a:lvl1pPr>
          </a:lstStyle>
          <a:p>
            <a:r>
              <a:rPr lang="en-US" smtClean="0"/>
              <a:t>Click to edit Master title style</a:t>
            </a:r>
            <a:endParaRPr lang="en-GB" dirty="0"/>
          </a:p>
        </p:txBody>
      </p:sp>
      <p:sp>
        <p:nvSpPr>
          <p:cNvPr id="3" name="Subtitle 2"/>
          <p:cNvSpPr>
            <a:spLocks noGrp="1"/>
          </p:cNvSpPr>
          <p:nvPr>
            <p:ph type="subTitle" idx="1"/>
          </p:nvPr>
        </p:nvSpPr>
        <p:spPr>
          <a:xfrm>
            <a:off x="360000" y="5400000"/>
            <a:ext cx="5400000" cy="276999"/>
          </a:xfrm>
        </p:spPr>
        <p:txBody>
          <a:bodyPr lIns="0" tIns="0" rIns="0" bIns="0">
            <a:spAutoFit/>
          </a:bodyPr>
          <a:lstStyle>
            <a:lvl1pPr marL="0" indent="0" algn="l">
              <a:buNone/>
              <a:defRPr sz="18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5" name="Picture 5" descr="DHS Logo.png"/>
          <p:cNvPicPr>
            <a:picLocks noChangeAspect="1"/>
          </p:cNvPicPr>
          <p:nvPr userDrawn="1"/>
        </p:nvPicPr>
        <p:blipFill>
          <a:blip r:embed="rId3" cstate="print"/>
          <a:stretch>
            <a:fillRect/>
          </a:stretch>
        </p:blipFill>
        <p:spPr bwMode="auto">
          <a:xfrm>
            <a:off x="358775" y="358775"/>
            <a:ext cx="2974388" cy="846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5"/>
          <p:cNvSpPr>
            <a:spLocks noGrp="1"/>
          </p:cNvSpPr>
          <p:nvPr>
            <p:ph type="sldNum" sz="quarter" idx="12"/>
          </p:nvPr>
        </p:nvSpPr>
        <p:spPr/>
        <p:txBody>
          <a:bodyPr/>
          <a:lstStyle/>
          <a:p>
            <a:fld id="{313880FF-B11A-4FA9-B5CC-7226C1B8517C}" type="slidenum">
              <a:rPr lang="en-GB" smtClean="0"/>
              <a:pPr/>
              <a:t>‹#›</a:t>
            </a:fld>
            <a:endParaRPr lang="en-GB"/>
          </a:p>
        </p:txBody>
      </p:sp>
      <p:sp>
        <p:nvSpPr>
          <p:cNvPr id="7" name="Rectangle 6"/>
          <p:cNvSpPr>
            <a:spLocks noChangeArrowheads="1"/>
          </p:cNvSpPr>
          <p:nvPr/>
        </p:nvSpPr>
        <p:spPr bwMode="auto">
          <a:xfrm>
            <a:off x="6248400" y="6553200"/>
            <a:ext cx="2544763" cy="163513"/>
          </a:xfrm>
          <a:prstGeom prst="rect">
            <a:avLst/>
          </a:prstGeom>
          <a:noFill/>
          <a:ln w="25400" algn="ctr">
            <a:noFill/>
            <a:miter lim="800000"/>
            <a:headEnd/>
            <a:tailEnd/>
          </a:ln>
        </p:spPr>
        <p:txBody>
          <a:bodyPr lIns="0" tIns="0" rIns="0" bIns="0"/>
          <a:lstStyle/>
          <a:p>
            <a:pPr algn="r" defTabSz="1019175">
              <a:lnSpc>
                <a:spcPts val="1200"/>
              </a:lnSpc>
              <a:defRPr/>
            </a:pPr>
            <a:r>
              <a:rPr lang="en-US" sz="800" dirty="0">
                <a:solidFill>
                  <a:schemeClr val="tx2"/>
                </a:solidFill>
                <a:latin typeface="Arial" charset="0"/>
                <a:cs typeface="Arial" charset="0"/>
              </a:rPr>
              <a:t>© </a:t>
            </a:r>
            <a:r>
              <a:rPr lang="en-US" sz="800" dirty="0" smtClean="0">
                <a:solidFill>
                  <a:schemeClr val="tx2"/>
                </a:solidFill>
                <a:latin typeface="Arial" charset="0"/>
                <a:cs typeface="Arial" charset="0"/>
              </a:rPr>
              <a:t>2010 </a:t>
            </a:r>
            <a:r>
              <a:rPr lang="en-US" sz="800" dirty="0">
                <a:solidFill>
                  <a:schemeClr val="tx2"/>
                </a:solidFill>
                <a:latin typeface="Arial" charset="0"/>
                <a:cs typeface="Arial" charset="0"/>
              </a:rPr>
              <a:t>Deloitte Haskins &amp; Sells</a:t>
            </a:r>
          </a:p>
        </p:txBody>
      </p:sp>
      <p:sp>
        <p:nvSpPr>
          <p:cNvPr id="8" name="Date Placeholder 3"/>
          <p:cNvSpPr txBox="1">
            <a:spLocks/>
          </p:cNvSpPr>
          <p:nvPr userDrawn="1"/>
        </p:nvSpPr>
        <p:spPr>
          <a:xfrm>
            <a:off x="6445222" y="6570000"/>
            <a:ext cx="2338781" cy="123111"/>
          </a:xfrm>
          <a:prstGeom prst="rect">
            <a:avLst/>
          </a:prstGeom>
        </p:spPr>
        <p:txBody>
          <a:bodyPr vert="horz" wrap="none" lIns="0" tIns="0" rIns="0" bIns="0" rtlCol="0" anchor="t" anchorCtr="0">
            <a:spAutoFit/>
          </a:bodyPr>
          <a:lstStyle>
            <a:lvl1pPr marL="0" marR="0" indent="0" algn="r" defTabSz="914400" rtl="0" eaLnBrk="0" fontAlgn="auto" latinLnBrk="0" hangingPunct="0">
              <a:lnSpc>
                <a:spcPct val="100000"/>
              </a:lnSpc>
              <a:spcBef>
                <a:spcPts val="0"/>
              </a:spcBef>
              <a:spcAft>
                <a:spcPct val="0"/>
              </a:spcAft>
              <a:buClrTx/>
              <a:buSzTx/>
              <a:buFontTx/>
              <a:buNone/>
              <a:tabLst/>
              <a:defRPr sz="800">
                <a:solidFill>
                  <a:schemeClr val="accent1"/>
                </a:solidFill>
              </a:defRPr>
            </a:lvl1pPr>
          </a:lstStyle>
          <a:p>
            <a:pPr marL="0" marR="0" lvl="0" indent="0" algn="r" defTabSz="914400" rtl="0" eaLnBrk="0" fontAlgn="auto" latinLnBrk="0" hangingPunct="0">
              <a:lnSpc>
                <a:spcPct val="100000"/>
              </a:lnSpc>
              <a:spcBef>
                <a:spcPts val="0"/>
              </a:spcBef>
              <a:spcAft>
                <a:spcPct val="0"/>
              </a:spcAft>
              <a:buClrTx/>
              <a:buSzTx/>
              <a:buFontTx/>
              <a:buNone/>
              <a:tabLst/>
              <a:defRPr/>
            </a:pPr>
            <a:r>
              <a:rPr kumimoji="0" lang="en-GB" sz="800" b="0" i="0" u="none" strike="noStrike" kern="1200" cap="none" spc="0" normalizeH="0" baseline="0" noProof="0" dirty="0" smtClean="0">
                <a:ln>
                  <a:noFill/>
                </a:ln>
                <a:solidFill>
                  <a:schemeClr val="accent1"/>
                </a:solidFill>
                <a:effectLst/>
                <a:uLnTx/>
                <a:uFillTx/>
                <a:latin typeface="+mn-lt"/>
                <a:ea typeface="+mn-ea"/>
                <a:cs typeface="+mn-cs"/>
              </a:rPr>
              <a:t>©2009 Deloitte Haskins &amp; Sells. All rights reserved.</a:t>
            </a:r>
            <a:endParaRPr kumimoji="0" lang="en-GB" sz="800" b="0"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4000" y="360000"/>
            <a:ext cx="1980000" cy="6030000"/>
          </a:xfrm>
        </p:spPr>
        <p:txBody>
          <a:bodyPr vert="eaVert"/>
          <a:lstStyle/>
          <a:p>
            <a:r>
              <a:rPr lang="en-US" smtClean="0"/>
              <a:t>Click to edit Master title style</a:t>
            </a:r>
            <a:endParaRPr lang="en-GB" dirty="0"/>
          </a:p>
        </p:txBody>
      </p:sp>
      <p:sp>
        <p:nvSpPr>
          <p:cNvPr id="3" name="Vertical Text Placeholder 2"/>
          <p:cNvSpPr>
            <a:spLocks noGrp="1"/>
          </p:cNvSpPr>
          <p:nvPr>
            <p:ph type="body" orient="vert" idx="1"/>
          </p:nvPr>
        </p:nvSpPr>
        <p:spPr>
          <a:xfrm>
            <a:off x="360000" y="360000"/>
            <a:ext cx="6354000" cy="6030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5"/>
          <p:cNvSpPr>
            <a:spLocks noGrp="1"/>
          </p:cNvSpPr>
          <p:nvPr>
            <p:ph type="sldNum" sz="quarter" idx="12"/>
          </p:nvPr>
        </p:nvSpPr>
        <p:spPr/>
        <p:txBody>
          <a:bodyPr/>
          <a:lstStyle/>
          <a:p>
            <a:fld id="{313880FF-B11A-4FA9-B5CC-7226C1B8517C}" type="slidenum">
              <a:rPr lang="en-GB" smtClean="0"/>
              <a:pPr/>
              <a:t>‹#›</a:t>
            </a:fld>
            <a:endParaRPr lang="en-GB"/>
          </a:p>
        </p:txBody>
      </p:sp>
      <p:sp>
        <p:nvSpPr>
          <p:cNvPr id="7" name="Rectangle 6"/>
          <p:cNvSpPr>
            <a:spLocks noChangeArrowheads="1"/>
          </p:cNvSpPr>
          <p:nvPr/>
        </p:nvSpPr>
        <p:spPr bwMode="auto">
          <a:xfrm>
            <a:off x="6248400" y="6553200"/>
            <a:ext cx="2544763" cy="163513"/>
          </a:xfrm>
          <a:prstGeom prst="rect">
            <a:avLst/>
          </a:prstGeom>
          <a:noFill/>
          <a:ln w="25400" algn="ctr">
            <a:noFill/>
            <a:miter lim="800000"/>
            <a:headEnd/>
            <a:tailEnd/>
          </a:ln>
        </p:spPr>
        <p:txBody>
          <a:bodyPr lIns="0" tIns="0" rIns="0" bIns="0"/>
          <a:lstStyle/>
          <a:p>
            <a:pPr algn="r" defTabSz="1019175">
              <a:lnSpc>
                <a:spcPts val="1200"/>
              </a:lnSpc>
              <a:defRPr/>
            </a:pPr>
            <a:r>
              <a:rPr lang="en-US" sz="800" dirty="0">
                <a:solidFill>
                  <a:schemeClr val="tx2"/>
                </a:solidFill>
                <a:latin typeface="Arial" charset="0"/>
                <a:cs typeface="Arial" charset="0"/>
              </a:rPr>
              <a:t>© </a:t>
            </a:r>
            <a:r>
              <a:rPr lang="en-US" sz="800" dirty="0" smtClean="0">
                <a:solidFill>
                  <a:schemeClr val="tx2"/>
                </a:solidFill>
                <a:latin typeface="Arial" charset="0"/>
                <a:cs typeface="Arial" charset="0"/>
              </a:rPr>
              <a:t>2010 </a:t>
            </a:r>
            <a:r>
              <a:rPr lang="en-US" sz="800" dirty="0">
                <a:solidFill>
                  <a:schemeClr val="tx2"/>
                </a:solidFill>
                <a:latin typeface="Arial" charset="0"/>
                <a:cs typeface="Arial" charset="0"/>
              </a:rPr>
              <a:t>Deloitte Haskins &amp; Sells</a:t>
            </a:r>
          </a:p>
        </p:txBody>
      </p:sp>
      <p:sp>
        <p:nvSpPr>
          <p:cNvPr id="8" name="Date Placeholder 3"/>
          <p:cNvSpPr txBox="1">
            <a:spLocks/>
          </p:cNvSpPr>
          <p:nvPr userDrawn="1"/>
        </p:nvSpPr>
        <p:spPr>
          <a:xfrm>
            <a:off x="6445222" y="6570000"/>
            <a:ext cx="2338781" cy="123111"/>
          </a:xfrm>
          <a:prstGeom prst="rect">
            <a:avLst/>
          </a:prstGeom>
        </p:spPr>
        <p:txBody>
          <a:bodyPr vert="horz" wrap="none" lIns="0" tIns="0" rIns="0" bIns="0" rtlCol="0" anchor="t" anchorCtr="0">
            <a:spAutoFit/>
          </a:bodyPr>
          <a:lstStyle>
            <a:lvl1pPr marL="0" marR="0" indent="0" algn="r" defTabSz="914400" rtl="0" eaLnBrk="0" fontAlgn="auto" latinLnBrk="0" hangingPunct="0">
              <a:lnSpc>
                <a:spcPct val="100000"/>
              </a:lnSpc>
              <a:spcBef>
                <a:spcPts val="0"/>
              </a:spcBef>
              <a:spcAft>
                <a:spcPct val="0"/>
              </a:spcAft>
              <a:buClrTx/>
              <a:buSzTx/>
              <a:buFontTx/>
              <a:buNone/>
              <a:tabLst/>
              <a:defRPr sz="800">
                <a:solidFill>
                  <a:schemeClr val="accent1"/>
                </a:solidFill>
              </a:defRPr>
            </a:lvl1pPr>
          </a:lstStyle>
          <a:p>
            <a:pPr marL="0" marR="0" lvl="0" indent="0" algn="r" defTabSz="914400" rtl="0" eaLnBrk="0" fontAlgn="auto" latinLnBrk="0" hangingPunct="0">
              <a:lnSpc>
                <a:spcPct val="100000"/>
              </a:lnSpc>
              <a:spcBef>
                <a:spcPts val="0"/>
              </a:spcBef>
              <a:spcAft>
                <a:spcPct val="0"/>
              </a:spcAft>
              <a:buClrTx/>
              <a:buSzTx/>
              <a:buFontTx/>
              <a:buNone/>
              <a:tabLst/>
              <a:defRPr/>
            </a:pPr>
            <a:r>
              <a:rPr kumimoji="0" lang="en-GB" sz="800" b="0" i="0" u="none" strike="noStrike" kern="1200" cap="none" spc="0" normalizeH="0" baseline="0" noProof="0" dirty="0" smtClean="0">
                <a:ln>
                  <a:noFill/>
                </a:ln>
                <a:solidFill>
                  <a:schemeClr val="accent1"/>
                </a:solidFill>
                <a:effectLst/>
                <a:uLnTx/>
                <a:uFillTx/>
                <a:latin typeface="+mn-lt"/>
                <a:ea typeface="+mn-ea"/>
                <a:cs typeface="+mn-cs"/>
              </a:rPr>
              <a:t>©2009 Deloitte Haskins &amp; Sells. All rights reserved.</a:t>
            </a:r>
            <a:endParaRPr kumimoji="0" lang="en-GB" sz="800" b="0"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9" name="Title 8"/>
          <p:cNvSpPr>
            <a:spLocks noGrp="1"/>
          </p:cNvSpPr>
          <p:nvPr>
            <p:ph type="title"/>
          </p:nvPr>
        </p:nvSpPr>
        <p:spPr>
          <a:xfrm>
            <a:off x="360000" y="2160000"/>
            <a:ext cx="8424000" cy="800219"/>
          </a:xfrm>
        </p:spPr>
        <p:txBody>
          <a:bodyPr vert="horz" wrap="square" lIns="0" tIns="0" rIns="0" bIns="0" rtlCol="0" anchor="t" anchorCtr="0">
            <a:spAutoFit/>
          </a:bodyPr>
          <a:lstStyle>
            <a:lvl1pPr algn="l" defTabSz="914400" rtl="0" eaLnBrk="1" latinLnBrk="0" hangingPunct="1">
              <a:spcBef>
                <a:spcPct val="0"/>
              </a:spcBef>
              <a:buNone/>
              <a:defRPr lang="en-GB" sz="5200" b="0" kern="1200" dirty="0" smtClean="0">
                <a:solidFill>
                  <a:schemeClr val="bg1"/>
                </a:solidFill>
                <a:latin typeface="+mj-lt"/>
                <a:ea typeface="+mj-ea"/>
                <a:cs typeface="+mj-cs"/>
              </a:defRPr>
            </a:lvl1pPr>
          </a:lstStyle>
          <a:p>
            <a:r>
              <a:rPr lang="en-US" smtClean="0"/>
              <a:t>Click to edit Master title style</a:t>
            </a:r>
            <a:endParaRPr lang="en-GB" dirty="0"/>
          </a:p>
        </p:txBody>
      </p:sp>
      <p:sp>
        <p:nvSpPr>
          <p:cNvPr id="10" name="Slide Number Placeholder 9"/>
          <p:cNvSpPr>
            <a:spLocks noGrp="1"/>
          </p:cNvSpPr>
          <p:nvPr>
            <p:ph type="sldNum" sz="quarter" idx="10"/>
          </p:nvPr>
        </p:nvSpPr>
        <p:spPr/>
        <p:txBody>
          <a:bodyPr/>
          <a:lstStyle>
            <a:lvl1pPr>
              <a:defRPr>
                <a:solidFill>
                  <a:schemeClr val="bg1"/>
                </a:solidFill>
              </a:defRPr>
            </a:lvl1pPr>
          </a:lstStyle>
          <a:p>
            <a:fld id="{313880FF-B11A-4FA9-B5CC-7226C1B8517C}" type="slidenum">
              <a:rPr lang="en-GB" smtClean="0"/>
              <a:pPr/>
              <a:t>‹#›</a:t>
            </a:fld>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0000" y="1170000"/>
            <a:ext cx="3420000" cy="1938992"/>
          </a:xfrm>
        </p:spPr>
        <p:txBody>
          <a:bodyPr vert="horz" wrap="square" lIns="0" tIns="0" rIns="0" bIns="0" rtlCol="0" anchor="t" anchorCtr="0">
            <a:spAutoFit/>
          </a:bodyPr>
          <a:lstStyle>
            <a:lvl1pPr algn="l" defTabSz="914400" rtl="0" eaLnBrk="1" latinLnBrk="0" hangingPunct="1">
              <a:spcBef>
                <a:spcPct val="0"/>
              </a:spcBef>
              <a:buNone/>
              <a:defRPr lang="en-GB" sz="4200" b="0" kern="1200" dirty="0" smtClean="0">
                <a:solidFill>
                  <a:schemeClr val="accent1"/>
                </a:solidFill>
                <a:latin typeface="+mj-lt"/>
                <a:ea typeface="+mj-ea"/>
                <a:cs typeface="+mj-cs"/>
              </a:defRPr>
            </a:lvl1pPr>
          </a:lstStyle>
          <a:p>
            <a:r>
              <a:rPr lang="en-US" smtClean="0"/>
              <a:t>Click to edit Master title style</a:t>
            </a:r>
            <a:endParaRPr lang="en-GB" dirty="0"/>
          </a:p>
        </p:txBody>
      </p:sp>
      <p:sp>
        <p:nvSpPr>
          <p:cNvPr id="3" name="Picture Placeholder 2"/>
          <p:cNvSpPr>
            <a:spLocks noGrp="1"/>
          </p:cNvSpPr>
          <p:nvPr>
            <p:ph type="pic" idx="1"/>
          </p:nvPr>
        </p:nvSpPr>
        <p:spPr>
          <a:xfrm>
            <a:off x="3870000" y="360000"/>
            <a:ext cx="4914000" cy="603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10" name="Slide Number Placeholder 9"/>
          <p:cNvSpPr>
            <a:spLocks noGrp="1"/>
          </p:cNvSpPr>
          <p:nvPr>
            <p:ph type="sldNum" sz="quarter" idx="10"/>
          </p:nvPr>
        </p:nvSpPr>
        <p:spPr>
          <a:xfrm>
            <a:off x="360000" y="6570000"/>
            <a:ext cx="360000" cy="123111"/>
          </a:xfrm>
        </p:spPr>
        <p:txBody>
          <a:bodyPr/>
          <a:lstStyle/>
          <a:p>
            <a:fld id="{313880FF-B11A-4FA9-B5CC-7226C1B8517C}" type="slidenum">
              <a:rPr lang="en-GB" smtClean="0"/>
              <a:pPr/>
              <a:t>‹#›</a:t>
            </a:fld>
            <a:endParaRPr lang="en-GB" dirty="0"/>
          </a:p>
        </p:txBody>
      </p:sp>
      <p:sp>
        <p:nvSpPr>
          <p:cNvPr id="7" name="Rectangle 6"/>
          <p:cNvSpPr>
            <a:spLocks noChangeArrowheads="1"/>
          </p:cNvSpPr>
          <p:nvPr/>
        </p:nvSpPr>
        <p:spPr bwMode="auto">
          <a:xfrm>
            <a:off x="6248400" y="6553200"/>
            <a:ext cx="2544763" cy="163513"/>
          </a:xfrm>
          <a:prstGeom prst="rect">
            <a:avLst/>
          </a:prstGeom>
          <a:noFill/>
          <a:ln w="25400" algn="ctr">
            <a:noFill/>
            <a:miter lim="800000"/>
            <a:headEnd/>
            <a:tailEnd/>
          </a:ln>
        </p:spPr>
        <p:txBody>
          <a:bodyPr lIns="0" tIns="0" rIns="0" bIns="0"/>
          <a:lstStyle/>
          <a:p>
            <a:pPr algn="r" defTabSz="1019175">
              <a:lnSpc>
                <a:spcPts val="1200"/>
              </a:lnSpc>
              <a:defRPr/>
            </a:pPr>
            <a:r>
              <a:rPr lang="en-US" sz="800" dirty="0">
                <a:solidFill>
                  <a:schemeClr val="tx2"/>
                </a:solidFill>
                <a:latin typeface="Arial" charset="0"/>
                <a:cs typeface="Arial" charset="0"/>
              </a:rPr>
              <a:t>© </a:t>
            </a:r>
            <a:r>
              <a:rPr lang="en-US" sz="800" dirty="0" smtClean="0">
                <a:solidFill>
                  <a:schemeClr val="tx2"/>
                </a:solidFill>
                <a:latin typeface="Arial" charset="0"/>
                <a:cs typeface="Arial" charset="0"/>
              </a:rPr>
              <a:t>2010 </a:t>
            </a:r>
            <a:r>
              <a:rPr lang="en-US" sz="800" dirty="0">
                <a:solidFill>
                  <a:schemeClr val="tx2"/>
                </a:solidFill>
                <a:latin typeface="Arial" charset="0"/>
                <a:cs typeface="Arial" charset="0"/>
              </a:rPr>
              <a:t>Deloitte Haskins &amp; Sells</a:t>
            </a:r>
          </a:p>
        </p:txBody>
      </p:sp>
      <p:sp>
        <p:nvSpPr>
          <p:cNvPr id="6" name="Date Placeholder 3"/>
          <p:cNvSpPr txBox="1">
            <a:spLocks/>
          </p:cNvSpPr>
          <p:nvPr userDrawn="1"/>
        </p:nvSpPr>
        <p:spPr>
          <a:xfrm>
            <a:off x="6445222" y="6570000"/>
            <a:ext cx="2338781" cy="123111"/>
          </a:xfrm>
          <a:prstGeom prst="rect">
            <a:avLst/>
          </a:prstGeom>
        </p:spPr>
        <p:txBody>
          <a:bodyPr vert="horz" wrap="none" lIns="0" tIns="0" rIns="0" bIns="0" rtlCol="0" anchor="t" anchorCtr="0">
            <a:spAutoFit/>
          </a:bodyPr>
          <a:lstStyle>
            <a:lvl1pPr marL="0" marR="0" indent="0" algn="r" defTabSz="914400" rtl="0" eaLnBrk="0" fontAlgn="auto" latinLnBrk="0" hangingPunct="0">
              <a:lnSpc>
                <a:spcPct val="100000"/>
              </a:lnSpc>
              <a:spcBef>
                <a:spcPts val="0"/>
              </a:spcBef>
              <a:spcAft>
                <a:spcPct val="0"/>
              </a:spcAft>
              <a:buClrTx/>
              <a:buSzTx/>
              <a:buFontTx/>
              <a:buNone/>
              <a:tabLst/>
              <a:defRPr sz="800">
                <a:solidFill>
                  <a:schemeClr val="accent1"/>
                </a:solidFill>
              </a:defRPr>
            </a:lvl1pPr>
          </a:lstStyle>
          <a:p>
            <a:pPr marL="0" marR="0" lvl="0" indent="0" algn="r" defTabSz="914400" rtl="0" eaLnBrk="0" fontAlgn="auto" latinLnBrk="0" hangingPunct="0">
              <a:lnSpc>
                <a:spcPct val="100000"/>
              </a:lnSpc>
              <a:spcBef>
                <a:spcPts val="0"/>
              </a:spcBef>
              <a:spcAft>
                <a:spcPct val="0"/>
              </a:spcAft>
              <a:buClrTx/>
              <a:buSzTx/>
              <a:buFontTx/>
              <a:buNone/>
              <a:tabLst/>
              <a:defRPr/>
            </a:pPr>
            <a:r>
              <a:rPr kumimoji="0" lang="en-GB" sz="800" b="0" i="0" u="none" strike="noStrike" kern="1200" cap="none" spc="0" normalizeH="0" baseline="0" noProof="0" dirty="0" smtClean="0">
                <a:ln>
                  <a:noFill/>
                </a:ln>
                <a:solidFill>
                  <a:schemeClr val="accent1"/>
                </a:solidFill>
                <a:effectLst/>
                <a:uLnTx/>
                <a:uFillTx/>
                <a:latin typeface="+mn-lt"/>
                <a:ea typeface="+mn-ea"/>
                <a:cs typeface="+mn-cs"/>
              </a:rPr>
              <a:t>©2009 Deloitte Haskins &amp; Sells. All rights reserved.</a:t>
            </a:r>
            <a:endParaRPr kumimoji="0" lang="en-GB" sz="800" b="0"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9" name="Title 8"/>
          <p:cNvSpPr>
            <a:spLocks noGrp="1"/>
          </p:cNvSpPr>
          <p:nvPr>
            <p:ph type="title"/>
          </p:nvPr>
        </p:nvSpPr>
        <p:spPr>
          <a:xfrm>
            <a:off x="360000" y="2160000"/>
            <a:ext cx="8424000" cy="800219"/>
          </a:xfrm>
        </p:spPr>
        <p:txBody>
          <a:bodyPr vert="horz" wrap="square" lIns="0" tIns="0" rIns="0" bIns="0" rtlCol="0" anchor="t" anchorCtr="0">
            <a:spAutoFit/>
          </a:bodyPr>
          <a:lstStyle>
            <a:lvl1pPr algn="l" defTabSz="914400" rtl="0" eaLnBrk="1" latinLnBrk="0" hangingPunct="1">
              <a:spcBef>
                <a:spcPct val="0"/>
              </a:spcBef>
              <a:buNone/>
              <a:defRPr lang="en-GB" sz="5200" b="0" kern="1200" dirty="0" smtClean="0">
                <a:solidFill>
                  <a:schemeClr val="bg1"/>
                </a:solidFill>
                <a:latin typeface="+mj-lt"/>
                <a:ea typeface="+mj-ea"/>
                <a:cs typeface="+mj-cs"/>
              </a:defRPr>
            </a:lvl1pPr>
          </a:lstStyle>
          <a:p>
            <a:r>
              <a:rPr lang="en-US" smtClean="0"/>
              <a:t>Click to edit Master title style</a:t>
            </a:r>
            <a:endParaRPr lang="en-GB" dirty="0"/>
          </a:p>
        </p:txBody>
      </p:sp>
      <p:sp>
        <p:nvSpPr>
          <p:cNvPr id="10" name="Slide Number Placeholder 9"/>
          <p:cNvSpPr>
            <a:spLocks noGrp="1"/>
          </p:cNvSpPr>
          <p:nvPr>
            <p:ph type="sldNum" sz="quarter" idx="10"/>
          </p:nvPr>
        </p:nvSpPr>
        <p:spPr/>
        <p:txBody>
          <a:bodyPr/>
          <a:lstStyle>
            <a:lvl1pPr>
              <a:defRPr>
                <a:solidFill>
                  <a:schemeClr val="bg1"/>
                </a:solidFill>
              </a:defRPr>
            </a:lvl1pPr>
          </a:lstStyle>
          <a:p>
            <a:fld id="{313880FF-B11A-4FA9-B5CC-7226C1B8517C}" type="slidenum">
              <a:rPr lang="en-GB" smtClean="0"/>
              <a:pPr/>
              <a:t>‹#›</a:t>
            </a:fld>
            <a:endParaRPr lang="en-GB" dirty="0"/>
          </a:p>
        </p:txBody>
      </p:sp>
      <p:sp>
        <p:nvSpPr>
          <p:cNvPr id="11" name="Footer Placeholder 10"/>
          <p:cNvSpPr>
            <a:spLocks noGrp="1"/>
          </p:cNvSpPr>
          <p:nvPr>
            <p:ph type="ftr" sz="quarter" idx="11"/>
          </p:nvPr>
        </p:nvSpPr>
        <p:spPr>
          <a:xfrm>
            <a:off x="3124200" y="6416675"/>
            <a:ext cx="2895600" cy="365125"/>
          </a:xfrm>
          <a:prstGeom prst="rect">
            <a:avLst/>
          </a:prstGeom>
        </p:spPr>
        <p:txBody>
          <a:bodyPr/>
          <a:lstStyle>
            <a:lvl1pPr>
              <a:defRPr>
                <a:solidFill>
                  <a:schemeClr val="bg1"/>
                </a:solidFill>
              </a:defRPr>
            </a:lvl1pPr>
          </a:lstStyle>
          <a:p>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0000" y="1170000"/>
            <a:ext cx="3420000" cy="1938992"/>
          </a:xfrm>
        </p:spPr>
        <p:txBody>
          <a:bodyPr vert="horz" wrap="square" lIns="0" tIns="0" rIns="0" bIns="0" rtlCol="0" anchor="t" anchorCtr="0">
            <a:spAutoFit/>
          </a:bodyPr>
          <a:lstStyle>
            <a:lvl1pPr algn="l" defTabSz="914400" rtl="0" eaLnBrk="1" latinLnBrk="0" hangingPunct="1">
              <a:spcBef>
                <a:spcPct val="0"/>
              </a:spcBef>
              <a:buNone/>
              <a:defRPr lang="en-GB" sz="4200" b="0" kern="1200" dirty="0" smtClean="0">
                <a:solidFill>
                  <a:schemeClr val="accent1"/>
                </a:solidFill>
                <a:latin typeface="+mj-lt"/>
                <a:ea typeface="+mj-ea"/>
                <a:cs typeface="+mj-cs"/>
              </a:defRPr>
            </a:lvl1pPr>
          </a:lstStyle>
          <a:p>
            <a:r>
              <a:rPr lang="en-US" smtClean="0"/>
              <a:t>Click to edit Master title style</a:t>
            </a:r>
            <a:endParaRPr lang="en-GB" dirty="0"/>
          </a:p>
        </p:txBody>
      </p:sp>
      <p:sp>
        <p:nvSpPr>
          <p:cNvPr id="3" name="Picture Placeholder 2"/>
          <p:cNvSpPr>
            <a:spLocks noGrp="1"/>
          </p:cNvSpPr>
          <p:nvPr>
            <p:ph type="pic" idx="1"/>
          </p:nvPr>
        </p:nvSpPr>
        <p:spPr>
          <a:xfrm>
            <a:off x="3870000" y="360000"/>
            <a:ext cx="4914000" cy="603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9" name="Date Placeholder 3"/>
          <p:cNvSpPr txBox="1">
            <a:spLocks/>
          </p:cNvSpPr>
          <p:nvPr userDrawn="1"/>
        </p:nvSpPr>
        <p:spPr>
          <a:xfrm>
            <a:off x="6445222" y="6570000"/>
            <a:ext cx="2338781" cy="123111"/>
          </a:xfrm>
          <a:prstGeom prst="rect">
            <a:avLst/>
          </a:prstGeom>
        </p:spPr>
        <p:txBody>
          <a:bodyPr vert="horz" wrap="none" lIns="0" tIns="0" rIns="0" bIns="0" rtlCol="0" anchor="t" anchorCtr="0">
            <a:spAutoFit/>
          </a:bodyPr>
          <a:lstStyle>
            <a:lvl1pPr marL="0" marR="0" indent="0" algn="r" defTabSz="914400" rtl="0" eaLnBrk="0" fontAlgn="auto" latinLnBrk="0" hangingPunct="0">
              <a:lnSpc>
                <a:spcPct val="100000"/>
              </a:lnSpc>
              <a:spcBef>
                <a:spcPts val="0"/>
              </a:spcBef>
              <a:spcAft>
                <a:spcPct val="0"/>
              </a:spcAft>
              <a:buClrTx/>
              <a:buSzTx/>
              <a:buFontTx/>
              <a:buNone/>
              <a:tabLst/>
              <a:defRPr sz="800">
                <a:solidFill>
                  <a:schemeClr val="accent1"/>
                </a:solidFill>
              </a:defRPr>
            </a:lvl1pPr>
          </a:lstStyle>
          <a:p>
            <a:pPr marL="0" marR="0" lvl="0" indent="0" algn="r" defTabSz="914400" rtl="0" eaLnBrk="0" fontAlgn="auto" latinLnBrk="0" hangingPunct="0">
              <a:lnSpc>
                <a:spcPct val="100000"/>
              </a:lnSpc>
              <a:spcBef>
                <a:spcPts val="0"/>
              </a:spcBef>
              <a:spcAft>
                <a:spcPct val="0"/>
              </a:spcAft>
              <a:buClrTx/>
              <a:buSzTx/>
              <a:buFontTx/>
              <a:buNone/>
              <a:tabLst/>
              <a:defRPr/>
            </a:pPr>
            <a:r>
              <a:rPr kumimoji="0" lang="en-GB" sz="800" b="0" i="0" u="none" strike="noStrike" kern="1200" cap="none" spc="0" normalizeH="0" baseline="0" noProof="0" dirty="0" smtClean="0">
                <a:ln>
                  <a:noFill/>
                </a:ln>
                <a:solidFill>
                  <a:schemeClr val="accent1"/>
                </a:solidFill>
                <a:effectLst/>
                <a:uLnTx/>
                <a:uFillTx/>
                <a:latin typeface="+mn-lt"/>
                <a:ea typeface="+mn-ea"/>
                <a:cs typeface="+mn-cs"/>
              </a:rPr>
              <a:t>©2009 Deloitte Haskins &amp; Sells. All rights reserved.</a:t>
            </a:r>
            <a:endParaRPr kumimoji="0" lang="en-GB" sz="800" b="0" i="0" u="none" strike="noStrike" kern="1200" cap="none" spc="0" normalizeH="0" baseline="0" noProof="0" dirty="0">
              <a:ln>
                <a:noFill/>
              </a:ln>
              <a:solidFill>
                <a:schemeClr val="accent1"/>
              </a:solidFill>
              <a:effectLst/>
              <a:uLnTx/>
              <a:uFillTx/>
              <a:latin typeface="+mn-lt"/>
              <a:ea typeface="+mn-ea"/>
              <a:cs typeface="+mn-cs"/>
            </a:endParaRPr>
          </a:p>
        </p:txBody>
      </p:sp>
      <p:sp>
        <p:nvSpPr>
          <p:cNvPr id="10" name="Slide Number Placeholder 9"/>
          <p:cNvSpPr>
            <a:spLocks noGrp="1"/>
          </p:cNvSpPr>
          <p:nvPr>
            <p:ph type="sldNum" sz="quarter" idx="10"/>
          </p:nvPr>
        </p:nvSpPr>
        <p:spPr>
          <a:xfrm>
            <a:off x="360000" y="6570000"/>
            <a:ext cx="360000" cy="123111"/>
          </a:xfrm>
        </p:spPr>
        <p:txBody>
          <a:bodyPr/>
          <a:lstStyle/>
          <a:p>
            <a:fld id="{313880FF-B11A-4FA9-B5CC-7226C1B8517C}" type="slidenum">
              <a:rPr lang="en-GB" smtClean="0"/>
              <a:pPr/>
              <a:t>‹#›</a:t>
            </a:fld>
            <a:endParaRPr lang="en-GB" dirty="0"/>
          </a:p>
        </p:txBody>
      </p:sp>
      <p:sp>
        <p:nvSpPr>
          <p:cNvPr id="11" name="Footer Placeholder 10"/>
          <p:cNvSpPr>
            <a:spLocks noGrp="1"/>
          </p:cNvSpPr>
          <p:nvPr>
            <p:ph type="ftr" sz="quarter" idx="11"/>
          </p:nvPr>
        </p:nvSpPr>
        <p:spPr>
          <a:xfrm>
            <a:off x="3124200" y="6416675"/>
            <a:ext cx="2895600" cy="365125"/>
          </a:xfrm>
          <a:prstGeom prst="rect">
            <a:avLst/>
          </a:prstGeom>
        </p:spPr>
        <p:txBody>
          <a:bodyPr/>
          <a:lstStyle/>
          <a:p>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5"/>
          <p:cNvSpPr>
            <a:spLocks noGrp="1"/>
          </p:cNvSpPr>
          <p:nvPr>
            <p:ph type="sldNum" sz="quarter" idx="12"/>
          </p:nvPr>
        </p:nvSpPr>
        <p:spPr/>
        <p:txBody>
          <a:bodyPr/>
          <a:lstStyle/>
          <a:p>
            <a:fld id="{313880FF-B11A-4FA9-B5CC-7226C1B8517C}" type="slidenum">
              <a:rPr lang="en-GB" smtClean="0"/>
              <a:pPr/>
              <a:t>‹#›</a:t>
            </a:fld>
            <a:endParaRPr lang="en-GB"/>
          </a:p>
        </p:txBody>
      </p:sp>
      <p:sp>
        <p:nvSpPr>
          <p:cNvPr id="10" name="Rectangle 9"/>
          <p:cNvSpPr>
            <a:spLocks noChangeArrowheads="1"/>
          </p:cNvSpPr>
          <p:nvPr/>
        </p:nvSpPr>
        <p:spPr bwMode="auto">
          <a:xfrm>
            <a:off x="6248400" y="6553200"/>
            <a:ext cx="2544763" cy="163513"/>
          </a:xfrm>
          <a:prstGeom prst="rect">
            <a:avLst/>
          </a:prstGeom>
          <a:noFill/>
          <a:ln w="25400" algn="ctr">
            <a:noFill/>
            <a:miter lim="800000"/>
            <a:headEnd/>
            <a:tailEnd/>
          </a:ln>
        </p:spPr>
        <p:txBody>
          <a:bodyPr lIns="0" tIns="0" rIns="0" bIns="0"/>
          <a:lstStyle/>
          <a:p>
            <a:pPr algn="r" defTabSz="1019175">
              <a:lnSpc>
                <a:spcPts val="1200"/>
              </a:lnSpc>
              <a:defRPr/>
            </a:pPr>
            <a:r>
              <a:rPr lang="en-US" sz="800" dirty="0">
                <a:solidFill>
                  <a:schemeClr val="tx2"/>
                </a:solidFill>
                <a:latin typeface="Arial" charset="0"/>
                <a:cs typeface="Arial" charset="0"/>
              </a:rPr>
              <a:t>© </a:t>
            </a:r>
            <a:r>
              <a:rPr lang="en-US" sz="800" dirty="0" smtClean="0">
                <a:solidFill>
                  <a:schemeClr val="tx2"/>
                </a:solidFill>
                <a:latin typeface="Arial" charset="0"/>
                <a:cs typeface="Arial" charset="0"/>
              </a:rPr>
              <a:t>2010 </a:t>
            </a:r>
            <a:r>
              <a:rPr lang="en-US" sz="800" dirty="0">
                <a:solidFill>
                  <a:schemeClr val="tx2"/>
                </a:solidFill>
                <a:latin typeface="Arial" charset="0"/>
                <a:cs typeface="Arial" charset="0"/>
              </a:rPr>
              <a:t>Deloitte Haskins &amp; Sells</a:t>
            </a:r>
          </a:p>
        </p:txBody>
      </p:sp>
      <p:sp>
        <p:nvSpPr>
          <p:cNvPr id="7" name="Date Placeholder 3"/>
          <p:cNvSpPr txBox="1">
            <a:spLocks/>
          </p:cNvSpPr>
          <p:nvPr userDrawn="1"/>
        </p:nvSpPr>
        <p:spPr>
          <a:xfrm>
            <a:off x="6445244" y="6570000"/>
            <a:ext cx="2338782" cy="123111"/>
          </a:xfrm>
          <a:prstGeom prst="rect">
            <a:avLst/>
          </a:prstGeom>
        </p:spPr>
        <p:txBody>
          <a:bodyPr vert="horz" wrap="none" lIns="0" tIns="0" rIns="0" bIns="0" rtlCol="0" anchor="t" anchorCtr="0">
            <a:spAutoFit/>
          </a:bodyPr>
          <a:lstStyle>
            <a:lvl1pPr marL="0" marR="0" indent="0" algn="r" defTabSz="914400" rtl="0" eaLnBrk="0" fontAlgn="auto" latinLnBrk="0" hangingPunct="0">
              <a:lnSpc>
                <a:spcPct val="100000"/>
              </a:lnSpc>
              <a:spcBef>
                <a:spcPts val="0"/>
              </a:spcBef>
              <a:spcAft>
                <a:spcPct val="0"/>
              </a:spcAft>
              <a:buClrTx/>
              <a:buSzTx/>
              <a:buFontTx/>
              <a:buNone/>
              <a:tabLst/>
              <a:defRPr sz="800">
                <a:solidFill>
                  <a:schemeClr val="accent1"/>
                </a:solidFill>
              </a:defRPr>
            </a:lvl1pPr>
          </a:lstStyle>
          <a:p>
            <a:pPr marL="0" marR="0" lvl="0" indent="0" algn="r" defTabSz="914400" rtl="0" eaLnBrk="0" fontAlgn="auto" latinLnBrk="0" hangingPunct="0">
              <a:lnSpc>
                <a:spcPct val="100000"/>
              </a:lnSpc>
              <a:spcBef>
                <a:spcPts val="0"/>
              </a:spcBef>
              <a:spcAft>
                <a:spcPct val="0"/>
              </a:spcAft>
              <a:buClrTx/>
              <a:buSzTx/>
              <a:buFontTx/>
              <a:buNone/>
              <a:tabLst/>
              <a:defRPr/>
            </a:pPr>
            <a:r>
              <a:rPr kumimoji="0" lang="en-GB" sz="800" b="0" i="0" u="none" strike="noStrike" kern="1200" cap="none" spc="0" normalizeH="0" baseline="0" noProof="0" dirty="0" smtClean="0">
                <a:ln>
                  <a:noFill/>
                </a:ln>
                <a:solidFill>
                  <a:schemeClr val="accent1"/>
                </a:solidFill>
                <a:effectLst/>
                <a:uLnTx/>
                <a:uFillTx/>
                <a:latin typeface="+mn-lt"/>
                <a:ea typeface="+mn-ea"/>
                <a:cs typeface="+mn-cs"/>
              </a:rPr>
              <a:t>©2009 Deloitte Haskins &amp; Sells. All rights reserved.</a:t>
            </a:r>
            <a:endParaRPr kumimoji="0" lang="en-GB" sz="800" b="0"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9" name="Title 8"/>
          <p:cNvSpPr>
            <a:spLocks noGrp="1"/>
          </p:cNvSpPr>
          <p:nvPr>
            <p:ph type="title"/>
          </p:nvPr>
        </p:nvSpPr>
        <p:spPr>
          <a:xfrm>
            <a:off x="360000" y="2160000"/>
            <a:ext cx="8424000" cy="800219"/>
          </a:xfrm>
        </p:spPr>
        <p:txBody>
          <a:bodyPr vert="horz" wrap="square" lIns="0" tIns="0" rIns="0" bIns="0" rtlCol="0" anchor="t" anchorCtr="0">
            <a:spAutoFit/>
          </a:bodyPr>
          <a:lstStyle>
            <a:lvl1pPr algn="l" defTabSz="914400" rtl="0" eaLnBrk="1" latinLnBrk="0" hangingPunct="1">
              <a:spcBef>
                <a:spcPct val="0"/>
              </a:spcBef>
              <a:buNone/>
              <a:defRPr lang="en-GB" sz="5200" b="0" kern="1200" dirty="0" smtClean="0">
                <a:solidFill>
                  <a:schemeClr val="bg1"/>
                </a:solidFill>
                <a:latin typeface="+mj-lt"/>
                <a:ea typeface="+mj-ea"/>
                <a:cs typeface="+mj-cs"/>
              </a:defRPr>
            </a:lvl1pPr>
          </a:lstStyle>
          <a:p>
            <a:r>
              <a:rPr lang="en-US" smtClean="0"/>
              <a:t>Click to edit Master title style</a:t>
            </a:r>
            <a:endParaRPr lang="en-GB" dirty="0"/>
          </a:p>
        </p:txBody>
      </p:sp>
      <p:sp>
        <p:nvSpPr>
          <p:cNvPr id="10" name="Slide Number Placeholder 9"/>
          <p:cNvSpPr>
            <a:spLocks noGrp="1"/>
          </p:cNvSpPr>
          <p:nvPr>
            <p:ph type="sldNum" sz="quarter" idx="10"/>
          </p:nvPr>
        </p:nvSpPr>
        <p:spPr/>
        <p:txBody>
          <a:bodyPr/>
          <a:lstStyle>
            <a:lvl1pPr>
              <a:defRPr>
                <a:solidFill>
                  <a:schemeClr val="bg1"/>
                </a:solidFill>
              </a:defRPr>
            </a:lvl1pPr>
          </a:lstStyle>
          <a:p>
            <a:fld id="{313880FF-B11A-4FA9-B5CC-7226C1B8517C}" type="slidenum">
              <a:rPr lang="en-GB" smtClean="0"/>
              <a:pPr/>
              <a:t>‹#›</a:t>
            </a:fld>
            <a:endParaRPr lang="en-GB" dirty="0"/>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8424000" cy="630000"/>
          </a:xfrm>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360000" y="1170000"/>
            <a:ext cx="4140000" cy="5220000"/>
          </a:xfrm>
        </p:spPr>
        <p:txBody>
          <a:bodyPr vert="horz" lIns="0" tIns="0" rIns="0" bIns="0" rtlCol="0" anchor="t" anchorCtr="0">
            <a:noAutofit/>
          </a:bodyPr>
          <a:lstStyle>
            <a:lvl1pPr algn="l" defTabSz="914400" rtl="0" eaLnBrk="1" latinLnBrk="0" hangingPunct="1">
              <a:spcBef>
                <a:spcPts val="0"/>
              </a:spcBef>
              <a:spcAft>
                <a:spcPts val="300"/>
              </a:spcAft>
              <a:buFont typeface="Arial" pitchFamily="34" charset="0"/>
              <a:defRPr lang="en-US" sz="1800" kern="1200" dirty="0" smtClean="0">
                <a:solidFill>
                  <a:schemeClr val="accent1"/>
                </a:solidFill>
                <a:latin typeface="+mn-lt"/>
                <a:ea typeface="+mj-ea"/>
                <a:cs typeface="+mj-cs"/>
              </a:defRPr>
            </a:lvl1pPr>
            <a:lvl2pPr algn="l" defTabSz="914400" rtl="0" eaLnBrk="1" latinLnBrk="0" hangingPunct="1">
              <a:spcBef>
                <a:spcPts val="0"/>
              </a:spcBef>
              <a:spcAft>
                <a:spcPts val="300"/>
              </a:spcAft>
              <a:buFont typeface="Arial" pitchFamily="34" charset="0"/>
              <a:defRPr lang="en-US" sz="1800" kern="1200" dirty="0" smtClean="0">
                <a:solidFill>
                  <a:schemeClr val="accent1"/>
                </a:solidFill>
                <a:latin typeface="+mn-lt"/>
                <a:ea typeface="+mj-ea"/>
                <a:cs typeface="+mj-cs"/>
              </a:defRPr>
            </a:lvl2pPr>
            <a:lvl3pPr algn="l" defTabSz="914400" rtl="0" eaLnBrk="1" latinLnBrk="0" hangingPunct="1">
              <a:spcBef>
                <a:spcPts val="0"/>
              </a:spcBef>
              <a:spcAft>
                <a:spcPts val="300"/>
              </a:spcAft>
              <a:buFont typeface="Arial" pitchFamily="34" charset="0"/>
              <a:defRPr lang="en-US" sz="1800" kern="1200" dirty="0" smtClean="0">
                <a:solidFill>
                  <a:schemeClr val="accent1"/>
                </a:solidFill>
                <a:latin typeface="+mn-lt"/>
                <a:ea typeface="+mj-ea"/>
                <a:cs typeface="+mj-cs"/>
              </a:defRPr>
            </a:lvl3pPr>
            <a:lvl4pPr algn="l" defTabSz="914400" rtl="0" eaLnBrk="1" latinLnBrk="0" hangingPunct="1">
              <a:spcBef>
                <a:spcPts val="0"/>
              </a:spcBef>
              <a:spcAft>
                <a:spcPts val="300"/>
              </a:spcAft>
              <a:buFont typeface="Arial" pitchFamily="34" charset="0"/>
              <a:defRPr lang="en-US" sz="1600" kern="1200" dirty="0" smtClean="0">
                <a:solidFill>
                  <a:schemeClr val="accent1"/>
                </a:solidFill>
                <a:latin typeface="+mn-lt"/>
                <a:ea typeface="+mj-ea"/>
                <a:cs typeface="+mj-cs"/>
              </a:defRPr>
            </a:lvl4pPr>
            <a:lvl5pPr algn="l" defTabSz="914400" rtl="0" eaLnBrk="1" latinLnBrk="0" hangingPunct="1">
              <a:spcBef>
                <a:spcPts val="0"/>
              </a:spcBef>
              <a:spcAft>
                <a:spcPts val="300"/>
              </a:spcAft>
              <a:buFont typeface="Arial" pitchFamily="34" charset="0"/>
              <a:defRPr lang="en-GB" sz="1600" kern="1200" dirty="0" smtClean="0">
                <a:solidFill>
                  <a:schemeClr val="accent1"/>
                </a:solidFill>
                <a:latin typeface="+mn-lt"/>
                <a:ea typeface="+mj-ea"/>
                <a:cs typeface="+mj-cs"/>
              </a:defRPr>
            </a:lvl5pPr>
            <a:lvl6pPr>
              <a:defRPr sz="16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4000" y="1170000"/>
            <a:ext cx="4140000" cy="5220000"/>
          </a:xfrm>
        </p:spPr>
        <p:txBody>
          <a:bodyPr vert="horz" lIns="0" tIns="0" rIns="0" bIns="0" rtlCol="0" anchor="t" anchorCtr="0">
            <a:noAutofit/>
          </a:bodyPr>
          <a:lstStyle>
            <a:lvl1pPr algn="l" defTabSz="914400" rtl="0" eaLnBrk="1" latinLnBrk="0" hangingPunct="1">
              <a:spcBef>
                <a:spcPts val="0"/>
              </a:spcBef>
              <a:spcAft>
                <a:spcPts val="300"/>
              </a:spcAft>
              <a:buFont typeface="Arial" pitchFamily="34" charset="0"/>
              <a:defRPr lang="en-US" sz="1800" kern="1200" smtClean="0">
                <a:solidFill>
                  <a:schemeClr val="accent1"/>
                </a:solidFill>
                <a:latin typeface="+mn-lt"/>
                <a:ea typeface="+mj-ea"/>
                <a:cs typeface="+mj-cs"/>
              </a:defRPr>
            </a:lvl1pPr>
            <a:lvl2pPr algn="l" defTabSz="914400" rtl="0" eaLnBrk="1" latinLnBrk="0" hangingPunct="1">
              <a:spcBef>
                <a:spcPts val="0"/>
              </a:spcBef>
              <a:spcAft>
                <a:spcPts val="300"/>
              </a:spcAft>
              <a:buFont typeface="Arial" pitchFamily="34" charset="0"/>
              <a:defRPr lang="en-US" sz="1800" kern="1200" smtClean="0">
                <a:solidFill>
                  <a:schemeClr val="accent1"/>
                </a:solidFill>
                <a:latin typeface="+mn-lt"/>
                <a:ea typeface="+mj-ea"/>
                <a:cs typeface="+mj-cs"/>
              </a:defRPr>
            </a:lvl2pPr>
            <a:lvl3pPr algn="l" defTabSz="914400" rtl="0" eaLnBrk="1" latinLnBrk="0" hangingPunct="1">
              <a:spcBef>
                <a:spcPts val="0"/>
              </a:spcBef>
              <a:spcAft>
                <a:spcPts val="300"/>
              </a:spcAft>
              <a:buFont typeface="Arial" pitchFamily="34" charset="0"/>
              <a:defRPr lang="en-US" sz="1800" kern="1200" smtClean="0">
                <a:solidFill>
                  <a:schemeClr val="accent1"/>
                </a:solidFill>
                <a:latin typeface="+mn-lt"/>
                <a:ea typeface="+mj-ea"/>
                <a:cs typeface="+mj-cs"/>
              </a:defRPr>
            </a:lvl3pPr>
            <a:lvl4pPr algn="l" defTabSz="914400" rtl="0" eaLnBrk="1" latinLnBrk="0" hangingPunct="1">
              <a:spcBef>
                <a:spcPts val="0"/>
              </a:spcBef>
              <a:spcAft>
                <a:spcPts val="300"/>
              </a:spcAft>
              <a:buFont typeface="Arial" pitchFamily="34" charset="0"/>
              <a:defRPr lang="en-US" sz="1600" kern="1200" smtClean="0">
                <a:solidFill>
                  <a:schemeClr val="accent1"/>
                </a:solidFill>
                <a:latin typeface="+mn-lt"/>
                <a:ea typeface="+mj-ea"/>
                <a:cs typeface="+mj-cs"/>
              </a:defRPr>
            </a:lvl4pPr>
            <a:lvl5pPr algn="l" defTabSz="914400" rtl="0" eaLnBrk="1" latinLnBrk="0" hangingPunct="1">
              <a:spcBef>
                <a:spcPts val="0"/>
              </a:spcBef>
              <a:spcAft>
                <a:spcPts val="300"/>
              </a:spcAft>
              <a:buFont typeface="Arial" pitchFamily="34" charset="0"/>
              <a:defRPr lang="en-GB" sz="1600" kern="1200" dirty="0" smtClean="0">
                <a:solidFill>
                  <a:schemeClr val="accent1"/>
                </a:solidFill>
                <a:latin typeface="+mn-lt"/>
                <a:ea typeface="+mj-ea"/>
                <a:cs typeface="+mj-cs"/>
              </a:defRPr>
            </a:lvl5pPr>
            <a:lvl6pPr>
              <a:defRPr sz="16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Slide Number Placeholder 6"/>
          <p:cNvSpPr>
            <a:spLocks noGrp="1"/>
          </p:cNvSpPr>
          <p:nvPr>
            <p:ph type="sldNum" sz="quarter" idx="12"/>
          </p:nvPr>
        </p:nvSpPr>
        <p:spPr/>
        <p:txBody>
          <a:bodyPr/>
          <a:lstStyle/>
          <a:p>
            <a:fld id="{313880FF-B11A-4FA9-B5CC-7226C1B8517C}" type="slidenum">
              <a:rPr lang="en-GB" smtClean="0"/>
              <a:pPr/>
              <a:t>‹#›</a:t>
            </a:fld>
            <a:endParaRPr lang="en-GB"/>
          </a:p>
        </p:txBody>
      </p:sp>
      <p:sp>
        <p:nvSpPr>
          <p:cNvPr id="8" name="Rectangle 7"/>
          <p:cNvSpPr>
            <a:spLocks noChangeArrowheads="1"/>
          </p:cNvSpPr>
          <p:nvPr/>
        </p:nvSpPr>
        <p:spPr bwMode="auto">
          <a:xfrm>
            <a:off x="6248400" y="6553200"/>
            <a:ext cx="2544763" cy="163513"/>
          </a:xfrm>
          <a:prstGeom prst="rect">
            <a:avLst/>
          </a:prstGeom>
          <a:noFill/>
          <a:ln w="25400" algn="ctr">
            <a:noFill/>
            <a:miter lim="800000"/>
            <a:headEnd/>
            <a:tailEnd/>
          </a:ln>
        </p:spPr>
        <p:txBody>
          <a:bodyPr lIns="0" tIns="0" rIns="0" bIns="0"/>
          <a:lstStyle/>
          <a:p>
            <a:pPr algn="r" defTabSz="1019175">
              <a:lnSpc>
                <a:spcPts val="1200"/>
              </a:lnSpc>
              <a:defRPr/>
            </a:pPr>
            <a:r>
              <a:rPr lang="en-US" sz="800" dirty="0">
                <a:solidFill>
                  <a:schemeClr val="tx2"/>
                </a:solidFill>
                <a:latin typeface="Arial" charset="0"/>
                <a:cs typeface="Arial" charset="0"/>
              </a:rPr>
              <a:t>© </a:t>
            </a:r>
            <a:r>
              <a:rPr lang="en-US" sz="800" dirty="0" smtClean="0">
                <a:solidFill>
                  <a:schemeClr val="tx2"/>
                </a:solidFill>
                <a:latin typeface="Arial" charset="0"/>
                <a:cs typeface="Arial" charset="0"/>
              </a:rPr>
              <a:t>2010 </a:t>
            </a:r>
            <a:r>
              <a:rPr lang="en-US" sz="800" dirty="0">
                <a:solidFill>
                  <a:schemeClr val="tx2"/>
                </a:solidFill>
                <a:latin typeface="Arial" charset="0"/>
                <a:cs typeface="Arial" charset="0"/>
              </a:rPr>
              <a:t>Deloitte Haskins &amp; Sells</a:t>
            </a:r>
          </a:p>
        </p:txBody>
      </p:sp>
      <p:sp>
        <p:nvSpPr>
          <p:cNvPr id="9" name="Date Placeholder 3"/>
          <p:cNvSpPr txBox="1">
            <a:spLocks/>
          </p:cNvSpPr>
          <p:nvPr userDrawn="1"/>
        </p:nvSpPr>
        <p:spPr>
          <a:xfrm>
            <a:off x="6445222" y="6570000"/>
            <a:ext cx="2338781" cy="123111"/>
          </a:xfrm>
          <a:prstGeom prst="rect">
            <a:avLst/>
          </a:prstGeom>
        </p:spPr>
        <p:txBody>
          <a:bodyPr vert="horz" wrap="none" lIns="0" tIns="0" rIns="0" bIns="0" rtlCol="0" anchor="t" anchorCtr="0">
            <a:spAutoFit/>
          </a:bodyPr>
          <a:lstStyle>
            <a:lvl1pPr marL="0" marR="0" indent="0" algn="r" defTabSz="914400" rtl="0" eaLnBrk="0" fontAlgn="auto" latinLnBrk="0" hangingPunct="0">
              <a:lnSpc>
                <a:spcPct val="100000"/>
              </a:lnSpc>
              <a:spcBef>
                <a:spcPts val="0"/>
              </a:spcBef>
              <a:spcAft>
                <a:spcPct val="0"/>
              </a:spcAft>
              <a:buClrTx/>
              <a:buSzTx/>
              <a:buFontTx/>
              <a:buNone/>
              <a:tabLst/>
              <a:defRPr sz="800">
                <a:solidFill>
                  <a:schemeClr val="accent1"/>
                </a:solidFill>
              </a:defRPr>
            </a:lvl1pPr>
          </a:lstStyle>
          <a:p>
            <a:pPr marL="0" marR="0" lvl="0" indent="0" algn="r" defTabSz="914400" rtl="0" eaLnBrk="0" fontAlgn="auto" latinLnBrk="0" hangingPunct="0">
              <a:lnSpc>
                <a:spcPct val="100000"/>
              </a:lnSpc>
              <a:spcBef>
                <a:spcPts val="0"/>
              </a:spcBef>
              <a:spcAft>
                <a:spcPct val="0"/>
              </a:spcAft>
              <a:buClrTx/>
              <a:buSzTx/>
              <a:buFontTx/>
              <a:buNone/>
              <a:tabLst/>
              <a:defRPr/>
            </a:pPr>
            <a:r>
              <a:rPr kumimoji="0" lang="en-GB" sz="800" b="0" i="0" u="none" strike="noStrike" kern="1200" cap="none" spc="0" normalizeH="0" baseline="0" noProof="0" dirty="0" smtClean="0">
                <a:ln>
                  <a:noFill/>
                </a:ln>
                <a:solidFill>
                  <a:schemeClr val="accent1"/>
                </a:solidFill>
                <a:effectLst/>
                <a:uLnTx/>
                <a:uFillTx/>
                <a:latin typeface="+mn-lt"/>
                <a:ea typeface="+mn-ea"/>
                <a:cs typeface="+mn-cs"/>
              </a:rPr>
              <a:t>©2009 Deloitte Haskins &amp; Sells. All rights reserved.</a:t>
            </a:r>
            <a:endParaRPr kumimoji="0" lang="en-GB" sz="800" b="0"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8424000" cy="630000"/>
          </a:xfrm>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360000" y="1170000"/>
            <a:ext cx="4140000" cy="630000"/>
          </a:xfrm>
        </p:spPr>
        <p:txBody>
          <a:bodyPr vert="horz" lIns="0" tIns="0" rIns="0" bIns="0" rtlCol="0" anchor="t" anchorCtr="0">
            <a:noAutofit/>
          </a:bodyPr>
          <a:lstStyle>
            <a:lvl1pPr marL="0" indent="0" algn="l" defTabSz="914400" rtl="0" eaLnBrk="1" latinLnBrk="0" hangingPunct="1">
              <a:spcBef>
                <a:spcPct val="0"/>
              </a:spcBef>
              <a:buNone/>
              <a:defRPr lang="en-US" sz="1800" b="1" kern="1200" dirty="0" smtClean="0">
                <a:solidFill>
                  <a:schemeClr val="accent1"/>
                </a:solidFill>
                <a:latin typeface="+mn-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60000" y="1890000"/>
            <a:ext cx="4140000" cy="4500000"/>
          </a:xfrm>
        </p:spPr>
        <p:txBody>
          <a:bodyPr vert="horz" lIns="0" tIns="0" rIns="0" bIns="0" rtlCol="0" anchor="t" anchorCtr="0">
            <a:noAutofit/>
          </a:bodyPr>
          <a:lstStyle>
            <a:lvl1pPr algn="l" defTabSz="914400" rtl="0" eaLnBrk="1" latinLnBrk="0" hangingPunct="1">
              <a:spcBef>
                <a:spcPts val="0"/>
              </a:spcBef>
              <a:spcAft>
                <a:spcPts val="300"/>
              </a:spcAft>
              <a:buFont typeface="Arial" pitchFamily="34" charset="0"/>
              <a:defRPr lang="en-US" sz="1600" kern="1200" dirty="0" smtClean="0">
                <a:solidFill>
                  <a:schemeClr val="accent1"/>
                </a:solidFill>
                <a:latin typeface="+mn-lt"/>
                <a:ea typeface="+mj-ea"/>
                <a:cs typeface="+mj-cs"/>
              </a:defRPr>
            </a:lvl1pPr>
            <a:lvl2pPr algn="l" defTabSz="914400" rtl="0" eaLnBrk="1" latinLnBrk="0" hangingPunct="1">
              <a:spcBef>
                <a:spcPts val="0"/>
              </a:spcBef>
              <a:spcAft>
                <a:spcPts val="300"/>
              </a:spcAft>
              <a:buFont typeface="Arial" pitchFamily="34" charset="0"/>
              <a:defRPr lang="en-US" sz="1600" kern="1200" dirty="0" smtClean="0">
                <a:solidFill>
                  <a:schemeClr val="accent1"/>
                </a:solidFill>
                <a:latin typeface="+mn-lt"/>
                <a:ea typeface="+mj-ea"/>
                <a:cs typeface="+mj-cs"/>
              </a:defRPr>
            </a:lvl2pPr>
            <a:lvl3pPr algn="l" defTabSz="914400" rtl="0" eaLnBrk="1" latinLnBrk="0" hangingPunct="1">
              <a:spcBef>
                <a:spcPts val="0"/>
              </a:spcBef>
              <a:spcAft>
                <a:spcPts val="300"/>
              </a:spcAft>
              <a:buFont typeface="Arial" pitchFamily="34" charset="0"/>
              <a:defRPr lang="en-US" sz="1600" kern="1200" dirty="0" smtClean="0">
                <a:solidFill>
                  <a:schemeClr val="accent1"/>
                </a:solidFill>
                <a:latin typeface="+mn-lt"/>
                <a:ea typeface="+mj-ea"/>
                <a:cs typeface="+mj-cs"/>
              </a:defRPr>
            </a:lvl3pPr>
            <a:lvl4pPr algn="l" defTabSz="914400" rtl="0" eaLnBrk="1" latinLnBrk="0" hangingPunct="1">
              <a:spcBef>
                <a:spcPts val="0"/>
              </a:spcBef>
              <a:spcAft>
                <a:spcPts val="300"/>
              </a:spcAft>
              <a:buFont typeface="Arial" pitchFamily="34" charset="0"/>
              <a:defRPr lang="en-US" sz="1400" kern="1200" dirty="0" smtClean="0">
                <a:solidFill>
                  <a:schemeClr val="accent1"/>
                </a:solidFill>
                <a:latin typeface="+mn-lt"/>
                <a:ea typeface="+mj-ea"/>
                <a:cs typeface="+mj-cs"/>
              </a:defRPr>
            </a:lvl4pPr>
            <a:lvl5pPr algn="l" defTabSz="914400" rtl="0" eaLnBrk="1" latinLnBrk="0" hangingPunct="1">
              <a:spcBef>
                <a:spcPts val="0"/>
              </a:spcBef>
              <a:spcAft>
                <a:spcPts val="300"/>
              </a:spcAft>
              <a:buFont typeface="Arial" pitchFamily="34" charset="0"/>
              <a:defRPr lang="en-GB" sz="1400" kern="1200" dirty="0" smtClean="0">
                <a:solidFill>
                  <a:schemeClr val="accent1"/>
                </a:solidFill>
                <a:latin typeface="+mn-lt"/>
                <a:ea typeface="+mj-ea"/>
                <a:cs typeface="+mj-cs"/>
              </a:defRPr>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4000" y="1170000"/>
            <a:ext cx="4140000" cy="630000"/>
          </a:xfrm>
        </p:spPr>
        <p:txBody>
          <a:bodyPr vert="horz" lIns="0" tIns="0" rIns="0" bIns="0" rtlCol="0" anchor="t" anchorCtr="0">
            <a:noAutofit/>
          </a:bodyPr>
          <a:lstStyle>
            <a:lvl1pPr marL="0" indent="0" algn="l" defTabSz="914400" rtl="0" eaLnBrk="1" latinLnBrk="0" hangingPunct="1">
              <a:spcBef>
                <a:spcPct val="0"/>
              </a:spcBef>
              <a:buNone/>
              <a:defRPr lang="en-US" sz="1800" b="1" kern="1200" dirty="0" smtClean="0">
                <a:solidFill>
                  <a:schemeClr val="accent1"/>
                </a:solidFill>
                <a:latin typeface="+mn-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4000" y="1890000"/>
            <a:ext cx="4140000" cy="4500000"/>
          </a:xfrm>
        </p:spPr>
        <p:txBody>
          <a:bodyPr vert="horz" lIns="0" tIns="0" rIns="0" bIns="0" rtlCol="0" anchor="t" anchorCtr="0">
            <a:noAutofit/>
          </a:bodyPr>
          <a:lstStyle>
            <a:lvl1pPr algn="l" defTabSz="914400" rtl="0" eaLnBrk="1" latinLnBrk="0" hangingPunct="1">
              <a:spcBef>
                <a:spcPts val="0"/>
              </a:spcBef>
              <a:spcAft>
                <a:spcPts val="300"/>
              </a:spcAft>
              <a:buFont typeface="Arial" pitchFamily="34" charset="0"/>
              <a:defRPr lang="en-US" sz="1600" kern="1200" smtClean="0">
                <a:solidFill>
                  <a:schemeClr val="accent1"/>
                </a:solidFill>
                <a:latin typeface="+mn-lt"/>
                <a:ea typeface="+mj-ea"/>
                <a:cs typeface="+mj-cs"/>
              </a:defRPr>
            </a:lvl1pPr>
            <a:lvl2pPr algn="l" defTabSz="914400" rtl="0" eaLnBrk="1" latinLnBrk="0" hangingPunct="1">
              <a:spcBef>
                <a:spcPts val="0"/>
              </a:spcBef>
              <a:spcAft>
                <a:spcPts val="300"/>
              </a:spcAft>
              <a:buFont typeface="Arial" pitchFamily="34" charset="0"/>
              <a:defRPr lang="en-US" sz="1600" kern="1200" smtClean="0">
                <a:solidFill>
                  <a:schemeClr val="accent1"/>
                </a:solidFill>
                <a:latin typeface="+mn-lt"/>
                <a:ea typeface="+mj-ea"/>
                <a:cs typeface="+mj-cs"/>
              </a:defRPr>
            </a:lvl2pPr>
            <a:lvl3pPr algn="l" defTabSz="914400" rtl="0" eaLnBrk="1" latinLnBrk="0" hangingPunct="1">
              <a:spcBef>
                <a:spcPts val="0"/>
              </a:spcBef>
              <a:spcAft>
                <a:spcPts val="300"/>
              </a:spcAft>
              <a:buFont typeface="Arial" pitchFamily="34" charset="0"/>
              <a:defRPr lang="en-US" sz="1600" kern="1200" smtClean="0">
                <a:solidFill>
                  <a:schemeClr val="accent1"/>
                </a:solidFill>
                <a:latin typeface="+mn-lt"/>
                <a:ea typeface="+mj-ea"/>
                <a:cs typeface="+mj-cs"/>
              </a:defRPr>
            </a:lvl3pPr>
            <a:lvl4pPr algn="l" defTabSz="914400" rtl="0" eaLnBrk="1" latinLnBrk="0" hangingPunct="1">
              <a:spcBef>
                <a:spcPts val="0"/>
              </a:spcBef>
              <a:spcAft>
                <a:spcPts val="300"/>
              </a:spcAft>
              <a:buFont typeface="Arial" pitchFamily="34" charset="0"/>
              <a:defRPr lang="en-US" sz="1400" kern="1200" smtClean="0">
                <a:solidFill>
                  <a:schemeClr val="accent1"/>
                </a:solidFill>
                <a:latin typeface="+mn-lt"/>
                <a:ea typeface="+mj-ea"/>
                <a:cs typeface="+mj-cs"/>
              </a:defRPr>
            </a:lvl4pPr>
            <a:lvl5pPr algn="l" defTabSz="914400" rtl="0" eaLnBrk="1" latinLnBrk="0" hangingPunct="1">
              <a:spcBef>
                <a:spcPts val="0"/>
              </a:spcBef>
              <a:spcAft>
                <a:spcPts val="300"/>
              </a:spcAft>
              <a:buFont typeface="Arial" pitchFamily="34" charset="0"/>
              <a:defRPr lang="en-GB" sz="1400" kern="1200" dirty="0" smtClean="0">
                <a:solidFill>
                  <a:schemeClr val="accent1"/>
                </a:solidFill>
                <a:latin typeface="+mn-lt"/>
                <a:ea typeface="+mj-ea"/>
                <a:cs typeface="+mj-cs"/>
              </a:defRPr>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Slide Number Placeholder 8"/>
          <p:cNvSpPr>
            <a:spLocks noGrp="1"/>
          </p:cNvSpPr>
          <p:nvPr>
            <p:ph type="sldNum" sz="quarter" idx="12"/>
          </p:nvPr>
        </p:nvSpPr>
        <p:spPr/>
        <p:txBody>
          <a:bodyPr/>
          <a:lstStyle/>
          <a:p>
            <a:fld id="{313880FF-B11A-4FA9-B5CC-7226C1B8517C}" type="slidenum">
              <a:rPr lang="en-GB" smtClean="0"/>
              <a:pPr/>
              <a:t>‹#›</a:t>
            </a:fld>
            <a:endParaRPr lang="en-GB"/>
          </a:p>
        </p:txBody>
      </p:sp>
      <p:sp>
        <p:nvSpPr>
          <p:cNvPr id="10" name="Rectangle 9"/>
          <p:cNvSpPr>
            <a:spLocks noChangeArrowheads="1"/>
          </p:cNvSpPr>
          <p:nvPr/>
        </p:nvSpPr>
        <p:spPr bwMode="auto">
          <a:xfrm>
            <a:off x="6248400" y="6553200"/>
            <a:ext cx="2544763" cy="163513"/>
          </a:xfrm>
          <a:prstGeom prst="rect">
            <a:avLst/>
          </a:prstGeom>
          <a:noFill/>
          <a:ln w="25400" algn="ctr">
            <a:noFill/>
            <a:miter lim="800000"/>
            <a:headEnd/>
            <a:tailEnd/>
          </a:ln>
        </p:spPr>
        <p:txBody>
          <a:bodyPr lIns="0" tIns="0" rIns="0" bIns="0"/>
          <a:lstStyle/>
          <a:p>
            <a:pPr algn="r" defTabSz="1019175">
              <a:lnSpc>
                <a:spcPts val="1200"/>
              </a:lnSpc>
              <a:defRPr/>
            </a:pPr>
            <a:r>
              <a:rPr lang="en-US" sz="800" dirty="0">
                <a:solidFill>
                  <a:schemeClr val="tx2"/>
                </a:solidFill>
                <a:latin typeface="Arial" charset="0"/>
                <a:cs typeface="Arial" charset="0"/>
              </a:rPr>
              <a:t>© </a:t>
            </a:r>
            <a:r>
              <a:rPr lang="en-US" sz="800" dirty="0" smtClean="0">
                <a:solidFill>
                  <a:schemeClr val="tx2"/>
                </a:solidFill>
                <a:latin typeface="Arial" charset="0"/>
                <a:cs typeface="Arial" charset="0"/>
              </a:rPr>
              <a:t>2010 </a:t>
            </a:r>
            <a:r>
              <a:rPr lang="en-US" sz="800" dirty="0">
                <a:solidFill>
                  <a:schemeClr val="tx2"/>
                </a:solidFill>
                <a:latin typeface="Arial" charset="0"/>
                <a:cs typeface="Arial" charset="0"/>
              </a:rPr>
              <a:t>Deloitte Haskins &amp; Sells</a:t>
            </a:r>
          </a:p>
        </p:txBody>
      </p:sp>
      <p:sp>
        <p:nvSpPr>
          <p:cNvPr id="11" name="Date Placeholder 3"/>
          <p:cNvSpPr txBox="1">
            <a:spLocks/>
          </p:cNvSpPr>
          <p:nvPr userDrawn="1"/>
        </p:nvSpPr>
        <p:spPr>
          <a:xfrm>
            <a:off x="6445222" y="6570000"/>
            <a:ext cx="2338781" cy="123111"/>
          </a:xfrm>
          <a:prstGeom prst="rect">
            <a:avLst/>
          </a:prstGeom>
        </p:spPr>
        <p:txBody>
          <a:bodyPr vert="horz" wrap="none" lIns="0" tIns="0" rIns="0" bIns="0" rtlCol="0" anchor="t" anchorCtr="0">
            <a:spAutoFit/>
          </a:bodyPr>
          <a:lstStyle>
            <a:lvl1pPr marL="0" marR="0" indent="0" algn="r" defTabSz="914400" rtl="0" eaLnBrk="0" fontAlgn="auto" latinLnBrk="0" hangingPunct="0">
              <a:lnSpc>
                <a:spcPct val="100000"/>
              </a:lnSpc>
              <a:spcBef>
                <a:spcPts val="0"/>
              </a:spcBef>
              <a:spcAft>
                <a:spcPct val="0"/>
              </a:spcAft>
              <a:buClrTx/>
              <a:buSzTx/>
              <a:buFontTx/>
              <a:buNone/>
              <a:tabLst/>
              <a:defRPr sz="800">
                <a:solidFill>
                  <a:schemeClr val="accent1"/>
                </a:solidFill>
              </a:defRPr>
            </a:lvl1pPr>
          </a:lstStyle>
          <a:p>
            <a:pPr marL="0" marR="0" lvl="0" indent="0" algn="r" defTabSz="914400" rtl="0" eaLnBrk="0" fontAlgn="auto" latinLnBrk="0" hangingPunct="0">
              <a:lnSpc>
                <a:spcPct val="100000"/>
              </a:lnSpc>
              <a:spcBef>
                <a:spcPts val="0"/>
              </a:spcBef>
              <a:spcAft>
                <a:spcPct val="0"/>
              </a:spcAft>
              <a:buClrTx/>
              <a:buSzTx/>
              <a:buFontTx/>
              <a:buNone/>
              <a:tabLst/>
              <a:defRPr/>
            </a:pPr>
            <a:r>
              <a:rPr kumimoji="0" lang="en-GB" sz="800" b="0" i="0" u="none" strike="noStrike" kern="1200" cap="none" spc="0" normalizeH="0" baseline="0" noProof="0" dirty="0" smtClean="0">
                <a:ln>
                  <a:noFill/>
                </a:ln>
                <a:solidFill>
                  <a:schemeClr val="accent1"/>
                </a:solidFill>
                <a:effectLst/>
                <a:uLnTx/>
                <a:uFillTx/>
                <a:latin typeface="+mn-lt"/>
                <a:ea typeface="+mn-ea"/>
                <a:cs typeface="+mn-cs"/>
              </a:rPr>
              <a:t>©2009 Deloitte Haskins &amp; Sells. All rights reserved.</a:t>
            </a:r>
            <a:endParaRPr kumimoji="0" lang="en-GB" sz="800" b="0"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5" name="Slide Number Placeholder 4"/>
          <p:cNvSpPr>
            <a:spLocks noGrp="1"/>
          </p:cNvSpPr>
          <p:nvPr>
            <p:ph type="sldNum" sz="quarter" idx="12"/>
          </p:nvPr>
        </p:nvSpPr>
        <p:spPr/>
        <p:txBody>
          <a:bodyPr/>
          <a:lstStyle/>
          <a:p>
            <a:fld id="{313880FF-B11A-4FA9-B5CC-7226C1B8517C}" type="slidenum">
              <a:rPr lang="en-GB" smtClean="0"/>
              <a:pPr/>
              <a:t>‹#›</a:t>
            </a:fld>
            <a:endParaRPr lang="en-GB"/>
          </a:p>
        </p:txBody>
      </p:sp>
      <p:sp>
        <p:nvSpPr>
          <p:cNvPr id="8" name="Rectangle 7"/>
          <p:cNvSpPr>
            <a:spLocks noChangeArrowheads="1"/>
          </p:cNvSpPr>
          <p:nvPr/>
        </p:nvSpPr>
        <p:spPr bwMode="auto">
          <a:xfrm>
            <a:off x="6248400" y="6553200"/>
            <a:ext cx="2544763" cy="163513"/>
          </a:xfrm>
          <a:prstGeom prst="rect">
            <a:avLst/>
          </a:prstGeom>
          <a:noFill/>
          <a:ln w="25400" algn="ctr">
            <a:noFill/>
            <a:miter lim="800000"/>
            <a:headEnd/>
            <a:tailEnd/>
          </a:ln>
        </p:spPr>
        <p:txBody>
          <a:bodyPr lIns="0" tIns="0" rIns="0" bIns="0"/>
          <a:lstStyle/>
          <a:p>
            <a:pPr algn="r" defTabSz="1019175">
              <a:lnSpc>
                <a:spcPts val="1200"/>
              </a:lnSpc>
              <a:defRPr/>
            </a:pPr>
            <a:r>
              <a:rPr lang="en-US" sz="800" dirty="0">
                <a:solidFill>
                  <a:schemeClr val="tx2"/>
                </a:solidFill>
                <a:latin typeface="Arial" charset="0"/>
                <a:cs typeface="Arial" charset="0"/>
              </a:rPr>
              <a:t>© </a:t>
            </a:r>
            <a:r>
              <a:rPr lang="en-US" sz="800" dirty="0" smtClean="0">
                <a:solidFill>
                  <a:schemeClr val="tx2"/>
                </a:solidFill>
                <a:latin typeface="Arial" charset="0"/>
                <a:cs typeface="Arial" charset="0"/>
              </a:rPr>
              <a:t>2010 </a:t>
            </a:r>
            <a:r>
              <a:rPr lang="en-US" sz="800" dirty="0">
                <a:solidFill>
                  <a:schemeClr val="tx2"/>
                </a:solidFill>
                <a:latin typeface="Arial" charset="0"/>
                <a:cs typeface="Arial" charset="0"/>
              </a:rPr>
              <a:t>Deloitte Haskins &amp; Sells</a:t>
            </a:r>
          </a:p>
        </p:txBody>
      </p:sp>
      <p:sp>
        <p:nvSpPr>
          <p:cNvPr id="6" name="Date Placeholder 3"/>
          <p:cNvSpPr txBox="1">
            <a:spLocks/>
          </p:cNvSpPr>
          <p:nvPr userDrawn="1"/>
        </p:nvSpPr>
        <p:spPr>
          <a:xfrm>
            <a:off x="6445222" y="6570000"/>
            <a:ext cx="2338781" cy="123111"/>
          </a:xfrm>
          <a:prstGeom prst="rect">
            <a:avLst/>
          </a:prstGeom>
        </p:spPr>
        <p:txBody>
          <a:bodyPr vert="horz" wrap="none" lIns="0" tIns="0" rIns="0" bIns="0" rtlCol="0" anchor="t" anchorCtr="0">
            <a:spAutoFit/>
          </a:bodyPr>
          <a:lstStyle>
            <a:lvl1pPr marL="0" marR="0" indent="0" algn="r" defTabSz="914400" rtl="0" eaLnBrk="0" fontAlgn="auto" latinLnBrk="0" hangingPunct="0">
              <a:lnSpc>
                <a:spcPct val="100000"/>
              </a:lnSpc>
              <a:spcBef>
                <a:spcPts val="0"/>
              </a:spcBef>
              <a:spcAft>
                <a:spcPct val="0"/>
              </a:spcAft>
              <a:buClrTx/>
              <a:buSzTx/>
              <a:buFontTx/>
              <a:buNone/>
              <a:tabLst/>
              <a:defRPr sz="800">
                <a:solidFill>
                  <a:schemeClr val="accent1"/>
                </a:solidFill>
              </a:defRPr>
            </a:lvl1pPr>
          </a:lstStyle>
          <a:p>
            <a:pPr marL="0" marR="0" lvl="0" indent="0" algn="r" defTabSz="914400" rtl="0" eaLnBrk="0" fontAlgn="auto" latinLnBrk="0" hangingPunct="0">
              <a:lnSpc>
                <a:spcPct val="100000"/>
              </a:lnSpc>
              <a:spcBef>
                <a:spcPts val="0"/>
              </a:spcBef>
              <a:spcAft>
                <a:spcPct val="0"/>
              </a:spcAft>
              <a:buClrTx/>
              <a:buSzTx/>
              <a:buFontTx/>
              <a:buNone/>
              <a:tabLst/>
              <a:defRPr/>
            </a:pPr>
            <a:r>
              <a:rPr kumimoji="0" lang="en-GB" sz="800" b="0" i="0" u="none" strike="noStrike" kern="1200" cap="none" spc="0" normalizeH="0" baseline="0" noProof="0" dirty="0" smtClean="0">
                <a:ln>
                  <a:noFill/>
                </a:ln>
                <a:solidFill>
                  <a:schemeClr val="accent1"/>
                </a:solidFill>
                <a:effectLst/>
                <a:uLnTx/>
                <a:uFillTx/>
                <a:latin typeface="+mn-lt"/>
                <a:ea typeface="+mn-ea"/>
                <a:cs typeface="+mn-cs"/>
              </a:rPr>
              <a:t>©2009 Deloitte Haskins &amp; Sells. All rights reserved.</a:t>
            </a:r>
            <a:endParaRPr kumimoji="0" lang="en-GB" sz="800" b="0"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Slide Number Placeholder 7"/>
          <p:cNvSpPr>
            <a:spLocks noGrp="1"/>
          </p:cNvSpPr>
          <p:nvPr>
            <p:ph type="sldNum" sz="quarter" idx="10"/>
          </p:nvPr>
        </p:nvSpPr>
        <p:spPr/>
        <p:txBody>
          <a:bodyPr/>
          <a:lstStyle/>
          <a:p>
            <a:fld id="{313880FF-B11A-4FA9-B5CC-7226C1B8517C}" type="slidenum">
              <a:rPr lang="en-GB" smtClean="0"/>
              <a:pPr/>
              <a:t>‹#›</a:t>
            </a:fld>
            <a:endParaRPr lang="en-GB" dirty="0"/>
          </a:p>
        </p:txBody>
      </p:sp>
      <p:sp>
        <p:nvSpPr>
          <p:cNvPr id="6" name="Rectangle 5"/>
          <p:cNvSpPr>
            <a:spLocks noChangeArrowheads="1"/>
          </p:cNvSpPr>
          <p:nvPr/>
        </p:nvSpPr>
        <p:spPr bwMode="auto">
          <a:xfrm>
            <a:off x="6248400" y="6553200"/>
            <a:ext cx="2544763" cy="163513"/>
          </a:xfrm>
          <a:prstGeom prst="rect">
            <a:avLst/>
          </a:prstGeom>
          <a:noFill/>
          <a:ln w="25400" algn="ctr">
            <a:noFill/>
            <a:miter lim="800000"/>
            <a:headEnd/>
            <a:tailEnd/>
          </a:ln>
        </p:spPr>
        <p:txBody>
          <a:bodyPr lIns="0" tIns="0" rIns="0" bIns="0"/>
          <a:lstStyle/>
          <a:p>
            <a:pPr algn="r" defTabSz="1019175">
              <a:lnSpc>
                <a:spcPts val="1200"/>
              </a:lnSpc>
              <a:defRPr/>
            </a:pPr>
            <a:r>
              <a:rPr lang="en-US" sz="800" dirty="0">
                <a:solidFill>
                  <a:schemeClr val="tx2"/>
                </a:solidFill>
                <a:latin typeface="Arial" charset="0"/>
                <a:cs typeface="Arial" charset="0"/>
              </a:rPr>
              <a:t>© </a:t>
            </a:r>
            <a:r>
              <a:rPr lang="en-US" sz="800" dirty="0" smtClean="0">
                <a:solidFill>
                  <a:schemeClr val="tx2"/>
                </a:solidFill>
                <a:latin typeface="Arial" charset="0"/>
                <a:cs typeface="Arial" charset="0"/>
              </a:rPr>
              <a:t>2010 </a:t>
            </a:r>
            <a:r>
              <a:rPr lang="en-US" sz="800" dirty="0">
                <a:solidFill>
                  <a:schemeClr val="tx2"/>
                </a:solidFill>
                <a:latin typeface="Arial" charset="0"/>
                <a:cs typeface="Arial" charset="0"/>
              </a:rPr>
              <a:t>Deloitte Haskins &amp; Sells</a:t>
            </a:r>
          </a:p>
        </p:txBody>
      </p:sp>
      <p:pic>
        <p:nvPicPr>
          <p:cNvPr id="10" name="Picture 5" descr="DHS Logo.png"/>
          <p:cNvPicPr>
            <a:picLocks noChangeAspect="1"/>
          </p:cNvPicPr>
          <p:nvPr/>
        </p:nvPicPr>
        <p:blipFill>
          <a:blip r:embed="rId2" cstate="print"/>
          <a:srcRect/>
          <a:stretch>
            <a:fillRect/>
          </a:stretch>
        </p:blipFill>
        <p:spPr bwMode="auto">
          <a:xfrm>
            <a:off x="398462" y="2828925"/>
            <a:ext cx="3244844" cy="922565"/>
          </a:xfrm>
          <a:prstGeom prst="rect">
            <a:avLst/>
          </a:prstGeom>
          <a:noFill/>
          <a:ln w="9525">
            <a:noFill/>
            <a:miter lim="800000"/>
            <a:headEnd/>
            <a:tailEnd/>
          </a:ln>
        </p:spPr>
      </p:pic>
      <p:sp>
        <p:nvSpPr>
          <p:cNvPr id="5" name="Date Placeholder 3"/>
          <p:cNvSpPr txBox="1">
            <a:spLocks/>
          </p:cNvSpPr>
          <p:nvPr userDrawn="1"/>
        </p:nvSpPr>
        <p:spPr>
          <a:xfrm>
            <a:off x="6445222" y="6570000"/>
            <a:ext cx="2338781" cy="123111"/>
          </a:xfrm>
          <a:prstGeom prst="rect">
            <a:avLst/>
          </a:prstGeom>
        </p:spPr>
        <p:txBody>
          <a:bodyPr vert="horz" wrap="none" lIns="0" tIns="0" rIns="0" bIns="0" rtlCol="0" anchor="t" anchorCtr="0">
            <a:spAutoFit/>
          </a:bodyPr>
          <a:lstStyle>
            <a:lvl1pPr marL="0" marR="0" indent="0" algn="r" defTabSz="914400" rtl="0" eaLnBrk="0" fontAlgn="auto" latinLnBrk="0" hangingPunct="0">
              <a:lnSpc>
                <a:spcPct val="100000"/>
              </a:lnSpc>
              <a:spcBef>
                <a:spcPts val="0"/>
              </a:spcBef>
              <a:spcAft>
                <a:spcPct val="0"/>
              </a:spcAft>
              <a:buClrTx/>
              <a:buSzTx/>
              <a:buFontTx/>
              <a:buNone/>
              <a:tabLst/>
              <a:defRPr sz="800">
                <a:solidFill>
                  <a:schemeClr val="accent1"/>
                </a:solidFill>
              </a:defRPr>
            </a:lvl1pPr>
          </a:lstStyle>
          <a:p>
            <a:pPr marL="0" marR="0" lvl="0" indent="0" algn="r" defTabSz="914400" rtl="0" eaLnBrk="0" fontAlgn="auto" latinLnBrk="0" hangingPunct="0">
              <a:lnSpc>
                <a:spcPct val="100000"/>
              </a:lnSpc>
              <a:spcBef>
                <a:spcPts val="0"/>
              </a:spcBef>
              <a:spcAft>
                <a:spcPct val="0"/>
              </a:spcAft>
              <a:buClrTx/>
              <a:buSzTx/>
              <a:buFontTx/>
              <a:buNone/>
              <a:tabLst/>
              <a:defRPr/>
            </a:pPr>
            <a:r>
              <a:rPr kumimoji="0" lang="en-GB" sz="800" b="0" i="0" u="none" strike="noStrike" kern="1200" cap="none" spc="0" normalizeH="0" baseline="0" noProof="0" dirty="0" smtClean="0">
                <a:ln>
                  <a:noFill/>
                </a:ln>
                <a:solidFill>
                  <a:schemeClr val="accent1"/>
                </a:solidFill>
                <a:effectLst/>
                <a:uLnTx/>
                <a:uFillTx/>
                <a:latin typeface="+mn-lt"/>
                <a:ea typeface="+mn-ea"/>
                <a:cs typeface="+mn-cs"/>
              </a:rPr>
              <a:t>©2009 Deloitte Haskins &amp; Sells. All rights reserved.</a:t>
            </a:r>
            <a:endParaRPr kumimoji="0" lang="en-GB" sz="800" b="0" i="0" u="none" strike="noStrike" kern="1200" cap="none" spc="0" normalizeH="0" baseline="0" noProof="0" dirty="0">
              <a:ln>
                <a:noFill/>
              </a:ln>
              <a:solidFill>
                <a:schemeClr val="accent1"/>
              </a:solidFill>
              <a:effectLst/>
              <a:uLnTx/>
              <a:uFillTx/>
              <a:latin typeface="+mn-lt"/>
              <a:ea typeface="+mn-ea"/>
              <a:cs typeface="+mn-cs"/>
            </a:endParaRPr>
          </a:p>
        </p:txBody>
      </p:sp>
      <p:pic>
        <p:nvPicPr>
          <p:cNvPr id="7" name="Picture 6" descr="DHS Logo.png"/>
          <p:cNvPicPr>
            <a:picLocks noChangeAspect="1"/>
          </p:cNvPicPr>
          <p:nvPr userDrawn="1"/>
        </p:nvPicPr>
        <p:blipFill>
          <a:blip r:embed="rId3" cstate="print"/>
          <a:stretch>
            <a:fillRect/>
          </a:stretch>
        </p:blipFill>
        <p:spPr bwMode="auto">
          <a:xfrm>
            <a:off x="360000" y="2947375"/>
            <a:ext cx="3386622" cy="96325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5634000" cy="630000"/>
          </a:xfrm>
        </p:spPr>
        <p:txBody>
          <a:bodyPr vert="horz" lIns="0" tIns="0" rIns="0" bIns="0" rtlCol="0" anchor="t" anchorCtr="0">
            <a:noAutofit/>
          </a:bodyPr>
          <a:lstStyle>
            <a:lvl1pPr algn="l" defTabSz="914400" rtl="0" eaLnBrk="1" latinLnBrk="0" hangingPunct="1">
              <a:spcBef>
                <a:spcPct val="0"/>
              </a:spcBef>
              <a:buNone/>
              <a:defRPr lang="en-GB" sz="2400" b="1" kern="1200" dirty="0" smtClean="0">
                <a:solidFill>
                  <a:schemeClr val="accent1"/>
                </a:solidFill>
                <a:latin typeface="+mn-lt"/>
                <a:ea typeface="+mj-ea"/>
                <a:cs typeface="+mj-cs"/>
              </a:defRPr>
            </a:lvl1pPr>
          </a:lstStyle>
          <a:p>
            <a:r>
              <a:rPr lang="en-US" smtClean="0"/>
              <a:t>Click to edit Master title style</a:t>
            </a:r>
            <a:endParaRPr lang="en-GB" dirty="0"/>
          </a:p>
        </p:txBody>
      </p:sp>
      <p:sp>
        <p:nvSpPr>
          <p:cNvPr id="3" name="Content Placeholder 2"/>
          <p:cNvSpPr>
            <a:spLocks noGrp="1"/>
          </p:cNvSpPr>
          <p:nvPr>
            <p:ph idx="1"/>
          </p:nvPr>
        </p:nvSpPr>
        <p:spPr>
          <a:xfrm>
            <a:off x="360000" y="1170000"/>
            <a:ext cx="5634000" cy="5220000"/>
          </a:xfrm>
        </p:spPr>
        <p:txBody>
          <a:bodyPr vert="horz" lIns="0" tIns="0" rIns="0" bIns="0" rtlCol="0" anchor="t" anchorCtr="0">
            <a:noAutofit/>
          </a:bodyPr>
          <a:lstStyle>
            <a:lvl1pPr algn="l" defTabSz="914400" rtl="0" eaLnBrk="1" latinLnBrk="0" hangingPunct="1">
              <a:spcBef>
                <a:spcPts val="0"/>
              </a:spcBef>
              <a:spcAft>
                <a:spcPts val="300"/>
              </a:spcAft>
              <a:buFont typeface="Arial" pitchFamily="34" charset="0"/>
              <a:defRPr lang="en-US" sz="1800" kern="1200" dirty="0" smtClean="0">
                <a:solidFill>
                  <a:schemeClr val="accent1"/>
                </a:solidFill>
                <a:latin typeface="+mn-lt"/>
                <a:ea typeface="+mj-ea"/>
                <a:cs typeface="+mj-cs"/>
              </a:defRPr>
            </a:lvl1pPr>
            <a:lvl2pPr algn="l" defTabSz="914400" rtl="0" eaLnBrk="1" latinLnBrk="0" hangingPunct="1">
              <a:spcBef>
                <a:spcPts val="0"/>
              </a:spcBef>
              <a:spcAft>
                <a:spcPts val="300"/>
              </a:spcAft>
              <a:buFont typeface="Arial" pitchFamily="34" charset="0"/>
              <a:defRPr lang="en-US" sz="1800" kern="1200" dirty="0" smtClean="0">
                <a:solidFill>
                  <a:schemeClr val="accent1"/>
                </a:solidFill>
                <a:latin typeface="+mn-lt"/>
                <a:ea typeface="+mj-ea"/>
                <a:cs typeface="+mj-cs"/>
              </a:defRPr>
            </a:lvl2pPr>
            <a:lvl3pPr algn="l" defTabSz="914400" rtl="0" eaLnBrk="1" latinLnBrk="0" hangingPunct="1">
              <a:spcBef>
                <a:spcPts val="0"/>
              </a:spcBef>
              <a:spcAft>
                <a:spcPts val="300"/>
              </a:spcAft>
              <a:buFont typeface="Arial" pitchFamily="34" charset="0"/>
              <a:defRPr lang="en-US" sz="1800" kern="1200" dirty="0" smtClean="0">
                <a:solidFill>
                  <a:schemeClr val="accent1"/>
                </a:solidFill>
                <a:latin typeface="+mn-lt"/>
                <a:ea typeface="+mj-ea"/>
                <a:cs typeface="+mj-cs"/>
              </a:defRPr>
            </a:lvl3pPr>
            <a:lvl4pPr algn="l" defTabSz="914400" rtl="0" eaLnBrk="1" latinLnBrk="0" hangingPunct="1">
              <a:spcBef>
                <a:spcPts val="0"/>
              </a:spcBef>
              <a:spcAft>
                <a:spcPts val="300"/>
              </a:spcAft>
              <a:buFont typeface="Arial" pitchFamily="34" charset="0"/>
              <a:defRPr lang="en-US" sz="1600" kern="1200" dirty="0" smtClean="0">
                <a:solidFill>
                  <a:schemeClr val="accent1"/>
                </a:solidFill>
                <a:latin typeface="+mn-lt"/>
                <a:ea typeface="+mj-ea"/>
                <a:cs typeface="+mj-cs"/>
              </a:defRPr>
            </a:lvl4pPr>
            <a:lvl5pPr algn="l" defTabSz="914400" rtl="0" eaLnBrk="1" latinLnBrk="0" hangingPunct="1">
              <a:spcBef>
                <a:spcPts val="0"/>
              </a:spcBef>
              <a:spcAft>
                <a:spcPts val="300"/>
              </a:spcAft>
              <a:buFont typeface="Arial" pitchFamily="34" charset="0"/>
              <a:defRPr lang="en-GB" sz="1600" kern="1200" dirty="0" smtClean="0">
                <a:solidFill>
                  <a:schemeClr val="accent1"/>
                </a:solidFill>
                <a:latin typeface="+mn-lt"/>
                <a:ea typeface="+mj-ea"/>
                <a:cs typeface="+mj-cs"/>
              </a:defRPr>
            </a:lvl5pPr>
            <a:lvl6pPr algn="l" defTabSz="914400" rtl="0" eaLnBrk="1" latinLnBrk="0" hangingPunct="1">
              <a:spcBef>
                <a:spcPts val="0"/>
              </a:spcBef>
              <a:spcAft>
                <a:spcPts val="300"/>
              </a:spcAft>
              <a:buFont typeface="Arial" pitchFamily="34" charset="0"/>
              <a:defRPr lang="en-GB" sz="1600" kern="1200" dirty="0" smtClean="0">
                <a:solidFill>
                  <a:schemeClr val="accent1"/>
                </a:solidFill>
                <a:latin typeface="+mn-lt"/>
                <a:ea typeface="+mj-ea"/>
                <a:cs typeface="+mj-cs"/>
              </a:defRPr>
            </a:lvl6pPr>
            <a:lvl7pPr algn="l" defTabSz="914400" rtl="0" eaLnBrk="1" latinLnBrk="0" hangingPunct="1">
              <a:spcBef>
                <a:spcPts val="0"/>
              </a:spcBef>
              <a:spcAft>
                <a:spcPts val="300"/>
              </a:spcAft>
              <a:buFont typeface="Arial" pitchFamily="34" charset="0"/>
              <a:defRPr lang="en-GB" sz="1400" kern="1200" dirty="0" smtClean="0">
                <a:solidFill>
                  <a:schemeClr val="accent1"/>
                </a:solidFill>
                <a:latin typeface="+mn-lt"/>
                <a:ea typeface="+mj-ea"/>
                <a:cs typeface="+mj-cs"/>
              </a:defRPr>
            </a:lvl7pPr>
            <a:lvl8pPr algn="l" defTabSz="914400" rtl="0" eaLnBrk="1" latinLnBrk="0" hangingPunct="1">
              <a:spcBef>
                <a:spcPts val="0"/>
              </a:spcBef>
              <a:spcAft>
                <a:spcPts val="300"/>
              </a:spcAft>
              <a:buFont typeface="Arial" pitchFamily="34" charset="0"/>
              <a:defRPr lang="en-GB" sz="1400" kern="1200" dirty="0" smtClean="0">
                <a:solidFill>
                  <a:schemeClr val="accent1"/>
                </a:solidFill>
                <a:latin typeface="+mn-lt"/>
                <a:ea typeface="+mj-ea"/>
                <a:cs typeface="+mj-cs"/>
              </a:defRPr>
            </a:lvl8pPr>
            <a:lvl9pPr algn="l" defTabSz="914400" rtl="0" eaLnBrk="1" latinLnBrk="0" hangingPunct="1">
              <a:spcBef>
                <a:spcPts val="0"/>
              </a:spcBef>
              <a:spcAft>
                <a:spcPts val="300"/>
              </a:spcAft>
              <a:buFont typeface="Arial" pitchFamily="34" charset="0"/>
              <a:defRPr lang="en-GB" sz="1400" kern="1200" dirty="0">
                <a:solidFill>
                  <a:schemeClr val="accent1"/>
                </a:solidFill>
                <a:latin typeface="+mn-lt"/>
                <a:ea typeface="+mj-ea"/>
                <a:cs typeface="+mj-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6084000" y="1169999"/>
            <a:ext cx="2700000" cy="1846659"/>
          </a:xfrm>
        </p:spPr>
        <p:txBody>
          <a:bodyPr vert="horz" lIns="0" tIns="0" rIns="0" bIns="0" rtlCol="0" anchor="t" anchorCtr="0">
            <a:spAutoFit/>
          </a:bodyPr>
          <a:lstStyle>
            <a:lvl1pPr marL="0" indent="0" algn="l" defTabSz="914400" rtl="0" eaLnBrk="1" latinLnBrk="0" hangingPunct="1">
              <a:spcBef>
                <a:spcPct val="0"/>
              </a:spcBef>
              <a:buNone/>
              <a:defRPr lang="en-US" sz="4000" b="0" kern="1200" smtClean="0">
                <a:solidFill>
                  <a:schemeClr val="accent2"/>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313880FF-B11A-4FA9-B5CC-7226C1B8517C}" type="slidenum">
              <a:rPr lang="en-GB" smtClean="0"/>
              <a:pPr/>
              <a:t>‹#›</a:t>
            </a:fld>
            <a:endParaRPr lang="en-GB"/>
          </a:p>
        </p:txBody>
      </p:sp>
      <p:sp>
        <p:nvSpPr>
          <p:cNvPr id="8" name="TextBox 7"/>
          <p:cNvSpPr txBox="1"/>
          <p:nvPr/>
        </p:nvSpPr>
        <p:spPr>
          <a:xfrm>
            <a:off x="0" y="6248400"/>
            <a:ext cx="1219200" cy="369888"/>
          </a:xfrm>
          <a:prstGeom prst="rect">
            <a:avLst/>
          </a:prstGeom>
          <a:noFill/>
        </p:spPr>
        <p:txBody>
          <a:bodyPr>
            <a:spAutoFit/>
          </a:bodyPr>
          <a:lstStyle/>
          <a:p>
            <a:pPr>
              <a:defRPr/>
            </a:pPr>
            <a:endParaRPr lang="en-US" dirty="0"/>
          </a:p>
        </p:txBody>
      </p:sp>
      <p:sp>
        <p:nvSpPr>
          <p:cNvPr id="11" name="Rectangle 10"/>
          <p:cNvSpPr>
            <a:spLocks noChangeArrowheads="1"/>
          </p:cNvSpPr>
          <p:nvPr/>
        </p:nvSpPr>
        <p:spPr bwMode="auto">
          <a:xfrm>
            <a:off x="6248400" y="6553200"/>
            <a:ext cx="2544763" cy="163513"/>
          </a:xfrm>
          <a:prstGeom prst="rect">
            <a:avLst/>
          </a:prstGeom>
          <a:noFill/>
          <a:ln w="25400" algn="ctr">
            <a:noFill/>
            <a:miter lim="800000"/>
            <a:headEnd/>
            <a:tailEnd/>
          </a:ln>
        </p:spPr>
        <p:txBody>
          <a:bodyPr lIns="0" tIns="0" rIns="0" bIns="0"/>
          <a:lstStyle/>
          <a:p>
            <a:pPr algn="r" defTabSz="1019175">
              <a:lnSpc>
                <a:spcPts val="1200"/>
              </a:lnSpc>
              <a:defRPr/>
            </a:pPr>
            <a:r>
              <a:rPr lang="en-US" sz="800" dirty="0">
                <a:solidFill>
                  <a:schemeClr val="tx2"/>
                </a:solidFill>
                <a:latin typeface="Arial" charset="0"/>
                <a:cs typeface="Arial" charset="0"/>
              </a:rPr>
              <a:t>© </a:t>
            </a:r>
            <a:r>
              <a:rPr lang="en-US" sz="800" dirty="0" smtClean="0">
                <a:solidFill>
                  <a:schemeClr val="tx2"/>
                </a:solidFill>
                <a:latin typeface="Arial" charset="0"/>
                <a:cs typeface="Arial" charset="0"/>
              </a:rPr>
              <a:t>2010 </a:t>
            </a:r>
            <a:r>
              <a:rPr lang="en-US" sz="800" dirty="0">
                <a:solidFill>
                  <a:schemeClr val="tx2"/>
                </a:solidFill>
                <a:latin typeface="Arial" charset="0"/>
                <a:cs typeface="Arial" charset="0"/>
              </a:rPr>
              <a:t>Deloitte Haskins &amp; Sells</a:t>
            </a:r>
          </a:p>
        </p:txBody>
      </p:sp>
      <p:sp>
        <p:nvSpPr>
          <p:cNvPr id="9" name="Date Placeholder 3"/>
          <p:cNvSpPr txBox="1">
            <a:spLocks/>
          </p:cNvSpPr>
          <p:nvPr userDrawn="1"/>
        </p:nvSpPr>
        <p:spPr>
          <a:xfrm>
            <a:off x="6445222" y="6570000"/>
            <a:ext cx="2338781" cy="123111"/>
          </a:xfrm>
          <a:prstGeom prst="rect">
            <a:avLst/>
          </a:prstGeom>
        </p:spPr>
        <p:txBody>
          <a:bodyPr vert="horz" wrap="none" lIns="0" tIns="0" rIns="0" bIns="0" rtlCol="0" anchor="t" anchorCtr="0">
            <a:spAutoFit/>
          </a:bodyPr>
          <a:lstStyle>
            <a:lvl1pPr marL="0" marR="0" indent="0" algn="r" defTabSz="914400" rtl="0" eaLnBrk="0" fontAlgn="auto" latinLnBrk="0" hangingPunct="0">
              <a:lnSpc>
                <a:spcPct val="100000"/>
              </a:lnSpc>
              <a:spcBef>
                <a:spcPts val="0"/>
              </a:spcBef>
              <a:spcAft>
                <a:spcPct val="0"/>
              </a:spcAft>
              <a:buClrTx/>
              <a:buSzTx/>
              <a:buFontTx/>
              <a:buNone/>
              <a:tabLst/>
              <a:defRPr sz="800">
                <a:solidFill>
                  <a:schemeClr val="accent1"/>
                </a:solidFill>
              </a:defRPr>
            </a:lvl1pPr>
          </a:lstStyle>
          <a:p>
            <a:pPr marL="0" marR="0" lvl="0" indent="0" algn="r" defTabSz="914400" rtl="0" eaLnBrk="0" fontAlgn="auto" latinLnBrk="0" hangingPunct="0">
              <a:lnSpc>
                <a:spcPct val="100000"/>
              </a:lnSpc>
              <a:spcBef>
                <a:spcPts val="0"/>
              </a:spcBef>
              <a:spcAft>
                <a:spcPct val="0"/>
              </a:spcAft>
              <a:buClrTx/>
              <a:buSzTx/>
              <a:buFontTx/>
              <a:buNone/>
              <a:tabLst/>
              <a:defRPr/>
            </a:pPr>
            <a:r>
              <a:rPr kumimoji="0" lang="en-GB" sz="800" b="0" i="0" u="none" strike="noStrike" kern="1200" cap="none" spc="0" normalizeH="0" baseline="0" noProof="0" dirty="0" smtClean="0">
                <a:ln>
                  <a:noFill/>
                </a:ln>
                <a:solidFill>
                  <a:schemeClr val="accent1"/>
                </a:solidFill>
                <a:effectLst/>
                <a:uLnTx/>
                <a:uFillTx/>
                <a:latin typeface="+mn-lt"/>
                <a:ea typeface="+mn-ea"/>
                <a:cs typeface="+mn-cs"/>
              </a:rPr>
              <a:t>©2009 Deloitte Haskins &amp; Sells. All rights reserved.</a:t>
            </a:r>
            <a:endParaRPr kumimoji="0" lang="en-GB" sz="800" b="0"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0000" y="1170000"/>
            <a:ext cx="3420000" cy="1938992"/>
          </a:xfrm>
        </p:spPr>
        <p:txBody>
          <a:bodyPr vert="horz" wrap="square" lIns="0" tIns="0" rIns="0" bIns="0" rtlCol="0" anchor="t" anchorCtr="0">
            <a:spAutoFit/>
          </a:bodyPr>
          <a:lstStyle>
            <a:lvl1pPr algn="l" defTabSz="914400" rtl="0" eaLnBrk="1" latinLnBrk="0" hangingPunct="1">
              <a:spcBef>
                <a:spcPct val="0"/>
              </a:spcBef>
              <a:buNone/>
              <a:defRPr lang="en-GB" sz="4200" b="0" kern="1200" dirty="0" smtClean="0">
                <a:solidFill>
                  <a:schemeClr val="accent1"/>
                </a:solidFill>
                <a:latin typeface="+mj-lt"/>
                <a:ea typeface="+mj-ea"/>
                <a:cs typeface="+mj-cs"/>
              </a:defRPr>
            </a:lvl1pPr>
          </a:lstStyle>
          <a:p>
            <a:r>
              <a:rPr lang="en-US" smtClean="0"/>
              <a:t>Click to edit Master title style</a:t>
            </a:r>
            <a:endParaRPr lang="en-GB" dirty="0"/>
          </a:p>
        </p:txBody>
      </p:sp>
      <p:sp>
        <p:nvSpPr>
          <p:cNvPr id="3" name="Picture Placeholder 2"/>
          <p:cNvSpPr>
            <a:spLocks noGrp="1"/>
          </p:cNvSpPr>
          <p:nvPr>
            <p:ph type="pic" idx="1"/>
          </p:nvPr>
        </p:nvSpPr>
        <p:spPr>
          <a:xfrm>
            <a:off x="3870000" y="360000"/>
            <a:ext cx="4914000" cy="603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10" name="Slide Number Placeholder 9"/>
          <p:cNvSpPr>
            <a:spLocks noGrp="1"/>
          </p:cNvSpPr>
          <p:nvPr>
            <p:ph type="sldNum" sz="quarter" idx="10"/>
          </p:nvPr>
        </p:nvSpPr>
        <p:spPr>
          <a:xfrm>
            <a:off x="360000" y="6570000"/>
            <a:ext cx="360000" cy="123111"/>
          </a:xfrm>
        </p:spPr>
        <p:txBody>
          <a:bodyPr/>
          <a:lstStyle/>
          <a:p>
            <a:fld id="{313880FF-B11A-4FA9-B5CC-7226C1B8517C}" type="slidenum">
              <a:rPr lang="en-GB" smtClean="0"/>
              <a:pPr/>
              <a:t>‹#›</a:t>
            </a:fld>
            <a:endParaRPr lang="en-GB" dirty="0"/>
          </a:p>
        </p:txBody>
      </p:sp>
      <p:sp>
        <p:nvSpPr>
          <p:cNvPr id="7" name="Rectangle 6"/>
          <p:cNvSpPr>
            <a:spLocks noChangeArrowheads="1"/>
          </p:cNvSpPr>
          <p:nvPr/>
        </p:nvSpPr>
        <p:spPr bwMode="auto">
          <a:xfrm>
            <a:off x="6248400" y="6553200"/>
            <a:ext cx="2544763" cy="163513"/>
          </a:xfrm>
          <a:prstGeom prst="rect">
            <a:avLst/>
          </a:prstGeom>
          <a:noFill/>
          <a:ln w="25400" algn="ctr">
            <a:noFill/>
            <a:miter lim="800000"/>
            <a:headEnd/>
            <a:tailEnd/>
          </a:ln>
        </p:spPr>
        <p:txBody>
          <a:bodyPr lIns="0" tIns="0" rIns="0" bIns="0"/>
          <a:lstStyle/>
          <a:p>
            <a:pPr algn="r" defTabSz="1019175">
              <a:lnSpc>
                <a:spcPts val="1200"/>
              </a:lnSpc>
              <a:defRPr/>
            </a:pPr>
            <a:r>
              <a:rPr lang="en-US" sz="800" dirty="0">
                <a:solidFill>
                  <a:schemeClr val="tx2"/>
                </a:solidFill>
                <a:latin typeface="Arial" charset="0"/>
                <a:cs typeface="Arial" charset="0"/>
              </a:rPr>
              <a:t>© </a:t>
            </a:r>
            <a:r>
              <a:rPr lang="en-US" sz="800" dirty="0" smtClean="0">
                <a:solidFill>
                  <a:schemeClr val="tx2"/>
                </a:solidFill>
                <a:latin typeface="Arial" charset="0"/>
                <a:cs typeface="Arial" charset="0"/>
              </a:rPr>
              <a:t>2010 </a:t>
            </a:r>
            <a:r>
              <a:rPr lang="en-US" sz="800" dirty="0">
                <a:solidFill>
                  <a:schemeClr val="tx2"/>
                </a:solidFill>
                <a:latin typeface="Arial" charset="0"/>
                <a:cs typeface="Arial" charset="0"/>
              </a:rPr>
              <a:t>Deloitte Haskins &amp; Sells</a:t>
            </a:r>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8424000" cy="630000"/>
          </a:xfrm>
          <a:prstGeom prst="rect">
            <a:avLst/>
          </a:prstGeom>
        </p:spPr>
        <p:txBody>
          <a:bodyPr vert="horz" lIns="0" tIns="0" rIns="0" bIns="0" rtlCol="0" anchor="t" anchorCtr="0">
            <a:noAutofit/>
          </a:bodyPr>
          <a:lstStyle/>
          <a:p>
            <a:r>
              <a:rPr lang="en-US" smtClean="0"/>
              <a:t>Click to edit Master title style</a:t>
            </a:r>
            <a:endParaRPr lang="en-GB" dirty="0"/>
          </a:p>
        </p:txBody>
      </p:sp>
      <p:sp>
        <p:nvSpPr>
          <p:cNvPr id="3" name="Text Placeholder 2"/>
          <p:cNvSpPr>
            <a:spLocks noGrp="1"/>
          </p:cNvSpPr>
          <p:nvPr>
            <p:ph type="body" idx="1"/>
          </p:nvPr>
        </p:nvSpPr>
        <p:spPr>
          <a:xfrm>
            <a:off x="360000" y="1170000"/>
            <a:ext cx="8424000" cy="5220000"/>
          </a:xfrm>
          <a:prstGeom prst="rect">
            <a:avLst/>
          </a:prstGeom>
        </p:spPr>
        <p:txBody>
          <a:bodyPr vert="horz" lIns="0" tIns="0" rIns="0" bIns="0" rtlCol="0" anchor="t" anchorCtr="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5"/>
          <p:cNvSpPr>
            <a:spLocks noGrp="1"/>
          </p:cNvSpPr>
          <p:nvPr>
            <p:ph type="sldNum" sz="quarter" idx="4"/>
          </p:nvPr>
        </p:nvSpPr>
        <p:spPr>
          <a:xfrm>
            <a:off x="360000" y="6570000"/>
            <a:ext cx="360000" cy="123111"/>
          </a:xfrm>
          <a:prstGeom prst="rect">
            <a:avLst/>
          </a:prstGeom>
        </p:spPr>
        <p:txBody>
          <a:bodyPr vert="horz" lIns="0" tIns="0" rIns="0" bIns="0" rtlCol="0" anchor="t" anchorCtr="0">
            <a:noAutofit/>
          </a:bodyPr>
          <a:lstStyle>
            <a:lvl1pPr algn="l">
              <a:defRPr sz="1000" b="1">
                <a:solidFill>
                  <a:schemeClr val="accent1"/>
                </a:solidFill>
              </a:defRPr>
            </a:lvl1pPr>
          </a:lstStyle>
          <a:p>
            <a:fld id="{313880FF-B11A-4FA9-B5CC-7226C1B8517C}"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51" r:id="rId14"/>
    <p:sldLayoutId id="2147483657" r:id="rId15"/>
  </p:sldLayoutIdLst>
  <p:hf hdr="0" ftr="0" dt="0"/>
  <p:txStyles>
    <p:titleStyle>
      <a:lvl1pPr algn="l" defTabSz="914400" rtl="0" eaLnBrk="1" latinLnBrk="0" hangingPunct="1">
        <a:spcBef>
          <a:spcPct val="0"/>
        </a:spcBef>
        <a:buNone/>
        <a:defRPr sz="2400" b="1" kern="1200">
          <a:solidFill>
            <a:schemeClr val="accent1"/>
          </a:solidFill>
          <a:latin typeface="+mn-lt"/>
          <a:ea typeface="+mj-ea"/>
          <a:cs typeface="+mj-cs"/>
        </a:defRPr>
      </a:lvl1pPr>
    </p:titleStyle>
    <p:bodyStyle>
      <a:lvl1pPr marL="0" indent="0" algn="l" defTabSz="914400" rtl="0" eaLnBrk="1" latinLnBrk="0" hangingPunct="1">
        <a:spcBef>
          <a:spcPts val="0"/>
        </a:spcBef>
        <a:spcAft>
          <a:spcPts val="300"/>
        </a:spcAft>
        <a:buFont typeface="Arial" pitchFamily="34" charset="0"/>
        <a:buNone/>
        <a:defRPr lang="en-US" sz="1800" kern="1200" dirty="0" smtClean="0">
          <a:solidFill>
            <a:schemeClr val="accent1"/>
          </a:solidFill>
          <a:latin typeface="+mn-lt"/>
          <a:ea typeface="+mj-ea"/>
          <a:cs typeface="+mj-cs"/>
        </a:defRPr>
      </a:lvl1pPr>
      <a:lvl2pPr marL="182563" indent="-182563" algn="l" defTabSz="914400" rtl="0" eaLnBrk="1" latinLnBrk="0" hangingPunct="1">
        <a:spcBef>
          <a:spcPts val="0"/>
        </a:spcBef>
        <a:spcAft>
          <a:spcPts val="300"/>
        </a:spcAft>
        <a:buFont typeface="Arial" pitchFamily="34" charset="0"/>
        <a:buChar char="•"/>
        <a:defRPr lang="en-US" sz="1800" kern="1200" dirty="0" smtClean="0">
          <a:solidFill>
            <a:schemeClr val="accent1"/>
          </a:solidFill>
          <a:latin typeface="+mn-lt"/>
          <a:ea typeface="+mj-ea"/>
          <a:cs typeface="+mj-cs"/>
        </a:defRPr>
      </a:lvl2pPr>
      <a:lvl3pPr marL="357188" indent="-174625" algn="l" defTabSz="914400" rtl="0" eaLnBrk="1" latinLnBrk="0" hangingPunct="1">
        <a:spcBef>
          <a:spcPts val="0"/>
        </a:spcBef>
        <a:spcAft>
          <a:spcPts val="300"/>
        </a:spcAft>
        <a:buFont typeface="Arial" pitchFamily="34" charset="0"/>
        <a:buChar char="‒"/>
        <a:defRPr lang="en-US" sz="1800" kern="1200" dirty="0" smtClean="0">
          <a:solidFill>
            <a:schemeClr val="accent1"/>
          </a:solidFill>
          <a:latin typeface="+mn-lt"/>
          <a:ea typeface="+mj-ea"/>
          <a:cs typeface="+mj-cs"/>
        </a:defRPr>
      </a:lvl3pPr>
      <a:lvl4pPr marL="539750" indent="-182563" algn="l" defTabSz="914400" rtl="0" eaLnBrk="1" latinLnBrk="0" hangingPunct="1">
        <a:spcBef>
          <a:spcPts val="0"/>
        </a:spcBef>
        <a:spcAft>
          <a:spcPts val="300"/>
        </a:spcAft>
        <a:buFont typeface="Arial" pitchFamily="34" charset="0"/>
        <a:buChar char="•"/>
        <a:defRPr lang="en-US" sz="1600" kern="1200" dirty="0" smtClean="0">
          <a:solidFill>
            <a:schemeClr val="accent1"/>
          </a:solidFill>
          <a:latin typeface="+mn-lt"/>
          <a:ea typeface="+mj-ea"/>
          <a:cs typeface="+mj-cs"/>
        </a:defRPr>
      </a:lvl4pPr>
      <a:lvl5pPr marL="712788" indent="-173038" algn="l" defTabSz="914400" rtl="0" eaLnBrk="1" latinLnBrk="0" hangingPunct="1">
        <a:spcBef>
          <a:spcPts val="0"/>
        </a:spcBef>
        <a:spcAft>
          <a:spcPts val="300"/>
        </a:spcAft>
        <a:buFont typeface="Arial" pitchFamily="34" charset="0"/>
        <a:buChar char="‒"/>
        <a:defRPr lang="en-GB" sz="1600" kern="1200" baseline="0" dirty="0" smtClean="0">
          <a:solidFill>
            <a:schemeClr val="accent1"/>
          </a:solidFill>
          <a:latin typeface="+mn-lt"/>
          <a:ea typeface="+mj-ea"/>
          <a:cs typeface="+mj-cs"/>
        </a:defRPr>
      </a:lvl5pPr>
      <a:lvl6pPr marL="895350" indent="-182563" algn="l" defTabSz="914400" rtl="0" eaLnBrk="1" latinLnBrk="0" hangingPunct="1">
        <a:spcBef>
          <a:spcPts val="0"/>
        </a:spcBef>
        <a:spcAft>
          <a:spcPts val="300"/>
        </a:spcAft>
        <a:buFont typeface="Arial" pitchFamily="34" charset="0"/>
        <a:buChar char="•"/>
        <a:defRPr sz="1600" kern="1200" baseline="0">
          <a:solidFill>
            <a:schemeClr val="accent1"/>
          </a:solidFill>
          <a:latin typeface="+mn-lt"/>
          <a:ea typeface="+mn-ea"/>
          <a:cs typeface="+mn-cs"/>
        </a:defRPr>
      </a:lvl6pPr>
      <a:lvl7pPr marL="1079500" indent="-184150" algn="l" defTabSz="914400" rtl="0" eaLnBrk="1" latinLnBrk="0" hangingPunct="1">
        <a:spcBef>
          <a:spcPts val="0"/>
        </a:spcBef>
        <a:spcAft>
          <a:spcPts val="300"/>
        </a:spcAft>
        <a:buFont typeface="Arial" pitchFamily="34" charset="0"/>
        <a:buChar char="‒"/>
        <a:defRPr sz="1400" kern="1200">
          <a:solidFill>
            <a:schemeClr val="accent1"/>
          </a:solidFill>
          <a:latin typeface="+mn-lt"/>
          <a:ea typeface="+mn-ea"/>
          <a:cs typeface="+mn-cs"/>
        </a:defRPr>
      </a:lvl7pPr>
      <a:lvl8pPr marL="1252538" indent="-173038" algn="l" defTabSz="914400" rtl="0" eaLnBrk="1" latinLnBrk="0" hangingPunct="1">
        <a:spcBef>
          <a:spcPts val="0"/>
        </a:spcBef>
        <a:spcAft>
          <a:spcPts val="300"/>
        </a:spcAft>
        <a:buFont typeface="Arial" pitchFamily="34" charset="0"/>
        <a:buChar char="•"/>
        <a:defRPr sz="1400" kern="1200">
          <a:solidFill>
            <a:schemeClr val="accent1"/>
          </a:solidFill>
          <a:latin typeface="+mn-lt"/>
          <a:ea typeface="+mn-ea"/>
          <a:cs typeface="+mn-cs"/>
        </a:defRPr>
      </a:lvl8pPr>
      <a:lvl9pPr marL="1435100" indent="-182563" algn="l" defTabSz="914400" rtl="0" eaLnBrk="1" latinLnBrk="0" hangingPunct="1">
        <a:spcBef>
          <a:spcPts val="0"/>
        </a:spcBef>
        <a:spcAft>
          <a:spcPts val="300"/>
        </a:spcAft>
        <a:buFont typeface="Arial" pitchFamily="34" charset="0"/>
        <a:buChar char="‒"/>
        <a:defRPr sz="14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5247620"/>
            <a:ext cx="2133600" cy="1610380"/>
          </a:xfrm>
        </p:spPr>
      </p:pic>
      <p:sp>
        <p:nvSpPr>
          <p:cNvPr id="8" name="Rectangle 7"/>
          <p:cNvSpPr/>
          <p:nvPr/>
        </p:nvSpPr>
        <p:spPr>
          <a:xfrm>
            <a:off x="2209800" y="5247619"/>
            <a:ext cx="3254417" cy="707886"/>
          </a:xfrm>
          <a:prstGeom prst="rect">
            <a:avLst/>
          </a:prstGeom>
          <a:noFill/>
        </p:spPr>
        <p:txBody>
          <a:bodyPr wrap="none" lIns="91440" tIns="45720" rIns="91440" bIns="45720">
            <a:spAutoFit/>
          </a:bodyPr>
          <a:lstStyle/>
          <a:p>
            <a:r>
              <a:rPr lang="en-US" sz="2000" dirty="0" smtClean="0">
                <a:ln w="12700">
                  <a:solidFill>
                    <a:schemeClr val="tx2">
                      <a:satMod val="155000"/>
                    </a:schemeClr>
                  </a:solidFill>
                  <a:prstDash val="solid"/>
                </a:ln>
                <a:solidFill>
                  <a:schemeClr val="tx1">
                    <a:lumMod val="95000"/>
                    <a:lumOff val="5000"/>
                  </a:schemeClr>
                </a:solidFill>
              </a:rPr>
              <a:t>Salin Agarwal</a:t>
            </a:r>
          </a:p>
          <a:p>
            <a:r>
              <a:rPr lang="en-US" sz="2000" cap="none" spc="0" dirty="0" smtClean="0">
                <a:ln w="12700">
                  <a:solidFill>
                    <a:schemeClr val="tx2">
                      <a:satMod val="155000"/>
                    </a:schemeClr>
                  </a:solidFill>
                  <a:prstDash val="solid"/>
                </a:ln>
                <a:solidFill>
                  <a:schemeClr val="tx1">
                    <a:lumMod val="95000"/>
                    <a:lumOff val="5000"/>
                  </a:schemeClr>
                </a:solidFill>
              </a:rPr>
              <a:t>salinagarwal@outlook.com</a:t>
            </a:r>
            <a:endParaRPr lang="en-US" sz="2000" cap="none" spc="0" dirty="0">
              <a:ln w="12700">
                <a:solidFill>
                  <a:schemeClr val="tx2">
                    <a:satMod val="155000"/>
                  </a:schemeClr>
                </a:solidFill>
                <a:prstDash val="solid"/>
              </a:ln>
              <a:solidFill>
                <a:schemeClr val="tx1">
                  <a:lumMod val="95000"/>
                  <a:lumOff val="5000"/>
                </a:schemeClr>
              </a:solidFill>
            </a:endParaRPr>
          </a:p>
        </p:txBody>
      </p:sp>
      <p:sp>
        <p:nvSpPr>
          <p:cNvPr id="9" name="Title 8"/>
          <p:cNvSpPr>
            <a:spLocks noGrp="1"/>
          </p:cNvSpPr>
          <p:nvPr>
            <p:ph type="title"/>
          </p:nvPr>
        </p:nvSpPr>
        <p:spPr>
          <a:xfrm>
            <a:off x="304800" y="2819400"/>
            <a:ext cx="8424000" cy="630000"/>
          </a:xfrm>
        </p:spPr>
        <p:txBody>
          <a:bodyPr/>
          <a:lstStyle/>
          <a:p>
            <a:pPr algn="ctr"/>
            <a:r>
              <a:rPr lang="en-US" sz="3600" i="1" u="sng" dirty="0" smtClean="0"/>
              <a:t>Limited Liability Partnership - LLP</a:t>
            </a:r>
            <a:endParaRPr lang="en-US" sz="3600" i="1" u="sng"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tx1"/>
                </a:solidFill>
                <a:effectLst>
                  <a:outerShdw blurRad="38100" dist="38100" dir="2700000" algn="tl">
                    <a:srgbClr val="000000">
                      <a:alpha val="43137"/>
                    </a:srgbClr>
                  </a:outerShdw>
                </a:effectLst>
              </a:rPr>
              <a:t>Points of Discussion……….</a:t>
            </a:r>
            <a:endParaRPr lang="en-US"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marL="285750" indent="-285750">
              <a:buFont typeface="Arial" pitchFamily="34" charset="0"/>
              <a:buChar char="•"/>
            </a:pPr>
            <a:r>
              <a:rPr lang="en-US" dirty="0" smtClean="0">
                <a:solidFill>
                  <a:schemeClr val="tx1"/>
                </a:solidFill>
              </a:rPr>
              <a:t>What is a LLP?</a:t>
            </a:r>
          </a:p>
          <a:p>
            <a:pPr marL="285750" indent="-285750">
              <a:buFont typeface="Arial" pitchFamily="34" charset="0"/>
              <a:buChar char="•"/>
            </a:pPr>
            <a:endParaRPr lang="en-US" dirty="0">
              <a:solidFill>
                <a:schemeClr val="tx1"/>
              </a:solidFill>
            </a:endParaRPr>
          </a:p>
          <a:p>
            <a:pPr marL="285750" indent="-285750">
              <a:buFont typeface="Arial" pitchFamily="34" charset="0"/>
              <a:buChar char="•"/>
            </a:pPr>
            <a:r>
              <a:rPr lang="en-US" dirty="0" smtClean="0">
                <a:solidFill>
                  <a:schemeClr val="tx1"/>
                </a:solidFill>
              </a:rPr>
              <a:t>Features of  LLP</a:t>
            </a:r>
          </a:p>
          <a:p>
            <a:pPr marL="285750" indent="-285750">
              <a:buFont typeface="Arial" pitchFamily="34" charset="0"/>
              <a:buChar char="•"/>
            </a:pPr>
            <a:endParaRPr lang="en-US" dirty="0">
              <a:solidFill>
                <a:schemeClr val="tx1"/>
              </a:solidFill>
            </a:endParaRPr>
          </a:p>
          <a:p>
            <a:pPr marL="285750" indent="-285750">
              <a:buFont typeface="Arial" pitchFamily="34" charset="0"/>
              <a:buChar char="•"/>
            </a:pPr>
            <a:r>
              <a:rPr lang="en-US" dirty="0" smtClean="0">
                <a:solidFill>
                  <a:schemeClr val="tx1"/>
                </a:solidFill>
              </a:rPr>
              <a:t>Company V/S LLP</a:t>
            </a:r>
          </a:p>
          <a:p>
            <a:pPr marL="285750" indent="-285750">
              <a:buFont typeface="Arial" pitchFamily="34" charset="0"/>
              <a:buChar char="•"/>
            </a:pPr>
            <a:endParaRPr lang="en-US" dirty="0">
              <a:solidFill>
                <a:schemeClr val="tx1"/>
              </a:solidFill>
            </a:endParaRPr>
          </a:p>
          <a:p>
            <a:pPr marL="285750" indent="-285750">
              <a:buFont typeface="Arial" pitchFamily="34" charset="0"/>
              <a:buChar char="•"/>
            </a:pPr>
            <a:r>
              <a:rPr lang="en-US" dirty="0" smtClean="0">
                <a:solidFill>
                  <a:schemeClr val="tx1"/>
                </a:solidFill>
              </a:rPr>
              <a:t>Taxation Impact</a:t>
            </a:r>
          </a:p>
          <a:p>
            <a:pPr marL="285750" indent="-285750">
              <a:buFont typeface="Arial" pitchFamily="34" charset="0"/>
              <a:buChar char="•"/>
            </a:pPr>
            <a:endParaRPr lang="en-US" dirty="0">
              <a:solidFill>
                <a:schemeClr val="tx1"/>
              </a:solidFill>
            </a:endParaRPr>
          </a:p>
          <a:p>
            <a:pPr marL="285750" indent="-285750">
              <a:buFont typeface="Arial" pitchFamily="34" charset="0"/>
              <a:buChar char="•"/>
            </a:pPr>
            <a:r>
              <a:rPr lang="en-US" dirty="0" smtClean="0">
                <a:solidFill>
                  <a:schemeClr val="tx1"/>
                </a:solidFill>
              </a:rPr>
              <a:t>Starting trouble for LLP</a:t>
            </a:r>
          </a:p>
          <a:p>
            <a:pPr marL="285750" indent="-285750">
              <a:buFont typeface="Arial" pitchFamily="34" charset="0"/>
              <a:buChar char="•"/>
            </a:pPr>
            <a:endParaRPr lang="en-US" dirty="0">
              <a:solidFill>
                <a:schemeClr val="tx1"/>
              </a:solidFill>
            </a:endParaRPr>
          </a:p>
          <a:p>
            <a:pPr marL="285750" indent="-285750">
              <a:buFont typeface="Arial" pitchFamily="34" charset="0"/>
              <a:buChar char="•"/>
            </a:pPr>
            <a:r>
              <a:rPr lang="en-US" dirty="0" smtClean="0">
                <a:solidFill>
                  <a:schemeClr val="tx1"/>
                </a:solidFill>
              </a:rPr>
              <a:t>CA’s looking out to practice</a:t>
            </a:r>
          </a:p>
          <a:p>
            <a:pPr marL="285750" indent="-285750">
              <a:buFont typeface="Arial" pitchFamily="34" charset="0"/>
              <a:buChar char="•"/>
            </a:pPr>
            <a:endParaRPr lang="en-US" dirty="0">
              <a:solidFill>
                <a:schemeClr val="tx1"/>
              </a:solidFill>
            </a:endParaRPr>
          </a:p>
          <a:p>
            <a:endParaRPr lang="en-US" dirty="0">
              <a:solidFill>
                <a:schemeClr val="tx1"/>
              </a:solidFill>
            </a:endParaRPr>
          </a:p>
          <a:p>
            <a:endParaRPr lang="en-US" dirty="0" smtClean="0">
              <a:solidFill>
                <a:schemeClr val="tx1"/>
              </a:solidFill>
            </a:endParaRPr>
          </a:p>
          <a:p>
            <a:pPr marL="285750" indent="-285750">
              <a:buFont typeface="Arial" pitchFamily="34" charset="0"/>
              <a:buChar char="•"/>
            </a:pPr>
            <a:endParaRPr lang="en-US" dirty="0"/>
          </a:p>
        </p:txBody>
      </p:sp>
      <p:sp>
        <p:nvSpPr>
          <p:cNvPr id="4" name="Slide Number Placeholder 3"/>
          <p:cNvSpPr>
            <a:spLocks noGrp="1"/>
          </p:cNvSpPr>
          <p:nvPr>
            <p:ph type="sldNum" sz="quarter" idx="12"/>
          </p:nvPr>
        </p:nvSpPr>
        <p:spPr/>
        <p:txBody>
          <a:bodyPr/>
          <a:lstStyle/>
          <a:p>
            <a:fld id="{313880FF-B11A-4FA9-B5CC-7226C1B8517C}" type="slidenum">
              <a:rPr lang="en-GB" smtClean="0"/>
              <a:pPr/>
              <a:t>2</a:t>
            </a:fld>
            <a:endParaRPr lang="en-GB"/>
          </a:p>
        </p:txBody>
      </p:sp>
    </p:spTree>
    <p:extLst>
      <p:ext uri="{BB962C8B-B14F-4D97-AF65-F5344CB8AC3E}">
        <p14:creationId xmlns:p14="http://schemas.microsoft.com/office/powerpoint/2010/main" val="20628594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313880FF-B11A-4FA9-B5CC-7226C1B8517C}" type="slidenum">
              <a:rPr lang="en-GB" smtClean="0"/>
              <a:pPr/>
              <a:t>3</a:t>
            </a:fld>
            <a:endParaRPr lang="en-GB" dirty="0"/>
          </a:p>
        </p:txBody>
      </p:sp>
      <p:sp>
        <p:nvSpPr>
          <p:cNvPr id="5" name="TextBox 4"/>
          <p:cNvSpPr txBox="1"/>
          <p:nvPr/>
        </p:nvSpPr>
        <p:spPr>
          <a:xfrm>
            <a:off x="-13855" y="27709"/>
            <a:ext cx="9116291" cy="646331"/>
          </a:xfrm>
          <a:prstGeom prst="rect">
            <a:avLst/>
          </a:prstGeom>
          <a:noFill/>
        </p:spPr>
        <p:txBody>
          <a:bodyPr wrap="square" rtlCol="0">
            <a:spAutoFit/>
          </a:bodyPr>
          <a:lstStyle/>
          <a:p>
            <a:pPr algn="ctr"/>
            <a:r>
              <a:rPr lang="en-US" sz="3600" dirty="0">
                <a:effectLst>
                  <a:outerShdw blurRad="38100" dist="38100" dir="2700000" algn="tl">
                    <a:srgbClr val="000000">
                      <a:alpha val="43137"/>
                    </a:srgbClr>
                  </a:outerShdw>
                </a:effectLst>
                <a:ea typeface="+mj-ea"/>
                <a:cs typeface="+mj-cs"/>
              </a:rPr>
              <a:t>What is a LLP ? </a:t>
            </a:r>
          </a:p>
        </p:txBody>
      </p:sp>
      <p:sp>
        <p:nvSpPr>
          <p:cNvPr id="6" name="TextBox 5"/>
          <p:cNvSpPr txBox="1"/>
          <p:nvPr/>
        </p:nvSpPr>
        <p:spPr>
          <a:xfrm>
            <a:off x="-41564" y="914400"/>
            <a:ext cx="9144000" cy="4431983"/>
          </a:xfrm>
          <a:prstGeom prst="rect">
            <a:avLst/>
          </a:prstGeom>
          <a:noFill/>
        </p:spPr>
        <p:txBody>
          <a:bodyPr wrap="square" rtlCol="0">
            <a:spAutoFit/>
          </a:bodyPr>
          <a:lstStyle/>
          <a:p>
            <a:pPr marL="285750" lvl="0" indent="-285750">
              <a:buFont typeface="Arial" pitchFamily="34" charset="0"/>
              <a:buChar char="•"/>
            </a:pPr>
            <a:r>
              <a:rPr lang="en-US" sz="2000" dirty="0">
                <a:ea typeface="+mj-ea"/>
                <a:cs typeface="+mj-cs"/>
              </a:rPr>
              <a:t>A limited liability partnership (LLP) is a partnership in which some or all partners (depending on the jurisdiction) have limited liabilities. It therefore exhibits elements of partnerships and corporate</a:t>
            </a:r>
            <a:r>
              <a:rPr lang="en-US" sz="2000" dirty="0" smtClean="0">
                <a:ea typeface="+mj-ea"/>
                <a:cs typeface="+mj-cs"/>
              </a:rPr>
              <a:t>.</a:t>
            </a:r>
          </a:p>
          <a:p>
            <a:pPr marL="285750" lvl="0" indent="-285750">
              <a:buFont typeface="Arial" pitchFamily="34" charset="0"/>
              <a:buChar char="•"/>
            </a:pPr>
            <a:endParaRPr lang="en-US" sz="2000" dirty="0">
              <a:ea typeface="+mj-ea"/>
              <a:cs typeface="+mj-cs"/>
            </a:endParaRPr>
          </a:p>
          <a:p>
            <a:pPr marL="285750" lvl="0" indent="-285750">
              <a:buFont typeface="Arial" pitchFamily="34" charset="0"/>
              <a:buChar char="•"/>
            </a:pPr>
            <a:endParaRPr lang="en-US" sz="2000" dirty="0" smtClean="0">
              <a:ea typeface="+mj-ea"/>
              <a:cs typeface="+mj-cs"/>
            </a:endParaRPr>
          </a:p>
          <a:p>
            <a:pPr marL="285750" indent="-285750">
              <a:buFont typeface="Arial" pitchFamily="34" charset="0"/>
              <a:buChar char="•"/>
            </a:pPr>
            <a:endParaRPr lang="en-US" sz="2000" dirty="0" smtClean="0"/>
          </a:p>
          <a:p>
            <a:pPr marL="285750" indent="-285750">
              <a:buFont typeface="Arial" pitchFamily="34" charset="0"/>
              <a:buChar char="•"/>
            </a:pPr>
            <a:endParaRPr lang="en-US" sz="2000" dirty="0"/>
          </a:p>
          <a:p>
            <a:pPr marL="285750" indent="-285750">
              <a:buFont typeface="Arial" pitchFamily="34" charset="0"/>
              <a:buChar char="•"/>
            </a:pPr>
            <a:endParaRPr lang="en-US" sz="2000" dirty="0" smtClean="0"/>
          </a:p>
          <a:p>
            <a:pPr marL="285750" indent="-285750">
              <a:buFont typeface="Arial" pitchFamily="34" charset="0"/>
              <a:buChar char="•"/>
            </a:pPr>
            <a:r>
              <a:rPr lang="en-US" sz="2000" dirty="0" smtClean="0"/>
              <a:t>It </a:t>
            </a:r>
            <a:r>
              <a:rPr lang="en-US" sz="2000" dirty="0"/>
              <a:t>is an alternative corporate business vehicle that provides the benefits of limited liability of a company, but allows its members the flexibility of </a:t>
            </a:r>
            <a:r>
              <a:rPr lang="en-US" sz="2000" dirty="0" smtClean="0"/>
              <a:t>organizing </a:t>
            </a:r>
            <a:r>
              <a:rPr lang="en-US" sz="2000" dirty="0"/>
              <a:t>their internal management on the basis of a mutually arrived agreement, as is the case in a partnership firm.</a:t>
            </a:r>
          </a:p>
          <a:p>
            <a:pPr marL="285750" lvl="0" indent="-285750">
              <a:buFont typeface="Arial" pitchFamily="34" charset="0"/>
              <a:buChar char="•"/>
            </a:pPr>
            <a:endParaRPr lang="en-US" sz="2400" dirty="0">
              <a:ea typeface="+mj-ea"/>
              <a:cs typeface="+mj-cs"/>
            </a:endParaRPr>
          </a:p>
          <a:p>
            <a:pPr marL="285750" indent="-285750">
              <a:buFont typeface="Arial" pitchFamily="34" charset="0"/>
              <a:buChar char="•"/>
            </a:pPr>
            <a:endParaRPr lang="en-US" dirty="0"/>
          </a:p>
        </p:txBody>
      </p:sp>
    </p:spTree>
    <p:extLst>
      <p:ext uri="{BB962C8B-B14F-4D97-AF65-F5344CB8AC3E}">
        <p14:creationId xmlns:p14="http://schemas.microsoft.com/office/powerpoint/2010/main" val="19352026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8197"/>
            <a:ext cx="8424000" cy="553998"/>
          </a:xfrm>
        </p:spPr>
        <p:txBody>
          <a:bodyPr/>
          <a:lstStyle/>
          <a:p>
            <a:pPr algn="ctr"/>
            <a:r>
              <a:rPr lang="en-US" sz="3600" dirty="0" smtClean="0">
                <a:solidFill>
                  <a:schemeClr val="tx1"/>
                </a:solidFill>
                <a:effectLst>
                  <a:outerShdw blurRad="38100" dist="38100" dir="2700000" algn="tl">
                    <a:srgbClr val="000000">
                      <a:alpha val="43137"/>
                    </a:srgbClr>
                  </a:outerShdw>
                </a:effectLst>
                <a:latin typeface="+mn-lt"/>
              </a:rPr>
              <a:t>Features Of A LLP</a:t>
            </a:r>
            <a:endParaRPr lang="en-US" sz="3600" dirty="0">
              <a:solidFill>
                <a:schemeClr val="tx1"/>
              </a:solidFill>
              <a:effectLst>
                <a:outerShdw blurRad="38100" dist="38100" dir="2700000" algn="tl">
                  <a:srgbClr val="000000">
                    <a:alpha val="43137"/>
                  </a:srgbClr>
                </a:outerShdw>
              </a:effectLst>
              <a:latin typeface="+mn-lt"/>
            </a:endParaRPr>
          </a:p>
        </p:txBody>
      </p:sp>
      <p:sp>
        <p:nvSpPr>
          <p:cNvPr id="3" name="Slide Number Placeholder 2"/>
          <p:cNvSpPr>
            <a:spLocks noGrp="1"/>
          </p:cNvSpPr>
          <p:nvPr>
            <p:ph type="sldNum" sz="quarter" idx="10"/>
          </p:nvPr>
        </p:nvSpPr>
        <p:spPr/>
        <p:txBody>
          <a:bodyPr/>
          <a:lstStyle/>
          <a:p>
            <a:fld id="{313880FF-B11A-4FA9-B5CC-7226C1B8517C}" type="slidenum">
              <a:rPr lang="en-GB" smtClean="0"/>
              <a:pPr/>
              <a:t>4</a:t>
            </a:fld>
            <a:endParaRPr lang="en-GB" dirty="0"/>
          </a:p>
        </p:txBody>
      </p:sp>
      <p:sp>
        <p:nvSpPr>
          <p:cNvPr id="4" name="TextBox 3"/>
          <p:cNvSpPr txBox="1"/>
          <p:nvPr/>
        </p:nvSpPr>
        <p:spPr>
          <a:xfrm>
            <a:off x="76200" y="990600"/>
            <a:ext cx="8991600" cy="5909310"/>
          </a:xfrm>
          <a:prstGeom prst="rect">
            <a:avLst/>
          </a:prstGeom>
          <a:noFill/>
        </p:spPr>
        <p:txBody>
          <a:bodyPr wrap="square" rtlCol="0">
            <a:spAutoFit/>
          </a:bodyPr>
          <a:lstStyle/>
          <a:p>
            <a:pPr marL="285750" indent="-285750">
              <a:buFont typeface="Arial" pitchFamily="34" charset="0"/>
              <a:buChar char="•"/>
            </a:pPr>
            <a:r>
              <a:rPr lang="en-US" b="1" dirty="0"/>
              <a:t>Renowned form of business</a:t>
            </a:r>
            <a:r>
              <a:rPr lang="en-US" dirty="0" smtClean="0"/>
              <a:t>:</a:t>
            </a:r>
          </a:p>
          <a:p>
            <a:endParaRPr lang="en-US" dirty="0"/>
          </a:p>
          <a:p>
            <a:pPr marL="285750" indent="-285750">
              <a:buFont typeface="Arial" pitchFamily="34" charset="0"/>
              <a:buChar char="•"/>
            </a:pPr>
            <a:r>
              <a:rPr lang="en-US" b="1" dirty="0"/>
              <a:t>Easy to Form</a:t>
            </a:r>
            <a:r>
              <a:rPr lang="en-US" b="1" dirty="0" smtClean="0"/>
              <a:t>:</a:t>
            </a:r>
          </a:p>
          <a:p>
            <a:pPr marL="285750" indent="-285750">
              <a:buFont typeface="Arial" pitchFamily="34" charset="0"/>
              <a:buChar char="•"/>
            </a:pPr>
            <a:endParaRPr lang="en-US" b="1" dirty="0"/>
          </a:p>
          <a:p>
            <a:pPr marL="285750" indent="-285750">
              <a:buFont typeface="Arial" pitchFamily="34" charset="0"/>
              <a:buChar char="•"/>
            </a:pPr>
            <a:r>
              <a:rPr lang="en-US" b="1" dirty="0"/>
              <a:t>Body </a:t>
            </a:r>
            <a:r>
              <a:rPr lang="en-US" b="1" dirty="0" smtClean="0"/>
              <a:t>Corporate:</a:t>
            </a:r>
          </a:p>
          <a:p>
            <a:pPr marL="285750" indent="-285750">
              <a:buFont typeface="Arial" pitchFamily="34" charset="0"/>
              <a:buChar char="•"/>
            </a:pPr>
            <a:endParaRPr lang="en-US" b="1" dirty="0"/>
          </a:p>
          <a:p>
            <a:pPr marL="285750" indent="-285750">
              <a:buFont typeface="Arial" pitchFamily="34" charset="0"/>
              <a:buChar char="•"/>
            </a:pPr>
            <a:r>
              <a:rPr lang="en-US" b="1" dirty="0"/>
              <a:t>Liability</a:t>
            </a:r>
            <a:r>
              <a:rPr lang="en-US" dirty="0" smtClean="0"/>
              <a:t>:</a:t>
            </a:r>
          </a:p>
          <a:p>
            <a:pPr marL="285750" indent="-285750">
              <a:buFont typeface="Arial" pitchFamily="34" charset="0"/>
              <a:buChar char="•"/>
            </a:pPr>
            <a:endParaRPr lang="en-US" dirty="0"/>
          </a:p>
          <a:p>
            <a:pPr marL="285750" indent="-285750">
              <a:buFont typeface="Arial" pitchFamily="34" charset="0"/>
              <a:buChar char="•"/>
            </a:pPr>
            <a:r>
              <a:rPr lang="en-US" b="1" dirty="0"/>
              <a:t>Perpetual Succession:</a:t>
            </a:r>
            <a:r>
              <a:rPr lang="en-US" dirty="0"/>
              <a:t> </a:t>
            </a:r>
            <a:endParaRPr lang="en-US" dirty="0" smtClean="0"/>
          </a:p>
          <a:p>
            <a:pPr marL="285750" indent="-285750">
              <a:buFont typeface="Arial" pitchFamily="34" charset="0"/>
              <a:buChar char="•"/>
            </a:pPr>
            <a:endParaRPr lang="en-US" dirty="0"/>
          </a:p>
          <a:p>
            <a:pPr marL="285750" indent="-285750">
              <a:buFont typeface="Arial" pitchFamily="34" charset="0"/>
              <a:buChar char="•"/>
            </a:pPr>
            <a:r>
              <a:rPr lang="en-US" b="1" dirty="0"/>
              <a:t>Flexible to Manage:</a:t>
            </a:r>
            <a:r>
              <a:rPr lang="en-US" dirty="0"/>
              <a:t> </a:t>
            </a:r>
            <a:endParaRPr lang="en-US" dirty="0" smtClean="0"/>
          </a:p>
          <a:p>
            <a:pPr marL="285750" indent="-285750">
              <a:buFont typeface="Arial" pitchFamily="34" charset="0"/>
              <a:buChar char="•"/>
            </a:pPr>
            <a:endParaRPr lang="en-US" dirty="0"/>
          </a:p>
          <a:p>
            <a:pPr marL="285750" indent="-285750">
              <a:buFont typeface="Arial" pitchFamily="34" charset="0"/>
              <a:buChar char="•"/>
            </a:pPr>
            <a:r>
              <a:rPr lang="en-US" b="1" dirty="0"/>
              <a:t>Easy Transferable Ownership:</a:t>
            </a:r>
            <a:r>
              <a:rPr lang="en-US" dirty="0"/>
              <a:t> </a:t>
            </a:r>
            <a:endParaRPr lang="en-US" dirty="0" smtClean="0"/>
          </a:p>
          <a:p>
            <a:pPr marL="285750" indent="-285750">
              <a:buFont typeface="Arial" pitchFamily="34" charset="0"/>
              <a:buChar char="•"/>
            </a:pPr>
            <a:endParaRPr lang="en-US" dirty="0"/>
          </a:p>
          <a:p>
            <a:pPr marL="285750" indent="-285750">
              <a:buFont typeface="Arial" pitchFamily="34" charset="0"/>
              <a:buChar char="•"/>
            </a:pPr>
            <a:r>
              <a:rPr lang="en-US" b="1" dirty="0"/>
              <a:t>Separate Property:</a:t>
            </a:r>
            <a:r>
              <a:rPr lang="en-US" dirty="0"/>
              <a:t> </a:t>
            </a:r>
            <a:endParaRPr lang="en-US" dirty="0" smtClean="0"/>
          </a:p>
          <a:p>
            <a:pPr marL="285750" indent="-285750">
              <a:buFont typeface="Arial" pitchFamily="34" charset="0"/>
              <a:buChar char="•"/>
            </a:pPr>
            <a:endParaRPr lang="en-US" dirty="0"/>
          </a:p>
          <a:p>
            <a:pPr marL="285750" indent="-285750">
              <a:buFont typeface="Arial" pitchFamily="34" charset="0"/>
              <a:buChar char="•"/>
            </a:pPr>
            <a:r>
              <a:rPr lang="en-US" b="1" dirty="0"/>
              <a:t>Taxation:</a:t>
            </a:r>
            <a:r>
              <a:rPr lang="en-US" dirty="0"/>
              <a:t> </a:t>
            </a:r>
            <a:endParaRPr lang="en-US" dirty="0" smtClean="0"/>
          </a:p>
          <a:p>
            <a:pPr marL="285750" indent="-285750">
              <a:buFont typeface="Arial" pitchFamily="34" charset="0"/>
              <a:buChar char="•"/>
            </a:pPr>
            <a:endParaRPr lang="en-US" dirty="0"/>
          </a:p>
          <a:p>
            <a:pPr marL="285750" indent="-285750">
              <a:buFont typeface="Arial" pitchFamily="34" charset="0"/>
              <a:buChar char="•"/>
            </a:pPr>
            <a:r>
              <a:rPr lang="en-US" b="1" dirty="0"/>
              <a:t>Raising Money:</a:t>
            </a:r>
            <a:r>
              <a:rPr lang="en-US" dirty="0"/>
              <a:t> </a:t>
            </a:r>
            <a:endParaRPr lang="en-US" dirty="0" smtClean="0"/>
          </a:p>
          <a:p>
            <a:pPr marL="285750" indent="-285750">
              <a:buFont typeface="Arial" pitchFamily="34" charset="0"/>
              <a:buChar char="•"/>
            </a:pPr>
            <a:endParaRPr lang="en-US" dirty="0"/>
          </a:p>
          <a:p>
            <a:pPr marL="285750" indent="-285750">
              <a:buFont typeface="Arial" pitchFamily="34" charset="0"/>
              <a:buChar char="•"/>
            </a:pPr>
            <a:r>
              <a:rPr lang="en-US" b="1" dirty="0"/>
              <a:t>Compliances:</a:t>
            </a:r>
            <a:endParaRPr lang="en-US" dirty="0"/>
          </a:p>
        </p:txBody>
      </p:sp>
    </p:spTree>
    <p:extLst>
      <p:ext uri="{BB962C8B-B14F-4D97-AF65-F5344CB8AC3E}">
        <p14:creationId xmlns:p14="http://schemas.microsoft.com/office/powerpoint/2010/main" val="24355714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76200"/>
          </a:xfrm>
        </p:spPr>
        <p:txBody>
          <a:bodyPr/>
          <a:lstStyle/>
          <a:p>
            <a:pPr algn="ctr"/>
            <a:endParaRPr lang="en-US" sz="3600" dirty="0">
              <a:solidFill>
                <a:schemeClr val="tx1"/>
              </a:solidFill>
              <a:effectLst>
                <a:outerShdw blurRad="38100" dist="38100" dir="2700000" algn="tl">
                  <a:srgbClr val="000000">
                    <a:alpha val="43137"/>
                  </a:srgbClr>
                </a:outerShdw>
              </a:effectLst>
              <a:latin typeface="+mn-lt"/>
            </a:endParaRPr>
          </a:p>
        </p:txBody>
      </p:sp>
      <p:sp>
        <p:nvSpPr>
          <p:cNvPr id="3" name="Slide Number Placeholder 2"/>
          <p:cNvSpPr>
            <a:spLocks noGrp="1"/>
          </p:cNvSpPr>
          <p:nvPr>
            <p:ph type="sldNum" sz="quarter" idx="10"/>
          </p:nvPr>
        </p:nvSpPr>
        <p:spPr/>
        <p:txBody>
          <a:bodyPr/>
          <a:lstStyle/>
          <a:p>
            <a:fld id="{313880FF-B11A-4FA9-B5CC-7226C1B8517C}" type="slidenum">
              <a:rPr lang="en-GB" smtClean="0"/>
              <a:pPr/>
              <a:t>5</a:t>
            </a:fld>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1614238880"/>
              </p:ext>
            </p:extLst>
          </p:nvPr>
        </p:nvGraphicFramePr>
        <p:xfrm>
          <a:off x="228600" y="76200"/>
          <a:ext cx="8839200" cy="6638787"/>
        </p:xfrm>
        <a:graphic>
          <a:graphicData uri="http://schemas.openxmlformats.org/drawingml/2006/table">
            <a:tbl>
              <a:tblPr firstRow="1" bandRow="1">
                <a:tableStyleId>{5C22544A-7EE6-4342-B048-85BDC9FD1C3A}</a:tableStyleId>
              </a:tblPr>
              <a:tblGrid>
                <a:gridCol w="4419600"/>
                <a:gridCol w="4419600"/>
              </a:tblGrid>
              <a:tr h="425001">
                <a:tc>
                  <a:txBody>
                    <a:bodyPr/>
                    <a:lstStyle/>
                    <a:p>
                      <a:pPr algn="ctr"/>
                      <a:r>
                        <a:rPr lang="en-US" dirty="0" smtClean="0"/>
                        <a:t>Company </a:t>
                      </a:r>
                      <a:endParaRPr lang="en-US" dirty="0"/>
                    </a:p>
                  </a:txBody>
                  <a:tcPr/>
                </a:tc>
                <a:tc>
                  <a:txBody>
                    <a:bodyPr/>
                    <a:lstStyle/>
                    <a:p>
                      <a:pPr algn="ctr"/>
                      <a:r>
                        <a:rPr lang="en-US" dirty="0" smtClean="0"/>
                        <a:t>LLP</a:t>
                      </a:r>
                      <a:endParaRPr lang="en-US" dirty="0"/>
                    </a:p>
                  </a:txBody>
                  <a:tcPr/>
                </a:tc>
              </a:tr>
              <a:tr h="1216650">
                <a:tc>
                  <a:txBody>
                    <a:bodyPr/>
                    <a:lstStyle/>
                    <a:p>
                      <a:pPr marL="0" indent="0">
                        <a:buFont typeface="Arial" pitchFamily="34" charset="0"/>
                        <a:buNone/>
                      </a:pPr>
                      <a:r>
                        <a:rPr lang="en-US" sz="1800" kern="1200" dirty="0" smtClean="0">
                          <a:solidFill>
                            <a:schemeClr val="dk1"/>
                          </a:solidFill>
                          <a:effectLst/>
                          <a:latin typeface="+mn-lt"/>
                          <a:ea typeface="+mn-ea"/>
                          <a:cs typeface="+mn-cs"/>
                        </a:rPr>
                        <a:t>Minimum Statutory fee for incorporation of Private Company is Rs.6,000/- and minimum Statutory fee for incorporation of Public Company is </a:t>
                      </a:r>
                      <a:r>
                        <a:rPr lang="en-US" sz="1800" kern="1200" dirty="0" err="1" smtClean="0">
                          <a:solidFill>
                            <a:schemeClr val="dk1"/>
                          </a:solidFill>
                          <a:effectLst/>
                          <a:latin typeface="+mn-lt"/>
                          <a:ea typeface="+mn-ea"/>
                          <a:cs typeface="+mn-cs"/>
                        </a:rPr>
                        <a:t>Rs</a:t>
                      </a:r>
                      <a:r>
                        <a:rPr lang="en-US" sz="1800" kern="1200" dirty="0" smtClean="0">
                          <a:solidFill>
                            <a:schemeClr val="dk1"/>
                          </a:solidFill>
                          <a:effectLst/>
                          <a:latin typeface="+mn-lt"/>
                          <a:ea typeface="+mn-ea"/>
                          <a:cs typeface="+mn-cs"/>
                        </a:rPr>
                        <a:t>. 19,000/-</a:t>
                      </a:r>
                      <a:endParaRPr lang="en-US" dirty="0"/>
                    </a:p>
                  </a:txBody>
                  <a:tcPr/>
                </a:tc>
                <a:tc>
                  <a:txBody>
                    <a:bodyPr/>
                    <a:lstStyle/>
                    <a:p>
                      <a:r>
                        <a:rPr lang="en-US" sz="1800" kern="1200" dirty="0" smtClean="0">
                          <a:solidFill>
                            <a:schemeClr val="dk1"/>
                          </a:solidFill>
                          <a:effectLst/>
                          <a:latin typeface="+mn-lt"/>
                          <a:ea typeface="+mn-ea"/>
                          <a:cs typeface="+mn-cs"/>
                        </a:rPr>
                        <a:t>Minimum cost of Formation of LLP is </a:t>
                      </a:r>
                      <a:r>
                        <a:rPr lang="en-US" sz="1800" kern="1200" dirty="0" err="1" smtClean="0">
                          <a:solidFill>
                            <a:schemeClr val="dk1"/>
                          </a:solidFill>
                          <a:effectLst/>
                          <a:latin typeface="+mn-lt"/>
                          <a:ea typeface="+mn-ea"/>
                          <a:cs typeface="+mn-cs"/>
                        </a:rPr>
                        <a:t>Rs</a:t>
                      </a:r>
                      <a:r>
                        <a:rPr lang="en-US" sz="1800" kern="1200" dirty="0" smtClean="0">
                          <a:solidFill>
                            <a:schemeClr val="dk1"/>
                          </a:solidFill>
                          <a:effectLst/>
                          <a:latin typeface="+mn-lt"/>
                          <a:ea typeface="+mn-ea"/>
                          <a:cs typeface="+mn-cs"/>
                        </a:rPr>
                        <a:t>. 800 only</a:t>
                      </a:r>
                      <a:endParaRPr lang="en-US" dirty="0"/>
                    </a:p>
                  </a:txBody>
                  <a:tcPr/>
                </a:tc>
              </a:tr>
              <a:tr h="374353">
                <a:tc>
                  <a:txBody>
                    <a:bodyPr/>
                    <a:lstStyle/>
                    <a:p>
                      <a:endParaRPr lang="en-US" dirty="0"/>
                    </a:p>
                  </a:txBody>
                  <a:tcPr/>
                </a:tc>
                <a:tc>
                  <a:txBody>
                    <a:bodyPr/>
                    <a:lstStyle/>
                    <a:p>
                      <a:endParaRPr lang="en-US"/>
                    </a:p>
                  </a:txBody>
                  <a:tcPr/>
                </a:tc>
              </a:tr>
              <a:tr h="1047948">
                <a:tc>
                  <a:txBody>
                    <a:bodyPr/>
                    <a:lstStyle/>
                    <a:p>
                      <a:r>
                        <a:rPr lang="en-US" sz="1800" kern="1200" dirty="0" smtClean="0">
                          <a:solidFill>
                            <a:schemeClr val="dk1"/>
                          </a:solidFill>
                          <a:effectLst/>
                          <a:latin typeface="+mn-lt"/>
                          <a:ea typeface="+mn-ea"/>
                          <a:cs typeface="+mn-cs"/>
                        </a:rPr>
                        <a:t>Memorandum and Article of Association is the charter of the company which defines its scope of operation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LLP Agreement is a charter of the LLP which denotes its scope of operation and rights and duties of the partners.</a:t>
                      </a:r>
                    </a:p>
                  </a:txBody>
                  <a:tcPr/>
                </a:tc>
              </a:tr>
              <a:tr h="374353">
                <a:tc>
                  <a:txBody>
                    <a:bodyPr/>
                    <a:lstStyle/>
                    <a:p>
                      <a:endParaRPr lang="en-US"/>
                    </a:p>
                  </a:txBody>
                  <a:tcPr/>
                </a:tc>
                <a:tc>
                  <a:txBody>
                    <a:bodyPr/>
                    <a:lstStyle/>
                    <a:p>
                      <a:endParaRPr lang="en-US"/>
                    </a:p>
                  </a:txBody>
                  <a:tcPr/>
                </a:tc>
              </a:tr>
              <a:tr h="1047948">
                <a:tc>
                  <a:txBody>
                    <a:bodyPr/>
                    <a:lstStyle/>
                    <a:p>
                      <a:r>
                        <a:rPr lang="en-US" sz="1800" kern="1200" dirty="0" smtClean="0">
                          <a:solidFill>
                            <a:schemeClr val="dk1"/>
                          </a:solidFill>
                          <a:effectLst/>
                          <a:latin typeface="+mn-lt"/>
                          <a:ea typeface="+mn-ea"/>
                          <a:cs typeface="+mn-cs"/>
                        </a:rPr>
                        <a:t>2 to 50 members in case of Private Company and Minimum 7 members in case of Public Company.</a:t>
                      </a:r>
                      <a:endParaRPr lang="en-US" dirty="0"/>
                    </a:p>
                  </a:txBody>
                  <a:tcPr/>
                </a:tc>
                <a:tc>
                  <a:txBody>
                    <a:bodyPr/>
                    <a:lstStyle/>
                    <a:p>
                      <a:r>
                        <a:rPr lang="en-US" sz="1800" kern="1200" dirty="0" smtClean="0">
                          <a:solidFill>
                            <a:schemeClr val="dk1"/>
                          </a:solidFill>
                          <a:effectLst/>
                          <a:latin typeface="+mn-lt"/>
                          <a:ea typeface="+mn-ea"/>
                          <a:cs typeface="+mn-cs"/>
                        </a:rPr>
                        <a:t>Minimum 2 partners and their is no limitation of maximum number of partners.</a:t>
                      </a:r>
                      <a:endParaRPr lang="en-US" dirty="0"/>
                    </a:p>
                  </a:txBody>
                  <a:tcPr/>
                </a:tc>
              </a:tr>
              <a:tr h="374353">
                <a:tc>
                  <a:txBody>
                    <a:bodyPr/>
                    <a:lstStyle/>
                    <a:p>
                      <a:endParaRPr lang="en-US"/>
                    </a:p>
                  </a:txBody>
                  <a:tcPr/>
                </a:tc>
                <a:tc>
                  <a:txBody>
                    <a:bodyPr/>
                    <a:lstStyle/>
                    <a:p>
                      <a:endParaRPr lang="en-US"/>
                    </a:p>
                  </a:txBody>
                  <a:tcPr/>
                </a:tc>
              </a:tr>
              <a:tr h="1778181">
                <a:tc>
                  <a:txBody>
                    <a:bodyPr/>
                    <a:lstStyle/>
                    <a:p>
                      <a:r>
                        <a:rPr lang="en-US" sz="1800" kern="1200" dirty="0" smtClean="0">
                          <a:solidFill>
                            <a:schemeClr val="dk1"/>
                          </a:solidFill>
                          <a:effectLst/>
                          <a:latin typeface="+mn-lt"/>
                          <a:ea typeface="+mn-ea"/>
                          <a:cs typeface="+mn-cs"/>
                        </a:rPr>
                        <a:t>In case of death of member, shares are transmitted to the legal heirs.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In case of death of a partner, the legal heirs have the right to get the refund of the capital contribution + share in accumulated profits, if any. Legal heirs will not become partners.</a:t>
                      </a:r>
                    </a:p>
                    <a:p>
                      <a:endParaRPr lang="en-US" dirty="0"/>
                    </a:p>
                  </a:txBody>
                  <a:tcPr/>
                </a:tc>
              </a:tr>
            </a:tbl>
          </a:graphicData>
        </a:graphic>
      </p:graphicFrame>
    </p:spTree>
    <p:extLst>
      <p:ext uri="{BB962C8B-B14F-4D97-AF65-F5344CB8AC3E}">
        <p14:creationId xmlns:p14="http://schemas.microsoft.com/office/powerpoint/2010/main" val="24783247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424000" cy="553998"/>
          </a:xfrm>
        </p:spPr>
        <p:txBody>
          <a:bodyPr/>
          <a:lstStyle/>
          <a:p>
            <a:pPr algn="ctr"/>
            <a:r>
              <a:rPr lang="en-US" sz="3600" dirty="0" smtClean="0">
                <a:solidFill>
                  <a:schemeClr val="tx1"/>
                </a:solidFill>
                <a:effectLst>
                  <a:outerShdw blurRad="38100" dist="38100" dir="2700000" algn="tl">
                    <a:srgbClr val="000000">
                      <a:alpha val="43137"/>
                    </a:srgbClr>
                  </a:outerShdw>
                </a:effectLst>
                <a:latin typeface="+mn-lt"/>
              </a:rPr>
              <a:t>Taxation Impact……</a:t>
            </a:r>
            <a:endParaRPr lang="en-US" sz="3600" dirty="0">
              <a:solidFill>
                <a:schemeClr val="tx1"/>
              </a:solidFill>
              <a:effectLst>
                <a:outerShdw blurRad="38100" dist="38100" dir="2700000" algn="tl">
                  <a:srgbClr val="000000">
                    <a:alpha val="43137"/>
                  </a:srgbClr>
                </a:outerShdw>
              </a:effectLst>
              <a:latin typeface="+mn-lt"/>
            </a:endParaRPr>
          </a:p>
        </p:txBody>
      </p:sp>
      <p:sp>
        <p:nvSpPr>
          <p:cNvPr id="3" name="Slide Number Placeholder 2"/>
          <p:cNvSpPr>
            <a:spLocks noGrp="1"/>
          </p:cNvSpPr>
          <p:nvPr>
            <p:ph type="sldNum" sz="quarter" idx="10"/>
          </p:nvPr>
        </p:nvSpPr>
        <p:spPr/>
        <p:txBody>
          <a:bodyPr/>
          <a:lstStyle/>
          <a:p>
            <a:fld id="{313880FF-B11A-4FA9-B5CC-7226C1B8517C}" type="slidenum">
              <a:rPr lang="en-GB" smtClean="0"/>
              <a:pPr/>
              <a:t>6</a:t>
            </a:fld>
            <a:endParaRPr lang="en-GB" dirty="0"/>
          </a:p>
        </p:txBody>
      </p:sp>
      <p:sp>
        <p:nvSpPr>
          <p:cNvPr id="5" name="TextBox 4"/>
          <p:cNvSpPr txBox="1"/>
          <p:nvPr/>
        </p:nvSpPr>
        <p:spPr>
          <a:xfrm>
            <a:off x="0" y="762000"/>
            <a:ext cx="9144000" cy="7017306"/>
          </a:xfrm>
          <a:prstGeom prst="rect">
            <a:avLst/>
          </a:prstGeom>
          <a:noFill/>
        </p:spPr>
        <p:txBody>
          <a:bodyPr wrap="square" rtlCol="0">
            <a:spAutoFit/>
          </a:bodyPr>
          <a:lstStyle/>
          <a:p>
            <a:pPr marL="285750" indent="-285750">
              <a:buFont typeface="Arial" pitchFamily="34" charset="0"/>
              <a:buChar char="•"/>
            </a:pPr>
            <a:r>
              <a:rPr lang="en-US" dirty="0"/>
              <a:t>LLP’s will be treated as Partnership </a:t>
            </a:r>
            <a:r>
              <a:rPr lang="en-US" dirty="0" smtClean="0"/>
              <a:t>Firms.</a:t>
            </a:r>
          </a:p>
          <a:p>
            <a:endParaRPr lang="en-US" dirty="0" smtClean="0"/>
          </a:p>
          <a:p>
            <a:pPr marL="285750" indent="-285750">
              <a:buFont typeface="Arial" pitchFamily="34" charset="0"/>
              <a:buChar char="•"/>
            </a:pPr>
            <a:r>
              <a:rPr lang="en-US" dirty="0"/>
              <a:t>No surcharge will be levied on income </a:t>
            </a:r>
            <a:r>
              <a:rPr lang="en-US" dirty="0" smtClean="0"/>
              <a:t>tax.</a:t>
            </a:r>
          </a:p>
          <a:p>
            <a:endParaRPr lang="en-US" dirty="0" smtClean="0"/>
          </a:p>
          <a:p>
            <a:pPr marL="285750" indent="-285750">
              <a:buFont typeface="Arial" pitchFamily="34" charset="0"/>
              <a:buChar char="•"/>
            </a:pPr>
            <a:r>
              <a:rPr lang="en-US" dirty="0"/>
              <a:t>Profit will be taxed in the hands of the LLP and not in the hands of the partners</a:t>
            </a:r>
            <a:r>
              <a:rPr lang="en-US" dirty="0" smtClean="0"/>
              <a:t>.</a:t>
            </a:r>
          </a:p>
          <a:p>
            <a:endParaRPr lang="en-US" dirty="0" smtClean="0"/>
          </a:p>
          <a:p>
            <a:pPr marL="285750" indent="-285750">
              <a:buFont typeface="Arial" pitchFamily="34" charset="0"/>
              <a:buChar char="•"/>
            </a:pPr>
            <a:r>
              <a:rPr lang="en-US" dirty="0"/>
              <a:t>Minimum Alternate Tax and Dividend Distribution Tax will not be applicable for LLP</a:t>
            </a:r>
            <a:r>
              <a:rPr lang="en-US" dirty="0" smtClean="0"/>
              <a:t>.</a:t>
            </a:r>
          </a:p>
          <a:p>
            <a:endParaRPr lang="en-US" dirty="0" smtClean="0"/>
          </a:p>
          <a:p>
            <a:pPr marL="285750" indent="-285750">
              <a:buFont typeface="Arial" pitchFamily="34" charset="0"/>
              <a:buChar char="•"/>
            </a:pPr>
            <a:r>
              <a:rPr lang="en-US" dirty="0"/>
              <a:t>Remuneration to partners will be taxed as “Income from Business &amp; Profession</a:t>
            </a:r>
            <a:r>
              <a:rPr lang="en-US" dirty="0" smtClean="0"/>
              <a:t>”.</a:t>
            </a:r>
          </a:p>
          <a:p>
            <a:endParaRPr lang="en-US" dirty="0"/>
          </a:p>
          <a:p>
            <a:pPr marL="285750" indent="-285750">
              <a:buFont typeface="Arial" pitchFamily="34" charset="0"/>
              <a:buChar char="•"/>
            </a:pPr>
            <a:r>
              <a:rPr lang="en-US" dirty="0"/>
              <a:t>No capital gain on conversion of partnership firms into LLP</a:t>
            </a:r>
            <a:r>
              <a:rPr lang="en-US" dirty="0" smtClean="0"/>
              <a:t>.</a:t>
            </a:r>
          </a:p>
          <a:p>
            <a:endParaRPr lang="en-US" dirty="0" smtClean="0"/>
          </a:p>
          <a:p>
            <a:pPr marL="285750" indent="-285750">
              <a:buFont typeface="Arial" pitchFamily="34" charset="0"/>
              <a:buChar char="•"/>
            </a:pPr>
            <a:r>
              <a:rPr lang="en-US" b="1" i="1" u="sng" dirty="0"/>
              <a:t>Designated</a:t>
            </a:r>
            <a:r>
              <a:rPr lang="en-US" dirty="0"/>
              <a:t> Partners will be liable to sign and file the Income Tax return</a:t>
            </a:r>
            <a:r>
              <a:rPr lang="en-US" dirty="0" smtClean="0"/>
              <a:t>.</a:t>
            </a:r>
          </a:p>
          <a:p>
            <a:endParaRPr lang="en-US" dirty="0" smtClean="0"/>
          </a:p>
          <a:p>
            <a:pPr marL="285750" indent="-285750">
              <a:buFont typeface="Arial" pitchFamily="34" charset="0"/>
              <a:buChar char="•"/>
            </a:pPr>
            <a:r>
              <a:rPr lang="en-US" dirty="0"/>
              <a:t>LLP shall not be eligible for presumptive taxation</a:t>
            </a:r>
            <a:r>
              <a:rPr lang="en-US" dirty="0" smtClean="0"/>
              <a:t>.</a:t>
            </a:r>
          </a:p>
          <a:p>
            <a:endParaRPr lang="en-US" dirty="0" smtClean="0"/>
          </a:p>
          <a:p>
            <a:pPr marL="285750" indent="-285750">
              <a:buFont typeface="Arial" pitchFamily="34" charset="0"/>
              <a:buChar char="•"/>
            </a:pPr>
            <a:r>
              <a:rPr lang="en-US" dirty="0"/>
              <a:t>Capital Gain on conversion of Company into LLP will be exempt from tax, if prescribed conditions are complied with</a:t>
            </a:r>
            <a:r>
              <a:rPr lang="en-US" dirty="0" smtClean="0"/>
              <a:t>.</a:t>
            </a:r>
          </a:p>
          <a:p>
            <a:endParaRPr lang="en-US" dirty="0" smtClean="0"/>
          </a:p>
          <a:p>
            <a:pPr marL="285750" indent="-285750">
              <a:buFont typeface="Arial" pitchFamily="34" charset="0"/>
              <a:buChar char="•"/>
            </a:pPr>
            <a:r>
              <a:rPr lang="en-US" dirty="0"/>
              <a:t>On conversion, the successor LLP , will be allowed to carry forward and set off of accumulated loss and unabsorbed depreciation </a:t>
            </a:r>
            <a:r>
              <a:rPr lang="en-US" dirty="0" smtClean="0"/>
              <a:t>allowance.</a:t>
            </a:r>
          </a:p>
          <a:p>
            <a:endParaRPr lang="en-US" dirty="0"/>
          </a:p>
          <a:p>
            <a:r>
              <a:rPr lang="en-US" dirty="0" smtClean="0"/>
              <a:t> </a:t>
            </a:r>
            <a:endParaRPr lang="en-US" dirty="0"/>
          </a:p>
          <a:p>
            <a:endParaRPr lang="en-US" dirty="0"/>
          </a:p>
          <a:p>
            <a:pPr marL="285750" indent="-285750">
              <a:buFont typeface="Arial" pitchFamily="34" charset="0"/>
              <a:buChar char="•"/>
            </a:pPr>
            <a:endParaRPr lang="en-US" dirty="0"/>
          </a:p>
        </p:txBody>
      </p:sp>
    </p:spTree>
    <p:extLst>
      <p:ext uri="{BB962C8B-B14F-4D97-AF65-F5344CB8AC3E}">
        <p14:creationId xmlns:p14="http://schemas.microsoft.com/office/powerpoint/2010/main" val="33844974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553998"/>
          </a:xfrm>
        </p:spPr>
        <p:txBody>
          <a:bodyPr/>
          <a:lstStyle/>
          <a:p>
            <a:pPr algn="ctr"/>
            <a:r>
              <a:rPr lang="en-US" sz="3600" dirty="0" smtClean="0">
                <a:solidFill>
                  <a:schemeClr val="tx1"/>
                </a:solidFill>
                <a:effectLst>
                  <a:outerShdw blurRad="38100" dist="38100" dir="2700000" algn="tl">
                    <a:srgbClr val="000000">
                      <a:alpha val="43137"/>
                    </a:srgbClr>
                  </a:outerShdw>
                </a:effectLst>
                <a:latin typeface="+mn-lt"/>
              </a:rPr>
              <a:t>Starting Trouble for LLP Model</a:t>
            </a:r>
            <a:endParaRPr lang="en-US" sz="3600" dirty="0">
              <a:solidFill>
                <a:schemeClr val="tx1"/>
              </a:solidFill>
              <a:effectLst>
                <a:outerShdw blurRad="38100" dist="38100" dir="2700000" algn="tl">
                  <a:srgbClr val="000000">
                    <a:alpha val="43137"/>
                  </a:srgbClr>
                </a:outerShdw>
              </a:effectLst>
              <a:latin typeface="+mn-lt"/>
            </a:endParaRPr>
          </a:p>
        </p:txBody>
      </p:sp>
      <p:sp>
        <p:nvSpPr>
          <p:cNvPr id="3" name="Slide Number Placeholder 2"/>
          <p:cNvSpPr>
            <a:spLocks noGrp="1"/>
          </p:cNvSpPr>
          <p:nvPr>
            <p:ph type="sldNum" sz="quarter" idx="10"/>
          </p:nvPr>
        </p:nvSpPr>
        <p:spPr/>
        <p:txBody>
          <a:bodyPr/>
          <a:lstStyle/>
          <a:p>
            <a:fld id="{313880FF-B11A-4FA9-B5CC-7226C1B8517C}" type="slidenum">
              <a:rPr lang="en-GB" smtClean="0"/>
              <a:pPr/>
              <a:t>7</a:t>
            </a:fld>
            <a:endParaRPr lang="en-GB" dirty="0"/>
          </a:p>
        </p:txBody>
      </p:sp>
      <p:sp>
        <p:nvSpPr>
          <p:cNvPr id="4" name="TextBox 3"/>
          <p:cNvSpPr txBox="1"/>
          <p:nvPr/>
        </p:nvSpPr>
        <p:spPr>
          <a:xfrm>
            <a:off x="0" y="838200"/>
            <a:ext cx="9144000" cy="3139321"/>
          </a:xfrm>
          <a:prstGeom prst="rect">
            <a:avLst/>
          </a:prstGeom>
          <a:noFill/>
        </p:spPr>
        <p:txBody>
          <a:bodyPr wrap="square" rtlCol="0">
            <a:spAutoFit/>
          </a:bodyPr>
          <a:lstStyle/>
          <a:p>
            <a:pPr marL="285750" indent="-285750">
              <a:buFont typeface="Arial" pitchFamily="34" charset="0"/>
              <a:buChar char="•"/>
            </a:pPr>
            <a:r>
              <a:rPr lang="en-US" sz="2000" dirty="0" err="1" smtClean="0"/>
              <a:t>Realising</a:t>
            </a:r>
            <a:r>
              <a:rPr lang="en-US" sz="2000" dirty="0" smtClean="0"/>
              <a:t> </a:t>
            </a:r>
            <a:r>
              <a:rPr lang="en-US" sz="2000" dirty="0"/>
              <a:t>the significance of LLP as a business vehicle, the Cabinet Committee on Economic Affairs approved foreign direct investment (FDI) in LLPs, with need for Government approval in sectors where 100 per cent investment is otherwise automatically permitted to companies. However, the Reserve Bank of India is yet to notify detailed regulations. The lack of clarity on FDI norms has caused entrepreneurs to rethink their LLP </a:t>
            </a:r>
            <a:r>
              <a:rPr lang="en-US" sz="2000" dirty="0" smtClean="0"/>
              <a:t>plans.</a:t>
            </a:r>
          </a:p>
          <a:p>
            <a:pPr marL="285750" indent="-285750">
              <a:buFont typeface="Arial" pitchFamily="34" charset="0"/>
              <a:buChar char="•"/>
            </a:pPr>
            <a:endParaRPr lang="en-US" dirty="0"/>
          </a:p>
          <a:p>
            <a:pPr marL="285750" indent="-285750">
              <a:buFont typeface="Arial" pitchFamily="34" charset="0"/>
              <a:buChar char="•"/>
            </a:pPr>
            <a:r>
              <a:rPr lang="en-US" sz="2000" dirty="0"/>
              <a:t>In India, overseas borrowings are governed by the Foreign Exchange Management Act. FEMA is not clear on whether LLPs can borrow money from foreign markets. </a:t>
            </a:r>
          </a:p>
        </p:txBody>
      </p:sp>
    </p:spTree>
    <p:extLst>
      <p:ext uri="{BB962C8B-B14F-4D97-AF65-F5344CB8AC3E}">
        <p14:creationId xmlns:p14="http://schemas.microsoft.com/office/powerpoint/2010/main" val="13293778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197"/>
            <a:ext cx="9144000" cy="1354217"/>
          </a:xfrm>
        </p:spPr>
        <p:txBody>
          <a:bodyPr/>
          <a:lstStyle/>
          <a:p>
            <a:pPr algn="ctr"/>
            <a:r>
              <a:rPr lang="en-US" sz="3600" dirty="0">
                <a:solidFill>
                  <a:schemeClr val="tx1"/>
                </a:solidFill>
                <a:effectLst>
                  <a:outerShdw blurRad="38100" dist="38100" dir="2700000" algn="tl">
                    <a:srgbClr val="000000">
                      <a:alpha val="43137"/>
                    </a:srgbClr>
                  </a:outerShdw>
                </a:effectLst>
                <a:latin typeface="+mn-lt"/>
              </a:rPr>
              <a:t>CA’s looking out to practice</a:t>
            </a:r>
            <a:r>
              <a:rPr lang="en-US" dirty="0">
                <a:solidFill>
                  <a:schemeClr val="tx1"/>
                </a:solidFill>
                <a:effectLst>
                  <a:outerShdw blurRad="38100" dist="38100" dir="2700000" algn="tl">
                    <a:srgbClr val="000000">
                      <a:alpha val="43137"/>
                    </a:srgbClr>
                  </a:outerShdw>
                </a:effectLst>
              </a:rPr>
              <a:t/>
            </a:r>
            <a:br>
              <a:rPr lang="en-US" dirty="0">
                <a:solidFill>
                  <a:schemeClr val="tx1"/>
                </a:solidFill>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sp>
        <p:nvSpPr>
          <p:cNvPr id="3" name="Slide Number Placeholder 2"/>
          <p:cNvSpPr>
            <a:spLocks noGrp="1"/>
          </p:cNvSpPr>
          <p:nvPr>
            <p:ph type="sldNum" sz="quarter" idx="10"/>
          </p:nvPr>
        </p:nvSpPr>
        <p:spPr/>
        <p:txBody>
          <a:bodyPr/>
          <a:lstStyle/>
          <a:p>
            <a:fld id="{313880FF-B11A-4FA9-B5CC-7226C1B8517C}" type="slidenum">
              <a:rPr lang="en-GB" smtClean="0"/>
              <a:pPr/>
              <a:t>8</a:t>
            </a:fld>
            <a:endParaRPr lang="en-GB" dirty="0"/>
          </a:p>
        </p:txBody>
      </p:sp>
      <p:sp>
        <p:nvSpPr>
          <p:cNvPr id="4" name="TextBox 3"/>
          <p:cNvSpPr txBox="1"/>
          <p:nvPr/>
        </p:nvSpPr>
        <p:spPr>
          <a:xfrm>
            <a:off x="0" y="762000"/>
            <a:ext cx="9144000" cy="3108543"/>
          </a:xfrm>
          <a:prstGeom prst="rect">
            <a:avLst/>
          </a:prstGeom>
          <a:noFill/>
        </p:spPr>
        <p:txBody>
          <a:bodyPr wrap="square" rtlCol="0">
            <a:spAutoFit/>
          </a:bodyPr>
          <a:lstStyle/>
          <a:p>
            <a:pPr marL="285750" indent="-285750">
              <a:buFont typeface="Arial" pitchFamily="34" charset="0"/>
              <a:buChar char="•"/>
            </a:pPr>
            <a:r>
              <a:rPr lang="en-US" sz="2000" dirty="0"/>
              <a:t>LLP is already a renowned business organization worldwide and most of big professional firms like PWC, </a:t>
            </a:r>
            <a:r>
              <a:rPr lang="en-US" sz="2000" dirty="0" smtClean="0"/>
              <a:t>EY </a:t>
            </a:r>
            <a:r>
              <a:rPr lang="en-US" sz="2000" dirty="0"/>
              <a:t>etc. are registered in form of LLP. </a:t>
            </a:r>
            <a:endParaRPr lang="en-US" sz="2000" dirty="0" smtClean="0"/>
          </a:p>
          <a:p>
            <a:pPr marL="285750" indent="-285750">
              <a:buFont typeface="Arial" pitchFamily="34" charset="0"/>
              <a:buChar char="•"/>
            </a:pPr>
            <a:endParaRPr lang="en-US" dirty="0"/>
          </a:p>
          <a:p>
            <a:pPr marL="285750" indent="-285750">
              <a:buFont typeface="Arial" pitchFamily="34" charset="0"/>
              <a:buChar char="•"/>
            </a:pPr>
            <a:r>
              <a:rPr lang="en-US" sz="2000" dirty="0"/>
              <a:t>The concept of LLP offers great opportunity to professionals like CA/CS/CWA/Advocates to develop, as now they can enter into partnerships with professionals of different disciplines for instance, a CS can enter into partnership with </a:t>
            </a:r>
            <a:r>
              <a:rPr lang="en-US" sz="2000" dirty="0" smtClean="0"/>
              <a:t>CA</a:t>
            </a:r>
          </a:p>
          <a:p>
            <a:pPr marL="285750" indent="-285750">
              <a:buFont typeface="Arial" pitchFamily="34" charset="0"/>
              <a:buChar char="•"/>
            </a:pPr>
            <a:endParaRPr lang="en-US" dirty="0"/>
          </a:p>
          <a:p>
            <a:pPr marL="285750" indent="-285750">
              <a:buFont typeface="Arial" pitchFamily="34" charset="0"/>
              <a:buChar char="•"/>
            </a:pPr>
            <a:r>
              <a:rPr lang="en-US" sz="2000" dirty="0" smtClean="0"/>
              <a:t>Let’s read through the Chartered Accountants Act, 1949 to get precise knowledge and inputs on the above. </a:t>
            </a:r>
            <a:endParaRPr lang="en-US" sz="2000" dirty="0"/>
          </a:p>
        </p:txBody>
      </p:sp>
    </p:spTree>
    <p:extLst>
      <p:ext uri="{BB962C8B-B14F-4D97-AF65-F5344CB8AC3E}">
        <p14:creationId xmlns:p14="http://schemas.microsoft.com/office/powerpoint/2010/main" val="891806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0"/>
          </p:nvPr>
        </p:nvSpPr>
        <p:spPr/>
        <p:txBody>
          <a:bodyPr/>
          <a:lstStyle/>
          <a:p>
            <a:fld id="{313880FF-B11A-4FA9-B5CC-7226C1B8517C}" type="slidenum">
              <a:rPr lang="en-GB" smtClean="0"/>
              <a:pPr/>
              <a:t>9</a:t>
            </a:fld>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1" y="304800"/>
            <a:ext cx="8915400" cy="6400799"/>
          </a:xfrm>
          <a:prstGeom prst="rect">
            <a:avLst/>
          </a:prstGeom>
        </p:spPr>
      </p:pic>
    </p:spTree>
    <p:extLst>
      <p:ext uri="{BB962C8B-B14F-4D97-AF65-F5344CB8AC3E}">
        <p14:creationId xmlns:p14="http://schemas.microsoft.com/office/powerpoint/2010/main" val="2226776468"/>
      </p:ext>
    </p:extLst>
  </p:cSld>
  <p:clrMapOvr>
    <a:masterClrMapping/>
  </p:clrMapOvr>
  <p:timing>
    <p:tnLst>
      <p:par>
        <p:cTn id="1" dur="indefinite" restart="never" nodeType="tmRoot"/>
      </p:par>
    </p:tnLst>
  </p:timing>
</p:sld>
</file>

<file path=ppt/theme/theme1.xml><?xml version="1.0" encoding="utf-8"?>
<a:theme xmlns:a="http://schemas.openxmlformats.org/drawingml/2006/main" name="DHS">
  <a:themeElements>
    <a:clrScheme name="Deloitte">
      <a:dk1>
        <a:srgbClr val="000000"/>
      </a:dk1>
      <a:lt1>
        <a:srgbClr val="FFFFFF"/>
      </a:lt1>
      <a:dk2>
        <a:srgbClr val="002776"/>
      </a:dk2>
      <a:lt2>
        <a:srgbClr val="FFFFFF"/>
      </a:lt2>
      <a:accent1>
        <a:srgbClr val="002776"/>
      </a:accent1>
      <a:accent2>
        <a:srgbClr val="92D400"/>
      </a:accent2>
      <a:accent3>
        <a:srgbClr val="00A1DE"/>
      </a:accent3>
      <a:accent4>
        <a:srgbClr val="3C8A2E"/>
      </a:accent4>
      <a:accent5>
        <a:srgbClr val="72C7E7"/>
      </a:accent5>
      <a:accent6>
        <a:srgbClr val="C9DD03"/>
      </a:accent6>
      <a:hlink>
        <a:srgbClr val="00A1DE"/>
      </a:hlink>
      <a:folHlink>
        <a:srgbClr val="72C7E7"/>
      </a:folHlink>
    </a:clrScheme>
    <a:fontScheme name="Deloitt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181</TotalTime>
  <Words>675</Words>
  <Application>Microsoft Office PowerPoint</Application>
  <PresentationFormat>On-screen Show (4:3)</PresentationFormat>
  <Paragraphs>98</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DHS</vt:lpstr>
      <vt:lpstr>Limited Liability Partnership - LLP</vt:lpstr>
      <vt:lpstr>Points of Discussion……….</vt:lpstr>
      <vt:lpstr>PowerPoint Presentation</vt:lpstr>
      <vt:lpstr>Features Of A LLP</vt:lpstr>
      <vt:lpstr>PowerPoint Presentation</vt:lpstr>
      <vt:lpstr>Taxation Impact……</vt:lpstr>
      <vt:lpstr>Starting Trouble for LLP Model</vt:lpstr>
      <vt:lpstr>CA’s looking out to practice </vt:lpstr>
      <vt:lpstr>PowerPoint Presentation</vt:lpstr>
    </vt:vector>
  </TitlesOfParts>
  <Company>Deloitte Touche Tohmatsu Services,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Agarwal, Salin (IN - Bangalore)</dc:creator>
  <cp:lastModifiedBy>Agarwal, Salin (IN - Bangalore)</cp:lastModifiedBy>
  <cp:revision>17</cp:revision>
  <dcterms:created xsi:type="dcterms:W3CDTF">2013-08-16T19:52:10Z</dcterms:created>
  <dcterms:modified xsi:type="dcterms:W3CDTF">2013-09-08T14:01:31Z</dcterms:modified>
</cp:coreProperties>
</file>