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935395-8B80-403E-BD4B-88E68E50F761}" type="datetimeFigureOut">
              <a:rPr lang="en-US" smtClean="0"/>
              <a:pPr/>
              <a:t>30-Jan-2014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56BDEB-5150-4B0A-A589-74E6372F257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Maiandra GD" pitchFamily="34" charset="0"/>
              </a:rPr>
              <a:t>FINANACIAL SERVICES IN INDIA</a:t>
            </a:r>
          </a:p>
          <a:p>
            <a:endParaRPr lang="en-US" dirty="0">
              <a:latin typeface="Maiandra GD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Maiandra GD" pitchFamily="34" charset="0"/>
              </a:rPr>
              <a:t>FSI</a:t>
            </a:r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aiandra GD" pitchFamily="34" charset="0"/>
              </a:rPr>
              <a:t>Types: </a:t>
            </a:r>
            <a:endParaRPr lang="en-US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Maiandra GD" pitchFamily="34" charset="0"/>
              </a:rPr>
              <a:t>banking 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Insurance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Mutual funds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Private equity and FII</a:t>
            </a:r>
          </a:p>
          <a:p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Maiandra GD" pitchFamily="34" charset="0"/>
              </a:rPr>
              <a:t>Indian Financial System – An Overview</a:t>
            </a:r>
            <a:endParaRPr lang="en-US" sz="4000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Upto</a:t>
            </a:r>
            <a:r>
              <a:rPr lang="en-US" dirty="0" smtClean="0"/>
              <a:t> 1951          : </a:t>
            </a:r>
            <a:r>
              <a:rPr lang="en-US" dirty="0" err="1" smtClean="0"/>
              <a:t>pvt</a:t>
            </a:r>
            <a:r>
              <a:rPr lang="en-US" dirty="0" smtClean="0"/>
              <a:t> sector</a:t>
            </a:r>
          </a:p>
          <a:p>
            <a:endParaRPr lang="en-US" dirty="0" smtClean="0"/>
          </a:p>
          <a:p>
            <a:r>
              <a:rPr lang="en-US" dirty="0" smtClean="0"/>
              <a:t>1951 to 1990      : pubic sector</a:t>
            </a:r>
          </a:p>
          <a:p>
            <a:endParaRPr lang="en-US" dirty="0" smtClean="0"/>
          </a:p>
          <a:p>
            <a:r>
              <a:rPr lang="en-US" dirty="0" smtClean="0"/>
              <a:t>Early nineties  : privatization</a:t>
            </a:r>
          </a:p>
          <a:p>
            <a:endParaRPr lang="en-US" dirty="0" smtClean="0"/>
          </a:p>
          <a:p>
            <a:r>
              <a:rPr lang="en-US" dirty="0" smtClean="0"/>
              <a:t>Present status : globalization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Maiandra GD" pitchFamily="34" charset="0"/>
              </a:rPr>
              <a:t>BANKING</a:t>
            </a:r>
            <a:endParaRPr lang="en-US" sz="4000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Banking sector holding over 60% of total assets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Recently finance ministry ask public sector banks to become insurance brokers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Private sector bank offer insurance products</a:t>
            </a:r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Maiandra GD" pitchFamily="34" charset="0"/>
              </a:rPr>
              <a:t>Insurance</a:t>
            </a:r>
            <a:endParaRPr lang="en-US" sz="4000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Now insurance companies have more freedom to invest IT and PHARMA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IRDA now increase sector specific limit from 15% to 20%</a:t>
            </a:r>
          </a:p>
          <a:p>
            <a:endParaRPr lang="en-US" dirty="0" smtClean="0">
              <a:latin typeface="Maiandra GD" pitchFamily="34" charset="0"/>
            </a:endParaRPr>
          </a:p>
          <a:p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Maiandra GD" pitchFamily="34" charset="0"/>
              </a:rPr>
              <a:t>Mutual funds</a:t>
            </a:r>
            <a:endParaRPr lang="en-US" sz="4000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Asset grew from 7.93 trillion to 8.78 trillion </a:t>
            </a:r>
            <a:r>
              <a:rPr lang="en-US" dirty="0" err="1" smtClean="0">
                <a:latin typeface="Maiandra GD" pitchFamily="34" charset="0"/>
              </a:rPr>
              <a:t>ie</a:t>
            </a:r>
            <a:r>
              <a:rPr lang="en-US" dirty="0" smtClean="0">
                <a:latin typeface="Maiandra GD" pitchFamily="34" charset="0"/>
              </a:rPr>
              <a:t> 11%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There are about 44 fund houses HDFC MF is single house manage AUM (</a:t>
            </a:r>
            <a:r>
              <a:rPr lang="en-US" sz="2400" dirty="0" smtClean="0">
                <a:latin typeface="Maiandra GD" pitchFamily="34" charset="0"/>
              </a:rPr>
              <a:t>assets under management) 1.09 trillion ( 7.5% growth )</a:t>
            </a:r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rmAutofit fontScale="90000"/>
          </a:bodyPr>
          <a:lstStyle/>
          <a:p>
            <a:endParaRPr lang="en-US" sz="4000" dirty="0">
              <a:latin typeface="Maiandra G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Maiandra GD" pitchFamily="34" charset="0"/>
              </a:rPr>
              <a:t>Now FSI has well diversified and good growth rate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err="1" smtClean="0">
                <a:latin typeface="Maiandra GD" pitchFamily="34" charset="0"/>
              </a:rPr>
              <a:t>Govt</a:t>
            </a:r>
            <a:r>
              <a:rPr lang="en-US" dirty="0" smtClean="0">
                <a:latin typeface="Maiandra GD" pitchFamily="34" charset="0"/>
              </a:rPr>
              <a:t> introduce reforms to liberalize, regulate and enhance FSI match with international practices</a:t>
            </a:r>
          </a:p>
          <a:p>
            <a:endParaRPr lang="en-US" dirty="0" smtClean="0">
              <a:latin typeface="Maiandra GD" pitchFamily="34" charset="0"/>
            </a:endParaRPr>
          </a:p>
          <a:p>
            <a:r>
              <a:rPr lang="en-US" dirty="0" smtClean="0">
                <a:latin typeface="Maiandra GD" pitchFamily="34" charset="0"/>
              </a:rPr>
              <a:t>In future FS brighter than ever before.</a:t>
            </a:r>
          </a:p>
          <a:p>
            <a:endParaRPr lang="en-US" dirty="0" smtClean="0">
              <a:latin typeface="Maiandra GD" pitchFamily="34" charset="0"/>
            </a:endParaRPr>
          </a:p>
          <a:p>
            <a:endParaRPr lang="en-US" dirty="0" smtClean="0">
              <a:latin typeface="Maiandra GD" pitchFamily="34" charset="0"/>
            </a:endParaRPr>
          </a:p>
          <a:p>
            <a:pPr algn="r">
              <a:buNone/>
            </a:pPr>
            <a:r>
              <a:rPr lang="en-US" dirty="0" smtClean="0">
                <a:latin typeface="Maiandra GD" pitchFamily="34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</TotalTime>
  <Words>162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FSI</vt:lpstr>
      <vt:lpstr>Types: </vt:lpstr>
      <vt:lpstr>Indian Financial System – An Overview</vt:lpstr>
      <vt:lpstr>BANKING</vt:lpstr>
      <vt:lpstr>Insurance</vt:lpstr>
      <vt:lpstr>Mutual funds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FDI</dc:title>
  <dc:creator>user</dc:creator>
  <cp:lastModifiedBy>user</cp:lastModifiedBy>
  <cp:revision>18</cp:revision>
  <dcterms:created xsi:type="dcterms:W3CDTF">2014-01-29T13:54:06Z</dcterms:created>
  <dcterms:modified xsi:type="dcterms:W3CDTF">2014-01-30T01:42:01Z</dcterms:modified>
</cp:coreProperties>
</file>