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6" r:id="rId3"/>
    <p:sldId id="257" r:id="rId4"/>
    <p:sldId id="258" r:id="rId5"/>
    <p:sldId id="259" r:id="rId6"/>
    <p:sldId id="266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0E5582-48C1-4DF0-86B4-021C42598610}" type="datetimeFigureOut">
              <a:rPr lang="en-US" smtClean="0"/>
              <a:t>8/4/2000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1C5B27E-0DFA-4136-B7EF-DCC7F4CE2A49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819400"/>
            <a:ext cx="8763000" cy="35814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opperplate Gothic Light" pitchFamily="34" charset="0"/>
              </a:rPr>
              <a:t>Take Charge of your Finances </a:t>
            </a:r>
            <a:endParaRPr lang="en-US" sz="3600" dirty="0" smtClean="0">
              <a:latin typeface="Copperplate Gothic Light" pitchFamily="34" charset="0"/>
            </a:endParaRPr>
          </a:p>
          <a:p>
            <a:pPr algn="l"/>
            <a:r>
              <a:rPr lang="en-US" sz="1800" b="0" cap="none" spc="0" dirty="0" smtClean="0">
                <a:latin typeface="Copperplate Gothic Light" pitchFamily="34" charset="0"/>
              </a:rPr>
              <a:t>                                                       </a:t>
            </a:r>
            <a:endParaRPr lang="en-US" sz="1800" b="0" cap="none" spc="0" dirty="0">
              <a:latin typeface="Copperplate Gothic Light" pitchFamily="34" charset="0"/>
            </a:endParaRPr>
          </a:p>
          <a:p>
            <a:pPr algn="l"/>
            <a:endParaRPr lang="en-US" sz="1800" b="0" cap="none" spc="0" dirty="0">
              <a:latin typeface="Copperplate Gothic Light" pitchFamily="34" charset="0"/>
            </a:endParaRPr>
          </a:p>
          <a:p>
            <a:pPr algn="l"/>
            <a:r>
              <a:rPr lang="en-US" sz="2400" b="0" cap="none" spc="0" dirty="0" smtClean="0"/>
              <a:t>Submitted by-                                   </a:t>
            </a:r>
          </a:p>
          <a:p>
            <a:pPr algn="l"/>
            <a:r>
              <a:rPr lang="en-US" sz="2400" b="0" cap="none" spc="0" dirty="0" err="1" smtClean="0"/>
              <a:t>Ankita</a:t>
            </a:r>
            <a:r>
              <a:rPr lang="en-US" sz="2400" b="0" cap="none" spc="0" dirty="0" smtClean="0"/>
              <a:t> </a:t>
            </a:r>
            <a:r>
              <a:rPr lang="en-US" sz="2400" b="0" cap="none" spc="0" dirty="0" err="1" smtClean="0"/>
              <a:t>Pabale</a:t>
            </a:r>
            <a:endParaRPr lang="en-US" sz="2400" b="0" cap="none" spc="0" dirty="0" smtClean="0"/>
          </a:p>
          <a:p>
            <a:pPr algn="l"/>
            <a:r>
              <a:rPr lang="en-US" sz="2400" b="0" cap="none" spc="0" dirty="0" smtClean="0">
                <a:latin typeface="Arial" pitchFamily="34" charset="0"/>
                <a:cs typeface="Arial" pitchFamily="34" charset="0"/>
              </a:rPr>
              <a:t>WRO0528075</a:t>
            </a:r>
            <a:endParaRPr lang="en-US" sz="2400" b="0" cap="none" spc="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b="0" cap="none" spc="0" dirty="0" smtClean="0"/>
          </a:p>
          <a:p>
            <a:pPr algn="l"/>
            <a:endParaRPr lang="en-US" sz="2400" b="0" cap="none" spc="0" dirty="0" smtClean="0"/>
          </a:p>
          <a:p>
            <a:pPr algn="l"/>
            <a:endParaRPr lang="en-US" sz="2400" b="0" cap="none" spc="0" dirty="0" smtClean="0"/>
          </a:p>
          <a:p>
            <a:endParaRPr lang="en-US" sz="5400" dirty="0"/>
          </a:p>
          <a:p>
            <a:endParaRPr lang="en-US" sz="5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3716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latin typeface="Copperplate Gothic Light" pitchFamily="34" charset="0"/>
              </a:rPr>
              <a:t>ONLINE BANKING</a:t>
            </a:r>
            <a:r>
              <a:rPr lang="en-US" sz="4400" dirty="0">
                <a:latin typeface="Copperplate Gothic Light" pitchFamily="34" charset="0"/>
              </a:rPr>
              <a:t/>
            </a:r>
            <a:br>
              <a:rPr lang="en-US" sz="4400" dirty="0">
                <a:latin typeface="Copperplate Gothic Light" pitchFamily="34" charset="0"/>
              </a:rPr>
            </a:br>
            <a:endParaRPr lang="en-US" dirty="0"/>
          </a:p>
        </p:txBody>
      </p:sp>
      <p:pic>
        <p:nvPicPr>
          <p:cNvPr id="1026" name="Picture 2" descr="F:\ \online-bank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4191000"/>
            <a:ext cx="24130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286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strategy of bank is to provide value added service &amp; product to the customer, utilizing the internet extensively</a:t>
            </a:r>
          </a:p>
          <a:p>
            <a:r>
              <a:rPr lang="en-US" dirty="0" smtClean="0"/>
              <a:t>The main aim is to making transaction through online possess &amp; make customer more beneficial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66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2209800"/>
            <a:ext cx="5562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Thank You</a:t>
            </a:r>
            <a:endParaRPr lang="en-US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5389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 Covered…..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Online Banking</a:t>
            </a:r>
          </a:p>
          <a:p>
            <a:r>
              <a:rPr lang="en-US" dirty="0" smtClean="0"/>
              <a:t>Features</a:t>
            </a:r>
          </a:p>
          <a:p>
            <a:r>
              <a:rPr lang="en-US" dirty="0" smtClean="0"/>
              <a:t>Benefits</a:t>
            </a:r>
          </a:p>
          <a:p>
            <a:r>
              <a:rPr lang="en-US" dirty="0" smtClean="0"/>
              <a:t>Drawbacks</a:t>
            </a:r>
          </a:p>
          <a:p>
            <a:r>
              <a:rPr lang="en-US" dirty="0" smtClean="0"/>
              <a:t>Security Features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922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Banking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Online Banking allows customers to conduct financial transactions on a secure website operated by the institution.</a:t>
            </a:r>
          </a:p>
          <a:p>
            <a:r>
              <a:rPr lang="en-US" dirty="0" smtClean="0"/>
              <a:t>It may include of any transaction related to online usage.</a:t>
            </a:r>
          </a:p>
          <a:p>
            <a:r>
              <a:rPr lang="en-US" dirty="0" smtClean="0"/>
              <a:t>To access a financial institutions online banking facility, a customer having internet must register with the institution &amp; set up some password for customer verification.</a:t>
            </a:r>
          </a:p>
        </p:txBody>
      </p:sp>
    </p:spTree>
    <p:extLst>
      <p:ext uri="{BB962C8B-B14F-4D97-AF65-F5344CB8AC3E}">
        <p14:creationId xmlns:p14="http://schemas.microsoft.com/office/powerpoint/2010/main" val="349795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487375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 bank customer can perform some non-transactional tasks through online , including-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Funds transfer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Bill payments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Investment purchase or sale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Viewing account balances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Viewing recent transaction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Downloading bank statements             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Viewing images of paid </a:t>
            </a:r>
            <a:r>
              <a:rPr lang="en-US" sz="2400" dirty="0" err="1" smtClean="0"/>
              <a:t>cheques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Ordering </a:t>
            </a:r>
            <a:r>
              <a:rPr lang="en-US" sz="2400" dirty="0" err="1" smtClean="0"/>
              <a:t>cheque</a:t>
            </a:r>
            <a:r>
              <a:rPr lang="en-US" sz="2400" dirty="0" smtClean="0"/>
              <a:t> books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2050" name="Picture 2" descr="F:\ 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038600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457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BANKING GRAPH</a:t>
            </a:r>
            <a:endParaRPr lang="en-US" dirty="0"/>
          </a:p>
        </p:txBody>
      </p:sp>
      <p:pic>
        <p:nvPicPr>
          <p:cNvPr id="3074" name="Picture 2" descr="F:\ \graph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2931" y="1765300"/>
            <a:ext cx="5381625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323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ONLINE BANKING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Anytime banking &amp; anywhere banking</a:t>
            </a:r>
          </a:p>
          <a:p>
            <a:r>
              <a:rPr lang="en-US" dirty="0" smtClean="0"/>
              <a:t>Reduction in cost of transaction</a:t>
            </a:r>
          </a:p>
          <a:p>
            <a:r>
              <a:rPr lang="en-US" dirty="0" smtClean="0"/>
              <a:t>Easy to make utility payment</a:t>
            </a:r>
          </a:p>
          <a:p>
            <a:r>
              <a:rPr lang="en-US" dirty="0" smtClean="0"/>
              <a:t>Online purchase</a:t>
            </a:r>
          </a:p>
          <a:p>
            <a:r>
              <a:rPr lang="en-US" dirty="0" smtClean="0"/>
              <a:t>Service is available 24x7</a:t>
            </a:r>
          </a:p>
          <a:p>
            <a:r>
              <a:rPr lang="en-US" dirty="0" smtClean="0"/>
              <a:t>Online banking is much cheaper for the bank. A survey says the online banking costs only 10%</a:t>
            </a:r>
            <a:r>
              <a:rPr lang="en-US" dirty="0"/>
              <a:t> </a:t>
            </a:r>
            <a:r>
              <a:rPr lang="en-US" dirty="0" smtClean="0"/>
              <a:t>of branch services</a:t>
            </a:r>
          </a:p>
        </p:txBody>
      </p:sp>
      <p:pic>
        <p:nvPicPr>
          <p:cNvPr id="4098" name="Picture 2" descr="F:\ \12_4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940" y="1981201"/>
            <a:ext cx="209696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627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DRAWBACKS OF ONLINE BANKING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Difficult in adoption of technology</a:t>
            </a:r>
          </a:p>
          <a:p>
            <a:r>
              <a:rPr lang="en-US" dirty="0" smtClean="0"/>
              <a:t>Bank site changes</a:t>
            </a:r>
          </a:p>
          <a:p>
            <a:r>
              <a:rPr lang="en-US" dirty="0" smtClean="0"/>
              <a:t>Need an account with an Internet Service Provider</a:t>
            </a:r>
          </a:p>
          <a:p>
            <a:r>
              <a:rPr lang="en-US" dirty="0" smtClean="0"/>
              <a:t>Security concern, like “hackers” accessing your bank account</a:t>
            </a:r>
          </a:p>
          <a:p>
            <a:r>
              <a:rPr lang="en-US" dirty="0" smtClean="0"/>
              <a:t>Must have basic computer skills &amp; internet knowledge</a:t>
            </a:r>
          </a:p>
        </p:txBody>
      </p:sp>
    </p:spTree>
    <p:extLst>
      <p:ext uri="{BB962C8B-B14F-4D97-AF65-F5344CB8AC3E}">
        <p14:creationId xmlns:p14="http://schemas.microsoft.com/office/powerpoint/2010/main" val="3458398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Security is a primary concern in internet banking</a:t>
            </a:r>
          </a:p>
          <a:p>
            <a:r>
              <a:rPr lang="en-US" dirty="0" smtClean="0"/>
              <a:t>SSL(secure sockets layer) protocol is used to ensure data security between customer browser &amp; web server</a:t>
            </a:r>
          </a:p>
          <a:p>
            <a:r>
              <a:rPr lang="en-US" dirty="0" smtClean="0"/>
              <a:t>Customer database is protected by double firewalls</a:t>
            </a:r>
          </a:p>
          <a:p>
            <a:r>
              <a:rPr lang="en-US" dirty="0" smtClean="0"/>
              <a:t>User name &amp; pins</a:t>
            </a:r>
          </a:p>
          <a:p>
            <a:r>
              <a:rPr lang="en-US" dirty="0" smtClean="0"/>
              <a:t>Anti-virus</a:t>
            </a:r>
          </a:p>
        </p:txBody>
      </p:sp>
      <p:pic>
        <p:nvPicPr>
          <p:cNvPr id="5122" name="Picture 2" descr="F:\ \security features 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962400"/>
            <a:ext cx="3352800" cy="227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987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SAFETY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Change your password periodically</a:t>
            </a:r>
          </a:p>
          <a:p>
            <a:r>
              <a:rPr lang="en-US" dirty="0" smtClean="0"/>
              <a:t>Review your bank accounts frequently</a:t>
            </a:r>
          </a:p>
          <a:p>
            <a:r>
              <a:rPr lang="en-US" dirty="0" smtClean="0"/>
              <a:t>Try to low limit credit card for internet transaction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821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115</TotalTime>
  <Words>306</Words>
  <Application>Microsoft Office PowerPoint</Application>
  <PresentationFormat>On-screen Show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Pushpin</vt:lpstr>
      <vt:lpstr>Civic</vt:lpstr>
      <vt:lpstr>ONLINE BANKING </vt:lpstr>
      <vt:lpstr>Topic Covered…..</vt:lpstr>
      <vt:lpstr>Online Banking</vt:lpstr>
      <vt:lpstr>FEATURES</vt:lpstr>
      <vt:lpstr>ONLINE BANKING GRAPH</vt:lpstr>
      <vt:lpstr>BENEFITS OF ONLINE BANKING</vt:lpstr>
      <vt:lpstr>DRAWBACKS OF ONLINE BANKING</vt:lpstr>
      <vt:lpstr>SECURITY FEATURES</vt:lpstr>
      <vt:lpstr>SAMPLE SAFETY MEASURES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20</cp:revision>
  <dcterms:created xsi:type="dcterms:W3CDTF">2001-03-31T12:50:24Z</dcterms:created>
  <dcterms:modified xsi:type="dcterms:W3CDTF">2000-08-04T07:14:15Z</dcterms:modified>
</cp:coreProperties>
</file>