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50000">
    <p:dissolve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50000">
    <p:dissolve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50000">
    <p:dissolve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3686145-A29C-4279-86E1-0C5071AC8FEA}" type="datetimeFigureOut">
              <a:rPr lang="en-US" smtClean="0"/>
              <a:t>2/13/2013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C2F4AF3-E678-4237-A34C-82E15C850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50000">
    <p:dissolve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GREAT PEOPLE GREAT SAYINGS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372599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"/>
            <a:ext cx="9143999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6857999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5000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46</TotalTime>
  <Words>4</Words>
  <Application>Microsoft Office PowerPoint</Application>
  <PresentationFormat>On-screen Show (4:3)</PresentationFormat>
  <Paragraphs>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Opulent</vt:lpstr>
      <vt:lpstr>GREAT PEOPLE GREAT SAYINGS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CHARITHA</dc:creator>
  <cp:lastModifiedBy>CHARITHA</cp:lastModifiedBy>
  <cp:revision>8</cp:revision>
  <dcterms:created xsi:type="dcterms:W3CDTF">2013-02-13T05:38:57Z</dcterms:created>
  <dcterms:modified xsi:type="dcterms:W3CDTF">2013-02-13T06:25:09Z</dcterms:modified>
</cp:coreProperties>
</file>