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74" r:id="rId1"/>
  </p:sldMasterIdLst>
  <p:notesMasterIdLst>
    <p:notesMasterId r:id="rId8"/>
  </p:notesMasterIdLst>
  <p:handoutMasterIdLst>
    <p:handoutMasterId r:id="rId9"/>
  </p:handoutMasterIdLst>
  <p:sldIdLst>
    <p:sldId id="263" r:id="rId2"/>
    <p:sldId id="264" r:id="rId3"/>
    <p:sldId id="275" r:id="rId4"/>
    <p:sldId id="265" r:id="rId5"/>
    <p:sldId id="267" r:id="rId6"/>
    <p:sldId id="260" r:id="rId7"/>
  </p:sldIdLst>
  <p:sldSz cx="12192000" cy="6858000"/>
  <p:notesSz cx="6662738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shika" initials="r" lastIdx="8" clrIdx="0">
    <p:extLst/>
  </p:cmAuthor>
  <p:cmAuthor id="2" name="Meghana" initials="M" lastIdx="4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88538" autoAdjust="0"/>
  </p:normalViewPr>
  <p:slideViewPr>
    <p:cSldViewPr snapToGrid="0">
      <p:cViewPr varScale="1">
        <p:scale>
          <a:sx n="66" d="100"/>
          <a:sy n="66" d="100"/>
        </p:scale>
        <p:origin x="91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D64D1-64BA-4BA8-9934-06E5BBD772CF}" type="datetimeFigureOut">
              <a:rPr lang="en-IN" smtClean="0"/>
              <a:t>06-02-2020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4010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3D114-948E-46E0-B5C0-06AEB6A5A8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1609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1EA08FE-C583-445E-964B-36DCFE31E675}" type="datetimeFigureOut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N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274" y="4777194"/>
            <a:ext cx="533019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N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4010" y="9428584"/>
            <a:ext cx="2887186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1778676-10C6-4C39-8026-ED3245729754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8917167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/>
          <a:srcRect l="-1170" r="9237"/>
          <a:stretch/>
        </p:blipFill>
        <p:spPr>
          <a:xfrm>
            <a:off x="639260" y="614078"/>
            <a:ext cx="1429085" cy="1330610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90150" y="1792288"/>
            <a:ext cx="990600" cy="304800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A51B8DD-565D-404B-A7D8-20F3BF89DC5F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60644" y="3226594"/>
            <a:ext cx="3859212" cy="30480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0500" y="292100"/>
            <a:ext cx="838200" cy="768350"/>
          </a:xfrm>
        </p:spPr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</a:lstStyle>
          <a:p>
            <a:fld id="{56FCA643-ADDA-4CE8-B4FF-7AA2A8ED4A7D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93983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/>
            </p:cNvSpPr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>
                <a:gd name="T0" fmla="*/ 0 w 7104"/>
                <a:gd name="T1" fmla="*/ 0 h 2856"/>
                <a:gd name="T2" fmla="*/ 0 w 7104"/>
                <a:gd name="T3" fmla="*/ 2147483647 h 2856"/>
                <a:gd name="T4" fmla="*/ 2147483647 w 7104"/>
                <a:gd name="T5" fmla="*/ 2147483647 h 2856"/>
                <a:gd name="T6" fmla="*/ 2147483647 w 7104"/>
                <a:gd name="T7" fmla="*/ 2147483647 h 2856"/>
                <a:gd name="T8" fmla="*/ 2147483647 w 7104"/>
                <a:gd name="T9" fmla="*/ 2147483647 h 2856"/>
                <a:gd name="T10" fmla="*/ 2147483647 w 7104"/>
                <a:gd name="T11" fmla="*/ 2147483647 h 2856"/>
                <a:gd name="T12" fmla="*/ 2147483647 w 7104"/>
                <a:gd name="T13" fmla="*/ 2147483647 h 2856"/>
                <a:gd name="T14" fmla="*/ 2147483647 w 7104"/>
                <a:gd name="T15" fmla="*/ 2147483647 h 2856"/>
                <a:gd name="T16" fmla="*/ 2147483647 w 7104"/>
                <a:gd name="T17" fmla="*/ 2147483647 h 2856"/>
                <a:gd name="T18" fmla="*/ 2147483647 w 7104"/>
                <a:gd name="T19" fmla="*/ 2147483647 h 2856"/>
                <a:gd name="T20" fmla="*/ 2147483647 w 7104"/>
                <a:gd name="T21" fmla="*/ 2147483647 h 2856"/>
                <a:gd name="T22" fmla="*/ 2147483647 w 7104"/>
                <a:gd name="T23" fmla="*/ 2147483647 h 2856"/>
                <a:gd name="T24" fmla="*/ 2147483647 w 7104"/>
                <a:gd name="T25" fmla="*/ 2147483647 h 2856"/>
                <a:gd name="T26" fmla="*/ 2147483647 w 7104"/>
                <a:gd name="T27" fmla="*/ 2147483647 h 2856"/>
                <a:gd name="T28" fmla="*/ 2147483647 w 7104"/>
                <a:gd name="T29" fmla="*/ 2147483647 h 2856"/>
                <a:gd name="T30" fmla="*/ 2147483647 w 7104"/>
                <a:gd name="T31" fmla="*/ 2147483647 h 2856"/>
                <a:gd name="T32" fmla="*/ 2147483647 w 7104"/>
                <a:gd name="T33" fmla="*/ 2147483647 h 2856"/>
                <a:gd name="T34" fmla="*/ 2147483647 w 7104"/>
                <a:gd name="T35" fmla="*/ 2147483647 h 2856"/>
                <a:gd name="T36" fmla="*/ 2147483647 w 7104"/>
                <a:gd name="T37" fmla="*/ 2147483647 h 2856"/>
                <a:gd name="T38" fmla="*/ 2147483647 w 7104"/>
                <a:gd name="T39" fmla="*/ 2147483647 h 2856"/>
                <a:gd name="T40" fmla="*/ 2147483647 w 7104"/>
                <a:gd name="T41" fmla="*/ 2147483647 h 2856"/>
                <a:gd name="T42" fmla="*/ 2147483647 w 7104"/>
                <a:gd name="T43" fmla="*/ 2147483647 h 2856"/>
                <a:gd name="T44" fmla="*/ 2147483647 w 7104"/>
                <a:gd name="T45" fmla="*/ 2147483647 h 2856"/>
                <a:gd name="T46" fmla="*/ 2147483647 w 7104"/>
                <a:gd name="T47" fmla="*/ 2147483647 h 2856"/>
                <a:gd name="T48" fmla="*/ 2147483647 w 7104"/>
                <a:gd name="T49" fmla="*/ 2147483647 h 2856"/>
                <a:gd name="T50" fmla="*/ 2147483647 w 7104"/>
                <a:gd name="T51" fmla="*/ 2147483647 h 2856"/>
                <a:gd name="T52" fmla="*/ 2147483647 w 7104"/>
                <a:gd name="T53" fmla="*/ 2147483647 h 2856"/>
                <a:gd name="T54" fmla="*/ 2147483647 w 7104"/>
                <a:gd name="T55" fmla="*/ 2147483647 h 2856"/>
                <a:gd name="T56" fmla="*/ 2147483647 w 7104"/>
                <a:gd name="T57" fmla="*/ 2147483647 h 2856"/>
                <a:gd name="T58" fmla="*/ 2147483647 w 7104"/>
                <a:gd name="T59" fmla="*/ 2147483647 h 2856"/>
                <a:gd name="T60" fmla="*/ 2147483647 w 7104"/>
                <a:gd name="T61" fmla="*/ 2147483647 h 2856"/>
                <a:gd name="T62" fmla="*/ 2147483647 w 7104"/>
                <a:gd name="T63" fmla="*/ 2147483647 h 2856"/>
                <a:gd name="T64" fmla="*/ 2147483647 w 7104"/>
                <a:gd name="T65" fmla="*/ 2147483647 h 2856"/>
                <a:gd name="T66" fmla="*/ 2147483647 w 7104"/>
                <a:gd name="T67" fmla="*/ 2147483647 h 2856"/>
                <a:gd name="T68" fmla="*/ 2147483647 w 7104"/>
                <a:gd name="T69" fmla="*/ 2147483647 h 2856"/>
                <a:gd name="T70" fmla="*/ 2147483647 w 7104"/>
                <a:gd name="T71" fmla="*/ 2147483647 h 2856"/>
                <a:gd name="T72" fmla="*/ 2147483647 w 7104"/>
                <a:gd name="T73" fmla="*/ 2147483647 h 2856"/>
                <a:gd name="T74" fmla="*/ 2147483647 w 7104"/>
                <a:gd name="T75" fmla="*/ 2147483647 h 2856"/>
                <a:gd name="T76" fmla="*/ 2147483647 w 7104"/>
                <a:gd name="T77" fmla="*/ 2147483647 h 2856"/>
                <a:gd name="T78" fmla="*/ 2147483647 w 7104"/>
                <a:gd name="T79" fmla="*/ 2147483647 h 2856"/>
                <a:gd name="T80" fmla="*/ 2147483647 w 7104"/>
                <a:gd name="T81" fmla="*/ 2147483647 h 2856"/>
                <a:gd name="T82" fmla="*/ 2147483647 w 7104"/>
                <a:gd name="T83" fmla="*/ 2147483647 h 2856"/>
                <a:gd name="T84" fmla="*/ 2147483647 w 7104"/>
                <a:gd name="T85" fmla="*/ 2147483647 h 2856"/>
                <a:gd name="T86" fmla="*/ 2147483647 w 7104"/>
                <a:gd name="T87" fmla="*/ 2147483647 h 2856"/>
                <a:gd name="T88" fmla="*/ 2147483647 w 7104"/>
                <a:gd name="T89" fmla="*/ 2147483647 h 2856"/>
                <a:gd name="T90" fmla="*/ 2147483647 w 7104"/>
                <a:gd name="T91" fmla="*/ 2147483647 h 2856"/>
                <a:gd name="T92" fmla="*/ 2147483647 w 7104"/>
                <a:gd name="T93" fmla="*/ 2147483647 h 2856"/>
                <a:gd name="T94" fmla="*/ 2147483647 w 7104"/>
                <a:gd name="T95" fmla="*/ 2147483647 h 2856"/>
                <a:gd name="T96" fmla="*/ 2147483647 w 7104"/>
                <a:gd name="T97" fmla="*/ 2147483647 h 2856"/>
                <a:gd name="T98" fmla="*/ 0 w 7104"/>
                <a:gd name="T99" fmla="*/ 0 h 2856"/>
                <a:gd name="T100" fmla="*/ 0 w 7104"/>
                <a:gd name="T101" fmla="*/ 0 h 28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1CDDF-A81C-4E93-88F8-46DF3F2CA4F5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6100AD-F474-43A9-974D-3AB9D7A9C538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794530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/>
            </p:cNvSpPr>
            <p:nvPr/>
          </p:nvSpPr>
          <p:spPr bwMode="gray">
            <a:xfrm rot="-589932">
              <a:off x="8490951" y="2714874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>
                <a:gd name="T0" fmla="*/ 0 w 10000"/>
                <a:gd name="T1" fmla="*/ 0 h 7946"/>
                <a:gd name="T2" fmla="*/ 0 w 10000"/>
                <a:gd name="T3" fmla="*/ 2147483647 h 7946"/>
                <a:gd name="T4" fmla="*/ 2147483647 w 10000"/>
                <a:gd name="T5" fmla="*/ 2147483647 h 7946"/>
                <a:gd name="T6" fmla="*/ 2147483647 w 10000"/>
                <a:gd name="T7" fmla="*/ 2147483647 h 7946"/>
                <a:gd name="T8" fmla="*/ 2147483647 w 10000"/>
                <a:gd name="T9" fmla="*/ 2147483647 h 7946"/>
                <a:gd name="T10" fmla="*/ 2147483647 w 10000"/>
                <a:gd name="T11" fmla="*/ 2147483647 h 7946"/>
                <a:gd name="T12" fmla="*/ 2147483647 w 10000"/>
                <a:gd name="T13" fmla="*/ 2147483647 h 7946"/>
                <a:gd name="T14" fmla="*/ 2147483647 w 10000"/>
                <a:gd name="T15" fmla="*/ 2147483647 h 7946"/>
                <a:gd name="T16" fmla="*/ 2147483647 w 10000"/>
                <a:gd name="T17" fmla="*/ 2147483647 h 7946"/>
                <a:gd name="T18" fmla="*/ 2147483647 w 10000"/>
                <a:gd name="T19" fmla="*/ 2147483647 h 7946"/>
                <a:gd name="T20" fmla="*/ 2147483647 w 10000"/>
                <a:gd name="T21" fmla="*/ 2147483647 h 7946"/>
                <a:gd name="T22" fmla="*/ 2147483647 w 10000"/>
                <a:gd name="T23" fmla="*/ 2147483647 h 7946"/>
                <a:gd name="T24" fmla="*/ 2147483647 w 10000"/>
                <a:gd name="T25" fmla="*/ 2147483647 h 7946"/>
                <a:gd name="T26" fmla="*/ 2147483647 w 10000"/>
                <a:gd name="T27" fmla="*/ 2147483647 h 7946"/>
                <a:gd name="T28" fmla="*/ 2147483647 w 10000"/>
                <a:gd name="T29" fmla="*/ 2147483647 h 7946"/>
                <a:gd name="T30" fmla="*/ 2147483647 w 10000"/>
                <a:gd name="T31" fmla="*/ 2147483647 h 7946"/>
                <a:gd name="T32" fmla="*/ 2147483647 w 10000"/>
                <a:gd name="T33" fmla="*/ 2147483647 h 7946"/>
                <a:gd name="T34" fmla="*/ 2147483647 w 10000"/>
                <a:gd name="T35" fmla="*/ 2147483647 h 7946"/>
                <a:gd name="T36" fmla="*/ 2147483647 w 10000"/>
                <a:gd name="T37" fmla="*/ 2147483647 h 7946"/>
                <a:gd name="T38" fmla="*/ 2147483647 w 10000"/>
                <a:gd name="T39" fmla="*/ 2147483647 h 7946"/>
                <a:gd name="T40" fmla="*/ 2147483647 w 10000"/>
                <a:gd name="T41" fmla="*/ 2147483647 h 7946"/>
                <a:gd name="T42" fmla="*/ 2147483647 w 10000"/>
                <a:gd name="T43" fmla="*/ 2147483647 h 7946"/>
                <a:gd name="T44" fmla="*/ 2147483647 w 10000"/>
                <a:gd name="T45" fmla="*/ 2147483647 h 7946"/>
                <a:gd name="T46" fmla="*/ 2147483647 w 10000"/>
                <a:gd name="T47" fmla="*/ 2147483647 h 7946"/>
                <a:gd name="T48" fmla="*/ 2147483647 w 10000"/>
                <a:gd name="T49" fmla="*/ 2147483647 h 7946"/>
                <a:gd name="T50" fmla="*/ 2147483647 w 10000"/>
                <a:gd name="T51" fmla="*/ 2147483647 h 7946"/>
                <a:gd name="T52" fmla="*/ 2147483647 w 10000"/>
                <a:gd name="T53" fmla="*/ 2147483647 h 7946"/>
                <a:gd name="T54" fmla="*/ 2147483647 w 10000"/>
                <a:gd name="T55" fmla="*/ 2147483647 h 7946"/>
                <a:gd name="T56" fmla="*/ 2147483647 w 10000"/>
                <a:gd name="T57" fmla="*/ 2147483647 h 7946"/>
                <a:gd name="T58" fmla="*/ 2147483647 w 10000"/>
                <a:gd name="T59" fmla="*/ 2147483647 h 7946"/>
                <a:gd name="T60" fmla="*/ 2147483647 w 10000"/>
                <a:gd name="T61" fmla="*/ 2147483647 h 7946"/>
                <a:gd name="T62" fmla="*/ 2147483647 w 10000"/>
                <a:gd name="T63" fmla="*/ 2147483647 h 7946"/>
                <a:gd name="T64" fmla="*/ 2147483647 w 10000"/>
                <a:gd name="T65" fmla="*/ 2147483647 h 7946"/>
                <a:gd name="T66" fmla="*/ 2147483647 w 10000"/>
                <a:gd name="T67" fmla="*/ 2147483647 h 7946"/>
                <a:gd name="T68" fmla="*/ 2147483647 w 10000"/>
                <a:gd name="T69" fmla="*/ 2147483647 h 7946"/>
                <a:gd name="T70" fmla="*/ 2147483647 w 10000"/>
                <a:gd name="T71" fmla="*/ 2147483647 h 7946"/>
                <a:gd name="T72" fmla="*/ 2147483647 w 10000"/>
                <a:gd name="T73" fmla="*/ 2147483647 h 7946"/>
                <a:gd name="T74" fmla="*/ 2147483647 w 10000"/>
                <a:gd name="T75" fmla="*/ 2147483647 h 7946"/>
                <a:gd name="T76" fmla="*/ 2147483647 w 10000"/>
                <a:gd name="T77" fmla="*/ 2147483647 h 7946"/>
                <a:gd name="T78" fmla="*/ 2147483647 w 10000"/>
                <a:gd name="T79" fmla="*/ 2147483647 h 7946"/>
                <a:gd name="T80" fmla="*/ 2147483647 w 10000"/>
                <a:gd name="T81" fmla="*/ 2147483647 h 7946"/>
                <a:gd name="T82" fmla="*/ 2147483647 w 10000"/>
                <a:gd name="T83" fmla="*/ 2147483647 h 7946"/>
                <a:gd name="T84" fmla="*/ 2147483647 w 10000"/>
                <a:gd name="T85" fmla="*/ 2147483647 h 7946"/>
                <a:gd name="T86" fmla="*/ 2147483647 w 10000"/>
                <a:gd name="T87" fmla="*/ 2147483647 h 7946"/>
                <a:gd name="T88" fmla="*/ 2147483647 w 10000"/>
                <a:gd name="T89" fmla="*/ 2147483647 h 7946"/>
                <a:gd name="T90" fmla="*/ 2147483647 w 10000"/>
                <a:gd name="T91" fmla="*/ 2147483647 h 7946"/>
                <a:gd name="T92" fmla="*/ 2147483647 w 10000"/>
                <a:gd name="T93" fmla="*/ 2147483647 h 7946"/>
                <a:gd name="T94" fmla="*/ 2147483647 w 10000"/>
                <a:gd name="T95" fmla="*/ 2147483647 h 7946"/>
                <a:gd name="T96" fmla="*/ 2147483647 w 10000"/>
                <a:gd name="T97" fmla="*/ 2147483647 h 7946"/>
                <a:gd name="T98" fmla="*/ 0 w 10000"/>
                <a:gd name="T99" fmla="*/ 0 h 7946"/>
                <a:gd name="T100" fmla="*/ 0 w 10000"/>
                <a:gd name="T101" fmla="*/ 0 h 794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E0D26-F36D-4099-AE0C-0168CA390F91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FD0E14-DDFE-4B91-9CFC-2A11E8825529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027381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-589932">
              <a:off x="8490951" y="4185117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>
                <a:gd name="T0" fmla="*/ 0 w 10000"/>
                <a:gd name="T1" fmla="*/ 0 h 8000"/>
                <a:gd name="T2" fmla="*/ 0 w 10000"/>
                <a:gd name="T3" fmla="*/ 2147483647 h 8000"/>
                <a:gd name="T4" fmla="*/ 2147483647 w 10000"/>
                <a:gd name="T5" fmla="*/ 2147483647 h 8000"/>
                <a:gd name="T6" fmla="*/ 2147483647 w 10000"/>
                <a:gd name="T7" fmla="*/ 2147483647 h 8000"/>
                <a:gd name="T8" fmla="*/ 2147483647 w 10000"/>
                <a:gd name="T9" fmla="*/ 2147483647 h 8000"/>
                <a:gd name="T10" fmla="*/ 2147483647 w 10000"/>
                <a:gd name="T11" fmla="*/ 2147483647 h 8000"/>
                <a:gd name="T12" fmla="*/ 2147483647 w 10000"/>
                <a:gd name="T13" fmla="*/ 2147483647 h 8000"/>
                <a:gd name="T14" fmla="*/ 2147483647 w 10000"/>
                <a:gd name="T15" fmla="*/ 2147483647 h 8000"/>
                <a:gd name="T16" fmla="*/ 2147483647 w 10000"/>
                <a:gd name="T17" fmla="*/ 2147483647 h 8000"/>
                <a:gd name="T18" fmla="*/ 2147483647 w 10000"/>
                <a:gd name="T19" fmla="*/ 2147483647 h 8000"/>
                <a:gd name="T20" fmla="*/ 2147483647 w 10000"/>
                <a:gd name="T21" fmla="*/ 2147483647 h 8000"/>
                <a:gd name="T22" fmla="*/ 2147483647 w 10000"/>
                <a:gd name="T23" fmla="*/ 2147483647 h 8000"/>
                <a:gd name="T24" fmla="*/ 2147483647 w 10000"/>
                <a:gd name="T25" fmla="*/ 2147483647 h 8000"/>
                <a:gd name="T26" fmla="*/ 2147483647 w 10000"/>
                <a:gd name="T27" fmla="*/ 2147483647 h 8000"/>
                <a:gd name="T28" fmla="*/ 2147483647 w 10000"/>
                <a:gd name="T29" fmla="*/ 2147483647 h 8000"/>
                <a:gd name="T30" fmla="*/ 2147483647 w 10000"/>
                <a:gd name="T31" fmla="*/ 2147483647 h 8000"/>
                <a:gd name="T32" fmla="*/ 2147483647 w 10000"/>
                <a:gd name="T33" fmla="*/ 2147483647 h 8000"/>
                <a:gd name="T34" fmla="*/ 2147483647 w 10000"/>
                <a:gd name="T35" fmla="*/ 2147483647 h 8000"/>
                <a:gd name="T36" fmla="*/ 2147483647 w 10000"/>
                <a:gd name="T37" fmla="*/ 2147483647 h 8000"/>
                <a:gd name="T38" fmla="*/ 2147483647 w 10000"/>
                <a:gd name="T39" fmla="*/ 2147483647 h 8000"/>
                <a:gd name="T40" fmla="*/ 2147483647 w 10000"/>
                <a:gd name="T41" fmla="*/ 2147483647 h 8000"/>
                <a:gd name="T42" fmla="*/ 2147483647 w 10000"/>
                <a:gd name="T43" fmla="*/ 2147483647 h 8000"/>
                <a:gd name="T44" fmla="*/ 2147483647 w 10000"/>
                <a:gd name="T45" fmla="*/ 2147483647 h 8000"/>
                <a:gd name="T46" fmla="*/ 2147483647 w 10000"/>
                <a:gd name="T47" fmla="*/ 2147483647 h 8000"/>
                <a:gd name="T48" fmla="*/ 2147483647 w 10000"/>
                <a:gd name="T49" fmla="*/ 2147483647 h 8000"/>
                <a:gd name="T50" fmla="*/ 2147483647 w 10000"/>
                <a:gd name="T51" fmla="*/ 2147483647 h 8000"/>
                <a:gd name="T52" fmla="*/ 2147483647 w 10000"/>
                <a:gd name="T53" fmla="*/ 2147483647 h 8000"/>
                <a:gd name="T54" fmla="*/ 2147483647 w 10000"/>
                <a:gd name="T55" fmla="*/ 2147483647 h 8000"/>
                <a:gd name="T56" fmla="*/ 2147483647 w 10000"/>
                <a:gd name="T57" fmla="*/ 2147483647 h 8000"/>
                <a:gd name="T58" fmla="*/ 2147483647 w 10000"/>
                <a:gd name="T59" fmla="*/ 2147483647 h 8000"/>
                <a:gd name="T60" fmla="*/ 2147483647 w 10000"/>
                <a:gd name="T61" fmla="*/ 2147483647 h 8000"/>
                <a:gd name="T62" fmla="*/ 2147483647 w 10000"/>
                <a:gd name="T63" fmla="*/ 2147483647 h 8000"/>
                <a:gd name="T64" fmla="*/ 2147483647 w 10000"/>
                <a:gd name="T65" fmla="*/ 2147483647 h 8000"/>
                <a:gd name="T66" fmla="*/ 2147483647 w 10000"/>
                <a:gd name="T67" fmla="*/ 2147483647 h 8000"/>
                <a:gd name="T68" fmla="*/ 2147483647 w 10000"/>
                <a:gd name="T69" fmla="*/ 2147483647 h 8000"/>
                <a:gd name="T70" fmla="*/ 2147483647 w 10000"/>
                <a:gd name="T71" fmla="*/ 2147483647 h 8000"/>
                <a:gd name="T72" fmla="*/ 2147483647 w 10000"/>
                <a:gd name="T73" fmla="*/ 2147483647 h 8000"/>
                <a:gd name="T74" fmla="*/ 2147483647 w 10000"/>
                <a:gd name="T75" fmla="*/ 2147483647 h 8000"/>
                <a:gd name="T76" fmla="*/ 2147483647 w 10000"/>
                <a:gd name="T77" fmla="*/ 2147483647 h 8000"/>
                <a:gd name="T78" fmla="*/ 2147483647 w 10000"/>
                <a:gd name="T79" fmla="*/ 2147483647 h 8000"/>
                <a:gd name="T80" fmla="*/ 2147483647 w 10000"/>
                <a:gd name="T81" fmla="*/ 2147483647 h 8000"/>
                <a:gd name="T82" fmla="*/ 2147483647 w 10000"/>
                <a:gd name="T83" fmla="*/ 2147483647 h 8000"/>
                <a:gd name="T84" fmla="*/ 2147483647 w 10000"/>
                <a:gd name="T85" fmla="*/ 2147483647 h 8000"/>
                <a:gd name="T86" fmla="*/ 2147483647 w 10000"/>
                <a:gd name="T87" fmla="*/ 2147483647 h 8000"/>
                <a:gd name="T88" fmla="*/ 2147483647 w 10000"/>
                <a:gd name="T89" fmla="*/ 2147483647 h 8000"/>
                <a:gd name="T90" fmla="*/ 2147483647 w 10000"/>
                <a:gd name="T91" fmla="*/ 2147483647 h 8000"/>
                <a:gd name="T92" fmla="*/ 2147483647 w 10000"/>
                <a:gd name="T93" fmla="*/ 2147483647 h 8000"/>
                <a:gd name="T94" fmla="*/ 2147483647 w 10000"/>
                <a:gd name="T95" fmla="*/ 2147483647 h 8000"/>
                <a:gd name="T96" fmla="*/ 2147483647 w 10000"/>
                <a:gd name="T97" fmla="*/ 2147483647 h 8000"/>
                <a:gd name="T98" fmla="*/ 0 w 10000"/>
                <a:gd name="T99" fmla="*/ 0 h 8000"/>
                <a:gd name="T100" fmla="*/ 0 w 10000"/>
                <a:gd name="T101" fmla="*/ 0 h 8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9718675" y="2632075"/>
            <a:ext cx="803275" cy="157003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z="9600" dirty="0"/>
              <a:t>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8525" y="590550"/>
            <a:ext cx="801688" cy="157003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z="9600" dirty="0"/>
              <a:t>“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E9310-A4F4-40D5-96C8-8CF70A3CEDAB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D6E41A05-1421-4F57-B0A7-8763FCC724F5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641414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/>
            </p:cNvSpPr>
            <p:nvPr/>
          </p:nvSpPr>
          <p:spPr bwMode="gray">
            <a:xfrm rot="-589932">
              <a:off x="8490951" y="4193583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>
                <a:gd name="T0" fmla="*/ 0 w 10000"/>
                <a:gd name="T1" fmla="*/ 0 h 8000"/>
                <a:gd name="T2" fmla="*/ 0 w 10000"/>
                <a:gd name="T3" fmla="*/ 2147483647 h 8000"/>
                <a:gd name="T4" fmla="*/ 2147483647 w 10000"/>
                <a:gd name="T5" fmla="*/ 2147483647 h 8000"/>
                <a:gd name="T6" fmla="*/ 2147483647 w 10000"/>
                <a:gd name="T7" fmla="*/ 2147483647 h 8000"/>
                <a:gd name="T8" fmla="*/ 2147483647 w 10000"/>
                <a:gd name="T9" fmla="*/ 2147483647 h 8000"/>
                <a:gd name="T10" fmla="*/ 2147483647 w 10000"/>
                <a:gd name="T11" fmla="*/ 2147483647 h 8000"/>
                <a:gd name="T12" fmla="*/ 2147483647 w 10000"/>
                <a:gd name="T13" fmla="*/ 2147483647 h 8000"/>
                <a:gd name="T14" fmla="*/ 2147483647 w 10000"/>
                <a:gd name="T15" fmla="*/ 2147483647 h 8000"/>
                <a:gd name="T16" fmla="*/ 2147483647 w 10000"/>
                <a:gd name="T17" fmla="*/ 2147483647 h 8000"/>
                <a:gd name="T18" fmla="*/ 2147483647 w 10000"/>
                <a:gd name="T19" fmla="*/ 2147483647 h 8000"/>
                <a:gd name="T20" fmla="*/ 2147483647 w 10000"/>
                <a:gd name="T21" fmla="*/ 2147483647 h 8000"/>
                <a:gd name="T22" fmla="*/ 2147483647 w 10000"/>
                <a:gd name="T23" fmla="*/ 2147483647 h 8000"/>
                <a:gd name="T24" fmla="*/ 2147483647 w 10000"/>
                <a:gd name="T25" fmla="*/ 2147483647 h 8000"/>
                <a:gd name="T26" fmla="*/ 2147483647 w 10000"/>
                <a:gd name="T27" fmla="*/ 2147483647 h 8000"/>
                <a:gd name="T28" fmla="*/ 2147483647 w 10000"/>
                <a:gd name="T29" fmla="*/ 2147483647 h 8000"/>
                <a:gd name="T30" fmla="*/ 2147483647 w 10000"/>
                <a:gd name="T31" fmla="*/ 2147483647 h 8000"/>
                <a:gd name="T32" fmla="*/ 2147483647 w 10000"/>
                <a:gd name="T33" fmla="*/ 2147483647 h 8000"/>
                <a:gd name="T34" fmla="*/ 2147483647 w 10000"/>
                <a:gd name="T35" fmla="*/ 2147483647 h 8000"/>
                <a:gd name="T36" fmla="*/ 2147483647 w 10000"/>
                <a:gd name="T37" fmla="*/ 2147483647 h 8000"/>
                <a:gd name="T38" fmla="*/ 2147483647 w 10000"/>
                <a:gd name="T39" fmla="*/ 2147483647 h 8000"/>
                <a:gd name="T40" fmla="*/ 2147483647 w 10000"/>
                <a:gd name="T41" fmla="*/ 2147483647 h 8000"/>
                <a:gd name="T42" fmla="*/ 2147483647 w 10000"/>
                <a:gd name="T43" fmla="*/ 2147483647 h 8000"/>
                <a:gd name="T44" fmla="*/ 2147483647 w 10000"/>
                <a:gd name="T45" fmla="*/ 2147483647 h 8000"/>
                <a:gd name="T46" fmla="*/ 2147483647 w 10000"/>
                <a:gd name="T47" fmla="*/ 2147483647 h 8000"/>
                <a:gd name="T48" fmla="*/ 2147483647 w 10000"/>
                <a:gd name="T49" fmla="*/ 2147483647 h 8000"/>
                <a:gd name="T50" fmla="*/ 2147483647 w 10000"/>
                <a:gd name="T51" fmla="*/ 2147483647 h 8000"/>
                <a:gd name="T52" fmla="*/ 2147483647 w 10000"/>
                <a:gd name="T53" fmla="*/ 2147483647 h 8000"/>
                <a:gd name="T54" fmla="*/ 2147483647 w 10000"/>
                <a:gd name="T55" fmla="*/ 2147483647 h 8000"/>
                <a:gd name="T56" fmla="*/ 2147483647 w 10000"/>
                <a:gd name="T57" fmla="*/ 2147483647 h 8000"/>
                <a:gd name="T58" fmla="*/ 2147483647 w 10000"/>
                <a:gd name="T59" fmla="*/ 2147483647 h 8000"/>
                <a:gd name="T60" fmla="*/ 2147483647 w 10000"/>
                <a:gd name="T61" fmla="*/ 2147483647 h 8000"/>
                <a:gd name="T62" fmla="*/ 2147483647 w 10000"/>
                <a:gd name="T63" fmla="*/ 2147483647 h 8000"/>
                <a:gd name="T64" fmla="*/ 2147483647 w 10000"/>
                <a:gd name="T65" fmla="*/ 2147483647 h 8000"/>
                <a:gd name="T66" fmla="*/ 2147483647 w 10000"/>
                <a:gd name="T67" fmla="*/ 2147483647 h 8000"/>
                <a:gd name="T68" fmla="*/ 2147483647 w 10000"/>
                <a:gd name="T69" fmla="*/ 2147483647 h 8000"/>
                <a:gd name="T70" fmla="*/ 2147483647 w 10000"/>
                <a:gd name="T71" fmla="*/ 2147483647 h 8000"/>
                <a:gd name="T72" fmla="*/ 2147483647 w 10000"/>
                <a:gd name="T73" fmla="*/ 2147483647 h 8000"/>
                <a:gd name="T74" fmla="*/ 2147483647 w 10000"/>
                <a:gd name="T75" fmla="*/ 2147483647 h 8000"/>
                <a:gd name="T76" fmla="*/ 2147483647 w 10000"/>
                <a:gd name="T77" fmla="*/ 2147483647 h 8000"/>
                <a:gd name="T78" fmla="*/ 2147483647 w 10000"/>
                <a:gd name="T79" fmla="*/ 2147483647 h 8000"/>
                <a:gd name="T80" fmla="*/ 2147483647 w 10000"/>
                <a:gd name="T81" fmla="*/ 2147483647 h 8000"/>
                <a:gd name="T82" fmla="*/ 2147483647 w 10000"/>
                <a:gd name="T83" fmla="*/ 2147483647 h 8000"/>
                <a:gd name="T84" fmla="*/ 2147483647 w 10000"/>
                <a:gd name="T85" fmla="*/ 2147483647 h 8000"/>
                <a:gd name="T86" fmla="*/ 2147483647 w 10000"/>
                <a:gd name="T87" fmla="*/ 2147483647 h 8000"/>
                <a:gd name="T88" fmla="*/ 2147483647 w 10000"/>
                <a:gd name="T89" fmla="*/ 2147483647 h 8000"/>
                <a:gd name="T90" fmla="*/ 2147483647 w 10000"/>
                <a:gd name="T91" fmla="*/ 2147483647 h 8000"/>
                <a:gd name="T92" fmla="*/ 2147483647 w 10000"/>
                <a:gd name="T93" fmla="*/ 2147483647 h 8000"/>
                <a:gd name="T94" fmla="*/ 2147483647 w 10000"/>
                <a:gd name="T95" fmla="*/ 2147483647 h 8000"/>
                <a:gd name="T96" fmla="*/ 2147483647 w 10000"/>
                <a:gd name="T97" fmla="*/ 2147483647 h 8000"/>
                <a:gd name="T98" fmla="*/ 0 w 10000"/>
                <a:gd name="T99" fmla="*/ 0 h 8000"/>
                <a:gd name="T100" fmla="*/ 0 w 10000"/>
                <a:gd name="T101" fmla="*/ 0 h 8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83A98-1EA8-4993-B46E-F3F5B2F93CF7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08514E-F3E7-47FB-B688-67757E047F9D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306846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4403725" y="2570163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72400" y="2570163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2BEA6-C2B6-4258-8DC5-C09799B61404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1620C496-F8B4-4670-8A02-CCE82A5CF0CE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907870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>
            <a:off x="4387850" y="2603500"/>
            <a:ext cx="0" cy="35179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802563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6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7C346-F8C0-4ED3-9E35-A88D597A6395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16" name="Footer Placeholder 7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17" name="Slide Number Placeholder 8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5BC3E0FD-2AEC-4DD7-95CC-467168B9DD3D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4223991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39DB3-D199-492A-9D13-7529D19CF4A7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85DBC-F82B-4C9B-92D1-797032BD7430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323818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/>
            </p:cNvSpPr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14338" y="402504"/>
              <a:ext cx="6511925" cy="6054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>
                <a:gd name="T0" fmla="*/ 0 w 10000"/>
                <a:gd name="T1" fmla="*/ 0 h 8000"/>
                <a:gd name="T2" fmla="*/ 0 w 10000"/>
                <a:gd name="T3" fmla="*/ 2147483647 h 8000"/>
                <a:gd name="T4" fmla="*/ 2147483647 w 10000"/>
                <a:gd name="T5" fmla="*/ 2147483647 h 8000"/>
                <a:gd name="T6" fmla="*/ 2147483647 w 10000"/>
                <a:gd name="T7" fmla="*/ 2147483647 h 8000"/>
                <a:gd name="T8" fmla="*/ 2147483647 w 10000"/>
                <a:gd name="T9" fmla="*/ 2147483647 h 8000"/>
                <a:gd name="T10" fmla="*/ 2147483647 w 10000"/>
                <a:gd name="T11" fmla="*/ 2147483647 h 8000"/>
                <a:gd name="T12" fmla="*/ 2147483647 w 10000"/>
                <a:gd name="T13" fmla="*/ 2147483647 h 8000"/>
                <a:gd name="T14" fmla="*/ 2147483647 w 10000"/>
                <a:gd name="T15" fmla="*/ 2147483647 h 8000"/>
                <a:gd name="T16" fmla="*/ 2147483647 w 10000"/>
                <a:gd name="T17" fmla="*/ 2147483647 h 8000"/>
                <a:gd name="T18" fmla="*/ 2147483647 w 10000"/>
                <a:gd name="T19" fmla="*/ 2147483647 h 8000"/>
                <a:gd name="T20" fmla="*/ 2147483647 w 10000"/>
                <a:gd name="T21" fmla="*/ 2147483647 h 8000"/>
                <a:gd name="T22" fmla="*/ 2147483647 w 10000"/>
                <a:gd name="T23" fmla="*/ 2147483647 h 8000"/>
                <a:gd name="T24" fmla="*/ 2147483647 w 10000"/>
                <a:gd name="T25" fmla="*/ 2147483647 h 8000"/>
                <a:gd name="T26" fmla="*/ 2147483647 w 10000"/>
                <a:gd name="T27" fmla="*/ 2147483647 h 8000"/>
                <a:gd name="T28" fmla="*/ 2147483647 w 10000"/>
                <a:gd name="T29" fmla="*/ 2147483647 h 8000"/>
                <a:gd name="T30" fmla="*/ 2147483647 w 10000"/>
                <a:gd name="T31" fmla="*/ 2147483647 h 8000"/>
                <a:gd name="T32" fmla="*/ 2147483647 w 10000"/>
                <a:gd name="T33" fmla="*/ 2147483647 h 8000"/>
                <a:gd name="T34" fmla="*/ 2147483647 w 10000"/>
                <a:gd name="T35" fmla="*/ 2147483647 h 8000"/>
                <a:gd name="T36" fmla="*/ 2147483647 w 10000"/>
                <a:gd name="T37" fmla="*/ 2147483647 h 8000"/>
                <a:gd name="T38" fmla="*/ 2147483647 w 10000"/>
                <a:gd name="T39" fmla="*/ 2147483647 h 8000"/>
                <a:gd name="T40" fmla="*/ 2147483647 w 10000"/>
                <a:gd name="T41" fmla="*/ 2147483647 h 8000"/>
                <a:gd name="T42" fmla="*/ 2147483647 w 10000"/>
                <a:gd name="T43" fmla="*/ 2147483647 h 8000"/>
                <a:gd name="T44" fmla="*/ 2147483647 w 10000"/>
                <a:gd name="T45" fmla="*/ 2147483647 h 8000"/>
                <a:gd name="T46" fmla="*/ 2147483647 w 10000"/>
                <a:gd name="T47" fmla="*/ 2147483647 h 8000"/>
                <a:gd name="T48" fmla="*/ 2147483647 w 10000"/>
                <a:gd name="T49" fmla="*/ 2147483647 h 8000"/>
                <a:gd name="T50" fmla="*/ 2147483647 w 10000"/>
                <a:gd name="T51" fmla="*/ 2147483647 h 8000"/>
                <a:gd name="T52" fmla="*/ 2147483647 w 10000"/>
                <a:gd name="T53" fmla="*/ 2147483647 h 8000"/>
                <a:gd name="T54" fmla="*/ 2147483647 w 10000"/>
                <a:gd name="T55" fmla="*/ 2147483647 h 8000"/>
                <a:gd name="T56" fmla="*/ 2147483647 w 10000"/>
                <a:gd name="T57" fmla="*/ 2147483647 h 8000"/>
                <a:gd name="T58" fmla="*/ 2147483647 w 10000"/>
                <a:gd name="T59" fmla="*/ 2147483647 h 8000"/>
                <a:gd name="T60" fmla="*/ 2147483647 w 10000"/>
                <a:gd name="T61" fmla="*/ 2147483647 h 8000"/>
                <a:gd name="T62" fmla="*/ 2147483647 w 10000"/>
                <a:gd name="T63" fmla="*/ 2147483647 h 8000"/>
                <a:gd name="T64" fmla="*/ 2147483647 w 10000"/>
                <a:gd name="T65" fmla="*/ 2147483647 h 8000"/>
                <a:gd name="T66" fmla="*/ 2147483647 w 10000"/>
                <a:gd name="T67" fmla="*/ 2147483647 h 8000"/>
                <a:gd name="T68" fmla="*/ 2147483647 w 10000"/>
                <a:gd name="T69" fmla="*/ 2147483647 h 8000"/>
                <a:gd name="T70" fmla="*/ 2147483647 w 10000"/>
                <a:gd name="T71" fmla="*/ 2147483647 h 8000"/>
                <a:gd name="T72" fmla="*/ 2147483647 w 10000"/>
                <a:gd name="T73" fmla="*/ 2147483647 h 8000"/>
                <a:gd name="T74" fmla="*/ 2147483647 w 10000"/>
                <a:gd name="T75" fmla="*/ 2147483647 h 8000"/>
                <a:gd name="T76" fmla="*/ 2147483647 w 10000"/>
                <a:gd name="T77" fmla="*/ 2147483647 h 8000"/>
                <a:gd name="T78" fmla="*/ 2147483647 w 10000"/>
                <a:gd name="T79" fmla="*/ 2147483647 h 8000"/>
                <a:gd name="T80" fmla="*/ 2147483647 w 10000"/>
                <a:gd name="T81" fmla="*/ 2147483647 h 8000"/>
                <a:gd name="T82" fmla="*/ 2147483647 w 10000"/>
                <a:gd name="T83" fmla="*/ 2147483647 h 8000"/>
                <a:gd name="T84" fmla="*/ 2147483647 w 10000"/>
                <a:gd name="T85" fmla="*/ 2147483647 h 8000"/>
                <a:gd name="T86" fmla="*/ 2147483647 w 10000"/>
                <a:gd name="T87" fmla="*/ 2147483647 h 8000"/>
                <a:gd name="T88" fmla="*/ 2147483647 w 10000"/>
                <a:gd name="T89" fmla="*/ 2147483647 h 8000"/>
                <a:gd name="T90" fmla="*/ 2147483647 w 10000"/>
                <a:gd name="T91" fmla="*/ 2147483647 h 8000"/>
                <a:gd name="T92" fmla="*/ 2147483647 w 10000"/>
                <a:gd name="T93" fmla="*/ 2147483647 h 8000"/>
                <a:gd name="T94" fmla="*/ 2147483647 w 10000"/>
                <a:gd name="T95" fmla="*/ 2147483647 h 8000"/>
                <a:gd name="T96" fmla="*/ 2147483647 w 10000"/>
                <a:gd name="T97" fmla="*/ 2147483647 h 8000"/>
                <a:gd name="T98" fmla="*/ 0 w 10000"/>
                <a:gd name="T99" fmla="*/ 0 h 8000"/>
                <a:gd name="T100" fmla="*/ 0 w 10000"/>
                <a:gd name="T101" fmla="*/ 0 h 8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6D184-DC93-4BED-84D4-D2DC5E5FDD27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30DA6F-743D-4CCE-992A-7AAE13EA7BAA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296319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/>
          <a:srcRect l="-1170" r="9237"/>
          <a:stretch/>
        </p:blipFill>
        <p:spPr>
          <a:xfrm>
            <a:off x="561757" y="295275"/>
            <a:ext cx="556407" cy="518066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318" y="551526"/>
            <a:ext cx="8761413" cy="8267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742950" indent="-285750"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1143000" indent="-228600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</a:defRPr>
            </a:lvl3pPr>
            <a:lvl4pPr marL="1600200" indent="-22860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  <a:defRPr sz="1400">
                <a:solidFill>
                  <a:schemeClr val="tx1"/>
                </a:solidFill>
              </a:defRPr>
            </a:lvl4pPr>
            <a:lvl5pPr marL="2057400" indent="-22860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ü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5E638-509D-44ED-9D2D-D9AE567FD38A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1C4F3-0758-4693-96D4-8901426768B0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933036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7289800" y="402504"/>
              <a:ext cx="4478338" cy="6054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/>
            </p:cNvSpPr>
            <p:nvPr/>
          </p:nvSpPr>
          <p:spPr bwMode="gray">
            <a:xfrm rot="-5677511">
              <a:off x="4698352" y="1826078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-5400000">
              <a:off x="3787244" y="2801721"/>
              <a:ext cx="6053670" cy="1254558"/>
            </a:xfrm>
            <a:custGeom>
              <a:avLst/>
              <a:gdLst>
                <a:gd name="T0" fmla="*/ 0 w 10000"/>
                <a:gd name="T1" fmla="*/ 0 h 8000"/>
                <a:gd name="T2" fmla="*/ 0 w 10000"/>
                <a:gd name="T3" fmla="*/ 2147483647 h 8000"/>
                <a:gd name="T4" fmla="*/ 2147483647 w 10000"/>
                <a:gd name="T5" fmla="*/ 2147483647 h 8000"/>
                <a:gd name="T6" fmla="*/ 2147483647 w 10000"/>
                <a:gd name="T7" fmla="*/ 2147483647 h 8000"/>
                <a:gd name="T8" fmla="*/ 2147483647 w 10000"/>
                <a:gd name="T9" fmla="*/ 2147483647 h 8000"/>
                <a:gd name="T10" fmla="*/ 2147483647 w 10000"/>
                <a:gd name="T11" fmla="*/ 2147483647 h 8000"/>
                <a:gd name="T12" fmla="*/ 2147483647 w 10000"/>
                <a:gd name="T13" fmla="*/ 2147483647 h 8000"/>
                <a:gd name="T14" fmla="*/ 2147483647 w 10000"/>
                <a:gd name="T15" fmla="*/ 2147483647 h 8000"/>
                <a:gd name="T16" fmla="*/ 2147483647 w 10000"/>
                <a:gd name="T17" fmla="*/ 2147483647 h 8000"/>
                <a:gd name="T18" fmla="*/ 2147483647 w 10000"/>
                <a:gd name="T19" fmla="*/ 2147483647 h 8000"/>
                <a:gd name="T20" fmla="*/ 2147483647 w 10000"/>
                <a:gd name="T21" fmla="*/ 2147483647 h 8000"/>
                <a:gd name="T22" fmla="*/ 2147483647 w 10000"/>
                <a:gd name="T23" fmla="*/ 2147483647 h 8000"/>
                <a:gd name="T24" fmla="*/ 2147483647 w 10000"/>
                <a:gd name="T25" fmla="*/ 2147483647 h 8000"/>
                <a:gd name="T26" fmla="*/ 2147483647 w 10000"/>
                <a:gd name="T27" fmla="*/ 2147483647 h 8000"/>
                <a:gd name="T28" fmla="*/ 2147483647 w 10000"/>
                <a:gd name="T29" fmla="*/ 2147483647 h 8000"/>
                <a:gd name="T30" fmla="*/ 2147483647 w 10000"/>
                <a:gd name="T31" fmla="*/ 2147483647 h 8000"/>
                <a:gd name="T32" fmla="*/ 2147483647 w 10000"/>
                <a:gd name="T33" fmla="*/ 2147483647 h 8000"/>
                <a:gd name="T34" fmla="*/ 2147483647 w 10000"/>
                <a:gd name="T35" fmla="*/ 2147483647 h 8000"/>
                <a:gd name="T36" fmla="*/ 2147483647 w 10000"/>
                <a:gd name="T37" fmla="*/ 2147483647 h 8000"/>
                <a:gd name="T38" fmla="*/ 2147483647 w 10000"/>
                <a:gd name="T39" fmla="*/ 2147483647 h 8000"/>
                <a:gd name="T40" fmla="*/ 2147483647 w 10000"/>
                <a:gd name="T41" fmla="*/ 2147483647 h 8000"/>
                <a:gd name="T42" fmla="*/ 2147483647 w 10000"/>
                <a:gd name="T43" fmla="*/ 2147483647 h 8000"/>
                <a:gd name="T44" fmla="*/ 2147483647 w 10000"/>
                <a:gd name="T45" fmla="*/ 2147483647 h 8000"/>
                <a:gd name="T46" fmla="*/ 2147483647 w 10000"/>
                <a:gd name="T47" fmla="*/ 2147483647 h 8000"/>
                <a:gd name="T48" fmla="*/ 2147483647 w 10000"/>
                <a:gd name="T49" fmla="*/ 2147483647 h 8000"/>
                <a:gd name="T50" fmla="*/ 2147483647 w 10000"/>
                <a:gd name="T51" fmla="*/ 2147483647 h 8000"/>
                <a:gd name="T52" fmla="*/ 2147483647 w 10000"/>
                <a:gd name="T53" fmla="*/ 2147483647 h 8000"/>
                <a:gd name="T54" fmla="*/ 2147483647 w 10000"/>
                <a:gd name="T55" fmla="*/ 2147483647 h 8000"/>
                <a:gd name="T56" fmla="*/ 2147483647 w 10000"/>
                <a:gd name="T57" fmla="*/ 2147483647 h 8000"/>
                <a:gd name="T58" fmla="*/ 2147483647 w 10000"/>
                <a:gd name="T59" fmla="*/ 2147483647 h 8000"/>
                <a:gd name="T60" fmla="*/ 2147483647 w 10000"/>
                <a:gd name="T61" fmla="*/ 2147483647 h 8000"/>
                <a:gd name="T62" fmla="*/ 2147483647 w 10000"/>
                <a:gd name="T63" fmla="*/ 2147483647 h 8000"/>
                <a:gd name="T64" fmla="*/ 2147483647 w 10000"/>
                <a:gd name="T65" fmla="*/ 2147483647 h 8000"/>
                <a:gd name="T66" fmla="*/ 2147483647 w 10000"/>
                <a:gd name="T67" fmla="*/ 2147483647 h 8000"/>
                <a:gd name="T68" fmla="*/ 2147483647 w 10000"/>
                <a:gd name="T69" fmla="*/ 2147483647 h 8000"/>
                <a:gd name="T70" fmla="*/ 2147483647 w 10000"/>
                <a:gd name="T71" fmla="*/ 2147483647 h 8000"/>
                <a:gd name="T72" fmla="*/ 2147483647 w 10000"/>
                <a:gd name="T73" fmla="*/ 2147483647 h 8000"/>
                <a:gd name="T74" fmla="*/ 2147483647 w 10000"/>
                <a:gd name="T75" fmla="*/ 2147483647 h 8000"/>
                <a:gd name="T76" fmla="*/ 2147483647 w 10000"/>
                <a:gd name="T77" fmla="*/ 2147483647 h 8000"/>
                <a:gd name="T78" fmla="*/ 2147483647 w 10000"/>
                <a:gd name="T79" fmla="*/ 2147483647 h 8000"/>
                <a:gd name="T80" fmla="*/ 2147483647 w 10000"/>
                <a:gd name="T81" fmla="*/ 2147483647 h 8000"/>
                <a:gd name="T82" fmla="*/ 2147483647 w 10000"/>
                <a:gd name="T83" fmla="*/ 2147483647 h 8000"/>
                <a:gd name="T84" fmla="*/ 2147483647 w 10000"/>
                <a:gd name="T85" fmla="*/ 2147483647 h 8000"/>
                <a:gd name="T86" fmla="*/ 2147483647 w 10000"/>
                <a:gd name="T87" fmla="*/ 2147483647 h 8000"/>
                <a:gd name="T88" fmla="*/ 2147483647 w 10000"/>
                <a:gd name="T89" fmla="*/ 2147483647 h 8000"/>
                <a:gd name="T90" fmla="*/ 2147483647 w 10000"/>
                <a:gd name="T91" fmla="*/ 2147483647 h 8000"/>
                <a:gd name="T92" fmla="*/ 2147483647 w 10000"/>
                <a:gd name="T93" fmla="*/ 2147483647 h 8000"/>
                <a:gd name="T94" fmla="*/ 2147483647 w 10000"/>
                <a:gd name="T95" fmla="*/ 2147483647 h 8000"/>
                <a:gd name="T96" fmla="*/ 2147483647 w 10000"/>
                <a:gd name="T97" fmla="*/ 2147483647 h 8000"/>
                <a:gd name="T98" fmla="*/ 0 w 10000"/>
                <a:gd name="T99" fmla="*/ 0 h 8000"/>
                <a:gd name="T100" fmla="*/ 0 w 10000"/>
                <a:gd name="T101" fmla="*/ 0 h 8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0BA83-6171-45A6-AC27-DB44EBF054AD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BF270C-5A2D-43E7-8B94-5AC427E345A5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83573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DC393-5759-4A7D-8575-505B07B841F2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03B3EB-7618-47C5-B09B-39E4155F9D28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782902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ED517-5A87-42B1-AA77-D1EB6CE52E87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01AC4-7F4B-4F10-8554-56837FEC1657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943850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578DB-04E9-4383-AA9D-1A00732D05B5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0AAB0-06BA-408B-B768-9CA9371867E2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02726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B93D0-96B7-4F77-98D0-D093FE6C1241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08EC4-0D99-442D-8A6F-394856BF0B90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703850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5713413" y="402504"/>
              <a:ext cx="6054725" cy="6054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-5677511">
              <a:off x="3140485" y="1826078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gray">
            <a:xfrm rot="-5400000">
              <a:off x="2229377" y="2801721"/>
              <a:ext cx="6053670" cy="1254558"/>
            </a:xfrm>
            <a:custGeom>
              <a:avLst/>
              <a:gdLst>
                <a:gd name="T0" fmla="*/ 0 w 10000"/>
                <a:gd name="T1" fmla="*/ 0 h 8000"/>
                <a:gd name="T2" fmla="*/ 0 w 10000"/>
                <a:gd name="T3" fmla="*/ 2147483647 h 8000"/>
                <a:gd name="T4" fmla="*/ 2147483647 w 10000"/>
                <a:gd name="T5" fmla="*/ 2147483647 h 8000"/>
                <a:gd name="T6" fmla="*/ 2147483647 w 10000"/>
                <a:gd name="T7" fmla="*/ 2147483647 h 8000"/>
                <a:gd name="T8" fmla="*/ 2147483647 w 10000"/>
                <a:gd name="T9" fmla="*/ 2147483647 h 8000"/>
                <a:gd name="T10" fmla="*/ 2147483647 w 10000"/>
                <a:gd name="T11" fmla="*/ 2147483647 h 8000"/>
                <a:gd name="T12" fmla="*/ 2147483647 w 10000"/>
                <a:gd name="T13" fmla="*/ 2147483647 h 8000"/>
                <a:gd name="T14" fmla="*/ 2147483647 w 10000"/>
                <a:gd name="T15" fmla="*/ 2147483647 h 8000"/>
                <a:gd name="T16" fmla="*/ 2147483647 w 10000"/>
                <a:gd name="T17" fmla="*/ 2147483647 h 8000"/>
                <a:gd name="T18" fmla="*/ 2147483647 w 10000"/>
                <a:gd name="T19" fmla="*/ 2147483647 h 8000"/>
                <a:gd name="T20" fmla="*/ 2147483647 w 10000"/>
                <a:gd name="T21" fmla="*/ 2147483647 h 8000"/>
                <a:gd name="T22" fmla="*/ 2147483647 w 10000"/>
                <a:gd name="T23" fmla="*/ 2147483647 h 8000"/>
                <a:gd name="T24" fmla="*/ 2147483647 w 10000"/>
                <a:gd name="T25" fmla="*/ 2147483647 h 8000"/>
                <a:gd name="T26" fmla="*/ 2147483647 w 10000"/>
                <a:gd name="T27" fmla="*/ 2147483647 h 8000"/>
                <a:gd name="T28" fmla="*/ 2147483647 w 10000"/>
                <a:gd name="T29" fmla="*/ 2147483647 h 8000"/>
                <a:gd name="T30" fmla="*/ 2147483647 w 10000"/>
                <a:gd name="T31" fmla="*/ 2147483647 h 8000"/>
                <a:gd name="T32" fmla="*/ 2147483647 w 10000"/>
                <a:gd name="T33" fmla="*/ 2147483647 h 8000"/>
                <a:gd name="T34" fmla="*/ 2147483647 w 10000"/>
                <a:gd name="T35" fmla="*/ 2147483647 h 8000"/>
                <a:gd name="T36" fmla="*/ 2147483647 w 10000"/>
                <a:gd name="T37" fmla="*/ 2147483647 h 8000"/>
                <a:gd name="T38" fmla="*/ 2147483647 w 10000"/>
                <a:gd name="T39" fmla="*/ 2147483647 h 8000"/>
                <a:gd name="T40" fmla="*/ 2147483647 w 10000"/>
                <a:gd name="T41" fmla="*/ 2147483647 h 8000"/>
                <a:gd name="T42" fmla="*/ 2147483647 w 10000"/>
                <a:gd name="T43" fmla="*/ 2147483647 h 8000"/>
                <a:gd name="T44" fmla="*/ 2147483647 w 10000"/>
                <a:gd name="T45" fmla="*/ 2147483647 h 8000"/>
                <a:gd name="T46" fmla="*/ 2147483647 w 10000"/>
                <a:gd name="T47" fmla="*/ 2147483647 h 8000"/>
                <a:gd name="T48" fmla="*/ 2147483647 w 10000"/>
                <a:gd name="T49" fmla="*/ 2147483647 h 8000"/>
                <a:gd name="T50" fmla="*/ 2147483647 w 10000"/>
                <a:gd name="T51" fmla="*/ 2147483647 h 8000"/>
                <a:gd name="T52" fmla="*/ 2147483647 w 10000"/>
                <a:gd name="T53" fmla="*/ 2147483647 h 8000"/>
                <a:gd name="T54" fmla="*/ 2147483647 w 10000"/>
                <a:gd name="T55" fmla="*/ 2147483647 h 8000"/>
                <a:gd name="T56" fmla="*/ 2147483647 w 10000"/>
                <a:gd name="T57" fmla="*/ 2147483647 h 8000"/>
                <a:gd name="T58" fmla="*/ 2147483647 w 10000"/>
                <a:gd name="T59" fmla="*/ 2147483647 h 8000"/>
                <a:gd name="T60" fmla="*/ 2147483647 w 10000"/>
                <a:gd name="T61" fmla="*/ 2147483647 h 8000"/>
                <a:gd name="T62" fmla="*/ 2147483647 w 10000"/>
                <a:gd name="T63" fmla="*/ 2147483647 h 8000"/>
                <a:gd name="T64" fmla="*/ 2147483647 w 10000"/>
                <a:gd name="T65" fmla="*/ 2147483647 h 8000"/>
                <a:gd name="T66" fmla="*/ 2147483647 w 10000"/>
                <a:gd name="T67" fmla="*/ 2147483647 h 8000"/>
                <a:gd name="T68" fmla="*/ 2147483647 w 10000"/>
                <a:gd name="T69" fmla="*/ 2147483647 h 8000"/>
                <a:gd name="T70" fmla="*/ 2147483647 w 10000"/>
                <a:gd name="T71" fmla="*/ 2147483647 h 8000"/>
                <a:gd name="T72" fmla="*/ 2147483647 w 10000"/>
                <a:gd name="T73" fmla="*/ 2147483647 h 8000"/>
                <a:gd name="T74" fmla="*/ 2147483647 w 10000"/>
                <a:gd name="T75" fmla="*/ 2147483647 h 8000"/>
                <a:gd name="T76" fmla="*/ 2147483647 w 10000"/>
                <a:gd name="T77" fmla="*/ 2147483647 h 8000"/>
                <a:gd name="T78" fmla="*/ 2147483647 w 10000"/>
                <a:gd name="T79" fmla="*/ 2147483647 h 8000"/>
                <a:gd name="T80" fmla="*/ 2147483647 w 10000"/>
                <a:gd name="T81" fmla="*/ 2147483647 h 8000"/>
                <a:gd name="T82" fmla="*/ 2147483647 w 10000"/>
                <a:gd name="T83" fmla="*/ 2147483647 h 8000"/>
                <a:gd name="T84" fmla="*/ 2147483647 w 10000"/>
                <a:gd name="T85" fmla="*/ 2147483647 h 8000"/>
                <a:gd name="T86" fmla="*/ 2147483647 w 10000"/>
                <a:gd name="T87" fmla="*/ 2147483647 h 8000"/>
                <a:gd name="T88" fmla="*/ 2147483647 w 10000"/>
                <a:gd name="T89" fmla="*/ 2147483647 h 8000"/>
                <a:gd name="T90" fmla="*/ 2147483647 w 10000"/>
                <a:gd name="T91" fmla="*/ 2147483647 h 8000"/>
                <a:gd name="T92" fmla="*/ 2147483647 w 10000"/>
                <a:gd name="T93" fmla="*/ 2147483647 h 8000"/>
                <a:gd name="T94" fmla="*/ 2147483647 w 10000"/>
                <a:gd name="T95" fmla="*/ 2147483647 h 8000"/>
                <a:gd name="T96" fmla="*/ 2147483647 w 10000"/>
                <a:gd name="T97" fmla="*/ 2147483647 h 8000"/>
                <a:gd name="T98" fmla="*/ 0 w 10000"/>
                <a:gd name="T99" fmla="*/ 0 h 8000"/>
                <a:gd name="T100" fmla="*/ 0 w 10000"/>
                <a:gd name="T101" fmla="*/ 0 h 8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5DA93-5CFA-4289-B8C3-B85D67CC3499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7D0402-EA04-4886-9E51-13F540FCAD32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78937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6172200" y="402504"/>
              <a:ext cx="5595938" cy="6054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-5400000">
              <a:off x="3295432" y="2801721"/>
              <a:ext cx="6053670" cy="1254558"/>
            </a:xfrm>
            <a:custGeom>
              <a:avLst/>
              <a:gdLst>
                <a:gd name="T0" fmla="*/ 0 w 10000"/>
                <a:gd name="T1" fmla="*/ 0 h 8000"/>
                <a:gd name="T2" fmla="*/ 0 w 10000"/>
                <a:gd name="T3" fmla="*/ 2147483647 h 8000"/>
                <a:gd name="T4" fmla="*/ 2147483647 w 10000"/>
                <a:gd name="T5" fmla="*/ 2147483647 h 8000"/>
                <a:gd name="T6" fmla="*/ 2147483647 w 10000"/>
                <a:gd name="T7" fmla="*/ 2147483647 h 8000"/>
                <a:gd name="T8" fmla="*/ 2147483647 w 10000"/>
                <a:gd name="T9" fmla="*/ 2147483647 h 8000"/>
                <a:gd name="T10" fmla="*/ 2147483647 w 10000"/>
                <a:gd name="T11" fmla="*/ 2147483647 h 8000"/>
                <a:gd name="T12" fmla="*/ 2147483647 w 10000"/>
                <a:gd name="T13" fmla="*/ 2147483647 h 8000"/>
                <a:gd name="T14" fmla="*/ 2147483647 w 10000"/>
                <a:gd name="T15" fmla="*/ 2147483647 h 8000"/>
                <a:gd name="T16" fmla="*/ 2147483647 w 10000"/>
                <a:gd name="T17" fmla="*/ 2147483647 h 8000"/>
                <a:gd name="T18" fmla="*/ 2147483647 w 10000"/>
                <a:gd name="T19" fmla="*/ 2147483647 h 8000"/>
                <a:gd name="T20" fmla="*/ 2147483647 w 10000"/>
                <a:gd name="T21" fmla="*/ 2147483647 h 8000"/>
                <a:gd name="T22" fmla="*/ 2147483647 w 10000"/>
                <a:gd name="T23" fmla="*/ 2147483647 h 8000"/>
                <a:gd name="T24" fmla="*/ 2147483647 w 10000"/>
                <a:gd name="T25" fmla="*/ 2147483647 h 8000"/>
                <a:gd name="T26" fmla="*/ 2147483647 w 10000"/>
                <a:gd name="T27" fmla="*/ 2147483647 h 8000"/>
                <a:gd name="T28" fmla="*/ 2147483647 w 10000"/>
                <a:gd name="T29" fmla="*/ 2147483647 h 8000"/>
                <a:gd name="T30" fmla="*/ 2147483647 w 10000"/>
                <a:gd name="T31" fmla="*/ 2147483647 h 8000"/>
                <a:gd name="T32" fmla="*/ 2147483647 w 10000"/>
                <a:gd name="T33" fmla="*/ 2147483647 h 8000"/>
                <a:gd name="T34" fmla="*/ 2147483647 w 10000"/>
                <a:gd name="T35" fmla="*/ 2147483647 h 8000"/>
                <a:gd name="T36" fmla="*/ 2147483647 w 10000"/>
                <a:gd name="T37" fmla="*/ 2147483647 h 8000"/>
                <a:gd name="T38" fmla="*/ 2147483647 w 10000"/>
                <a:gd name="T39" fmla="*/ 2147483647 h 8000"/>
                <a:gd name="T40" fmla="*/ 2147483647 w 10000"/>
                <a:gd name="T41" fmla="*/ 2147483647 h 8000"/>
                <a:gd name="T42" fmla="*/ 2147483647 w 10000"/>
                <a:gd name="T43" fmla="*/ 2147483647 h 8000"/>
                <a:gd name="T44" fmla="*/ 2147483647 w 10000"/>
                <a:gd name="T45" fmla="*/ 2147483647 h 8000"/>
                <a:gd name="T46" fmla="*/ 2147483647 w 10000"/>
                <a:gd name="T47" fmla="*/ 2147483647 h 8000"/>
                <a:gd name="T48" fmla="*/ 2147483647 w 10000"/>
                <a:gd name="T49" fmla="*/ 2147483647 h 8000"/>
                <a:gd name="T50" fmla="*/ 2147483647 w 10000"/>
                <a:gd name="T51" fmla="*/ 2147483647 h 8000"/>
                <a:gd name="T52" fmla="*/ 2147483647 w 10000"/>
                <a:gd name="T53" fmla="*/ 2147483647 h 8000"/>
                <a:gd name="T54" fmla="*/ 2147483647 w 10000"/>
                <a:gd name="T55" fmla="*/ 2147483647 h 8000"/>
                <a:gd name="T56" fmla="*/ 2147483647 w 10000"/>
                <a:gd name="T57" fmla="*/ 2147483647 h 8000"/>
                <a:gd name="T58" fmla="*/ 2147483647 w 10000"/>
                <a:gd name="T59" fmla="*/ 2147483647 h 8000"/>
                <a:gd name="T60" fmla="*/ 2147483647 w 10000"/>
                <a:gd name="T61" fmla="*/ 2147483647 h 8000"/>
                <a:gd name="T62" fmla="*/ 2147483647 w 10000"/>
                <a:gd name="T63" fmla="*/ 2147483647 h 8000"/>
                <a:gd name="T64" fmla="*/ 2147483647 w 10000"/>
                <a:gd name="T65" fmla="*/ 2147483647 h 8000"/>
                <a:gd name="T66" fmla="*/ 2147483647 w 10000"/>
                <a:gd name="T67" fmla="*/ 2147483647 h 8000"/>
                <a:gd name="T68" fmla="*/ 2147483647 w 10000"/>
                <a:gd name="T69" fmla="*/ 2147483647 h 8000"/>
                <a:gd name="T70" fmla="*/ 2147483647 w 10000"/>
                <a:gd name="T71" fmla="*/ 2147483647 h 8000"/>
                <a:gd name="T72" fmla="*/ 2147483647 w 10000"/>
                <a:gd name="T73" fmla="*/ 2147483647 h 8000"/>
                <a:gd name="T74" fmla="*/ 2147483647 w 10000"/>
                <a:gd name="T75" fmla="*/ 2147483647 h 8000"/>
                <a:gd name="T76" fmla="*/ 2147483647 w 10000"/>
                <a:gd name="T77" fmla="*/ 2147483647 h 8000"/>
                <a:gd name="T78" fmla="*/ 2147483647 w 10000"/>
                <a:gd name="T79" fmla="*/ 2147483647 h 8000"/>
                <a:gd name="T80" fmla="*/ 2147483647 w 10000"/>
                <a:gd name="T81" fmla="*/ 2147483647 h 8000"/>
                <a:gd name="T82" fmla="*/ 2147483647 w 10000"/>
                <a:gd name="T83" fmla="*/ 2147483647 h 8000"/>
                <a:gd name="T84" fmla="*/ 2147483647 w 10000"/>
                <a:gd name="T85" fmla="*/ 2147483647 h 8000"/>
                <a:gd name="T86" fmla="*/ 2147483647 w 10000"/>
                <a:gd name="T87" fmla="*/ 2147483647 h 8000"/>
                <a:gd name="T88" fmla="*/ 2147483647 w 10000"/>
                <a:gd name="T89" fmla="*/ 2147483647 h 8000"/>
                <a:gd name="T90" fmla="*/ 2147483647 w 10000"/>
                <a:gd name="T91" fmla="*/ 2147483647 h 8000"/>
                <a:gd name="T92" fmla="*/ 2147483647 w 10000"/>
                <a:gd name="T93" fmla="*/ 2147483647 h 8000"/>
                <a:gd name="T94" fmla="*/ 2147483647 w 10000"/>
                <a:gd name="T95" fmla="*/ 2147483647 h 8000"/>
                <a:gd name="T96" fmla="*/ 2147483647 w 10000"/>
                <a:gd name="T97" fmla="*/ 2147483647 h 8000"/>
                <a:gd name="T98" fmla="*/ 0 w 10000"/>
                <a:gd name="T99" fmla="*/ 0 h 8000"/>
                <a:gd name="T100" fmla="*/ 0 w 10000"/>
                <a:gd name="T101" fmla="*/ 0 h 8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gray">
            <a:xfrm rot="-5677511">
              <a:off x="4203594" y="1826078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44FA0-ECEA-459F-B7C8-5D1B78583709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5A3D0-E251-454C-9ACE-E788CF250EC8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30193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8"/>
          <p:cNvGrpSpPr>
            <a:grpSpLocks/>
          </p:cNvGrpSpPr>
          <p:nvPr/>
        </p:nvGrpSpPr>
        <p:grpSpPr bwMode="auto">
          <a:xfrm>
            <a:off x="0" y="-333375"/>
            <a:ext cx="12192000" cy="4414838"/>
            <a:chOff x="0" y="-298689"/>
            <a:chExt cx="12192000" cy="7163343"/>
          </a:xfrm>
        </p:grpSpPr>
        <p:sp>
          <p:nvSpPr>
            <p:cNvPr id="26" name="Rectangle 25"/>
            <p:cNvSpPr/>
            <p:nvPr/>
          </p:nvSpPr>
          <p:spPr>
            <a:xfrm>
              <a:off x="0" y="-298689"/>
              <a:ext cx="12168000" cy="6048957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 userDrawn="1"/>
          </p:nvSpPr>
          <p:spPr>
            <a:xfrm>
              <a:off x="7994651" y="196085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51" name="Freeform 5"/>
            <p:cNvSpPr>
              <a:spLocks/>
            </p:cNvSpPr>
            <p:nvPr/>
          </p:nvSpPr>
          <p:spPr bwMode="gray">
            <a:xfrm rot="-589932">
              <a:off x="8490951" y="1797517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052" name="Freeform 5"/>
            <p:cNvSpPr>
              <a:spLocks/>
            </p:cNvSpPr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>
                <a:gd name="T0" fmla="*/ 0 w 7104"/>
                <a:gd name="T1" fmla="*/ 0 h 2856"/>
                <a:gd name="T2" fmla="*/ 0 w 7104"/>
                <a:gd name="T3" fmla="*/ 2147483647 h 2856"/>
                <a:gd name="T4" fmla="*/ 2147483647 w 7104"/>
                <a:gd name="T5" fmla="*/ 2147483647 h 2856"/>
                <a:gd name="T6" fmla="*/ 2147483647 w 7104"/>
                <a:gd name="T7" fmla="*/ 2147483647 h 2856"/>
                <a:gd name="T8" fmla="*/ 2147483647 w 7104"/>
                <a:gd name="T9" fmla="*/ 2147483647 h 2856"/>
                <a:gd name="T10" fmla="*/ 2147483647 w 7104"/>
                <a:gd name="T11" fmla="*/ 2147483647 h 2856"/>
                <a:gd name="T12" fmla="*/ 2147483647 w 7104"/>
                <a:gd name="T13" fmla="*/ 2147483647 h 2856"/>
                <a:gd name="T14" fmla="*/ 2147483647 w 7104"/>
                <a:gd name="T15" fmla="*/ 2147483647 h 2856"/>
                <a:gd name="T16" fmla="*/ 2147483647 w 7104"/>
                <a:gd name="T17" fmla="*/ 2147483647 h 2856"/>
                <a:gd name="T18" fmla="*/ 2147483647 w 7104"/>
                <a:gd name="T19" fmla="*/ 2147483647 h 2856"/>
                <a:gd name="T20" fmla="*/ 2147483647 w 7104"/>
                <a:gd name="T21" fmla="*/ 2147483647 h 2856"/>
                <a:gd name="T22" fmla="*/ 2147483647 w 7104"/>
                <a:gd name="T23" fmla="*/ 2147483647 h 2856"/>
                <a:gd name="T24" fmla="*/ 2147483647 w 7104"/>
                <a:gd name="T25" fmla="*/ 2147483647 h 2856"/>
                <a:gd name="T26" fmla="*/ 2147483647 w 7104"/>
                <a:gd name="T27" fmla="*/ 2147483647 h 2856"/>
                <a:gd name="T28" fmla="*/ 2147483647 w 7104"/>
                <a:gd name="T29" fmla="*/ 2147483647 h 2856"/>
                <a:gd name="T30" fmla="*/ 2147483647 w 7104"/>
                <a:gd name="T31" fmla="*/ 2147483647 h 2856"/>
                <a:gd name="T32" fmla="*/ 2147483647 w 7104"/>
                <a:gd name="T33" fmla="*/ 2147483647 h 2856"/>
                <a:gd name="T34" fmla="*/ 2147483647 w 7104"/>
                <a:gd name="T35" fmla="*/ 2147483647 h 2856"/>
                <a:gd name="T36" fmla="*/ 2147483647 w 7104"/>
                <a:gd name="T37" fmla="*/ 2147483647 h 2856"/>
                <a:gd name="T38" fmla="*/ 2147483647 w 7104"/>
                <a:gd name="T39" fmla="*/ 2147483647 h 2856"/>
                <a:gd name="T40" fmla="*/ 2147483647 w 7104"/>
                <a:gd name="T41" fmla="*/ 2147483647 h 2856"/>
                <a:gd name="T42" fmla="*/ 2147483647 w 7104"/>
                <a:gd name="T43" fmla="*/ 2147483647 h 2856"/>
                <a:gd name="T44" fmla="*/ 2147483647 w 7104"/>
                <a:gd name="T45" fmla="*/ 2147483647 h 2856"/>
                <a:gd name="T46" fmla="*/ 2147483647 w 7104"/>
                <a:gd name="T47" fmla="*/ 2147483647 h 2856"/>
                <a:gd name="T48" fmla="*/ 2147483647 w 7104"/>
                <a:gd name="T49" fmla="*/ 2147483647 h 2856"/>
                <a:gd name="T50" fmla="*/ 2147483647 w 7104"/>
                <a:gd name="T51" fmla="*/ 2147483647 h 2856"/>
                <a:gd name="T52" fmla="*/ 2147483647 w 7104"/>
                <a:gd name="T53" fmla="*/ 2147483647 h 2856"/>
                <a:gd name="T54" fmla="*/ 2147483647 w 7104"/>
                <a:gd name="T55" fmla="*/ 2147483647 h 2856"/>
                <a:gd name="T56" fmla="*/ 2147483647 w 7104"/>
                <a:gd name="T57" fmla="*/ 2147483647 h 2856"/>
                <a:gd name="T58" fmla="*/ 2147483647 w 7104"/>
                <a:gd name="T59" fmla="*/ 2147483647 h 2856"/>
                <a:gd name="T60" fmla="*/ 2147483647 w 7104"/>
                <a:gd name="T61" fmla="*/ 2147483647 h 2856"/>
                <a:gd name="T62" fmla="*/ 2147483647 w 7104"/>
                <a:gd name="T63" fmla="*/ 2147483647 h 2856"/>
                <a:gd name="T64" fmla="*/ 2147483647 w 7104"/>
                <a:gd name="T65" fmla="*/ 2147483647 h 2856"/>
                <a:gd name="T66" fmla="*/ 2147483647 w 7104"/>
                <a:gd name="T67" fmla="*/ 2147483647 h 2856"/>
                <a:gd name="T68" fmla="*/ 2147483647 w 7104"/>
                <a:gd name="T69" fmla="*/ 2147483647 h 2856"/>
                <a:gd name="T70" fmla="*/ 2147483647 w 7104"/>
                <a:gd name="T71" fmla="*/ 2147483647 h 2856"/>
                <a:gd name="T72" fmla="*/ 2147483647 w 7104"/>
                <a:gd name="T73" fmla="*/ 2147483647 h 2856"/>
                <a:gd name="T74" fmla="*/ 2147483647 w 7104"/>
                <a:gd name="T75" fmla="*/ 2147483647 h 2856"/>
                <a:gd name="T76" fmla="*/ 2147483647 w 7104"/>
                <a:gd name="T77" fmla="*/ 2147483647 h 2856"/>
                <a:gd name="T78" fmla="*/ 2147483647 w 7104"/>
                <a:gd name="T79" fmla="*/ 2147483647 h 2856"/>
                <a:gd name="T80" fmla="*/ 2147483647 w 7104"/>
                <a:gd name="T81" fmla="*/ 2147483647 h 2856"/>
                <a:gd name="T82" fmla="*/ 2147483647 w 7104"/>
                <a:gd name="T83" fmla="*/ 2147483647 h 2856"/>
                <a:gd name="T84" fmla="*/ 2147483647 w 7104"/>
                <a:gd name="T85" fmla="*/ 2147483647 h 2856"/>
                <a:gd name="T86" fmla="*/ 2147483647 w 7104"/>
                <a:gd name="T87" fmla="*/ 2147483647 h 2856"/>
                <a:gd name="T88" fmla="*/ 2147483647 w 7104"/>
                <a:gd name="T89" fmla="*/ 2147483647 h 2856"/>
                <a:gd name="T90" fmla="*/ 2147483647 w 7104"/>
                <a:gd name="T91" fmla="*/ 2147483647 h 2856"/>
                <a:gd name="T92" fmla="*/ 2147483647 w 7104"/>
                <a:gd name="T93" fmla="*/ 2147483647 h 2856"/>
                <a:gd name="T94" fmla="*/ 2147483647 w 7104"/>
                <a:gd name="T95" fmla="*/ 2147483647 h 2856"/>
                <a:gd name="T96" fmla="*/ 2147483647 w 7104"/>
                <a:gd name="T97" fmla="*/ 2147483647 h 2856"/>
                <a:gd name="T98" fmla="*/ 0 w 7104"/>
                <a:gd name="T99" fmla="*/ 0 h 2856"/>
                <a:gd name="T100" fmla="*/ 0 w 7104"/>
                <a:gd name="T101" fmla="*/ 0 h 28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05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gray">
          <a:xfrm>
            <a:off x="1352550" y="352425"/>
            <a:ext cx="87614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6025" y="2243138"/>
            <a:ext cx="876141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538" y="639445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9386A06-2072-450B-A4C7-D5182E152EA6}" type="datetime1">
              <a:rPr lang="en-IN"/>
              <a:pPr>
                <a:defRPr/>
              </a:pPr>
              <a:t>06-02-2020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638" y="6391275"/>
            <a:ext cx="3859212" cy="3048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IN"/>
              <a:t>© Indirect Taxes Committee, ICAI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088" y="295275"/>
            <a:ext cx="838200" cy="7683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fld id="{7BDDC27E-ED4A-4ED1-9805-5378A698DACF}" type="slidenum">
              <a:rPr lang="en-IN" altLang="en-US"/>
              <a:pPr/>
              <a:t>‹#›</a:t>
            </a:fld>
            <a:endParaRPr lang="en-I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1" r:id="rId1"/>
    <p:sldLayoutId id="2147484292" r:id="rId2"/>
    <p:sldLayoutId id="2147484293" r:id="rId3"/>
    <p:sldLayoutId id="2147484288" r:id="rId4"/>
    <p:sldLayoutId id="2147484289" r:id="rId5"/>
    <p:sldLayoutId id="2147484290" r:id="rId6"/>
    <p:sldLayoutId id="2147484294" r:id="rId7"/>
    <p:sldLayoutId id="2147484295" r:id="rId8"/>
    <p:sldLayoutId id="2147484296" r:id="rId9"/>
    <p:sldLayoutId id="2147484297" r:id="rId10"/>
    <p:sldLayoutId id="2147484298" r:id="rId11"/>
    <p:sldLayoutId id="2147484299" r:id="rId12"/>
    <p:sldLayoutId id="2147484300" r:id="rId13"/>
    <p:sldLayoutId id="2147484301" r:id="rId14"/>
    <p:sldLayoutId id="2147484302" r:id="rId15"/>
    <p:sldLayoutId id="2147484303" r:id="rId16"/>
    <p:sldLayoutId id="2147484304" r:id="rId17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2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Palatino Linotype" panose="02040502050505030304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Palatino Linotype" panose="02040502050505030304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Palatino Linotype" panose="02040502050505030304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Palatino Linotype" panose="02040502050505030304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CFF1EC4-4B82-4601-96C3-8ED6FC7CBDBB}" type="slidenum">
              <a:rPr lang="en-IN" altLang="en-US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IN" alt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27325" y="2422525"/>
            <a:ext cx="6615113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IN" sz="50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VIVAD </a:t>
            </a:r>
            <a:r>
              <a:rPr lang="en-IN" sz="50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SE VISHWAS </a:t>
            </a:r>
            <a:r>
              <a:rPr lang="en-IN" sz="50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BILL, 2020</a:t>
            </a:r>
            <a:endParaRPr lang="en-IN" sz="500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2575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200" b="1" dirty="0" smtClean="0"/>
              <a:t>APPLICABILITY</a:t>
            </a:r>
            <a:endParaRPr lang="en-IN" b="1" dirty="0"/>
          </a:p>
        </p:txBody>
      </p:sp>
      <p:sp>
        <p:nvSpPr>
          <p:cNvPr id="7270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581619A-B368-4D35-AEBC-D37CED931F45}" type="slidenum">
              <a:rPr lang="en-IN" altLang="en-US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IN" altLang="en-US" dirty="0">
              <a:solidFill>
                <a:schemeClr val="bg1"/>
              </a:solidFill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4294967295"/>
          </p:nvPr>
        </p:nvSpPr>
        <p:spPr>
          <a:xfrm>
            <a:off x="1047750" y="1481138"/>
            <a:ext cx="11144250" cy="4775200"/>
          </a:xfrm>
        </p:spPr>
        <p:txBody>
          <a:bodyPr/>
          <a:lstStyle/>
          <a:p>
            <a:r>
              <a:rPr lang="en-IN" dirty="0"/>
              <a:t>A</a:t>
            </a:r>
            <a:r>
              <a:rPr lang="en-IN" dirty="0" smtClean="0"/>
              <a:t>pplicable </a:t>
            </a:r>
            <a:r>
              <a:rPr lang="en-IN" dirty="0"/>
              <a:t>to appeals filed by </a:t>
            </a:r>
            <a:r>
              <a:rPr lang="en-IN" dirty="0" smtClean="0"/>
              <a:t>taxpayers, </a:t>
            </a:r>
            <a:r>
              <a:rPr lang="en-IN" dirty="0"/>
              <a:t>which </a:t>
            </a:r>
            <a:r>
              <a:rPr lang="en-IN" dirty="0" smtClean="0"/>
              <a:t>is </a:t>
            </a:r>
            <a:r>
              <a:rPr lang="en-IN" dirty="0"/>
              <a:t>pending with </a:t>
            </a:r>
            <a:r>
              <a:rPr lang="en-IN" dirty="0" smtClean="0"/>
              <a:t>CIT(A), ITAT, </a:t>
            </a:r>
            <a:r>
              <a:rPr lang="en-IN" dirty="0"/>
              <a:t>High Court or Supreme Court as on </a:t>
            </a:r>
            <a:r>
              <a:rPr lang="en-IN" dirty="0" smtClean="0"/>
              <a:t>31-Jan-2020 irrespective </a:t>
            </a:r>
            <a:r>
              <a:rPr lang="en-IN" dirty="0"/>
              <a:t>of whether </a:t>
            </a:r>
            <a:r>
              <a:rPr lang="en-IN" dirty="0" smtClean="0"/>
              <a:t>demand </a:t>
            </a:r>
            <a:r>
              <a:rPr lang="en-IN" dirty="0"/>
              <a:t>is </a:t>
            </a:r>
            <a:r>
              <a:rPr lang="en-IN" dirty="0" smtClean="0"/>
              <a:t>been pending </a:t>
            </a:r>
            <a:r>
              <a:rPr lang="en-IN" dirty="0"/>
              <a:t>or has been </a:t>
            </a:r>
            <a:r>
              <a:rPr lang="en-IN" dirty="0" smtClean="0"/>
              <a:t>paid.</a:t>
            </a:r>
          </a:p>
          <a:p>
            <a:r>
              <a:rPr lang="en-US" u="sng" dirty="0" smtClean="0"/>
              <a:t>Non- Applicability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	a)	Related to Section 153A or 153C – Search and Seizure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b)	Related to Prosecution has been instituted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c)	Related to Undisclosed Income/Assets Outside India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d)	Related to Info Received Under Section 90/90A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e)	Related to Detention Under FEPSA, 1974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f)	Related to CIT(A) enhancement u/s 251</a:t>
            </a:r>
            <a:endParaRPr lang="en-IN" dirty="0" smtClean="0"/>
          </a:p>
          <a:p>
            <a:r>
              <a:rPr lang="en-US" altLang="en-US" dirty="0" smtClean="0">
                <a:ea typeface="Cambria Math" panose="02040503050406030204" pitchFamily="18" charset="0"/>
                <a:cs typeface="Cambria Math" panose="02040503050406030204" pitchFamily="18" charset="0"/>
              </a:rPr>
              <a:t>Noted that same scheme </a:t>
            </a:r>
            <a:r>
              <a:rPr lang="en-US" altLang="en-US" dirty="0">
                <a:ea typeface="Cambria Math" panose="02040503050406030204" pitchFamily="18" charset="0"/>
                <a:cs typeface="Cambria Math" panose="02040503050406030204" pitchFamily="18" charset="0"/>
              </a:rPr>
              <a:t>is also applicable for TDS and TCS disputed amounts</a:t>
            </a:r>
            <a:endParaRPr lang="en-IN" altLang="en-US" dirty="0">
              <a:ea typeface="Cambria Math" panose="02040503050406030204" pitchFamily="18" charset="0"/>
              <a:cs typeface="Cambria Math" panose="02040503050406030204" pitchFamily="18" charset="0"/>
            </a:endParaRPr>
          </a:p>
          <a:p>
            <a:endParaRPr lang="en-IN" dirty="0" smtClean="0"/>
          </a:p>
          <a:p>
            <a:endParaRPr lang="en-IN" dirty="0" smtClean="0"/>
          </a:p>
          <a:p>
            <a:endParaRPr lang="en-IN" altLang="en-US" sz="6000" dirty="0">
              <a:latin typeface="+mj-lt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255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Amount Payable Under Scheme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3</a:t>
            </a:fld>
            <a:endParaRPr lang="en-IN" alt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/>
          </p:nvPr>
        </p:nvGraphicFramePr>
        <p:xfrm>
          <a:off x="528638" y="1779814"/>
          <a:ext cx="10961504" cy="331469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755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269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589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4055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Nature of Dispute</a:t>
                      </a:r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1936" marR="1219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Befor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e 31</a:t>
                      </a:r>
                      <a:r>
                        <a:rPr lang="en-US" sz="1600" baseline="30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st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Mar, 20</a:t>
                      </a:r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1936" marR="1219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After 31</a:t>
                      </a:r>
                      <a:r>
                        <a:rPr lang="en-US" sz="1600" baseline="30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st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Mar, 20 till</a:t>
                      </a:r>
                    </a:p>
                    <a:p>
                      <a:pPr algn="ctr"/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Last Date Notify</a:t>
                      </a:r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1936" marR="1219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1190">
                <a:tc>
                  <a:txBody>
                    <a:bodyPr/>
                    <a:lstStyle/>
                    <a:p>
                      <a:r>
                        <a:rPr lang="en-IN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Involved disputed tax, disputed interest and disputed penalty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121936" marR="1219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dirty="0" smtClean="0">
                          <a:latin typeface="+mn-lt"/>
                        </a:rPr>
                        <a:t>Disputed Amount Only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121936" marR="1219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dirty="0" smtClean="0">
                          <a:latin typeface="+mn-lt"/>
                        </a:rPr>
                        <a:t>110% *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dirty="0" smtClean="0">
                          <a:latin typeface="+mn-lt"/>
                        </a:rPr>
                        <a:t>Disputed Amount 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121936" marR="1219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229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+mn-lt"/>
                        </a:rPr>
                        <a:t>Involved</a:t>
                      </a:r>
                      <a:r>
                        <a:rPr lang="en-US" sz="1600" baseline="0" dirty="0" smtClean="0">
                          <a:latin typeface="+mn-lt"/>
                        </a:rPr>
                        <a:t> disputed interest or disputed penalty or disputed fee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121936" marR="1219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+mn-lt"/>
                        </a:rPr>
                        <a:t>25%</a:t>
                      </a:r>
                      <a:r>
                        <a:rPr lang="en-US" sz="1600" baseline="0" dirty="0" smtClean="0">
                          <a:latin typeface="+mn-lt"/>
                        </a:rPr>
                        <a:t> * disputed interest or disputed penalty or disputed fee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121936" marR="1219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+mn-lt"/>
                        </a:rPr>
                        <a:t>30%</a:t>
                      </a:r>
                      <a:r>
                        <a:rPr lang="en-US" sz="1600" baseline="0" dirty="0" smtClean="0">
                          <a:latin typeface="+mn-lt"/>
                        </a:rPr>
                        <a:t> * disputed interest or disputed penalty or disputed fee</a:t>
                      </a:r>
                      <a:endParaRPr lang="en-US" sz="1600" dirty="0" smtClean="0">
                        <a:latin typeface="+mn-lt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+mn-lt"/>
                      </a:endParaRPr>
                    </a:p>
                  </a:txBody>
                  <a:tcPr marL="121936" marR="1219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109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200" b="1" dirty="0" smtClean="0"/>
              <a:t>Some Definition</a:t>
            </a:r>
            <a:endParaRPr lang="en-IN" b="1" dirty="0"/>
          </a:p>
        </p:txBody>
      </p:sp>
      <p:sp>
        <p:nvSpPr>
          <p:cNvPr id="7270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581619A-B368-4D35-AEBC-D37CED931F45}" type="slidenum">
              <a:rPr lang="en-IN" altLang="en-US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IN" alt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38628" y="1450975"/>
            <a:ext cx="10196059" cy="4630738"/>
          </a:xfrm>
        </p:spPr>
        <p:txBody>
          <a:bodyPr/>
          <a:lstStyle/>
          <a:p>
            <a:r>
              <a:rPr lang="en-IN" dirty="0" smtClean="0"/>
              <a:t>“disputed interest” or “disputed penalty” means:</a:t>
            </a:r>
            <a:endParaRPr lang="en-IN" dirty="0"/>
          </a:p>
          <a:p>
            <a:pPr marL="0" indent="0">
              <a:buNone/>
            </a:pPr>
            <a:r>
              <a:rPr lang="en-IN" dirty="0" smtClean="0"/>
              <a:t>	(</a:t>
            </a:r>
            <a:r>
              <a:rPr lang="en-IN" i="1" dirty="0" err="1"/>
              <a:t>i</a:t>
            </a:r>
            <a:r>
              <a:rPr lang="en-IN" dirty="0"/>
              <a:t>) </a:t>
            </a:r>
            <a:r>
              <a:rPr lang="en-IN" dirty="0" smtClean="0"/>
              <a:t>interest/penalty </a:t>
            </a:r>
            <a:r>
              <a:rPr lang="en-IN" dirty="0"/>
              <a:t>is not charged or chargeable on disputed tax;</a:t>
            </a:r>
          </a:p>
          <a:p>
            <a:pPr marL="0" indent="0">
              <a:buNone/>
            </a:pPr>
            <a:r>
              <a:rPr lang="en-IN" dirty="0" smtClean="0"/>
              <a:t>	(</a:t>
            </a:r>
            <a:r>
              <a:rPr lang="en-IN" i="1" dirty="0"/>
              <a:t>ii</a:t>
            </a:r>
            <a:r>
              <a:rPr lang="en-IN" dirty="0"/>
              <a:t>) an appeal has been filed </a:t>
            </a:r>
            <a:r>
              <a:rPr lang="en-IN" dirty="0" smtClean="0"/>
              <a:t>in </a:t>
            </a:r>
            <a:r>
              <a:rPr lang="en-IN" dirty="0"/>
              <a:t>respect of such </a:t>
            </a:r>
            <a:r>
              <a:rPr lang="en-IN" dirty="0" smtClean="0"/>
              <a:t>interest/penalty;</a:t>
            </a:r>
          </a:p>
          <a:p>
            <a:pPr marL="0" indent="0">
              <a:buNone/>
            </a:pPr>
            <a:endParaRPr lang="en-IN" dirty="0" smtClean="0"/>
          </a:p>
          <a:p>
            <a:r>
              <a:rPr lang="en-IN" dirty="0" smtClean="0"/>
              <a:t>“disputed tax” </a:t>
            </a:r>
            <a:r>
              <a:rPr lang="en-IN" dirty="0"/>
              <a:t>means</a:t>
            </a:r>
            <a:r>
              <a:rPr lang="en-IN" dirty="0" smtClean="0"/>
              <a:t>:  A - B</a:t>
            </a:r>
            <a:endParaRPr lang="en-IN" dirty="0"/>
          </a:p>
          <a:p>
            <a:pPr marL="0" indent="0">
              <a:buNone/>
            </a:pPr>
            <a:r>
              <a:rPr lang="en-IN" dirty="0" smtClean="0"/>
              <a:t>	A= tax </a:t>
            </a:r>
            <a:r>
              <a:rPr lang="en-IN" dirty="0"/>
              <a:t>on the total income assessed</a:t>
            </a:r>
            <a:endParaRPr lang="en-IN" dirty="0"/>
          </a:p>
          <a:p>
            <a:pPr marL="0" indent="0">
              <a:buNone/>
            </a:pPr>
            <a:r>
              <a:rPr lang="en-IN" dirty="0" smtClean="0"/>
              <a:t>	B= tax on (</a:t>
            </a:r>
            <a:r>
              <a:rPr lang="en-IN" dirty="0"/>
              <a:t>total income assessed </a:t>
            </a:r>
            <a:r>
              <a:rPr lang="en-IN" dirty="0" smtClean="0"/>
              <a:t>- income </a:t>
            </a:r>
            <a:r>
              <a:rPr lang="en-IN" dirty="0"/>
              <a:t>in respect of </a:t>
            </a:r>
            <a:r>
              <a:rPr lang="en-IN" dirty="0" smtClean="0"/>
              <a:t>appeal filed);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Noted that same will be in case of MAT u/s 115JB/JC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IN" dirty="0" smtClean="0"/>
              <a:t>"</a:t>
            </a:r>
            <a:r>
              <a:rPr lang="en-IN" dirty="0"/>
              <a:t>designated authority" means an officer not below </a:t>
            </a:r>
            <a:r>
              <a:rPr lang="en-IN" dirty="0" smtClean="0"/>
              <a:t>CIT as notified </a:t>
            </a:r>
            <a:r>
              <a:rPr lang="en-IN" dirty="0"/>
              <a:t>by the Principal Chief Commissioner for the purposes of </a:t>
            </a:r>
            <a:r>
              <a:rPr lang="en-IN" dirty="0" smtClean="0"/>
              <a:t>this Act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43168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/>
              <a:t>Steps for Availing the Scheme</a:t>
            </a:r>
            <a:endParaRPr lang="en-IN" b="1" dirty="0"/>
          </a:p>
        </p:txBody>
      </p:sp>
      <p:sp>
        <p:nvSpPr>
          <p:cNvPr id="7270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581619A-B368-4D35-AEBC-D37CED931F45}" type="slidenum">
              <a:rPr lang="en-IN" altLang="en-US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IN" altLang="en-US" dirty="0">
              <a:solidFill>
                <a:schemeClr val="bg1"/>
              </a:solidFill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4294967295"/>
          </p:nvPr>
        </p:nvSpPr>
        <p:spPr>
          <a:xfrm>
            <a:off x="757465" y="1610632"/>
            <a:ext cx="11144250" cy="4983163"/>
          </a:xfrm>
        </p:spPr>
        <p:txBody>
          <a:bodyPr/>
          <a:lstStyle/>
          <a:p>
            <a:pPr marL="457200" lvl="1" indent="-45720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altLang="en-US" sz="2000" dirty="0" smtClean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Filing of declaration form by declarant before designated authority</a:t>
            </a:r>
          </a:p>
          <a:p>
            <a:pPr marL="457200" lvl="1" indent="-45720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endParaRPr lang="en-US" sz="2000" dirty="0">
              <a:latin typeface="+mj-lt"/>
              <a:ea typeface="Cambria Math" panose="02040503050406030204" pitchFamily="18" charset="0"/>
            </a:endParaRPr>
          </a:p>
          <a:p>
            <a:pPr marL="457200" lvl="1" indent="-45720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Declarant shall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furnish an undertaking waiving his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right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to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pursue any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remedy or any claim in relation to the tax arrear which may otherwise be available to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him under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any </a:t>
            </a:r>
            <a:r>
              <a:rPr lang="en-IN" sz="2000" dirty="0" smtClean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law</a:t>
            </a:r>
          </a:p>
          <a:p>
            <a:pPr marL="457200" lvl="1" indent="-45720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endParaRPr lang="en-IN" sz="2000" dirty="0">
              <a:latin typeface="+mj-lt"/>
              <a:ea typeface="Cambria Math" panose="02040503050406030204" pitchFamily="18" charset="0"/>
            </a:endParaRPr>
          </a:p>
          <a:p>
            <a:pPr marL="457200" lvl="1" indent="-45720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n-IN" sz="2000" dirty="0" smtClean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Designated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authority shall, within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15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days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determine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the amount payable by the </a:t>
            </a:r>
            <a:r>
              <a:rPr lang="en-IN" sz="2000" dirty="0" smtClean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declarant</a:t>
            </a:r>
          </a:p>
          <a:p>
            <a:pPr marL="457200" lvl="1" indent="-45720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endParaRPr lang="en-IN" sz="2000" dirty="0">
              <a:latin typeface="+mj-lt"/>
              <a:ea typeface="Cambria Math" panose="02040503050406030204" pitchFamily="18" charset="0"/>
            </a:endParaRPr>
          </a:p>
          <a:p>
            <a:pPr marL="457200" lvl="1" indent="-45720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D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eclarant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shall pay the </a:t>
            </a:r>
            <a:r>
              <a:rPr lang="en-IN" sz="2000" dirty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said amount within 15 days and intimate to designated authority</a:t>
            </a:r>
          </a:p>
          <a:p>
            <a:pPr marL="457200" lvl="1" indent="-45720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endParaRPr lang="en-IN" sz="2000" dirty="0">
              <a:latin typeface="+mj-lt"/>
              <a:ea typeface="Cambria Math" panose="02040503050406030204" pitchFamily="18" charset="0"/>
              <a:cs typeface="Cambria Math" panose="02040503050406030204" pitchFamily="18" charset="0"/>
            </a:endParaRPr>
          </a:p>
          <a:p>
            <a:pPr marL="457200" lvl="1" indent="-45720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n-IN" sz="2000" dirty="0" smtClean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Designated authority shall pass an order stating that the declarant has paid the amount</a:t>
            </a:r>
          </a:p>
          <a:p>
            <a:pPr marL="457200" lvl="1" indent="-45720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endParaRPr lang="en-IN" sz="2000" dirty="0">
              <a:latin typeface="+mj-lt"/>
              <a:ea typeface="Cambria Math" panose="02040503050406030204" pitchFamily="18" charset="0"/>
              <a:cs typeface="Cambria Math" panose="02040503050406030204" pitchFamily="18" charset="0"/>
            </a:endParaRPr>
          </a:p>
          <a:p>
            <a:pPr marL="457200" lvl="1" indent="-45720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n-IN" sz="2000" dirty="0" smtClean="0">
                <a:latin typeface="+mj-lt"/>
                <a:ea typeface="Cambria Math" panose="02040503050406030204" pitchFamily="18" charset="0"/>
                <a:cs typeface="Cambria Math" panose="02040503050406030204" pitchFamily="18" charset="0"/>
              </a:rPr>
              <a:t>No matter covered by such order shall be reopened in any other proceeding and amount paid under this scheme is non refundable.</a:t>
            </a:r>
            <a:endParaRPr lang="en-IN" sz="2000" dirty="0">
              <a:latin typeface="+mj-lt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974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77062" y="1987550"/>
            <a:ext cx="7237879" cy="286232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sz="60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 </a:t>
            </a:r>
            <a:r>
              <a:rPr lang="en-US" sz="60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You</a:t>
            </a:r>
          </a:p>
          <a:p>
            <a:pPr algn="ctr">
              <a:defRPr/>
            </a:pPr>
            <a:endParaRPr lang="en-US" sz="6000" dirty="0" smtClean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sz="60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By CA. Shyam Sunder</a:t>
            </a:r>
            <a:endParaRPr lang="en-IN" sz="600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13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B8B5E2A-3B69-43FB-9488-F6D18EF973BB}" type="slidenum">
              <a:rPr lang="en-IN" altLang="en-US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IN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Custom 1">
      <a:majorFont>
        <a:latin typeface="Palatino Linotype"/>
        <a:ea typeface=""/>
        <a:cs typeface=""/>
      </a:majorFont>
      <a:minorFont>
        <a:latin typeface="Times New Roman"/>
        <a:ea typeface=""/>
        <a:cs typeface="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TM10001103[[fn=Headlines]]</Template>
  <TotalTime>5482</TotalTime>
  <Words>251</Words>
  <Application>Microsoft Office PowerPoint</Application>
  <PresentationFormat>Widescreen</PresentationFormat>
  <Paragraphs>55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Cambria Math</vt:lpstr>
      <vt:lpstr>Courier New</vt:lpstr>
      <vt:lpstr>Palatino Linotype</vt:lpstr>
      <vt:lpstr>Times New Roman</vt:lpstr>
      <vt:lpstr>Wingdings</vt:lpstr>
      <vt:lpstr>Wingdings 3</vt:lpstr>
      <vt:lpstr>Ion Boardroom</vt:lpstr>
      <vt:lpstr>PowerPoint Presentation</vt:lpstr>
      <vt:lpstr>APPLICABILITY</vt:lpstr>
      <vt:lpstr>Amount Payable Under Scheme</vt:lpstr>
      <vt:lpstr>Some Definition</vt:lpstr>
      <vt:lpstr>Steps for Availing the Scheme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Nationalised PPT on Goods &amp; Services Tax (GST)</dc:title>
  <dc:creator>Nehal</dc:creator>
  <cp:lastModifiedBy>Shyam Sunder</cp:lastModifiedBy>
  <cp:revision>651</cp:revision>
  <dcterms:created xsi:type="dcterms:W3CDTF">2016-09-09T06:50:31Z</dcterms:created>
  <dcterms:modified xsi:type="dcterms:W3CDTF">2020-02-06T12:37:56Z</dcterms:modified>
</cp:coreProperties>
</file>