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webextensions/webextension1.xml" ContentType="application/vnd.ms-office.webextension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webextensions/taskpanes.xml" ContentType="application/vnd.ms-office.webextensiontaskpan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</p:sldMasterIdLst>
  <p:notesMasterIdLst>
    <p:notesMasterId r:id="rId25"/>
  </p:notesMasterIdLst>
  <p:sldIdLst>
    <p:sldId id="256" r:id="rId2"/>
    <p:sldId id="283" r:id="rId3"/>
    <p:sldId id="273" r:id="rId4"/>
    <p:sldId id="274" r:id="rId5"/>
    <p:sldId id="287" r:id="rId6"/>
    <p:sldId id="284" r:id="rId7"/>
    <p:sldId id="285" r:id="rId8"/>
    <p:sldId id="286" r:id="rId9"/>
    <p:sldId id="260" r:id="rId10"/>
    <p:sldId id="257" r:id="rId11"/>
    <p:sldId id="282" r:id="rId12"/>
    <p:sldId id="288" r:id="rId13"/>
    <p:sldId id="281" r:id="rId14"/>
    <p:sldId id="280" r:id="rId15"/>
    <p:sldId id="279" r:id="rId16"/>
    <p:sldId id="278" r:id="rId17"/>
    <p:sldId id="289" r:id="rId18"/>
    <p:sldId id="277" r:id="rId19"/>
    <p:sldId id="276" r:id="rId20"/>
    <p:sldId id="290" r:id="rId21"/>
    <p:sldId id="275" r:id="rId22"/>
    <p:sldId id="291" r:id="rId23"/>
    <p:sldId id="292" r:id="rId24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pendra Poudel" initials="DP" lastIdx="1" clrIdx="0">
    <p:extLst>
      <p:ext uri="{19B8F6BF-5375-455C-9EA6-DF929625EA0E}">
        <p15:presenceInfo xmlns:p15="http://schemas.microsoft.com/office/powerpoint/2012/main" xmlns="" userId="da04c50580abc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5050"/>
    <a:srgbClr val="F4E62A"/>
    <a:srgbClr val="5B9BD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66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D0AB0A-31A6-4FF0-9BEC-DF20DFFB0E56}" type="doc">
      <dgm:prSet loTypeId="urn:microsoft.com/office/officeart/2005/8/layout/hierarchy6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IN"/>
        </a:p>
      </dgm:t>
    </dgm:pt>
    <dgm:pt modelId="{0A3CCE96-BD90-4C37-9E6B-7081428772BD}">
      <dgm:prSet custT="1"/>
      <dgm:spPr/>
      <dgm:t>
        <a:bodyPr/>
        <a:lstStyle/>
        <a:p>
          <a:r>
            <a:rPr lang="en-US" sz="1400" dirty="0" smtClean="0">
              <a:latin typeface="Cambria Math" panose="02040503050406030204" pitchFamily="18" charset="0"/>
              <a:ea typeface="Cambria Math" panose="02040503050406030204" pitchFamily="18" charset="0"/>
            </a:rPr>
            <a:t>Taxable Event is Import &amp; Export</a:t>
          </a:r>
          <a:endParaRPr lang="en-IN" sz="14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B32E8A1D-91AF-495D-BA3B-D37A18A8BFCA}">
      <dgm:prSet phldrT="[Text]" custT="1"/>
      <dgm:spPr/>
      <dgm:t>
        <a:bodyPr/>
        <a:lstStyle/>
        <a:p>
          <a:r>
            <a:rPr lang="en-US" sz="1400" dirty="0" smtClean="0">
              <a:latin typeface="Cambria Math" panose="02040503050406030204" pitchFamily="18" charset="0"/>
              <a:ea typeface="Cambria Math" panose="02040503050406030204" pitchFamily="18" charset="0"/>
            </a:rPr>
            <a:t>Entry No. 83, List I, Schedule VII</a:t>
          </a:r>
          <a:endParaRPr lang="en-IN" sz="14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C9470E40-7698-4CFD-AFE3-2316D6EDF489}" type="sibTrans" cxnId="{C69C7BC2-2432-46BA-AAE6-33BA388F593B}">
      <dgm:prSet/>
      <dgm:spPr/>
      <dgm:t>
        <a:bodyPr/>
        <a:lstStyle/>
        <a:p>
          <a:endParaRPr lang="en-IN"/>
        </a:p>
      </dgm:t>
    </dgm:pt>
    <dgm:pt modelId="{13A74ACA-017C-4476-A175-EDF5657AE14F}" type="parTrans" cxnId="{C69C7BC2-2432-46BA-AAE6-33BA388F593B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1A79D4B0-4219-46E0-8035-76997F7BA4D6}">
      <dgm:prSet phldrT="[Text]" custT="1"/>
      <dgm:spPr/>
      <dgm:t>
        <a:bodyPr/>
        <a:lstStyle/>
        <a:p>
          <a:r>
            <a:rPr lang="en-US" sz="1800" b="0" i="1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Customs Duty</a:t>
          </a:r>
          <a:endParaRPr lang="en-IN" sz="1800" b="0" i="1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6E94BCDE-7476-4C15-9DF4-8A10A285CCC6}" type="sibTrans" cxnId="{CD69E329-4DBE-4A8D-86B0-AA716F0905C3}">
      <dgm:prSet/>
      <dgm:spPr/>
      <dgm:t>
        <a:bodyPr/>
        <a:lstStyle/>
        <a:p>
          <a:endParaRPr lang="en-IN"/>
        </a:p>
      </dgm:t>
    </dgm:pt>
    <dgm:pt modelId="{2C4DD92A-FAE6-4C68-A3DC-BCC3BF8D99FA}" type="parTrans" cxnId="{CD69E329-4DBE-4A8D-86B0-AA716F0905C3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27A26A8F-F852-4C43-9B18-DB3295EB2072}">
      <dgm:prSet custT="1"/>
      <dgm:spPr/>
      <dgm:t>
        <a:bodyPr/>
        <a:lstStyle/>
        <a:p>
          <a:r>
            <a:rPr lang="en-US" sz="1400" dirty="0" smtClean="0">
              <a:latin typeface="Cambria Math" panose="02040503050406030204" pitchFamily="18" charset="0"/>
              <a:ea typeface="Cambria Math" panose="02040503050406030204" pitchFamily="18" charset="0"/>
            </a:rPr>
            <a:t>Taxable Event is Sale</a:t>
          </a:r>
          <a:endParaRPr lang="en-IN" sz="14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1607C63C-0E85-423F-991C-2A3DD185DA35}">
      <dgm:prSet custT="1"/>
      <dgm:spPr/>
      <dgm:t>
        <a:bodyPr/>
        <a:lstStyle/>
        <a:p>
          <a:r>
            <a:rPr lang="en-US" sz="1400" dirty="0" smtClean="0">
              <a:latin typeface="Cambria Math" panose="02040503050406030204" pitchFamily="18" charset="0"/>
              <a:ea typeface="Cambria Math" panose="02040503050406030204" pitchFamily="18" charset="0"/>
            </a:rPr>
            <a:t>Entry No. 54 of List II (VAT) and 92A of List I (CST)</a:t>
          </a:r>
          <a:endParaRPr lang="en-IN" sz="14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509E14EA-819A-40E7-8677-96EE46FCD936}" type="sibTrans" cxnId="{BF61F941-9CB1-43D0-B467-6AB8C6D7647C}">
      <dgm:prSet/>
      <dgm:spPr/>
      <dgm:t>
        <a:bodyPr/>
        <a:lstStyle/>
        <a:p>
          <a:endParaRPr lang="en-IN"/>
        </a:p>
      </dgm:t>
    </dgm:pt>
    <dgm:pt modelId="{AA942813-7E89-4B82-A4A3-10D0F55DC318}" type="parTrans" cxnId="{BF61F941-9CB1-43D0-B467-6AB8C6D7647C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124BFFF1-B9EC-43C6-B608-41DBBD4ABB13}">
      <dgm:prSet custT="1"/>
      <dgm:spPr/>
      <dgm:t>
        <a:bodyPr/>
        <a:lstStyle/>
        <a:p>
          <a:r>
            <a:rPr lang="en-US" sz="1800" b="0" i="1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Sales Tax / VAT/ CST</a:t>
          </a:r>
          <a:endParaRPr lang="en-IN" sz="1800" b="0" i="1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ACE89D14-D173-407A-982B-198D895E3B5E}" type="sibTrans" cxnId="{AB219922-AF8A-42DA-9368-7DDD365E0FD2}">
      <dgm:prSet/>
      <dgm:spPr/>
      <dgm:t>
        <a:bodyPr/>
        <a:lstStyle/>
        <a:p>
          <a:endParaRPr lang="en-IN"/>
        </a:p>
      </dgm:t>
    </dgm:pt>
    <dgm:pt modelId="{405C01F5-C7B9-4E57-AAFB-9ADAC29439D5}" type="parTrans" cxnId="{AB219922-AF8A-42DA-9368-7DDD365E0FD2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8DE30241-6652-4BEE-A159-1F8B2E0DFB6F}">
      <dgm:prSet custT="1"/>
      <dgm:spPr/>
      <dgm:t>
        <a:bodyPr/>
        <a:lstStyle/>
        <a:p>
          <a:r>
            <a:rPr lang="en-US" sz="1400" dirty="0" smtClean="0">
              <a:latin typeface="Cambria Math" panose="02040503050406030204" pitchFamily="18" charset="0"/>
              <a:ea typeface="Cambria Math" panose="02040503050406030204" pitchFamily="18" charset="0"/>
            </a:rPr>
            <a:t>Taxable Event is Provision of Service</a:t>
          </a:r>
          <a:endParaRPr lang="en-IN" sz="14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0D13C7AA-FC77-4096-B893-06B226230C30}">
      <dgm:prSet phldrT="[Text]" custT="1"/>
      <dgm:spPr/>
      <dgm:t>
        <a:bodyPr/>
        <a:lstStyle/>
        <a:p>
          <a:r>
            <a:rPr lang="en-US" sz="1400" dirty="0" smtClean="0">
              <a:latin typeface="Cambria Math" panose="02040503050406030204" pitchFamily="18" charset="0"/>
              <a:ea typeface="Cambria Math" panose="02040503050406030204" pitchFamily="18" charset="0"/>
            </a:rPr>
            <a:t>Residuary Entry No. 97, List I, Schedule VII</a:t>
          </a:r>
          <a:endParaRPr lang="en-IN" sz="14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4D4E4239-265B-481E-8E8A-77E66D6D15E9}" type="sibTrans" cxnId="{D058EDBF-0F7D-466C-8BF5-5BFBBC81CF9A}">
      <dgm:prSet/>
      <dgm:spPr/>
      <dgm:t>
        <a:bodyPr/>
        <a:lstStyle/>
        <a:p>
          <a:endParaRPr lang="en-IN"/>
        </a:p>
      </dgm:t>
    </dgm:pt>
    <dgm:pt modelId="{7848CDF3-52A4-4908-8C89-0950AB77313B}" type="parTrans" cxnId="{D058EDBF-0F7D-466C-8BF5-5BFBBC81CF9A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99B6CE1A-5860-40F5-A130-740EA36588F1}">
      <dgm:prSet phldrT="[Text]" custT="1"/>
      <dgm:spPr/>
      <dgm:t>
        <a:bodyPr/>
        <a:lstStyle/>
        <a:p>
          <a:r>
            <a:rPr lang="en-US" sz="1800" b="0" i="1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Service Tax</a:t>
          </a:r>
          <a:endParaRPr lang="en-IN" sz="1800" b="0" i="1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A7989B34-DFD9-4651-8BD4-D7C473ABBA1D}" type="sibTrans" cxnId="{CCB56BC3-8FF7-43C7-AF40-0DEDBB6BB791}">
      <dgm:prSet/>
      <dgm:spPr/>
      <dgm:t>
        <a:bodyPr/>
        <a:lstStyle/>
        <a:p>
          <a:endParaRPr lang="en-IN"/>
        </a:p>
      </dgm:t>
    </dgm:pt>
    <dgm:pt modelId="{4CED36C5-69D5-4980-8C1C-FC8BBB084C80}" type="parTrans" cxnId="{CCB56BC3-8FF7-43C7-AF40-0DEDBB6BB791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EE86EC45-7835-46EA-BAC2-3130C6CA3E49}">
      <dgm:prSet custT="1"/>
      <dgm:spPr/>
      <dgm:t>
        <a:bodyPr/>
        <a:lstStyle/>
        <a:p>
          <a:r>
            <a:rPr lang="en-US" sz="1400" dirty="0" smtClean="0">
              <a:latin typeface="Cambria Math" panose="02040503050406030204" pitchFamily="18" charset="0"/>
              <a:ea typeface="Cambria Math" panose="02040503050406030204" pitchFamily="18" charset="0"/>
            </a:rPr>
            <a:t>Taxable Event is Manufacture</a:t>
          </a:r>
          <a:endParaRPr lang="en-IN" sz="14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F1F2E271-220E-4F3A-B452-9403C126AE44}">
      <dgm:prSet custT="1"/>
      <dgm:spPr/>
      <dgm:t>
        <a:bodyPr/>
        <a:lstStyle/>
        <a:p>
          <a:r>
            <a:rPr lang="en-US" sz="1400" dirty="0" smtClean="0">
              <a:latin typeface="Cambria Math" panose="02040503050406030204" pitchFamily="18" charset="0"/>
              <a:ea typeface="Cambria Math" panose="02040503050406030204" pitchFamily="18" charset="0"/>
            </a:rPr>
            <a:t>Entry No. 84, List I, Schedule VII</a:t>
          </a:r>
          <a:endParaRPr lang="en-IN" sz="14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33C001C6-998C-4FAD-A639-A97D3B0A7E41}" type="sibTrans" cxnId="{543CA463-7DEE-4C32-912B-47FB82071B93}">
      <dgm:prSet/>
      <dgm:spPr/>
      <dgm:t>
        <a:bodyPr/>
        <a:lstStyle/>
        <a:p>
          <a:endParaRPr lang="en-IN"/>
        </a:p>
      </dgm:t>
    </dgm:pt>
    <dgm:pt modelId="{7B0CE024-46E7-4638-8BB4-484E1377DD4A}" type="parTrans" cxnId="{543CA463-7DEE-4C32-912B-47FB82071B93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E6B3A46A-D492-4778-AD7F-20DCF88B7C88}">
      <dgm:prSet custT="1"/>
      <dgm:spPr/>
      <dgm:t>
        <a:bodyPr/>
        <a:lstStyle/>
        <a:p>
          <a:r>
            <a:rPr lang="en-US" sz="1800" b="0" i="1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Excise Duty</a:t>
          </a:r>
          <a:endParaRPr lang="en-IN" sz="1800" b="0" i="1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73F338DB-986A-4D6C-8F3B-349B281CA642}" type="sibTrans" cxnId="{9E2AEF1D-D9BA-41F6-8118-5C22B20892A7}">
      <dgm:prSet/>
      <dgm:spPr/>
      <dgm:t>
        <a:bodyPr/>
        <a:lstStyle/>
        <a:p>
          <a:endParaRPr lang="en-IN"/>
        </a:p>
      </dgm:t>
    </dgm:pt>
    <dgm:pt modelId="{1FFF395D-2256-4179-B034-C8FB1F517B38}" type="parTrans" cxnId="{9E2AEF1D-D9BA-41F6-8118-5C22B20892A7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744D2E89-7056-4D5E-93C5-2B0B14A4467F}">
      <dgm:prSet phldrT="[Text]" custT="1"/>
      <dgm:spPr/>
      <dgm:t>
        <a:bodyPr/>
        <a:lstStyle/>
        <a:p>
          <a:r>
            <a:rPr lang="en-US" sz="1400" b="0" dirty="0" smtClean="0">
              <a:latin typeface="Cambria Math" panose="02040503050406030204" pitchFamily="18" charset="0"/>
              <a:ea typeface="Cambria Math" panose="02040503050406030204" pitchFamily="18" charset="0"/>
            </a:rPr>
            <a:t>Present Tax Structure</a:t>
          </a:r>
          <a:endParaRPr lang="en-IN" sz="1400" b="0" dirty="0" smtClean="0">
            <a:latin typeface="Cambria Math" panose="02040503050406030204" pitchFamily="18" charset="0"/>
            <a:ea typeface="Cambria Math" panose="02040503050406030204" pitchFamily="18" charset="0"/>
          </a:endParaRPr>
        </a:p>
        <a:p>
          <a:r>
            <a:rPr lang="en-US" sz="1400" b="0" dirty="0" smtClean="0">
              <a:latin typeface="Cambria Math" panose="02040503050406030204" pitchFamily="18" charset="0"/>
              <a:ea typeface="Cambria Math" panose="02040503050406030204" pitchFamily="18" charset="0"/>
            </a:rPr>
            <a:t>[5 Important Constituents]</a:t>
          </a:r>
          <a:endParaRPr lang="en-IN" sz="1400" b="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7E8D8CE6-14F0-4E29-A6E4-57C4E9C877F1}" type="sibTrans" cxnId="{5683C660-02A4-47F9-AAC2-CEF14B6BE53D}">
      <dgm:prSet/>
      <dgm:spPr/>
      <dgm:t>
        <a:bodyPr/>
        <a:lstStyle/>
        <a:p>
          <a:endParaRPr lang="en-IN"/>
        </a:p>
      </dgm:t>
    </dgm:pt>
    <dgm:pt modelId="{C8974479-B7F2-4D94-98FE-5687D956B97F}" type="parTrans" cxnId="{5683C660-02A4-47F9-AAC2-CEF14B6BE53D}">
      <dgm:prSet/>
      <dgm:spPr/>
      <dgm:t>
        <a:bodyPr/>
        <a:lstStyle/>
        <a:p>
          <a:endParaRPr lang="en-IN"/>
        </a:p>
      </dgm:t>
    </dgm:pt>
    <dgm:pt modelId="{37730A31-AAA4-411B-A06C-8618E85DC18A}" type="sibTrans" cxnId="{A0AA62BE-F85F-4FE3-AFDC-DB18A3EC8B07}">
      <dgm:prSet/>
      <dgm:spPr/>
      <dgm:t>
        <a:bodyPr/>
        <a:lstStyle/>
        <a:p>
          <a:endParaRPr lang="en-IN"/>
        </a:p>
      </dgm:t>
    </dgm:pt>
    <dgm:pt modelId="{E4BAC5B0-F418-4B76-ACF4-4D98F79B68AE}" type="parTrans" cxnId="{A0AA62BE-F85F-4FE3-AFDC-DB18A3EC8B07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0059CE30-B629-412F-9E2C-50503D2431A1}" type="sibTrans" cxnId="{0ADB10B6-560F-438F-8176-E115EAE69B5F}">
      <dgm:prSet/>
      <dgm:spPr/>
      <dgm:t>
        <a:bodyPr/>
        <a:lstStyle/>
        <a:p>
          <a:endParaRPr lang="en-IN"/>
        </a:p>
      </dgm:t>
    </dgm:pt>
    <dgm:pt modelId="{D544A2D9-DA96-4FBC-A94E-5F9DC7A05146}" type="parTrans" cxnId="{0ADB10B6-560F-438F-8176-E115EAE69B5F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2D71BF0B-9D2B-454D-BCD2-2FC726D72FCC}" type="sibTrans" cxnId="{8B4F6CFA-2CFF-4DC9-9A6A-E50F5AF447A3}">
      <dgm:prSet/>
      <dgm:spPr/>
      <dgm:t>
        <a:bodyPr/>
        <a:lstStyle/>
        <a:p>
          <a:endParaRPr lang="en-IN"/>
        </a:p>
      </dgm:t>
    </dgm:pt>
    <dgm:pt modelId="{628D9D73-51C4-4129-88DF-9C112C11EAEC}" type="parTrans" cxnId="{8B4F6CFA-2CFF-4DC9-9A6A-E50F5AF447A3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85F4BA1C-A54E-4EF3-A86F-E47C88DF18DF}" type="sibTrans" cxnId="{D52222D4-8271-42DB-8EB4-0BA7C1F477B8}">
      <dgm:prSet/>
      <dgm:spPr/>
      <dgm:t>
        <a:bodyPr/>
        <a:lstStyle/>
        <a:p>
          <a:endParaRPr lang="en-IN"/>
        </a:p>
      </dgm:t>
    </dgm:pt>
    <dgm:pt modelId="{653982B7-C4FB-46E6-A6E5-8AD54DD666F8}" type="parTrans" cxnId="{D52222D4-8271-42DB-8EB4-0BA7C1F477B8}">
      <dgm:prSet/>
      <dgm:spPr/>
      <dgm:t>
        <a:bodyPr/>
        <a:lstStyle/>
        <a:p>
          <a:endParaRPr lang="en-IN" sz="1200">
            <a:solidFill>
              <a:schemeClr val="tx2">
                <a:lumMod val="50000"/>
              </a:schemeClr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CB0F9579-03A0-4C17-AFFE-01DF5F07044B}">
      <dgm:prSet custT="1"/>
      <dgm:spPr/>
      <dgm:t>
        <a:bodyPr/>
        <a:lstStyle/>
        <a:p>
          <a:r>
            <a:rPr lang="en-IN" sz="1800" b="0" i="1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rPr>
            <a:t>Entry Tax/ Entertainment Tax</a:t>
          </a:r>
          <a:endParaRPr lang="en-IN" sz="1800" b="0" i="1" dirty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8E9719DE-506E-47A4-BB01-9202E4AD8C39}" type="parTrans" cxnId="{889F8170-EC29-4A68-806F-4273DDB852D4}">
      <dgm:prSet/>
      <dgm:spPr/>
      <dgm:t>
        <a:bodyPr/>
        <a:lstStyle/>
        <a:p>
          <a:endParaRPr lang="en-IN"/>
        </a:p>
      </dgm:t>
    </dgm:pt>
    <dgm:pt modelId="{80819C89-FB79-429E-A688-92CEC46496AA}" type="sibTrans" cxnId="{889F8170-EC29-4A68-806F-4273DDB852D4}">
      <dgm:prSet/>
      <dgm:spPr/>
      <dgm:t>
        <a:bodyPr/>
        <a:lstStyle/>
        <a:p>
          <a:endParaRPr lang="en-IN"/>
        </a:p>
      </dgm:t>
    </dgm:pt>
    <dgm:pt modelId="{FC62E031-7F73-417B-ABE7-9CCD384F402C}">
      <dgm:prSet/>
      <dgm:spPr/>
      <dgm:t>
        <a:bodyPr/>
        <a:lstStyle/>
        <a:p>
          <a:r>
            <a:rPr lang="en-US" dirty="0" smtClean="0">
              <a:latin typeface="Cambria Math" panose="02040503050406030204" pitchFamily="18" charset="0"/>
              <a:ea typeface="Cambria Math" panose="02040503050406030204" pitchFamily="18" charset="0"/>
            </a:rPr>
            <a:t>Entry No. 52 &amp;62 List II, Schedule VII</a:t>
          </a:r>
          <a:endParaRPr lang="en-IN" dirty="0"/>
        </a:p>
      </dgm:t>
    </dgm:pt>
    <dgm:pt modelId="{63506D08-80A6-4773-A9DF-87BBF3DA5EF6}" type="parTrans" cxnId="{C3128E59-6CA9-44A5-B15E-7BA8EC43D823}">
      <dgm:prSet/>
      <dgm:spPr/>
      <dgm:t>
        <a:bodyPr/>
        <a:lstStyle/>
        <a:p>
          <a:endParaRPr lang="en-IN"/>
        </a:p>
      </dgm:t>
    </dgm:pt>
    <dgm:pt modelId="{0E1B2BF3-153B-4BF4-9D92-3F69127A6EBF}" type="sibTrans" cxnId="{C3128E59-6CA9-44A5-B15E-7BA8EC43D823}">
      <dgm:prSet/>
      <dgm:spPr/>
      <dgm:t>
        <a:bodyPr/>
        <a:lstStyle/>
        <a:p>
          <a:endParaRPr lang="en-IN"/>
        </a:p>
      </dgm:t>
    </dgm:pt>
    <dgm:pt modelId="{603301B8-5DCD-4982-A07C-C4C642FFCC8F}">
      <dgm:prSet/>
      <dgm:spPr/>
      <dgm:t>
        <a:bodyPr/>
        <a:lstStyle/>
        <a:p>
          <a:r>
            <a:rPr lang="en-US" dirty="0" smtClean="0">
              <a:latin typeface="Cambria Math" panose="02040503050406030204" pitchFamily="18" charset="0"/>
              <a:ea typeface="Cambria Math" panose="02040503050406030204" pitchFamily="18" charset="0"/>
            </a:rPr>
            <a:t>Taxable Event is Entertainment &amp; Entry of Goods</a:t>
          </a:r>
          <a:endParaRPr lang="en-IN" dirty="0"/>
        </a:p>
      </dgm:t>
    </dgm:pt>
    <dgm:pt modelId="{52A4A23D-8CB3-436C-840D-72D37E04F1A4}" type="parTrans" cxnId="{430CD85B-0A0F-44D3-BE6C-A601E7D5AA87}">
      <dgm:prSet/>
      <dgm:spPr/>
      <dgm:t>
        <a:bodyPr/>
        <a:lstStyle/>
        <a:p>
          <a:endParaRPr lang="en-IN"/>
        </a:p>
      </dgm:t>
    </dgm:pt>
    <dgm:pt modelId="{D776BE81-3AD8-4B05-A8F1-B226E394122E}" type="sibTrans" cxnId="{430CD85B-0A0F-44D3-BE6C-A601E7D5AA87}">
      <dgm:prSet/>
      <dgm:spPr/>
      <dgm:t>
        <a:bodyPr/>
        <a:lstStyle/>
        <a:p>
          <a:endParaRPr lang="en-IN"/>
        </a:p>
      </dgm:t>
    </dgm:pt>
    <dgm:pt modelId="{3FFEFB1E-8202-4D91-AFE7-F09C85323C73}" type="pres">
      <dgm:prSet presAssocID="{DBD0AB0A-31A6-4FF0-9BEC-DF20DFFB0E5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9F18143-5C29-4B0C-9E4B-F09CE6952F26}" type="pres">
      <dgm:prSet presAssocID="{DBD0AB0A-31A6-4FF0-9BEC-DF20DFFB0E56}" presName="hierFlow" presStyleCnt="0"/>
      <dgm:spPr/>
      <dgm:t>
        <a:bodyPr/>
        <a:lstStyle/>
        <a:p>
          <a:endParaRPr lang="en-IN"/>
        </a:p>
      </dgm:t>
    </dgm:pt>
    <dgm:pt modelId="{B96092EC-DE91-4DAD-BC8D-1974BA057BFC}" type="pres">
      <dgm:prSet presAssocID="{DBD0AB0A-31A6-4FF0-9BEC-DF20DFFB0E56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IN"/>
        </a:p>
      </dgm:t>
    </dgm:pt>
    <dgm:pt modelId="{19C410DE-57E2-4A1D-B143-D8580318F72E}" type="pres">
      <dgm:prSet presAssocID="{744D2E89-7056-4D5E-93C5-2B0B14A4467F}" presName="Name14" presStyleCnt="0"/>
      <dgm:spPr/>
      <dgm:t>
        <a:bodyPr/>
        <a:lstStyle/>
        <a:p>
          <a:endParaRPr lang="en-IN"/>
        </a:p>
      </dgm:t>
    </dgm:pt>
    <dgm:pt modelId="{4D1BA3E7-B8CB-4F0F-8E76-900B9A2F5A2F}" type="pres">
      <dgm:prSet presAssocID="{744D2E89-7056-4D5E-93C5-2B0B14A4467F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5611A8EC-3C9B-4443-9888-2FBF6B587962}" type="pres">
      <dgm:prSet presAssocID="{744D2E89-7056-4D5E-93C5-2B0B14A4467F}" presName="hierChild2" presStyleCnt="0"/>
      <dgm:spPr/>
      <dgm:t>
        <a:bodyPr/>
        <a:lstStyle/>
        <a:p>
          <a:endParaRPr lang="en-IN"/>
        </a:p>
      </dgm:t>
    </dgm:pt>
    <dgm:pt modelId="{7171AD31-84E0-4171-9CFC-2163708FF495}" type="pres">
      <dgm:prSet presAssocID="{653982B7-C4FB-46E6-A6E5-8AD54DD666F8}" presName="Name19" presStyleLbl="parChTrans1D2" presStyleIdx="0" presStyleCnt="5"/>
      <dgm:spPr/>
      <dgm:t>
        <a:bodyPr/>
        <a:lstStyle/>
        <a:p>
          <a:endParaRPr lang="en-IN"/>
        </a:p>
      </dgm:t>
    </dgm:pt>
    <dgm:pt modelId="{5EF03FA0-BA53-4329-A821-DF96599CE2E2}" type="pres">
      <dgm:prSet presAssocID="{E6B3A46A-D492-4778-AD7F-20DCF88B7C88}" presName="Name21" presStyleCnt="0"/>
      <dgm:spPr/>
      <dgm:t>
        <a:bodyPr/>
        <a:lstStyle/>
        <a:p>
          <a:endParaRPr lang="en-IN"/>
        </a:p>
      </dgm:t>
    </dgm:pt>
    <dgm:pt modelId="{6644EAAF-E345-4AEB-937A-01A13AB48878}" type="pres">
      <dgm:prSet presAssocID="{E6B3A46A-D492-4778-AD7F-20DCF88B7C88}" presName="level2Shape" presStyleLbl="node2" presStyleIdx="0" presStyleCnt="5"/>
      <dgm:spPr/>
      <dgm:t>
        <a:bodyPr/>
        <a:lstStyle/>
        <a:p>
          <a:endParaRPr lang="en-IN"/>
        </a:p>
      </dgm:t>
    </dgm:pt>
    <dgm:pt modelId="{18B238AB-0924-4868-B1BB-D72D2D6FE237}" type="pres">
      <dgm:prSet presAssocID="{E6B3A46A-D492-4778-AD7F-20DCF88B7C88}" presName="hierChild3" presStyleCnt="0"/>
      <dgm:spPr/>
      <dgm:t>
        <a:bodyPr/>
        <a:lstStyle/>
        <a:p>
          <a:endParaRPr lang="en-IN"/>
        </a:p>
      </dgm:t>
    </dgm:pt>
    <dgm:pt modelId="{1334AC2F-5313-4F50-89DF-08EA621DD5EE}" type="pres">
      <dgm:prSet presAssocID="{1FFF395D-2256-4179-B034-C8FB1F517B38}" presName="Name19" presStyleLbl="parChTrans1D3" presStyleIdx="0" presStyleCnt="5"/>
      <dgm:spPr/>
      <dgm:t>
        <a:bodyPr/>
        <a:lstStyle/>
        <a:p>
          <a:endParaRPr lang="en-IN"/>
        </a:p>
      </dgm:t>
    </dgm:pt>
    <dgm:pt modelId="{312C91DE-4C78-46B7-825A-E2B3B5C673EE}" type="pres">
      <dgm:prSet presAssocID="{F1F2E271-220E-4F3A-B452-9403C126AE44}" presName="Name21" presStyleCnt="0"/>
      <dgm:spPr/>
      <dgm:t>
        <a:bodyPr/>
        <a:lstStyle/>
        <a:p>
          <a:endParaRPr lang="en-IN"/>
        </a:p>
      </dgm:t>
    </dgm:pt>
    <dgm:pt modelId="{0BF612AD-9BA1-409E-B945-D5C91B80FD89}" type="pres">
      <dgm:prSet presAssocID="{F1F2E271-220E-4F3A-B452-9403C126AE44}" presName="level2Shape" presStyleLbl="node3" presStyleIdx="0" presStyleCnt="5"/>
      <dgm:spPr/>
      <dgm:t>
        <a:bodyPr/>
        <a:lstStyle/>
        <a:p>
          <a:endParaRPr lang="en-IN"/>
        </a:p>
      </dgm:t>
    </dgm:pt>
    <dgm:pt modelId="{F2B7A5E0-2777-4702-B483-C584E48AE3B6}" type="pres">
      <dgm:prSet presAssocID="{F1F2E271-220E-4F3A-B452-9403C126AE44}" presName="hierChild3" presStyleCnt="0"/>
      <dgm:spPr/>
      <dgm:t>
        <a:bodyPr/>
        <a:lstStyle/>
        <a:p>
          <a:endParaRPr lang="en-IN"/>
        </a:p>
      </dgm:t>
    </dgm:pt>
    <dgm:pt modelId="{946FE0F8-F157-4719-A194-1C355151825A}" type="pres">
      <dgm:prSet presAssocID="{7B0CE024-46E7-4638-8BB4-484E1377DD4A}" presName="Name19" presStyleLbl="parChTrans1D4" presStyleIdx="0" presStyleCnt="5"/>
      <dgm:spPr/>
      <dgm:t>
        <a:bodyPr/>
        <a:lstStyle/>
        <a:p>
          <a:endParaRPr lang="en-IN"/>
        </a:p>
      </dgm:t>
    </dgm:pt>
    <dgm:pt modelId="{2CC58E78-1053-4A71-A89D-58B4BD37871F}" type="pres">
      <dgm:prSet presAssocID="{EE86EC45-7835-46EA-BAC2-3130C6CA3E49}" presName="Name21" presStyleCnt="0"/>
      <dgm:spPr/>
      <dgm:t>
        <a:bodyPr/>
        <a:lstStyle/>
        <a:p>
          <a:endParaRPr lang="en-IN"/>
        </a:p>
      </dgm:t>
    </dgm:pt>
    <dgm:pt modelId="{C6EEDDD7-03AD-4C03-A0C8-EC2AED642DEC}" type="pres">
      <dgm:prSet presAssocID="{EE86EC45-7835-46EA-BAC2-3130C6CA3E49}" presName="level2Shape" presStyleLbl="node4" presStyleIdx="0" presStyleCnt="5"/>
      <dgm:spPr/>
      <dgm:t>
        <a:bodyPr/>
        <a:lstStyle/>
        <a:p>
          <a:endParaRPr lang="en-IN"/>
        </a:p>
      </dgm:t>
    </dgm:pt>
    <dgm:pt modelId="{95B42AE8-8D48-4651-887F-56B6E2747790}" type="pres">
      <dgm:prSet presAssocID="{EE86EC45-7835-46EA-BAC2-3130C6CA3E49}" presName="hierChild3" presStyleCnt="0"/>
      <dgm:spPr/>
      <dgm:t>
        <a:bodyPr/>
        <a:lstStyle/>
        <a:p>
          <a:endParaRPr lang="en-IN"/>
        </a:p>
      </dgm:t>
    </dgm:pt>
    <dgm:pt modelId="{1CFB2EB1-8A60-4CE2-9BC8-EAC611C880C4}" type="pres">
      <dgm:prSet presAssocID="{628D9D73-51C4-4129-88DF-9C112C11EAEC}" presName="Name19" presStyleLbl="parChTrans1D2" presStyleIdx="1" presStyleCnt="5"/>
      <dgm:spPr/>
      <dgm:t>
        <a:bodyPr/>
        <a:lstStyle/>
        <a:p>
          <a:endParaRPr lang="en-IN"/>
        </a:p>
      </dgm:t>
    </dgm:pt>
    <dgm:pt modelId="{01E48824-CE21-42DF-BE3A-5E20A91AF048}" type="pres">
      <dgm:prSet presAssocID="{99B6CE1A-5860-40F5-A130-740EA36588F1}" presName="Name21" presStyleCnt="0"/>
      <dgm:spPr/>
      <dgm:t>
        <a:bodyPr/>
        <a:lstStyle/>
        <a:p>
          <a:endParaRPr lang="en-IN"/>
        </a:p>
      </dgm:t>
    </dgm:pt>
    <dgm:pt modelId="{454C45AB-B4B2-4789-BFBB-80F2ADAD29DC}" type="pres">
      <dgm:prSet presAssocID="{99B6CE1A-5860-40F5-A130-740EA36588F1}" presName="level2Shape" presStyleLbl="node2" presStyleIdx="1" presStyleCnt="5"/>
      <dgm:spPr/>
      <dgm:t>
        <a:bodyPr/>
        <a:lstStyle/>
        <a:p>
          <a:endParaRPr lang="en-IN"/>
        </a:p>
      </dgm:t>
    </dgm:pt>
    <dgm:pt modelId="{8490FB3C-8D59-4446-A159-C61EE080CE8D}" type="pres">
      <dgm:prSet presAssocID="{99B6CE1A-5860-40F5-A130-740EA36588F1}" presName="hierChild3" presStyleCnt="0"/>
      <dgm:spPr/>
      <dgm:t>
        <a:bodyPr/>
        <a:lstStyle/>
        <a:p>
          <a:endParaRPr lang="en-IN"/>
        </a:p>
      </dgm:t>
    </dgm:pt>
    <dgm:pt modelId="{E7A06150-A0A7-4875-82B8-BFFBDA13B9BE}" type="pres">
      <dgm:prSet presAssocID="{4CED36C5-69D5-4980-8C1C-FC8BBB084C80}" presName="Name19" presStyleLbl="parChTrans1D3" presStyleIdx="1" presStyleCnt="5"/>
      <dgm:spPr/>
      <dgm:t>
        <a:bodyPr/>
        <a:lstStyle/>
        <a:p>
          <a:endParaRPr lang="en-IN"/>
        </a:p>
      </dgm:t>
    </dgm:pt>
    <dgm:pt modelId="{18CD201B-B88F-47C9-A207-310051D20BA0}" type="pres">
      <dgm:prSet presAssocID="{0D13C7AA-FC77-4096-B893-06B226230C30}" presName="Name21" presStyleCnt="0"/>
      <dgm:spPr/>
      <dgm:t>
        <a:bodyPr/>
        <a:lstStyle/>
        <a:p>
          <a:endParaRPr lang="en-IN"/>
        </a:p>
      </dgm:t>
    </dgm:pt>
    <dgm:pt modelId="{E64F1207-DBB5-406D-A39A-B97A6333E15C}" type="pres">
      <dgm:prSet presAssocID="{0D13C7AA-FC77-4096-B893-06B226230C30}" presName="level2Shape" presStyleLbl="node3" presStyleIdx="1" presStyleCnt="5"/>
      <dgm:spPr/>
      <dgm:t>
        <a:bodyPr/>
        <a:lstStyle/>
        <a:p>
          <a:endParaRPr lang="en-IN"/>
        </a:p>
      </dgm:t>
    </dgm:pt>
    <dgm:pt modelId="{79A205BB-B383-49A3-A2C8-3619CF7A1F99}" type="pres">
      <dgm:prSet presAssocID="{0D13C7AA-FC77-4096-B893-06B226230C30}" presName="hierChild3" presStyleCnt="0"/>
      <dgm:spPr/>
      <dgm:t>
        <a:bodyPr/>
        <a:lstStyle/>
        <a:p>
          <a:endParaRPr lang="en-IN"/>
        </a:p>
      </dgm:t>
    </dgm:pt>
    <dgm:pt modelId="{5CFAA501-3975-4A30-963D-5F8E2D5347BB}" type="pres">
      <dgm:prSet presAssocID="{7848CDF3-52A4-4908-8C89-0950AB77313B}" presName="Name19" presStyleLbl="parChTrans1D4" presStyleIdx="1" presStyleCnt="5"/>
      <dgm:spPr/>
      <dgm:t>
        <a:bodyPr/>
        <a:lstStyle/>
        <a:p>
          <a:endParaRPr lang="en-IN"/>
        </a:p>
      </dgm:t>
    </dgm:pt>
    <dgm:pt modelId="{AB58CE5A-E039-4D5B-8CE0-8F0C369E710B}" type="pres">
      <dgm:prSet presAssocID="{8DE30241-6652-4BEE-A159-1F8B2E0DFB6F}" presName="Name21" presStyleCnt="0"/>
      <dgm:spPr/>
      <dgm:t>
        <a:bodyPr/>
        <a:lstStyle/>
        <a:p>
          <a:endParaRPr lang="en-IN"/>
        </a:p>
      </dgm:t>
    </dgm:pt>
    <dgm:pt modelId="{3D7885BD-CE6A-4C41-A29A-0BCDC1E9EB2C}" type="pres">
      <dgm:prSet presAssocID="{8DE30241-6652-4BEE-A159-1F8B2E0DFB6F}" presName="level2Shape" presStyleLbl="node4" presStyleIdx="1" presStyleCnt="5"/>
      <dgm:spPr/>
      <dgm:t>
        <a:bodyPr/>
        <a:lstStyle/>
        <a:p>
          <a:endParaRPr lang="en-IN"/>
        </a:p>
      </dgm:t>
    </dgm:pt>
    <dgm:pt modelId="{9714E20C-2071-474C-B3F3-EDCC313215F2}" type="pres">
      <dgm:prSet presAssocID="{8DE30241-6652-4BEE-A159-1F8B2E0DFB6F}" presName="hierChild3" presStyleCnt="0"/>
      <dgm:spPr/>
      <dgm:t>
        <a:bodyPr/>
        <a:lstStyle/>
        <a:p>
          <a:endParaRPr lang="en-IN"/>
        </a:p>
      </dgm:t>
    </dgm:pt>
    <dgm:pt modelId="{7323854C-09FE-431B-AF45-DA542F114B25}" type="pres">
      <dgm:prSet presAssocID="{D544A2D9-DA96-4FBC-A94E-5F9DC7A05146}" presName="Name19" presStyleLbl="parChTrans1D2" presStyleIdx="2" presStyleCnt="5"/>
      <dgm:spPr/>
      <dgm:t>
        <a:bodyPr/>
        <a:lstStyle/>
        <a:p>
          <a:endParaRPr lang="en-IN"/>
        </a:p>
      </dgm:t>
    </dgm:pt>
    <dgm:pt modelId="{746087E4-596A-4631-98BB-BB54DF43A3E2}" type="pres">
      <dgm:prSet presAssocID="{124BFFF1-B9EC-43C6-B608-41DBBD4ABB13}" presName="Name21" presStyleCnt="0"/>
      <dgm:spPr/>
      <dgm:t>
        <a:bodyPr/>
        <a:lstStyle/>
        <a:p>
          <a:endParaRPr lang="en-IN"/>
        </a:p>
      </dgm:t>
    </dgm:pt>
    <dgm:pt modelId="{10C45825-52C1-4A01-B786-9A982BA8BF19}" type="pres">
      <dgm:prSet presAssocID="{124BFFF1-B9EC-43C6-B608-41DBBD4ABB13}" presName="level2Shape" presStyleLbl="node2" presStyleIdx="2" presStyleCnt="5"/>
      <dgm:spPr/>
      <dgm:t>
        <a:bodyPr/>
        <a:lstStyle/>
        <a:p>
          <a:endParaRPr lang="en-IN"/>
        </a:p>
      </dgm:t>
    </dgm:pt>
    <dgm:pt modelId="{760910E3-12B9-4B79-A03D-C3E682B908A7}" type="pres">
      <dgm:prSet presAssocID="{124BFFF1-B9EC-43C6-B608-41DBBD4ABB13}" presName="hierChild3" presStyleCnt="0"/>
      <dgm:spPr/>
      <dgm:t>
        <a:bodyPr/>
        <a:lstStyle/>
        <a:p>
          <a:endParaRPr lang="en-IN"/>
        </a:p>
      </dgm:t>
    </dgm:pt>
    <dgm:pt modelId="{7AC8594E-3976-40AA-AAB0-3E9BCC48CADA}" type="pres">
      <dgm:prSet presAssocID="{405C01F5-C7B9-4E57-AAFB-9ADAC29439D5}" presName="Name19" presStyleLbl="parChTrans1D3" presStyleIdx="2" presStyleCnt="5"/>
      <dgm:spPr/>
      <dgm:t>
        <a:bodyPr/>
        <a:lstStyle/>
        <a:p>
          <a:endParaRPr lang="en-IN"/>
        </a:p>
      </dgm:t>
    </dgm:pt>
    <dgm:pt modelId="{2AA11A05-4E71-4227-9523-714FCAE09CAE}" type="pres">
      <dgm:prSet presAssocID="{1607C63C-0E85-423F-991C-2A3DD185DA35}" presName="Name21" presStyleCnt="0"/>
      <dgm:spPr/>
      <dgm:t>
        <a:bodyPr/>
        <a:lstStyle/>
        <a:p>
          <a:endParaRPr lang="en-IN"/>
        </a:p>
      </dgm:t>
    </dgm:pt>
    <dgm:pt modelId="{DD85D387-6513-4446-8FE3-3BB37C7C1B2B}" type="pres">
      <dgm:prSet presAssocID="{1607C63C-0E85-423F-991C-2A3DD185DA35}" presName="level2Shape" presStyleLbl="node3" presStyleIdx="2" presStyleCnt="5"/>
      <dgm:spPr/>
      <dgm:t>
        <a:bodyPr/>
        <a:lstStyle/>
        <a:p>
          <a:endParaRPr lang="en-IN"/>
        </a:p>
      </dgm:t>
    </dgm:pt>
    <dgm:pt modelId="{2E679E34-EB79-41B5-A84B-A74B2F365664}" type="pres">
      <dgm:prSet presAssocID="{1607C63C-0E85-423F-991C-2A3DD185DA35}" presName="hierChild3" presStyleCnt="0"/>
      <dgm:spPr/>
      <dgm:t>
        <a:bodyPr/>
        <a:lstStyle/>
        <a:p>
          <a:endParaRPr lang="en-IN"/>
        </a:p>
      </dgm:t>
    </dgm:pt>
    <dgm:pt modelId="{E6609ED5-C855-432D-815C-498CBDA44B8E}" type="pres">
      <dgm:prSet presAssocID="{AA942813-7E89-4B82-A4A3-10D0F55DC318}" presName="Name19" presStyleLbl="parChTrans1D4" presStyleIdx="2" presStyleCnt="5"/>
      <dgm:spPr/>
      <dgm:t>
        <a:bodyPr/>
        <a:lstStyle/>
        <a:p>
          <a:endParaRPr lang="en-IN"/>
        </a:p>
      </dgm:t>
    </dgm:pt>
    <dgm:pt modelId="{0D765AF1-0CBA-4159-B6C3-D40621940B91}" type="pres">
      <dgm:prSet presAssocID="{27A26A8F-F852-4C43-9B18-DB3295EB2072}" presName="Name21" presStyleCnt="0"/>
      <dgm:spPr/>
      <dgm:t>
        <a:bodyPr/>
        <a:lstStyle/>
        <a:p>
          <a:endParaRPr lang="en-IN"/>
        </a:p>
      </dgm:t>
    </dgm:pt>
    <dgm:pt modelId="{B89299DA-D058-4C34-8755-5821D9B99FC1}" type="pres">
      <dgm:prSet presAssocID="{27A26A8F-F852-4C43-9B18-DB3295EB2072}" presName="level2Shape" presStyleLbl="node4" presStyleIdx="2" presStyleCnt="5"/>
      <dgm:spPr/>
      <dgm:t>
        <a:bodyPr/>
        <a:lstStyle/>
        <a:p>
          <a:endParaRPr lang="en-IN"/>
        </a:p>
      </dgm:t>
    </dgm:pt>
    <dgm:pt modelId="{45378114-C61A-4865-89CD-411120A9FFE2}" type="pres">
      <dgm:prSet presAssocID="{27A26A8F-F852-4C43-9B18-DB3295EB2072}" presName="hierChild3" presStyleCnt="0"/>
      <dgm:spPr/>
      <dgm:t>
        <a:bodyPr/>
        <a:lstStyle/>
        <a:p>
          <a:endParaRPr lang="en-IN"/>
        </a:p>
      </dgm:t>
    </dgm:pt>
    <dgm:pt modelId="{A77F97CE-299A-4A8E-B53A-55AF803BE111}" type="pres">
      <dgm:prSet presAssocID="{E4BAC5B0-F418-4B76-ACF4-4D98F79B68AE}" presName="Name19" presStyleLbl="parChTrans1D2" presStyleIdx="3" presStyleCnt="5"/>
      <dgm:spPr/>
      <dgm:t>
        <a:bodyPr/>
        <a:lstStyle/>
        <a:p>
          <a:endParaRPr lang="en-IN"/>
        </a:p>
      </dgm:t>
    </dgm:pt>
    <dgm:pt modelId="{3F97B708-CF98-4B86-BB2B-DA26CC3FC990}" type="pres">
      <dgm:prSet presAssocID="{1A79D4B0-4219-46E0-8035-76997F7BA4D6}" presName="Name21" presStyleCnt="0"/>
      <dgm:spPr/>
      <dgm:t>
        <a:bodyPr/>
        <a:lstStyle/>
        <a:p>
          <a:endParaRPr lang="en-IN"/>
        </a:p>
      </dgm:t>
    </dgm:pt>
    <dgm:pt modelId="{BF69CA1A-1BF0-4498-B0EC-449157772554}" type="pres">
      <dgm:prSet presAssocID="{1A79D4B0-4219-46E0-8035-76997F7BA4D6}" presName="level2Shape" presStyleLbl="node2" presStyleIdx="3" presStyleCnt="5"/>
      <dgm:spPr/>
      <dgm:t>
        <a:bodyPr/>
        <a:lstStyle/>
        <a:p>
          <a:endParaRPr lang="en-IN"/>
        </a:p>
      </dgm:t>
    </dgm:pt>
    <dgm:pt modelId="{415DD739-E996-44BC-8247-64501942B104}" type="pres">
      <dgm:prSet presAssocID="{1A79D4B0-4219-46E0-8035-76997F7BA4D6}" presName="hierChild3" presStyleCnt="0"/>
      <dgm:spPr/>
      <dgm:t>
        <a:bodyPr/>
        <a:lstStyle/>
        <a:p>
          <a:endParaRPr lang="en-IN"/>
        </a:p>
      </dgm:t>
    </dgm:pt>
    <dgm:pt modelId="{255FBBB9-A647-433E-9C1E-35A3FA113817}" type="pres">
      <dgm:prSet presAssocID="{2C4DD92A-FAE6-4C68-A3DC-BCC3BF8D99FA}" presName="Name19" presStyleLbl="parChTrans1D3" presStyleIdx="3" presStyleCnt="5"/>
      <dgm:spPr/>
      <dgm:t>
        <a:bodyPr/>
        <a:lstStyle/>
        <a:p>
          <a:endParaRPr lang="en-IN"/>
        </a:p>
      </dgm:t>
    </dgm:pt>
    <dgm:pt modelId="{9BEB3ACF-4CAF-49AC-9B01-EB731E3480A1}" type="pres">
      <dgm:prSet presAssocID="{B32E8A1D-91AF-495D-BA3B-D37A18A8BFCA}" presName="Name21" presStyleCnt="0"/>
      <dgm:spPr/>
      <dgm:t>
        <a:bodyPr/>
        <a:lstStyle/>
        <a:p>
          <a:endParaRPr lang="en-IN"/>
        </a:p>
      </dgm:t>
    </dgm:pt>
    <dgm:pt modelId="{E1C7E5E4-9AF1-4463-B6FB-24DBEF731D2F}" type="pres">
      <dgm:prSet presAssocID="{B32E8A1D-91AF-495D-BA3B-D37A18A8BFCA}" presName="level2Shape" presStyleLbl="node3" presStyleIdx="3" presStyleCnt="5"/>
      <dgm:spPr/>
      <dgm:t>
        <a:bodyPr/>
        <a:lstStyle/>
        <a:p>
          <a:endParaRPr lang="en-IN"/>
        </a:p>
      </dgm:t>
    </dgm:pt>
    <dgm:pt modelId="{288D7A90-AAC9-4FEA-9A0A-8FD86BD1FE7E}" type="pres">
      <dgm:prSet presAssocID="{B32E8A1D-91AF-495D-BA3B-D37A18A8BFCA}" presName="hierChild3" presStyleCnt="0"/>
      <dgm:spPr/>
      <dgm:t>
        <a:bodyPr/>
        <a:lstStyle/>
        <a:p>
          <a:endParaRPr lang="en-IN"/>
        </a:p>
      </dgm:t>
    </dgm:pt>
    <dgm:pt modelId="{CF9EDFF0-CEB9-48C6-AE12-EB9FBC7FA7CA}" type="pres">
      <dgm:prSet presAssocID="{13A74ACA-017C-4476-A175-EDF5657AE14F}" presName="Name19" presStyleLbl="parChTrans1D4" presStyleIdx="3" presStyleCnt="5"/>
      <dgm:spPr/>
      <dgm:t>
        <a:bodyPr/>
        <a:lstStyle/>
        <a:p>
          <a:endParaRPr lang="en-IN"/>
        </a:p>
      </dgm:t>
    </dgm:pt>
    <dgm:pt modelId="{CD2C74D6-814C-45CB-89BC-FEEB910DBB39}" type="pres">
      <dgm:prSet presAssocID="{0A3CCE96-BD90-4C37-9E6B-7081428772BD}" presName="Name21" presStyleCnt="0"/>
      <dgm:spPr/>
      <dgm:t>
        <a:bodyPr/>
        <a:lstStyle/>
        <a:p>
          <a:endParaRPr lang="en-IN"/>
        </a:p>
      </dgm:t>
    </dgm:pt>
    <dgm:pt modelId="{CFBE25C4-32F2-4AD3-BB9E-B64E2EEBCA4F}" type="pres">
      <dgm:prSet presAssocID="{0A3CCE96-BD90-4C37-9E6B-7081428772BD}" presName="level2Shape" presStyleLbl="node4" presStyleIdx="3" presStyleCnt="5"/>
      <dgm:spPr/>
      <dgm:t>
        <a:bodyPr/>
        <a:lstStyle/>
        <a:p>
          <a:endParaRPr lang="en-IN"/>
        </a:p>
      </dgm:t>
    </dgm:pt>
    <dgm:pt modelId="{038C0D85-3A9E-435C-8618-49C8B275AFA5}" type="pres">
      <dgm:prSet presAssocID="{0A3CCE96-BD90-4C37-9E6B-7081428772BD}" presName="hierChild3" presStyleCnt="0"/>
      <dgm:spPr/>
      <dgm:t>
        <a:bodyPr/>
        <a:lstStyle/>
        <a:p>
          <a:endParaRPr lang="en-IN"/>
        </a:p>
      </dgm:t>
    </dgm:pt>
    <dgm:pt modelId="{BB6C8778-6726-4CE7-90D4-A200170654AF}" type="pres">
      <dgm:prSet presAssocID="{8E9719DE-506E-47A4-BB01-9202E4AD8C39}" presName="Name19" presStyleLbl="parChTrans1D2" presStyleIdx="4" presStyleCnt="5"/>
      <dgm:spPr/>
      <dgm:t>
        <a:bodyPr/>
        <a:lstStyle/>
        <a:p>
          <a:endParaRPr lang="en-US"/>
        </a:p>
      </dgm:t>
    </dgm:pt>
    <dgm:pt modelId="{861D1C26-07DB-4FDF-A32B-A44F521CE016}" type="pres">
      <dgm:prSet presAssocID="{CB0F9579-03A0-4C17-AFFE-01DF5F07044B}" presName="Name21" presStyleCnt="0"/>
      <dgm:spPr/>
    </dgm:pt>
    <dgm:pt modelId="{B7ADBAC1-D3E3-47EA-A44C-542340B9537E}" type="pres">
      <dgm:prSet presAssocID="{CB0F9579-03A0-4C17-AFFE-01DF5F07044B}" presName="level2Shape" presStyleLbl="node2" presStyleIdx="4" presStyleCnt="5"/>
      <dgm:spPr/>
      <dgm:t>
        <a:bodyPr/>
        <a:lstStyle/>
        <a:p>
          <a:endParaRPr lang="en-US"/>
        </a:p>
      </dgm:t>
    </dgm:pt>
    <dgm:pt modelId="{E8A7B987-7A42-4F53-96E0-387C514A81F2}" type="pres">
      <dgm:prSet presAssocID="{CB0F9579-03A0-4C17-AFFE-01DF5F07044B}" presName="hierChild3" presStyleCnt="0"/>
      <dgm:spPr/>
    </dgm:pt>
    <dgm:pt modelId="{BA54A40F-08C4-4723-90F3-C02F1F72187F}" type="pres">
      <dgm:prSet presAssocID="{63506D08-80A6-4773-A9DF-87BBF3DA5EF6}" presName="Name19" presStyleLbl="parChTrans1D3" presStyleIdx="4" presStyleCnt="5"/>
      <dgm:spPr/>
      <dgm:t>
        <a:bodyPr/>
        <a:lstStyle/>
        <a:p>
          <a:endParaRPr lang="en-US"/>
        </a:p>
      </dgm:t>
    </dgm:pt>
    <dgm:pt modelId="{C8737A52-2E6F-4887-9661-C6BF85EDD092}" type="pres">
      <dgm:prSet presAssocID="{FC62E031-7F73-417B-ABE7-9CCD384F402C}" presName="Name21" presStyleCnt="0"/>
      <dgm:spPr/>
    </dgm:pt>
    <dgm:pt modelId="{FE3F8516-0C35-4CCF-A716-52FF1D84EC98}" type="pres">
      <dgm:prSet presAssocID="{FC62E031-7F73-417B-ABE7-9CCD384F402C}" presName="level2Shape" presStyleLbl="node3" presStyleIdx="4" presStyleCnt="5"/>
      <dgm:spPr/>
      <dgm:t>
        <a:bodyPr/>
        <a:lstStyle/>
        <a:p>
          <a:endParaRPr lang="en-IN"/>
        </a:p>
      </dgm:t>
    </dgm:pt>
    <dgm:pt modelId="{20ABA0FF-1464-4A25-AFA3-86A0A1103A1B}" type="pres">
      <dgm:prSet presAssocID="{FC62E031-7F73-417B-ABE7-9CCD384F402C}" presName="hierChild3" presStyleCnt="0"/>
      <dgm:spPr/>
    </dgm:pt>
    <dgm:pt modelId="{35A0D2A8-4545-443A-AFDB-AD373FB3BD04}" type="pres">
      <dgm:prSet presAssocID="{52A4A23D-8CB3-436C-840D-72D37E04F1A4}" presName="Name19" presStyleLbl="parChTrans1D4" presStyleIdx="4" presStyleCnt="5"/>
      <dgm:spPr/>
      <dgm:t>
        <a:bodyPr/>
        <a:lstStyle/>
        <a:p>
          <a:endParaRPr lang="en-US"/>
        </a:p>
      </dgm:t>
    </dgm:pt>
    <dgm:pt modelId="{17AEAFB8-CDC1-4838-80CD-2DB59740BF5A}" type="pres">
      <dgm:prSet presAssocID="{603301B8-5DCD-4982-A07C-C4C642FFCC8F}" presName="Name21" presStyleCnt="0"/>
      <dgm:spPr/>
    </dgm:pt>
    <dgm:pt modelId="{A2815AD9-8887-430A-8C69-914A9DBFC1A1}" type="pres">
      <dgm:prSet presAssocID="{603301B8-5DCD-4982-A07C-C4C642FFCC8F}" presName="level2Shape" presStyleLbl="node4" presStyleIdx="4" presStyleCnt="5"/>
      <dgm:spPr/>
      <dgm:t>
        <a:bodyPr/>
        <a:lstStyle/>
        <a:p>
          <a:endParaRPr lang="en-IN"/>
        </a:p>
      </dgm:t>
    </dgm:pt>
    <dgm:pt modelId="{05DBA340-BB5F-4247-8302-2EF9F4DDF36E}" type="pres">
      <dgm:prSet presAssocID="{603301B8-5DCD-4982-A07C-C4C642FFCC8F}" presName="hierChild3" presStyleCnt="0"/>
      <dgm:spPr/>
    </dgm:pt>
    <dgm:pt modelId="{D49B0098-0E1A-4ED5-BAAB-47DDE76CF541}" type="pres">
      <dgm:prSet presAssocID="{DBD0AB0A-31A6-4FF0-9BEC-DF20DFFB0E56}" presName="bgShapesFlow" presStyleCnt="0"/>
      <dgm:spPr/>
      <dgm:t>
        <a:bodyPr/>
        <a:lstStyle/>
        <a:p>
          <a:endParaRPr lang="en-IN"/>
        </a:p>
      </dgm:t>
    </dgm:pt>
  </dgm:ptLst>
  <dgm:cxnLst>
    <dgm:cxn modelId="{F9C7F714-C956-4597-BF6F-0C4E2AC35DE9}" type="presOf" srcId="{1FFF395D-2256-4179-B034-C8FB1F517B38}" destId="{1334AC2F-5313-4F50-89DF-08EA621DD5EE}" srcOrd="0" destOrd="0" presId="urn:microsoft.com/office/officeart/2005/8/layout/hierarchy6"/>
    <dgm:cxn modelId="{EEEDD29E-2F5A-4AA3-80C8-E6D5CD1C6986}" type="presOf" srcId="{EE86EC45-7835-46EA-BAC2-3130C6CA3E49}" destId="{C6EEDDD7-03AD-4C03-A0C8-EC2AED642DEC}" srcOrd="0" destOrd="0" presId="urn:microsoft.com/office/officeart/2005/8/layout/hierarchy6"/>
    <dgm:cxn modelId="{B4F8FA75-361C-435E-A4AE-4244A3CEB0F5}" type="presOf" srcId="{7848CDF3-52A4-4908-8C89-0950AB77313B}" destId="{5CFAA501-3975-4A30-963D-5F8E2D5347BB}" srcOrd="0" destOrd="0" presId="urn:microsoft.com/office/officeart/2005/8/layout/hierarchy6"/>
    <dgm:cxn modelId="{57767186-00D4-4E11-954A-0F04380F484A}" type="presOf" srcId="{628D9D73-51C4-4129-88DF-9C112C11EAEC}" destId="{1CFB2EB1-8A60-4CE2-9BC8-EAC611C880C4}" srcOrd="0" destOrd="0" presId="urn:microsoft.com/office/officeart/2005/8/layout/hierarchy6"/>
    <dgm:cxn modelId="{4C50C355-5FE4-4B72-AF97-5F03885D25B1}" type="presOf" srcId="{99B6CE1A-5860-40F5-A130-740EA36588F1}" destId="{454C45AB-B4B2-4789-BFBB-80F2ADAD29DC}" srcOrd="0" destOrd="0" presId="urn:microsoft.com/office/officeart/2005/8/layout/hierarchy6"/>
    <dgm:cxn modelId="{59A74988-7943-4DE7-9291-44F6716DAF90}" type="presOf" srcId="{1A79D4B0-4219-46E0-8035-76997F7BA4D6}" destId="{BF69CA1A-1BF0-4498-B0EC-449157772554}" srcOrd="0" destOrd="0" presId="urn:microsoft.com/office/officeart/2005/8/layout/hierarchy6"/>
    <dgm:cxn modelId="{056DBDAE-120E-4242-84B5-53F54034C061}" type="presOf" srcId="{744D2E89-7056-4D5E-93C5-2B0B14A4467F}" destId="{4D1BA3E7-B8CB-4F0F-8E76-900B9A2F5A2F}" srcOrd="0" destOrd="0" presId="urn:microsoft.com/office/officeart/2005/8/layout/hierarchy6"/>
    <dgm:cxn modelId="{D058EDBF-0F7D-466C-8BF5-5BFBBC81CF9A}" srcId="{0D13C7AA-FC77-4096-B893-06B226230C30}" destId="{8DE30241-6652-4BEE-A159-1F8B2E0DFB6F}" srcOrd="0" destOrd="0" parTransId="{7848CDF3-52A4-4908-8C89-0950AB77313B}" sibTransId="{4D4E4239-265B-481E-8E8A-77E66D6D15E9}"/>
    <dgm:cxn modelId="{1835B785-9897-4934-840C-4C2396CF5D28}" type="presOf" srcId="{E6B3A46A-D492-4778-AD7F-20DCF88B7C88}" destId="{6644EAAF-E345-4AEB-937A-01A13AB48878}" srcOrd="0" destOrd="0" presId="urn:microsoft.com/office/officeart/2005/8/layout/hierarchy6"/>
    <dgm:cxn modelId="{CD69E329-4DBE-4A8D-86B0-AA716F0905C3}" srcId="{1A79D4B0-4219-46E0-8035-76997F7BA4D6}" destId="{B32E8A1D-91AF-495D-BA3B-D37A18A8BFCA}" srcOrd="0" destOrd="0" parTransId="{2C4DD92A-FAE6-4C68-A3DC-BCC3BF8D99FA}" sibTransId="{6E94BCDE-7476-4C15-9DF4-8A10A285CCC6}"/>
    <dgm:cxn modelId="{E9E40D8A-D624-4831-924C-F93345DE2037}" type="presOf" srcId="{B32E8A1D-91AF-495D-BA3B-D37A18A8BFCA}" destId="{E1C7E5E4-9AF1-4463-B6FB-24DBEF731D2F}" srcOrd="0" destOrd="0" presId="urn:microsoft.com/office/officeart/2005/8/layout/hierarchy6"/>
    <dgm:cxn modelId="{61BBF034-5E4E-47B1-854C-23AB0E4D58BD}" type="presOf" srcId="{52A4A23D-8CB3-436C-840D-72D37E04F1A4}" destId="{35A0D2A8-4545-443A-AFDB-AD373FB3BD04}" srcOrd="0" destOrd="0" presId="urn:microsoft.com/office/officeart/2005/8/layout/hierarchy6"/>
    <dgm:cxn modelId="{0ADB10B6-560F-438F-8176-E115EAE69B5F}" srcId="{744D2E89-7056-4D5E-93C5-2B0B14A4467F}" destId="{124BFFF1-B9EC-43C6-B608-41DBBD4ABB13}" srcOrd="2" destOrd="0" parTransId="{D544A2D9-DA96-4FBC-A94E-5F9DC7A05146}" sibTransId="{0059CE30-B629-412F-9E2C-50503D2431A1}"/>
    <dgm:cxn modelId="{73EA004E-E8EC-478F-9E3C-2D4079CEBE24}" type="presOf" srcId="{CB0F9579-03A0-4C17-AFFE-01DF5F07044B}" destId="{B7ADBAC1-D3E3-47EA-A44C-542340B9537E}" srcOrd="0" destOrd="0" presId="urn:microsoft.com/office/officeart/2005/8/layout/hierarchy6"/>
    <dgm:cxn modelId="{9E2AEF1D-D9BA-41F6-8118-5C22B20892A7}" srcId="{E6B3A46A-D492-4778-AD7F-20DCF88B7C88}" destId="{F1F2E271-220E-4F3A-B452-9403C126AE44}" srcOrd="0" destOrd="0" parTransId="{1FFF395D-2256-4179-B034-C8FB1F517B38}" sibTransId="{73F338DB-986A-4D6C-8F3B-349B281CA642}"/>
    <dgm:cxn modelId="{0A94ABA5-9B66-4278-A29E-B1DCD7FDC198}" type="presOf" srcId="{E4BAC5B0-F418-4B76-ACF4-4D98F79B68AE}" destId="{A77F97CE-299A-4A8E-B53A-55AF803BE111}" srcOrd="0" destOrd="0" presId="urn:microsoft.com/office/officeart/2005/8/layout/hierarchy6"/>
    <dgm:cxn modelId="{EC041AF7-7061-4BDF-926D-158A4C89243D}" type="presOf" srcId="{1607C63C-0E85-423F-991C-2A3DD185DA35}" destId="{DD85D387-6513-4446-8FE3-3BB37C7C1B2B}" srcOrd="0" destOrd="0" presId="urn:microsoft.com/office/officeart/2005/8/layout/hierarchy6"/>
    <dgm:cxn modelId="{C16D8555-0420-4B32-B9A5-53F6E007E387}" type="presOf" srcId="{13A74ACA-017C-4476-A175-EDF5657AE14F}" destId="{CF9EDFF0-CEB9-48C6-AE12-EB9FBC7FA7CA}" srcOrd="0" destOrd="0" presId="urn:microsoft.com/office/officeart/2005/8/layout/hierarchy6"/>
    <dgm:cxn modelId="{01F0AA8C-B54B-4123-96DE-7475FBC3C162}" type="presOf" srcId="{603301B8-5DCD-4982-A07C-C4C642FFCC8F}" destId="{A2815AD9-8887-430A-8C69-914A9DBFC1A1}" srcOrd="0" destOrd="0" presId="urn:microsoft.com/office/officeart/2005/8/layout/hierarchy6"/>
    <dgm:cxn modelId="{B34356D4-5367-4FC1-AA5F-D365F634E57A}" type="presOf" srcId="{27A26A8F-F852-4C43-9B18-DB3295EB2072}" destId="{B89299DA-D058-4C34-8755-5821D9B99FC1}" srcOrd="0" destOrd="0" presId="urn:microsoft.com/office/officeart/2005/8/layout/hierarchy6"/>
    <dgm:cxn modelId="{5683C660-02A4-47F9-AAC2-CEF14B6BE53D}" srcId="{DBD0AB0A-31A6-4FF0-9BEC-DF20DFFB0E56}" destId="{744D2E89-7056-4D5E-93C5-2B0B14A4467F}" srcOrd="0" destOrd="0" parTransId="{C8974479-B7F2-4D94-98FE-5687D956B97F}" sibTransId="{7E8D8CE6-14F0-4E29-A6E4-57C4E9C877F1}"/>
    <dgm:cxn modelId="{60D35732-3263-4B86-850C-DD406AF78DD9}" type="presOf" srcId="{7B0CE024-46E7-4638-8BB4-484E1377DD4A}" destId="{946FE0F8-F157-4719-A194-1C355151825A}" srcOrd="0" destOrd="0" presId="urn:microsoft.com/office/officeart/2005/8/layout/hierarchy6"/>
    <dgm:cxn modelId="{A0AA62BE-F85F-4FE3-AFDC-DB18A3EC8B07}" srcId="{744D2E89-7056-4D5E-93C5-2B0B14A4467F}" destId="{1A79D4B0-4219-46E0-8035-76997F7BA4D6}" srcOrd="3" destOrd="0" parTransId="{E4BAC5B0-F418-4B76-ACF4-4D98F79B68AE}" sibTransId="{37730A31-AAA4-411B-A06C-8618E85DC18A}"/>
    <dgm:cxn modelId="{AB219922-AF8A-42DA-9368-7DDD365E0FD2}" srcId="{124BFFF1-B9EC-43C6-B608-41DBBD4ABB13}" destId="{1607C63C-0E85-423F-991C-2A3DD185DA35}" srcOrd="0" destOrd="0" parTransId="{405C01F5-C7B9-4E57-AAFB-9ADAC29439D5}" sibTransId="{ACE89D14-D173-407A-982B-198D895E3B5E}"/>
    <dgm:cxn modelId="{889F8170-EC29-4A68-806F-4273DDB852D4}" srcId="{744D2E89-7056-4D5E-93C5-2B0B14A4467F}" destId="{CB0F9579-03A0-4C17-AFFE-01DF5F07044B}" srcOrd="4" destOrd="0" parTransId="{8E9719DE-506E-47A4-BB01-9202E4AD8C39}" sibTransId="{80819C89-FB79-429E-A688-92CEC46496AA}"/>
    <dgm:cxn modelId="{48CF754D-AF9D-4E2C-BAD1-572AFEC262A6}" type="presOf" srcId="{2C4DD92A-FAE6-4C68-A3DC-BCC3BF8D99FA}" destId="{255FBBB9-A647-433E-9C1E-35A3FA113817}" srcOrd="0" destOrd="0" presId="urn:microsoft.com/office/officeart/2005/8/layout/hierarchy6"/>
    <dgm:cxn modelId="{6FF86C02-AA07-4ECC-868A-F11BE1C1EE6E}" type="presOf" srcId="{FC62E031-7F73-417B-ABE7-9CCD384F402C}" destId="{FE3F8516-0C35-4CCF-A716-52FF1D84EC98}" srcOrd="0" destOrd="0" presId="urn:microsoft.com/office/officeart/2005/8/layout/hierarchy6"/>
    <dgm:cxn modelId="{BF61F941-9CB1-43D0-B467-6AB8C6D7647C}" srcId="{1607C63C-0E85-423F-991C-2A3DD185DA35}" destId="{27A26A8F-F852-4C43-9B18-DB3295EB2072}" srcOrd="0" destOrd="0" parTransId="{AA942813-7E89-4B82-A4A3-10D0F55DC318}" sibTransId="{509E14EA-819A-40E7-8677-96EE46FCD936}"/>
    <dgm:cxn modelId="{543CA463-7DEE-4C32-912B-47FB82071B93}" srcId="{F1F2E271-220E-4F3A-B452-9403C126AE44}" destId="{EE86EC45-7835-46EA-BAC2-3130C6CA3E49}" srcOrd="0" destOrd="0" parTransId="{7B0CE024-46E7-4638-8BB4-484E1377DD4A}" sibTransId="{33C001C6-998C-4FAD-A639-A97D3B0A7E41}"/>
    <dgm:cxn modelId="{E4E947E1-15D5-4040-BE28-FF390046E1EB}" type="presOf" srcId="{63506D08-80A6-4773-A9DF-87BBF3DA5EF6}" destId="{BA54A40F-08C4-4723-90F3-C02F1F72187F}" srcOrd="0" destOrd="0" presId="urn:microsoft.com/office/officeart/2005/8/layout/hierarchy6"/>
    <dgm:cxn modelId="{4AAA9A9A-DAF3-4021-B622-271FC92C68BE}" type="presOf" srcId="{124BFFF1-B9EC-43C6-B608-41DBBD4ABB13}" destId="{10C45825-52C1-4A01-B786-9A982BA8BF19}" srcOrd="0" destOrd="0" presId="urn:microsoft.com/office/officeart/2005/8/layout/hierarchy6"/>
    <dgm:cxn modelId="{27237326-120A-4CFE-9CD6-D6A0DD65BD9A}" type="presOf" srcId="{0D13C7AA-FC77-4096-B893-06B226230C30}" destId="{E64F1207-DBB5-406D-A39A-B97A6333E15C}" srcOrd="0" destOrd="0" presId="urn:microsoft.com/office/officeart/2005/8/layout/hierarchy6"/>
    <dgm:cxn modelId="{D52222D4-8271-42DB-8EB4-0BA7C1F477B8}" srcId="{744D2E89-7056-4D5E-93C5-2B0B14A4467F}" destId="{E6B3A46A-D492-4778-AD7F-20DCF88B7C88}" srcOrd="0" destOrd="0" parTransId="{653982B7-C4FB-46E6-A6E5-8AD54DD666F8}" sibTransId="{85F4BA1C-A54E-4EF3-A86F-E47C88DF18DF}"/>
    <dgm:cxn modelId="{3E2E99F6-EB34-4641-888B-6372E8ABC56E}" type="presOf" srcId="{4CED36C5-69D5-4980-8C1C-FC8BBB084C80}" destId="{E7A06150-A0A7-4875-82B8-BFFBDA13B9BE}" srcOrd="0" destOrd="0" presId="urn:microsoft.com/office/officeart/2005/8/layout/hierarchy6"/>
    <dgm:cxn modelId="{430CD85B-0A0F-44D3-BE6C-A601E7D5AA87}" srcId="{FC62E031-7F73-417B-ABE7-9CCD384F402C}" destId="{603301B8-5DCD-4982-A07C-C4C642FFCC8F}" srcOrd="0" destOrd="0" parTransId="{52A4A23D-8CB3-436C-840D-72D37E04F1A4}" sibTransId="{D776BE81-3AD8-4B05-A8F1-B226E394122E}"/>
    <dgm:cxn modelId="{CCB56BC3-8FF7-43C7-AF40-0DEDBB6BB791}" srcId="{99B6CE1A-5860-40F5-A130-740EA36588F1}" destId="{0D13C7AA-FC77-4096-B893-06B226230C30}" srcOrd="0" destOrd="0" parTransId="{4CED36C5-69D5-4980-8C1C-FC8BBB084C80}" sibTransId="{A7989B34-DFD9-4651-8BD4-D7C473ABBA1D}"/>
    <dgm:cxn modelId="{39553CC7-DD1C-4C25-BD05-F64DAA585F05}" type="presOf" srcId="{D544A2D9-DA96-4FBC-A94E-5F9DC7A05146}" destId="{7323854C-09FE-431B-AF45-DA542F114B25}" srcOrd="0" destOrd="0" presId="urn:microsoft.com/office/officeart/2005/8/layout/hierarchy6"/>
    <dgm:cxn modelId="{C3128E59-6CA9-44A5-B15E-7BA8EC43D823}" srcId="{CB0F9579-03A0-4C17-AFFE-01DF5F07044B}" destId="{FC62E031-7F73-417B-ABE7-9CCD384F402C}" srcOrd="0" destOrd="0" parTransId="{63506D08-80A6-4773-A9DF-87BBF3DA5EF6}" sibTransId="{0E1B2BF3-153B-4BF4-9D92-3F69127A6EBF}"/>
    <dgm:cxn modelId="{C41F30DB-3926-4527-AE2F-18D36AF5652E}" type="presOf" srcId="{8E9719DE-506E-47A4-BB01-9202E4AD8C39}" destId="{BB6C8778-6726-4CE7-90D4-A200170654AF}" srcOrd="0" destOrd="0" presId="urn:microsoft.com/office/officeart/2005/8/layout/hierarchy6"/>
    <dgm:cxn modelId="{CDF2615F-25A3-4AC7-80D6-6F13DAA12E74}" type="presOf" srcId="{DBD0AB0A-31A6-4FF0-9BEC-DF20DFFB0E56}" destId="{3FFEFB1E-8202-4D91-AFE7-F09C85323C73}" srcOrd="0" destOrd="0" presId="urn:microsoft.com/office/officeart/2005/8/layout/hierarchy6"/>
    <dgm:cxn modelId="{87A71364-8E19-4814-B128-6D18376C138C}" type="presOf" srcId="{405C01F5-C7B9-4E57-AAFB-9ADAC29439D5}" destId="{7AC8594E-3976-40AA-AAB0-3E9BCC48CADA}" srcOrd="0" destOrd="0" presId="urn:microsoft.com/office/officeart/2005/8/layout/hierarchy6"/>
    <dgm:cxn modelId="{C69C7BC2-2432-46BA-AAE6-33BA388F593B}" srcId="{B32E8A1D-91AF-495D-BA3B-D37A18A8BFCA}" destId="{0A3CCE96-BD90-4C37-9E6B-7081428772BD}" srcOrd="0" destOrd="0" parTransId="{13A74ACA-017C-4476-A175-EDF5657AE14F}" sibTransId="{C9470E40-7698-4CFD-AFE3-2316D6EDF489}"/>
    <dgm:cxn modelId="{238D070D-CBEB-48BD-87EC-115ECD0CA6DC}" type="presOf" srcId="{0A3CCE96-BD90-4C37-9E6B-7081428772BD}" destId="{CFBE25C4-32F2-4AD3-BB9E-B64E2EEBCA4F}" srcOrd="0" destOrd="0" presId="urn:microsoft.com/office/officeart/2005/8/layout/hierarchy6"/>
    <dgm:cxn modelId="{69B680C2-5425-4B3F-A846-1ED7EDE99C93}" type="presOf" srcId="{8DE30241-6652-4BEE-A159-1F8B2E0DFB6F}" destId="{3D7885BD-CE6A-4C41-A29A-0BCDC1E9EB2C}" srcOrd="0" destOrd="0" presId="urn:microsoft.com/office/officeart/2005/8/layout/hierarchy6"/>
    <dgm:cxn modelId="{2C91FC4C-10BA-42EB-A399-592E62169B8F}" type="presOf" srcId="{F1F2E271-220E-4F3A-B452-9403C126AE44}" destId="{0BF612AD-9BA1-409E-B945-D5C91B80FD89}" srcOrd="0" destOrd="0" presId="urn:microsoft.com/office/officeart/2005/8/layout/hierarchy6"/>
    <dgm:cxn modelId="{8B4F6CFA-2CFF-4DC9-9A6A-E50F5AF447A3}" srcId="{744D2E89-7056-4D5E-93C5-2B0B14A4467F}" destId="{99B6CE1A-5860-40F5-A130-740EA36588F1}" srcOrd="1" destOrd="0" parTransId="{628D9D73-51C4-4129-88DF-9C112C11EAEC}" sibTransId="{2D71BF0B-9D2B-454D-BCD2-2FC726D72FCC}"/>
    <dgm:cxn modelId="{B1B8A82C-C963-4110-9B92-EB82678BE51C}" type="presOf" srcId="{AA942813-7E89-4B82-A4A3-10D0F55DC318}" destId="{E6609ED5-C855-432D-815C-498CBDA44B8E}" srcOrd="0" destOrd="0" presId="urn:microsoft.com/office/officeart/2005/8/layout/hierarchy6"/>
    <dgm:cxn modelId="{219426CD-F40D-47D1-8FDA-2A82B2397C1D}" type="presOf" srcId="{653982B7-C4FB-46E6-A6E5-8AD54DD666F8}" destId="{7171AD31-84E0-4171-9CFC-2163708FF495}" srcOrd="0" destOrd="0" presId="urn:microsoft.com/office/officeart/2005/8/layout/hierarchy6"/>
    <dgm:cxn modelId="{FD3B1468-A9DB-416E-A485-07A8ADBB6F7E}" type="presParOf" srcId="{3FFEFB1E-8202-4D91-AFE7-F09C85323C73}" destId="{A9F18143-5C29-4B0C-9E4B-F09CE6952F26}" srcOrd="0" destOrd="0" presId="urn:microsoft.com/office/officeart/2005/8/layout/hierarchy6"/>
    <dgm:cxn modelId="{93A73B0C-917C-4DD0-9E7C-5DD8E15370F3}" type="presParOf" srcId="{A9F18143-5C29-4B0C-9E4B-F09CE6952F26}" destId="{B96092EC-DE91-4DAD-BC8D-1974BA057BFC}" srcOrd="0" destOrd="0" presId="urn:microsoft.com/office/officeart/2005/8/layout/hierarchy6"/>
    <dgm:cxn modelId="{711C1B1C-65DE-4E63-83F3-D58FF122BFB6}" type="presParOf" srcId="{B96092EC-DE91-4DAD-BC8D-1974BA057BFC}" destId="{19C410DE-57E2-4A1D-B143-D8580318F72E}" srcOrd="0" destOrd="0" presId="urn:microsoft.com/office/officeart/2005/8/layout/hierarchy6"/>
    <dgm:cxn modelId="{91469AC8-A400-4249-BF2A-75BC2909D0F5}" type="presParOf" srcId="{19C410DE-57E2-4A1D-B143-D8580318F72E}" destId="{4D1BA3E7-B8CB-4F0F-8E76-900B9A2F5A2F}" srcOrd="0" destOrd="0" presId="urn:microsoft.com/office/officeart/2005/8/layout/hierarchy6"/>
    <dgm:cxn modelId="{EF3D388B-DB74-4A81-A13F-69C541272B6F}" type="presParOf" srcId="{19C410DE-57E2-4A1D-B143-D8580318F72E}" destId="{5611A8EC-3C9B-4443-9888-2FBF6B587962}" srcOrd="1" destOrd="0" presId="urn:microsoft.com/office/officeart/2005/8/layout/hierarchy6"/>
    <dgm:cxn modelId="{7257B20D-299C-4AF0-83F0-A9DE6087CB65}" type="presParOf" srcId="{5611A8EC-3C9B-4443-9888-2FBF6B587962}" destId="{7171AD31-84E0-4171-9CFC-2163708FF495}" srcOrd="0" destOrd="0" presId="urn:microsoft.com/office/officeart/2005/8/layout/hierarchy6"/>
    <dgm:cxn modelId="{06154354-7E3E-4EC4-8EA3-8B26CD21035D}" type="presParOf" srcId="{5611A8EC-3C9B-4443-9888-2FBF6B587962}" destId="{5EF03FA0-BA53-4329-A821-DF96599CE2E2}" srcOrd="1" destOrd="0" presId="urn:microsoft.com/office/officeart/2005/8/layout/hierarchy6"/>
    <dgm:cxn modelId="{7529B675-B823-4EA6-BC15-2D9E0D9DC29C}" type="presParOf" srcId="{5EF03FA0-BA53-4329-A821-DF96599CE2E2}" destId="{6644EAAF-E345-4AEB-937A-01A13AB48878}" srcOrd="0" destOrd="0" presId="urn:microsoft.com/office/officeart/2005/8/layout/hierarchy6"/>
    <dgm:cxn modelId="{2F99112A-684C-4FF7-829A-9771BF5BA23C}" type="presParOf" srcId="{5EF03FA0-BA53-4329-A821-DF96599CE2E2}" destId="{18B238AB-0924-4868-B1BB-D72D2D6FE237}" srcOrd="1" destOrd="0" presId="urn:microsoft.com/office/officeart/2005/8/layout/hierarchy6"/>
    <dgm:cxn modelId="{F9F3528D-4A3A-45BB-96CF-6D67BCDACF97}" type="presParOf" srcId="{18B238AB-0924-4868-B1BB-D72D2D6FE237}" destId="{1334AC2F-5313-4F50-89DF-08EA621DD5EE}" srcOrd="0" destOrd="0" presId="urn:microsoft.com/office/officeart/2005/8/layout/hierarchy6"/>
    <dgm:cxn modelId="{AFC16ACE-7F06-4347-87C7-DF1257A0B0B5}" type="presParOf" srcId="{18B238AB-0924-4868-B1BB-D72D2D6FE237}" destId="{312C91DE-4C78-46B7-825A-E2B3B5C673EE}" srcOrd="1" destOrd="0" presId="urn:microsoft.com/office/officeart/2005/8/layout/hierarchy6"/>
    <dgm:cxn modelId="{1FA62DDD-0758-4820-AE90-1E2DD75AC06A}" type="presParOf" srcId="{312C91DE-4C78-46B7-825A-E2B3B5C673EE}" destId="{0BF612AD-9BA1-409E-B945-D5C91B80FD89}" srcOrd="0" destOrd="0" presId="urn:microsoft.com/office/officeart/2005/8/layout/hierarchy6"/>
    <dgm:cxn modelId="{CE6F2A3F-8A77-4E58-B0E4-887B6A7C42CE}" type="presParOf" srcId="{312C91DE-4C78-46B7-825A-E2B3B5C673EE}" destId="{F2B7A5E0-2777-4702-B483-C584E48AE3B6}" srcOrd="1" destOrd="0" presId="urn:microsoft.com/office/officeart/2005/8/layout/hierarchy6"/>
    <dgm:cxn modelId="{273E15D7-70EC-480A-B1B5-A4A1216879FE}" type="presParOf" srcId="{F2B7A5E0-2777-4702-B483-C584E48AE3B6}" destId="{946FE0F8-F157-4719-A194-1C355151825A}" srcOrd="0" destOrd="0" presId="urn:microsoft.com/office/officeart/2005/8/layout/hierarchy6"/>
    <dgm:cxn modelId="{219B0B09-E7BA-4B1C-9A00-6194F6294A87}" type="presParOf" srcId="{F2B7A5E0-2777-4702-B483-C584E48AE3B6}" destId="{2CC58E78-1053-4A71-A89D-58B4BD37871F}" srcOrd="1" destOrd="0" presId="urn:microsoft.com/office/officeart/2005/8/layout/hierarchy6"/>
    <dgm:cxn modelId="{06A918ED-D856-44CA-99C2-3292CCCCAE79}" type="presParOf" srcId="{2CC58E78-1053-4A71-A89D-58B4BD37871F}" destId="{C6EEDDD7-03AD-4C03-A0C8-EC2AED642DEC}" srcOrd="0" destOrd="0" presId="urn:microsoft.com/office/officeart/2005/8/layout/hierarchy6"/>
    <dgm:cxn modelId="{04390BD0-50A6-41C3-868D-23E1A800E7FC}" type="presParOf" srcId="{2CC58E78-1053-4A71-A89D-58B4BD37871F}" destId="{95B42AE8-8D48-4651-887F-56B6E2747790}" srcOrd="1" destOrd="0" presId="urn:microsoft.com/office/officeart/2005/8/layout/hierarchy6"/>
    <dgm:cxn modelId="{3E8D4CA2-C6AF-48D4-9B2E-8CB5EC1C9199}" type="presParOf" srcId="{5611A8EC-3C9B-4443-9888-2FBF6B587962}" destId="{1CFB2EB1-8A60-4CE2-9BC8-EAC611C880C4}" srcOrd="2" destOrd="0" presId="urn:microsoft.com/office/officeart/2005/8/layout/hierarchy6"/>
    <dgm:cxn modelId="{C2E0FFC7-0F87-4880-B7A1-01A2AB9EC892}" type="presParOf" srcId="{5611A8EC-3C9B-4443-9888-2FBF6B587962}" destId="{01E48824-CE21-42DF-BE3A-5E20A91AF048}" srcOrd="3" destOrd="0" presId="urn:microsoft.com/office/officeart/2005/8/layout/hierarchy6"/>
    <dgm:cxn modelId="{9DDB4801-CB12-4542-9266-DF6729118F9F}" type="presParOf" srcId="{01E48824-CE21-42DF-BE3A-5E20A91AF048}" destId="{454C45AB-B4B2-4789-BFBB-80F2ADAD29DC}" srcOrd="0" destOrd="0" presId="urn:microsoft.com/office/officeart/2005/8/layout/hierarchy6"/>
    <dgm:cxn modelId="{ABD626E5-A7B0-4F10-A25D-1F515626BE07}" type="presParOf" srcId="{01E48824-CE21-42DF-BE3A-5E20A91AF048}" destId="{8490FB3C-8D59-4446-A159-C61EE080CE8D}" srcOrd="1" destOrd="0" presId="urn:microsoft.com/office/officeart/2005/8/layout/hierarchy6"/>
    <dgm:cxn modelId="{5540FB95-EAB4-4599-993C-BBF44960EA52}" type="presParOf" srcId="{8490FB3C-8D59-4446-A159-C61EE080CE8D}" destId="{E7A06150-A0A7-4875-82B8-BFFBDA13B9BE}" srcOrd="0" destOrd="0" presId="urn:microsoft.com/office/officeart/2005/8/layout/hierarchy6"/>
    <dgm:cxn modelId="{5E56D7C3-5DA7-4609-8E7F-F5CCC2849B74}" type="presParOf" srcId="{8490FB3C-8D59-4446-A159-C61EE080CE8D}" destId="{18CD201B-B88F-47C9-A207-310051D20BA0}" srcOrd="1" destOrd="0" presId="urn:microsoft.com/office/officeart/2005/8/layout/hierarchy6"/>
    <dgm:cxn modelId="{101F4A23-8331-4982-9AD5-AEBABC99B1FA}" type="presParOf" srcId="{18CD201B-B88F-47C9-A207-310051D20BA0}" destId="{E64F1207-DBB5-406D-A39A-B97A6333E15C}" srcOrd="0" destOrd="0" presId="urn:microsoft.com/office/officeart/2005/8/layout/hierarchy6"/>
    <dgm:cxn modelId="{831CAD70-8E8E-4471-B76A-153E611D386C}" type="presParOf" srcId="{18CD201B-B88F-47C9-A207-310051D20BA0}" destId="{79A205BB-B383-49A3-A2C8-3619CF7A1F99}" srcOrd="1" destOrd="0" presId="urn:microsoft.com/office/officeart/2005/8/layout/hierarchy6"/>
    <dgm:cxn modelId="{0D001777-7DAA-45B7-89F4-3F68F6F2F25C}" type="presParOf" srcId="{79A205BB-B383-49A3-A2C8-3619CF7A1F99}" destId="{5CFAA501-3975-4A30-963D-5F8E2D5347BB}" srcOrd="0" destOrd="0" presId="urn:microsoft.com/office/officeart/2005/8/layout/hierarchy6"/>
    <dgm:cxn modelId="{0170F2D9-8274-48E6-BD7D-026085C92EED}" type="presParOf" srcId="{79A205BB-B383-49A3-A2C8-3619CF7A1F99}" destId="{AB58CE5A-E039-4D5B-8CE0-8F0C369E710B}" srcOrd="1" destOrd="0" presId="urn:microsoft.com/office/officeart/2005/8/layout/hierarchy6"/>
    <dgm:cxn modelId="{5E4A31AF-377F-4914-879F-9A6CAFE56176}" type="presParOf" srcId="{AB58CE5A-E039-4D5B-8CE0-8F0C369E710B}" destId="{3D7885BD-CE6A-4C41-A29A-0BCDC1E9EB2C}" srcOrd="0" destOrd="0" presId="urn:microsoft.com/office/officeart/2005/8/layout/hierarchy6"/>
    <dgm:cxn modelId="{68EA16DE-654D-4617-B22E-1EC826DC5035}" type="presParOf" srcId="{AB58CE5A-E039-4D5B-8CE0-8F0C369E710B}" destId="{9714E20C-2071-474C-B3F3-EDCC313215F2}" srcOrd="1" destOrd="0" presId="urn:microsoft.com/office/officeart/2005/8/layout/hierarchy6"/>
    <dgm:cxn modelId="{C2695C60-2755-4684-B101-DB5037849352}" type="presParOf" srcId="{5611A8EC-3C9B-4443-9888-2FBF6B587962}" destId="{7323854C-09FE-431B-AF45-DA542F114B25}" srcOrd="4" destOrd="0" presId="urn:microsoft.com/office/officeart/2005/8/layout/hierarchy6"/>
    <dgm:cxn modelId="{1F4CF118-4BC8-4F16-B5DD-8E52597A2AE2}" type="presParOf" srcId="{5611A8EC-3C9B-4443-9888-2FBF6B587962}" destId="{746087E4-596A-4631-98BB-BB54DF43A3E2}" srcOrd="5" destOrd="0" presId="urn:microsoft.com/office/officeart/2005/8/layout/hierarchy6"/>
    <dgm:cxn modelId="{ADA37D48-72A7-4B8A-AE14-7EE0B5780299}" type="presParOf" srcId="{746087E4-596A-4631-98BB-BB54DF43A3E2}" destId="{10C45825-52C1-4A01-B786-9A982BA8BF19}" srcOrd="0" destOrd="0" presId="urn:microsoft.com/office/officeart/2005/8/layout/hierarchy6"/>
    <dgm:cxn modelId="{997DD3D8-B432-48B2-BA42-C47D812B567A}" type="presParOf" srcId="{746087E4-596A-4631-98BB-BB54DF43A3E2}" destId="{760910E3-12B9-4B79-A03D-C3E682B908A7}" srcOrd="1" destOrd="0" presId="urn:microsoft.com/office/officeart/2005/8/layout/hierarchy6"/>
    <dgm:cxn modelId="{AA94DBC7-BB71-4D12-AE9B-2F5D31566DB9}" type="presParOf" srcId="{760910E3-12B9-4B79-A03D-C3E682B908A7}" destId="{7AC8594E-3976-40AA-AAB0-3E9BCC48CADA}" srcOrd="0" destOrd="0" presId="urn:microsoft.com/office/officeart/2005/8/layout/hierarchy6"/>
    <dgm:cxn modelId="{EA028FAF-D890-44F2-BE9C-586BDCC9C107}" type="presParOf" srcId="{760910E3-12B9-4B79-A03D-C3E682B908A7}" destId="{2AA11A05-4E71-4227-9523-714FCAE09CAE}" srcOrd="1" destOrd="0" presId="urn:microsoft.com/office/officeart/2005/8/layout/hierarchy6"/>
    <dgm:cxn modelId="{4EC41C79-1915-45FB-9148-93A2E9D0CBBA}" type="presParOf" srcId="{2AA11A05-4E71-4227-9523-714FCAE09CAE}" destId="{DD85D387-6513-4446-8FE3-3BB37C7C1B2B}" srcOrd="0" destOrd="0" presId="urn:microsoft.com/office/officeart/2005/8/layout/hierarchy6"/>
    <dgm:cxn modelId="{86F77556-1C7C-46D2-B049-1006DC901F1B}" type="presParOf" srcId="{2AA11A05-4E71-4227-9523-714FCAE09CAE}" destId="{2E679E34-EB79-41B5-A84B-A74B2F365664}" srcOrd="1" destOrd="0" presId="urn:microsoft.com/office/officeart/2005/8/layout/hierarchy6"/>
    <dgm:cxn modelId="{A54D270E-C42A-4D3F-9982-F781F7220E9B}" type="presParOf" srcId="{2E679E34-EB79-41B5-A84B-A74B2F365664}" destId="{E6609ED5-C855-432D-815C-498CBDA44B8E}" srcOrd="0" destOrd="0" presId="urn:microsoft.com/office/officeart/2005/8/layout/hierarchy6"/>
    <dgm:cxn modelId="{EF716EF3-6EA2-4F22-84E9-F083C649C672}" type="presParOf" srcId="{2E679E34-EB79-41B5-A84B-A74B2F365664}" destId="{0D765AF1-0CBA-4159-B6C3-D40621940B91}" srcOrd="1" destOrd="0" presId="urn:microsoft.com/office/officeart/2005/8/layout/hierarchy6"/>
    <dgm:cxn modelId="{43CE4798-4ECD-4FBD-8006-2A525CDBD189}" type="presParOf" srcId="{0D765AF1-0CBA-4159-B6C3-D40621940B91}" destId="{B89299DA-D058-4C34-8755-5821D9B99FC1}" srcOrd="0" destOrd="0" presId="urn:microsoft.com/office/officeart/2005/8/layout/hierarchy6"/>
    <dgm:cxn modelId="{22FE16FE-6C8B-4FE1-B556-3FDAFC1B13FF}" type="presParOf" srcId="{0D765AF1-0CBA-4159-B6C3-D40621940B91}" destId="{45378114-C61A-4865-89CD-411120A9FFE2}" srcOrd="1" destOrd="0" presId="urn:microsoft.com/office/officeart/2005/8/layout/hierarchy6"/>
    <dgm:cxn modelId="{609D6C8B-24EF-4711-8AC4-B2E88343F1B0}" type="presParOf" srcId="{5611A8EC-3C9B-4443-9888-2FBF6B587962}" destId="{A77F97CE-299A-4A8E-B53A-55AF803BE111}" srcOrd="6" destOrd="0" presId="urn:microsoft.com/office/officeart/2005/8/layout/hierarchy6"/>
    <dgm:cxn modelId="{5A153F4A-F2C7-4D76-8430-C552B520670D}" type="presParOf" srcId="{5611A8EC-3C9B-4443-9888-2FBF6B587962}" destId="{3F97B708-CF98-4B86-BB2B-DA26CC3FC990}" srcOrd="7" destOrd="0" presId="urn:microsoft.com/office/officeart/2005/8/layout/hierarchy6"/>
    <dgm:cxn modelId="{854A18B0-436F-4898-8725-FB77EB75AE28}" type="presParOf" srcId="{3F97B708-CF98-4B86-BB2B-DA26CC3FC990}" destId="{BF69CA1A-1BF0-4498-B0EC-449157772554}" srcOrd="0" destOrd="0" presId="urn:microsoft.com/office/officeart/2005/8/layout/hierarchy6"/>
    <dgm:cxn modelId="{DC7A8243-C3CE-4029-B15C-57CC005B96F9}" type="presParOf" srcId="{3F97B708-CF98-4B86-BB2B-DA26CC3FC990}" destId="{415DD739-E996-44BC-8247-64501942B104}" srcOrd="1" destOrd="0" presId="urn:microsoft.com/office/officeart/2005/8/layout/hierarchy6"/>
    <dgm:cxn modelId="{0086D302-1E30-40B6-9894-7C91B36FCA66}" type="presParOf" srcId="{415DD739-E996-44BC-8247-64501942B104}" destId="{255FBBB9-A647-433E-9C1E-35A3FA113817}" srcOrd="0" destOrd="0" presId="urn:microsoft.com/office/officeart/2005/8/layout/hierarchy6"/>
    <dgm:cxn modelId="{E7DD5806-821B-469E-B94D-2541A1136B5A}" type="presParOf" srcId="{415DD739-E996-44BC-8247-64501942B104}" destId="{9BEB3ACF-4CAF-49AC-9B01-EB731E3480A1}" srcOrd="1" destOrd="0" presId="urn:microsoft.com/office/officeart/2005/8/layout/hierarchy6"/>
    <dgm:cxn modelId="{E2452257-C6A6-4E46-B291-A608D2B69F8D}" type="presParOf" srcId="{9BEB3ACF-4CAF-49AC-9B01-EB731E3480A1}" destId="{E1C7E5E4-9AF1-4463-B6FB-24DBEF731D2F}" srcOrd="0" destOrd="0" presId="urn:microsoft.com/office/officeart/2005/8/layout/hierarchy6"/>
    <dgm:cxn modelId="{ED2A2858-3C03-4072-9E72-8F47F4B8F82C}" type="presParOf" srcId="{9BEB3ACF-4CAF-49AC-9B01-EB731E3480A1}" destId="{288D7A90-AAC9-4FEA-9A0A-8FD86BD1FE7E}" srcOrd="1" destOrd="0" presId="urn:microsoft.com/office/officeart/2005/8/layout/hierarchy6"/>
    <dgm:cxn modelId="{5E27F92F-B3FC-4189-957F-DDA5FA04A6AD}" type="presParOf" srcId="{288D7A90-AAC9-4FEA-9A0A-8FD86BD1FE7E}" destId="{CF9EDFF0-CEB9-48C6-AE12-EB9FBC7FA7CA}" srcOrd="0" destOrd="0" presId="urn:microsoft.com/office/officeart/2005/8/layout/hierarchy6"/>
    <dgm:cxn modelId="{212041D3-C4EB-4DFC-AFBA-FD8901615E07}" type="presParOf" srcId="{288D7A90-AAC9-4FEA-9A0A-8FD86BD1FE7E}" destId="{CD2C74D6-814C-45CB-89BC-FEEB910DBB39}" srcOrd="1" destOrd="0" presId="urn:microsoft.com/office/officeart/2005/8/layout/hierarchy6"/>
    <dgm:cxn modelId="{9EB1A50F-0C1B-44FC-9491-6F1B78E7B815}" type="presParOf" srcId="{CD2C74D6-814C-45CB-89BC-FEEB910DBB39}" destId="{CFBE25C4-32F2-4AD3-BB9E-B64E2EEBCA4F}" srcOrd="0" destOrd="0" presId="urn:microsoft.com/office/officeart/2005/8/layout/hierarchy6"/>
    <dgm:cxn modelId="{DF6C1329-C73A-4130-A0F1-9C31D9F254C5}" type="presParOf" srcId="{CD2C74D6-814C-45CB-89BC-FEEB910DBB39}" destId="{038C0D85-3A9E-435C-8618-49C8B275AFA5}" srcOrd="1" destOrd="0" presId="urn:microsoft.com/office/officeart/2005/8/layout/hierarchy6"/>
    <dgm:cxn modelId="{9B07BEEB-CDBF-4DD2-A0E8-75ABEF3D59EE}" type="presParOf" srcId="{5611A8EC-3C9B-4443-9888-2FBF6B587962}" destId="{BB6C8778-6726-4CE7-90D4-A200170654AF}" srcOrd="8" destOrd="0" presId="urn:microsoft.com/office/officeart/2005/8/layout/hierarchy6"/>
    <dgm:cxn modelId="{7C1A6232-62AE-4974-9760-BA857379086F}" type="presParOf" srcId="{5611A8EC-3C9B-4443-9888-2FBF6B587962}" destId="{861D1C26-07DB-4FDF-A32B-A44F521CE016}" srcOrd="9" destOrd="0" presId="urn:microsoft.com/office/officeart/2005/8/layout/hierarchy6"/>
    <dgm:cxn modelId="{C5FCD3EC-A4F4-4DA0-B8DB-7AFDAFC2DFDB}" type="presParOf" srcId="{861D1C26-07DB-4FDF-A32B-A44F521CE016}" destId="{B7ADBAC1-D3E3-47EA-A44C-542340B9537E}" srcOrd="0" destOrd="0" presId="urn:microsoft.com/office/officeart/2005/8/layout/hierarchy6"/>
    <dgm:cxn modelId="{3BF05323-9705-4814-9036-2AF27DBB6D16}" type="presParOf" srcId="{861D1C26-07DB-4FDF-A32B-A44F521CE016}" destId="{E8A7B987-7A42-4F53-96E0-387C514A81F2}" srcOrd="1" destOrd="0" presId="urn:microsoft.com/office/officeart/2005/8/layout/hierarchy6"/>
    <dgm:cxn modelId="{41E9F95D-20AD-47E0-BA2E-3EDE0AF2D663}" type="presParOf" srcId="{E8A7B987-7A42-4F53-96E0-387C514A81F2}" destId="{BA54A40F-08C4-4723-90F3-C02F1F72187F}" srcOrd="0" destOrd="0" presId="urn:microsoft.com/office/officeart/2005/8/layout/hierarchy6"/>
    <dgm:cxn modelId="{B7678A1B-FC93-41E2-A6BC-6E369556EEE6}" type="presParOf" srcId="{E8A7B987-7A42-4F53-96E0-387C514A81F2}" destId="{C8737A52-2E6F-4887-9661-C6BF85EDD092}" srcOrd="1" destOrd="0" presId="urn:microsoft.com/office/officeart/2005/8/layout/hierarchy6"/>
    <dgm:cxn modelId="{CDAE9C70-2AEA-4EB0-92CF-E8E2F9EC91FB}" type="presParOf" srcId="{C8737A52-2E6F-4887-9661-C6BF85EDD092}" destId="{FE3F8516-0C35-4CCF-A716-52FF1D84EC98}" srcOrd="0" destOrd="0" presId="urn:microsoft.com/office/officeart/2005/8/layout/hierarchy6"/>
    <dgm:cxn modelId="{1586C0DE-1CFB-48BF-9045-752BE3458D27}" type="presParOf" srcId="{C8737A52-2E6F-4887-9661-C6BF85EDD092}" destId="{20ABA0FF-1464-4A25-AFA3-86A0A1103A1B}" srcOrd="1" destOrd="0" presId="urn:microsoft.com/office/officeart/2005/8/layout/hierarchy6"/>
    <dgm:cxn modelId="{A64CF5BB-CA0B-4ECC-A418-C92B401E8F84}" type="presParOf" srcId="{20ABA0FF-1464-4A25-AFA3-86A0A1103A1B}" destId="{35A0D2A8-4545-443A-AFDB-AD373FB3BD04}" srcOrd="0" destOrd="0" presId="urn:microsoft.com/office/officeart/2005/8/layout/hierarchy6"/>
    <dgm:cxn modelId="{9A9EB187-B1D3-4BED-9A86-9C17A81BC434}" type="presParOf" srcId="{20ABA0FF-1464-4A25-AFA3-86A0A1103A1B}" destId="{17AEAFB8-CDC1-4838-80CD-2DB59740BF5A}" srcOrd="1" destOrd="0" presId="urn:microsoft.com/office/officeart/2005/8/layout/hierarchy6"/>
    <dgm:cxn modelId="{8992B8C2-D879-40C0-A40C-F4B8A9338703}" type="presParOf" srcId="{17AEAFB8-CDC1-4838-80CD-2DB59740BF5A}" destId="{A2815AD9-8887-430A-8C69-914A9DBFC1A1}" srcOrd="0" destOrd="0" presId="urn:microsoft.com/office/officeart/2005/8/layout/hierarchy6"/>
    <dgm:cxn modelId="{7FED589F-1161-4717-873C-F5050BCB6872}" type="presParOf" srcId="{17AEAFB8-CDC1-4838-80CD-2DB59740BF5A}" destId="{05DBA340-BB5F-4247-8302-2EF9F4DDF36E}" srcOrd="1" destOrd="0" presId="urn:microsoft.com/office/officeart/2005/8/layout/hierarchy6"/>
    <dgm:cxn modelId="{2A171FB9-26ED-43AD-BDB8-6D799988354D}" type="presParOf" srcId="{3FFEFB1E-8202-4D91-AFE7-F09C85323C73}" destId="{D49B0098-0E1A-4ED5-BAAB-47DDE76CF541}" srcOrd="1" destOrd="0" presId="urn:microsoft.com/office/officeart/2005/8/layout/hierarchy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1F03E0-E523-4B4F-A17C-9DCAFD8E3AFE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B5F7B5-A77B-4346-9D62-2606F52CC094}">
      <dgm:prSet phldrT="[Text]"/>
      <dgm:spPr/>
      <dgm:t>
        <a:bodyPr/>
        <a:lstStyle/>
        <a:p>
          <a:r>
            <a:rPr lang="en-US" dirty="0" smtClean="0"/>
            <a:t>Intra State Taxable Supply</a:t>
          </a:r>
          <a:endParaRPr lang="en-US" dirty="0"/>
        </a:p>
      </dgm:t>
    </dgm:pt>
    <dgm:pt modelId="{DA36C50E-6AA4-48B2-B93D-6AE9C2893323}" type="parTrans" cxnId="{6CCE9E8B-DEF6-41E2-851A-9E146CD49800}">
      <dgm:prSet/>
      <dgm:spPr/>
      <dgm:t>
        <a:bodyPr/>
        <a:lstStyle/>
        <a:p>
          <a:endParaRPr lang="en-US"/>
        </a:p>
      </dgm:t>
    </dgm:pt>
    <dgm:pt modelId="{DAB795E3-6497-43DC-92CC-B404597AAE7A}" type="sibTrans" cxnId="{6CCE9E8B-DEF6-41E2-851A-9E146CD49800}">
      <dgm:prSet/>
      <dgm:spPr/>
      <dgm:t>
        <a:bodyPr/>
        <a:lstStyle/>
        <a:p>
          <a:endParaRPr lang="en-US"/>
        </a:p>
      </dgm:t>
    </dgm:pt>
    <dgm:pt modelId="{6CB325DF-061D-43D5-A2A4-E7B279062B32}">
      <dgm:prSet phldrT="[Text]"/>
      <dgm:spPr/>
      <dgm:t>
        <a:bodyPr/>
        <a:lstStyle/>
        <a:p>
          <a:r>
            <a:rPr lang="en-US" dirty="0" smtClean="0"/>
            <a:t>Excise and Service Tax will be known as CGST</a:t>
          </a:r>
          <a:endParaRPr lang="en-US" dirty="0"/>
        </a:p>
      </dgm:t>
    </dgm:pt>
    <dgm:pt modelId="{DC330C21-693C-4812-A63E-EF156FA60266}" type="parTrans" cxnId="{D570BE55-D4FD-4AB2-A112-7A45836D36C7}">
      <dgm:prSet/>
      <dgm:spPr/>
      <dgm:t>
        <a:bodyPr/>
        <a:lstStyle/>
        <a:p>
          <a:endParaRPr lang="en-US"/>
        </a:p>
      </dgm:t>
    </dgm:pt>
    <dgm:pt modelId="{B31CFE8C-AB63-47A9-97C1-210BA0325F50}" type="sibTrans" cxnId="{D570BE55-D4FD-4AB2-A112-7A45836D36C7}">
      <dgm:prSet/>
      <dgm:spPr/>
      <dgm:t>
        <a:bodyPr/>
        <a:lstStyle/>
        <a:p>
          <a:endParaRPr lang="en-US"/>
        </a:p>
      </dgm:t>
    </dgm:pt>
    <dgm:pt modelId="{5D004B72-3720-4181-B4AC-086653212C74}">
      <dgm:prSet phldrT="[Text]"/>
      <dgm:spPr/>
      <dgm:t>
        <a:bodyPr/>
        <a:lstStyle/>
        <a:p>
          <a:r>
            <a:rPr lang="en-US" dirty="0" smtClean="0"/>
            <a:t>Local VAT &amp; Other taxes will be known as SGST</a:t>
          </a:r>
          <a:endParaRPr lang="en-US" dirty="0"/>
        </a:p>
      </dgm:t>
    </dgm:pt>
    <dgm:pt modelId="{0E92EFE0-3A78-409A-9525-8E903FAAB8D7}" type="parTrans" cxnId="{EF96B444-32E0-4C93-9E15-08965D1955FD}">
      <dgm:prSet/>
      <dgm:spPr/>
      <dgm:t>
        <a:bodyPr/>
        <a:lstStyle/>
        <a:p>
          <a:endParaRPr lang="en-US"/>
        </a:p>
      </dgm:t>
    </dgm:pt>
    <dgm:pt modelId="{B0ADF39F-6AA1-4BC7-AC96-CDC8CFF4E5F5}" type="sibTrans" cxnId="{EF96B444-32E0-4C93-9E15-08965D1955FD}">
      <dgm:prSet/>
      <dgm:spPr/>
      <dgm:t>
        <a:bodyPr/>
        <a:lstStyle/>
        <a:p>
          <a:endParaRPr lang="en-US"/>
        </a:p>
      </dgm:t>
    </dgm:pt>
    <dgm:pt modelId="{7875878A-2D13-4F97-9230-2A25C8E4BEBB}">
      <dgm:prSet phldrT="[Text]"/>
      <dgm:spPr/>
      <dgm:t>
        <a:bodyPr/>
        <a:lstStyle/>
        <a:p>
          <a:r>
            <a:rPr lang="en-US" dirty="0" smtClean="0"/>
            <a:t>Inter State Taxable Supply</a:t>
          </a:r>
          <a:endParaRPr lang="en-US" dirty="0"/>
        </a:p>
      </dgm:t>
    </dgm:pt>
    <dgm:pt modelId="{A6FC6760-E2B6-408B-8969-4C69C0D2E72F}" type="parTrans" cxnId="{68017290-264B-4866-939F-CED0D8AB6F7A}">
      <dgm:prSet/>
      <dgm:spPr/>
      <dgm:t>
        <a:bodyPr/>
        <a:lstStyle/>
        <a:p>
          <a:endParaRPr lang="en-US"/>
        </a:p>
      </dgm:t>
    </dgm:pt>
    <dgm:pt modelId="{4AE9642C-09DD-405C-A61A-EBFA3E4C843A}" type="sibTrans" cxnId="{68017290-264B-4866-939F-CED0D8AB6F7A}">
      <dgm:prSet/>
      <dgm:spPr/>
      <dgm:t>
        <a:bodyPr/>
        <a:lstStyle/>
        <a:p>
          <a:endParaRPr lang="en-US"/>
        </a:p>
      </dgm:t>
    </dgm:pt>
    <dgm:pt modelId="{98C0767D-A3BC-49F1-9BFE-EAE29BB96D85}">
      <dgm:prSet phldrT="[Text]"/>
      <dgm:spPr/>
      <dgm:t>
        <a:bodyPr/>
        <a:lstStyle/>
        <a:p>
          <a:r>
            <a:rPr lang="en-US" dirty="0" smtClean="0"/>
            <a:t>CST will be replaced by Integrated GST (IGST) </a:t>
          </a:r>
          <a:endParaRPr lang="en-US" dirty="0"/>
        </a:p>
      </dgm:t>
    </dgm:pt>
    <dgm:pt modelId="{E5106339-75C6-4268-8808-B069255CC1A8}" type="parTrans" cxnId="{CB7FA2A6-4907-49DB-BF7D-2DFCD90F27B9}">
      <dgm:prSet/>
      <dgm:spPr/>
      <dgm:t>
        <a:bodyPr/>
        <a:lstStyle/>
        <a:p>
          <a:endParaRPr lang="en-US"/>
        </a:p>
      </dgm:t>
    </dgm:pt>
    <dgm:pt modelId="{AEEF1410-A53A-491E-8F51-7F0402AAE4C2}" type="sibTrans" cxnId="{CB7FA2A6-4907-49DB-BF7D-2DFCD90F27B9}">
      <dgm:prSet/>
      <dgm:spPr/>
      <dgm:t>
        <a:bodyPr/>
        <a:lstStyle/>
        <a:p>
          <a:endParaRPr lang="en-US"/>
        </a:p>
      </dgm:t>
    </dgm:pt>
    <dgm:pt modelId="{826E0259-F578-4D4A-8B1F-ECCFB645B301}">
      <dgm:prSet phldrT="[Text]"/>
      <dgm:spPr/>
      <dgm:t>
        <a:bodyPr/>
        <a:lstStyle/>
        <a:p>
          <a:r>
            <a:rPr lang="en-US" dirty="0" smtClean="0"/>
            <a:t>Import From Outside India</a:t>
          </a:r>
          <a:endParaRPr lang="en-US" dirty="0"/>
        </a:p>
      </dgm:t>
    </dgm:pt>
    <dgm:pt modelId="{27488091-9172-4E9D-A722-AD57F2F797B2}" type="parTrans" cxnId="{BFF99F10-AB8B-4674-846C-5D2F1A8057E4}">
      <dgm:prSet/>
      <dgm:spPr/>
      <dgm:t>
        <a:bodyPr/>
        <a:lstStyle/>
        <a:p>
          <a:endParaRPr lang="en-US"/>
        </a:p>
      </dgm:t>
    </dgm:pt>
    <dgm:pt modelId="{61BDF5F9-D653-4E9D-88C8-5E01E216AE8E}" type="sibTrans" cxnId="{BFF99F10-AB8B-4674-846C-5D2F1A8057E4}">
      <dgm:prSet/>
      <dgm:spPr/>
      <dgm:t>
        <a:bodyPr/>
        <a:lstStyle/>
        <a:p>
          <a:endParaRPr lang="en-US"/>
        </a:p>
      </dgm:t>
    </dgm:pt>
    <dgm:pt modelId="{AB2BD829-D580-4E3B-A171-17328EAC67E2}">
      <dgm:prSet phldrT="[Text]"/>
      <dgm:spPr/>
      <dgm:t>
        <a:bodyPr/>
        <a:lstStyle/>
        <a:p>
          <a:r>
            <a:rPr lang="en-US" dirty="0" smtClean="0"/>
            <a:t>Custom Duty</a:t>
          </a:r>
          <a:endParaRPr lang="en-US" dirty="0"/>
        </a:p>
      </dgm:t>
    </dgm:pt>
    <dgm:pt modelId="{ED19CA0A-7265-42F9-9B61-F960BC23B716}" type="parTrans" cxnId="{CFD1136A-A595-4350-8761-AFBDB815FC88}">
      <dgm:prSet/>
      <dgm:spPr/>
      <dgm:t>
        <a:bodyPr/>
        <a:lstStyle/>
        <a:p>
          <a:endParaRPr lang="en-US"/>
        </a:p>
      </dgm:t>
    </dgm:pt>
    <dgm:pt modelId="{CB1061E2-2DC8-4904-8FC4-787D28504EF0}" type="sibTrans" cxnId="{CFD1136A-A595-4350-8761-AFBDB815FC88}">
      <dgm:prSet/>
      <dgm:spPr/>
      <dgm:t>
        <a:bodyPr/>
        <a:lstStyle/>
        <a:p>
          <a:endParaRPr lang="en-US"/>
        </a:p>
      </dgm:t>
    </dgm:pt>
    <dgm:pt modelId="{33847E42-B058-4333-8DAC-FC7471A1ADBD}">
      <dgm:prSet phldrT="[Text]"/>
      <dgm:spPr/>
      <dgm:t>
        <a:bodyPr/>
        <a:lstStyle/>
        <a:p>
          <a:r>
            <a:rPr lang="en-US" dirty="0" smtClean="0"/>
            <a:t>Approx. Sum Total of CGST and SGST</a:t>
          </a:r>
          <a:endParaRPr lang="en-US" dirty="0"/>
        </a:p>
      </dgm:t>
    </dgm:pt>
    <dgm:pt modelId="{07C6BE22-3270-42F2-AEC3-A6A03DD1F326}" type="sibTrans" cxnId="{F8A30673-93DE-4F47-AE0B-CEEC42EC1956}">
      <dgm:prSet/>
      <dgm:spPr/>
      <dgm:t>
        <a:bodyPr/>
        <a:lstStyle/>
        <a:p>
          <a:endParaRPr lang="en-US"/>
        </a:p>
      </dgm:t>
    </dgm:pt>
    <dgm:pt modelId="{3FE45937-FC68-401A-B21F-83FDA3055838}" type="parTrans" cxnId="{F8A30673-93DE-4F47-AE0B-CEEC42EC1956}">
      <dgm:prSet/>
      <dgm:spPr/>
      <dgm:t>
        <a:bodyPr/>
        <a:lstStyle/>
        <a:p>
          <a:endParaRPr lang="en-US"/>
        </a:p>
      </dgm:t>
    </dgm:pt>
    <dgm:pt modelId="{7A4AC2B8-01D6-46AC-840F-4A36FA0066A2}">
      <dgm:prSet phldrT="[Text]"/>
      <dgm:spPr/>
      <dgm:t>
        <a:bodyPr/>
        <a:lstStyle/>
        <a:p>
          <a:r>
            <a:rPr lang="en-US" dirty="0" smtClean="0"/>
            <a:t>In Place of CVD and SAD, IGST will be charged</a:t>
          </a:r>
          <a:endParaRPr lang="en-US" dirty="0"/>
        </a:p>
      </dgm:t>
    </dgm:pt>
    <dgm:pt modelId="{F5B29E8A-E32B-4E31-9A05-4A4A68F3B446}" type="sibTrans" cxnId="{FDBBBB5B-B798-4B87-8EFA-A1F6082CF690}">
      <dgm:prSet/>
      <dgm:spPr/>
      <dgm:t>
        <a:bodyPr/>
        <a:lstStyle/>
        <a:p>
          <a:endParaRPr lang="en-US"/>
        </a:p>
      </dgm:t>
    </dgm:pt>
    <dgm:pt modelId="{C1460819-EC3C-4AC1-8A83-A5BF1F3A699A}" type="parTrans" cxnId="{FDBBBB5B-B798-4B87-8EFA-A1F6082CF690}">
      <dgm:prSet/>
      <dgm:spPr/>
      <dgm:t>
        <a:bodyPr/>
        <a:lstStyle/>
        <a:p>
          <a:endParaRPr lang="en-US"/>
        </a:p>
      </dgm:t>
    </dgm:pt>
    <dgm:pt modelId="{31FD140E-5720-4283-A636-85D6DAA53610}" type="pres">
      <dgm:prSet presAssocID="{861F03E0-E523-4B4F-A17C-9DCAFD8E3AFE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6F62E85-2A1E-48E7-B8F3-ED033F8E4406}" type="pres">
      <dgm:prSet presAssocID="{E6B5F7B5-A77B-4346-9D62-2606F52CC094}" presName="horFlow" presStyleCnt="0"/>
      <dgm:spPr/>
    </dgm:pt>
    <dgm:pt modelId="{8A2E3685-11B3-45A5-AAE4-44E112F0A236}" type="pres">
      <dgm:prSet presAssocID="{E6B5F7B5-A77B-4346-9D62-2606F52CC094}" presName="bigChev" presStyleLbl="node1" presStyleIdx="0" presStyleCnt="3"/>
      <dgm:spPr/>
      <dgm:t>
        <a:bodyPr/>
        <a:lstStyle/>
        <a:p>
          <a:endParaRPr lang="en-US"/>
        </a:p>
      </dgm:t>
    </dgm:pt>
    <dgm:pt modelId="{025362E7-FDF7-489B-B7CB-42472CADD0BA}" type="pres">
      <dgm:prSet presAssocID="{DC330C21-693C-4812-A63E-EF156FA60266}" presName="parTrans" presStyleCnt="0"/>
      <dgm:spPr/>
    </dgm:pt>
    <dgm:pt modelId="{6654D99E-A475-4EEE-9830-23C42EF331CE}" type="pres">
      <dgm:prSet presAssocID="{6CB325DF-061D-43D5-A2A4-E7B279062B32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0FAF8F-C4AA-4D62-B2D9-AF3C8D5863C6}" type="pres">
      <dgm:prSet presAssocID="{B31CFE8C-AB63-47A9-97C1-210BA0325F50}" presName="sibTrans" presStyleCnt="0"/>
      <dgm:spPr/>
    </dgm:pt>
    <dgm:pt modelId="{946F88E9-5D10-469F-9195-62722B092E20}" type="pres">
      <dgm:prSet presAssocID="{5D004B72-3720-4181-B4AC-086653212C74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69D823-1DC4-4729-8002-A072C55DEA0C}" type="pres">
      <dgm:prSet presAssocID="{E6B5F7B5-A77B-4346-9D62-2606F52CC094}" presName="vSp" presStyleCnt="0"/>
      <dgm:spPr/>
    </dgm:pt>
    <dgm:pt modelId="{A318C4A0-292E-4219-9202-493F3E7CB2F7}" type="pres">
      <dgm:prSet presAssocID="{7875878A-2D13-4F97-9230-2A25C8E4BEBB}" presName="horFlow" presStyleCnt="0"/>
      <dgm:spPr/>
    </dgm:pt>
    <dgm:pt modelId="{086B8E4A-390C-4A73-8F6D-C3AC45896554}" type="pres">
      <dgm:prSet presAssocID="{7875878A-2D13-4F97-9230-2A25C8E4BEBB}" presName="bigChev" presStyleLbl="node1" presStyleIdx="1" presStyleCnt="3"/>
      <dgm:spPr/>
      <dgm:t>
        <a:bodyPr/>
        <a:lstStyle/>
        <a:p>
          <a:endParaRPr lang="en-US"/>
        </a:p>
      </dgm:t>
    </dgm:pt>
    <dgm:pt modelId="{10F90FC3-EE63-4F3D-A5FA-9B1ACFC11495}" type="pres">
      <dgm:prSet presAssocID="{E5106339-75C6-4268-8808-B069255CC1A8}" presName="parTrans" presStyleCnt="0"/>
      <dgm:spPr/>
    </dgm:pt>
    <dgm:pt modelId="{C2FA6EB0-3786-412D-9187-FDA9C3F077FE}" type="pres">
      <dgm:prSet presAssocID="{98C0767D-A3BC-49F1-9BFE-EAE29BB96D85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EBDF92-E554-4676-8C10-7B0BD05E718E}" type="pres">
      <dgm:prSet presAssocID="{AEEF1410-A53A-491E-8F51-7F0402AAE4C2}" presName="sibTrans" presStyleCnt="0"/>
      <dgm:spPr/>
    </dgm:pt>
    <dgm:pt modelId="{8EA5D8ED-090F-41F8-BB93-B6A54C366433}" type="pres">
      <dgm:prSet presAssocID="{33847E42-B058-4333-8DAC-FC7471A1ADBD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0BACD-6F91-4B6E-8EC2-4EE4AB491803}" type="pres">
      <dgm:prSet presAssocID="{7875878A-2D13-4F97-9230-2A25C8E4BEBB}" presName="vSp" presStyleCnt="0"/>
      <dgm:spPr/>
    </dgm:pt>
    <dgm:pt modelId="{FEFB157D-5AEB-4527-9EAE-1AE41ABB1533}" type="pres">
      <dgm:prSet presAssocID="{826E0259-F578-4D4A-8B1F-ECCFB645B301}" presName="horFlow" presStyleCnt="0"/>
      <dgm:spPr/>
    </dgm:pt>
    <dgm:pt modelId="{25901190-8604-45DC-A1A9-64E6BA12BFA3}" type="pres">
      <dgm:prSet presAssocID="{826E0259-F578-4D4A-8B1F-ECCFB645B301}" presName="bigChev" presStyleLbl="node1" presStyleIdx="2" presStyleCnt="3"/>
      <dgm:spPr/>
      <dgm:t>
        <a:bodyPr/>
        <a:lstStyle/>
        <a:p>
          <a:endParaRPr lang="en-US"/>
        </a:p>
      </dgm:t>
    </dgm:pt>
    <dgm:pt modelId="{BE09B573-5CA6-4508-AF0A-9877412A504D}" type="pres">
      <dgm:prSet presAssocID="{ED19CA0A-7265-42F9-9B61-F960BC23B716}" presName="parTrans" presStyleCnt="0"/>
      <dgm:spPr/>
    </dgm:pt>
    <dgm:pt modelId="{DA0FA6DB-43F5-4317-8422-5612C7D5CD72}" type="pres">
      <dgm:prSet presAssocID="{AB2BD829-D580-4E3B-A171-17328EAC67E2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8A6FF6-3B76-412E-93C2-090588AD7759}" type="pres">
      <dgm:prSet presAssocID="{CB1061E2-2DC8-4904-8FC4-787D28504EF0}" presName="sibTrans" presStyleCnt="0"/>
      <dgm:spPr/>
    </dgm:pt>
    <dgm:pt modelId="{70A0B0F8-AD84-471B-BB74-23A593D51861}" type="pres">
      <dgm:prSet presAssocID="{7A4AC2B8-01D6-46AC-840F-4A36FA0066A2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F99F10-AB8B-4674-846C-5D2F1A8057E4}" srcId="{861F03E0-E523-4B4F-A17C-9DCAFD8E3AFE}" destId="{826E0259-F578-4D4A-8B1F-ECCFB645B301}" srcOrd="2" destOrd="0" parTransId="{27488091-9172-4E9D-A722-AD57F2F797B2}" sibTransId="{61BDF5F9-D653-4E9D-88C8-5E01E216AE8E}"/>
    <dgm:cxn modelId="{7812509F-D201-4850-8495-F5B084B95FB1}" type="presOf" srcId="{AB2BD829-D580-4E3B-A171-17328EAC67E2}" destId="{DA0FA6DB-43F5-4317-8422-5612C7D5CD72}" srcOrd="0" destOrd="0" presId="urn:microsoft.com/office/officeart/2005/8/layout/lProcess3"/>
    <dgm:cxn modelId="{8B35AD3C-FD37-42F2-9824-228B5B41AE52}" type="presOf" srcId="{E6B5F7B5-A77B-4346-9D62-2606F52CC094}" destId="{8A2E3685-11B3-45A5-AAE4-44E112F0A236}" srcOrd="0" destOrd="0" presId="urn:microsoft.com/office/officeart/2005/8/layout/lProcess3"/>
    <dgm:cxn modelId="{80D58095-718B-4FC7-B188-2CA25C0A3FED}" type="presOf" srcId="{826E0259-F578-4D4A-8B1F-ECCFB645B301}" destId="{25901190-8604-45DC-A1A9-64E6BA12BFA3}" srcOrd="0" destOrd="0" presId="urn:microsoft.com/office/officeart/2005/8/layout/lProcess3"/>
    <dgm:cxn modelId="{68017290-264B-4866-939F-CED0D8AB6F7A}" srcId="{861F03E0-E523-4B4F-A17C-9DCAFD8E3AFE}" destId="{7875878A-2D13-4F97-9230-2A25C8E4BEBB}" srcOrd="1" destOrd="0" parTransId="{A6FC6760-E2B6-408B-8969-4C69C0D2E72F}" sibTransId="{4AE9642C-09DD-405C-A61A-EBFA3E4C843A}"/>
    <dgm:cxn modelId="{CEE4464B-EF42-4244-ACCA-EF0926C0A326}" type="presOf" srcId="{5D004B72-3720-4181-B4AC-086653212C74}" destId="{946F88E9-5D10-469F-9195-62722B092E20}" srcOrd="0" destOrd="0" presId="urn:microsoft.com/office/officeart/2005/8/layout/lProcess3"/>
    <dgm:cxn modelId="{ACB6CB24-B903-48E4-9D9B-E4B5075C6831}" type="presOf" srcId="{33847E42-B058-4333-8DAC-FC7471A1ADBD}" destId="{8EA5D8ED-090F-41F8-BB93-B6A54C366433}" srcOrd="0" destOrd="0" presId="urn:microsoft.com/office/officeart/2005/8/layout/lProcess3"/>
    <dgm:cxn modelId="{B1ECBE39-17C7-4420-A717-FA8F1BCD5198}" type="presOf" srcId="{861F03E0-E523-4B4F-A17C-9DCAFD8E3AFE}" destId="{31FD140E-5720-4283-A636-85D6DAA53610}" srcOrd="0" destOrd="0" presId="urn:microsoft.com/office/officeart/2005/8/layout/lProcess3"/>
    <dgm:cxn modelId="{6CCE9E8B-DEF6-41E2-851A-9E146CD49800}" srcId="{861F03E0-E523-4B4F-A17C-9DCAFD8E3AFE}" destId="{E6B5F7B5-A77B-4346-9D62-2606F52CC094}" srcOrd="0" destOrd="0" parTransId="{DA36C50E-6AA4-48B2-B93D-6AE9C2893323}" sibTransId="{DAB795E3-6497-43DC-92CC-B404597AAE7A}"/>
    <dgm:cxn modelId="{CB7FA2A6-4907-49DB-BF7D-2DFCD90F27B9}" srcId="{7875878A-2D13-4F97-9230-2A25C8E4BEBB}" destId="{98C0767D-A3BC-49F1-9BFE-EAE29BB96D85}" srcOrd="0" destOrd="0" parTransId="{E5106339-75C6-4268-8808-B069255CC1A8}" sibTransId="{AEEF1410-A53A-491E-8F51-7F0402AAE4C2}"/>
    <dgm:cxn modelId="{F8A30673-93DE-4F47-AE0B-CEEC42EC1956}" srcId="{7875878A-2D13-4F97-9230-2A25C8E4BEBB}" destId="{33847E42-B058-4333-8DAC-FC7471A1ADBD}" srcOrd="1" destOrd="0" parTransId="{3FE45937-FC68-401A-B21F-83FDA3055838}" sibTransId="{07C6BE22-3270-42F2-AEC3-A6A03DD1F326}"/>
    <dgm:cxn modelId="{FDBBBB5B-B798-4B87-8EFA-A1F6082CF690}" srcId="{826E0259-F578-4D4A-8B1F-ECCFB645B301}" destId="{7A4AC2B8-01D6-46AC-840F-4A36FA0066A2}" srcOrd="1" destOrd="0" parTransId="{C1460819-EC3C-4AC1-8A83-A5BF1F3A699A}" sibTransId="{F5B29E8A-E32B-4E31-9A05-4A4A68F3B446}"/>
    <dgm:cxn modelId="{EF96B444-32E0-4C93-9E15-08965D1955FD}" srcId="{E6B5F7B5-A77B-4346-9D62-2606F52CC094}" destId="{5D004B72-3720-4181-B4AC-086653212C74}" srcOrd="1" destOrd="0" parTransId="{0E92EFE0-3A78-409A-9525-8E903FAAB8D7}" sibTransId="{B0ADF39F-6AA1-4BC7-AC96-CDC8CFF4E5F5}"/>
    <dgm:cxn modelId="{D570BE55-D4FD-4AB2-A112-7A45836D36C7}" srcId="{E6B5F7B5-A77B-4346-9D62-2606F52CC094}" destId="{6CB325DF-061D-43D5-A2A4-E7B279062B32}" srcOrd="0" destOrd="0" parTransId="{DC330C21-693C-4812-A63E-EF156FA60266}" sibTransId="{B31CFE8C-AB63-47A9-97C1-210BA0325F50}"/>
    <dgm:cxn modelId="{3547B7AD-3D95-453D-A5A9-1BBF6D5B15BC}" type="presOf" srcId="{7A4AC2B8-01D6-46AC-840F-4A36FA0066A2}" destId="{70A0B0F8-AD84-471B-BB74-23A593D51861}" srcOrd="0" destOrd="0" presId="urn:microsoft.com/office/officeart/2005/8/layout/lProcess3"/>
    <dgm:cxn modelId="{499331EC-8AA7-4D79-9B78-723854E823FF}" type="presOf" srcId="{98C0767D-A3BC-49F1-9BFE-EAE29BB96D85}" destId="{C2FA6EB0-3786-412D-9187-FDA9C3F077FE}" srcOrd="0" destOrd="0" presId="urn:microsoft.com/office/officeart/2005/8/layout/lProcess3"/>
    <dgm:cxn modelId="{CFD1136A-A595-4350-8761-AFBDB815FC88}" srcId="{826E0259-F578-4D4A-8B1F-ECCFB645B301}" destId="{AB2BD829-D580-4E3B-A171-17328EAC67E2}" srcOrd="0" destOrd="0" parTransId="{ED19CA0A-7265-42F9-9B61-F960BC23B716}" sibTransId="{CB1061E2-2DC8-4904-8FC4-787D28504EF0}"/>
    <dgm:cxn modelId="{AF9886F9-2653-474F-81F7-E3D5F8CB8C4B}" type="presOf" srcId="{7875878A-2D13-4F97-9230-2A25C8E4BEBB}" destId="{086B8E4A-390C-4A73-8F6D-C3AC45896554}" srcOrd="0" destOrd="0" presId="urn:microsoft.com/office/officeart/2005/8/layout/lProcess3"/>
    <dgm:cxn modelId="{EF64CEB5-3425-462D-B9D3-6C4F1633D94C}" type="presOf" srcId="{6CB325DF-061D-43D5-A2A4-E7B279062B32}" destId="{6654D99E-A475-4EEE-9830-23C42EF331CE}" srcOrd="0" destOrd="0" presId="urn:microsoft.com/office/officeart/2005/8/layout/lProcess3"/>
    <dgm:cxn modelId="{948F29F8-2B06-4D75-921D-003275F8FAF4}" type="presParOf" srcId="{31FD140E-5720-4283-A636-85D6DAA53610}" destId="{16F62E85-2A1E-48E7-B8F3-ED033F8E4406}" srcOrd="0" destOrd="0" presId="urn:microsoft.com/office/officeart/2005/8/layout/lProcess3"/>
    <dgm:cxn modelId="{C959DF44-AE68-4952-9D72-9F84BBFE2A12}" type="presParOf" srcId="{16F62E85-2A1E-48E7-B8F3-ED033F8E4406}" destId="{8A2E3685-11B3-45A5-AAE4-44E112F0A236}" srcOrd="0" destOrd="0" presId="urn:microsoft.com/office/officeart/2005/8/layout/lProcess3"/>
    <dgm:cxn modelId="{5F18A3BB-0F9C-4488-96C6-50F916D149C7}" type="presParOf" srcId="{16F62E85-2A1E-48E7-B8F3-ED033F8E4406}" destId="{025362E7-FDF7-489B-B7CB-42472CADD0BA}" srcOrd="1" destOrd="0" presId="urn:microsoft.com/office/officeart/2005/8/layout/lProcess3"/>
    <dgm:cxn modelId="{C9D7E072-467E-48C6-8562-ED5064ED9F65}" type="presParOf" srcId="{16F62E85-2A1E-48E7-B8F3-ED033F8E4406}" destId="{6654D99E-A475-4EEE-9830-23C42EF331CE}" srcOrd="2" destOrd="0" presId="urn:microsoft.com/office/officeart/2005/8/layout/lProcess3"/>
    <dgm:cxn modelId="{25EE82B0-C359-467B-B56A-E86D0F62F0F4}" type="presParOf" srcId="{16F62E85-2A1E-48E7-B8F3-ED033F8E4406}" destId="{1C0FAF8F-C4AA-4D62-B2D9-AF3C8D5863C6}" srcOrd="3" destOrd="0" presId="urn:microsoft.com/office/officeart/2005/8/layout/lProcess3"/>
    <dgm:cxn modelId="{F4016C9E-8EBE-4F46-85A8-275922A3CFDA}" type="presParOf" srcId="{16F62E85-2A1E-48E7-B8F3-ED033F8E4406}" destId="{946F88E9-5D10-469F-9195-62722B092E20}" srcOrd="4" destOrd="0" presId="urn:microsoft.com/office/officeart/2005/8/layout/lProcess3"/>
    <dgm:cxn modelId="{BA793B95-13E0-4D61-A2B2-87BF718BE748}" type="presParOf" srcId="{31FD140E-5720-4283-A636-85D6DAA53610}" destId="{AE69D823-1DC4-4729-8002-A072C55DEA0C}" srcOrd="1" destOrd="0" presId="urn:microsoft.com/office/officeart/2005/8/layout/lProcess3"/>
    <dgm:cxn modelId="{EEECA071-8906-49CB-A932-E95E8BFE7588}" type="presParOf" srcId="{31FD140E-5720-4283-A636-85D6DAA53610}" destId="{A318C4A0-292E-4219-9202-493F3E7CB2F7}" srcOrd="2" destOrd="0" presId="urn:microsoft.com/office/officeart/2005/8/layout/lProcess3"/>
    <dgm:cxn modelId="{AF03F0DC-256D-48BF-B49D-27A6CAE45FE2}" type="presParOf" srcId="{A318C4A0-292E-4219-9202-493F3E7CB2F7}" destId="{086B8E4A-390C-4A73-8F6D-C3AC45896554}" srcOrd="0" destOrd="0" presId="urn:microsoft.com/office/officeart/2005/8/layout/lProcess3"/>
    <dgm:cxn modelId="{8ACEE94D-3E08-4B8B-938D-1E018A100085}" type="presParOf" srcId="{A318C4A0-292E-4219-9202-493F3E7CB2F7}" destId="{10F90FC3-EE63-4F3D-A5FA-9B1ACFC11495}" srcOrd="1" destOrd="0" presId="urn:microsoft.com/office/officeart/2005/8/layout/lProcess3"/>
    <dgm:cxn modelId="{6958F518-D260-416D-83EF-024708ABBDDE}" type="presParOf" srcId="{A318C4A0-292E-4219-9202-493F3E7CB2F7}" destId="{C2FA6EB0-3786-412D-9187-FDA9C3F077FE}" srcOrd="2" destOrd="0" presId="urn:microsoft.com/office/officeart/2005/8/layout/lProcess3"/>
    <dgm:cxn modelId="{B163A606-4757-4F16-AFEC-F9890717387E}" type="presParOf" srcId="{A318C4A0-292E-4219-9202-493F3E7CB2F7}" destId="{BBEBDF92-E554-4676-8C10-7B0BD05E718E}" srcOrd="3" destOrd="0" presId="urn:microsoft.com/office/officeart/2005/8/layout/lProcess3"/>
    <dgm:cxn modelId="{D9B67E16-DF49-4BC0-9A1F-8F6A248D514C}" type="presParOf" srcId="{A318C4A0-292E-4219-9202-493F3E7CB2F7}" destId="{8EA5D8ED-090F-41F8-BB93-B6A54C366433}" srcOrd="4" destOrd="0" presId="urn:microsoft.com/office/officeart/2005/8/layout/lProcess3"/>
    <dgm:cxn modelId="{21556858-81C8-4FAB-B0FC-C55179E8DECD}" type="presParOf" srcId="{31FD140E-5720-4283-A636-85D6DAA53610}" destId="{1390BACD-6F91-4B6E-8EC2-4EE4AB491803}" srcOrd="3" destOrd="0" presId="urn:microsoft.com/office/officeart/2005/8/layout/lProcess3"/>
    <dgm:cxn modelId="{B3C42850-E16F-4538-8C86-84803D4082E1}" type="presParOf" srcId="{31FD140E-5720-4283-A636-85D6DAA53610}" destId="{FEFB157D-5AEB-4527-9EAE-1AE41ABB1533}" srcOrd="4" destOrd="0" presId="urn:microsoft.com/office/officeart/2005/8/layout/lProcess3"/>
    <dgm:cxn modelId="{BD1E41AE-0F4A-4052-9F47-06AABF0F684F}" type="presParOf" srcId="{FEFB157D-5AEB-4527-9EAE-1AE41ABB1533}" destId="{25901190-8604-45DC-A1A9-64E6BA12BFA3}" srcOrd="0" destOrd="0" presId="urn:microsoft.com/office/officeart/2005/8/layout/lProcess3"/>
    <dgm:cxn modelId="{BB8B506B-B63F-4A12-B79F-6E454785C232}" type="presParOf" srcId="{FEFB157D-5AEB-4527-9EAE-1AE41ABB1533}" destId="{BE09B573-5CA6-4508-AF0A-9877412A504D}" srcOrd="1" destOrd="0" presId="urn:microsoft.com/office/officeart/2005/8/layout/lProcess3"/>
    <dgm:cxn modelId="{7A4B320E-1AA9-4C57-A010-E10287303013}" type="presParOf" srcId="{FEFB157D-5AEB-4527-9EAE-1AE41ABB1533}" destId="{DA0FA6DB-43F5-4317-8422-5612C7D5CD72}" srcOrd="2" destOrd="0" presId="urn:microsoft.com/office/officeart/2005/8/layout/lProcess3"/>
    <dgm:cxn modelId="{93B3963B-4DA9-47F2-ACE1-66BB865CBE1F}" type="presParOf" srcId="{FEFB157D-5AEB-4527-9EAE-1AE41ABB1533}" destId="{E08A6FF6-3B76-412E-93C2-090588AD7759}" srcOrd="3" destOrd="0" presId="urn:microsoft.com/office/officeart/2005/8/layout/lProcess3"/>
    <dgm:cxn modelId="{1E445631-0F0B-4568-B38E-CB00C79C9F25}" type="presParOf" srcId="{FEFB157D-5AEB-4527-9EAE-1AE41ABB1533}" destId="{70A0B0F8-AD84-471B-BB74-23A593D51861}" srcOrd="4" destOrd="0" presId="urn:microsoft.com/office/officeart/2005/8/layout/lProcess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2EA31A-33BC-40BC-AA21-D06EFF3ADEE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0A7ACC-336F-44E7-9F17-210D1DBB190D}">
      <dgm:prSet phldrT="[Text]" custT="1"/>
      <dgm:spPr/>
      <dgm:t>
        <a:bodyPr/>
        <a:lstStyle/>
        <a:p>
          <a:r>
            <a:rPr lang="en-US" sz="1800" dirty="0" smtClean="0"/>
            <a:t>General Part</a:t>
          </a:r>
          <a:endParaRPr lang="en-US" sz="1800" dirty="0"/>
        </a:p>
      </dgm:t>
    </dgm:pt>
    <dgm:pt modelId="{BF57CCB7-06F0-467F-BC11-216EFC9D014E}" type="parTrans" cxnId="{69FC4FFB-DC47-4494-B027-FFEC9F545D7A}">
      <dgm:prSet/>
      <dgm:spPr/>
      <dgm:t>
        <a:bodyPr/>
        <a:lstStyle/>
        <a:p>
          <a:endParaRPr lang="en-US"/>
        </a:p>
      </dgm:t>
    </dgm:pt>
    <dgm:pt modelId="{61DE90A8-7EF2-4DDA-9E72-DA9073776B67}" type="sibTrans" cxnId="{69FC4FFB-DC47-4494-B027-FFEC9F545D7A}">
      <dgm:prSet/>
      <dgm:spPr/>
      <dgm:t>
        <a:bodyPr/>
        <a:lstStyle/>
        <a:p>
          <a:endParaRPr lang="en-US"/>
        </a:p>
      </dgm:t>
    </dgm:pt>
    <dgm:pt modelId="{CA473F20-FAD0-4A2A-B89A-2C9474304285}">
      <dgm:prSet phldrT="[Text]"/>
      <dgm:spPr/>
      <dgm:t>
        <a:bodyPr/>
        <a:lstStyle/>
        <a:p>
          <a:r>
            <a:rPr lang="en-US" dirty="0" smtClean="0"/>
            <a:t>All kind of movable properties (which can be moved as such without any dismantling) </a:t>
          </a:r>
          <a:endParaRPr lang="en-US" dirty="0"/>
        </a:p>
      </dgm:t>
    </dgm:pt>
    <dgm:pt modelId="{20910613-2B1F-48C6-9F7A-9ED3A0845ED7}" type="parTrans" cxnId="{E2D08A48-1729-4F77-81EE-A39E56FD71AF}">
      <dgm:prSet/>
      <dgm:spPr/>
      <dgm:t>
        <a:bodyPr/>
        <a:lstStyle/>
        <a:p>
          <a:endParaRPr lang="en-US"/>
        </a:p>
      </dgm:t>
    </dgm:pt>
    <dgm:pt modelId="{DC836EB7-AA8E-4C9D-A00E-BD9854CB6635}" type="sibTrans" cxnId="{E2D08A48-1729-4F77-81EE-A39E56FD71AF}">
      <dgm:prSet/>
      <dgm:spPr/>
      <dgm:t>
        <a:bodyPr/>
        <a:lstStyle/>
        <a:p>
          <a:endParaRPr lang="en-US"/>
        </a:p>
      </dgm:t>
    </dgm:pt>
    <dgm:pt modelId="{729DE0D9-B071-4E6B-B367-CA39E05BF278}">
      <dgm:prSet phldrT="[Text]"/>
      <dgm:spPr/>
      <dgm:t>
        <a:bodyPr/>
        <a:lstStyle/>
        <a:p>
          <a:r>
            <a:rPr lang="en-US" dirty="0" err="1" smtClean="0"/>
            <a:t>Eg</a:t>
          </a:r>
          <a:r>
            <a:rPr lang="en-US" dirty="0" smtClean="0"/>
            <a:t>. </a:t>
          </a:r>
          <a:r>
            <a:rPr lang="en-US" dirty="0" err="1" smtClean="0"/>
            <a:t>Visualizer</a:t>
          </a:r>
          <a:r>
            <a:rPr lang="en-US" dirty="0" smtClean="0"/>
            <a:t>, Marker, ceiling Fan  etc .</a:t>
          </a:r>
          <a:endParaRPr lang="en-US" dirty="0"/>
        </a:p>
      </dgm:t>
    </dgm:pt>
    <dgm:pt modelId="{B558CC37-82A5-49DA-8E43-29303D94A461}" type="parTrans" cxnId="{395F7E41-8580-4C1A-A4C8-3470027A8ED7}">
      <dgm:prSet/>
      <dgm:spPr/>
      <dgm:t>
        <a:bodyPr/>
        <a:lstStyle/>
        <a:p>
          <a:endParaRPr lang="en-US"/>
        </a:p>
      </dgm:t>
    </dgm:pt>
    <dgm:pt modelId="{ED186D2C-0CBE-48FA-9B9E-4B7D859BA4D1}" type="sibTrans" cxnId="{395F7E41-8580-4C1A-A4C8-3470027A8ED7}">
      <dgm:prSet/>
      <dgm:spPr/>
      <dgm:t>
        <a:bodyPr/>
        <a:lstStyle/>
        <a:p>
          <a:endParaRPr lang="en-US"/>
        </a:p>
      </dgm:t>
    </dgm:pt>
    <dgm:pt modelId="{0A2CDDCE-29A2-4F27-9D78-EF2EA95B4258}">
      <dgm:prSet phldrT="[Text]"/>
      <dgm:spPr/>
      <dgm:t>
        <a:bodyPr/>
        <a:lstStyle/>
        <a:p>
          <a:r>
            <a:rPr lang="en-US" dirty="0" smtClean="0"/>
            <a:t>Inclusion Part </a:t>
          </a:r>
          <a:endParaRPr lang="en-US" dirty="0"/>
        </a:p>
      </dgm:t>
    </dgm:pt>
    <dgm:pt modelId="{51913D75-DD0B-4D76-A13F-304D6D83F8D2}" type="parTrans" cxnId="{CABF2B40-6695-4D24-BADD-A20076FFA60F}">
      <dgm:prSet/>
      <dgm:spPr/>
      <dgm:t>
        <a:bodyPr/>
        <a:lstStyle/>
        <a:p>
          <a:endParaRPr lang="en-US"/>
        </a:p>
      </dgm:t>
    </dgm:pt>
    <dgm:pt modelId="{B0307ACB-30BF-4DB4-9AFC-BB5395C2D029}" type="sibTrans" cxnId="{CABF2B40-6695-4D24-BADD-A20076FFA60F}">
      <dgm:prSet/>
      <dgm:spPr/>
      <dgm:t>
        <a:bodyPr/>
        <a:lstStyle/>
        <a:p>
          <a:endParaRPr lang="en-US"/>
        </a:p>
      </dgm:t>
    </dgm:pt>
    <dgm:pt modelId="{BB18B5C3-44A6-44A7-812F-F124DD613C6D}">
      <dgm:prSet phldrT="[Text]"/>
      <dgm:spPr/>
      <dgm:t>
        <a:bodyPr/>
        <a:lstStyle/>
        <a:p>
          <a:r>
            <a:rPr lang="en-US" dirty="0" smtClean="0"/>
            <a:t>Securities, Growing Crops &amp; Grass</a:t>
          </a:r>
          <a:endParaRPr lang="en-US" dirty="0"/>
        </a:p>
      </dgm:t>
    </dgm:pt>
    <dgm:pt modelId="{E327853C-4E25-4436-835E-60B1415ED5C7}" type="parTrans" cxnId="{255234B0-E3B2-46A7-9140-B8E303E743E5}">
      <dgm:prSet/>
      <dgm:spPr/>
      <dgm:t>
        <a:bodyPr/>
        <a:lstStyle/>
        <a:p>
          <a:endParaRPr lang="en-US"/>
        </a:p>
      </dgm:t>
    </dgm:pt>
    <dgm:pt modelId="{AD66C439-E6C9-45DB-8CA6-77AAC3960A01}" type="sibTrans" cxnId="{255234B0-E3B2-46A7-9140-B8E303E743E5}">
      <dgm:prSet/>
      <dgm:spPr/>
      <dgm:t>
        <a:bodyPr/>
        <a:lstStyle/>
        <a:p>
          <a:endParaRPr lang="en-US"/>
        </a:p>
      </dgm:t>
    </dgm:pt>
    <dgm:pt modelId="{D3BC86DC-5AF1-4B17-B509-7591486AAF48}">
      <dgm:prSet phldrT="[Text]"/>
      <dgm:spPr/>
      <dgm:t>
        <a:bodyPr/>
        <a:lstStyle/>
        <a:p>
          <a:r>
            <a:rPr lang="en-US" dirty="0" smtClean="0"/>
            <a:t>Things attached to forming part of the Land  ( Signage , Electricity  pole etc )</a:t>
          </a:r>
          <a:endParaRPr lang="en-US" dirty="0"/>
        </a:p>
      </dgm:t>
    </dgm:pt>
    <dgm:pt modelId="{C9904C74-FC64-4933-80D0-DED408EC7300}" type="parTrans" cxnId="{63A67D21-02E1-4B99-9042-4FD380BC0CE9}">
      <dgm:prSet/>
      <dgm:spPr/>
      <dgm:t>
        <a:bodyPr/>
        <a:lstStyle/>
        <a:p>
          <a:endParaRPr lang="en-US"/>
        </a:p>
      </dgm:t>
    </dgm:pt>
    <dgm:pt modelId="{9F85699F-6D15-4A02-8834-C50E7E647696}" type="sibTrans" cxnId="{63A67D21-02E1-4B99-9042-4FD380BC0CE9}">
      <dgm:prSet/>
      <dgm:spPr/>
      <dgm:t>
        <a:bodyPr/>
        <a:lstStyle/>
        <a:p>
          <a:endParaRPr lang="en-US"/>
        </a:p>
      </dgm:t>
    </dgm:pt>
    <dgm:pt modelId="{FBD74E8F-0C44-45C1-80B0-B042E6A1365C}">
      <dgm:prSet phldrT="[Text]"/>
      <dgm:spPr/>
      <dgm:t>
        <a:bodyPr/>
        <a:lstStyle/>
        <a:p>
          <a:r>
            <a:rPr lang="en-US" dirty="0" smtClean="0"/>
            <a:t>Excluding Part</a:t>
          </a:r>
          <a:endParaRPr lang="en-US" dirty="0"/>
        </a:p>
      </dgm:t>
    </dgm:pt>
    <dgm:pt modelId="{23F625D6-A696-4C2E-987C-67534EE672E0}" type="parTrans" cxnId="{A5A18AD4-6A7E-4EAD-98FB-E2C3E87B933E}">
      <dgm:prSet/>
      <dgm:spPr/>
      <dgm:t>
        <a:bodyPr/>
        <a:lstStyle/>
        <a:p>
          <a:endParaRPr lang="en-US"/>
        </a:p>
      </dgm:t>
    </dgm:pt>
    <dgm:pt modelId="{9BB722CE-FC91-46BA-A6AD-0D16CEED23DA}" type="sibTrans" cxnId="{A5A18AD4-6A7E-4EAD-98FB-E2C3E87B933E}">
      <dgm:prSet/>
      <dgm:spPr/>
      <dgm:t>
        <a:bodyPr/>
        <a:lstStyle/>
        <a:p>
          <a:endParaRPr lang="en-US"/>
        </a:p>
      </dgm:t>
    </dgm:pt>
    <dgm:pt modelId="{F8EE8DC9-7748-4554-99DE-8AEADD280747}">
      <dgm:prSet phldrT="[Text]"/>
      <dgm:spPr/>
      <dgm:t>
        <a:bodyPr/>
        <a:lstStyle/>
        <a:p>
          <a:r>
            <a:rPr lang="en-US" dirty="0" smtClean="0"/>
            <a:t>Money </a:t>
          </a:r>
          <a:endParaRPr lang="en-US" dirty="0"/>
        </a:p>
      </dgm:t>
    </dgm:pt>
    <dgm:pt modelId="{591D0014-FF37-421F-A2F8-69D0654E8358}" type="parTrans" cxnId="{561493C5-9C60-4700-8191-645DD15C2200}">
      <dgm:prSet/>
      <dgm:spPr/>
      <dgm:t>
        <a:bodyPr/>
        <a:lstStyle/>
        <a:p>
          <a:endParaRPr lang="en-US"/>
        </a:p>
      </dgm:t>
    </dgm:pt>
    <dgm:pt modelId="{BB42ED23-6BE6-47EF-9B2A-39C135A16FF8}" type="sibTrans" cxnId="{561493C5-9C60-4700-8191-645DD15C2200}">
      <dgm:prSet/>
      <dgm:spPr/>
      <dgm:t>
        <a:bodyPr/>
        <a:lstStyle/>
        <a:p>
          <a:endParaRPr lang="en-US"/>
        </a:p>
      </dgm:t>
    </dgm:pt>
    <dgm:pt modelId="{DA2A2BB2-79F6-4F94-8D07-4B9DF4241587}">
      <dgm:prSet phldrT="[Text]"/>
      <dgm:spPr/>
      <dgm:t>
        <a:bodyPr/>
        <a:lstStyle/>
        <a:p>
          <a:r>
            <a:rPr lang="en-US" dirty="0" smtClean="0"/>
            <a:t>Actionable Claim</a:t>
          </a:r>
          <a:endParaRPr lang="en-US" dirty="0"/>
        </a:p>
      </dgm:t>
    </dgm:pt>
    <dgm:pt modelId="{6D4E7549-9267-47BE-B640-D03D66B24C23}" type="parTrans" cxnId="{622F954F-CD2B-4B98-867D-07D5D51D7466}">
      <dgm:prSet/>
      <dgm:spPr/>
      <dgm:t>
        <a:bodyPr/>
        <a:lstStyle/>
        <a:p>
          <a:endParaRPr lang="en-US"/>
        </a:p>
      </dgm:t>
    </dgm:pt>
    <dgm:pt modelId="{C266A291-2E64-4C3D-9072-1E2BD42D22A3}" type="sibTrans" cxnId="{622F954F-CD2B-4B98-867D-07D5D51D7466}">
      <dgm:prSet/>
      <dgm:spPr/>
      <dgm:t>
        <a:bodyPr/>
        <a:lstStyle/>
        <a:p>
          <a:endParaRPr lang="en-US"/>
        </a:p>
      </dgm:t>
    </dgm:pt>
    <dgm:pt modelId="{65F77229-328E-4FBE-9986-BE7A76A1B470}" type="pres">
      <dgm:prSet presAssocID="{242EA31A-33BC-40BC-AA21-D06EFF3ADEE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423885-2BAD-4CDC-9681-FB2F0A90368F}" type="pres">
      <dgm:prSet presAssocID="{3F0A7ACC-336F-44E7-9F17-210D1DBB190D}" presName="linNode" presStyleCnt="0"/>
      <dgm:spPr/>
    </dgm:pt>
    <dgm:pt modelId="{56493569-10C1-4AB0-9EA4-99BDCBC6FF51}" type="pres">
      <dgm:prSet presAssocID="{3F0A7ACC-336F-44E7-9F17-210D1DBB190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D20B65-B524-4F59-86FA-71CF399C9AD4}" type="pres">
      <dgm:prSet presAssocID="{3F0A7ACC-336F-44E7-9F17-210D1DBB190D}" presName="descendantText" presStyleLbl="alignAccFollowNode1" presStyleIdx="0" presStyleCnt="3" custLinFactNeighborX="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C5CA4C-AE99-4853-87CC-57BAA1AE1602}" type="pres">
      <dgm:prSet presAssocID="{61DE90A8-7EF2-4DDA-9E72-DA9073776B67}" presName="sp" presStyleCnt="0"/>
      <dgm:spPr/>
    </dgm:pt>
    <dgm:pt modelId="{4D953E9F-904F-4174-BB78-96225DBFF95F}" type="pres">
      <dgm:prSet presAssocID="{0A2CDDCE-29A2-4F27-9D78-EF2EA95B4258}" presName="linNode" presStyleCnt="0"/>
      <dgm:spPr/>
    </dgm:pt>
    <dgm:pt modelId="{7C8BD90A-11D7-4B1A-8E4B-A5400623C0DA}" type="pres">
      <dgm:prSet presAssocID="{0A2CDDCE-29A2-4F27-9D78-EF2EA95B425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5D1D76-80AF-4A65-B1B2-4E3D8DC2BA29}" type="pres">
      <dgm:prSet presAssocID="{0A2CDDCE-29A2-4F27-9D78-EF2EA95B425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5B0FE8-E54E-4A4A-AB55-113D4415242B}" type="pres">
      <dgm:prSet presAssocID="{B0307ACB-30BF-4DB4-9AFC-BB5395C2D029}" presName="sp" presStyleCnt="0"/>
      <dgm:spPr/>
    </dgm:pt>
    <dgm:pt modelId="{FC07FC19-DF75-4553-9FB7-FFD7B7A92C8D}" type="pres">
      <dgm:prSet presAssocID="{FBD74E8F-0C44-45C1-80B0-B042E6A1365C}" presName="linNode" presStyleCnt="0"/>
      <dgm:spPr/>
    </dgm:pt>
    <dgm:pt modelId="{B51B2180-975E-4DF3-8745-578E9F232ADD}" type="pres">
      <dgm:prSet presAssocID="{FBD74E8F-0C44-45C1-80B0-B042E6A1365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5E1CCC-A644-4E34-A7D9-FF6F3E216C6B}" type="pres">
      <dgm:prSet presAssocID="{FBD74E8F-0C44-45C1-80B0-B042E6A1365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DB4D4D-0544-4902-BA40-037D07D899D6}" type="presOf" srcId="{BB18B5C3-44A6-44A7-812F-F124DD613C6D}" destId="{075D1D76-80AF-4A65-B1B2-4E3D8DC2BA29}" srcOrd="0" destOrd="0" presId="urn:microsoft.com/office/officeart/2005/8/layout/vList5"/>
    <dgm:cxn modelId="{561493C5-9C60-4700-8191-645DD15C2200}" srcId="{FBD74E8F-0C44-45C1-80B0-B042E6A1365C}" destId="{F8EE8DC9-7748-4554-99DE-8AEADD280747}" srcOrd="0" destOrd="0" parTransId="{591D0014-FF37-421F-A2F8-69D0654E8358}" sibTransId="{BB42ED23-6BE6-47EF-9B2A-39C135A16FF8}"/>
    <dgm:cxn modelId="{69FC4FFB-DC47-4494-B027-FFEC9F545D7A}" srcId="{242EA31A-33BC-40BC-AA21-D06EFF3ADEE2}" destId="{3F0A7ACC-336F-44E7-9F17-210D1DBB190D}" srcOrd="0" destOrd="0" parTransId="{BF57CCB7-06F0-467F-BC11-216EFC9D014E}" sibTransId="{61DE90A8-7EF2-4DDA-9E72-DA9073776B67}"/>
    <dgm:cxn modelId="{622F954F-CD2B-4B98-867D-07D5D51D7466}" srcId="{FBD74E8F-0C44-45C1-80B0-B042E6A1365C}" destId="{DA2A2BB2-79F6-4F94-8D07-4B9DF4241587}" srcOrd="1" destOrd="0" parTransId="{6D4E7549-9267-47BE-B640-D03D66B24C23}" sibTransId="{C266A291-2E64-4C3D-9072-1E2BD42D22A3}"/>
    <dgm:cxn modelId="{8DC5D0CD-770F-4AAD-8FBB-C9808BE17F0B}" type="presOf" srcId="{CA473F20-FAD0-4A2A-B89A-2C9474304285}" destId="{1BD20B65-B524-4F59-86FA-71CF399C9AD4}" srcOrd="0" destOrd="0" presId="urn:microsoft.com/office/officeart/2005/8/layout/vList5"/>
    <dgm:cxn modelId="{395F7E41-8580-4C1A-A4C8-3470027A8ED7}" srcId="{3F0A7ACC-336F-44E7-9F17-210D1DBB190D}" destId="{729DE0D9-B071-4E6B-B367-CA39E05BF278}" srcOrd="1" destOrd="0" parTransId="{B558CC37-82A5-49DA-8E43-29303D94A461}" sibTransId="{ED186D2C-0CBE-48FA-9B9E-4B7D859BA4D1}"/>
    <dgm:cxn modelId="{201C8742-5455-4188-AE06-679CB64EB538}" type="presOf" srcId="{3F0A7ACC-336F-44E7-9F17-210D1DBB190D}" destId="{56493569-10C1-4AB0-9EA4-99BDCBC6FF51}" srcOrd="0" destOrd="0" presId="urn:microsoft.com/office/officeart/2005/8/layout/vList5"/>
    <dgm:cxn modelId="{1D61D7CF-E123-4D7A-B504-AE70EC4FDC78}" type="presOf" srcId="{242EA31A-33BC-40BC-AA21-D06EFF3ADEE2}" destId="{65F77229-328E-4FBE-9986-BE7A76A1B470}" srcOrd="0" destOrd="0" presId="urn:microsoft.com/office/officeart/2005/8/layout/vList5"/>
    <dgm:cxn modelId="{255234B0-E3B2-46A7-9140-B8E303E743E5}" srcId="{0A2CDDCE-29A2-4F27-9D78-EF2EA95B4258}" destId="{BB18B5C3-44A6-44A7-812F-F124DD613C6D}" srcOrd="0" destOrd="0" parTransId="{E327853C-4E25-4436-835E-60B1415ED5C7}" sibTransId="{AD66C439-E6C9-45DB-8CA6-77AAC3960A01}"/>
    <dgm:cxn modelId="{1D2FF70C-A21B-4B3F-863F-C86BC500D4A6}" type="presOf" srcId="{F8EE8DC9-7748-4554-99DE-8AEADD280747}" destId="{745E1CCC-A644-4E34-A7D9-FF6F3E216C6B}" srcOrd="0" destOrd="0" presId="urn:microsoft.com/office/officeart/2005/8/layout/vList5"/>
    <dgm:cxn modelId="{541407FF-4A4A-4EDC-8D21-E14CFC45C20E}" type="presOf" srcId="{729DE0D9-B071-4E6B-B367-CA39E05BF278}" destId="{1BD20B65-B524-4F59-86FA-71CF399C9AD4}" srcOrd="0" destOrd="1" presId="urn:microsoft.com/office/officeart/2005/8/layout/vList5"/>
    <dgm:cxn modelId="{D0404779-C48F-4903-AF26-FF7D0B6A45DB}" type="presOf" srcId="{0A2CDDCE-29A2-4F27-9D78-EF2EA95B4258}" destId="{7C8BD90A-11D7-4B1A-8E4B-A5400623C0DA}" srcOrd="0" destOrd="0" presId="urn:microsoft.com/office/officeart/2005/8/layout/vList5"/>
    <dgm:cxn modelId="{BE0EAAF0-9578-4A99-A25A-3880EB8E84A7}" type="presOf" srcId="{D3BC86DC-5AF1-4B17-B509-7591486AAF48}" destId="{075D1D76-80AF-4A65-B1B2-4E3D8DC2BA29}" srcOrd="0" destOrd="1" presId="urn:microsoft.com/office/officeart/2005/8/layout/vList5"/>
    <dgm:cxn modelId="{DADC36EF-B088-4009-94FA-E1C7A2A8ACDB}" type="presOf" srcId="{DA2A2BB2-79F6-4F94-8D07-4B9DF4241587}" destId="{745E1CCC-A644-4E34-A7D9-FF6F3E216C6B}" srcOrd="0" destOrd="1" presId="urn:microsoft.com/office/officeart/2005/8/layout/vList5"/>
    <dgm:cxn modelId="{CABF2B40-6695-4D24-BADD-A20076FFA60F}" srcId="{242EA31A-33BC-40BC-AA21-D06EFF3ADEE2}" destId="{0A2CDDCE-29A2-4F27-9D78-EF2EA95B4258}" srcOrd="1" destOrd="0" parTransId="{51913D75-DD0B-4D76-A13F-304D6D83F8D2}" sibTransId="{B0307ACB-30BF-4DB4-9AFC-BB5395C2D029}"/>
    <dgm:cxn modelId="{D36367C7-EBBB-4375-8CA8-36D836930D75}" type="presOf" srcId="{FBD74E8F-0C44-45C1-80B0-B042E6A1365C}" destId="{B51B2180-975E-4DF3-8745-578E9F232ADD}" srcOrd="0" destOrd="0" presId="urn:microsoft.com/office/officeart/2005/8/layout/vList5"/>
    <dgm:cxn modelId="{63A67D21-02E1-4B99-9042-4FD380BC0CE9}" srcId="{0A2CDDCE-29A2-4F27-9D78-EF2EA95B4258}" destId="{D3BC86DC-5AF1-4B17-B509-7591486AAF48}" srcOrd="1" destOrd="0" parTransId="{C9904C74-FC64-4933-80D0-DED408EC7300}" sibTransId="{9F85699F-6D15-4A02-8834-C50E7E647696}"/>
    <dgm:cxn modelId="{A5A18AD4-6A7E-4EAD-98FB-E2C3E87B933E}" srcId="{242EA31A-33BC-40BC-AA21-D06EFF3ADEE2}" destId="{FBD74E8F-0C44-45C1-80B0-B042E6A1365C}" srcOrd="2" destOrd="0" parTransId="{23F625D6-A696-4C2E-987C-67534EE672E0}" sibTransId="{9BB722CE-FC91-46BA-A6AD-0D16CEED23DA}"/>
    <dgm:cxn modelId="{E2D08A48-1729-4F77-81EE-A39E56FD71AF}" srcId="{3F0A7ACC-336F-44E7-9F17-210D1DBB190D}" destId="{CA473F20-FAD0-4A2A-B89A-2C9474304285}" srcOrd="0" destOrd="0" parTransId="{20910613-2B1F-48C6-9F7A-9ED3A0845ED7}" sibTransId="{DC836EB7-AA8E-4C9D-A00E-BD9854CB6635}"/>
    <dgm:cxn modelId="{01E284B1-23FB-4B0D-919A-49FE97D20424}" type="presParOf" srcId="{65F77229-328E-4FBE-9986-BE7A76A1B470}" destId="{F0423885-2BAD-4CDC-9681-FB2F0A90368F}" srcOrd="0" destOrd="0" presId="urn:microsoft.com/office/officeart/2005/8/layout/vList5"/>
    <dgm:cxn modelId="{567A25F0-43D2-4749-824D-8E39B962C335}" type="presParOf" srcId="{F0423885-2BAD-4CDC-9681-FB2F0A90368F}" destId="{56493569-10C1-4AB0-9EA4-99BDCBC6FF51}" srcOrd="0" destOrd="0" presId="urn:microsoft.com/office/officeart/2005/8/layout/vList5"/>
    <dgm:cxn modelId="{24BBD723-3603-4157-9D52-209E58084442}" type="presParOf" srcId="{F0423885-2BAD-4CDC-9681-FB2F0A90368F}" destId="{1BD20B65-B524-4F59-86FA-71CF399C9AD4}" srcOrd="1" destOrd="0" presId="urn:microsoft.com/office/officeart/2005/8/layout/vList5"/>
    <dgm:cxn modelId="{576202A9-02ED-408F-B41C-773BF0AB1B20}" type="presParOf" srcId="{65F77229-328E-4FBE-9986-BE7A76A1B470}" destId="{08C5CA4C-AE99-4853-87CC-57BAA1AE1602}" srcOrd="1" destOrd="0" presId="urn:microsoft.com/office/officeart/2005/8/layout/vList5"/>
    <dgm:cxn modelId="{78D88E9A-13E4-49EB-A531-FC7F8844CE8A}" type="presParOf" srcId="{65F77229-328E-4FBE-9986-BE7A76A1B470}" destId="{4D953E9F-904F-4174-BB78-96225DBFF95F}" srcOrd="2" destOrd="0" presId="urn:microsoft.com/office/officeart/2005/8/layout/vList5"/>
    <dgm:cxn modelId="{9EDD26E9-8495-4D9B-BD48-8BC2558AA07A}" type="presParOf" srcId="{4D953E9F-904F-4174-BB78-96225DBFF95F}" destId="{7C8BD90A-11D7-4B1A-8E4B-A5400623C0DA}" srcOrd="0" destOrd="0" presId="urn:microsoft.com/office/officeart/2005/8/layout/vList5"/>
    <dgm:cxn modelId="{C0287485-3E9D-4D9A-86FE-C0E6282D538F}" type="presParOf" srcId="{4D953E9F-904F-4174-BB78-96225DBFF95F}" destId="{075D1D76-80AF-4A65-B1B2-4E3D8DC2BA29}" srcOrd="1" destOrd="0" presId="urn:microsoft.com/office/officeart/2005/8/layout/vList5"/>
    <dgm:cxn modelId="{7940186F-E13C-4592-B5DC-7474E392DB05}" type="presParOf" srcId="{65F77229-328E-4FBE-9986-BE7A76A1B470}" destId="{655B0FE8-E54E-4A4A-AB55-113D4415242B}" srcOrd="3" destOrd="0" presId="urn:microsoft.com/office/officeart/2005/8/layout/vList5"/>
    <dgm:cxn modelId="{E78388D5-EBA7-4133-A204-140FEFB0DC9A}" type="presParOf" srcId="{65F77229-328E-4FBE-9986-BE7A76A1B470}" destId="{FC07FC19-DF75-4553-9FB7-FFD7B7A92C8D}" srcOrd="4" destOrd="0" presId="urn:microsoft.com/office/officeart/2005/8/layout/vList5"/>
    <dgm:cxn modelId="{1F042769-4231-4461-9D0B-0862A8C49C47}" type="presParOf" srcId="{FC07FC19-DF75-4553-9FB7-FFD7B7A92C8D}" destId="{B51B2180-975E-4DF3-8745-578E9F232ADD}" srcOrd="0" destOrd="0" presId="urn:microsoft.com/office/officeart/2005/8/layout/vList5"/>
    <dgm:cxn modelId="{E1E3F6E1-3744-4B22-94E5-022244C1A086}" type="presParOf" srcId="{FC07FC19-DF75-4553-9FB7-FFD7B7A92C8D}" destId="{745E1CCC-A644-4E34-A7D9-FF6F3E216C6B}" srcOrd="1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2EA31A-33BC-40BC-AA21-D06EFF3ADEE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0A7ACC-336F-44E7-9F17-210D1DBB190D}">
      <dgm:prSet phldrT="[Text]" custT="1"/>
      <dgm:spPr/>
      <dgm:t>
        <a:bodyPr/>
        <a:lstStyle/>
        <a:p>
          <a:r>
            <a:rPr lang="en-US" sz="1800" dirty="0" smtClean="0"/>
            <a:t>General Part</a:t>
          </a:r>
          <a:endParaRPr lang="en-US" sz="1800" dirty="0"/>
        </a:p>
      </dgm:t>
    </dgm:pt>
    <dgm:pt modelId="{BF57CCB7-06F0-467F-BC11-216EFC9D014E}" type="parTrans" cxnId="{69FC4FFB-DC47-4494-B027-FFEC9F545D7A}">
      <dgm:prSet/>
      <dgm:spPr/>
      <dgm:t>
        <a:bodyPr/>
        <a:lstStyle/>
        <a:p>
          <a:endParaRPr lang="en-US"/>
        </a:p>
      </dgm:t>
    </dgm:pt>
    <dgm:pt modelId="{61DE90A8-7EF2-4DDA-9E72-DA9073776B67}" type="sibTrans" cxnId="{69FC4FFB-DC47-4494-B027-FFEC9F545D7A}">
      <dgm:prSet/>
      <dgm:spPr/>
      <dgm:t>
        <a:bodyPr/>
        <a:lstStyle/>
        <a:p>
          <a:endParaRPr lang="en-US"/>
        </a:p>
      </dgm:t>
    </dgm:pt>
    <dgm:pt modelId="{CA473F20-FAD0-4A2A-B89A-2C9474304285}">
      <dgm:prSet phldrT="[Text]"/>
      <dgm:spPr/>
      <dgm:t>
        <a:bodyPr/>
        <a:lstStyle/>
        <a:p>
          <a:r>
            <a:rPr lang="en-US" dirty="0" smtClean="0"/>
            <a:t>Any thing other than goods  </a:t>
          </a:r>
          <a:r>
            <a:rPr lang="en-US" dirty="0" err="1" smtClean="0"/>
            <a:t>i.e</a:t>
          </a:r>
          <a:r>
            <a:rPr lang="en-US" dirty="0" smtClean="0"/>
            <a:t> An  activity  either active /passive</a:t>
          </a:r>
          <a:endParaRPr lang="en-US" dirty="0"/>
        </a:p>
      </dgm:t>
    </dgm:pt>
    <dgm:pt modelId="{20910613-2B1F-48C6-9F7A-9ED3A0845ED7}" type="parTrans" cxnId="{E2D08A48-1729-4F77-81EE-A39E56FD71AF}">
      <dgm:prSet/>
      <dgm:spPr/>
      <dgm:t>
        <a:bodyPr/>
        <a:lstStyle/>
        <a:p>
          <a:endParaRPr lang="en-US"/>
        </a:p>
      </dgm:t>
    </dgm:pt>
    <dgm:pt modelId="{DC836EB7-AA8E-4C9D-A00E-BD9854CB6635}" type="sibTrans" cxnId="{E2D08A48-1729-4F77-81EE-A39E56FD71AF}">
      <dgm:prSet/>
      <dgm:spPr/>
      <dgm:t>
        <a:bodyPr/>
        <a:lstStyle/>
        <a:p>
          <a:endParaRPr lang="en-US"/>
        </a:p>
      </dgm:t>
    </dgm:pt>
    <dgm:pt modelId="{729DE0D9-B071-4E6B-B367-CA39E05BF278}">
      <dgm:prSet phldrT="[Text]"/>
      <dgm:spPr/>
      <dgm:t>
        <a:bodyPr/>
        <a:lstStyle/>
        <a:p>
          <a:r>
            <a:rPr lang="en-US" dirty="0" smtClean="0"/>
            <a:t>Do Some things or not to do something's</a:t>
          </a:r>
          <a:endParaRPr lang="en-US" dirty="0"/>
        </a:p>
      </dgm:t>
    </dgm:pt>
    <dgm:pt modelId="{B558CC37-82A5-49DA-8E43-29303D94A461}" type="parTrans" cxnId="{395F7E41-8580-4C1A-A4C8-3470027A8ED7}">
      <dgm:prSet/>
      <dgm:spPr/>
      <dgm:t>
        <a:bodyPr/>
        <a:lstStyle/>
        <a:p>
          <a:endParaRPr lang="en-US"/>
        </a:p>
      </dgm:t>
    </dgm:pt>
    <dgm:pt modelId="{ED186D2C-0CBE-48FA-9B9E-4B7D859BA4D1}" type="sibTrans" cxnId="{395F7E41-8580-4C1A-A4C8-3470027A8ED7}">
      <dgm:prSet/>
      <dgm:spPr/>
      <dgm:t>
        <a:bodyPr/>
        <a:lstStyle/>
        <a:p>
          <a:endParaRPr lang="en-US"/>
        </a:p>
      </dgm:t>
    </dgm:pt>
    <dgm:pt modelId="{0A2CDDCE-29A2-4F27-9D78-EF2EA95B4258}">
      <dgm:prSet phldrT="[Text]"/>
      <dgm:spPr/>
      <dgm:t>
        <a:bodyPr/>
        <a:lstStyle/>
        <a:p>
          <a:r>
            <a:rPr lang="en-US" dirty="0" smtClean="0"/>
            <a:t>Inclusion Part </a:t>
          </a:r>
          <a:endParaRPr lang="en-US" dirty="0"/>
        </a:p>
      </dgm:t>
    </dgm:pt>
    <dgm:pt modelId="{51913D75-DD0B-4D76-A13F-304D6D83F8D2}" type="parTrans" cxnId="{CABF2B40-6695-4D24-BADD-A20076FFA60F}">
      <dgm:prSet/>
      <dgm:spPr/>
      <dgm:t>
        <a:bodyPr/>
        <a:lstStyle/>
        <a:p>
          <a:endParaRPr lang="en-US"/>
        </a:p>
      </dgm:t>
    </dgm:pt>
    <dgm:pt modelId="{B0307ACB-30BF-4DB4-9AFC-BB5395C2D029}" type="sibTrans" cxnId="{CABF2B40-6695-4D24-BADD-A20076FFA60F}">
      <dgm:prSet/>
      <dgm:spPr/>
      <dgm:t>
        <a:bodyPr/>
        <a:lstStyle/>
        <a:p>
          <a:endParaRPr lang="en-US"/>
        </a:p>
      </dgm:t>
    </dgm:pt>
    <dgm:pt modelId="{BB18B5C3-44A6-44A7-812F-F124DD613C6D}">
      <dgm:prSet phldrT="[Text]"/>
      <dgm:spPr/>
      <dgm:t>
        <a:bodyPr/>
        <a:lstStyle/>
        <a:p>
          <a:r>
            <a:rPr lang="en-US" dirty="0" smtClean="0"/>
            <a:t>Intangible Properties  </a:t>
          </a:r>
          <a:r>
            <a:rPr lang="en-US" dirty="0" err="1" smtClean="0"/>
            <a:t>ie</a:t>
          </a:r>
          <a:r>
            <a:rPr lang="en-US" dirty="0" smtClean="0"/>
            <a:t>. IPR  ( Copy right/Patents/Trade Marks etc.)</a:t>
          </a:r>
          <a:endParaRPr lang="en-US" dirty="0"/>
        </a:p>
      </dgm:t>
    </dgm:pt>
    <dgm:pt modelId="{E327853C-4E25-4436-835E-60B1415ED5C7}" type="parTrans" cxnId="{255234B0-E3B2-46A7-9140-B8E303E743E5}">
      <dgm:prSet/>
      <dgm:spPr/>
      <dgm:t>
        <a:bodyPr/>
        <a:lstStyle/>
        <a:p>
          <a:endParaRPr lang="en-US"/>
        </a:p>
      </dgm:t>
    </dgm:pt>
    <dgm:pt modelId="{AD66C439-E6C9-45DB-8CA6-77AAC3960A01}" type="sibTrans" cxnId="{255234B0-E3B2-46A7-9140-B8E303E743E5}">
      <dgm:prSet/>
      <dgm:spPr/>
      <dgm:t>
        <a:bodyPr/>
        <a:lstStyle/>
        <a:p>
          <a:endParaRPr lang="en-US"/>
        </a:p>
      </dgm:t>
    </dgm:pt>
    <dgm:pt modelId="{D3BC86DC-5AF1-4B17-B509-7591486AAF48}">
      <dgm:prSet phldrT="[Text]"/>
      <dgm:spPr/>
      <dgm:t>
        <a:bodyPr/>
        <a:lstStyle/>
        <a:p>
          <a:r>
            <a:rPr lang="en-US" dirty="0" smtClean="0"/>
            <a:t>Actionable Claim</a:t>
          </a:r>
          <a:endParaRPr lang="en-US" dirty="0"/>
        </a:p>
      </dgm:t>
    </dgm:pt>
    <dgm:pt modelId="{C9904C74-FC64-4933-80D0-DED408EC7300}" type="parTrans" cxnId="{63A67D21-02E1-4B99-9042-4FD380BC0CE9}">
      <dgm:prSet/>
      <dgm:spPr/>
      <dgm:t>
        <a:bodyPr/>
        <a:lstStyle/>
        <a:p>
          <a:endParaRPr lang="en-US"/>
        </a:p>
      </dgm:t>
    </dgm:pt>
    <dgm:pt modelId="{9F85699F-6D15-4A02-8834-C50E7E647696}" type="sibTrans" cxnId="{63A67D21-02E1-4B99-9042-4FD380BC0CE9}">
      <dgm:prSet/>
      <dgm:spPr/>
      <dgm:t>
        <a:bodyPr/>
        <a:lstStyle/>
        <a:p>
          <a:endParaRPr lang="en-US"/>
        </a:p>
      </dgm:t>
    </dgm:pt>
    <dgm:pt modelId="{FBD74E8F-0C44-45C1-80B0-B042E6A1365C}">
      <dgm:prSet phldrT="[Text]"/>
      <dgm:spPr/>
      <dgm:t>
        <a:bodyPr/>
        <a:lstStyle/>
        <a:p>
          <a:r>
            <a:rPr lang="en-US" dirty="0" smtClean="0"/>
            <a:t>Excluding Part</a:t>
          </a:r>
          <a:endParaRPr lang="en-US" dirty="0"/>
        </a:p>
      </dgm:t>
    </dgm:pt>
    <dgm:pt modelId="{23F625D6-A696-4C2E-987C-67534EE672E0}" type="parTrans" cxnId="{A5A18AD4-6A7E-4EAD-98FB-E2C3E87B933E}">
      <dgm:prSet/>
      <dgm:spPr/>
      <dgm:t>
        <a:bodyPr/>
        <a:lstStyle/>
        <a:p>
          <a:endParaRPr lang="en-US"/>
        </a:p>
      </dgm:t>
    </dgm:pt>
    <dgm:pt modelId="{9BB722CE-FC91-46BA-A6AD-0D16CEED23DA}" type="sibTrans" cxnId="{A5A18AD4-6A7E-4EAD-98FB-E2C3E87B933E}">
      <dgm:prSet/>
      <dgm:spPr/>
      <dgm:t>
        <a:bodyPr/>
        <a:lstStyle/>
        <a:p>
          <a:endParaRPr lang="en-US"/>
        </a:p>
      </dgm:t>
    </dgm:pt>
    <dgm:pt modelId="{F8EE8DC9-7748-4554-99DE-8AEADD280747}">
      <dgm:prSet phldrT="[Text]"/>
      <dgm:spPr/>
      <dgm:t>
        <a:bodyPr/>
        <a:lstStyle/>
        <a:p>
          <a:r>
            <a:rPr lang="en-US" dirty="0" smtClean="0"/>
            <a:t>Money </a:t>
          </a:r>
          <a:endParaRPr lang="en-US" dirty="0"/>
        </a:p>
      </dgm:t>
    </dgm:pt>
    <dgm:pt modelId="{591D0014-FF37-421F-A2F8-69D0654E8358}" type="parTrans" cxnId="{561493C5-9C60-4700-8191-645DD15C2200}">
      <dgm:prSet/>
      <dgm:spPr/>
      <dgm:t>
        <a:bodyPr/>
        <a:lstStyle/>
        <a:p>
          <a:endParaRPr lang="en-US"/>
        </a:p>
      </dgm:t>
    </dgm:pt>
    <dgm:pt modelId="{BB42ED23-6BE6-47EF-9B2A-39C135A16FF8}" type="sibTrans" cxnId="{561493C5-9C60-4700-8191-645DD15C2200}">
      <dgm:prSet/>
      <dgm:spPr/>
      <dgm:t>
        <a:bodyPr/>
        <a:lstStyle/>
        <a:p>
          <a:endParaRPr lang="en-US"/>
        </a:p>
      </dgm:t>
    </dgm:pt>
    <dgm:pt modelId="{DA2A2BB2-79F6-4F94-8D07-4B9DF4241587}">
      <dgm:prSet phldrT="[Text]"/>
      <dgm:spPr/>
      <dgm:t>
        <a:bodyPr/>
        <a:lstStyle/>
        <a:p>
          <a:endParaRPr lang="en-US" dirty="0"/>
        </a:p>
      </dgm:t>
    </dgm:pt>
    <dgm:pt modelId="{6D4E7549-9267-47BE-B640-D03D66B24C23}" type="parTrans" cxnId="{622F954F-CD2B-4B98-867D-07D5D51D7466}">
      <dgm:prSet/>
      <dgm:spPr/>
      <dgm:t>
        <a:bodyPr/>
        <a:lstStyle/>
        <a:p>
          <a:endParaRPr lang="en-US"/>
        </a:p>
      </dgm:t>
    </dgm:pt>
    <dgm:pt modelId="{C266A291-2E64-4C3D-9072-1E2BD42D22A3}" type="sibTrans" cxnId="{622F954F-CD2B-4B98-867D-07D5D51D7466}">
      <dgm:prSet/>
      <dgm:spPr/>
      <dgm:t>
        <a:bodyPr/>
        <a:lstStyle/>
        <a:p>
          <a:endParaRPr lang="en-US"/>
        </a:p>
      </dgm:t>
    </dgm:pt>
    <dgm:pt modelId="{65F77229-328E-4FBE-9986-BE7A76A1B470}" type="pres">
      <dgm:prSet presAssocID="{242EA31A-33BC-40BC-AA21-D06EFF3ADEE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423885-2BAD-4CDC-9681-FB2F0A90368F}" type="pres">
      <dgm:prSet presAssocID="{3F0A7ACC-336F-44E7-9F17-210D1DBB190D}" presName="linNode" presStyleCnt="0"/>
      <dgm:spPr/>
    </dgm:pt>
    <dgm:pt modelId="{56493569-10C1-4AB0-9EA4-99BDCBC6FF51}" type="pres">
      <dgm:prSet presAssocID="{3F0A7ACC-336F-44E7-9F17-210D1DBB190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D20B65-B524-4F59-86FA-71CF399C9AD4}" type="pres">
      <dgm:prSet presAssocID="{3F0A7ACC-336F-44E7-9F17-210D1DBB190D}" presName="descendantText" presStyleLbl="alignAccFollowNode1" presStyleIdx="0" presStyleCnt="3" custLinFactNeighborX="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C5CA4C-AE99-4853-87CC-57BAA1AE1602}" type="pres">
      <dgm:prSet presAssocID="{61DE90A8-7EF2-4DDA-9E72-DA9073776B67}" presName="sp" presStyleCnt="0"/>
      <dgm:spPr/>
    </dgm:pt>
    <dgm:pt modelId="{4D953E9F-904F-4174-BB78-96225DBFF95F}" type="pres">
      <dgm:prSet presAssocID="{0A2CDDCE-29A2-4F27-9D78-EF2EA95B4258}" presName="linNode" presStyleCnt="0"/>
      <dgm:spPr/>
    </dgm:pt>
    <dgm:pt modelId="{7C8BD90A-11D7-4B1A-8E4B-A5400623C0DA}" type="pres">
      <dgm:prSet presAssocID="{0A2CDDCE-29A2-4F27-9D78-EF2EA95B425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5D1D76-80AF-4A65-B1B2-4E3D8DC2BA29}" type="pres">
      <dgm:prSet presAssocID="{0A2CDDCE-29A2-4F27-9D78-EF2EA95B425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5B0FE8-E54E-4A4A-AB55-113D4415242B}" type="pres">
      <dgm:prSet presAssocID="{B0307ACB-30BF-4DB4-9AFC-BB5395C2D029}" presName="sp" presStyleCnt="0"/>
      <dgm:spPr/>
    </dgm:pt>
    <dgm:pt modelId="{FC07FC19-DF75-4553-9FB7-FFD7B7A92C8D}" type="pres">
      <dgm:prSet presAssocID="{FBD74E8F-0C44-45C1-80B0-B042E6A1365C}" presName="linNode" presStyleCnt="0"/>
      <dgm:spPr/>
    </dgm:pt>
    <dgm:pt modelId="{B51B2180-975E-4DF3-8745-578E9F232ADD}" type="pres">
      <dgm:prSet presAssocID="{FBD74E8F-0C44-45C1-80B0-B042E6A1365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5E1CCC-A644-4E34-A7D9-FF6F3E216C6B}" type="pres">
      <dgm:prSet presAssocID="{FBD74E8F-0C44-45C1-80B0-B042E6A1365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FC4FFB-DC47-4494-B027-FFEC9F545D7A}" srcId="{242EA31A-33BC-40BC-AA21-D06EFF3ADEE2}" destId="{3F0A7ACC-336F-44E7-9F17-210D1DBB190D}" srcOrd="0" destOrd="0" parTransId="{BF57CCB7-06F0-467F-BC11-216EFC9D014E}" sibTransId="{61DE90A8-7EF2-4DDA-9E72-DA9073776B67}"/>
    <dgm:cxn modelId="{561493C5-9C60-4700-8191-645DD15C2200}" srcId="{FBD74E8F-0C44-45C1-80B0-B042E6A1365C}" destId="{F8EE8DC9-7748-4554-99DE-8AEADD280747}" srcOrd="0" destOrd="0" parTransId="{591D0014-FF37-421F-A2F8-69D0654E8358}" sibTransId="{BB42ED23-6BE6-47EF-9B2A-39C135A16FF8}"/>
    <dgm:cxn modelId="{25C88040-DBFB-4729-BDAE-45E819761E36}" type="presOf" srcId="{FBD74E8F-0C44-45C1-80B0-B042E6A1365C}" destId="{B51B2180-975E-4DF3-8745-578E9F232ADD}" srcOrd="0" destOrd="0" presId="urn:microsoft.com/office/officeart/2005/8/layout/vList5"/>
    <dgm:cxn modelId="{5DB02967-BF78-48F5-B919-43B50D65EF97}" type="presOf" srcId="{3F0A7ACC-336F-44E7-9F17-210D1DBB190D}" destId="{56493569-10C1-4AB0-9EA4-99BDCBC6FF51}" srcOrd="0" destOrd="0" presId="urn:microsoft.com/office/officeart/2005/8/layout/vList5"/>
    <dgm:cxn modelId="{622F954F-CD2B-4B98-867D-07D5D51D7466}" srcId="{FBD74E8F-0C44-45C1-80B0-B042E6A1365C}" destId="{DA2A2BB2-79F6-4F94-8D07-4B9DF4241587}" srcOrd="1" destOrd="0" parTransId="{6D4E7549-9267-47BE-B640-D03D66B24C23}" sibTransId="{C266A291-2E64-4C3D-9072-1E2BD42D22A3}"/>
    <dgm:cxn modelId="{0B9B795E-7923-4D0F-B369-0481D1E00214}" type="presOf" srcId="{DA2A2BB2-79F6-4F94-8D07-4B9DF4241587}" destId="{745E1CCC-A644-4E34-A7D9-FF6F3E216C6B}" srcOrd="0" destOrd="1" presId="urn:microsoft.com/office/officeart/2005/8/layout/vList5"/>
    <dgm:cxn modelId="{395F7E41-8580-4C1A-A4C8-3470027A8ED7}" srcId="{3F0A7ACC-336F-44E7-9F17-210D1DBB190D}" destId="{729DE0D9-B071-4E6B-B367-CA39E05BF278}" srcOrd="1" destOrd="0" parTransId="{B558CC37-82A5-49DA-8E43-29303D94A461}" sibTransId="{ED186D2C-0CBE-48FA-9B9E-4B7D859BA4D1}"/>
    <dgm:cxn modelId="{73A4DED8-D3B8-47C1-A070-C766D075CAB7}" type="presOf" srcId="{729DE0D9-B071-4E6B-B367-CA39E05BF278}" destId="{1BD20B65-B524-4F59-86FA-71CF399C9AD4}" srcOrd="0" destOrd="1" presId="urn:microsoft.com/office/officeart/2005/8/layout/vList5"/>
    <dgm:cxn modelId="{498D7CE9-5758-4020-B3ED-5A0F9EDDF712}" type="presOf" srcId="{0A2CDDCE-29A2-4F27-9D78-EF2EA95B4258}" destId="{7C8BD90A-11D7-4B1A-8E4B-A5400623C0DA}" srcOrd="0" destOrd="0" presId="urn:microsoft.com/office/officeart/2005/8/layout/vList5"/>
    <dgm:cxn modelId="{34C01732-9467-49DB-BE70-0E32D21CCA06}" type="presOf" srcId="{F8EE8DC9-7748-4554-99DE-8AEADD280747}" destId="{745E1CCC-A644-4E34-A7D9-FF6F3E216C6B}" srcOrd="0" destOrd="0" presId="urn:microsoft.com/office/officeart/2005/8/layout/vList5"/>
    <dgm:cxn modelId="{255234B0-E3B2-46A7-9140-B8E303E743E5}" srcId="{0A2CDDCE-29A2-4F27-9D78-EF2EA95B4258}" destId="{BB18B5C3-44A6-44A7-812F-F124DD613C6D}" srcOrd="0" destOrd="0" parTransId="{E327853C-4E25-4436-835E-60B1415ED5C7}" sibTransId="{AD66C439-E6C9-45DB-8CA6-77AAC3960A01}"/>
    <dgm:cxn modelId="{7968B8C1-D30C-4841-A6D5-BCC63CB1A5EE}" type="presOf" srcId="{BB18B5C3-44A6-44A7-812F-F124DD613C6D}" destId="{075D1D76-80AF-4A65-B1B2-4E3D8DC2BA29}" srcOrd="0" destOrd="0" presId="urn:microsoft.com/office/officeart/2005/8/layout/vList5"/>
    <dgm:cxn modelId="{66FE8F12-42F4-4CB8-A30E-F5418B477B91}" type="presOf" srcId="{CA473F20-FAD0-4A2A-B89A-2C9474304285}" destId="{1BD20B65-B524-4F59-86FA-71CF399C9AD4}" srcOrd="0" destOrd="0" presId="urn:microsoft.com/office/officeart/2005/8/layout/vList5"/>
    <dgm:cxn modelId="{CABF2B40-6695-4D24-BADD-A20076FFA60F}" srcId="{242EA31A-33BC-40BC-AA21-D06EFF3ADEE2}" destId="{0A2CDDCE-29A2-4F27-9D78-EF2EA95B4258}" srcOrd="1" destOrd="0" parTransId="{51913D75-DD0B-4D76-A13F-304D6D83F8D2}" sibTransId="{B0307ACB-30BF-4DB4-9AFC-BB5395C2D029}"/>
    <dgm:cxn modelId="{E7D603F4-7CE7-44F7-8039-7400D6202480}" type="presOf" srcId="{D3BC86DC-5AF1-4B17-B509-7591486AAF48}" destId="{075D1D76-80AF-4A65-B1B2-4E3D8DC2BA29}" srcOrd="0" destOrd="1" presId="urn:microsoft.com/office/officeart/2005/8/layout/vList5"/>
    <dgm:cxn modelId="{63A67D21-02E1-4B99-9042-4FD380BC0CE9}" srcId="{0A2CDDCE-29A2-4F27-9D78-EF2EA95B4258}" destId="{D3BC86DC-5AF1-4B17-B509-7591486AAF48}" srcOrd="1" destOrd="0" parTransId="{C9904C74-FC64-4933-80D0-DED408EC7300}" sibTransId="{9F85699F-6D15-4A02-8834-C50E7E647696}"/>
    <dgm:cxn modelId="{A5A18AD4-6A7E-4EAD-98FB-E2C3E87B933E}" srcId="{242EA31A-33BC-40BC-AA21-D06EFF3ADEE2}" destId="{FBD74E8F-0C44-45C1-80B0-B042E6A1365C}" srcOrd="2" destOrd="0" parTransId="{23F625D6-A696-4C2E-987C-67534EE672E0}" sibTransId="{9BB722CE-FC91-46BA-A6AD-0D16CEED23DA}"/>
    <dgm:cxn modelId="{E2D08A48-1729-4F77-81EE-A39E56FD71AF}" srcId="{3F0A7ACC-336F-44E7-9F17-210D1DBB190D}" destId="{CA473F20-FAD0-4A2A-B89A-2C9474304285}" srcOrd="0" destOrd="0" parTransId="{20910613-2B1F-48C6-9F7A-9ED3A0845ED7}" sibTransId="{DC836EB7-AA8E-4C9D-A00E-BD9854CB6635}"/>
    <dgm:cxn modelId="{11CEF319-94CB-4BB9-8C50-43651DE38293}" type="presOf" srcId="{242EA31A-33BC-40BC-AA21-D06EFF3ADEE2}" destId="{65F77229-328E-4FBE-9986-BE7A76A1B470}" srcOrd="0" destOrd="0" presId="urn:microsoft.com/office/officeart/2005/8/layout/vList5"/>
    <dgm:cxn modelId="{503D1F9E-5A33-4DC6-B09D-E2980DF2366E}" type="presParOf" srcId="{65F77229-328E-4FBE-9986-BE7A76A1B470}" destId="{F0423885-2BAD-4CDC-9681-FB2F0A90368F}" srcOrd="0" destOrd="0" presId="urn:microsoft.com/office/officeart/2005/8/layout/vList5"/>
    <dgm:cxn modelId="{F9A912BD-A7F8-4E5C-9405-DC6187A55D0D}" type="presParOf" srcId="{F0423885-2BAD-4CDC-9681-FB2F0A90368F}" destId="{56493569-10C1-4AB0-9EA4-99BDCBC6FF51}" srcOrd="0" destOrd="0" presId="urn:microsoft.com/office/officeart/2005/8/layout/vList5"/>
    <dgm:cxn modelId="{42C13C3E-7CA7-42CD-A3AC-0FD31294E8A4}" type="presParOf" srcId="{F0423885-2BAD-4CDC-9681-FB2F0A90368F}" destId="{1BD20B65-B524-4F59-86FA-71CF399C9AD4}" srcOrd="1" destOrd="0" presId="urn:microsoft.com/office/officeart/2005/8/layout/vList5"/>
    <dgm:cxn modelId="{8C920C31-9987-4890-919D-7D8B6E1176A4}" type="presParOf" srcId="{65F77229-328E-4FBE-9986-BE7A76A1B470}" destId="{08C5CA4C-AE99-4853-87CC-57BAA1AE1602}" srcOrd="1" destOrd="0" presId="urn:microsoft.com/office/officeart/2005/8/layout/vList5"/>
    <dgm:cxn modelId="{F33505C5-731B-4927-A5DB-A7AC8763FEEE}" type="presParOf" srcId="{65F77229-328E-4FBE-9986-BE7A76A1B470}" destId="{4D953E9F-904F-4174-BB78-96225DBFF95F}" srcOrd="2" destOrd="0" presId="urn:microsoft.com/office/officeart/2005/8/layout/vList5"/>
    <dgm:cxn modelId="{76CF4D25-42A2-45BC-BE78-A253C88393B3}" type="presParOf" srcId="{4D953E9F-904F-4174-BB78-96225DBFF95F}" destId="{7C8BD90A-11D7-4B1A-8E4B-A5400623C0DA}" srcOrd="0" destOrd="0" presId="urn:microsoft.com/office/officeart/2005/8/layout/vList5"/>
    <dgm:cxn modelId="{E259D368-7132-47E1-AE37-4920D9C0BDDA}" type="presParOf" srcId="{4D953E9F-904F-4174-BB78-96225DBFF95F}" destId="{075D1D76-80AF-4A65-B1B2-4E3D8DC2BA29}" srcOrd="1" destOrd="0" presId="urn:microsoft.com/office/officeart/2005/8/layout/vList5"/>
    <dgm:cxn modelId="{DFC4078F-1C0B-4C5A-B3B9-3D7800CBD492}" type="presParOf" srcId="{65F77229-328E-4FBE-9986-BE7A76A1B470}" destId="{655B0FE8-E54E-4A4A-AB55-113D4415242B}" srcOrd="3" destOrd="0" presId="urn:microsoft.com/office/officeart/2005/8/layout/vList5"/>
    <dgm:cxn modelId="{9B1E80ED-2430-4ACD-B123-2623B59158C6}" type="presParOf" srcId="{65F77229-328E-4FBE-9986-BE7A76A1B470}" destId="{FC07FC19-DF75-4553-9FB7-FFD7B7A92C8D}" srcOrd="4" destOrd="0" presId="urn:microsoft.com/office/officeart/2005/8/layout/vList5"/>
    <dgm:cxn modelId="{3254F2B8-1B08-4850-8041-E029B00153FE}" type="presParOf" srcId="{FC07FC19-DF75-4553-9FB7-FFD7B7A92C8D}" destId="{B51B2180-975E-4DF3-8745-578E9F232ADD}" srcOrd="0" destOrd="0" presId="urn:microsoft.com/office/officeart/2005/8/layout/vList5"/>
    <dgm:cxn modelId="{E90B297F-5172-469E-90D3-3CED502B8CAF}" type="presParOf" srcId="{FC07FC19-DF75-4553-9FB7-FFD7B7A92C8D}" destId="{745E1CCC-A644-4E34-A7D9-FF6F3E216C6B}" srcOrd="1" destOrd="0" presId="urn:microsoft.com/office/officeart/2005/8/layout/vList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CC6B78-7AAD-4F0C-804C-D44E41EB05B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DE4126-3387-453E-B167-AFAB95A81429}">
      <dgm:prSet phldrT="[Text]" custT="1"/>
      <dgm:spPr/>
      <dgm:t>
        <a:bodyPr/>
        <a:lstStyle/>
        <a:p>
          <a:r>
            <a:rPr lang="en-US" sz="1800" dirty="0" smtClean="0"/>
            <a:t>Agency Service ( For Supply or receiving Goods/Service </a:t>
          </a:r>
          <a:endParaRPr lang="en-US" sz="1800" dirty="0"/>
        </a:p>
      </dgm:t>
    </dgm:pt>
    <dgm:pt modelId="{0DDBA572-14DE-4BBF-ADE6-4D658BC24102}" type="parTrans" cxnId="{9CC6327D-BFB3-4879-8E64-6A91D0514E18}">
      <dgm:prSet/>
      <dgm:spPr/>
      <dgm:t>
        <a:bodyPr/>
        <a:lstStyle/>
        <a:p>
          <a:endParaRPr lang="en-US"/>
        </a:p>
      </dgm:t>
    </dgm:pt>
    <dgm:pt modelId="{9DAC42B5-E0B3-47F8-B587-E1A8B032B794}" type="sibTrans" cxnId="{9CC6327D-BFB3-4879-8E64-6A91D0514E18}">
      <dgm:prSet/>
      <dgm:spPr/>
      <dgm:t>
        <a:bodyPr/>
        <a:lstStyle/>
        <a:p>
          <a:endParaRPr lang="en-US"/>
        </a:p>
      </dgm:t>
    </dgm:pt>
    <dgm:pt modelId="{774DF154-9D9A-4631-AA9D-17735A71FDB9}">
      <dgm:prSet phldrT="[Text]" custT="1"/>
      <dgm:spPr/>
      <dgm:t>
        <a:bodyPr/>
        <a:lstStyle/>
        <a:p>
          <a:r>
            <a:rPr lang="en-US" sz="1800" b="0" dirty="0" err="1" smtClean="0"/>
            <a:t>Eg</a:t>
          </a:r>
          <a:r>
            <a:rPr lang="en-US" sz="1800" b="0" dirty="0" smtClean="0"/>
            <a:t>. Air Travel Agent, Consignment Agent</a:t>
          </a:r>
          <a:endParaRPr lang="en-US" sz="1800" b="0" dirty="0"/>
        </a:p>
      </dgm:t>
    </dgm:pt>
    <dgm:pt modelId="{76A371A4-4A34-48F0-A406-699770F3587D}" type="parTrans" cxnId="{C78B7E97-BB91-44A5-99BA-3370D59A956A}">
      <dgm:prSet/>
      <dgm:spPr/>
      <dgm:t>
        <a:bodyPr/>
        <a:lstStyle/>
        <a:p>
          <a:endParaRPr lang="en-US"/>
        </a:p>
      </dgm:t>
    </dgm:pt>
    <dgm:pt modelId="{8866DB08-11B0-4C19-852B-CDCC21359CE9}" type="sibTrans" cxnId="{C78B7E97-BB91-44A5-99BA-3370D59A956A}">
      <dgm:prSet/>
      <dgm:spPr/>
      <dgm:t>
        <a:bodyPr/>
        <a:lstStyle/>
        <a:p>
          <a:endParaRPr lang="en-US"/>
        </a:p>
      </dgm:t>
    </dgm:pt>
    <dgm:pt modelId="{7DA1040D-D9FE-496A-95F0-A36314B5A338}">
      <dgm:prSet phldrT="[Text]" custT="1"/>
      <dgm:spPr/>
      <dgm:t>
        <a:bodyPr/>
        <a:lstStyle/>
        <a:p>
          <a:r>
            <a:rPr lang="en-US" sz="1800" dirty="0" smtClean="0"/>
            <a:t>Aggregator Service</a:t>
          </a:r>
          <a:endParaRPr lang="en-US" sz="1800" dirty="0"/>
        </a:p>
      </dgm:t>
    </dgm:pt>
    <dgm:pt modelId="{E7CD4E14-09E1-43C4-BFE7-2AF82F8EC92A}" type="parTrans" cxnId="{7C03B40C-6D3F-40F3-955B-88D80F057AD3}">
      <dgm:prSet/>
      <dgm:spPr/>
      <dgm:t>
        <a:bodyPr/>
        <a:lstStyle/>
        <a:p>
          <a:endParaRPr lang="en-US"/>
        </a:p>
      </dgm:t>
    </dgm:pt>
    <dgm:pt modelId="{3898562B-8919-418C-9890-A367D9609A0F}" type="sibTrans" cxnId="{7C03B40C-6D3F-40F3-955B-88D80F057AD3}">
      <dgm:prSet/>
      <dgm:spPr/>
      <dgm:t>
        <a:bodyPr/>
        <a:lstStyle/>
        <a:p>
          <a:endParaRPr lang="en-US"/>
        </a:p>
      </dgm:t>
    </dgm:pt>
    <dgm:pt modelId="{9BBE6064-0716-4527-9CC9-793F218C2E4A}">
      <dgm:prSet phldrT="[Text]" custT="1"/>
      <dgm:spPr/>
      <dgm:t>
        <a:bodyPr/>
        <a:lstStyle/>
        <a:p>
          <a:r>
            <a:rPr lang="en-US" sz="1800" dirty="0" err="1" smtClean="0"/>
            <a:t>Eg</a:t>
          </a:r>
          <a:r>
            <a:rPr lang="en-US" sz="1800" dirty="0" smtClean="0"/>
            <a:t>. </a:t>
          </a:r>
          <a:r>
            <a:rPr lang="en-US" sz="1800" dirty="0" err="1" smtClean="0"/>
            <a:t>Meru</a:t>
          </a:r>
          <a:r>
            <a:rPr lang="en-US" sz="1800" dirty="0" smtClean="0"/>
            <a:t> cab, </a:t>
          </a:r>
          <a:r>
            <a:rPr lang="en-US" sz="1800" dirty="0" err="1" smtClean="0"/>
            <a:t>ola</a:t>
          </a:r>
          <a:r>
            <a:rPr lang="en-US" sz="1800" dirty="0" smtClean="0"/>
            <a:t>, </a:t>
          </a:r>
          <a:r>
            <a:rPr lang="en-US" sz="1800" dirty="0" err="1" smtClean="0"/>
            <a:t>Uber</a:t>
          </a:r>
          <a:r>
            <a:rPr lang="en-US" sz="1800" dirty="0" smtClean="0"/>
            <a:t> etc</a:t>
          </a:r>
          <a:endParaRPr lang="en-US" sz="1800" dirty="0"/>
        </a:p>
      </dgm:t>
    </dgm:pt>
    <dgm:pt modelId="{5906EA0E-4BCC-4F29-8E5E-45FFAACEAF2C}" type="parTrans" cxnId="{077CDA79-4F8E-45E9-88B8-B8AA7326D738}">
      <dgm:prSet/>
      <dgm:spPr/>
      <dgm:t>
        <a:bodyPr/>
        <a:lstStyle/>
        <a:p>
          <a:endParaRPr lang="en-US"/>
        </a:p>
      </dgm:t>
    </dgm:pt>
    <dgm:pt modelId="{D3EA8D55-46CD-411B-8A4A-D4A7C931ACC9}" type="sibTrans" cxnId="{077CDA79-4F8E-45E9-88B8-B8AA7326D738}">
      <dgm:prSet/>
      <dgm:spPr/>
      <dgm:t>
        <a:bodyPr/>
        <a:lstStyle/>
        <a:p>
          <a:endParaRPr lang="en-US"/>
        </a:p>
      </dgm:t>
    </dgm:pt>
    <dgm:pt modelId="{2C4416E7-1B19-46DD-A983-EF88D805098E}" type="pres">
      <dgm:prSet presAssocID="{4CCC6B78-7AAD-4F0C-804C-D44E41EB05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CC5CE7-002E-4D75-84F1-1362DAD4BDCE}" type="pres">
      <dgm:prSet presAssocID="{0DDE4126-3387-453E-B167-AFAB95A81429}" presName="parentText" presStyleLbl="node1" presStyleIdx="0" presStyleCnt="2" custLinFactNeighborY="-102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B5241-B954-4AED-8042-F269A7BBF1FD}" type="pres">
      <dgm:prSet presAssocID="{0DDE4126-3387-453E-B167-AFAB95A8142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AEFD7B-F0ED-44B3-B7E9-E3A34DDD2534}" type="pres">
      <dgm:prSet presAssocID="{7DA1040D-D9FE-496A-95F0-A36314B5A33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DFC254-6FC9-4A19-AC6A-BB4953B6F934}" type="pres">
      <dgm:prSet presAssocID="{7DA1040D-D9FE-496A-95F0-A36314B5A33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8B7E97-BB91-44A5-99BA-3370D59A956A}" srcId="{0DDE4126-3387-453E-B167-AFAB95A81429}" destId="{774DF154-9D9A-4631-AA9D-17735A71FDB9}" srcOrd="0" destOrd="0" parTransId="{76A371A4-4A34-48F0-A406-699770F3587D}" sibTransId="{8866DB08-11B0-4C19-852B-CDCC21359CE9}"/>
    <dgm:cxn modelId="{4969703E-6588-4292-B0A4-795DA6131608}" type="presOf" srcId="{0DDE4126-3387-453E-B167-AFAB95A81429}" destId="{B6CC5CE7-002E-4D75-84F1-1362DAD4BDCE}" srcOrd="0" destOrd="0" presId="urn:microsoft.com/office/officeart/2005/8/layout/vList2"/>
    <dgm:cxn modelId="{AD1600D9-CC92-4A97-898F-848B13465222}" type="presOf" srcId="{4CCC6B78-7AAD-4F0C-804C-D44E41EB05B9}" destId="{2C4416E7-1B19-46DD-A983-EF88D805098E}" srcOrd="0" destOrd="0" presId="urn:microsoft.com/office/officeart/2005/8/layout/vList2"/>
    <dgm:cxn modelId="{4BCF4F9E-AAAE-49D0-8A46-C9AF859FCC9A}" type="presOf" srcId="{774DF154-9D9A-4631-AA9D-17735A71FDB9}" destId="{C72B5241-B954-4AED-8042-F269A7BBF1FD}" srcOrd="0" destOrd="0" presId="urn:microsoft.com/office/officeart/2005/8/layout/vList2"/>
    <dgm:cxn modelId="{8866D80B-58D2-42B9-84D2-027609811630}" type="presOf" srcId="{7DA1040D-D9FE-496A-95F0-A36314B5A338}" destId="{2DAEFD7B-F0ED-44B3-B7E9-E3A34DDD2534}" srcOrd="0" destOrd="0" presId="urn:microsoft.com/office/officeart/2005/8/layout/vList2"/>
    <dgm:cxn modelId="{077CDA79-4F8E-45E9-88B8-B8AA7326D738}" srcId="{7DA1040D-D9FE-496A-95F0-A36314B5A338}" destId="{9BBE6064-0716-4527-9CC9-793F218C2E4A}" srcOrd="0" destOrd="0" parTransId="{5906EA0E-4BCC-4F29-8E5E-45FFAACEAF2C}" sibTransId="{D3EA8D55-46CD-411B-8A4A-D4A7C931ACC9}"/>
    <dgm:cxn modelId="{5B928BF0-1C54-4E30-934D-43A820502F71}" type="presOf" srcId="{9BBE6064-0716-4527-9CC9-793F218C2E4A}" destId="{0FDFC254-6FC9-4A19-AC6A-BB4953B6F934}" srcOrd="0" destOrd="0" presId="urn:microsoft.com/office/officeart/2005/8/layout/vList2"/>
    <dgm:cxn modelId="{9CC6327D-BFB3-4879-8E64-6A91D0514E18}" srcId="{4CCC6B78-7AAD-4F0C-804C-D44E41EB05B9}" destId="{0DDE4126-3387-453E-B167-AFAB95A81429}" srcOrd="0" destOrd="0" parTransId="{0DDBA572-14DE-4BBF-ADE6-4D658BC24102}" sibTransId="{9DAC42B5-E0B3-47F8-B587-E1A8B032B794}"/>
    <dgm:cxn modelId="{7C03B40C-6D3F-40F3-955B-88D80F057AD3}" srcId="{4CCC6B78-7AAD-4F0C-804C-D44E41EB05B9}" destId="{7DA1040D-D9FE-496A-95F0-A36314B5A338}" srcOrd="1" destOrd="0" parTransId="{E7CD4E14-09E1-43C4-BFE7-2AF82F8EC92A}" sibTransId="{3898562B-8919-418C-9890-A367D9609A0F}"/>
    <dgm:cxn modelId="{11273D5A-0BE0-47E1-AF0F-3308B11ED9A2}" type="presParOf" srcId="{2C4416E7-1B19-46DD-A983-EF88D805098E}" destId="{B6CC5CE7-002E-4D75-84F1-1362DAD4BDCE}" srcOrd="0" destOrd="0" presId="urn:microsoft.com/office/officeart/2005/8/layout/vList2"/>
    <dgm:cxn modelId="{AFFADFDC-6145-4A1D-B75C-C3272D7433A1}" type="presParOf" srcId="{2C4416E7-1B19-46DD-A983-EF88D805098E}" destId="{C72B5241-B954-4AED-8042-F269A7BBF1FD}" srcOrd="1" destOrd="0" presId="urn:microsoft.com/office/officeart/2005/8/layout/vList2"/>
    <dgm:cxn modelId="{2930C78E-6F5B-4D5E-89C0-061312639EC6}" type="presParOf" srcId="{2C4416E7-1B19-46DD-A983-EF88D805098E}" destId="{2DAEFD7B-F0ED-44B3-B7E9-E3A34DDD2534}" srcOrd="2" destOrd="0" presId="urn:microsoft.com/office/officeart/2005/8/layout/vList2"/>
    <dgm:cxn modelId="{47A9AFE2-ABC8-438E-8293-B763E58CD9E0}" type="presParOf" srcId="{2C4416E7-1B19-46DD-A983-EF88D805098E}" destId="{0FDFC254-6FC9-4A19-AC6A-BB4953B6F934}" srcOrd="3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14DC34E-B908-4FC1-A3A9-670FFE3863C4}" type="datetimeFigureOut">
              <a:rPr lang="en-US" smtClean="0"/>
              <a:pPr/>
              <a:t>8/27/2016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583EC88-77B4-4ECC-83CC-912C39C1A4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1310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atul@servicetax.net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A0651D1-5D0F-46FE-9981-57552D6D8AE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46657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3EC88-77B4-4ECC-83CC-912C39C1A41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64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75365" y="112542"/>
            <a:ext cx="11799519" cy="6471138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 userDrawn="1"/>
        </p:nvSpPr>
        <p:spPr>
          <a:xfrm>
            <a:off x="323557" y="267286"/>
            <a:ext cx="11493305" cy="6020972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3589367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54747"/>
            <a:ext cx="12191999" cy="6344529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1811468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40679"/>
            <a:ext cx="12191999" cy="635859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98475" y="239153"/>
            <a:ext cx="1744395" cy="61475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072504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40679"/>
            <a:ext cx="12191999" cy="635859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98475" y="239153"/>
            <a:ext cx="1744395" cy="61475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072504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40679"/>
            <a:ext cx="12191999" cy="635859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98475" y="239153"/>
            <a:ext cx="1744395" cy="61475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072504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40679"/>
            <a:ext cx="12191999" cy="635859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98475" y="239153"/>
            <a:ext cx="1744395" cy="61475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0725040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40679"/>
            <a:ext cx="12191999" cy="635859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98475" y="239153"/>
            <a:ext cx="1744395" cy="61475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072504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40679"/>
            <a:ext cx="12191999" cy="635859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98475" y="239153"/>
            <a:ext cx="1744395" cy="61475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07250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40679"/>
            <a:ext cx="12191999" cy="635859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98475" y="239153"/>
            <a:ext cx="1744395" cy="61475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072504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40679"/>
            <a:ext cx="12191999" cy="635859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98475" y="239153"/>
            <a:ext cx="1744395" cy="61475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0725040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607666"/>
            <a:ext cx="2531012" cy="196947"/>
          </a:xfrm>
        </p:spPr>
        <p:txBody>
          <a:bodyPr/>
          <a:lstStyle/>
          <a:p>
            <a:r>
              <a:rPr lang="en-US" dirty="0" smtClean="0"/>
              <a:t>Presented By: Dipendra Prasad Poudel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36259" y="6596480"/>
            <a:ext cx="2743200" cy="208133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" y="140679"/>
            <a:ext cx="12191999" cy="635859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98475" y="239153"/>
            <a:ext cx="1744395" cy="614758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0725040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588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Presented By: Dipendra Prasad Poudel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3A3F28-EE64-4431-B012-96C8FBC8051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3" r:id="rId21"/>
    <p:sldLayoutId id="2147483684" r:id="rId22"/>
    <p:sldLayoutId id="2147483652" r:id="rId23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diagramQuickStyle" Target="../diagrams/quickStyle3.xml"/><Relationship Id="rId18" Type="http://schemas.openxmlformats.org/officeDocument/2006/relationships/diagramColors" Target="../diagrams/colors4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diagramLayout" Target="../diagrams/layout3.xml"/><Relationship Id="rId17" Type="http://schemas.openxmlformats.org/officeDocument/2006/relationships/diagramQuickStyle" Target="../diagrams/quickStyle4.xml"/><Relationship Id="rId2" Type="http://schemas.openxmlformats.org/officeDocument/2006/relationships/notesSlide" Target="../notesSlides/notesSlide2.xml"/><Relationship Id="rId16" Type="http://schemas.openxmlformats.org/officeDocument/2006/relationships/diagramLayout" Target="../diagrams/layout4.xml"/><Relationship Id="rId1" Type="http://schemas.openxmlformats.org/officeDocument/2006/relationships/slideLayout" Target="../slideLayouts/slideLayout14.xml"/><Relationship Id="rId6" Type="http://schemas.openxmlformats.org/officeDocument/2006/relationships/slide" Target="slide6.xml"/><Relationship Id="rId11" Type="http://schemas.openxmlformats.org/officeDocument/2006/relationships/diagramData" Target="../diagrams/data3.xml"/><Relationship Id="rId5" Type="http://schemas.openxmlformats.org/officeDocument/2006/relationships/slide" Target="slide7.xml"/><Relationship Id="rId15" Type="http://schemas.openxmlformats.org/officeDocument/2006/relationships/diagramData" Target="../diagrams/data4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diagramColors" Target="../diagrams/colors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diagramQuickStyle" Target="../diagrams/quickStyle5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diagramLayout" Target="../diagrams/layou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slide" Target="slide6.xml"/><Relationship Id="rId11" Type="http://schemas.openxmlformats.org/officeDocument/2006/relationships/diagramData" Target="../diagrams/data5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diagramColors" Target="../diagrams/colors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1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Relationship Id="rId6" Type="http://schemas.openxmlformats.org/officeDocument/2006/relationships/slide" Target="slide6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8808" y="1223893"/>
            <a:ext cx="1108534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      Goods and Service Tax</a:t>
            </a:r>
          </a:p>
          <a:p>
            <a:r>
              <a:rPr lang="en-US" sz="3200" dirty="0" smtClean="0">
                <a:solidFill>
                  <a:srgbClr val="FFC000"/>
                </a:solidFill>
              </a:rPr>
              <a:t>                                  A Common Tax on</a:t>
            </a:r>
            <a:endParaRPr lang="en-US" sz="1600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02171" y="5309971"/>
            <a:ext cx="4888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Presented By: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Rajeev Kumar </a:t>
            </a:r>
            <a:r>
              <a:rPr lang="en-US" dirty="0" err="1" smtClean="0">
                <a:solidFill>
                  <a:schemeClr val="bg1"/>
                </a:solidFill>
              </a:rPr>
              <a:t>Sah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Rajeevranjan4231@gmail.com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764975"/>
            <a:ext cx="3251200" cy="177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2819400"/>
            <a:ext cx="3454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ounded Rectangle 13"/>
          <p:cNvSpPr/>
          <p:nvPr/>
        </p:nvSpPr>
        <p:spPr>
          <a:xfrm>
            <a:off x="827314" y="4804229"/>
            <a:ext cx="2133600" cy="4209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C000"/>
                </a:solidFill>
              </a:rPr>
              <a:t>Goods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8512480" y="4840517"/>
            <a:ext cx="2133600" cy="4209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C000"/>
                </a:solidFill>
              </a:rPr>
              <a:t>Service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471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Goods/Service 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19314"/>
            <a:ext cx="1638300" cy="56079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1988457" y="957943"/>
            <a:ext cx="9971315" cy="5152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3120571" y="1132114"/>
            <a:ext cx="1567543" cy="464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Goods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8498011" y="1095832"/>
            <a:ext cx="1567543" cy="464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30" name="Down Arrow 29"/>
          <p:cNvSpPr/>
          <p:nvPr/>
        </p:nvSpPr>
        <p:spPr>
          <a:xfrm>
            <a:off x="3846286" y="1611086"/>
            <a:ext cx="246743" cy="3918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4" name="Diagram 33"/>
          <p:cNvGraphicFramePr/>
          <p:nvPr/>
        </p:nvGraphicFramePr>
        <p:xfrm>
          <a:off x="2002972" y="1886857"/>
          <a:ext cx="4034971" cy="3947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35" name="Diagram 34"/>
          <p:cNvGraphicFramePr/>
          <p:nvPr/>
        </p:nvGraphicFramePr>
        <p:xfrm>
          <a:off x="7496622" y="1901373"/>
          <a:ext cx="4034971" cy="4056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sp>
        <p:nvSpPr>
          <p:cNvPr id="36" name="Down Arrow 35"/>
          <p:cNvSpPr/>
          <p:nvPr/>
        </p:nvSpPr>
        <p:spPr>
          <a:xfrm>
            <a:off x="9209314" y="1589315"/>
            <a:ext cx="246743" cy="3918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Supply of Goods and Service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957929"/>
            <a:ext cx="1638300" cy="60434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68730" y="333828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Step One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2" name="Down Arrow 11"/>
          <p:cNvSpPr/>
          <p:nvPr/>
        </p:nvSpPr>
        <p:spPr>
          <a:xfrm>
            <a:off x="5181600" y="957943"/>
            <a:ext cx="3207657" cy="3773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Includes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512457" y="1335318"/>
            <a:ext cx="5805714" cy="29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3294744" y="1538515"/>
            <a:ext cx="391886" cy="145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9107718" y="1516744"/>
            <a:ext cx="391886" cy="145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293265" y="1741715"/>
            <a:ext cx="2423886" cy="1582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Following are supplies if for a consideration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8019151" y="1734457"/>
            <a:ext cx="2423886" cy="1582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Following are supplies even if no consideration exists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1930408" y="3555999"/>
            <a:ext cx="2989943" cy="29028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• All  form of supplies of Goods/Service </a:t>
            </a:r>
          </a:p>
          <a:p>
            <a:pPr>
              <a:buFontTx/>
              <a:buChar char="-"/>
            </a:pPr>
            <a:r>
              <a:rPr lang="en-US" sz="1600" dirty="0" smtClean="0"/>
              <a:t> Sale </a:t>
            </a:r>
          </a:p>
          <a:p>
            <a:pPr>
              <a:buFontTx/>
              <a:buChar char="-"/>
            </a:pPr>
            <a:r>
              <a:rPr lang="en-US" sz="1600" dirty="0" smtClean="0"/>
              <a:t> Exchange </a:t>
            </a:r>
          </a:p>
          <a:p>
            <a:pPr>
              <a:buFontTx/>
              <a:buChar char="-"/>
            </a:pPr>
            <a:r>
              <a:rPr lang="en-US" sz="1600" dirty="0" smtClean="0"/>
              <a:t> Transfer</a:t>
            </a:r>
          </a:p>
          <a:p>
            <a:pPr>
              <a:buFontTx/>
              <a:buChar char="-"/>
            </a:pPr>
            <a:r>
              <a:rPr lang="en-US" sz="1600" dirty="0" smtClean="0"/>
              <a:t> Barter</a:t>
            </a:r>
          </a:p>
          <a:p>
            <a:pPr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err="1" smtClean="0"/>
              <a:t>Licence</a:t>
            </a:r>
            <a:endParaRPr lang="en-US" sz="1600" dirty="0" smtClean="0"/>
          </a:p>
          <a:p>
            <a:pPr>
              <a:buFontTx/>
              <a:buChar char="-"/>
            </a:pPr>
            <a:r>
              <a:rPr lang="en-US" sz="1600" dirty="0" smtClean="0"/>
              <a:t> Lease</a:t>
            </a:r>
          </a:p>
          <a:p>
            <a:pPr>
              <a:buFontTx/>
              <a:buChar char="-"/>
            </a:pPr>
            <a:r>
              <a:rPr lang="en-US" sz="1600" dirty="0" smtClean="0"/>
              <a:t> Disposal </a:t>
            </a:r>
          </a:p>
          <a:p>
            <a:r>
              <a:rPr lang="en-US" sz="1600" dirty="0" smtClean="0"/>
              <a:t> IN THE COURSE OF BUSINESS </a:t>
            </a:r>
          </a:p>
          <a:p>
            <a:pPr>
              <a:buFontTx/>
              <a:buChar char="-"/>
            </a:pPr>
            <a:endParaRPr lang="en-US" sz="1600" dirty="0"/>
          </a:p>
        </p:txBody>
      </p:sp>
      <p:cxnSp>
        <p:nvCxnSpPr>
          <p:cNvPr id="23" name="Straight Arrow Connector 22"/>
          <p:cNvCxnSpPr/>
          <p:nvPr/>
        </p:nvCxnSpPr>
        <p:spPr>
          <a:xfrm rot="5400000">
            <a:off x="3272972" y="3425374"/>
            <a:ext cx="224972" cy="72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7932065" y="3548742"/>
            <a:ext cx="2989943" cy="29028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• Stock Transfer, Supply of Goods between two Registered Unit/Branch</a:t>
            </a:r>
          </a:p>
          <a:p>
            <a:r>
              <a:rPr lang="en-US" sz="1600" dirty="0" smtClean="0"/>
              <a:t>• Transfer of business Assets </a:t>
            </a:r>
          </a:p>
          <a:p>
            <a:pPr>
              <a:buFontTx/>
              <a:buChar char="-"/>
            </a:pPr>
            <a:r>
              <a:rPr lang="en-US" sz="1600" dirty="0" smtClean="0"/>
              <a:t>Temporary </a:t>
            </a:r>
          </a:p>
          <a:p>
            <a:pPr>
              <a:buFontTx/>
              <a:buChar char="-"/>
            </a:pPr>
            <a:r>
              <a:rPr lang="en-US" sz="1600" dirty="0" smtClean="0"/>
              <a:t> Permanent</a:t>
            </a:r>
          </a:p>
          <a:p>
            <a:r>
              <a:rPr lang="en-US" sz="1600" dirty="0" smtClean="0"/>
              <a:t>• Service put to </a:t>
            </a:r>
            <a:r>
              <a:rPr lang="en-US" sz="1600" dirty="0" err="1" smtClean="0"/>
              <a:t>Pvt</a:t>
            </a:r>
            <a:r>
              <a:rPr lang="en-US" sz="1600" dirty="0" smtClean="0"/>
              <a:t> use</a:t>
            </a:r>
          </a:p>
          <a:p>
            <a:r>
              <a:rPr lang="en-US" sz="1600" dirty="0" smtClean="0"/>
              <a:t>• Import of Service ( Business use/Personal Use) </a:t>
            </a:r>
          </a:p>
          <a:p>
            <a:pPr>
              <a:buFontTx/>
              <a:buChar char="-"/>
            </a:pPr>
            <a:endParaRPr lang="en-US" sz="1600" dirty="0"/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9100458" y="3403603"/>
            <a:ext cx="224972" cy="72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685143" y="1045029"/>
            <a:ext cx="696686" cy="362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Supply of Goods and Service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957929"/>
            <a:ext cx="1638300" cy="60434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 Cont……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68730" y="333828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Step One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2" name="Down Arrow 11"/>
          <p:cNvSpPr/>
          <p:nvPr/>
        </p:nvSpPr>
        <p:spPr>
          <a:xfrm>
            <a:off x="5181600" y="957943"/>
            <a:ext cx="3207657" cy="3773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Includes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569031" y="1553019"/>
            <a:ext cx="696686" cy="362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graphicFrame>
        <p:nvGraphicFramePr>
          <p:cNvPr id="29" name="Diagram 28"/>
          <p:cNvGraphicFramePr/>
          <p:nvPr/>
        </p:nvGraphicFramePr>
        <p:xfrm>
          <a:off x="3410850" y="1378877"/>
          <a:ext cx="7620000" cy="2988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30" name="Oval 29"/>
          <p:cNvSpPr/>
          <p:nvPr/>
        </p:nvSpPr>
        <p:spPr>
          <a:xfrm>
            <a:off x="2474692" y="3113277"/>
            <a:ext cx="696686" cy="362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Intra/Inter state ( Place of Supply </a:t>
            </a:r>
            <a:r>
              <a:rPr lang="en-US" sz="4000" dirty="0" err="1" smtClean="0"/>
              <a:t>i.e</a:t>
            </a:r>
            <a:r>
              <a:rPr lang="en-US" sz="4000" dirty="0" smtClean="0"/>
              <a:t> POS)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19314"/>
            <a:ext cx="1638300" cy="560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2293257" y="783778"/>
            <a:ext cx="9579429" cy="1088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Location of supplier and Place of Supply  = Different State = Inter</a:t>
            </a:r>
          </a:p>
          <a:p>
            <a:r>
              <a:rPr lang="en-US" dirty="0" smtClean="0"/>
              <a:t>Location of supplier and Place of Supply  = Same State        = Intra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921829" y="1973943"/>
            <a:ext cx="1828800" cy="435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Place of Supply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728686" y="2409372"/>
            <a:ext cx="1915885" cy="595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Goods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9151256" y="2518233"/>
            <a:ext cx="1792515" cy="573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5" idx="1"/>
          </p:cNvCxnSpPr>
          <p:nvPr/>
        </p:nvCxnSpPr>
        <p:spPr>
          <a:xfrm rot="10800000" flipV="1">
            <a:off x="4586515" y="2191656"/>
            <a:ext cx="1335315" cy="2467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5" idx="3"/>
          </p:cNvCxnSpPr>
          <p:nvPr/>
        </p:nvCxnSpPr>
        <p:spPr>
          <a:xfrm>
            <a:off x="7750629" y="2191657"/>
            <a:ext cx="1436914" cy="362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1930406" y="3338285"/>
            <a:ext cx="4339772" cy="3120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A. </a:t>
            </a:r>
            <a:r>
              <a:rPr lang="en-US" b="1" u="sng" dirty="0" smtClean="0">
                <a:solidFill>
                  <a:schemeClr val="bg1"/>
                </a:solidFill>
              </a:rPr>
              <a:t>Where movement of goods take place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POS – Destination of goods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B. </a:t>
            </a:r>
            <a:r>
              <a:rPr lang="en-US" b="1" u="sng" dirty="0" smtClean="0">
                <a:solidFill>
                  <a:schemeClr val="bg1"/>
                </a:solidFill>
              </a:rPr>
              <a:t>Where supply does not involve  movement of Goods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POS – Location of Goods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C. </a:t>
            </a:r>
            <a:r>
              <a:rPr lang="en-US" b="1" u="sng" dirty="0" smtClean="0">
                <a:solidFill>
                  <a:schemeClr val="bg1"/>
                </a:solidFill>
              </a:rPr>
              <a:t>In Case of Installation/Assembly at client site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POS – Place of Such Installation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D. </a:t>
            </a:r>
            <a:r>
              <a:rPr lang="en-US" b="1" u="sng" dirty="0" smtClean="0">
                <a:solidFill>
                  <a:schemeClr val="bg1"/>
                </a:solidFill>
              </a:rPr>
              <a:t>In Case of On Board Supply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POS – Place at which goods taken 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25" name="Straight Arrow Connector 24"/>
          <p:cNvCxnSpPr>
            <a:stCxn id="16" idx="2"/>
          </p:cNvCxnSpPr>
          <p:nvPr/>
        </p:nvCxnSpPr>
        <p:spPr>
          <a:xfrm rot="5400000">
            <a:off x="3526972" y="3149603"/>
            <a:ext cx="304802" cy="14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10072915" y="3207657"/>
            <a:ext cx="312057" cy="362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7678057" y="3381829"/>
            <a:ext cx="4005943" cy="1045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General Parts </a:t>
            </a:r>
          </a:p>
          <a:p>
            <a:pPr algn="ctr"/>
            <a:r>
              <a:rPr lang="en-US" b="1" u="sng" dirty="0" smtClean="0">
                <a:solidFill>
                  <a:srgbClr val="FFFF00"/>
                </a:solidFill>
              </a:rPr>
              <a:t>POS – Location of Receipt</a:t>
            </a:r>
            <a:endParaRPr lang="en-US" b="1" u="sng" dirty="0">
              <a:solidFill>
                <a:srgbClr val="FFFF00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84571" y="4513943"/>
            <a:ext cx="5007429" cy="1814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Specific Rules</a:t>
            </a:r>
          </a:p>
          <a:p>
            <a:pPr marL="342900" indent="-342900">
              <a:buAutoNum type="alphaUcPeriod"/>
            </a:pPr>
            <a:r>
              <a:rPr lang="en-US" b="1" u="sng" dirty="0" smtClean="0"/>
              <a:t>For Immovable Property linked Service</a:t>
            </a:r>
          </a:p>
          <a:p>
            <a:pPr marL="342900" indent="-342900"/>
            <a:r>
              <a:rPr lang="en-US" dirty="0" smtClean="0">
                <a:solidFill>
                  <a:srgbClr val="FFFF00"/>
                </a:solidFill>
              </a:rPr>
              <a:t>POS – Location of Immovable Property</a:t>
            </a:r>
          </a:p>
          <a:p>
            <a:pPr marL="342900" indent="-342900"/>
            <a:r>
              <a:rPr lang="en-US" dirty="0" smtClean="0"/>
              <a:t>B. </a:t>
            </a:r>
            <a:r>
              <a:rPr lang="en-US" b="1" u="sng" dirty="0" smtClean="0"/>
              <a:t>Individual based Service –Beauty/Health etc</a:t>
            </a:r>
          </a:p>
          <a:p>
            <a:pPr marL="342900" indent="-342900"/>
            <a:r>
              <a:rPr lang="en-US" dirty="0" smtClean="0">
                <a:solidFill>
                  <a:srgbClr val="FFFF00"/>
                </a:solidFill>
              </a:rPr>
              <a:t>POS – Place of actual performance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By Taxable Person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19314"/>
            <a:ext cx="1638300" cy="560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2090057" y="1001519"/>
            <a:ext cx="9782629" cy="34108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By Taxable Person  : - Carry on Business ( Inter/Intra) who is Registered or required to be Registered </a:t>
            </a:r>
          </a:p>
          <a:p>
            <a:r>
              <a:rPr lang="en-US" b="1" u="sng" dirty="0" smtClean="0"/>
              <a:t>Who is NOT TAXABLE PERSON  </a:t>
            </a:r>
            <a:r>
              <a:rPr lang="en-US" dirty="0" smtClean="0"/>
              <a:t>( </a:t>
            </a:r>
            <a:r>
              <a:rPr lang="en-US" dirty="0" err="1" smtClean="0"/>
              <a:t>ie</a:t>
            </a:r>
            <a:r>
              <a:rPr lang="en-US" dirty="0" smtClean="0"/>
              <a:t>. </a:t>
            </a:r>
            <a:r>
              <a:rPr lang="en-US" b="1" u="sng" dirty="0" smtClean="0"/>
              <a:t>GST/Person wise exemption 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 : - An Agriculturist ( However corporate agriculturist not covered )</a:t>
            </a:r>
          </a:p>
          <a:p>
            <a:r>
              <a:rPr lang="en-US" dirty="0" smtClean="0"/>
              <a:t>      :- Employee to employer in course of  or in relation to employment</a:t>
            </a:r>
          </a:p>
          <a:p>
            <a:r>
              <a:rPr lang="en-US" dirty="0" smtClean="0"/>
              <a:t>      :- Central Govt. /State Govt./Local Authorities in respect of activities or transaction in     which  they are engaged as public authorities 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Passport, VISA/DL/Birth Certificates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100% Exemption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33828"/>
            <a:ext cx="1638300" cy="560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3062514" y="1219200"/>
            <a:ext cx="7460343" cy="4093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 smtClean="0"/>
              <a:t>100% Exemption </a:t>
            </a:r>
          </a:p>
          <a:p>
            <a:pPr marL="342900" indent="-342900">
              <a:buAutoNum type="alphaLcParenR"/>
            </a:pPr>
            <a:r>
              <a:rPr lang="en-US" dirty="0" smtClean="0"/>
              <a:t> Roti        –   Flour, Pulse, Rice, Milk, Poultry etc.</a:t>
            </a:r>
          </a:p>
          <a:p>
            <a:pPr marL="342900" indent="-342900"/>
            <a:r>
              <a:rPr lang="en-US" dirty="0" smtClean="0"/>
              <a:t>       Kapda    –   Textile ( Yarn – Fabric – Ready made)</a:t>
            </a:r>
          </a:p>
          <a:p>
            <a:pPr marL="342900" indent="-342900"/>
            <a:r>
              <a:rPr lang="en-US" dirty="0" smtClean="0"/>
              <a:t>       Makan   –   Renting of residenance/Construction for one family</a:t>
            </a:r>
          </a:p>
          <a:p>
            <a:pPr marL="342900" indent="-342900"/>
            <a:r>
              <a:rPr lang="en-US" dirty="0" smtClean="0"/>
              <a:t>       Shiksha –    Play way to XII, Approved Degree, Diploma</a:t>
            </a:r>
          </a:p>
          <a:p>
            <a:pPr marL="342900" indent="-342900"/>
            <a:r>
              <a:rPr lang="en-US" dirty="0" smtClean="0"/>
              <a:t>       Swasthya – Health care, Diagnose, treatment, Care</a:t>
            </a:r>
          </a:p>
          <a:p>
            <a:pPr marL="342900" indent="-342900"/>
            <a:r>
              <a:rPr lang="en-US" dirty="0" smtClean="0"/>
              <a:t> </a:t>
            </a:r>
          </a:p>
          <a:p>
            <a:pPr marL="342900" indent="-342900"/>
            <a:r>
              <a:rPr lang="en-US" dirty="0" smtClean="0"/>
              <a:t>b) Threshold Exemption </a:t>
            </a:r>
          </a:p>
          <a:p>
            <a:pPr marL="342900" indent="-342900"/>
            <a:r>
              <a:rPr lang="en-US" dirty="0" smtClean="0"/>
              <a:t>   Rs. 10lakh ( For NER Rs. 5lakh)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Partial Exemption/Computation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19314"/>
            <a:ext cx="1638300" cy="560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2685143" y="1117600"/>
            <a:ext cx="8548914" cy="464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Abatement/Partial Exemption :- NOT NOTIFIED YET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5094532" y="1799773"/>
            <a:ext cx="3323767" cy="464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Computation Method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670629" y="2757714"/>
            <a:ext cx="3207657" cy="2002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Method One</a:t>
            </a:r>
            <a:r>
              <a:rPr lang="en-US" dirty="0" smtClean="0"/>
              <a:t> :</a:t>
            </a:r>
          </a:p>
          <a:p>
            <a:r>
              <a:rPr lang="en-US" b="1" dirty="0" smtClean="0"/>
              <a:t>GST = </a:t>
            </a:r>
            <a:r>
              <a:rPr lang="en-US" b="1" u="sng" dirty="0" smtClean="0"/>
              <a:t>AV</a:t>
            </a:r>
            <a:r>
              <a:rPr lang="en-US" b="1" dirty="0" smtClean="0"/>
              <a:t> *</a:t>
            </a:r>
            <a:r>
              <a:rPr lang="en-US" b="1" u="sng" dirty="0" smtClean="0"/>
              <a:t>ROT</a:t>
            </a:r>
          </a:p>
          <a:p>
            <a:r>
              <a:rPr lang="en-US" dirty="0" smtClean="0"/>
              <a:t>ROT: a) Normal </a:t>
            </a:r>
          </a:p>
          <a:p>
            <a:r>
              <a:rPr lang="en-US" dirty="0" smtClean="0"/>
              <a:t>           b) Abated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7888514" y="2808514"/>
            <a:ext cx="3207657" cy="2002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FF0000"/>
                </a:solidFill>
              </a:rPr>
              <a:t>Method Two :</a:t>
            </a:r>
          </a:p>
          <a:p>
            <a:r>
              <a:rPr lang="en-US" b="1" dirty="0" smtClean="0"/>
              <a:t>GST = </a:t>
            </a:r>
            <a:r>
              <a:rPr lang="en-US" b="1" u="sng" dirty="0" smtClean="0"/>
              <a:t>Turn Over of supply of Service/Goods *1% or More</a:t>
            </a:r>
          </a:p>
          <a:p>
            <a:r>
              <a:rPr lang="en-US" dirty="0" smtClean="0"/>
              <a:t>Note: a) No Relation with Input Tax Credit</a:t>
            </a:r>
          </a:p>
        </p:txBody>
      </p:sp>
      <p:cxnSp>
        <p:nvCxnSpPr>
          <p:cNvPr id="17" name="Straight Arrow Connector 16"/>
          <p:cNvCxnSpPr>
            <a:stCxn id="13" idx="1"/>
          </p:cNvCxnSpPr>
          <p:nvPr/>
        </p:nvCxnSpPr>
        <p:spPr>
          <a:xfrm rot="10800000" flipV="1">
            <a:off x="4615544" y="2032002"/>
            <a:ext cx="478989" cy="711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3" idx="3"/>
          </p:cNvCxnSpPr>
          <p:nvPr/>
        </p:nvCxnSpPr>
        <p:spPr>
          <a:xfrm>
            <a:off x="8418299" y="2032002"/>
            <a:ext cx="957930" cy="740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Partial Exemption/Computation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19314"/>
            <a:ext cx="1638300" cy="560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 Cont.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5080018" y="943443"/>
            <a:ext cx="3323767" cy="6241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Computation of Assessable Value</a:t>
            </a:r>
            <a:endParaRPr lang="en-US" dirty="0"/>
          </a:p>
        </p:txBody>
      </p:sp>
      <p:sp>
        <p:nvSpPr>
          <p:cNvPr id="22" name="Diamond 21"/>
          <p:cNvSpPr/>
          <p:nvPr/>
        </p:nvSpPr>
        <p:spPr>
          <a:xfrm>
            <a:off x="4963880" y="1770743"/>
            <a:ext cx="3091543" cy="191588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Check – TV/Declared value is Available &amp; Reliable</a:t>
            </a:r>
            <a:endParaRPr lang="en-US" dirty="0"/>
          </a:p>
        </p:txBody>
      </p:sp>
      <p:cxnSp>
        <p:nvCxnSpPr>
          <p:cNvPr id="24" name="Straight Arrow Connector 23"/>
          <p:cNvCxnSpPr>
            <a:endCxn id="22" idx="0"/>
          </p:cNvCxnSpPr>
          <p:nvPr/>
        </p:nvCxnSpPr>
        <p:spPr>
          <a:xfrm rot="5400000">
            <a:off x="6418940" y="1672769"/>
            <a:ext cx="188686" cy="7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2" idx="3"/>
          </p:cNvCxnSpPr>
          <p:nvPr/>
        </p:nvCxnSpPr>
        <p:spPr>
          <a:xfrm>
            <a:off x="8055423" y="2728686"/>
            <a:ext cx="79829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8853715" y="2235205"/>
            <a:ext cx="2627086" cy="1959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For Assessable Value Apply Rule, 2016 Based on </a:t>
            </a:r>
          </a:p>
          <a:p>
            <a:pPr>
              <a:buFontTx/>
              <a:buChar char="-"/>
            </a:pPr>
            <a:r>
              <a:rPr lang="en-US" dirty="0" smtClean="0"/>
              <a:t>Value Similar Supply</a:t>
            </a:r>
          </a:p>
          <a:p>
            <a:pPr>
              <a:buFontTx/>
              <a:buChar char="-"/>
            </a:pPr>
            <a:r>
              <a:rPr lang="en-US" dirty="0" smtClean="0"/>
              <a:t> Computed Value</a:t>
            </a:r>
          </a:p>
          <a:p>
            <a:pPr>
              <a:buFontTx/>
              <a:buChar char="-"/>
            </a:pPr>
            <a:r>
              <a:rPr lang="en-US" dirty="0" smtClean="0"/>
              <a:t> Best Judgment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8142516" y="2481943"/>
            <a:ext cx="551543" cy="246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NO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30" name="Straight Arrow Connector 29"/>
          <p:cNvCxnSpPr>
            <a:stCxn id="22" idx="1"/>
          </p:cNvCxnSpPr>
          <p:nvPr/>
        </p:nvCxnSpPr>
        <p:spPr>
          <a:xfrm rot="10800000">
            <a:off x="3497944" y="2728686"/>
            <a:ext cx="14659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3773714" y="2423886"/>
            <a:ext cx="812800" cy="2902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YES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249714" y="3164114"/>
            <a:ext cx="3352800" cy="32076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Price Actually Paid or Payable                              xxx</a:t>
            </a:r>
          </a:p>
          <a:p>
            <a:r>
              <a:rPr lang="en-US" dirty="0" smtClean="0"/>
              <a:t>Add:- Any Expenses for Supportive G/S                 xxx</a:t>
            </a:r>
          </a:p>
          <a:p>
            <a:r>
              <a:rPr lang="en-US" dirty="0" smtClean="0"/>
              <a:t>Add:- Royalty &amp; License  xxx</a:t>
            </a:r>
          </a:p>
          <a:p>
            <a:r>
              <a:rPr lang="en-US" dirty="0" smtClean="0"/>
              <a:t>Add:- Incidental Exp.      xxx</a:t>
            </a:r>
          </a:p>
          <a:p>
            <a:r>
              <a:rPr lang="en-US" dirty="0" smtClean="0"/>
              <a:t>Add:- Subsidy                   xxx</a:t>
            </a:r>
          </a:p>
          <a:p>
            <a:r>
              <a:rPr lang="en-US" dirty="0" smtClean="0"/>
              <a:t>Less:- Cash/Bulk/year end Discount etc.                    xxx</a:t>
            </a:r>
          </a:p>
          <a:p>
            <a:endParaRPr lang="en-US" dirty="0" smtClean="0"/>
          </a:p>
        </p:txBody>
      </p:sp>
      <p:cxnSp>
        <p:nvCxnSpPr>
          <p:cNvPr id="36" name="Straight Arrow Connector 35"/>
          <p:cNvCxnSpPr/>
          <p:nvPr/>
        </p:nvCxnSpPr>
        <p:spPr>
          <a:xfrm rot="5400000">
            <a:off x="3272972" y="2953657"/>
            <a:ext cx="44994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NCM/RCM (WHO)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19314"/>
            <a:ext cx="1638300" cy="560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2714171" y="1930400"/>
            <a:ext cx="8011886" cy="2656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Generally :- </a:t>
            </a:r>
            <a:r>
              <a:rPr lang="en-US" sz="2400" b="1" dirty="0" smtClean="0">
                <a:solidFill>
                  <a:srgbClr val="FFC000"/>
                </a:solidFill>
              </a:rPr>
              <a:t>Taxable Person liable  to Pay GST to Govt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However on notified supplies Recipient liable to GST </a:t>
            </a:r>
          </a:p>
          <a:p>
            <a:r>
              <a:rPr lang="en-US" sz="2400" dirty="0" smtClean="0"/>
              <a:t>( May be :- Works Contract  Service </a:t>
            </a:r>
          </a:p>
          <a:p>
            <a:r>
              <a:rPr lang="en-US" sz="2400" dirty="0" smtClean="0"/>
              <a:t>                :- Service of supply of manpower </a:t>
            </a:r>
          </a:p>
          <a:p>
            <a:r>
              <a:rPr lang="en-US" sz="2400" dirty="0" smtClean="0"/>
              <a:t>                :- Renting of Motor Vehicles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Time of Supply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19314"/>
            <a:ext cx="1638300" cy="560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4223657" y="972460"/>
            <a:ext cx="5021943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Levy Date of Goods/Service</a:t>
            </a:r>
          </a:p>
          <a:p>
            <a:pPr algn="ctr"/>
            <a:r>
              <a:rPr lang="en-US" b="1" dirty="0" smtClean="0">
                <a:solidFill>
                  <a:srgbClr val="FF5050"/>
                </a:solidFill>
              </a:rPr>
              <a:t>For Service</a:t>
            </a:r>
            <a:endParaRPr lang="en-US" b="1" dirty="0">
              <a:solidFill>
                <a:srgbClr val="FF5050"/>
              </a:solidFill>
            </a:endParaRPr>
          </a:p>
        </p:txBody>
      </p:sp>
      <p:cxnSp>
        <p:nvCxnSpPr>
          <p:cNvPr id="14" name="Straight Arrow Connector 13"/>
          <p:cNvCxnSpPr>
            <a:stCxn id="12" idx="2"/>
          </p:cNvCxnSpPr>
          <p:nvPr/>
        </p:nvCxnSpPr>
        <p:spPr>
          <a:xfrm rot="16200000" flipH="1">
            <a:off x="6516916" y="1799773"/>
            <a:ext cx="449940" cy="145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33257" y="2017489"/>
            <a:ext cx="3701143" cy="29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615543" y="2235200"/>
            <a:ext cx="43542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8323944" y="2256972"/>
            <a:ext cx="43542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3120567" y="2481944"/>
            <a:ext cx="3425371" cy="3483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/>
              <a:t>NCM CASE:</a:t>
            </a:r>
          </a:p>
          <a:p>
            <a:pPr marL="342900" indent="-342900">
              <a:buAutoNum type="alphaLcParenR"/>
            </a:pPr>
            <a:r>
              <a:rPr lang="en-US" dirty="0" smtClean="0"/>
              <a:t>Where Invoice Issued Timely</a:t>
            </a:r>
          </a:p>
          <a:p>
            <a:pPr marL="342900" indent="-342900"/>
            <a:r>
              <a:rPr lang="en-US" dirty="0" smtClean="0"/>
              <a:t>TOS : Invoice Date or Payment date (E)</a:t>
            </a:r>
          </a:p>
          <a:p>
            <a:pPr marL="342900" indent="-342900"/>
            <a:r>
              <a:rPr lang="en-US" dirty="0" smtClean="0"/>
              <a:t>b) Where Invoice not on Time</a:t>
            </a:r>
          </a:p>
          <a:p>
            <a:pPr marL="342900" indent="-342900"/>
            <a:r>
              <a:rPr lang="en-US" dirty="0" smtClean="0"/>
              <a:t>TOS : Completion Date or Payment date (E)</a:t>
            </a:r>
          </a:p>
          <a:p>
            <a:pPr marL="342900" indent="-342900"/>
            <a:r>
              <a:rPr lang="en-US" dirty="0" smtClean="0"/>
              <a:t>c) Other wise</a:t>
            </a:r>
          </a:p>
          <a:p>
            <a:pPr marL="342900" indent="-342900"/>
            <a:r>
              <a:rPr lang="en-US" dirty="0" smtClean="0"/>
              <a:t>TOS : Bookish Entry by Recipient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6887024" y="2460172"/>
            <a:ext cx="3425371" cy="3483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/>
              <a:t>RCM CASE:</a:t>
            </a:r>
          </a:p>
          <a:p>
            <a:r>
              <a:rPr lang="en-US" dirty="0" smtClean="0"/>
              <a:t>• Date of Receipt of Service </a:t>
            </a:r>
          </a:p>
          <a:p>
            <a:r>
              <a:rPr lang="en-US" dirty="0" smtClean="0"/>
              <a:t>                  OR</a:t>
            </a:r>
          </a:p>
          <a:p>
            <a:r>
              <a:rPr lang="en-US" dirty="0" smtClean="0"/>
              <a:t>• Invoice Date </a:t>
            </a:r>
          </a:p>
          <a:p>
            <a:r>
              <a:rPr lang="en-US" dirty="0" smtClean="0"/>
              <a:t>                  OR</a:t>
            </a:r>
          </a:p>
          <a:p>
            <a:r>
              <a:rPr lang="en-US" dirty="0" smtClean="0"/>
              <a:t>• Payment Date </a:t>
            </a:r>
          </a:p>
          <a:p>
            <a:r>
              <a:rPr lang="en-US" dirty="0" smtClean="0"/>
              <a:t>                  OR</a:t>
            </a:r>
          </a:p>
          <a:p>
            <a:r>
              <a:rPr lang="en-US" dirty="0" smtClean="0"/>
              <a:t>• Debit in books of a/c (Records)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Which Ever is Earliest</a:t>
            </a:r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262"/>
          <p:cNvSpPr txBox="1">
            <a:spLocks/>
          </p:cNvSpPr>
          <p:nvPr/>
        </p:nvSpPr>
        <p:spPr bwMode="auto">
          <a:xfrm>
            <a:off x="1847851" y="279400"/>
            <a:ext cx="11106149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2600"/>
              </a:lnSpc>
            </a:pPr>
            <a:r>
              <a:rPr lang="en-US" sz="2800" b="1">
                <a:solidFill>
                  <a:srgbClr val="002776"/>
                </a:solidFill>
                <a:latin typeface="Cambria" pitchFamily="18" charset="0"/>
              </a:rPr>
              <a:t>Contents</a:t>
            </a:r>
          </a:p>
        </p:txBody>
      </p: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1128185" y="1268413"/>
            <a:ext cx="5710767" cy="317500"/>
          </a:xfrm>
          <a:prstGeom prst="rect">
            <a:avLst/>
          </a:prstGeom>
          <a:solidFill>
            <a:srgbClr val="002060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kern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mbria" pitchFamily="18" charset="0"/>
              </a:rPr>
              <a:t>Particulars</a:t>
            </a:r>
          </a:p>
        </p:txBody>
      </p:sp>
      <p:sp>
        <p:nvSpPr>
          <p:cNvPr id="33" name="Rectangle 34"/>
          <p:cNvSpPr>
            <a:spLocks noChangeArrowheads="1"/>
          </p:cNvSpPr>
          <p:nvPr/>
        </p:nvSpPr>
        <p:spPr bwMode="auto">
          <a:xfrm>
            <a:off x="10109200" y="1262063"/>
            <a:ext cx="1066800" cy="317500"/>
          </a:xfrm>
          <a:prstGeom prst="rect">
            <a:avLst/>
          </a:prstGeom>
          <a:solidFill>
            <a:srgbClr val="002060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kern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mbria" pitchFamily="18" charset="0"/>
              </a:rPr>
              <a:t>Page</a:t>
            </a:r>
            <a:endParaRPr lang="en-GB" b="1" kern="0" dirty="0">
              <a:ln>
                <a:solidFill>
                  <a:srgbClr val="002060"/>
                </a:solidFill>
              </a:ln>
              <a:solidFill>
                <a:srgbClr val="333333"/>
              </a:solidFill>
              <a:latin typeface="Cambria" pitchFamily="18" charset="0"/>
            </a:endParaRP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1128184" y="1738312"/>
            <a:ext cx="5708045" cy="409801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Present and Proposed Scheme of Indirect Taxation</a:t>
            </a:r>
            <a:endParaRPr lang="en-GB" b="1" kern="0" dirty="0">
              <a:solidFill>
                <a:srgbClr val="333333"/>
              </a:solidFill>
              <a:latin typeface="Cambria" pitchFamily="18" charset="0"/>
            </a:endParaRPr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1128185" y="2276475"/>
            <a:ext cx="5710767" cy="317500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Introduction</a:t>
            </a:r>
            <a:endParaRPr lang="en-GB" b="1" kern="0" dirty="0">
              <a:solidFill>
                <a:srgbClr val="333333"/>
              </a:solidFill>
              <a:latin typeface="Cambria" pitchFamily="18" charset="0"/>
            </a:endParaRPr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10109200" y="1738313"/>
            <a:ext cx="1066800" cy="317500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kern="0" dirty="0">
                <a:solidFill>
                  <a:srgbClr val="333333"/>
                </a:solidFill>
                <a:latin typeface="Cambria" pitchFamily="18" charset="0"/>
              </a:rPr>
              <a:t>      </a:t>
            </a:r>
            <a:r>
              <a:rPr lang="en-GB" b="1" kern="0" dirty="0" smtClean="0">
                <a:solidFill>
                  <a:srgbClr val="333333"/>
                </a:solidFill>
                <a:latin typeface="Cambria" pitchFamily="18" charset="0"/>
              </a:rPr>
              <a:t>3-4</a:t>
            </a:r>
            <a:endParaRPr lang="en-GB" b="1" kern="0" dirty="0">
              <a:solidFill>
                <a:srgbClr val="333333"/>
              </a:solidFill>
              <a:latin typeface="Cambria" pitchFamily="18" charset="0"/>
            </a:endParaRPr>
          </a:p>
        </p:txBody>
      </p:sp>
      <p:sp>
        <p:nvSpPr>
          <p:cNvPr id="41" name="Rectangle 34"/>
          <p:cNvSpPr>
            <a:spLocks noChangeArrowheads="1"/>
          </p:cNvSpPr>
          <p:nvPr/>
        </p:nvSpPr>
        <p:spPr bwMode="auto">
          <a:xfrm>
            <a:off x="10109200" y="2276475"/>
            <a:ext cx="1066800" cy="317500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kern="0" dirty="0">
                <a:solidFill>
                  <a:srgbClr val="333333"/>
                </a:solidFill>
                <a:latin typeface="Cambria" pitchFamily="18" charset="0"/>
              </a:rPr>
              <a:t>      </a:t>
            </a:r>
            <a:r>
              <a:rPr lang="en-GB" b="1" kern="0" dirty="0" smtClean="0">
                <a:solidFill>
                  <a:srgbClr val="333333"/>
                </a:solidFill>
                <a:latin typeface="Cambria" pitchFamily="18" charset="0"/>
              </a:rPr>
              <a:t>5</a:t>
            </a:r>
            <a:endParaRPr lang="en-GB" b="1" kern="0" dirty="0">
              <a:solidFill>
                <a:srgbClr val="333333"/>
              </a:solidFill>
              <a:latin typeface="Cambria" pitchFamily="18" charset="0"/>
            </a:endParaRPr>
          </a:p>
        </p:txBody>
      </p:sp>
      <p:sp>
        <p:nvSpPr>
          <p:cNvPr id="17" name="Rectangle 34"/>
          <p:cNvSpPr>
            <a:spLocks noChangeArrowheads="1"/>
          </p:cNvSpPr>
          <p:nvPr/>
        </p:nvSpPr>
        <p:spPr bwMode="auto">
          <a:xfrm>
            <a:off x="10109200" y="2819400"/>
            <a:ext cx="1066800" cy="317500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kern="0" dirty="0">
                <a:solidFill>
                  <a:srgbClr val="333333"/>
                </a:solidFill>
                <a:latin typeface="Cambria" pitchFamily="18" charset="0"/>
              </a:rPr>
              <a:t>    </a:t>
            </a:r>
            <a:r>
              <a:rPr lang="en-GB" b="1" kern="0" dirty="0" smtClean="0">
                <a:solidFill>
                  <a:srgbClr val="333333"/>
                </a:solidFill>
                <a:latin typeface="Cambria" pitchFamily="18" charset="0"/>
              </a:rPr>
              <a:t>  6-8</a:t>
            </a:r>
            <a:r>
              <a:rPr lang="en-GB" b="1" kern="0" dirty="0">
                <a:solidFill>
                  <a:srgbClr val="333333"/>
                </a:solidFill>
                <a:latin typeface="Cambria" pitchFamily="18" charset="0"/>
              </a:rPr>
              <a:t>		</a:t>
            </a:r>
          </a:p>
        </p:txBody>
      </p:sp>
      <p:sp>
        <p:nvSpPr>
          <p:cNvPr id="16" name="Half Frame 15"/>
          <p:cNvSpPr/>
          <p:nvPr/>
        </p:nvSpPr>
        <p:spPr>
          <a:xfrm>
            <a:off x="429684" y="123825"/>
            <a:ext cx="1219200" cy="62388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>
              <a:defRPr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9" name="Snip Diagonal Corner Rectangle 18"/>
          <p:cNvSpPr/>
          <p:nvPr/>
        </p:nvSpPr>
        <p:spPr>
          <a:xfrm flipV="1">
            <a:off x="514351" y="6316664"/>
            <a:ext cx="9988549" cy="46037"/>
          </a:xfrm>
          <a:prstGeom prst="snip2Diag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>
              <a:defRPr/>
            </a:pPr>
            <a:endParaRPr lang="en-IN" dirty="0"/>
          </a:p>
        </p:txBody>
      </p:sp>
      <p:sp>
        <p:nvSpPr>
          <p:cNvPr id="20" name="Snip Diagonal Corner Rectangle 19"/>
          <p:cNvSpPr/>
          <p:nvPr/>
        </p:nvSpPr>
        <p:spPr>
          <a:xfrm flipV="1">
            <a:off x="1686984" y="669925"/>
            <a:ext cx="9988549" cy="46038"/>
          </a:xfrm>
          <a:prstGeom prst="snip2Diag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>
              <a:defRPr/>
            </a:pPr>
            <a:endParaRPr lang="en-IN" dirty="0"/>
          </a:p>
        </p:txBody>
      </p:sp>
      <p:sp>
        <p:nvSpPr>
          <p:cNvPr id="15" name="Rectangle 34"/>
          <p:cNvSpPr>
            <a:spLocks noChangeArrowheads="1"/>
          </p:cNvSpPr>
          <p:nvPr/>
        </p:nvSpPr>
        <p:spPr bwMode="auto">
          <a:xfrm>
            <a:off x="1120931" y="2820753"/>
            <a:ext cx="5710767" cy="317500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GST – Benefits and Challenges</a:t>
            </a:r>
            <a:endParaRPr lang="en-GB" b="1" kern="0" dirty="0">
              <a:solidFill>
                <a:srgbClr val="333333"/>
              </a:solidFill>
              <a:latin typeface="Cambria" pitchFamily="18" charset="0"/>
            </a:endParaRPr>
          </a:p>
        </p:txBody>
      </p:sp>
      <p:sp>
        <p:nvSpPr>
          <p:cNvPr id="18" name="Rectangle 34"/>
          <p:cNvSpPr>
            <a:spLocks noChangeArrowheads="1"/>
          </p:cNvSpPr>
          <p:nvPr/>
        </p:nvSpPr>
        <p:spPr bwMode="auto">
          <a:xfrm>
            <a:off x="1099163" y="3350517"/>
            <a:ext cx="5710767" cy="317500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kern="0" dirty="0" smtClean="0">
                <a:solidFill>
                  <a:srgbClr val="333333"/>
                </a:solidFill>
                <a:latin typeface="Cambria" pitchFamily="18" charset="0"/>
              </a:rPr>
              <a:t>Step in </a:t>
            </a:r>
            <a:r>
              <a:rPr lang="en-GB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GST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1091909" y="3909309"/>
            <a:ext cx="5710767" cy="317500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>
              <a:defRPr/>
            </a:pP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Input Tax Credit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Rectangle 34"/>
          <p:cNvSpPr>
            <a:spLocks noChangeArrowheads="1"/>
          </p:cNvSpPr>
          <p:nvPr/>
        </p:nvSpPr>
        <p:spPr bwMode="auto">
          <a:xfrm>
            <a:off x="10145488" y="3378192"/>
            <a:ext cx="1066800" cy="317500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kern="0" dirty="0">
                <a:solidFill>
                  <a:srgbClr val="333333"/>
                </a:solidFill>
                <a:latin typeface="Cambria" pitchFamily="18" charset="0"/>
              </a:rPr>
              <a:t>    </a:t>
            </a:r>
            <a:r>
              <a:rPr lang="en-GB" b="1" kern="0" dirty="0" smtClean="0">
                <a:solidFill>
                  <a:srgbClr val="333333"/>
                </a:solidFill>
                <a:latin typeface="Cambria" pitchFamily="18" charset="0"/>
              </a:rPr>
              <a:t>  9-21</a:t>
            </a:r>
            <a:r>
              <a:rPr lang="en-GB" b="1" kern="0" dirty="0">
                <a:solidFill>
                  <a:srgbClr val="333333"/>
                </a:solidFill>
                <a:latin typeface="Cambria" pitchFamily="18" charset="0"/>
              </a:rPr>
              <a:t>		</a:t>
            </a:r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10152748" y="3907956"/>
            <a:ext cx="1066800" cy="317500"/>
          </a:xfrm>
          <a:prstGeom prst="rect">
            <a:avLst/>
          </a:prstGeom>
          <a:solidFill>
            <a:srgbClr val="F1F1F5"/>
          </a:solidFill>
          <a:ln w="9525" algn="ctr">
            <a:solidFill>
              <a:srgbClr val="000066"/>
            </a:solidFill>
            <a:miter lim="800000"/>
            <a:headEnd/>
            <a:tailEnd/>
          </a:ln>
        </p:spPr>
        <p:txBody>
          <a:bodyPr wrap="none" tIns="91440" bIns="914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kern="0" dirty="0">
                <a:solidFill>
                  <a:srgbClr val="333333"/>
                </a:solidFill>
                <a:latin typeface="Cambria" pitchFamily="18" charset="0"/>
              </a:rPr>
              <a:t>    </a:t>
            </a:r>
            <a:r>
              <a:rPr lang="en-GB" b="1" kern="0" dirty="0" smtClean="0">
                <a:solidFill>
                  <a:srgbClr val="333333"/>
                </a:solidFill>
                <a:latin typeface="Cambria" pitchFamily="18" charset="0"/>
              </a:rPr>
              <a:t>  22</a:t>
            </a:r>
            <a:r>
              <a:rPr lang="en-GB" b="1" kern="0" dirty="0">
                <a:solidFill>
                  <a:srgbClr val="333333"/>
                </a:solidFill>
                <a:latin typeface="Cambria" pitchFamily="18" charset="0"/>
              </a:rPr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Time of Supply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19314"/>
            <a:ext cx="1638300" cy="560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 Cont…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4223657" y="972460"/>
            <a:ext cx="5021943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Levy Date of Goods/Service</a:t>
            </a:r>
          </a:p>
          <a:p>
            <a:pPr algn="ctr"/>
            <a:r>
              <a:rPr lang="en-US" b="1" dirty="0" smtClean="0">
                <a:solidFill>
                  <a:srgbClr val="FF5050"/>
                </a:solidFill>
              </a:rPr>
              <a:t>For Goods</a:t>
            </a:r>
            <a:endParaRPr lang="en-US" b="1" dirty="0">
              <a:solidFill>
                <a:srgbClr val="FF5050"/>
              </a:solidFill>
            </a:endParaRPr>
          </a:p>
        </p:txBody>
      </p:sp>
      <p:cxnSp>
        <p:nvCxnSpPr>
          <p:cNvPr id="14" name="Straight Arrow Connector 13"/>
          <p:cNvCxnSpPr>
            <a:stCxn id="12" idx="2"/>
          </p:cNvCxnSpPr>
          <p:nvPr/>
        </p:nvCxnSpPr>
        <p:spPr>
          <a:xfrm rot="16200000" flipH="1">
            <a:off x="6516916" y="1799773"/>
            <a:ext cx="449940" cy="145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33257" y="2017489"/>
            <a:ext cx="3701143" cy="29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615543" y="2235200"/>
            <a:ext cx="43542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8323944" y="2256972"/>
            <a:ext cx="43542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3120567" y="2481944"/>
            <a:ext cx="3425371" cy="3483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/>
              <a:t>NCM CASE:</a:t>
            </a:r>
          </a:p>
          <a:p>
            <a:r>
              <a:rPr lang="en-US" dirty="0" smtClean="0"/>
              <a:t>• Removal Date from Factory, Make available </a:t>
            </a:r>
          </a:p>
          <a:p>
            <a:r>
              <a:rPr lang="en-US" dirty="0" smtClean="0"/>
              <a:t>                    OR</a:t>
            </a:r>
          </a:p>
          <a:p>
            <a:r>
              <a:rPr lang="en-US" dirty="0" smtClean="0"/>
              <a:t>• Invoice Date </a:t>
            </a:r>
          </a:p>
          <a:p>
            <a:r>
              <a:rPr lang="en-US" dirty="0" smtClean="0"/>
              <a:t>                    OR</a:t>
            </a:r>
          </a:p>
          <a:p>
            <a:r>
              <a:rPr lang="en-US" dirty="0" smtClean="0"/>
              <a:t>• Payment date </a:t>
            </a:r>
          </a:p>
          <a:p>
            <a:r>
              <a:rPr lang="en-US" dirty="0" smtClean="0"/>
              <a:t>                    OR</a:t>
            </a:r>
          </a:p>
          <a:p>
            <a:r>
              <a:rPr lang="en-US" dirty="0" smtClean="0"/>
              <a:t>• Debit in books of a/c (Record)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Which Ever is Earliest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887024" y="2460172"/>
            <a:ext cx="3425371" cy="3483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/>
              <a:t>RCM CASE:</a:t>
            </a:r>
          </a:p>
          <a:p>
            <a:r>
              <a:rPr lang="en-US" dirty="0" smtClean="0"/>
              <a:t>• Date of Receipt of Goods </a:t>
            </a:r>
          </a:p>
          <a:p>
            <a:r>
              <a:rPr lang="en-US" dirty="0" smtClean="0"/>
              <a:t>                  OR</a:t>
            </a:r>
          </a:p>
          <a:p>
            <a:r>
              <a:rPr lang="en-US" dirty="0" smtClean="0"/>
              <a:t>• Receipt of Invoice</a:t>
            </a:r>
          </a:p>
          <a:p>
            <a:r>
              <a:rPr lang="en-US" dirty="0" smtClean="0"/>
              <a:t>                  OR</a:t>
            </a:r>
          </a:p>
          <a:p>
            <a:r>
              <a:rPr lang="en-US" dirty="0" smtClean="0"/>
              <a:t>• Payment Date </a:t>
            </a:r>
          </a:p>
          <a:p>
            <a:r>
              <a:rPr lang="en-US" dirty="0" smtClean="0"/>
              <a:t>                  OR</a:t>
            </a:r>
          </a:p>
          <a:p>
            <a:r>
              <a:rPr lang="en-US" dirty="0" smtClean="0"/>
              <a:t>• Debit in books of a/c (Records)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Which Ever is Earliest</a:t>
            </a:r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66900" y="215900"/>
            <a:ext cx="10210800" cy="71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Misc. 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139700" y="319314"/>
            <a:ext cx="1638300" cy="560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One 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39700" y="986971"/>
            <a:ext cx="1638300" cy="556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Two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139700" y="1644213"/>
            <a:ext cx="16383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Three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139700" y="3106057"/>
            <a:ext cx="1638300" cy="575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Five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139700" y="2381616"/>
            <a:ext cx="1638300" cy="609600"/>
          </a:xfrm>
          <a:prstGeom prst="roundRect">
            <a:avLst>
              <a:gd name="adj" fmla="val 18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Four </a:t>
            </a:r>
            <a:endParaRPr lang="en-US" dirty="0"/>
          </a:p>
        </p:txBody>
      </p:sp>
      <p:sp>
        <p:nvSpPr>
          <p:cNvPr id="9" name="Rounded Rectangle 8">
            <a:hlinkClick r:id="rId7" action="ppaction://hlinksldjump"/>
          </p:cNvPr>
          <p:cNvSpPr/>
          <p:nvPr/>
        </p:nvSpPr>
        <p:spPr>
          <a:xfrm>
            <a:off x="139700" y="3788230"/>
            <a:ext cx="1638300" cy="57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Six</a:t>
            </a:r>
            <a:endParaRPr lang="en-US" dirty="0"/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139700" y="4452007"/>
            <a:ext cx="1638300" cy="51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Seven</a:t>
            </a:r>
            <a:endParaRPr lang="en-US" dirty="0"/>
          </a:p>
        </p:txBody>
      </p:sp>
      <p:sp>
        <p:nvSpPr>
          <p:cNvPr id="11" name="Rounded Rectangle 10">
            <a:hlinkClick r:id="rId9" action="ppaction://hlinksldjump"/>
          </p:cNvPr>
          <p:cNvSpPr/>
          <p:nvPr/>
        </p:nvSpPr>
        <p:spPr>
          <a:xfrm>
            <a:off x="139700" y="5071430"/>
            <a:ext cx="1638300" cy="527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Eight</a:t>
            </a:r>
            <a:endParaRPr lang="en-US" dirty="0"/>
          </a:p>
        </p:txBody>
      </p:sp>
      <p:sp>
        <p:nvSpPr>
          <p:cNvPr id="20" name="Rounded Rectangle 19">
            <a:hlinkClick r:id="rId10" action="ppaction://hlinksldjump"/>
          </p:cNvPr>
          <p:cNvSpPr/>
          <p:nvPr/>
        </p:nvSpPr>
        <p:spPr>
          <a:xfrm>
            <a:off x="154217" y="5697167"/>
            <a:ext cx="1638300" cy="609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Nine</a:t>
            </a:r>
          </a:p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2032006" y="1030515"/>
            <a:ext cx="9564915" cy="972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Registration</a:t>
            </a:r>
            <a:r>
              <a:rPr lang="en-US" b="1" dirty="0" smtClean="0"/>
              <a:t> </a:t>
            </a:r>
            <a:r>
              <a:rPr lang="en-US" dirty="0" smtClean="0"/>
              <a:t>:- Time limit 30 Days from crossing the limit Rs. 9 Lakhs/4 Lakhs(NER)</a:t>
            </a:r>
          </a:p>
          <a:p>
            <a:r>
              <a:rPr lang="en-US" dirty="0" smtClean="0"/>
              <a:t>However limit Not Applicable – Inter State Taxable Person/RCM Cases/Non Resident Taxable Person/ Casual Taxable Person/ E –Commerce/ Aggregate etc.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2119088" y="2264229"/>
            <a:ext cx="9419772" cy="3773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>
                <a:solidFill>
                  <a:srgbClr val="FF6600"/>
                </a:solidFill>
              </a:rPr>
              <a:t>Return</a:t>
            </a:r>
            <a:r>
              <a:rPr lang="en-US" b="1" dirty="0" smtClean="0"/>
              <a:t> </a:t>
            </a:r>
            <a:r>
              <a:rPr lang="en-US" dirty="0" smtClean="0"/>
              <a:t>:- Monthly/Quarterly – Normal Date (Not Yet Notified ) and Annual Return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090059" y="2917372"/>
            <a:ext cx="9506858" cy="6531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>
                <a:solidFill>
                  <a:srgbClr val="FFFF00"/>
                </a:solidFill>
              </a:rPr>
              <a:t>Invoice </a:t>
            </a:r>
            <a:r>
              <a:rPr lang="en-US" dirty="0" smtClean="0"/>
              <a:t>:- Tax Invoice  By Taxable Person </a:t>
            </a:r>
          </a:p>
          <a:p>
            <a:r>
              <a:rPr lang="en-US" dirty="0" smtClean="0"/>
              <a:t>                   Bill of Supply  By Non Taxable Person &amp; Person Availing  Composition Scheme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119086" y="3904343"/>
            <a:ext cx="9564914" cy="798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Payment of GST</a:t>
            </a:r>
            <a:r>
              <a:rPr lang="en-US" dirty="0" smtClean="0"/>
              <a:t> :-  By using ITC &amp; Cash/Bank</a:t>
            </a:r>
          </a:p>
          <a:p>
            <a:r>
              <a:rPr lang="en-US" dirty="0" smtClean="0"/>
              <a:t>                                    By using GST Portal :- E-Cash &amp; E-Credit Ledger  @ Specified Frequency</a:t>
            </a:r>
          </a:p>
          <a:p>
            <a:r>
              <a:rPr lang="en-US" dirty="0" smtClean="0"/>
              <a:t>                                     ( Date yet not Notified )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133603" y="5036457"/>
            <a:ext cx="9506857" cy="1117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>
                <a:solidFill>
                  <a:srgbClr val="C00000"/>
                </a:solidFill>
              </a:rPr>
              <a:t>Books of Account</a:t>
            </a:r>
            <a:r>
              <a:rPr lang="en-US" dirty="0" smtClean="0"/>
              <a:t> :- At Principle place of business mentioned in RC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Preservation Period</a:t>
            </a:r>
            <a:r>
              <a:rPr lang="en-US" dirty="0" smtClean="0"/>
              <a:t> :- 60 Month from the last date of filling of annual return for the year pertaining to such accounts &amp; records</a:t>
            </a:r>
          </a:p>
          <a:p>
            <a:r>
              <a:rPr lang="en-US" b="1" u="sng" dirty="0" smtClean="0">
                <a:solidFill>
                  <a:schemeClr val="accent4"/>
                </a:solidFill>
              </a:rPr>
              <a:t>Assessment</a:t>
            </a:r>
            <a:r>
              <a:rPr lang="en-US" dirty="0" smtClean="0"/>
              <a:t> : Self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3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82" y="109014"/>
            <a:ext cx="11074400" cy="587672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dirty="0" smtClean="0">
                <a:solidFill>
                  <a:srgbClr val="0070C0"/>
                </a:solidFill>
              </a:rPr>
              <a:t>INPUT TAX CREDIT UTILISATION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66057" y="1422400"/>
            <a:ext cx="2104572" cy="711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CGST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3315" y="3055257"/>
            <a:ext cx="2104572" cy="711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IGST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66060" y="4804233"/>
            <a:ext cx="2104572" cy="711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SGST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598230" y="1415147"/>
            <a:ext cx="2104572" cy="711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CGST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663545" y="3062519"/>
            <a:ext cx="2104572" cy="711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IGST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7670803" y="4724404"/>
            <a:ext cx="2104572" cy="711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SGST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3"/>
            <a:endCxn id="7" idx="1"/>
          </p:cNvCxnSpPr>
          <p:nvPr/>
        </p:nvCxnSpPr>
        <p:spPr>
          <a:xfrm flipV="1">
            <a:off x="2670629" y="1770747"/>
            <a:ext cx="4927601" cy="72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  <a:endCxn id="8" idx="1"/>
          </p:cNvCxnSpPr>
          <p:nvPr/>
        </p:nvCxnSpPr>
        <p:spPr>
          <a:xfrm>
            <a:off x="2670629" y="1778000"/>
            <a:ext cx="4992916" cy="1640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  <a:endCxn id="9" idx="1"/>
          </p:cNvCxnSpPr>
          <p:nvPr/>
        </p:nvCxnSpPr>
        <p:spPr>
          <a:xfrm flipV="1">
            <a:off x="2670632" y="5080004"/>
            <a:ext cx="5000171" cy="798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627089" y="3447147"/>
            <a:ext cx="4992913" cy="17417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3"/>
          </p:cNvCxnSpPr>
          <p:nvPr/>
        </p:nvCxnSpPr>
        <p:spPr>
          <a:xfrm flipV="1">
            <a:off x="2677887" y="2032000"/>
            <a:ext cx="4927599" cy="1378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3"/>
          </p:cNvCxnSpPr>
          <p:nvPr/>
        </p:nvCxnSpPr>
        <p:spPr>
          <a:xfrm>
            <a:off x="2677887" y="3410857"/>
            <a:ext cx="5072742" cy="13062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3"/>
          </p:cNvCxnSpPr>
          <p:nvPr/>
        </p:nvCxnSpPr>
        <p:spPr>
          <a:xfrm>
            <a:off x="2677887" y="3410857"/>
            <a:ext cx="4869542" cy="290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478978" y="5747657"/>
            <a:ext cx="946331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>
                <a:solidFill>
                  <a:schemeClr val="accent4"/>
                </a:solidFill>
              </a:rPr>
              <a:t>Input of CST</a:t>
            </a:r>
            <a:r>
              <a:rPr lang="en-US" dirty="0" smtClean="0"/>
              <a:t>   :- Utilized in CGST and IGST</a:t>
            </a:r>
          </a:p>
          <a:p>
            <a:r>
              <a:rPr lang="en-US" b="1" u="sng" dirty="0" smtClean="0">
                <a:solidFill>
                  <a:schemeClr val="accent4"/>
                </a:solidFill>
              </a:rPr>
              <a:t>Input of IGST</a:t>
            </a:r>
            <a:r>
              <a:rPr lang="en-US" dirty="0" smtClean="0"/>
              <a:t> :- Utilized in CGST, IGST and SGST</a:t>
            </a:r>
          </a:p>
          <a:p>
            <a:r>
              <a:rPr lang="en-US" b="1" u="sng" dirty="0" smtClean="0">
                <a:solidFill>
                  <a:schemeClr val="accent4"/>
                </a:solidFill>
              </a:rPr>
              <a:t>Input of SGST</a:t>
            </a:r>
            <a:r>
              <a:rPr lang="en-US" dirty="0" smtClean="0"/>
              <a:t>:- Utilized in SGST and IGST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" y="6589486"/>
            <a:ext cx="2409370" cy="215128"/>
          </a:xfrm>
        </p:spPr>
        <p:txBody>
          <a:bodyPr/>
          <a:lstStyle/>
          <a:p>
            <a:r>
              <a:rPr lang="en-US" dirty="0" smtClean="0"/>
              <a:t>Presented by ACA AKASH KUMAR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00100" y="901700"/>
            <a:ext cx="11036300" cy="1473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/>
              <a:t>Thank You!!! </a:t>
            </a:r>
          </a:p>
        </p:txBody>
      </p:sp>
      <p:sp>
        <p:nvSpPr>
          <p:cNvPr id="10" name="Oval 9"/>
          <p:cNvSpPr/>
          <p:nvPr/>
        </p:nvSpPr>
        <p:spPr>
          <a:xfrm>
            <a:off x="4833257" y="2772229"/>
            <a:ext cx="7024914" cy="3352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RAJEEV KUMAR SAH</a:t>
            </a:r>
          </a:p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Contact No. 9540206069</a:t>
            </a:r>
          </a:p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Mail – rajeevranjan4231@gmail.com`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58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50598115"/>
              </p:ext>
            </p:extLst>
          </p:nvPr>
        </p:nvGraphicFramePr>
        <p:xfrm>
          <a:off x="144780" y="1066800"/>
          <a:ext cx="1190244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0668" y="685800"/>
            <a:ext cx="12170664" cy="0"/>
          </a:xfrm>
          <a:prstGeom prst="line">
            <a:avLst/>
          </a:prstGeom>
          <a:ln w="825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981200" y="0"/>
            <a:ext cx="79685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Present Indirect Tax Structure of India</a:t>
            </a:r>
          </a:p>
        </p:txBody>
      </p:sp>
    </p:spTree>
    <p:extLst>
      <p:ext uri="{BB962C8B-B14F-4D97-AF65-F5344CB8AC3E}">
        <p14:creationId xmlns:p14="http://schemas.microsoft.com/office/powerpoint/2010/main" xmlns="" val="175976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D1BA3E7-B8CB-4F0F-8E76-900B9A2F5A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4D1BA3E7-B8CB-4F0F-8E76-900B9A2F5A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171AD31-84E0-4171-9CFC-2163708FF4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7171AD31-84E0-4171-9CFC-2163708FF4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644EAAF-E345-4AEB-937A-01A13AB48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6644EAAF-E345-4AEB-937A-01A13AB488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334AC2F-5313-4F50-89DF-08EA621DD5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1334AC2F-5313-4F50-89DF-08EA621DD5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BF612AD-9BA1-409E-B945-D5C91B80FD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graphicEl>
                                              <a:dgm id="{0BF612AD-9BA1-409E-B945-D5C91B80FD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46FE0F8-F157-4719-A194-1C35515182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946FE0F8-F157-4719-A194-1C35515182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6EEDDD7-03AD-4C03-A0C8-EC2AED642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graphicEl>
                                              <a:dgm id="{C6EEDDD7-03AD-4C03-A0C8-EC2AED642D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CFB2EB1-8A60-4CE2-9BC8-EAC611C880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1CFB2EB1-8A60-4CE2-9BC8-EAC611C880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54C45AB-B4B2-4789-BFBB-80F2ADAD29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graphicEl>
                                              <a:dgm id="{454C45AB-B4B2-4789-BFBB-80F2ADAD29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A06150-A0A7-4875-82B8-BFFBDA13B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E7A06150-A0A7-4875-82B8-BFFBDA13B9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64F1207-DBB5-406D-A39A-B97A6333E1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graphicEl>
                                              <a:dgm id="{E64F1207-DBB5-406D-A39A-B97A6333E1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CFAA501-3975-4A30-963D-5F8E2D534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5CFAA501-3975-4A30-963D-5F8E2D5347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D7885BD-CE6A-4C41-A29A-0BCDC1E9EB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graphicEl>
                                              <a:dgm id="{3D7885BD-CE6A-4C41-A29A-0BCDC1E9EB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323854C-09FE-431B-AF45-DA542F114B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7323854C-09FE-431B-AF45-DA542F114B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0C45825-52C1-4A01-B786-9A982BA8B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">
                                            <p:graphicEl>
                                              <a:dgm id="{10C45825-52C1-4A01-B786-9A982BA8BF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AC8594E-3976-40AA-AAB0-3E9BCC48CA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>
                                            <p:graphicEl>
                                              <a:dgm id="{7AC8594E-3976-40AA-AAB0-3E9BCC48CA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D85D387-6513-4446-8FE3-3BB37C7C1B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>
                                            <p:graphicEl>
                                              <a:dgm id="{DD85D387-6513-4446-8FE3-3BB37C7C1B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6609ED5-C855-432D-815C-498CBDA44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graphicEl>
                                              <a:dgm id="{E6609ED5-C855-432D-815C-498CBDA44B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89299DA-D058-4C34-8755-5821D9B99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">
                                            <p:graphicEl>
                                              <a:dgm id="{B89299DA-D058-4C34-8755-5821D9B99F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77F97CE-299A-4A8E-B53A-55AF803BE1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">
                                            <p:graphicEl>
                                              <a:dgm id="{A77F97CE-299A-4A8E-B53A-55AF803BE1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F69CA1A-1BF0-4498-B0EC-4491577725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">
                                            <p:graphicEl>
                                              <a:dgm id="{BF69CA1A-1BF0-4498-B0EC-4491577725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55FBBB9-A647-433E-9C1E-35A3FA1138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>
                                            <p:graphicEl>
                                              <a:dgm id="{255FBBB9-A647-433E-9C1E-35A3FA1138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1C7E5E4-9AF1-4463-B6FB-24DBEF731D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">
                                            <p:graphicEl>
                                              <a:dgm id="{E1C7E5E4-9AF1-4463-B6FB-24DBEF731D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F9EDFF0-CEB9-48C6-AE12-EB9FBC7FA7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">
                                            <p:graphicEl>
                                              <a:dgm id="{CF9EDFF0-CEB9-48C6-AE12-EB9FBC7FA7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FBE25C4-32F2-4AD3-BB9E-B64E2EEBCA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">
                                            <p:graphicEl>
                                              <a:dgm id="{CFBE25C4-32F2-4AD3-BB9E-B64E2EEBCA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B6C8778-6726-4CE7-90D4-A20017065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">
                                            <p:graphicEl>
                                              <a:dgm id="{BB6C8778-6726-4CE7-90D4-A200170654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7ADBAC1-D3E3-47EA-A44C-542340B953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9">
                                            <p:graphicEl>
                                              <a:dgm id="{B7ADBAC1-D3E3-47EA-A44C-542340B953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A54A40F-08C4-4723-90F3-C02F1F721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">
                                            <p:graphicEl>
                                              <a:dgm id="{BA54A40F-08C4-4723-90F3-C02F1F7218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E3F8516-0C35-4CCF-A716-52FF1D84E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">
                                            <p:graphicEl>
                                              <a:dgm id="{FE3F8516-0C35-4CCF-A716-52FF1D84EC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5A0D2A8-4545-443A-AFDB-AD373FB3B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9">
                                            <p:graphicEl>
                                              <a:dgm id="{35A0D2A8-4545-443A-AFDB-AD373FB3BD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2815AD9-8887-430A-8C69-914A9DBFC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9">
                                            <p:graphicEl>
                                              <a:dgm id="{A2815AD9-8887-430A-8C69-914A9DBFC1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13344427"/>
              </p:ext>
            </p:extLst>
          </p:nvPr>
        </p:nvGraphicFramePr>
        <p:xfrm>
          <a:off x="1905000" y="1189037"/>
          <a:ext cx="82296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0668" y="685800"/>
            <a:ext cx="12170664" cy="0"/>
          </a:xfrm>
          <a:prstGeom prst="line">
            <a:avLst/>
          </a:prstGeom>
          <a:ln w="825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895600" y="-47422"/>
            <a:ext cx="668131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Proposed </a:t>
            </a:r>
            <a:r>
              <a:rPr lang="en-US" sz="36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Indirect Tax Structure</a:t>
            </a:r>
          </a:p>
          <a:p>
            <a:r>
              <a:rPr lang="en-US" sz="3600" dirty="0" smtClean="0">
                <a:solidFill>
                  <a:srgbClr val="FF000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 </a:t>
            </a:r>
            <a:endParaRPr lang="en-IN" sz="3600" strike="sngStrike" dirty="0">
              <a:solidFill>
                <a:srgbClr val="FF0000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03026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A2E3685-11B3-45A5-AAE4-44E112F0A2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graphicEl>
                                              <a:dgm id="{8A2E3685-11B3-45A5-AAE4-44E112F0A2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graphicEl>
                                              <a:dgm id="{8A2E3685-11B3-45A5-AAE4-44E112F0A2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graphicEl>
                                              <a:dgm id="{8A2E3685-11B3-45A5-AAE4-44E112F0A2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654D99E-A475-4EEE-9830-23C42EF33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graphicEl>
                                              <a:dgm id="{6654D99E-A475-4EEE-9830-23C42EF33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graphicEl>
                                              <a:dgm id="{6654D99E-A475-4EEE-9830-23C42EF33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graphicEl>
                                              <a:dgm id="{6654D99E-A475-4EEE-9830-23C42EF331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46F88E9-5D10-469F-9195-62722B092E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graphicEl>
                                              <a:dgm id="{946F88E9-5D10-469F-9195-62722B092E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graphicEl>
                                              <a:dgm id="{946F88E9-5D10-469F-9195-62722B092E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graphicEl>
                                              <a:dgm id="{946F88E9-5D10-469F-9195-62722B092E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86B8E4A-390C-4A73-8F6D-C3AC458965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graphicEl>
                                              <a:dgm id="{086B8E4A-390C-4A73-8F6D-C3AC458965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graphicEl>
                                              <a:dgm id="{086B8E4A-390C-4A73-8F6D-C3AC458965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graphicEl>
                                              <a:dgm id="{086B8E4A-390C-4A73-8F6D-C3AC458965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2FA6EB0-3786-412D-9187-FDA9C3F077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graphicEl>
                                              <a:dgm id="{C2FA6EB0-3786-412D-9187-FDA9C3F077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graphicEl>
                                              <a:dgm id="{C2FA6EB0-3786-412D-9187-FDA9C3F077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graphicEl>
                                              <a:dgm id="{C2FA6EB0-3786-412D-9187-FDA9C3F077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EA5D8ED-090F-41F8-BB93-B6A54C3664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graphicEl>
                                              <a:dgm id="{8EA5D8ED-090F-41F8-BB93-B6A54C3664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graphicEl>
                                              <a:dgm id="{8EA5D8ED-090F-41F8-BB93-B6A54C3664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8EA5D8ED-090F-41F8-BB93-B6A54C3664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5901190-8604-45DC-A1A9-64E6BA12B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graphicEl>
                                              <a:dgm id="{25901190-8604-45DC-A1A9-64E6BA12B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graphicEl>
                                              <a:dgm id="{25901190-8604-45DC-A1A9-64E6BA12B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graphicEl>
                                              <a:dgm id="{25901190-8604-45DC-A1A9-64E6BA12BF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A0FA6DB-43F5-4317-8422-5612C7D5C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>
                                            <p:graphicEl>
                                              <a:dgm id="{DA0FA6DB-43F5-4317-8422-5612C7D5C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>
                                            <p:graphicEl>
                                              <a:dgm id="{DA0FA6DB-43F5-4317-8422-5612C7D5C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graphicEl>
                                              <a:dgm id="{DA0FA6DB-43F5-4317-8422-5612C7D5CD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0A0B0F8-AD84-471B-BB74-23A593D51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>
                                            <p:graphicEl>
                                              <a:dgm id="{70A0B0F8-AD84-471B-BB74-23A593D51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>
                                            <p:graphicEl>
                                              <a:dgm id="{70A0B0F8-AD84-471B-BB74-23A593D51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>
                                            <p:graphicEl>
                                              <a:dgm id="{70A0B0F8-AD84-471B-BB74-23A593D518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 of GST</a:t>
            </a:r>
            <a:endParaRPr lang="en-US" dirty="0"/>
          </a:p>
        </p:txBody>
      </p:sp>
      <p:sp>
        <p:nvSpPr>
          <p:cNvPr id="2519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GST is a comprehensive value added tax on goods and services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It is collected on value added at each stage of sale or purchase in the supply chain 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No differentiation between Goods and Services as GST is levied at each stage in the supply chain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Seamless input tax credit throughout the supply chain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At all stages of production and distribution, taxes are a pass through and tax is borne by the final consumer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All sectors are taxed with very few exceptions / exemptions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Full tax credits on inputs – 100 % set off 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In most countries, a single VAT exists which covers both goods and services.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Typically it is a single rate VAT but two - three rate VAT systems are also prevalent – India will be following multi rate / multi tier tax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Canada and Brazil alone have a dual VAT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Standard GST rate in most countries range between 15-20 percent 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Times New Roman" pitchFamily="18" charset="0"/>
              </a:rPr>
              <a:t>GST exists in over 140 countries 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/>
              <a:t>						                 </a:t>
            </a:r>
          </a:p>
        </p:txBody>
      </p:sp>
      <p:pic>
        <p:nvPicPr>
          <p:cNvPr id="25190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63200" y="5715000"/>
            <a:ext cx="182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384" y="1570038"/>
            <a:ext cx="9957816" cy="4525963"/>
          </a:xfrm>
        </p:spPr>
        <p:txBody>
          <a:bodyPr>
            <a:normAutofit/>
          </a:bodyPr>
          <a:lstStyle/>
          <a:p>
            <a:pPr marL="342900" lvl="1" indent="-342900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Reduction in multiplicity of taxes.</a:t>
            </a:r>
          </a:p>
          <a:p>
            <a:pPr marL="342900" lvl="1" indent="-342900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Mitigation of cascading/ double taxation.</a:t>
            </a:r>
          </a:p>
          <a:p>
            <a:pPr marL="342900" lvl="1" indent="-342900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More efficient  neutralization of taxes especially for exports.</a:t>
            </a:r>
          </a:p>
          <a:p>
            <a:pPr marL="342900" lvl="1" indent="-342900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Development of common  national market.</a:t>
            </a:r>
          </a:p>
          <a:p>
            <a:pPr marL="342900" lvl="1" indent="-342900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Simpler tax regime -</a:t>
            </a:r>
          </a:p>
          <a:p>
            <a:pPr marL="800100" lvl="3" indent="-342900" algn="just">
              <a:spcBef>
                <a:spcPts val="1200"/>
              </a:spcBef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Fewer rates and exemptions.</a:t>
            </a:r>
          </a:p>
          <a:p>
            <a:pPr marL="800100" lvl="3" indent="-342900" algn="just">
              <a:spcBef>
                <a:spcPts val="1200"/>
              </a:spcBef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Conceptual clarity (Goods vs. Services).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0EA80-BBD7-4EAE-B5E2-169A3AE9F1E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" y="685800"/>
            <a:ext cx="12170664" cy="0"/>
          </a:xfrm>
          <a:prstGeom prst="line">
            <a:avLst/>
          </a:prstGeom>
          <a:ln w="825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733800" y="0"/>
            <a:ext cx="4234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Benefits to Assessee</a:t>
            </a:r>
            <a:endParaRPr lang="en-IN" sz="36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121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092" y="2209800"/>
            <a:ext cx="9957816" cy="3091294"/>
          </a:xfrm>
        </p:spPr>
        <p:txBody>
          <a:bodyPr>
            <a:normAutofit/>
          </a:bodyPr>
          <a:lstStyle/>
          <a:p>
            <a:pPr marL="726948" lvl="1" indent="-342900" algn="just"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Simpler Tax system.</a:t>
            </a:r>
          </a:p>
          <a:p>
            <a:pPr marL="726948" lvl="1" indent="-342900" algn="just"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Broadening of Tax base.</a:t>
            </a:r>
          </a:p>
          <a:p>
            <a:pPr marL="726948" lvl="1" indent="-342900" algn="just"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Improved compliance  &amp; revenue collections (tax booster).</a:t>
            </a:r>
          </a:p>
          <a:p>
            <a:pPr marL="726948" lvl="1" indent="-342900" algn="just"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Efficient use of resources.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0EA80-BBD7-4EAE-B5E2-169A3AE9F1E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" y="685800"/>
            <a:ext cx="12170664" cy="0"/>
          </a:xfrm>
          <a:prstGeom prst="line">
            <a:avLst/>
          </a:prstGeom>
          <a:ln w="825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352800" y="-36731"/>
            <a:ext cx="5883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Benefits to Exchequer/Govt.</a:t>
            </a:r>
            <a:endParaRPr lang="en-IN" sz="36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85705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202" y="1524000"/>
            <a:ext cx="10953598" cy="4525963"/>
          </a:xfrm>
        </p:spPr>
        <p:txBody>
          <a:bodyPr>
            <a:normAutofit fontScale="40000" lnSpcReduction="20000"/>
          </a:bodyPr>
          <a:lstStyle/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Legacy issues which will use resources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Non Harmonization of Tax rates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Lack of automation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Lack of Procedural Manuals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Lack of Skilled officials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Double Registration- Handling old Registration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Poor Quality of tax Returns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No System for 100% Scrutiny of Tax Returns and Tax Audit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Lack of Cross Verifications with other tax administrations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Lack of mechanism to control Evasion</a:t>
            </a:r>
          </a:p>
          <a:p>
            <a:pPr marL="1069848" lvl="1" indent="-685800" algn="just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53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Impact on Prices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 marL="361188">
              <a:buFont typeface="Wingdings" panose="05000000000000000000" pitchFamily="2" charset="2"/>
              <a:buChar char="v"/>
              <a:defRPr/>
            </a:pPr>
            <a:endParaRPr lang="en-US" dirty="0">
              <a:solidFill>
                <a:schemeClr val="bg2"/>
              </a:solidFill>
            </a:endParaRPr>
          </a:p>
          <a:p>
            <a:pPr marL="726948" lvl="1" indent="-342900" algn="just">
              <a:spcBef>
                <a:spcPts val="1200"/>
              </a:spcBef>
              <a:buFont typeface="Wingdings" panose="05000000000000000000" pitchFamily="2" charset="2"/>
              <a:buChar char="v"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0EA80-BBD7-4EAE-B5E2-169A3AE9F1E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" y="685800"/>
            <a:ext cx="12170664" cy="0"/>
          </a:xfrm>
          <a:prstGeom prst="line">
            <a:avLst/>
          </a:prstGeom>
          <a:ln w="825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411307" y="-28770"/>
            <a:ext cx="99758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Challenges </a:t>
            </a:r>
            <a:r>
              <a:rPr lang="en-US" sz="36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in GST- Lesson from Present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System</a:t>
            </a:r>
            <a:endParaRPr lang="en-IN" sz="36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89918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96947"/>
            <a:ext cx="12192000" cy="647115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Steps in GST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93486" y="1103086"/>
            <a:ext cx="1959428" cy="11611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1. Goods/</a:t>
            </a:r>
          </a:p>
          <a:p>
            <a:pPr algn="ctr"/>
            <a:r>
              <a:rPr lang="en-US" dirty="0" smtClean="0">
                <a:solidFill>
                  <a:srgbClr val="FFC000"/>
                </a:solidFill>
              </a:rPr>
              <a:t>Service</a:t>
            </a:r>
          </a:p>
          <a:p>
            <a:pPr algn="ctr"/>
            <a:r>
              <a:rPr lang="en-US" dirty="0" smtClean="0">
                <a:solidFill>
                  <a:srgbClr val="FFC000"/>
                </a:solidFill>
              </a:rPr>
              <a:t>Money</a:t>
            </a:r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14" name="Straight Arrow Connector 13"/>
          <p:cNvCxnSpPr>
            <a:stCxn id="8" idx="7"/>
          </p:cNvCxnSpPr>
          <p:nvPr/>
        </p:nvCxnSpPr>
        <p:spPr>
          <a:xfrm rot="16200000" flipH="1">
            <a:off x="3345146" y="93946"/>
            <a:ext cx="250869" cy="2609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37029" y="3018972"/>
            <a:ext cx="1712686" cy="11466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6. Partial Exemption/ Computation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6473375" y="1378857"/>
            <a:ext cx="2539996" cy="4064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9006115" y="892629"/>
            <a:ext cx="1959428" cy="11611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3. Intra/Inter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223744" y="2881057"/>
            <a:ext cx="1712686" cy="6821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4. By Taxable Person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26" name="Straight Arrow Connector 25"/>
          <p:cNvCxnSpPr>
            <a:stCxn id="23" idx="4"/>
            <a:endCxn id="24" idx="0"/>
          </p:cNvCxnSpPr>
          <p:nvPr/>
        </p:nvCxnSpPr>
        <p:spPr>
          <a:xfrm rot="16200000" flipH="1">
            <a:off x="9619316" y="2420285"/>
            <a:ext cx="827285" cy="942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4" idx="1"/>
          </p:cNvCxnSpPr>
          <p:nvPr/>
        </p:nvCxnSpPr>
        <p:spPr>
          <a:xfrm rot="10800000" flipV="1">
            <a:off x="6865258" y="3222143"/>
            <a:ext cx="2358487" cy="871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4927516" y="2735914"/>
            <a:ext cx="1959428" cy="11611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5. 100% Exemption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767946" y="1313545"/>
            <a:ext cx="1712686" cy="6821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2. Supply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>
            <a:endCxn id="15" idx="3"/>
          </p:cNvCxnSpPr>
          <p:nvPr/>
        </p:nvCxnSpPr>
        <p:spPr>
          <a:xfrm rot="10800000" flipV="1">
            <a:off x="2249716" y="3287456"/>
            <a:ext cx="2656035" cy="3048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5" idx="2"/>
          </p:cNvCxnSpPr>
          <p:nvPr/>
        </p:nvCxnSpPr>
        <p:spPr>
          <a:xfrm rot="5400000">
            <a:off x="834572" y="4680857"/>
            <a:ext cx="1074058" cy="43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515257" y="5232400"/>
            <a:ext cx="1959428" cy="11611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7. NCM/RCM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(WHO)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4122080" y="4484916"/>
            <a:ext cx="2293254" cy="11030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8. Time of Supply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(When)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2434476" y="4876803"/>
            <a:ext cx="1673070" cy="830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8693901" y="4296172"/>
            <a:ext cx="2453072" cy="14369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9. Misc</a:t>
            </a:r>
          </a:p>
          <a:p>
            <a:pPr algn="ctr">
              <a:buFont typeface="Arial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 Registration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* Return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* Mode of Pay. etc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6338820" y="4546102"/>
            <a:ext cx="2427812" cy="2581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4692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686EF89-B4BA-4531-BD6D-22AC40728E1C}">
  <we:reference id="wa104196585" version="1.0.0.0" store="en-US" storeType="OMEX"/>
  <we:alternateReferences>
    <we:reference id="WA104196585" version="1.0.0.0" store="WA104196585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881</TotalTime>
  <Words>1899</Words>
  <Application>Microsoft Office PowerPoint</Application>
  <PresentationFormat>Custom</PresentationFormat>
  <Paragraphs>415</Paragraphs>
  <Slides>23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Slide 1</vt:lpstr>
      <vt:lpstr>Slide 2</vt:lpstr>
      <vt:lpstr>Slide 3</vt:lpstr>
      <vt:lpstr>Slide 4</vt:lpstr>
      <vt:lpstr>Introduction of GST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INPUT TAX CREDIT UTILISATION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Dipendra Poudel</dc:creator>
  <cp:lastModifiedBy>RAJIV RANJAN</cp:lastModifiedBy>
  <cp:revision>217</cp:revision>
  <dcterms:created xsi:type="dcterms:W3CDTF">2015-04-15T15:46:05Z</dcterms:created>
  <dcterms:modified xsi:type="dcterms:W3CDTF">2016-08-27T08:35:08Z</dcterms:modified>
</cp:coreProperties>
</file>