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8" r:id="rId9"/>
    <p:sldId id="269" r:id="rId10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33" d="100"/>
          <a:sy n="33" d="100"/>
        </p:scale>
        <p:origin x="-1566" y="-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6EE6D-A28F-4DCD-823E-8CA27C801143}" type="datetimeFigureOut">
              <a:rPr lang="en-IN" smtClean="0"/>
              <a:pPr/>
              <a:t>20/12/2010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4FDCB-09A6-4930-AEE2-4D6352F2DBD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68AFD-A5DA-442F-A391-BE325791284E}" type="datetimeFigureOut">
              <a:rPr lang="en-IN" smtClean="0"/>
              <a:pPr/>
              <a:t>20/12/2010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7E88B-BAB9-42B0-B3D0-EF01E1F6CAB2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20/12/2010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reduce the </a:t>
            </a:r>
            <a:r>
              <a:rPr lang="en-US" dirty="0" smtClean="0"/>
              <a:t>BORROWING</a:t>
            </a:r>
            <a:r>
              <a:rPr lang="en-US" dirty="0" smtClean="0"/>
              <a:t>  </a:t>
            </a:r>
            <a:r>
              <a:rPr lang="en-US" smtClean="0"/>
              <a:t>COST(Interest cost)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Prepared by </a:t>
            </a:r>
          </a:p>
          <a:p>
            <a:r>
              <a:rPr lang="en-US" dirty="0" smtClean="0"/>
              <a:t> VIJAY SARDA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Significance of the Interest cost.</a:t>
            </a:r>
          </a:p>
          <a:p>
            <a:pPr>
              <a:buNone/>
            </a:pPr>
            <a:endParaRPr lang="en-US" sz="3600" dirty="0" smtClean="0"/>
          </a:p>
          <a:p>
            <a:r>
              <a:rPr lang="en-US" sz="3600" dirty="0" smtClean="0"/>
              <a:t>Factors effecting the interest cost.</a:t>
            </a:r>
          </a:p>
          <a:p>
            <a:endParaRPr lang="en-US" sz="3600" dirty="0" smtClean="0"/>
          </a:p>
          <a:p>
            <a:r>
              <a:rPr lang="en-US" sz="3600" dirty="0" smtClean="0"/>
              <a:t>Cost reduction by interest rate arbitrage. </a:t>
            </a:r>
          </a:p>
          <a:p>
            <a:endParaRPr lang="en-US" sz="3600" dirty="0" smtClean="0"/>
          </a:p>
          <a:p>
            <a:r>
              <a:rPr lang="en-US" sz="3600" dirty="0" smtClean="0"/>
              <a:t>Other suggestion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51355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Interest cost is usually biggest cost center in the any organization hence profitability is largely dependable on the proper monitoring of interest cost.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In any of the trading activity where usually  margins are very thin, Interest cost affect viability of the deals.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 Interest runs 24*7 irrespective of whether unit is operational or discontinued.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Significance of the Interest cost.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Autofit/>
          </a:bodyPr>
          <a:lstStyle/>
          <a:p>
            <a:r>
              <a:rPr lang="en-US" dirty="0" smtClean="0"/>
              <a:t>Structuring of the debt.</a:t>
            </a:r>
          </a:p>
          <a:p>
            <a:r>
              <a:rPr lang="en-US" dirty="0" smtClean="0"/>
              <a:t>Selection of currency of the debts.</a:t>
            </a:r>
          </a:p>
          <a:p>
            <a:r>
              <a:rPr lang="en-US" dirty="0" smtClean="0"/>
              <a:t>Selection of most appropriate products available in market. </a:t>
            </a:r>
          </a:p>
          <a:p>
            <a:r>
              <a:rPr lang="en-US" dirty="0" smtClean="0"/>
              <a:t>Your  claim for better Interest rate.</a:t>
            </a:r>
          </a:p>
          <a:p>
            <a:r>
              <a:rPr lang="en-US" dirty="0" smtClean="0"/>
              <a:t>Negotiation at  the sanction / renewal.</a:t>
            </a:r>
          </a:p>
          <a:p>
            <a:endParaRPr lang="en-US" sz="3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							contd…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1">
              <a:buNone/>
            </a:pPr>
            <a:endParaRPr lang="en-US" dirty="0" smtClean="0"/>
          </a:p>
          <a:p>
            <a:pPr lvl="1">
              <a:buFont typeface="Wingdings" pitchFamily="2" charset="2"/>
              <a:buChar char="v"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effecting finance cost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Structuring of the debts mean optimum mix of the short term Vs Long term loan, Fund based Vs Non fund based loan.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Short term loan are always cheaper than the long term loan.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Structuring of Debts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US" dirty="0" smtClean="0"/>
              <a:t>Funds in the foreign currency may be as low as HALF the normal cost in  INR.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Risk : While taking the FCY loan borrower need to address the currency fluctuation risk.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Selection of currency of the debts.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Demand as much you can demand in your proposal for concession in rate, processing fees, recurring charges.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Sanctioning authority do the credit recommendation, pricing is done by the sales head so you always negotiate.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Remember  … sales head will not like to loose the client over pricing once it is sanctioned by the upper authority.</a:t>
            </a:r>
          </a:p>
          <a:p>
            <a:pPr lvl="8">
              <a:buNone/>
            </a:pPr>
            <a:r>
              <a:rPr lang="en-US" dirty="0" smtClean="0"/>
              <a:t>                                                         cont…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Negotiation during sanction .</a:t>
            </a:r>
            <a:endParaRPr lang="en-IN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Interest arbitrage : borrow at lower rate and lend at higher rate, its net effect will be reduction in the interest cost 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Offer Early payment to creditors and get the discount which is more than bank interest cost.</a:t>
            </a:r>
          </a:p>
          <a:p>
            <a:endParaRPr lang="en-US" dirty="0" smtClean="0"/>
          </a:p>
          <a:p>
            <a:r>
              <a:rPr lang="en-US" dirty="0" smtClean="0"/>
              <a:t>Avail the low cost funds like Buyers credit, supplier credit, PCFC etc even not required and make the FD in bank. 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 reduction by interest rate arbitrage.</a:t>
            </a:r>
            <a:endParaRPr lang="en-IN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Scrutinize the assets side of balance sheet and ask for the justification of assets.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You may surprisingly find many item like income tax  or other refunds, non moving stock, scrap , unused machinery, balance in current accounts, long pending debtors, debit balance in creditors, deposits etc.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Use of services of experts professional. 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Suggestion</a:t>
            </a:r>
            <a:endParaRPr lang="en-IN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221</TotalTime>
  <Words>421</Words>
  <Application>Microsoft Office PowerPoint</Application>
  <PresentationFormat>On-screen Show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How to reduce the BORROWING  COST(Interest cost)</vt:lpstr>
      <vt:lpstr>Index</vt:lpstr>
      <vt:lpstr>Significance of the Interest cost. </vt:lpstr>
      <vt:lpstr>Factors effecting finance cost</vt:lpstr>
      <vt:lpstr>Structuring of Debts</vt:lpstr>
      <vt:lpstr>Selection of currency of the debts. </vt:lpstr>
      <vt:lpstr>Negotiation during sanction .</vt:lpstr>
      <vt:lpstr>Cost reduction by interest rate arbitrage.</vt:lpstr>
      <vt:lpstr>Other Suggestion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reduce the interest cost</dc:title>
  <dc:creator>JP Daga</dc:creator>
  <cp:lastModifiedBy>Administrator</cp:lastModifiedBy>
  <cp:revision>41</cp:revision>
  <dcterms:created xsi:type="dcterms:W3CDTF">2006-08-16T00:00:00Z</dcterms:created>
  <dcterms:modified xsi:type="dcterms:W3CDTF">2010-12-20T10:29:55Z</dcterms:modified>
</cp:coreProperties>
</file>