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3" r:id="rId1"/>
    <p:sldMasterId id="2147483655" r:id="rId2"/>
    <p:sldMasterId id="2147483657" r:id="rId3"/>
  </p:sldMasterIdLst>
  <p:notesMasterIdLst>
    <p:notesMasterId r:id="rId28"/>
  </p:notesMasterIdLst>
  <p:handoutMasterIdLst>
    <p:handoutMasterId r:id="rId29"/>
  </p:handoutMasterIdLst>
  <p:sldIdLst>
    <p:sldId id="395" r:id="rId4"/>
    <p:sldId id="389" r:id="rId5"/>
    <p:sldId id="387" r:id="rId6"/>
    <p:sldId id="390" r:id="rId7"/>
    <p:sldId id="388" r:id="rId8"/>
    <p:sldId id="377" r:id="rId9"/>
    <p:sldId id="393" r:id="rId10"/>
    <p:sldId id="357" r:id="rId11"/>
    <p:sldId id="394" r:id="rId12"/>
    <p:sldId id="392" r:id="rId13"/>
    <p:sldId id="358" r:id="rId14"/>
    <p:sldId id="398" r:id="rId15"/>
    <p:sldId id="397" r:id="rId16"/>
    <p:sldId id="399" r:id="rId17"/>
    <p:sldId id="353" r:id="rId18"/>
    <p:sldId id="380" r:id="rId19"/>
    <p:sldId id="381" r:id="rId20"/>
    <p:sldId id="383" r:id="rId21"/>
    <p:sldId id="384" r:id="rId22"/>
    <p:sldId id="365" r:id="rId23"/>
    <p:sldId id="350" r:id="rId24"/>
    <p:sldId id="352" r:id="rId25"/>
    <p:sldId id="366" r:id="rId26"/>
    <p:sldId id="379" r:id="rId27"/>
  </p:sldIdLst>
  <p:sldSz cx="9144000" cy="6858000" type="screen4x3"/>
  <p:notesSz cx="9296400" cy="6858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a:srgbClr val="FFFF99"/>
    <a:srgbClr val="CCFFCC"/>
    <a:srgbClr val="CCFFFF"/>
    <a:srgbClr val="CC99FF"/>
    <a:srgbClr val="99FFCC"/>
    <a:srgbClr val="FF9900"/>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15619" autoAdjust="0"/>
    <p:restoredTop sz="94581" autoAdjust="0"/>
  </p:normalViewPr>
  <p:slideViewPr>
    <p:cSldViewPr>
      <p:cViewPr varScale="1">
        <p:scale>
          <a:sx n="74" d="100"/>
          <a:sy n="74" d="100"/>
        </p:scale>
        <p:origin x="-69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1860" y="-102"/>
      </p:cViewPr>
      <p:guideLst>
        <p:guide orient="horz" pos="2160"/>
        <p:guide pos="292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40290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Comic Sans MS" pitchFamily="66" charset="0"/>
              </a:defRPr>
            </a:lvl1pPr>
          </a:lstStyle>
          <a:p>
            <a:endParaRPr lang="en-US"/>
          </a:p>
        </p:txBody>
      </p:sp>
      <p:sp>
        <p:nvSpPr>
          <p:cNvPr id="48131" name="Rectangle 3"/>
          <p:cNvSpPr>
            <a:spLocks noGrp="1" noChangeArrowheads="1"/>
          </p:cNvSpPr>
          <p:nvPr>
            <p:ph type="dt" sz="quarter" idx="1"/>
          </p:nvPr>
        </p:nvSpPr>
        <p:spPr bwMode="auto">
          <a:xfrm>
            <a:off x="5267325" y="0"/>
            <a:ext cx="40290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Comic Sans MS" pitchFamily="66" charset="0"/>
              </a:defRPr>
            </a:lvl1pPr>
          </a:lstStyle>
          <a:p>
            <a:endParaRPr lang="en-US"/>
          </a:p>
        </p:txBody>
      </p:sp>
      <p:sp>
        <p:nvSpPr>
          <p:cNvPr id="48132" name="Rectangle 4"/>
          <p:cNvSpPr>
            <a:spLocks noGrp="1" noChangeArrowheads="1"/>
          </p:cNvSpPr>
          <p:nvPr>
            <p:ph type="ftr" sz="quarter" idx="2"/>
          </p:nvPr>
        </p:nvSpPr>
        <p:spPr bwMode="auto">
          <a:xfrm>
            <a:off x="0" y="6515100"/>
            <a:ext cx="40290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Comic Sans MS" pitchFamily="66" charset="0"/>
              </a:defRPr>
            </a:lvl1pPr>
          </a:lstStyle>
          <a:p>
            <a:endParaRPr lang="en-US"/>
          </a:p>
        </p:txBody>
      </p:sp>
      <p:sp>
        <p:nvSpPr>
          <p:cNvPr id="48133" name="Rectangle 5"/>
          <p:cNvSpPr>
            <a:spLocks noGrp="1" noChangeArrowheads="1"/>
          </p:cNvSpPr>
          <p:nvPr>
            <p:ph type="sldNum" sz="quarter" idx="3"/>
          </p:nvPr>
        </p:nvSpPr>
        <p:spPr bwMode="auto">
          <a:xfrm>
            <a:off x="5267325" y="6515100"/>
            <a:ext cx="40290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Comic Sans MS" pitchFamily="66" charset="0"/>
              </a:defRPr>
            </a:lvl1pPr>
          </a:lstStyle>
          <a:p>
            <a:fld id="{6151E0F2-2431-4158-AF31-C5526497D26B}"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40290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Comic Sans MS" pitchFamily="66" charset="0"/>
              </a:defRPr>
            </a:lvl1pPr>
          </a:lstStyle>
          <a:p>
            <a:endParaRPr lang="en-US"/>
          </a:p>
        </p:txBody>
      </p:sp>
      <p:sp>
        <p:nvSpPr>
          <p:cNvPr id="23555" name="Rectangle 3"/>
          <p:cNvSpPr>
            <a:spLocks noGrp="1" noChangeArrowheads="1"/>
          </p:cNvSpPr>
          <p:nvPr>
            <p:ph type="dt" idx="1"/>
          </p:nvPr>
        </p:nvSpPr>
        <p:spPr bwMode="auto">
          <a:xfrm>
            <a:off x="5267325" y="0"/>
            <a:ext cx="402907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Comic Sans MS" pitchFamily="66" charset="0"/>
              </a:defRPr>
            </a:lvl1pPr>
          </a:lstStyle>
          <a:p>
            <a:endParaRPr lang="en-US"/>
          </a:p>
        </p:txBody>
      </p:sp>
      <p:sp>
        <p:nvSpPr>
          <p:cNvPr id="23556" name="Rectangle 4"/>
          <p:cNvSpPr>
            <a:spLocks noChangeArrowheads="1" noTextEdit="1"/>
          </p:cNvSpPr>
          <p:nvPr>
            <p:ph type="sldImg" idx="2"/>
          </p:nvPr>
        </p:nvSpPr>
        <p:spPr bwMode="auto">
          <a:xfrm>
            <a:off x="2933700" y="514350"/>
            <a:ext cx="3429000" cy="257175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1239838" y="3257550"/>
            <a:ext cx="6816725"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6515100"/>
            <a:ext cx="40290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Comic Sans MS" pitchFamily="66" charset="0"/>
              </a:defRPr>
            </a:lvl1pPr>
          </a:lstStyle>
          <a:p>
            <a:endParaRPr lang="en-US"/>
          </a:p>
        </p:txBody>
      </p:sp>
      <p:sp>
        <p:nvSpPr>
          <p:cNvPr id="23559" name="Rectangle 7"/>
          <p:cNvSpPr>
            <a:spLocks noGrp="1" noChangeArrowheads="1"/>
          </p:cNvSpPr>
          <p:nvPr>
            <p:ph type="sldNum" sz="quarter" idx="5"/>
          </p:nvPr>
        </p:nvSpPr>
        <p:spPr bwMode="auto">
          <a:xfrm>
            <a:off x="5267325" y="6515100"/>
            <a:ext cx="402907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Comic Sans MS" pitchFamily="66" charset="0"/>
              </a:defRPr>
            </a:lvl1pPr>
          </a:lstStyle>
          <a:p>
            <a:fld id="{B0C1F819-EF2E-4813-B47D-7144C40690A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omic Sans MS" pitchFamily="66" charset="0"/>
        <a:ea typeface="+mn-ea"/>
        <a:cs typeface="Arial" charset="0"/>
      </a:defRPr>
    </a:lvl1pPr>
    <a:lvl2pPr marL="457200" algn="l" rtl="0" fontAlgn="base">
      <a:spcBef>
        <a:spcPct val="30000"/>
      </a:spcBef>
      <a:spcAft>
        <a:spcPct val="0"/>
      </a:spcAft>
      <a:defRPr sz="1200" kern="1200">
        <a:solidFill>
          <a:schemeClr val="tx1"/>
        </a:solidFill>
        <a:latin typeface="Comic Sans MS" pitchFamily="66" charset="0"/>
        <a:ea typeface="+mn-ea"/>
        <a:cs typeface="Arial" charset="0"/>
      </a:defRPr>
    </a:lvl2pPr>
    <a:lvl3pPr marL="914400" algn="l" rtl="0" fontAlgn="base">
      <a:spcBef>
        <a:spcPct val="30000"/>
      </a:spcBef>
      <a:spcAft>
        <a:spcPct val="0"/>
      </a:spcAft>
      <a:defRPr sz="1200" kern="1200">
        <a:solidFill>
          <a:schemeClr val="tx1"/>
        </a:solidFill>
        <a:latin typeface="Comic Sans MS" pitchFamily="66" charset="0"/>
        <a:ea typeface="+mn-ea"/>
        <a:cs typeface="Arial" charset="0"/>
      </a:defRPr>
    </a:lvl3pPr>
    <a:lvl4pPr marL="1371600" algn="l" rtl="0" fontAlgn="base">
      <a:spcBef>
        <a:spcPct val="30000"/>
      </a:spcBef>
      <a:spcAft>
        <a:spcPct val="0"/>
      </a:spcAft>
      <a:defRPr sz="1200" kern="1200">
        <a:solidFill>
          <a:schemeClr val="tx1"/>
        </a:solidFill>
        <a:latin typeface="Comic Sans MS" pitchFamily="66" charset="0"/>
        <a:ea typeface="+mn-ea"/>
        <a:cs typeface="Arial" charset="0"/>
      </a:defRPr>
    </a:lvl4pPr>
    <a:lvl5pPr marL="1828800" algn="l" rtl="0" fontAlgn="base">
      <a:spcBef>
        <a:spcPct val="30000"/>
      </a:spcBef>
      <a:spcAft>
        <a:spcPct val="0"/>
      </a:spcAft>
      <a:defRPr sz="1200" kern="1200">
        <a:solidFill>
          <a:schemeClr val="tx1"/>
        </a:solidFill>
        <a:latin typeface="Comic Sans MS" pitchFamily="66"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B55C6C-7A18-403F-9956-28FFEE59DE01}" type="slidenum">
              <a:rPr lang="en-US"/>
              <a:pPr/>
              <a:t>1</a:t>
            </a:fld>
            <a:endParaRPr lang="en-US"/>
          </a:p>
        </p:txBody>
      </p:sp>
      <p:sp>
        <p:nvSpPr>
          <p:cNvPr id="263170" name="Rectangle 2"/>
          <p:cNvSpPr>
            <a:spLocks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6D13D6-4980-42ED-9CF4-17DE53455832}" type="slidenum">
              <a:rPr lang="en-US"/>
              <a:pPr/>
              <a:t>10</a:t>
            </a:fld>
            <a:endParaRPr lang="en-US"/>
          </a:p>
        </p:txBody>
      </p:sp>
      <p:sp>
        <p:nvSpPr>
          <p:cNvPr id="271362" name="Rectangle 2"/>
          <p:cNvSpPr>
            <a:spLocks noChangeArrowheads="1" noTextEdit="1"/>
          </p:cNvSpPr>
          <p:nvPr>
            <p:ph type="sldImg"/>
          </p:nvPr>
        </p:nvSpPr>
        <p:spPr>
          <a:ln/>
        </p:spPr>
      </p:sp>
      <p:sp>
        <p:nvSpPr>
          <p:cNvPr id="271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551E27-D08E-4DF4-B292-0A65623AC2F5}" type="slidenum">
              <a:rPr lang="en-US"/>
              <a:pPr/>
              <a:t>11</a:t>
            </a:fld>
            <a:endParaRPr lang="en-US"/>
          </a:p>
        </p:txBody>
      </p:sp>
      <p:sp>
        <p:nvSpPr>
          <p:cNvPr id="272386" name="Rectangle 2"/>
          <p:cNvSpPr>
            <a:spLocks noChangeArrowheads="1" noTextEdit="1"/>
          </p:cNvSpPr>
          <p:nvPr>
            <p:ph type="sldImg"/>
          </p:nvPr>
        </p:nvSpPr>
        <p:spPr>
          <a:ln/>
        </p:spPr>
      </p:sp>
      <p:sp>
        <p:nvSpPr>
          <p:cNvPr id="272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C7FD8E-6C91-4F48-8920-52F13817E6D0}" type="slidenum">
              <a:rPr lang="en-US"/>
              <a:pPr/>
              <a:t>12</a:t>
            </a:fld>
            <a:endParaRPr lang="en-US"/>
          </a:p>
        </p:txBody>
      </p:sp>
      <p:sp>
        <p:nvSpPr>
          <p:cNvPr id="273410" name="Rectangle 2"/>
          <p:cNvSpPr>
            <a:spLocks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0B3A81-9545-44EE-B1E7-05C5F6DF4568}" type="slidenum">
              <a:rPr lang="en-US"/>
              <a:pPr/>
              <a:t>13</a:t>
            </a:fld>
            <a:endParaRPr lang="en-US"/>
          </a:p>
        </p:txBody>
      </p:sp>
      <p:sp>
        <p:nvSpPr>
          <p:cNvPr id="274434" name="Rectangle 2"/>
          <p:cNvSpPr>
            <a:spLocks noChangeArrowheads="1" noTextEdit="1"/>
          </p:cNvSpPr>
          <p:nvPr>
            <p:ph type="sldImg"/>
          </p:nvPr>
        </p:nvSpPr>
        <p:spPr>
          <a:ln/>
        </p:spPr>
      </p:sp>
      <p:sp>
        <p:nvSpPr>
          <p:cNvPr id="274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B55C63-D34E-4B56-BE56-ED7FCD514916}" type="slidenum">
              <a:rPr lang="en-US"/>
              <a:pPr/>
              <a:t>14</a:t>
            </a:fld>
            <a:endParaRPr lang="en-US"/>
          </a:p>
        </p:txBody>
      </p:sp>
      <p:sp>
        <p:nvSpPr>
          <p:cNvPr id="275458" name="Rectangle 2"/>
          <p:cNvSpPr>
            <a:spLocks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92C9C6-5228-42E9-8321-BBD5C849AA86}" type="slidenum">
              <a:rPr lang="en-US"/>
              <a:pPr/>
              <a:t>15</a:t>
            </a:fld>
            <a:endParaRPr lang="en-US"/>
          </a:p>
        </p:txBody>
      </p:sp>
      <p:sp>
        <p:nvSpPr>
          <p:cNvPr id="162818" name="Rectangle 2"/>
          <p:cNvSpPr>
            <a:spLocks noChangeArrowheads="1" noTextEdit="1"/>
          </p:cNvSpPr>
          <p:nvPr>
            <p:ph type="sldImg"/>
          </p:nvPr>
        </p:nvSpPr>
        <p:spPr>
          <a:ln/>
        </p:spPr>
      </p:sp>
      <p:sp>
        <p:nvSpPr>
          <p:cNvPr id="162819" name="Rectangle 3"/>
          <p:cNvSpPr>
            <a:spLocks noGrp="1" noChangeArrowheads="1"/>
          </p:cNvSpPr>
          <p:nvPr>
            <p:ph type="body" idx="1"/>
          </p:nvPr>
        </p:nvSpPr>
        <p:spPr/>
        <p:txBody>
          <a:bodyPr/>
          <a:lstStyle/>
          <a:p>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1804B5-A46A-4133-9FA1-B7C3277E7126}" type="slidenum">
              <a:rPr lang="en-US"/>
              <a:pPr/>
              <a:t>16</a:t>
            </a:fld>
            <a:endParaRPr lang="en-US"/>
          </a:p>
        </p:txBody>
      </p:sp>
      <p:sp>
        <p:nvSpPr>
          <p:cNvPr id="276482" name="Rectangle 2"/>
          <p:cNvSpPr>
            <a:spLocks noChangeArrowheads="1" noTextEdit="1"/>
          </p:cNvSpPr>
          <p:nvPr>
            <p:ph type="sldImg"/>
          </p:nvPr>
        </p:nvSpPr>
        <p:spPr>
          <a:ln/>
        </p:spPr>
      </p:sp>
      <p:sp>
        <p:nvSpPr>
          <p:cNvPr id="276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055AA6-479E-440C-923B-348B3ED8D0F9}" type="slidenum">
              <a:rPr lang="en-US"/>
              <a:pPr/>
              <a:t>17</a:t>
            </a:fld>
            <a:endParaRPr lang="en-US"/>
          </a:p>
        </p:txBody>
      </p:sp>
      <p:sp>
        <p:nvSpPr>
          <p:cNvPr id="277506" name="Rectangle 2"/>
          <p:cNvSpPr>
            <a:spLocks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4C44FF-456F-4CDF-8F2E-0E72829FED68}" type="slidenum">
              <a:rPr lang="en-US"/>
              <a:pPr/>
              <a:t>18</a:t>
            </a:fld>
            <a:endParaRPr lang="en-US"/>
          </a:p>
        </p:txBody>
      </p:sp>
      <p:sp>
        <p:nvSpPr>
          <p:cNvPr id="278530" name="Rectangle 2"/>
          <p:cNvSpPr>
            <a:spLocks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6F429D-301C-4308-8238-FAA0EE95DAB6}" type="slidenum">
              <a:rPr lang="en-US"/>
              <a:pPr/>
              <a:t>19</a:t>
            </a:fld>
            <a:endParaRPr lang="en-US"/>
          </a:p>
        </p:txBody>
      </p:sp>
      <p:sp>
        <p:nvSpPr>
          <p:cNvPr id="279554" name="Rectangle 2"/>
          <p:cNvSpPr>
            <a:spLocks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8F3C0-6BD1-4F5A-B1D8-B7118148C2F3}" type="slidenum">
              <a:rPr lang="en-US"/>
              <a:pPr/>
              <a:t>2</a:t>
            </a:fld>
            <a:endParaRPr lang="en-US"/>
          </a:p>
        </p:txBody>
      </p:sp>
      <p:sp>
        <p:nvSpPr>
          <p:cNvPr id="264194" name="Rectangle 2"/>
          <p:cNvSpPr>
            <a:spLocks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6D3A45-2FFD-47D1-BFB1-B6F8BC4BC7A8}" type="slidenum">
              <a:rPr lang="en-US"/>
              <a:pPr/>
              <a:t>20</a:t>
            </a:fld>
            <a:endParaRPr lang="en-US"/>
          </a:p>
        </p:txBody>
      </p:sp>
      <p:sp>
        <p:nvSpPr>
          <p:cNvPr id="280578" name="Rectangle 2"/>
          <p:cNvSpPr>
            <a:spLocks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D58040-AF64-4497-BA54-F9F2FC04BC7B}" type="slidenum">
              <a:rPr lang="en-US"/>
              <a:pPr/>
              <a:t>21</a:t>
            </a:fld>
            <a:endParaRPr lang="en-US"/>
          </a:p>
        </p:txBody>
      </p:sp>
      <p:sp>
        <p:nvSpPr>
          <p:cNvPr id="164866" name="Rectangle 2"/>
          <p:cNvSpPr>
            <a:spLocks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I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EC57E7-7E5D-474E-ABBB-B5D995E173FB}" type="slidenum">
              <a:rPr lang="en-US"/>
              <a:pPr/>
              <a:t>22</a:t>
            </a:fld>
            <a:endParaRPr lang="en-US"/>
          </a:p>
        </p:txBody>
      </p:sp>
      <p:sp>
        <p:nvSpPr>
          <p:cNvPr id="165890" name="Rectangle 2"/>
          <p:cNvSpPr>
            <a:spLocks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n-I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B9127-07E9-4386-8826-D43D716F35DA}" type="slidenum">
              <a:rPr lang="en-US"/>
              <a:pPr/>
              <a:t>23</a:t>
            </a:fld>
            <a:endParaRPr lang="en-US"/>
          </a:p>
        </p:txBody>
      </p:sp>
      <p:sp>
        <p:nvSpPr>
          <p:cNvPr id="281602" name="Rectangle 2"/>
          <p:cNvSpPr>
            <a:spLocks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5F617-5E39-4819-A13C-2CC148BEA217}" type="slidenum">
              <a:rPr lang="en-US"/>
              <a:pPr/>
              <a:t>24</a:t>
            </a:fld>
            <a:endParaRPr lang="en-US"/>
          </a:p>
        </p:txBody>
      </p:sp>
      <p:sp>
        <p:nvSpPr>
          <p:cNvPr id="282626" name="Rectangle 2"/>
          <p:cNvSpPr>
            <a:spLocks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BC5EAD-7353-425B-A4F9-7A9749F4995A}" type="slidenum">
              <a:rPr lang="en-US"/>
              <a:pPr/>
              <a:t>3</a:t>
            </a:fld>
            <a:endParaRPr lang="en-US"/>
          </a:p>
        </p:txBody>
      </p:sp>
      <p:sp>
        <p:nvSpPr>
          <p:cNvPr id="265218" name="Rectangle 2"/>
          <p:cNvSpPr>
            <a:spLocks noChangeArrowheads="1" noTextEdit="1"/>
          </p:cNvSpPr>
          <p:nvPr>
            <p:ph type="sldImg"/>
          </p:nvPr>
        </p:nvSpPr>
        <p:spPr>
          <a:ln/>
        </p:spPr>
      </p:sp>
      <p:sp>
        <p:nvSpPr>
          <p:cNvPr id="265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07CEA3-39F6-489E-9647-10BCA17A97B2}" type="slidenum">
              <a:rPr lang="en-US"/>
              <a:pPr/>
              <a:t>4</a:t>
            </a:fld>
            <a:endParaRPr lang="en-US"/>
          </a:p>
        </p:txBody>
      </p:sp>
      <p:sp>
        <p:nvSpPr>
          <p:cNvPr id="266242" name="Rectangle 2"/>
          <p:cNvSpPr>
            <a:spLocks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F29765-50DE-49A1-B878-5703D3E9E862}" type="slidenum">
              <a:rPr lang="en-US"/>
              <a:pPr/>
              <a:t>5</a:t>
            </a:fld>
            <a:endParaRPr lang="en-US"/>
          </a:p>
        </p:txBody>
      </p:sp>
      <p:sp>
        <p:nvSpPr>
          <p:cNvPr id="267266" name="Rectangle 2"/>
          <p:cNvSpPr>
            <a:spLocks noChangeArrowheads="1" noTextEdit="1"/>
          </p:cNvSpPr>
          <p:nvPr>
            <p:ph type="sldImg"/>
          </p:nvPr>
        </p:nvSpPr>
        <p:spPr>
          <a:ln/>
        </p:spPr>
      </p:sp>
      <p:sp>
        <p:nvSpPr>
          <p:cNvPr id="267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954D7C-C24C-4A4D-A899-7E00E9BFFC41}" type="slidenum">
              <a:rPr lang="en-US"/>
              <a:pPr/>
              <a:t>6</a:t>
            </a:fld>
            <a:endParaRPr lang="en-US"/>
          </a:p>
        </p:txBody>
      </p:sp>
      <p:sp>
        <p:nvSpPr>
          <p:cNvPr id="268290" name="Rectangle 2"/>
          <p:cNvSpPr>
            <a:spLocks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FBF584-67B7-4803-888B-4893B9E404CF}" type="slidenum">
              <a:rPr lang="en-US"/>
              <a:pPr/>
              <a:t>7</a:t>
            </a:fld>
            <a:endParaRPr lang="en-US"/>
          </a:p>
        </p:txBody>
      </p:sp>
      <p:sp>
        <p:nvSpPr>
          <p:cNvPr id="269314" name="Rectangle 2"/>
          <p:cNvSpPr>
            <a:spLocks noChangeArrowheads="1" noTextEdit="1"/>
          </p:cNvSpPr>
          <p:nvPr>
            <p:ph type="sldImg"/>
          </p:nvPr>
        </p:nvSpPr>
        <p:spPr>
          <a:ln/>
        </p:spPr>
      </p:sp>
      <p:sp>
        <p:nvSpPr>
          <p:cNvPr id="269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A35D2F-6C72-44A6-A42B-1917F0BF65AB}" type="slidenum">
              <a:rPr lang="en-US"/>
              <a:pPr/>
              <a:t>8</a:t>
            </a:fld>
            <a:endParaRPr lang="en-US"/>
          </a:p>
        </p:txBody>
      </p:sp>
      <p:sp>
        <p:nvSpPr>
          <p:cNvPr id="159746" name="Rectangle 1026"/>
          <p:cNvSpPr>
            <a:spLocks noChangeArrowheads="1" noTextEdit="1"/>
          </p:cNvSpPr>
          <p:nvPr>
            <p:ph type="sldImg"/>
          </p:nvPr>
        </p:nvSpPr>
        <p:spPr>
          <a:ln/>
        </p:spPr>
      </p:sp>
      <p:sp>
        <p:nvSpPr>
          <p:cNvPr id="159747" name="Rectangle 1027"/>
          <p:cNvSpPr>
            <a:spLocks noGrp="1" noChangeArrowheads="1"/>
          </p:cNvSpPr>
          <p:nvPr>
            <p:ph type="body" idx="1"/>
          </p:nvPr>
        </p:nvSpPr>
        <p:spPr/>
        <p:txBody>
          <a:bodyPr/>
          <a:lstStyle/>
          <a:p>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C7AA6B-C8BF-4762-969C-924C273BC939}" type="slidenum">
              <a:rPr lang="en-US"/>
              <a:pPr/>
              <a:t>9</a:t>
            </a:fld>
            <a:endParaRPr lang="en-US"/>
          </a:p>
        </p:txBody>
      </p:sp>
      <p:sp>
        <p:nvSpPr>
          <p:cNvPr id="270338" name="Rectangle 2"/>
          <p:cNvSpPr>
            <a:spLocks noChangeArrowheads="1" noTextEdit="1"/>
          </p:cNvSpPr>
          <p:nvPr>
            <p:ph type="sldImg"/>
          </p:nvPr>
        </p:nvSpPr>
        <p:spPr>
          <a:ln/>
        </p:spPr>
      </p:sp>
      <p:sp>
        <p:nvSpPr>
          <p:cNvPr id="27033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3778"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20377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203780" name="Rectangle 4"/>
          <p:cNvSpPr>
            <a:spLocks noGrp="1" noChangeArrowheads="1"/>
          </p:cNvSpPr>
          <p:nvPr>
            <p:ph type="dt" sz="half" idx="2"/>
          </p:nvPr>
        </p:nvSpPr>
        <p:spPr/>
        <p:txBody>
          <a:bodyPr/>
          <a:lstStyle>
            <a:lvl1pPr>
              <a:defRPr/>
            </a:lvl1pPr>
          </a:lstStyle>
          <a:p>
            <a:endParaRPr lang="en-US" altLang="en-US"/>
          </a:p>
        </p:txBody>
      </p:sp>
      <p:sp>
        <p:nvSpPr>
          <p:cNvPr id="203781"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a:p>
        </p:txBody>
      </p:sp>
      <p:sp>
        <p:nvSpPr>
          <p:cNvPr id="203782" name="Rectangle 6"/>
          <p:cNvSpPr>
            <a:spLocks noGrp="1" noChangeArrowheads="1"/>
          </p:cNvSpPr>
          <p:nvPr>
            <p:ph type="sldNum" sz="quarter" idx="4"/>
          </p:nvPr>
        </p:nvSpPr>
        <p:spPr/>
        <p:txBody>
          <a:bodyPr/>
          <a:lstStyle>
            <a:lvl1pPr>
              <a:defRPr/>
            </a:lvl1pPr>
          </a:lstStyle>
          <a:p>
            <a:fld id="{3478104E-8AD9-4ADF-B636-80469BBACE7A}" type="slidenum">
              <a:rPr lang="en-US" altLang="en-US"/>
              <a:pPr/>
              <a:t>‹#›</a:t>
            </a:fld>
            <a:endParaRPr lang="en-US" altLang="en-US"/>
          </a:p>
        </p:txBody>
      </p:sp>
      <p:sp>
        <p:nvSpPr>
          <p:cNvPr id="203783"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203784"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a:p>
        </p:txBody>
      </p:sp>
    </p:spTree>
  </p:cSld>
  <p:clrMapOvr>
    <a:masterClrMapping/>
  </p:clrMapOvr>
  <p:transition spd="slow"/>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1440C04-1006-45ED-A3AE-CFB89D012BB6}" type="slidenum">
              <a:rPr lang="en-US" altLang="en-US"/>
              <a:pPr/>
              <a:t>‹#›</a:t>
            </a:fld>
            <a:endParaRPr lang="en-US" alt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2AED06C-315B-4A8E-8DC6-379C4E99A4AA}" type="slidenum">
              <a:rPr lang="en-US" altLang="en-US"/>
              <a:pPr/>
              <a:t>‹#›</a:t>
            </a:fld>
            <a:endParaRPr lang="en-US" alt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42690" name="Group 2"/>
          <p:cNvGrpSpPr>
            <a:grpSpLocks/>
          </p:cNvGrpSpPr>
          <p:nvPr/>
        </p:nvGrpSpPr>
        <p:grpSpPr bwMode="auto">
          <a:xfrm>
            <a:off x="2084388" y="296863"/>
            <a:ext cx="6823075" cy="5353050"/>
            <a:chOff x="1313" y="187"/>
            <a:chExt cx="4298" cy="3372"/>
          </a:xfrm>
        </p:grpSpPr>
        <p:grpSp>
          <p:nvGrpSpPr>
            <p:cNvPr id="242691" name="Group 3"/>
            <p:cNvGrpSpPr>
              <a:grpSpLocks/>
            </p:cNvGrpSpPr>
            <p:nvPr/>
          </p:nvGrpSpPr>
          <p:grpSpPr bwMode="auto">
            <a:xfrm>
              <a:off x="2194" y="601"/>
              <a:ext cx="596" cy="447"/>
              <a:chOff x="0" y="0"/>
              <a:chExt cx="768" cy="576"/>
            </a:xfrm>
          </p:grpSpPr>
          <p:sp>
            <p:nvSpPr>
              <p:cNvPr id="242692"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2693"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2694" name="Group 6"/>
            <p:cNvGrpSpPr>
              <a:grpSpLocks/>
            </p:cNvGrpSpPr>
            <p:nvPr/>
          </p:nvGrpSpPr>
          <p:grpSpPr bwMode="auto">
            <a:xfrm>
              <a:off x="1313" y="187"/>
              <a:ext cx="4298" cy="3372"/>
              <a:chOff x="0" y="0"/>
              <a:chExt cx="5533" cy="4341"/>
            </a:xfrm>
          </p:grpSpPr>
          <p:grpSp>
            <p:nvGrpSpPr>
              <p:cNvPr id="242695" name="Group 7"/>
              <p:cNvGrpSpPr>
                <a:grpSpLocks/>
              </p:cNvGrpSpPr>
              <p:nvPr/>
            </p:nvGrpSpPr>
            <p:grpSpPr bwMode="auto">
              <a:xfrm>
                <a:off x="0" y="0"/>
                <a:ext cx="5470" cy="4341"/>
                <a:chOff x="0" y="0"/>
                <a:chExt cx="5470" cy="4341"/>
              </a:xfrm>
            </p:grpSpPr>
            <p:grpSp>
              <p:nvGrpSpPr>
                <p:cNvPr id="242696" name="Group 8"/>
                <p:cNvGrpSpPr>
                  <a:grpSpLocks/>
                </p:cNvGrpSpPr>
                <p:nvPr/>
              </p:nvGrpSpPr>
              <p:grpSpPr bwMode="auto">
                <a:xfrm>
                  <a:off x="1339" y="786"/>
                  <a:ext cx="2919" cy="2151"/>
                  <a:chOff x="1265" y="814"/>
                  <a:chExt cx="2919" cy="2151"/>
                </a:xfrm>
              </p:grpSpPr>
              <p:sp>
                <p:nvSpPr>
                  <p:cNvPr id="242697"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2698"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2699" name="Group 11"/>
                <p:cNvGrpSpPr>
                  <a:grpSpLocks/>
                </p:cNvGrpSpPr>
                <p:nvPr/>
              </p:nvGrpSpPr>
              <p:grpSpPr bwMode="auto">
                <a:xfrm>
                  <a:off x="0" y="0"/>
                  <a:ext cx="5470" cy="4341"/>
                  <a:chOff x="0" y="0"/>
                  <a:chExt cx="5470" cy="4341"/>
                </a:xfrm>
              </p:grpSpPr>
              <p:grpSp>
                <p:nvGrpSpPr>
                  <p:cNvPr id="242700" name="Group 12"/>
                  <p:cNvGrpSpPr>
                    <a:grpSpLocks/>
                  </p:cNvGrpSpPr>
                  <p:nvPr/>
                </p:nvGrpSpPr>
                <p:grpSpPr bwMode="auto">
                  <a:xfrm>
                    <a:off x="3545" y="1502"/>
                    <a:ext cx="1258" cy="2327"/>
                    <a:chOff x="3471" y="1530"/>
                    <a:chExt cx="1258" cy="2327"/>
                  </a:xfrm>
                </p:grpSpPr>
                <p:sp>
                  <p:nvSpPr>
                    <p:cNvPr id="242701" name="Freeform 13"/>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2702" name="Freeform 14"/>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03" name="Group 15"/>
                  <p:cNvGrpSpPr>
                    <a:grpSpLocks/>
                  </p:cNvGrpSpPr>
                  <p:nvPr/>
                </p:nvGrpSpPr>
                <p:grpSpPr bwMode="auto">
                  <a:xfrm>
                    <a:off x="2938" y="1991"/>
                    <a:ext cx="2463" cy="1332"/>
                    <a:chOff x="2864" y="2019"/>
                    <a:chExt cx="2463" cy="1332"/>
                  </a:xfrm>
                </p:grpSpPr>
                <p:sp>
                  <p:nvSpPr>
                    <p:cNvPr id="242704" name="Freeform 16"/>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05" name="Freeform 17"/>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06" name="Group 18"/>
                  <p:cNvGrpSpPr>
                    <a:grpSpLocks/>
                  </p:cNvGrpSpPr>
                  <p:nvPr/>
                </p:nvGrpSpPr>
                <p:grpSpPr bwMode="auto">
                  <a:xfrm>
                    <a:off x="2971" y="1804"/>
                    <a:ext cx="2477" cy="1064"/>
                    <a:chOff x="2897" y="1832"/>
                    <a:chExt cx="2477" cy="1064"/>
                  </a:xfrm>
                </p:grpSpPr>
                <p:sp>
                  <p:nvSpPr>
                    <p:cNvPr id="242707" name="Freeform 19"/>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0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09" name="Group 21"/>
                  <p:cNvGrpSpPr>
                    <a:grpSpLocks/>
                  </p:cNvGrpSpPr>
                  <p:nvPr/>
                </p:nvGrpSpPr>
                <p:grpSpPr bwMode="auto">
                  <a:xfrm>
                    <a:off x="2998" y="1608"/>
                    <a:ext cx="2472" cy="927"/>
                    <a:chOff x="2924" y="1636"/>
                    <a:chExt cx="2472" cy="927"/>
                  </a:xfrm>
                </p:grpSpPr>
                <p:sp>
                  <p:nvSpPr>
                    <p:cNvPr id="242710"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11" name="Freeform 23"/>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12" name="Group 24"/>
                  <p:cNvGrpSpPr>
                    <a:grpSpLocks/>
                  </p:cNvGrpSpPr>
                  <p:nvPr/>
                </p:nvGrpSpPr>
                <p:grpSpPr bwMode="auto">
                  <a:xfrm>
                    <a:off x="3032" y="1386"/>
                    <a:ext cx="2342" cy="657"/>
                    <a:chOff x="2958" y="1414"/>
                    <a:chExt cx="2342" cy="657"/>
                  </a:xfrm>
                </p:grpSpPr>
                <p:sp>
                  <p:nvSpPr>
                    <p:cNvPr id="242713" name="Freeform 25"/>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14" name="Freeform 26"/>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15" name="Group 27"/>
                  <p:cNvGrpSpPr>
                    <a:grpSpLocks/>
                  </p:cNvGrpSpPr>
                  <p:nvPr/>
                </p:nvGrpSpPr>
                <p:grpSpPr bwMode="auto">
                  <a:xfrm>
                    <a:off x="3057" y="1241"/>
                    <a:ext cx="2150" cy="343"/>
                    <a:chOff x="2983" y="1269"/>
                    <a:chExt cx="2150" cy="343"/>
                  </a:xfrm>
                </p:grpSpPr>
                <p:sp>
                  <p:nvSpPr>
                    <p:cNvPr id="242716" name="Freeform 28"/>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17" name="Freeform 29"/>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18" name="Group 30"/>
                  <p:cNvGrpSpPr>
                    <a:grpSpLocks/>
                  </p:cNvGrpSpPr>
                  <p:nvPr/>
                </p:nvGrpSpPr>
                <p:grpSpPr bwMode="auto">
                  <a:xfrm>
                    <a:off x="3012" y="889"/>
                    <a:ext cx="1879" cy="427"/>
                    <a:chOff x="2938" y="917"/>
                    <a:chExt cx="1879" cy="427"/>
                  </a:xfrm>
                </p:grpSpPr>
                <p:sp>
                  <p:nvSpPr>
                    <p:cNvPr id="2427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20" name="Freeform 32"/>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21" name="Group 33"/>
                  <p:cNvGrpSpPr>
                    <a:grpSpLocks/>
                  </p:cNvGrpSpPr>
                  <p:nvPr/>
                </p:nvGrpSpPr>
                <p:grpSpPr bwMode="auto">
                  <a:xfrm>
                    <a:off x="711" y="1625"/>
                    <a:ext cx="1257" cy="2326"/>
                    <a:chOff x="637" y="1653"/>
                    <a:chExt cx="1257" cy="2326"/>
                  </a:xfrm>
                </p:grpSpPr>
                <p:sp>
                  <p:nvSpPr>
                    <p:cNvPr id="242722" name="Freeform 34"/>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23" name="Freeform 35"/>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24" name="Group 36"/>
                  <p:cNvGrpSpPr>
                    <a:grpSpLocks/>
                  </p:cNvGrpSpPr>
                  <p:nvPr/>
                </p:nvGrpSpPr>
                <p:grpSpPr bwMode="auto">
                  <a:xfrm>
                    <a:off x="69" y="2168"/>
                    <a:ext cx="2463" cy="1332"/>
                    <a:chOff x="-5" y="2196"/>
                    <a:chExt cx="2463" cy="1332"/>
                  </a:xfrm>
                </p:grpSpPr>
                <p:sp>
                  <p:nvSpPr>
                    <p:cNvPr id="242725" name="Freeform 37"/>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26" name="Freeform 38"/>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27" name="Group 39"/>
                  <p:cNvGrpSpPr>
                    <a:grpSpLocks/>
                  </p:cNvGrpSpPr>
                  <p:nvPr/>
                </p:nvGrpSpPr>
                <p:grpSpPr bwMode="auto">
                  <a:xfrm>
                    <a:off x="22" y="1981"/>
                    <a:ext cx="2477" cy="1064"/>
                    <a:chOff x="-52" y="2009"/>
                    <a:chExt cx="2477" cy="1064"/>
                  </a:xfrm>
                </p:grpSpPr>
                <p:sp>
                  <p:nvSpPr>
                    <p:cNvPr id="242728"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29" name="Freeform 41"/>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30" name="Group 42"/>
                  <p:cNvGrpSpPr>
                    <a:grpSpLocks/>
                  </p:cNvGrpSpPr>
                  <p:nvPr/>
                </p:nvGrpSpPr>
                <p:grpSpPr bwMode="auto">
                  <a:xfrm>
                    <a:off x="0" y="1785"/>
                    <a:ext cx="2472" cy="927"/>
                    <a:chOff x="-74" y="1813"/>
                    <a:chExt cx="2472" cy="927"/>
                  </a:xfrm>
                </p:grpSpPr>
                <p:sp>
                  <p:nvSpPr>
                    <p:cNvPr id="242731" name="Freeform 43"/>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32" name="Freeform 44"/>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33" name="Group 45"/>
                  <p:cNvGrpSpPr>
                    <a:grpSpLocks/>
                  </p:cNvGrpSpPr>
                  <p:nvPr/>
                </p:nvGrpSpPr>
                <p:grpSpPr bwMode="auto">
                  <a:xfrm>
                    <a:off x="96" y="1563"/>
                    <a:ext cx="2342" cy="657"/>
                    <a:chOff x="22" y="1591"/>
                    <a:chExt cx="2342" cy="657"/>
                  </a:xfrm>
                </p:grpSpPr>
                <p:sp>
                  <p:nvSpPr>
                    <p:cNvPr id="242734" name="Freeform 46"/>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35" name="Freeform 47"/>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36" name="Group 48"/>
                  <p:cNvGrpSpPr>
                    <a:grpSpLocks/>
                  </p:cNvGrpSpPr>
                  <p:nvPr/>
                </p:nvGrpSpPr>
                <p:grpSpPr bwMode="auto">
                  <a:xfrm>
                    <a:off x="263" y="1418"/>
                    <a:ext cx="2150" cy="343"/>
                    <a:chOff x="189" y="1446"/>
                    <a:chExt cx="2150" cy="343"/>
                  </a:xfrm>
                </p:grpSpPr>
                <p:sp>
                  <p:nvSpPr>
                    <p:cNvPr id="24273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38" name="Freeform 50"/>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39" name="Group 51"/>
                  <p:cNvGrpSpPr>
                    <a:grpSpLocks/>
                  </p:cNvGrpSpPr>
                  <p:nvPr/>
                </p:nvGrpSpPr>
                <p:grpSpPr bwMode="auto">
                  <a:xfrm>
                    <a:off x="579" y="1066"/>
                    <a:ext cx="1879" cy="427"/>
                    <a:chOff x="505" y="1094"/>
                    <a:chExt cx="1879" cy="427"/>
                  </a:xfrm>
                </p:grpSpPr>
                <p:sp>
                  <p:nvSpPr>
                    <p:cNvPr id="242740"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41" name="Freeform 53"/>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42" name="Group 54"/>
                  <p:cNvGrpSpPr>
                    <a:grpSpLocks/>
                  </p:cNvGrpSpPr>
                  <p:nvPr/>
                </p:nvGrpSpPr>
                <p:grpSpPr bwMode="auto">
                  <a:xfrm>
                    <a:off x="690" y="871"/>
                    <a:ext cx="1850" cy="554"/>
                    <a:chOff x="616" y="899"/>
                    <a:chExt cx="1850" cy="554"/>
                  </a:xfrm>
                </p:grpSpPr>
                <p:sp>
                  <p:nvSpPr>
                    <p:cNvPr id="242743" name="Freeform 55"/>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44" name="Freeform 56"/>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45" name="Group 57"/>
                  <p:cNvGrpSpPr>
                    <a:grpSpLocks/>
                  </p:cNvGrpSpPr>
                  <p:nvPr/>
                </p:nvGrpSpPr>
                <p:grpSpPr bwMode="auto">
                  <a:xfrm>
                    <a:off x="911" y="589"/>
                    <a:ext cx="1767" cy="743"/>
                    <a:chOff x="911" y="589"/>
                    <a:chExt cx="1767" cy="743"/>
                  </a:xfrm>
                </p:grpSpPr>
                <p:sp>
                  <p:nvSpPr>
                    <p:cNvPr id="242746"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47" name="Freeform 59"/>
                    <p:cNvSpPr>
                      <a:spLocks/>
                    </p:cNvSpPr>
                    <p:nvPr/>
                  </p:nvSpPr>
                  <p:spPr bwMode="hidden">
                    <a:xfrm rot="2028410" flipH="1">
                      <a:off x="911" y="58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48" name="Group 60"/>
                  <p:cNvGrpSpPr>
                    <a:grpSpLocks/>
                  </p:cNvGrpSpPr>
                  <p:nvPr/>
                </p:nvGrpSpPr>
                <p:grpSpPr bwMode="auto">
                  <a:xfrm>
                    <a:off x="1120" y="300"/>
                    <a:ext cx="1693" cy="892"/>
                    <a:chOff x="1120" y="300"/>
                    <a:chExt cx="1693" cy="892"/>
                  </a:xfrm>
                </p:grpSpPr>
                <p:sp>
                  <p:nvSpPr>
                    <p:cNvPr id="24274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50" name="Freeform 62"/>
                    <p:cNvSpPr>
                      <a:spLocks/>
                    </p:cNvSpPr>
                    <p:nvPr/>
                  </p:nvSpPr>
                  <p:spPr bwMode="hidden">
                    <a:xfrm rot="2664424" flipH="1">
                      <a:off x="1120" y="300"/>
                      <a:ext cx="67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51" name="Group 63"/>
                  <p:cNvGrpSpPr>
                    <a:grpSpLocks/>
                  </p:cNvGrpSpPr>
                  <p:nvPr/>
                </p:nvGrpSpPr>
                <p:grpSpPr bwMode="auto">
                  <a:xfrm>
                    <a:off x="1707" y="76"/>
                    <a:ext cx="778" cy="1512"/>
                    <a:chOff x="1633" y="104"/>
                    <a:chExt cx="778" cy="1512"/>
                  </a:xfrm>
                </p:grpSpPr>
                <p:sp>
                  <p:nvSpPr>
                    <p:cNvPr id="242752" name="Freeform 64"/>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53" name="Freeform 65"/>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54" name="Group 66"/>
                  <p:cNvGrpSpPr>
                    <a:grpSpLocks/>
                  </p:cNvGrpSpPr>
                  <p:nvPr/>
                </p:nvGrpSpPr>
                <p:grpSpPr bwMode="auto">
                  <a:xfrm>
                    <a:off x="2009" y="0"/>
                    <a:ext cx="634" cy="1534"/>
                    <a:chOff x="1935" y="28"/>
                    <a:chExt cx="634" cy="1534"/>
                  </a:xfrm>
                </p:grpSpPr>
                <p:sp>
                  <p:nvSpPr>
                    <p:cNvPr id="242755" name="Freeform 67"/>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5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2757" name="Group 69"/>
                  <p:cNvGrpSpPr>
                    <a:grpSpLocks/>
                  </p:cNvGrpSpPr>
                  <p:nvPr/>
                </p:nvGrpSpPr>
                <p:grpSpPr bwMode="auto">
                  <a:xfrm>
                    <a:off x="2896" y="644"/>
                    <a:ext cx="1845" cy="566"/>
                    <a:chOff x="2822" y="672"/>
                    <a:chExt cx="1845" cy="566"/>
                  </a:xfrm>
                </p:grpSpPr>
                <p:sp>
                  <p:nvSpPr>
                    <p:cNvPr id="242758"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59" name="Freeform 71"/>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60" name="Group 72"/>
                  <p:cNvGrpSpPr>
                    <a:grpSpLocks/>
                  </p:cNvGrpSpPr>
                  <p:nvPr/>
                </p:nvGrpSpPr>
                <p:grpSpPr bwMode="auto">
                  <a:xfrm>
                    <a:off x="2757" y="417"/>
                    <a:ext cx="1781" cy="717"/>
                    <a:chOff x="2683" y="445"/>
                    <a:chExt cx="1781" cy="717"/>
                  </a:xfrm>
                </p:grpSpPr>
                <p:sp>
                  <p:nvSpPr>
                    <p:cNvPr id="24276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62" name="Freeform 74"/>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242763" name="Freeform 75"/>
                  <p:cNvSpPr>
                    <a:spLocks/>
                  </p:cNvSpPr>
                  <p:nvPr/>
                </p:nvSpPr>
                <p:spPr bwMode="hidden">
                  <a:xfrm rot="4578755" flipH="1">
                    <a:off x="2175" y="949"/>
                    <a:ext cx="1027" cy="14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242764"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242765" name="Group 77"/>
                  <p:cNvGrpSpPr>
                    <a:grpSpLocks/>
                  </p:cNvGrpSpPr>
                  <p:nvPr/>
                </p:nvGrpSpPr>
                <p:grpSpPr bwMode="auto">
                  <a:xfrm>
                    <a:off x="2874" y="13"/>
                    <a:ext cx="640" cy="1520"/>
                    <a:chOff x="2800" y="41"/>
                    <a:chExt cx="640" cy="1520"/>
                  </a:xfrm>
                </p:grpSpPr>
                <p:sp>
                  <p:nvSpPr>
                    <p:cNvPr id="242766"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67" name="Freeform 79"/>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68" name="Group 80"/>
                  <p:cNvGrpSpPr>
                    <a:grpSpLocks/>
                  </p:cNvGrpSpPr>
                  <p:nvPr/>
                </p:nvGrpSpPr>
                <p:grpSpPr bwMode="auto">
                  <a:xfrm>
                    <a:off x="3008" y="135"/>
                    <a:ext cx="1017" cy="1464"/>
                    <a:chOff x="2934" y="163"/>
                    <a:chExt cx="1017" cy="1464"/>
                  </a:xfrm>
                </p:grpSpPr>
                <p:sp>
                  <p:nvSpPr>
                    <p:cNvPr id="242769" name="Freeform 81"/>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70" name="Freeform 82"/>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71" name="Group 83"/>
                  <p:cNvGrpSpPr>
                    <a:grpSpLocks/>
                  </p:cNvGrpSpPr>
                  <p:nvPr/>
                </p:nvGrpSpPr>
                <p:grpSpPr bwMode="auto">
                  <a:xfrm>
                    <a:off x="2804" y="4"/>
                    <a:ext cx="243" cy="1448"/>
                    <a:chOff x="2730" y="32"/>
                    <a:chExt cx="243" cy="1448"/>
                  </a:xfrm>
                </p:grpSpPr>
                <p:sp>
                  <p:nvSpPr>
                    <p:cNvPr id="242772" name="Freeform 84"/>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73" name="Freeform 85"/>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2774" name="Group 86"/>
                  <p:cNvGrpSpPr>
                    <a:grpSpLocks/>
                  </p:cNvGrpSpPr>
                  <p:nvPr/>
                </p:nvGrpSpPr>
                <p:grpSpPr bwMode="auto">
                  <a:xfrm>
                    <a:off x="1017" y="1741"/>
                    <a:ext cx="1085" cy="2450"/>
                    <a:chOff x="943" y="1769"/>
                    <a:chExt cx="1085" cy="2450"/>
                  </a:xfrm>
                </p:grpSpPr>
                <p:sp>
                  <p:nvSpPr>
                    <p:cNvPr id="242775" name="Freeform 87"/>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76" name="Freeform 88"/>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77" name="Group 89"/>
                  <p:cNvGrpSpPr>
                    <a:grpSpLocks/>
                  </p:cNvGrpSpPr>
                  <p:nvPr/>
                </p:nvGrpSpPr>
                <p:grpSpPr bwMode="auto">
                  <a:xfrm>
                    <a:off x="1529" y="1908"/>
                    <a:ext cx="766" cy="2373"/>
                    <a:chOff x="1455" y="1936"/>
                    <a:chExt cx="766" cy="2373"/>
                  </a:xfrm>
                </p:grpSpPr>
                <p:sp>
                  <p:nvSpPr>
                    <p:cNvPr id="242778" name="Freeform 90"/>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79" name="Freeform 91"/>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80" name="Group 92"/>
                  <p:cNvGrpSpPr>
                    <a:grpSpLocks/>
                  </p:cNvGrpSpPr>
                  <p:nvPr/>
                </p:nvGrpSpPr>
                <p:grpSpPr bwMode="auto">
                  <a:xfrm rot="88588">
                    <a:off x="2061" y="1962"/>
                    <a:ext cx="459" cy="2329"/>
                    <a:chOff x="1956" y="1990"/>
                    <a:chExt cx="492" cy="2604"/>
                  </a:xfrm>
                </p:grpSpPr>
                <p:sp>
                  <p:nvSpPr>
                    <p:cNvPr id="242781" name="Freeform 93"/>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2782" name="Freeform 94"/>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83" name="Group 95"/>
                  <p:cNvGrpSpPr>
                    <a:grpSpLocks/>
                  </p:cNvGrpSpPr>
                  <p:nvPr/>
                </p:nvGrpSpPr>
                <p:grpSpPr bwMode="auto">
                  <a:xfrm>
                    <a:off x="3408" y="1689"/>
                    <a:ext cx="1125" cy="2426"/>
                    <a:chOff x="3334" y="1717"/>
                    <a:chExt cx="1125" cy="2426"/>
                  </a:xfrm>
                </p:grpSpPr>
                <p:sp>
                  <p:nvSpPr>
                    <p:cNvPr id="242784" name="Freeform 96"/>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2785" name="Freeform 97"/>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86" name="Group 98"/>
                  <p:cNvGrpSpPr>
                    <a:grpSpLocks/>
                  </p:cNvGrpSpPr>
                  <p:nvPr/>
                </p:nvGrpSpPr>
                <p:grpSpPr bwMode="auto">
                  <a:xfrm>
                    <a:off x="3255" y="1838"/>
                    <a:ext cx="883" cy="2426"/>
                    <a:chOff x="3181" y="1866"/>
                    <a:chExt cx="883" cy="2426"/>
                  </a:xfrm>
                </p:grpSpPr>
                <p:sp>
                  <p:nvSpPr>
                    <p:cNvPr id="242787" name="Freeform 99"/>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2788" name="Freeform 100"/>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2789" name="Group 101"/>
                  <p:cNvGrpSpPr>
                    <a:grpSpLocks/>
                  </p:cNvGrpSpPr>
                  <p:nvPr/>
                </p:nvGrpSpPr>
                <p:grpSpPr bwMode="auto">
                  <a:xfrm>
                    <a:off x="3080" y="1955"/>
                    <a:ext cx="619" cy="2386"/>
                    <a:chOff x="3006" y="1983"/>
                    <a:chExt cx="619" cy="2386"/>
                  </a:xfrm>
                </p:grpSpPr>
                <p:sp>
                  <p:nvSpPr>
                    <p:cNvPr id="242790" name="Freeform 102"/>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2791" name="Freeform 103"/>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242792" name="Group 104"/>
                  <p:cNvGrpSpPr>
                    <a:grpSpLocks/>
                  </p:cNvGrpSpPr>
                  <p:nvPr/>
                </p:nvGrpSpPr>
                <p:grpSpPr bwMode="auto">
                  <a:xfrm>
                    <a:off x="2893" y="2073"/>
                    <a:ext cx="405" cy="2219"/>
                    <a:chOff x="2819" y="2101"/>
                    <a:chExt cx="405" cy="2219"/>
                  </a:xfrm>
                </p:grpSpPr>
                <p:sp>
                  <p:nvSpPr>
                    <p:cNvPr id="242793" name="Freeform 105"/>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2794" name="Freeform 106"/>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242795" name="Group 107"/>
                  <p:cNvGrpSpPr>
                    <a:grpSpLocks/>
                  </p:cNvGrpSpPr>
                  <p:nvPr/>
                </p:nvGrpSpPr>
                <p:grpSpPr bwMode="auto">
                  <a:xfrm>
                    <a:off x="2372" y="2107"/>
                    <a:ext cx="426" cy="2185"/>
                    <a:chOff x="2287" y="2135"/>
                    <a:chExt cx="426" cy="2185"/>
                  </a:xfrm>
                </p:grpSpPr>
                <p:sp>
                  <p:nvSpPr>
                    <p:cNvPr id="242796" name="Freeform 108"/>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242797"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grpSp>
          <p:grpSp>
            <p:nvGrpSpPr>
              <p:cNvPr id="242798" name="Group 110"/>
              <p:cNvGrpSpPr>
                <a:grpSpLocks/>
              </p:cNvGrpSpPr>
              <p:nvPr/>
            </p:nvGrpSpPr>
            <p:grpSpPr bwMode="auto">
              <a:xfrm>
                <a:off x="74" y="313"/>
                <a:ext cx="5459" cy="3667"/>
                <a:chOff x="74" y="313"/>
                <a:chExt cx="5459" cy="3667"/>
              </a:xfrm>
            </p:grpSpPr>
            <p:grpSp>
              <p:nvGrpSpPr>
                <p:cNvPr id="242799" name="Group 111"/>
                <p:cNvGrpSpPr>
                  <a:grpSpLocks/>
                </p:cNvGrpSpPr>
                <p:nvPr/>
              </p:nvGrpSpPr>
              <p:grpSpPr bwMode="auto">
                <a:xfrm>
                  <a:off x="74" y="313"/>
                  <a:ext cx="5459" cy="3667"/>
                  <a:chOff x="74" y="313"/>
                  <a:chExt cx="5459" cy="3667"/>
                </a:xfrm>
              </p:grpSpPr>
              <p:sp>
                <p:nvSpPr>
                  <p:cNvPr id="242800"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242801"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242802"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242803"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242804"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242805"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242806" name="Freeform 118"/>
                  <p:cNvSpPr>
                    <a:spLocks/>
                  </p:cNvSpPr>
                  <p:nvPr/>
                </p:nvSpPr>
                <p:spPr bwMode="hidden">
                  <a:xfrm flipH="1">
                    <a:off x="1800"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grpSp>
            <p:sp>
              <p:nvSpPr>
                <p:cNvPr id="242807" name="Freeform 119"/>
                <p:cNvSpPr>
                  <a:spLocks/>
                </p:cNvSpPr>
                <p:nvPr/>
              </p:nvSpPr>
              <p:spPr bwMode="hidden">
                <a:xfrm rot="20253369">
                  <a:off x="3280" y="1529"/>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grpSp>
          <p:nvGrpSpPr>
            <p:cNvPr id="242808" name="Group 120"/>
            <p:cNvGrpSpPr>
              <a:grpSpLocks/>
            </p:cNvGrpSpPr>
            <p:nvPr/>
          </p:nvGrpSpPr>
          <p:grpSpPr bwMode="auto">
            <a:xfrm>
              <a:off x="1476" y="449"/>
              <a:ext cx="4038" cy="2966"/>
              <a:chOff x="210" y="337"/>
              <a:chExt cx="5198" cy="3818"/>
            </a:xfrm>
          </p:grpSpPr>
          <p:sp>
            <p:nvSpPr>
              <p:cNvPr id="242809"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2810"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242811"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242812"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242813"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242814"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242815" name="Freeform 127"/>
              <p:cNvSpPr>
                <a:spLocks/>
              </p:cNvSpPr>
              <p:nvPr/>
            </p:nvSpPr>
            <p:spPr bwMode="hidden">
              <a:xfrm>
                <a:off x="3301"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2816" name="Freeform 128"/>
              <p:cNvSpPr>
                <a:spLocks/>
              </p:cNvSpPr>
              <p:nvPr/>
            </p:nvSpPr>
            <p:spPr bwMode="hidden">
              <a:xfrm rot="19660755" flipV="1">
                <a:off x="2546" y="2150"/>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242817" name="Freeform 129"/>
              <p:cNvSpPr>
                <a:spLocks/>
              </p:cNvSpPr>
              <p:nvPr/>
            </p:nvSpPr>
            <p:spPr bwMode="hidden">
              <a:xfrm flipH="1">
                <a:off x="489" y="2504"/>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2818"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2819" name="Freeform 131"/>
              <p:cNvSpPr>
                <a:spLocks/>
              </p:cNvSpPr>
              <p:nvPr/>
            </p:nvSpPr>
            <p:spPr bwMode="hidden">
              <a:xfrm>
                <a:off x="4401" y="2280"/>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2820"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2821" name="Freeform 133"/>
              <p:cNvSpPr>
                <a:spLocks/>
              </p:cNvSpPr>
              <p:nvPr/>
            </p:nvSpPr>
            <p:spPr bwMode="hidden">
              <a:xfrm>
                <a:off x="3934" y="337"/>
                <a:ext cx="663"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2822" name="Freeform 134"/>
              <p:cNvSpPr>
                <a:spLocks/>
              </p:cNvSpPr>
              <p:nvPr/>
            </p:nvSpPr>
            <p:spPr bwMode="hidden">
              <a:xfrm rot="1346631" flipH="1">
                <a:off x="1702" y="1506"/>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242823"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242824"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242825" name="Rectangle 137"/>
          <p:cNvSpPr>
            <a:spLocks noGrp="1" noChangeArrowheads="1"/>
          </p:cNvSpPr>
          <p:nvPr>
            <p:ph type="dt" sz="quarter" idx="2"/>
          </p:nvPr>
        </p:nvSpPr>
        <p:spPr/>
        <p:txBody>
          <a:bodyPr/>
          <a:lstStyle>
            <a:lvl1pPr>
              <a:defRPr/>
            </a:lvl1pPr>
          </a:lstStyle>
          <a:p>
            <a:endParaRPr lang="en-US"/>
          </a:p>
        </p:txBody>
      </p:sp>
      <p:sp>
        <p:nvSpPr>
          <p:cNvPr id="242826" name="Rectangle 138"/>
          <p:cNvSpPr>
            <a:spLocks noGrp="1" noChangeArrowheads="1"/>
          </p:cNvSpPr>
          <p:nvPr>
            <p:ph type="ftr" sz="quarter" idx="3"/>
          </p:nvPr>
        </p:nvSpPr>
        <p:spPr/>
        <p:txBody>
          <a:bodyPr/>
          <a:lstStyle>
            <a:lvl1pPr>
              <a:defRPr/>
            </a:lvl1pPr>
          </a:lstStyle>
          <a:p>
            <a:endParaRPr lang="en-US"/>
          </a:p>
        </p:txBody>
      </p:sp>
      <p:sp>
        <p:nvSpPr>
          <p:cNvPr id="242827" name="Rectangle 139"/>
          <p:cNvSpPr>
            <a:spLocks noGrp="1" noChangeArrowheads="1"/>
          </p:cNvSpPr>
          <p:nvPr>
            <p:ph type="sldNum" sz="quarter" idx="4"/>
          </p:nvPr>
        </p:nvSpPr>
        <p:spPr/>
        <p:txBody>
          <a:bodyPr/>
          <a:lstStyle>
            <a:lvl1pPr>
              <a:defRPr/>
            </a:lvl1pPr>
          </a:lstStyle>
          <a:p>
            <a:fld id="{92C6AEEA-F437-4058-8833-10C0C8161C3F}" type="slidenum">
              <a:rPr lang="en-US"/>
              <a:pPr/>
              <a:t>‹#›</a:t>
            </a:fld>
            <a:endParaRPr lang="en-US"/>
          </a:p>
        </p:txBody>
      </p:sp>
    </p:spTree>
  </p:cSld>
  <p:clrMapOvr>
    <a:masterClrMapping/>
  </p:clrMapOvr>
  <p:transition spd="slow"/>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E323CE-C522-4E38-ACED-6D1E493FACB7}" type="slidenum">
              <a:rPr lang="en-US"/>
              <a:pPr/>
              <a:t>‹#›</a:t>
            </a:fld>
            <a:endParaRPr lang="en-US"/>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54BB047-1086-4E2E-99B6-DE31AA353D3C}" type="slidenum">
              <a:rPr lang="en-US"/>
              <a:pPr/>
              <a:t>‹#›</a:t>
            </a:fld>
            <a:endParaRPr lang="en-US"/>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F7E8DF9-8BE6-47D6-B0B9-E3A0FDD69FD8}" type="slidenum">
              <a:rPr lang="en-US"/>
              <a:pPr/>
              <a:t>‹#›</a:t>
            </a:fld>
            <a:endParaRPr lang="en-US"/>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1DF7E2A-BBC1-465E-A27A-2A2ED337EB99}" type="slidenum">
              <a:rPr lang="en-US"/>
              <a:pPr/>
              <a:t>‹#›</a:t>
            </a:fld>
            <a:endParaRPr lang="en-US"/>
          </a:p>
        </p:txBody>
      </p:sp>
    </p:spTree>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1B9293C-4BC4-4044-A447-1ACDA935EDBC}" type="slidenum">
              <a:rPr lang="en-US"/>
              <a:pPr/>
              <a:t>‹#›</a:t>
            </a:fld>
            <a:endParaRPr lang="en-US"/>
          </a:p>
        </p:txBody>
      </p:sp>
    </p:spTree>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BBD1799-5A6A-4025-9FE9-BBAA7E1FB453}" type="slidenum">
              <a:rPr lang="en-US"/>
              <a:pPr/>
              <a:t>‹#›</a:t>
            </a:fld>
            <a:endParaRPr lang="en-US"/>
          </a:p>
        </p:txBody>
      </p:sp>
    </p:spTree>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84DDA61-B306-4611-B789-2B5ED4531E86}" type="slidenum">
              <a:rPr lang="en-US"/>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573903D-93B7-4D84-BF41-EA919FD2C1A5}" type="slidenum">
              <a:rPr lang="en-US" altLang="en-US"/>
              <a:pPr/>
              <a:t>‹#›</a:t>
            </a:fld>
            <a:endParaRPr lang="en-US" altLang="en-US"/>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CFD7EE3-2502-49AA-95E4-9B2E6A4FEDB1}" type="slidenum">
              <a:rPr lang="en-US"/>
              <a:pPr/>
              <a:t>‹#›</a:t>
            </a:fld>
            <a:endParaRPr lang="en-US"/>
          </a:p>
        </p:txBody>
      </p:sp>
    </p:spTree>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7C11FA-618E-4CBC-8A78-2DAF6FEE62A6}" type="slidenum">
              <a:rPr lang="en-US"/>
              <a:pPr/>
              <a:t>‹#›</a:t>
            </a:fld>
            <a:endParaRPr lang="en-US"/>
          </a:p>
        </p:txBody>
      </p:sp>
    </p:spTree>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1625"/>
            <a:ext cx="1943100" cy="5794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1625"/>
            <a:ext cx="5676900" cy="5794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02FD52C-28A5-46D2-8591-A1FD90E2EBF7}" type="slidenum">
              <a:rPr lang="en-US"/>
              <a:pPr/>
              <a:t>‹#›</a:t>
            </a:fld>
            <a:endParaRPr lang="en-US"/>
          </a:p>
        </p:txBody>
      </p:sp>
    </p:spTree>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45762" name="Group 2"/>
          <p:cNvGrpSpPr>
            <a:grpSpLocks/>
          </p:cNvGrpSpPr>
          <p:nvPr/>
        </p:nvGrpSpPr>
        <p:grpSpPr bwMode="auto">
          <a:xfrm>
            <a:off x="-6350" y="20638"/>
            <a:ext cx="9144000" cy="6858000"/>
            <a:chOff x="0" y="0"/>
            <a:chExt cx="5760" cy="4320"/>
          </a:xfrm>
        </p:grpSpPr>
        <p:sp>
          <p:nvSpPr>
            <p:cNvPr id="24576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24576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US"/>
            </a:p>
          </p:txBody>
        </p:sp>
      </p:grpSp>
      <p:sp>
        <p:nvSpPr>
          <p:cNvPr id="245765"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245766" name="Group 6"/>
          <p:cNvGrpSpPr>
            <a:grpSpLocks/>
          </p:cNvGrpSpPr>
          <p:nvPr/>
        </p:nvGrpSpPr>
        <p:grpSpPr bwMode="auto">
          <a:xfrm>
            <a:off x="-1588" y="6034088"/>
            <a:ext cx="7845426" cy="850900"/>
            <a:chOff x="0" y="3792"/>
            <a:chExt cx="4942" cy="536"/>
          </a:xfrm>
        </p:grpSpPr>
        <p:sp>
          <p:nvSpPr>
            <p:cNvPr id="24576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US"/>
            </a:p>
          </p:txBody>
        </p:sp>
        <p:grpSp>
          <p:nvGrpSpPr>
            <p:cNvPr id="245768" name="Group 8"/>
            <p:cNvGrpSpPr>
              <a:grpSpLocks/>
            </p:cNvGrpSpPr>
            <p:nvPr userDrawn="1"/>
          </p:nvGrpSpPr>
          <p:grpSpPr bwMode="auto">
            <a:xfrm>
              <a:off x="2486" y="3792"/>
              <a:ext cx="2456" cy="536"/>
              <a:chOff x="2486" y="3792"/>
              <a:chExt cx="2456" cy="536"/>
            </a:xfrm>
          </p:grpSpPr>
          <p:sp>
            <p:nvSpPr>
              <p:cNvPr id="245769"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endParaRPr lang="en-US"/>
              </a:p>
            </p:txBody>
          </p:sp>
          <p:sp>
            <p:nvSpPr>
              <p:cNvPr id="24577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US"/>
              </a:p>
            </p:txBody>
          </p:sp>
          <p:sp>
            <p:nvSpPr>
              <p:cNvPr id="24577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US"/>
              </a:p>
            </p:txBody>
          </p:sp>
          <p:sp>
            <p:nvSpPr>
              <p:cNvPr id="24577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US"/>
              </a:p>
            </p:txBody>
          </p:sp>
          <p:sp>
            <p:nvSpPr>
              <p:cNvPr id="24577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US"/>
              </a:p>
            </p:txBody>
          </p:sp>
        </p:grpSp>
        <p:sp>
          <p:nvSpPr>
            <p:cNvPr id="24577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US"/>
            </a:p>
          </p:txBody>
        </p:sp>
      </p:grpSp>
      <p:grpSp>
        <p:nvGrpSpPr>
          <p:cNvPr id="245775" name="Group 15"/>
          <p:cNvGrpSpPr>
            <a:grpSpLocks/>
          </p:cNvGrpSpPr>
          <p:nvPr/>
        </p:nvGrpSpPr>
        <p:grpSpPr bwMode="auto">
          <a:xfrm>
            <a:off x="627063" y="6021388"/>
            <a:ext cx="5684837" cy="849312"/>
            <a:chOff x="395" y="3793"/>
            <a:chExt cx="3581" cy="535"/>
          </a:xfrm>
        </p:grpSpPr>
        <p:sp>
          <p:nvSpPr>
            <p:cNvPr id="245776"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US"/>
            </a:p>
          </p:txBody>
        </p:sp>
        <p:sp>
          <p:nvSpPr>
            <p:cNvPr id="245777"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US"/>
            </a:p>
          </p:txBody>
        </p:sp>
        <p:sp>
          <p:nvSpPr>
            <p:cNvPr id="245778"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US"/>
            </a:p>
          </p:txBody>
        </p:sp>
        <p:sp>
          <p:nvSpPr>
            <p:cNvPr id="245779"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US"/>
            </a:p>
          </p:txBody>
        </p:sp>
        <p:sp>
          <p:nvSpPr>
            <p:cNvPr id="245780"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US"/>
            </a:p>
          </p:txBody>
        </p:sp>
        <p:sp>
          <p:nvSpPr>
            <p:cNvPr id="245781"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US"/>
            </a:p>
          </p:txBody>
        </p:sp>
      </p:grpSp>
      <p:sp>
        <p:nvSpPr>
          <p:cNvPr id="24578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24578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5784" name="Rectangle 24"/>
          <p:cNvSpPr>
            <a:spLocks noGrp="1" noChangeArrowheads="1"/>
          </p:cNvSpPr>
          <p:nvPr>
            <p:ph type="dt" sz="quarter" idx="2"/>
          </p:nvPr>
        </p:nvSpPr>
        <p:spPr/>
        <p:txBody>
          <a:bodyPr/>
          <a:lstStyle>
            <a:lvl1pPr>
              <a:defRPr/>
            </a:lvl1pPr>
          </a:lstStyle>
          <a:p>
            <a:endParaRPr lang="en-US"/>
          </a:p>
        </p:txBody>
      </p:sp>
      <p:sp>
        <p:nvSpPr>
          <p:cNvPr id="245785" name="Rectangle 25"/>
          <p:cNvSpPr>
            <a:spLocks noGrp="1" noChangeArrowheads="1"/>
          </p:cNvSpPr>
          <p:nvPr>
            <p:ph type="sldNum" sz="quarter" idx="4"/>
          </p:nvPr>
        </p:nvSpPr>
        <p:spPr/>
        <p:txBody>
          <a:bodyPr/>
          <a:lstStyle>
            <a:lvl1pPr>
              <a:defRPr/>
            </a:lvl1pPr>
          </a:lstStyle>
          <a:p>
            <a:fld id="{8D30FF77-219A-41C9-A57A-B600961268A6}" type="slidenum">
              <a:rPr lang="en-US"/>
              <a:pPr/>
              <a:t>‹#›</a:t>
            </a:fld>
            <a:endParaRPr lang="en-US"/>
          </a:p>
        </p:txBody>
      </p:sp>
      <p:sp>
        <p:nvSpPr>
          <p:cNvPr id="245786" name="Rectangle 26"/>
          <p:cNvSpPr>
            <a:spLocks noGrp="1" noChangeArrowheads="1"/>
          </p:cNvSpPr>
          <p:nvPr>
            <p:ph type="ftr" sz="quarter" idx="3"/>
          </p:nvPr>
        </p:nvSpPr>
        <p:spPr/>
        <p:txBody>
          <a:bodyPr/>
          <a:lstStyle>
            <a:lvl1pPr>
              <a:defRPr/>
            </a:lvl1pPr>
          </a:lstStyle>
          <a:p>
            <a:endParaRPr lang="en-US"/>
          </a:p>
        </p:txBody>
      </p:sp>
    </p:spTree>
  </p:cSld>
  <p:clrMapOvr>
    <a:masterClrMapping/>
  </p:clrMapOvr>
  <p:transition spd="slow"/>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190319-DB14-4D78-BF54-3481C77DA169}" type="slidenum">
              <a:rPr lang="en-US"/>
              <a:pPr/>
              <a:t>‹#›</a:t>
            </a:fld>
            <a:endParaRPr lang="en-US"/>
          </a:p>
        </p:txBody>
      </p:sp>
    </p:spTree>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58D85B3-A142-48EA-826C-81C9F891BE17}" type="slidenum">
              <a:rPr lang="en-US"/>
              <a:pPr/>
              <a:t>‹#›</a:t>
            </a:fld>
            <a:endParaRPr lang="en-US"/>
          </a:p>
        </p:txBody>
      </p:sp>
    </p:spTree>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4E8C2CF-90A7-4ED6-B4E7-889C73CBAA01}" type="slidenum">
              <a:rPr lang="en-US"/>
              <a:pPr/>
              <a:t>‹#›</a:t>
            </a:fld>
            <a:endParaRPr lang="en-US"/>
          </a:p>
        </p:txBody>
      </p:sp>
    </p:spTree>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E4A42D1-1A90-4DD8-AE37-8FA0F5D7CB47}" type="slidenum">
              <a:rPr lang="en-US"/>
              <a:pPr/>
              <a:t>‹#›</a:t>
            </a:fld>
            <a:endParaRPr lang="en-US"/>
          </a:p>
        </p:txBody>
      </p:sp>
    </p:spTree>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E75464C-4A6C-429B-B987-C0D8E3738923}" type="slidenum">
              <a:rPr lang="en-US"/>
              <a:pPr/>
              <a:t>‹#›</a:t>
            </a:fld>
            <a:endParaRPr lang="en-US"/>
          </a:p>
        </p:txBody>
      </p:sp>
    </p:spTree>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A340C6C-2A04-4B8A-ADFD-8926427DFF01}" type="slidenum">
              <a:rPr lang="en-US"/>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6FBC07E-DB40-4F80-AC4B-5DA495AF189F}" type="slidenum">
              <a:rPr lang="en-US" altLang="en-US"/>
              <a:pPr/>
              <a:t>‹#›</a:t>
            </a:fld>
            <a:endParaRPr lang="en-US" altLang="en-US"/>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A7EDB7-3AA3-4698-982B-F9433835AA10}" type="slidenum">
              <a:rPr lang="en-US"/>
              <a:pPr/>
              <a:t>‹#›</a:t>
            </a:fld>
            <a:endParaRPr lang="en-US"/>
          </a:p>
        </p:txBody>
      </p:sp>
    </p:spTree>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9B9CAAA-1864-42F1-A078-18472D345B79}" type="slidenum">
              <a:rPr lang="en-US"/>
              <a:pPr/>
              <a:t>‹#›</a:t>
            </a:fld>
            <a:endParaRPr lang="en-US"/>
          </a:p>
        </p:txBody>
      </p:sp>
    </p:spTree>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5B98D3-F5D8-4B2F-BEB3-3EF5325E645F}" type="slidenum">
              <a:rPr lang="en-US"/>
              <a:pPr/>
              <a:t>‹#›</a:t>
            </a:fld>
            <a:endParaRPr lang="en-US"/>
          </a:p>
        </p:txBody>
      </p:sp>
    </p:spTree>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9153F41-F767-409A-A59E-EF3BA64D50FA}" type="slidenum">
              <a:rPr lang="en-US"/>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BEB7552-A8F7-4D10-B3A8-665E1E365ECA}" type="slidenum">
              <a:rPr lang="en-US" altLang="en-US"/>
              <a:pPr/>
              <a:t>‹#›</a:t>
            </a:fld>
            <a:endParaRPr lang="en-US" alt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6319CFA-B9FA-4D04-B04A-595421F0BFAD}" type="slidenum">
              <a:rPr lang="en-US" altLang="en-US"/>
              <a:pPr/>
              <a:t>‹#›</a:t>
            </a:fld>
            <a:endParaRPr lang="en-US" alt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06D38F6-051C-44DA-BEA9-1F9C75296427}" type="slidenum">
              <a:rPr lang="en-US" altLang="en-US"/>
              <a:pPr/>
              <a:t>‹#›</a:t>
            </a:fld>
            <a:endParaRPr lang="en-US" alt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02466A02-8B01-450B-871B-CEAAFC75420D}" type="slidenum">
              <a:rPr lang="en-US" altLang="en-US"/>
              <a:pPr/>
              <a:t>‹#›</a:t>
            </a:fld>
            <a:endParaRPr lang="en-US" alt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40AFDD3-4061-4997-BB2C-77533FB62A27}" type="slidenum">
              <a:rPr lang="en-US" altLang="en-US"/>
              <a:pPr/>
              <a:t>‹#›</a:t>
            </a:fld>
            <a:endParaRPr lang="en-US" alt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0213BBE-0EDF-4893-A368-6A62E8A3E5B4}" type="slidenum">
              <a:rPr lang="en-US" altLang="en-US"/>
              <a:pPr/>
              <a:t>‹#›</a:t>
            </a:fld>
            <a:endParaRPr lang="en-US" alt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2755"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275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en-US" altLang="en-US"/>
          </a:p>
        </p:txBody>
      </p:sp>
      <p:sp>
        <p:nvSpPr>
          <p:cNvPr id="20275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en-US" altLang="en-US"/>
          </a:p>
        </p:txBody>
      </p:sp>
      <p:sp>
        <p:nvSpPr>
          <p:cNvPr id="20275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F9E8C50B-29E4-4F1A-BE81-C3570B1412E2}" type="slidenum">
              <a:rPr lang="en-US" altLang="en-US"/>
              <a:pPr/>
              <a:t>‹#›</a:t>
            </a:fld>
            <a:endParaRPr lang="en-US" altLang="en-US"/>
          </a:p>
        </p:txBody>
      </p:sp>
      <p:sp>
        <p:nvSpPr>
          <p:cNvPr id="202759"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20276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4"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ransition spd="slow"/>
  <p:timing>
    <p:tnLst>
      <p:par>
        <p:cTn id="1" dur="indefinite" restart="never" nodeType="tmRoot"/>
      </p:par>
    </p:tnLst>
  </p:timing>
  <p:hf hdr="0" ft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1666" name="Group 2"/>
          <p:cNvGrpSpPr>
            <a:grpSpLocks/>
          </p:cNvGrpSpPr>
          <p:nvPr/>
        </p:nvGrpSpPr>
        <p:grpSpPr bwMode="auto">
          <a:xfrm>
            <a:off x="6303963" y="0"/>
            <a:ext cx="2840037" cy="3254375"/>
            <a:chOff x="3115" y="0"/>
            <a:chExt cx="2170" cy="2486"/>
          </a:xfrm>
        </p:grpSpPr>
        <p:grpSp>
          <p:nvGrpSpPr>
            <p:cNvPr id="241667" name="Group 3"/>
            <p:cNvGrpSpPr>
              <a:grpSpLocks/>
            </p:cNvGrpSpPr>
            <p:nvPr/>
          </p:nvGrpSpPr>
          <p:grpSpPr bwMode="auto">
            <a:xfrm>
              <a:off x="4080" y="1910"/>
              <a:ext cx="768" cy="576"/>
              <a:chOff x="0" y="0"/>
              <a:chExt cx="768" cy="576"/>
            </a:xfrm>
          </p:grpSpPr>
          <p:sp>
            <p:nvSpPr>
              <p:cNvPr id="241668"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1669"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1670" name="Group 6"/>
            <p:cNvGrpSpPr>
              <a:grpSpLocks/>
            </p:cNvGrpSpPr>
            <p:nvPr/>
          </p:nvGrpSpPr>
          <p:grpSpPr bwMode="auto">
            <a:xfrm>
              <a:off x="4257" y="1103"/>
              <a:ext cx="768" cy="576"/>
              <a:chOff x="0" y="0"/>
              <a:chExt cx="768" cy="576"/>
            </a:xfrm>
          </p:grpSpPr>
          <p:sp>
            <p:nvSpPr>
              <p:cNvPr id="241671"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1672"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1673" name="Group 9"/>
            <p:cNvGrpSpPr>
              <a:grpSpLocks/>
            </p:cNvGrpSpPr>
            <p:nvPr/>
          </p:nvGrpSpPr>
          <p:grpSpPr bwMode="auto">
            <a:xfrm>
              <a:off x="3134" y="0"/>
              <a:ext cx="768" cy="576"/>
              <a:chOff x="0" y="0"/>
              <a:chExt cx="768" cy="576"/>
            </a:xfrm>
          </p:grpSpPr>
          <p:sp>
            <p:nvSpPr>
              <p:cNvPr id="24167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1675"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1676" name="Group 12"/>
            <p:cNvGrpSpPr>
              <a:grpSpLocks/>
            </p:cNvGrpSpPr>
            <p:nvPr/>
          </p:nvGrpSpPr>
          <p:grpSpPr bwMode="auto">
            <a:xfrm>
              <a:off x="3115" y="0"/>
              <a:ext cx="2170" cy="1702"/>
              <a:chOff x="3115" y="0"/>
              <a:chExt cx="2170" cy="1702"/>
            </a:xfrm>
          </p:grpSpPr>
          <p:grpSp>
            <p:nvGrpSpPr>
              <p:cNvPr id="241677" name="Group 13"/>
              <p:cNvGrpSpPr>
                <a:grpSpLocks/>
              </p:cNvGrpSpPr>
              <p:nvPr/>
            </p:nvGrpSpPr>
            <p:grpSpPr bwMode="auto">
              <a:xfrm>
                <a:off x="3640" y="308"/>
                <a:ext cx="1145" cy="844"/>
                <a:chOff x="1265" y="814"/>
                <a:chExt cx="2919" cy="2151"/>
              </a:xfrm>
            </p:grpSpPr>
            <p:sp>
              <p:nvSpPr>
                <p:cNvPr id="241678"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241679"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241680" name="Group 16"/>
              <p:cNvGrpSpPr>
                <a:grpSpLocks/>
              </p:cNvGrpSpPr>
              <p:nvPr/>
            </p:nvGrpSpPr>
            <p:grpSpPr bwMode="auto">
              <a:xfrm>
                <a:off x="3115" y="0"/>
                <a:ext cx="2145" cy="1702"/>
                <a:chOff x="3115" y="0"/>
                <a:chExt cx="2145" cy="1702"/>
              </a:xfrm>
            </p:grpSpPr>
            <p:grpSp>
              <p:nvGrpSpPr>
                <p:cNvPr id="241681" name="Group 17"/>
                <p:cNvGrpSpPr>
                  <a:grpSpLocks/>
                </p:cNvGrpSpPr>
                <p:nvPr/>
              </p:nvGrpSpPr>
              <p:grpSpPr bwMode="auto">
                <a:xfrm>
                  <a:off x="4505" y="589"/>
                  <a:ext cx="493" cy="912"/>
                  <a:chOff x="3471" y="1530"/>
                  <a:chExt cx="1258" cy="2327"/>
                </a:xfrm>
              </p:grpSpPr>
              <p:sp>
                <p:nvSpPr>
                  <p:cNvPr id="241682" name="Freeform 18"/>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1683" name="Freeform 19"/>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684" name="Group 20"/>
                <p:cNvGrpSpPr>
                  <a:grpSpLocks/>
                </p:cNvGrpSpPr>
                <p:nvPr/>
              </p:nvGrpSpPr>
              <p:grpSpPr bwMode="auto">
                <a:xfrm>
                  <a:off x="4267" y="781"/>
                  <a:ext cx="966" cy="522"/>
                  <a:chOff x="2864" y="2019"/>
                  <a:chExt cx="2463" cy="1332"/>
                </a:xfrm>
              </p:grpSpPr>
              <p:sp>
                <p:nvSpPr>
                  <p:cNvPr id="241685" name="Freeform 21"/>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686" name="Freeform 22"/>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687" name="Group 23"/>
                <p:cNvGrpSpPr>
                  <a:grpSpLocks/>
                </p:cNvGrpSpPr>
                <p:nvPr/>
              </p:nvGrpSpPr>
              <p:grpSpPr bwMode="auto">
                <a:xfrm>
                  <a:off x="4280" y="707"/>
                  <a:ext cx="971" cy="417"/>
                  <a:chOff x="2897" y="1832"/>
                  <a:chExt cx="2477" cy="1064"/>
                </a:xfrm>
              </p:grpSpPr>
              <p:sp>
                <p:nvSpPr>
                  <p:cNvPr id="241688" name="Freeform 24"/>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689" name="Freeform 25"/>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690" name="Group 26"/>
                <p:cNvGrpSpPr>
                  <a:grpSpLocks/>
                </p:cNvGrpSpPr>
                <p:nvPr/>
              </p:nvGrpSpPr>
              <p:grpSpPr bwMode="auto">
                <a:xfrm>
                  <a:off x="4291" y="630"/>
                  <a:ext cx="969" cy="364"/>
                  <a:chOff x="2924" y="1636"/>
                  <a:chExt cx="2472" cy="927"/>
                </a:xfrm>
              </p:grpSpPr>
              <p:sp>
                <p:nvSpPr>
                  <p:cNvPr id="241691" name="Freeform 27"/>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692" name="Freeform 28"/>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693" name="Group 29"/>
                <p:cNvGrpSpPr>
                  <a:grpSpLocks/>
                </p:cNvGrpSpPr>
                <p:nvPr/>
              </p:nvGrpSpPr>
              <p:grpSpPr bwMode="auto">
                <a:xfrm>
                  <a:off x="4304" y="543"/>
                  <a:ext cx="918" cy="258"/>
                  <a:chOff x="2958" y="1414"/>
                  <a:chExt cx="2342" cy="657"/>
                </a:xfrm>
              </p:grpSpPr>
              <p:sp>
                <p:nvSpPr>
                  <p:cNvPr id="241694" name="Freeform 30"/>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695" name="Freeform 31"/>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696" name="Group 32"/>
                <p:cNvGrpSpPr>
                  <a:grpSpLocks/>
                </p:cNvGrpSpPr>
                <p:nvPr/>
              </p:nvGrpSpPr>
              <p:grpSpPr bwMode="auto">
                <a:xfrm>
                  <a:off x="4314" y="487"/>
                  <a:ext cx="843" cy="134"/>
                  <a:chOff x="2983" y="1269"/>
                  <a:chExt cx="2150" cy="343"/>
                </a:xfrm>
              </p:grpSpPr>
              <p:sp>
                <p:nvSpPr>
                  <p:cNvPr id="241697" name="Freeform 33"/>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698" name="Freeform 34"/>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699" name="Group 35"/>
                <p:cNvGrpSpPr>
                  <a:grpSpLocks/>
                </p:cNvGrpSpPr>
                <p:nvPr/>
              </p:nvGrpSpPr>
              <p:grpSpPr bwMode="auto">
                <a:xfrm>
                  <a:off x="4296" y="349"/>
                  <a:ext cx="737" cy="167"/>
                  <a:chOff x="2938" y="917"/>
                  <a:chExt cx="1879" cy="427"/>
                </a:xfrm>
              </p:grpSpPr>
              <p:sp>
                <p:nvSpPr>
                  <p:cNvPr id="241700" name="Freeform 36"/>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01" name="Freeform 37"/>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702" name="Group 38"/>
                <p:cNvGrpSpPr>
                  <a:grpSpLocks/>
                </p:cNvGrpSpPr>
                <p:nvPr/>
              </p:nvGrpSpPr>
              <p:grpSpPr bwMode="auto">
                <a:xfrm>
                  <a:off x="3394" y="637"/>
                  <a:ext cx="493" cy="912"/>
                  <a:chOff x="637" y="1653"/>
                  <a:chExt cx="1257" cy="2326"/>
                </a:xfrm>
              </p:grpSpPr>
              <p:sp>
                <p:nvSpPr>
                  <p:cNvPr id="241703" name="Freeform 39"/>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04" name="Freeform 40"/>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05" name="Group 41"/>
                <p:cNvGrpSpPr>
                  <a:grpSpLocks/>
                </p:cNvGrpSpPr>
                <p:nvPr/>
              </p:nvGrpSpPr>
              <p:grpSpPr bwMode="auto">
                <a:xfrm>
                  <a:off x="3142" y="850"/>
                  <a:ext cx="966" cy="522"/>
                  <a:chOff x="-5" y="2196"/>
                  <a:chExt cx="2463" cy="1332"/>
                </a:xfrm>
              </p:grpSpPr>
              <p:sp>
                <p:nvSpPr>
                  <p:cNvPr id="241706" name="Freeform 42"/>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07" name="Freeform 43"/>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08" name="Group 44"/>
                <p:cNvGrpSpPr>
                  <a:grpSpLocks/>
                </p:cNvGrpSpPr>
                <p:nvPr/>
              </p:nvGrpSpPr>
              <p:grpSpPr bwMode="auto">
                <a:xfrm>
                  <a:off x="3124" y="777"/>
                  <a:ext cx="971" cy="417"/>
                  <a:chOff x="-52" y="2009"/>
                  <a:chExt cx="2477" cy="1064"/>
                </a:xfrm>
              </p:grpSpPr>
              <p:sp>
                <p:nvSpPr>
                  <p:cNvPr id="241709" name="Freeform 45"/>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10" name="Freeform 46"/>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11" name="Group 47"/>
                <p:cNvGrpSpPr>
                  <a:grpSpLocks/>
                </p:cNvGrpSpPr>
                <p:nvPr/>
              </p:nvGrpSpPr>
              <p:grpSpPr bwMode="auto">
                <a:xfrm>
                  <a:off x="3115" y="700"/>
                  <a:ext cx="969" cy="363"/>
                  <a:chOff x="-74" y="1813"/>
                  <a:chExt cx="2472" cy="927"/>
                </a:xfrm>
              </p:grpSpPr>
              <p:sp>
                <p:nvSpPr>
                  <p:cNvPr id="241712" name="Freeform 48"/>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13" name="Freeform 49"/>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14" name="Group 50"/>
                <p:cNvGrpSpPr>
                  <a:grpSpLocks/>
                </p:cNvGrpSpPr>
                <p:nvPr/>
              </p:nvGrpSpPr>
              <p:grpSpPr bwMode="auto">
                <a:xfrm>
                  <a:off x="3153" y="613"/>
                  <a:ext cx="918" cy="257"/>
                  <a:chOff x="22" y="1591"/>
                  <a:chExt cx="2342" cy="657"/>
                </a:xfrm>
              </p:grpSpPr>
              <p:sp>
                <p:nvSpPr>
                  <p:cNvPr id="241715" name="Freeform 51"/>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16" name="Freeform 52"/>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17" name="Group 53"/>
                <p:cNvGrpSpPr>
                  <a:grpSpLocks/>
                </p:cNvGrpSpPr>
                <p:nvPr/>
              </p:nvGrpSpPr>
              <p:grpSpPr bwMode="auto">
                <a:xfrm>
                  <a:off x="3218" y="556"/>
                  <a:ext cx="843" cy="134"/>
                  <a:chOff x="189" y="1446"/>
                  <a:chExt cx="2150" cy="343"/>
                </a:xfrm>
              </p:grpSpPr>
              <p:sp>
                <p:nvSpPr>
                  <p:cNvPr id="241718" name="Freeform 54"/>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19" name="Freeform 55"/>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20" name="Group 56"/>
                <p:cNvGrpSpPr>
                  <a:grpSpLocks/>
                </p:cNvGrpSpPr>
                <p:nvPr/>
              </p:nvGrpSpPr>
              <p:grpSpPr bwMode="auto">
                <a:xfrm>
                  <a:off x="3342" y="418"/>
                  <a:ext cx="737" cy="167"/>
                  <a:chOff x="505" y="1094"/>
                  <a:chExt cx="1879" cy="427"/>
                </a:xfrm>
              </p:grpSpPr>
              <p:sp>
                <p:nvSpPr>
                  <p:cNvPr id="241721" name="Freeform 57"/>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22" name="Freeform 58"/>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23" name="Group 59"/>
                <p:cNvGrpSpPr>
                  <a:grpSpLocks/>
                </p:cNvGrpSpPr>
                <p:nvPr/>
              </p:nvGrpSpPr>
              <p:grpSpPr bwMode="auto">
                <a:xfrm>
                  <a:off x="3386" y="341"/>
                  <a:ext cx="725" cy="218"/>
                  <a:chOff x="616" y="899"/>
                  <a:chExt cx="1850" cy="554"/>
                </a:xfrm>
              </p:grpSpPr>
              <p:sp>
                <p:nvSpPr>
                  <p:cNvPr id="241724" name="Freeform 60"/>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25" name="Freeform 61"/>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26" name="Group 62"/>
                <p:cNvGrpSpPr>
                  <a:grpSpLocks/>
                </p:cNvGrpSpPr>
                <p:nvPr/>
              </p:nvGrpSpPr>
              <p:grpSpPr bwMode="auto">
                <a:xfrm>
                  <a:off x="3472" y="231"/>
                  <a:ext cx="693" cy="291"/>
                  <a:chOff x="3472" y="231"/>
                  <a:chExt cx="693" cy="291"/>
                </a:xfrm>
              </p:grpSpPr>
              <p:sp>
                <p:nvSpPr>
                  <p:cNvPr id="241727" name="Freeform 63"/>
                  <p:cNvSpPr>
                    <a:spLocks/>
                  </p:cNvSpPr>
                  <p:nvPr/>
                </p:nvSpPr>
                <p:spPr bwMode="hidden">
                  <a:xfrm rot="2028410" flipH="1">
                    <a:off x="3681"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28" name="Freeform 64"/>
                  <p:cNvSpPr>
                    <a:spLocks/>
                  </p:cNvSpPr>
                  <p:nvPr/>
                </p:nvSpPr>
                <p:spPr bwMode="hidden">
                  <a:xfrm rot="2028410" flipH="1">
                    <a:off x="3472" y="231"/>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29" name="Group 65"/>
                <p:cNvGrpSpPr>
                  <a:grpSpLocks/>
                </p:cNvGrpSpPr>
                <p:nvPr/>
              </p:nvGrpSpPr>
              <p:grpSpPr bwMode="auto">
                <a:xfrm>
                  <a:off x="3554" y="118"/>
                  <a:ext cx="664" cy="349"/>
                  <a:chOff x="3554" y="118"/>
                  <a:chExt cx="664" cy="349"/>
                </a:xfrm>
              </p:grpSpPr>
              <p:sp>
                <p:nvSpPr>
                  <p:cNvPr id="241730" name="Freeform 66"/>
                  <p:cNvSpPr>
                    <a:spLocks/>
                  </p:cNvSpPr>
                  <p:nvPr/>
                </p:nvSpPr>
                <p:spPr bwMode="hidden">
                  <a:xfrm rot="2664424" flipH="1">
                    <a:off x="3727" y="383"/>
                    <a:ext cx="491"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31" name="Freeform 67"/>
                  <p:cNvSpPr>
                    <a:spLocks/>
                  </p:cNvSpPr>
                  <p:nvPr/>
                </p:nvSpPr>
                <p:spPr bwMode="hidden">
                  <a:xfrm rot="2664424" flipH="1">
                    <a:off x="3554" y="118"/>
                    <a:ext cx="264"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32" name="Group 68"/>
                <p:cNvGrpSpPr>
                  <a:grpSpLocks/>
                </p:cNvGrpSpPr>
                <p:nvPr/>
              </p:nvGrpSpPr>
              <p:grpSpPr bwMode="auto">
                <a:xfrm>
                  <a:off x="3784" y="30"/>
                  <a:ext cx="305" cy="593"/>
                  <a:chOff x="1633" y="104"/>
                  <a:chExt cx="778" cy="1512"/>
                </a:xfrm>
              </p:grpSpPr>
              <p:sp>
                <p:nvSpPr>
                  <p:cNvPr id="241733" name="Freeform 69"/>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34" name="Freeform 70"/>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35" name="Group 71"/>
                <p:cNvGrpSpPr>
                  <a:grpSpLocks/>
                </p:cNvGrpSpPr>
                <p:nvPr/>
              </p:nvGrpSpPr>
              <p:grpSpPr bwMode="auto">
                <a:xfrm>
                  <a:off x="3903" y="0"/>
                  <a:ext cx="248" cy="601"/>
                  <a:chOff x="1935" y="28"/>
                  <a:chExt cx="634" cy="1534"/>
                </a:xfrm>
              </p:grpSpPr>
              <p:sp>
                <p:nvSpPr>
                  <p:cNvPr id="241736" name="Freeform 72"/>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37" name="Freeform 73"/>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241738" name="Group 74"/>
                <p:cNvGrpSpPr>
                  <a:grpSpLocks/>
                </p:cNvGrpSpPr>
                <p:nvPr/>
              </p:nvGrpSpPr>
              <p:grpSpPr bwMode="auto">
                <a:xfrm>
                  <a:off x="4251" y="252"/>
                  <a:ext cx="723" cy="222"/>
                  <a:chOff x="2822" y="672"/>
                  <a:chExt cx="1845" cy="566"/>
                </a:xfrm>
              </p:grpSpPr>
              <p:sp>
                <p:nvSpPr>
                  <p:cNvPr id="241739" name="Freeform 75"/>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40" name="Freeform 76"/>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741" name="Group 77"/>
                <p:cNvGrpSpPr>
                  <a:grpSpLocks/>
                </p:cNvGrpSpPr>
                <p:nvPr/>
              </p:nvGrpSpPr>
              <p:grpSpPr bwMode="auto">
                <a:xfrm>
                  <a:off x="4196" y="163"/>
                  <a:ext cx="699" cy="282"/>
                  <a:chOff x="2683" y="445"/>
                  <a:chExt cx="1781" cy="717"/>
                </a:xfrm>
              </p:grpSpPr>
              <p:sp>
                <p:nvSpPr>
                  <p:cNvPr id="241742" name="Freeform 78"/>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43" name="Freeform 79"/>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241744"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241745" name="Freeform 81"/>
                <p:cNvSpPr>
                  <a:spLocks/>
                </p:cNvSpPr>
                <p:nvPr/>
              </p:nvSpPr>
              <p:spPr bwMode="hidden">
                <a:xfrm rot="4578755" flipH="1">
                  <a:off x="3977" y="77"/>
                  <a:ext cx="216" cy="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241746" name="Group 82"/>
                <p:cNvGrpSpPr>
                  <a:grpSpLocks/>
                </p:cNvGrpSpPr>
                <p:nvPr/>
              </p:nvGrpSpPr>
              <p:grpSpPr bwMode="auto">
                <a:xfrm>
                  <a:off x="4242" y="5"/>
                  <a:ext cx="251" cy="596"/>
                  <a:chOff x="2800" y="41"/>
                  <a:chExt cx="640" cy="1520"/>
                </a:xfrm>
              </p:grpSpPr>
              <p:sp>
                <p:nvSpPr>
                  <p:cNvPr id="241747" name="Freeform 83"/>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48" name="Freeform 84"/>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749" name="Group 85"/>
                <p:cNvGrpSpPr>
                  <a:grpSpLocks/>
                </p:cNvGrpSpPr>
                <p:nvPr/>
              </p:nvGrpSpPr>
              <p:grpSpPr bwMode="auto">
                <a:xfrm>
                  <a:off x="4295" y="53"/>
                  <a:ext cx="398" cy="574"/>
                  <a:chOff x="2934" y="163"/>
                  <a:chExt cx="1017" cy="1464"/>
                </a:xfrm>
              </p:grpSpPr>
              <p:sp>
                <p:nvSpPr>
                  <p:cNvPr id="241750" name="Freeform 86"/>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51" name="Freeform 87"/>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752" name="Group 88"/>
                <p:cNvGrpSpPr>
                  <a:grpSpLocks/>
                </p:cNvGrpSpPr>
                <p:nvPr/>
              </p:nvGrpSpPr>
              <p:grpSpPr bwMode="auto">
                <a:xfrm>
                  <a:off x="4215" y="2"/>
                  <a:ext cx="95" cy="567"/>
                  <a:chOff x="2730" y="32"/>
                  <a:chExt cx="243" cy="1448"/>
                </a:xfrm>
              </p:grpSpPr>
              <p:sp>
                <p:nvSpPr>
                  <p:cNvPr id="241753" name="Freeform 89"/>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54" name="Freeform 90"/>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241755" name="Group 91"/>
                <p:cNvGrpSpPr>
                  <a:grpSpLocks/>
                </p:cNvGrpSpPr>
                <p:nvPr/>
              </p:nvGrpSpPr>
              <p:grpSpPr bwMode="auto">
                <a:xfrm>
                  <a:off x="3514" y="683"/>
                  <a:ext cx="425" cy="960"/>
                  <a:chOff x="943" y="1769"/>
                  <a:chExt cx="1085" cy="2450"/>
                </a:xfrm>
              </p:grpSpPr>
              <p:sp>
                <p:nvSpPr>
                  <p:cNvPr id="241756" name="Freeform 92"/>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57" name="Freeform 93"/>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58" name="Group 94"/>
                <p:cNvGrpSpPr>
                  <a:grpSpLocks/>
                </p:cNvGrpSpPr>
                <p:nvPr/>
              </p:nvGrpSpPr>
              <p:grpSpPr bwMode="auto">
                <a:xfrm>
                  <a:off x="3715" y="748"/>
                  <a:ext cx="300" cy="930"/>
                  <a:chOff x="1455" y="1936"/>
                  <a:chExt cx="766" cy="2373"/>
                </a:xfrm>
              </p:grpSpPr>
              <p:sp>
                <p:nvSpPr>
                  <p:cNvPr id="241759" name="Freeform 95"/>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60" name="Freeform 96"/>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61" name="Group 97"/>
                <p:cNvGrpSpPr>
                  <a:grpSpLocks/>
                </p:cNvGrpSpPr>
                <p:nvPr/>
              </p:nvGrpSpPr>
              <p:grpSpPr bwMode="auto">
                <a:xfrm rot="88588">
                  <a:off x="3923" y="769"/>
                  <a:ext cx="180" cy="913"/>
                  <a:chOff x="1956" y="1990"/>
                  <a:chExt cx="492" cy="2604"/>
                </a:xfrm>
              </p:grpSpPr>
              <p:sp>
                <p:nvSpPr>
                  <p:cNvPr id="241762" name="Freeform 98"/>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241763" name="Freeform 99"/>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64" name="Group 100"/>
                <p:cNvGrpSpPr>
                  <a:grpSpLocks/>
                </p:cNvGrpSpPr>
                <p:nvPr/>
              </p:nvGrpSpPr>
              <p:grpSpPr bwMode="auto">
                <a:xfrm>
                  <a:off x="4451" y="662"/>
                  <a:ext cx="442" cy="951"/>
                  <a:chOff x="3334" y="1717"/>
                  <a:chExt cx="1125" cy="2426"/>
                </a:xfrm>
              </p:grpSpPr>
              <p:sp>
                <p:nvSpPr>
                  <p:cNvPr id="241765" name="Freeform 101"/>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1766" name="Freeform 102"/>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67" name="Group 103"/>
                <p:cNvGrpSpPr>
                  <a:grpSpLocks/>
                </p:cNvGrpSpPr>
                <p:nvPr/>
              </p:nvGrpSpPr>
              <p:grpSpPr bwMode="auto">
                <a:xfrm>
                  <a:off x="4391" y="721"/>
                  <a:ext cx="347" cy="951"/>
                  <a:chOff x="3181" y="1866"/>
                  <a:chExt cx="883" cy="2426"/>
                </a:xfrm>
              </p:grpSpPr>
              <p:sp>
                <p:nvSpPr>
                  <p:cNvPr id="241768" name="Freeform 104"/>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1769" name="Freeform 105"/>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241770" name="Group 106"/>
                <p:cNvGrpSpPr>
                  <a:grpSpLocks/>
                </p:cNvGrpSpPr>
                <p:nvPr/>
              </p:nvGrpSpPr>
              <p:grpSpPr bwMode="auto">
                <a:xfrm>
                  <a:off x="4323" y="767"/>
                  <a:ext cx="243" cy="935"/>
                  <a:chOff x="3006" y="1983"/>
                  <a:chExt cx="619" cy="2386"/>
                </a:xfrm>
              </p:grpSpPr>
              <p:sp>
                <p:nvSpPr>
                  <p:cNvPr id="241771" name="Freeform 107"/>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1772" name="Freeform 108"/>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241773" name="Group 109"/>
                <p:cNvGrpSpPr>
                  <a:grpSpLocks/>
                </p:cNvGrpSpPr>
                <p:nvPr/>
              </p:nvGrpSpPr>
              <p:grpSpPr bwMode="auto">
                <a:xfrm>
                  <a:off x="4249" y="813"/>
                  <a:ext cx="159" cy="870"/>
                  <a:chOff x="2819" y="2101"/>
                  <a:chExt cx="405" cy="2219"/>
                </a:xfrm>
              </p:grpSpPr>
              <p:sp>
                <p:nvSpPr>
                  <p:cNvPr id="241774" name="Freeform 110"/>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241775" name="Freeform 111"/>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241776" name="Group 112"/>
                <p:cNvGrpSpPr>
                  <a:grpSpLocks/>
                </p:cNvGrpSpPr>
                <p:nvPr/>
              </p:nvGrpSpPr>
              <p:grpSpPr bwMode="auto">
                <a:xfrm>
                  <a:off x="4045" y="826"/>
                  <a:ext cx="167" cy="857"/>
                  <a:chOff x="2287" y="2135"/>
                  <a:chExt cx="426" cy="2185"/>
                </a:xfrm>
              </p:grpSpPr>
              <p:sp>
                <p:nvSpPr>
                  <p:cNvPr id="241777" name="Freeform 113"/>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241778" name="Freeform 114"/>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sp>
            <p:nvSpPr>
              <p:cNvPr id="241779" name="Freeform 115"/>
              <p:cNvSpPr>
                <a:spLocks/>
              </p:cNvSpPr>
              <p:nvPr/>
            </p:nvSpPr>
            <p:spPr bwMode="hidden">
              <a:xfrm flipH="1">
                <a:off x="3873" y="934"/>
                <a:ext cx="191"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1780"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241781"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241782"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241783"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241784"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241785"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241786"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241787"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241788" name="Freeform 124"/>
              <p:cNvSpPr>
                <a:spLocks/>
              </p:cNvSpPr>
              <p:nvPr/>
            </p:nvSpPr>
            <p:spPr bwMode="hidden">
              <a:xfrm>
                <a:off x="4410" y="1033"/>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1789" name="Freeform 125"/>
              <p:cNvSpPr>
                <a:spLocks/>
              </p:cNvSpPr>
              <p:nvPr/>
            </p:nvSpPr>
            <p:spPr bwMode="hidden">
              <a:xfrm rot="19660755" flipV="1">
                <a:off x="4114" y="843"/>
                <a:ext cx="173" cy="3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241790"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241791"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241792"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241793" name="Freeform 129"/>
              <p:cNvSpPr>
                <a:spLocks/>
              </p:cNvSpPr>
              <p:nvPr/>
            </p:nvSpPr>
            <p:spPr bwMode="hidden">
              <a:xfrm flipH="1">
                <a:off x="3307" y="982"/>
                <a:ext cx="425"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1794" name="Freeform 130"/>
              <p:cNvSpPr>
                <a:spLocks/>
              </p:cNvSpPr>
              <p:nvPr/>
            </p:nvSpPr>
            <p:spPr bwMode="hidden">
              <a:xfrm flipH="1">
                <a:off x="3507" y="350"/>
                <a:ext cx="273"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1795"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1796"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241797" name="Freeform 133"/>
              <p:cNvSpPr>
                <a:spLocks/>
              </p:cNvSpPr>
              <p:nvPr/>
            </p:nvSpPr>
            <p:spPr bwMode="hidden">
              <a:xfrm>
                <a:off x="4636" y="576"/>
                <a:ext cx="595" cy="41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1798" name="Freeform 134"/>
              <p:cNvSpPr>
                <a:spLocks/>
              </p:cNvSpPr>
              <p:nvPr/>
            </p:nvSpPr>
            <p:spPr bwMode="hidden">
              <a:xfrm>
                <a:off x="4658" y="132"/>
                <a:ext cx="260" cy="562"/>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241799" name="Freeform 135"/>
              <p:cNvSpPr>
                <a:spLocks/>
              </p:cNvSpPr>
              <p:nvPr/>
            </p:nvSpPr>
            <p:spPr bwMode="hidden">
              <a:xfrm rot="20253369">
                <a:off x="4401" y="599"/>
                <a:ext cx="174"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241800" name="Freeform 136"/>
              <p:cNvSpPr>
                <a:spLocks/>
              </p:cNvSpPr>
              <p:nvPr/>
            </p:nvSpPr>
            <p:spPr bwMode="hidden">
              <a:xfrm rot="1346631" flipH="1">
                <a:off x="3783" y="590"/>
                <a:ext cx="173"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24180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180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1803"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241804"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241805"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56AE57CB-E1D4-4EBA-973D-2524357DD499}"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6"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ransition spd="slow"/>
  <p:timing>
    <p:tnLst>
      <p:par>
        <p:cTn id="1" dur="indefinite" restart="never" nodeType="tmRoot"/>
      </p:par>
    </p:tnLst>
  </p:timing>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cs typeface="Arial" charset="0"/>
        </a:defRPr>
      </a:lvl2pPr>
      <a:lvl3pPr algn="l" rtl="0" fontAlgn="base">
        <a:spcBef>
          <a:spcPct val="0"/>
        </a:spcBef>
        <a:spcAft>
          <a:spcPct val="0"/>
        </a:spcAft>
        <a:defRPr sz="4400">
          <a:solidFill>
            <a:schemeClr val="tx2"/>
          </a:solidFill>
          <a:latin typeface="Arial Black" pitchFamily="34" charset="0"/>
          <a:cs typeface="Arial" charset="0"/>
        </a:defRPr>
      </a:lvl3pPr>
      <a:lvl4pPr algn="l" rtl="0" fontAlgn="base">
        <a:spcBef>
          <a:spcPct val="0"/>
        </a:spcBef>
        <a:spcAft>
          <a:spcPct val="0"/>
        </a:spcAft>
        <a:defRPr sz="4400">
          <a:solidFill>
            <a:schemeClr val="tx2"/>
          </a:solidFill>
          <a:latin typeface="Arial Black" pitchFamily="34" charset="0"/>
          <a:cs typeface="Arial" charset="0"/>
        </a:defRPr>
      </a:lvl4pPr>
      <a:lvl5pPr algn="l" rtl="0" fontAlgn="base">
        <a:spcBef>
          <a:spcPct val="0"/>
        </a:spcBef>
        <a:spcAft>
          <a:spcPct val="0"/>
        </a:spcAft>
        <a:defRPr sz="4400">
          <a:solidFill>
            <a:schemeClr val="tx2"/>
          </a:solidFill>
          <a:latin typeface="Arial Black" pitchFamily="34" charset="0"/>
          <a:cs typeface="Arial" charset="0"/>
        </a:defRPr>
      </a:lvl5pPr>
      <a:lvl6pPr marL="457200" algn="l" rtl="0" fontAlgn="base">
        <a:spcBef>
          <a:spcPct val="0"/>
        </a:spcBef>
        <a:spcAft>
          <a:spcPct val="0"/>
        </a:spcAft>
        <a:defRPr sz="4400">
          <a:solidFill>
            <a:schemeClr val="tx2"/>
          </a:solidFill>
          <a:latin typeface="Arial Black" pitchFamily="34" charset="0"/>
          <a:cs typeface="Arial" charset="0"/>
        </a:defRPr>
      </a:lvl6pPr>
      <a:lvl7pPr marL="914400" algn="l" rtl="0" fontAlgn="base">
        <a:spcBef>
          <a:spcPct val="0"/>
        </a:spcBef>
        <a:spcAft>
          <a:spcPct val="0"/>
        </a:spcAft>
        <a:defRPr sz="4400">
          <a:solidFill>
            <a:schemeClr val="tx2"/>
          </a:solidFill>
          <a:latin typeface="Arial Black" pitchFamily="34" charset="0"/>
          <a:cs typeface="Arial" charset="0"/>
        </a:defRPr>
      </a:lvl7pPr>
      <a:lvl8pPr marL="1371600" algn="l" rtl="0" fontAlgn="base">
        <a:spcBef>
          <a:spcPct val="0"/>
        </a:spcBef>
        <a:spcAft>
          <a:spcPct val="0"/>
        </a:spcAft>
        <a:defRPr sz="4400">
          <a:solidFill>
            <a:schemeClr val="tx2"/>
          </a:solidFill>
          <a:latin typeface="Arial Black" pitchFamily="34" charset="0"/>
          <a:cs typeface="Arial" charset="0"/>
        </a:defRPr>
      </a:lvl8pPr>
      <a:lvl9pPr marL="1828800" algn="l" rtl="0" fontAlgn="base">
        <a:spcBef>
          <a:spcPct val="0"/>
        </a:spcBef>
        <a:spcAft>
          <a:spcPct val="0"/>
        </a:spcAft>
        <a:defRPr sz="4400">
          <a:solidFill>
            <a:schemeClr val="tx2"/>
          </a:solidFill>
          <a:latin typeface="Arial Black" pitchFamily="34" charset="0"/>
          <a:cs typeface="Arial"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Font typeface="Times New Roman" charset="0"/>
        <a:buChar char="−"/>
        <a:defRPr sz="2000">
          <a:solidFill>
            <a:schemeClr val="tx1"/>
          </a:solidFill>
          <a:latin typeface="+mn-lt"/>
          <a:cs typeface="+mn-cs"/>
        </a:defRPr>
      </a:lvl4pPr>
      <a:lvl5pPr marL="2057400" indent="-228600" algn="l" rtl="0" fontAlgn="base">
        <a:spcBef>
          <a:spcPct val="20000"/>
        </a:spcBef>
        <a:spcAft>
          <a:spcPct val="0"/>
        </a:spcAft>
        <a:buFont typeface="Times New Roman" charset="0"/>
        <a:buChar char="–"/>
        <a:defRPr sz="2000">
          <a:solidFill>
            <a:schemeClr val="tx1"/>
          </a:solidFill>
          <a:latin typeface="+mn-lt"/>
          <a:cs typeface="+mn-cs"/>
        </a:defRPr>
      </a:lvl5pPr>
      <a:lvl6pPr marL="2514600" indent="-228600" algn="l" rtl="0" fontAlgn="base">
        <a:spcBef>
          <a:spcPct val="20000"/>
        </a:spcBef>
        <a:spcAft>
          <a:spcPct val="0"/>
        </a:spcAft>
        <a:buFont typeface="Times New Roman" charset="0"/>
        <a:buChar char="–"/>
        <a:defRPr sz="2000">
          <a:solidFill>
            <a:schemeClr val="tx1"/>
          </a:solidFill>
          <a:latin typeface="+mn-lt"/>
          <a:cs typeface="+mn-cs"/>
        </a:defRPr>
      </a:lvl6pPr>
      <a:lvl7pPr marL="2971800" indent="-228600" algn="l" rtl="0" fontAlgn="base">
        <a:spcBef>
          <a:spcPct val="20000"/>
        </a:spcBef>
        <a:spcAft>
          <a:spcPct val="0"/>
        </a:spcAft>
        <a:buFont typeface="Times New Roman" charset="0"/>
        <a:buChar char="–"/>
        <a:defRPr sz="2000">
          <a:solidFill>
            <a:schemeClr val="tx1"/>
          </a:solidFill>
          <a:latin typeface="+mn-lt"/>
          <a:cs typeface="+mn-cs"/>
        </a:defRPr>
      </a:lvl7pPr>
      <a:lvl8pPr marL="3429000" indent="-228600" algn="l" rtl="0" fontAlgn="base">
        <a:spcBef>
          <a:spcPct val="20000"/>
        </a:spcBef>
        <a:spcAft>
          <a:spcPct val="0"/>
        </a:spcAft>
        <a:buFont typeface="Times New Roman" charset="0"/>
        <a:buChar char="–"/>
        <a:defRPr sz="2000">
          <a:solidFill>
            <a:schemeClr val="tx1"/>
          </a:solidFill>
          <a:latin typeface="+mn-lt"/>
          <a:cs typeface="+mn-cs"/>
        </a:defRPr>
      </a:lvl8pPr>
      <a:lvl9pPr marL="3886200" indent="-228600" algn="l" rtl="0" fontAlgn="base">
        <a:spcBef>
          <a:spcPct val="20000"/>
        </a:spcBef>
        <a:spcAft>
          <a:spcPct val="0"/>
        </a:spcAft>
        <a:buFont typeface="Times New Roman"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44738" name="Group 2"/>
          <p:cNvGrpSpPr>
            <a:grpSpLocks/>
          </p:cNvGrpSpPr>
          <p:nvPr/>
        </p:nvGrpSpPr>
        <p:grpSpPr bwMode="auto">
          <a:xfrm>
            <a:off x="0" y="0"/>
            <a:ext cx="9144000" cy="6858000"/>
            <a:chOff x="0" y="0"/>
            <a:chExt cx="5760" cy="4320"/>
          </a:xfrm>
        </p:grpSpPr>
        <p:sp>
          <p:nvSpPr>
            <p:cNvPr id="244739"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24474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US"/>
            </a:p>
          </p:txBody>
        </p:sp>
      </p:grpSp>
      <p:sp>
        <p:nvSpPr>
          <p:cNvPr id="244741"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US"/>
          </a:p>
        </p:txBody>
      </p:sp>
      <p:grpSp>
        <p:nvGrpSpPr>
          <p:cNvPr id="244742" name="Group 6"/>
          <p:cNvGrpSpPr>
            <a:grpSpLocks/>
          </p:cNvGrpSpPr>
          <p:nvPr/>
        </p:nvGrpSpPr>
        <p:grpSpPr bwMode="auto">
          <a:xfrm>
            <a:off x="0" y="6019800"/>
            <a:ext cx="7848600" cy="857250"/>
            <a:chOff x="0" y="3792"/>
            <a:chExt cx="4944" cy="540"/>
          </a:xfrm>
        </p:grpSpPr>
        <p:sp>
          <p:nvSpPr>
            <p:cNvPr id="24474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US"/>
            </a:p>
          </p:txBody>
        </p:sp>
        <p:grpSp>
          <p:nvGrpSpPr>
            <p:cNvPr id="244744" name="Group 8"/>
            <p:cNvGrpSpPr>
              <a:grpSpLocks/>
            </p:cNvGrpSpPr>
            <p:nvPr userDrawn="1"/>
          </p:nvGrpSpPr>
          <p:grpSpPr bwMode="auto">
            <a:xfrm>
              <a:off x="2486" y="3792"/>
              <a:ext cx="2458" cy="540"/>
              <a:chOff x="2486" y="3792"/>
              <a:chExt cx="2458" cy="540"/>
            </a:xfrm>
          </p:grpSpPr>
          <p:sp>
            <p:nvSpPr>
              <p:cNvPr id="244745"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en-US"/>
              </a:p>
            </p:txBody>
          </p:sp>
          <p:sp>
            <p:nvSpPr>
              <p:cNvPr id="244746"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US"/>
              </a:p>
            </p:txBody>
          </p:sp>
          <p:sp>
            <p:nvSpPr>
              <p:cNvPr id="244747"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US"/>
              </a:p>
            </p:txBody>
          </p:sp>
          <p:sp>
            <p:nvSpPr>
              <p:cNvPr id="244748"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US"/>
              </a:p>
            </p:txBody>
          </p:sp>
          <p:sp>
            <p:nvSpPr>
              <p:cNvPr id="244749"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US"/>
              </a:p>
            </p:txBody>
          </p:sp>
        </p:grpSp>
        <p:sp>
          <p:nvSpPr>
            <p:cNvPr id="24475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US"/>
            </a:p>
          </p:txBody>
        </p:sp>
      </p:grpSp>
      <p:grpSp>
        <p:nvGrpSpPr>
          <p:cNvPr id="244751" name="Group 15"/>
          <p:cNvGrpSpPr>
            <a:grpSpLocks/>
          </p:cNvGrpSpPr>
          <p:nvPr/>
        </p:nvGrpSpPr>
        <p:grpSpPr bwMode="auto">
          <a:xfrm>
            <a:off x="627063" y="6021388"/>
            <a:ext cx="5684837" cy="849312"/>
            <a:chOff x="395" y="3793"/>
            <a:chExt cx="3581" cy="535"/>
          </a:xfrm>
        </p:grpSpPr>
        <p:sp>
          <p:nvSpPr>
            <p:cNvPr id="244752"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US"/>
            </a:p>
          </p:txBody>
        </p:sp>
        <p:sp>
          <p:nvSpPr>
            <p:cNvPr id="244753"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US"/>
            </a:p>
          </p:txBody>
        </p:sp>
        <p:sp>
          <p:nvSpPr>
            <p:cNvPr id="244754"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US"/>
            </a:p>
          </p:txBody>
        </p:sp>
        <p:sp>
          <p:nvSpPr>
            <p:cNvPr id="244755"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US"/>
            </a:p>
          </p:txBody>
        </p:sp>
        <p:sp>
          <p:nvSpPr>
            <p:cNvPr id="244756"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US"/>
            </a:p>
          </p:txBody>
        </p:sp>
        <p:sp>
          <p:nvSpPr>
            <p:cNvPr id="244757"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US"/>
            </a:p>
          </p:txBody>
        </p:sp>
      </p:grpSp>
      <p:sp>
        <p:nvSpPr>
          <p:cNvPr id="24475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4759"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476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US"/>
          </a:p>
        </p:txBody>
      </p:sp>
      <p:sp>
        <p:nvSpPr>
          <p:cNvPr id="24476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US"/>
          </a:p>
        </p:txBody>
      </p:sp>
      <p:sp>
        <p:nvSpPr>
          <p:cNvPr id="24476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526DB12D-DC5B-4491-8EDE-DF48BBB94B7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spd="slow"/>
  <p:timing>
    <p:tnLst>
      <p:par>
        <p:cTn id="1" dur="indefinite" restart="never" nodeType="tmRoot"/>
      </p:par>
    </p:tnLst>
  </p:timing>
  <p:hf hdr="0" ft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lr>
          <a:schemeClr val="tx2"/>
        </a:buClr>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ctrTitle"/>
          </p:nvPr>
        </p:nvSpPr>
        <p:spPr>
          <a:xfrm>
            <a:off x="685800" y="1998663"/>
            <a:ext cx="7772400" cy="1265237"/>
          </a:xfrm>
        </p:spPr>
        <p:txBody>
          <a:bodyPr/>
          <a:lstStyle/>
          <a:p>
            <a:pPr algn="ctr"/>
            <a:r>
              <a:rPr lang="en-US" sz="5400"/>
              <a:t>Right to Information Act 2005</a:t>
            </a:r>
          </a:p>
        </p:txBody>
      </p:sp>
      <p:sp>
        <p:nvSpPr>
          <p:cNvPr id="235523" name="Rectangle 3"/>
          <p:cNvSpPr>
            <a:spLocks noGrp="1" noChangeArrowheads="1"/>
          </p:cNvSpPr>
          <p:nvPr>
            <p:ph type="subTitle" idx="1"/>
          </p:nvPr>
        </p:nvSpPr>
        <p:spPr/>
        <p:txBody>
          <a:bodyPr/>
          <a:lstStyle/>
          <a:p>
            <a:r>
              <a:rPr lang="en-US" sz="4000"/>
              <a:t>Obligations &amp; Responsibilities</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AC12FC68-3270-44BD-890A-341D17FF24B2}" type="slidenum">
              <a:rPr lang="en-US" altLang="en-US"/>
              <a:pPr/>
              <a:t>10</a:t>
            </a:fld>
            <a:endParaRPr lang="en-US" altLang="en-US"/>
          </a:p>
        </p:txBody>
      </p:sp>
      <p:sp>
        <p:nvSpPr>
          <p:cNvPr id="232450" name="Rectangle 2"/>
          <p:cNvSpPr>
            <a:spLocks noGrp="1" noChangeArrowheads="1"/>
          </p:cNvSpPr>
          <p:nvPr>
            <p:ph type="title"/>
          </p:nvPr>
        </p:nvSpPr>
        <p:spPr/>
        <p:txBody>
          <a:bodyPr/>
          <a:lstStyle/>
          <a:p>
            <a:r>
              <a:rPr lang="en-US" b="1">
                <a:solidFill>
                  <a:srgbClr val="251388"/>
                </a:solidFill>
                <a:latin typeface="Arial Narrow" pitchFamily="34" charset="0"/>
              </a:rPr>
              <a:t>What does Right to Information mean?</a:t>
            </a:r>
          </a:p>
        </p:txBody>
      </p:sp>
      <p:sp>
        <p:nvSpPr>
          <p:cNvPr id="232451" name="Rectangle 3"/>
          <p:cNvSpPr>
            <a:spLocks noGrp="1" noChangeArrowheads="1"/>
          </p:cNvSpPr>
          <p:nvPr>
            <p:ph type="body" idx="1"/>
          </p:nvPr>
        </p:nvSpPr>
        <p:spPr/>
        <p:txBody>
          <a:bodyPr/>
          <a:lstStyle/>
          <a:p>
            <a:pPr marL="660400" indent="-660400"/>
            <a:r>
              <a:rPr lang="en-US">
                <a:solidFill>
                  <a:srgbClr val="251388"/>
                </a:solidFill>
                <a:latin typeface="Arial Narrow" pitchFamily="34" charset="0"/>
              </a:rPr>
              <a:t>It includes the right to -</a:t>
            </a:r>
            <a:r>
              <a:rPr lang="en-US"/>
              <a:t> </a:t>
            </a:r>
          </a:p>
          <a:p>
            <a:pPr marL="660400" indent="-660400">
              <a:buFontTx/>
              <a:buAutoNum type="romanLcPeriod"/>
            </a:pPr>
            <a:r>
              <a:rPr lang="en-US">
                <a:solidFill>
                  <a:srgbClr val="251388"/>
                </a:solidFill>
                <a:latin typeface="Arial Narrow" pitchFamily="34" charset="0"/>
              </a:rPr>
              <a:t>inspect works, documents, records. </a:t>
            </a:r>
          </a:p>
          <a:p>
            <a:pPr marL="660400" indent="-660400">
              <a:buFontTx/>
              <a:buAutoNum type="romanLcPeriod"/>
            </a:pPr>
            <a:r>
              <a:rPr lang="en-US">
                <a:solidFill>
                  <a:srgbClr val="251388"/>
                </a:solidFill>
                <a:latin typeface="Arial Narrow" pitchFamily="34" charset="0"/>
              </a:rPr>
              <a:t>take notes, extracts or certified copies of documents or records. </a:t>
            </a:r>
          </a:p>
          <a:p>
            <a:pPr marL="660400" indent="-660400">
              <a:buFontTx/>
              <a:buAutoNum type="romanLcPeriod"/>
            </a:pPr>
            <a:r>
              <a:rPr lang="en-US">
                <a:solidFill>
                  <a:srgbClr val="251388"/>
                </a:solidFill>
                <a:latin typeface="Arial Narrow" pitchFamily="34" charset="0"/>
              </a:rPr>
              <a:t>take certified samples of material. </a:t>
            </a:r>
          </a:p>
          <a:p>
            <a:pPr marL="660400" indent="-660400">
              <a:buFontTx/>
              <a:buAutoNum type="romanLcPeriod"/>
            </a:pPr>
            <a:r>
              <a:rPr lang="en-US">
                <a:solidFill>
                  <a:srgbClr val="251388"/>
                </a:solidFill>
                <a:latin typeface="Arial Narrow" pitchFamily="34" charset="0"/>
              </a:rPr>
              <a:t>obtain information in form of printouts, diskettes, floppies, tapes, video cassettes or in any other electronic mode or through printouts.[S.2(j)] </a:t>
            </a:r>
          </a:p>
          <a:p>
            <a:pPr marL="660400" indent="-660400"/>
            <a:endParaRPr lang="en-US"/>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C077D8F-B996-4184-B308-EC21E24E4A14}" type="slidenum">
              <a:rPr lang="en-US" altLang="en-US"/>
              <a:pPr/>
              <a:t>11</a:t>
            </a:fld>
            <a:endParaRPr lang="en-US" altLang="en-US"/>
          </a:p>
        </p:txBody>
      </p:sp>
      <p:sp>
        <p:nvSpPr>
          <p:cNvPr id="176130" name="Rectangle 2"/>
          <p:cNvSpPr>
            <a:spLocks noGrp="1" noChangeArrowheads="1"/>
          </p:cNvSpPr>
          <p:nvPr>
            <p:ph type="title"/>
          </p:nvPr>
        </p:nvSpPr>
        <p:spPr>
          <a:xfrm>
            <a:off x="838200" y="0"/>
            <a:ext cx="7772400" cy="609600"/>
          </a:xfrm>
          <a:solidFill>
            <a:srgbClr val="FFCCFF"/>
          </a:solidFill>
        </p:spPr>
        <p:txBody>
          <a:bodyPr/>
          <a:lstStyle/>
          <a:p>
            <a:r>
              <a:rPr lang="en-US" sz="3600"/>
              <a:t>The RTI Act 2005 - Processes</a:t>
            </a:r>
            <a:endParaRPr lang="en-IN" sz="3600"/>
          </a:p>
        </p:txBody>
      </p:sp>
      <p:sp>
        <p:nvSpPr>
          <p:cNvPr id="176131" name="Rectangle 3"/>
          <p:cNvSpPr>
            <a:spLocks noGrp="1" noChangeArrowheads="1"/>
          </p:cNvSpPr>
          <p:nvPr>
            <p:ph type="body" idx="1"/>
          </p:nvPr>
        </p:nvSpPr>
        <p:spPr>
          <a:xfrm>
            <a:off x="304800" y="685800"/>
            <a:ext cx="8686800" cy="5867400"/>
          </a:xfrm>
          <a:solidFill>
            <a:srgbClr val="99FF99"/>
          </a:solidFill>
        </p:spPr>
        <p:txBody>
          <a:bodyPr/>
          <a:lstStyle/>
          <a:p>
            <a:pPr>
              <a:lnSpc>
                <a:spcPct val="90000"/>
              </a:lnSpc>
              <a:buClr>
                <a:schemeClr val="tx1"/>
              </a:buClr>
            </a:pPr>
            <a:endParaRPr lang="en-US" sz="2100">
              <a:solidFill>
                <a:srgbClr val="000000"/>
              </a:solidFill>
            </a:endParaRPr>
          </a:p>
          <a:p>
            <a:pPr>
              <a:lnSpc>
                <a:spcPct val="90000"/>
              </a:lnSpc>
              <a:buClr>
                <a:schemeClr val="tx1"/>
              </a:buClr>
            </a:pPr>
            <a:r>
              <a:rPr lang="en-US" sz="2100">
                <a:solidFill>
                  <a:srgbClr val="000000"/>
                </a:solidFill>
              </a:rPr>
              <a:t>Application to be submitted in writing or electronically, with prescribed fee, to Public Information Officer (PIO).</a:t>
            </a:r>
          </a:p>
          <a:p>
            <a:pPr>
              <a:lnSpc>
                <a:spcPct val="90000"/>
              </a:lnSpc>
              <a:buClr>
                <a:schemeClr val="tx1"/>
              </a:buClr>
            </a:pPr>
            <a:r>
              <a:rPr lang="en-US" sz="2100">
                <a:solidFill>
                  <a:srgbClr val="000000"/>
                </a:solidFill>
              </a:rPr>
              <a:t>Envisages PIO in each department/agency to receive requests and provide information. Assistant PIO at sub-district levels to receive applications/appeals/ complaints. Forward to appropriate PIO.These will be existing officers. </a:t>
            </a:r>
          </a:p>
          <a:p>
            <a:pPr>
              <a:lnSpc>
                <a:spcPct val="90000"/>
              </a:lnSpc>
              <a:buClr>
                <a:schemeClr val="tx1"/>
              </a:buClr>
            </a:pPr>
            <a:r>
              <a:rPr lang="en-US" sz="2100">
                <a:solidFill>
                  <a:srgbClr val="000000"/>
                </a:solidFill>
              </a:rPr>
              <a:t>Information to be provided within 30 days. 48 hours where life or liberty is involved. 35 days where request is given to Asst. PIO, 40 days where third party is involved and 45 days for human rights violation information from listed security/ intelligence agencies.</a:t>
            </a:r>
          </a:p>
          <a:p>
            <a:pPr>
              <a:lnSpc>
                <a:spcPct val="90000"/>
              </a:lnSpc>
              <a:buClr>
                <a:schemeClr val="tx1"/>
              </a:buClr>
            </a:pPr>
            <a:r>
              <a:rPr lang="en-US" sz="2100">
                <a:solidFill>
                  <a:srgbClr val="000000"/>
                </a:solidFill>
              </a:rPr>
              <a:t>Time taken for calculation and intimation of fees excluded from the time frame.</a:t>
            </a:r>
          </a:p>
          <a:p>
            <a:pPr>
              <a:lnSpc>
                <a:spcPct val="90000"/>
              </a:lnSpc>
              <a:buClr>
                <a:schemeClr val="tx1"/>
              </a:buClr>
            </a:pPr>
            <a:r>
              <a:rPr lang="en-US" sz="2100">
                <a:solidFill>
                  <a:srgbClr val="000000"/>
                </a:solidFill>
              </a:rPr>
              <a:t>No action on application for 30 days is a deemed refusal. </a:t>
            </a:r>
          </a:p>
          <a:p>
            <a:pPr>
              <a:lnSpc>
                <a:spcPct val="90000"/>
              </a:lnSpc>
              <a:buClr>
                <a:schemeClr val="tx1"/>
              </a:buClr>
            </a:pPr>
            <a:r>
              <a:rPr lang="en-US" sz="2100">
                <a:solidFill>
                  <a:srgbClr val="000000"/>
                </a:solidFill>
              </a:rPr>
              <a:t>No fee for delayed response </a:t>
            </a:r>
          </a:p>
          <a:p>
            <a:pPr>
              <a:lnSpc>
                <a:spcPct val="90000"/>
              </a:lnSpc>
              <a:buClr>
                <a:schemeClr val="tx1"/>
              </a:buClr>
            </a:pPr>
            <a:endParaRPr lang="en-GB" sz="2100">
              <a:solidFill>
                <a:srgbClr val="000000"/>
              </a:solidFill>
            </a:endParaRPr>
          </a:p>
          <a:p>
            <a:pPr>
              <a:lnSpc>
                <a:spcPct val="90000"/>
              </a:lnSpc>
              <a:buClr>
                <a:schemeClr val="tx1"/>
              </a:buClr>
            </a:pPr>
            <a:endParaRPr lang="en-US" sz="2100">
              <a:solidFill>
                <a:srgbClr val="000000"/>
              </a:solidFill>
            </a:endParaRPr>
          </a:p>
          <a:p>
            <a:pPr>
              <a:lnSpc>
                <a:spcPct val="90000"/>
              </a:lnSpc>
              <a:buClr>
                <a:schemeClr val="tx1"/>
              </a:buClr>
              <a:buFont typeface="Wingdings" pitchFamily="2" charset="2"/>
              <a:buNone/>
            </a:pPr>
            <a:endParaRPr lang="en-US" sz="2100">
              <a:solidFill>
                <a:srgbClr val="000000"/>
              </a:solidFill>
            </a:endParaRPr>
          </a:p>
          <a:p>
            <a:pPr>
              <a:lnSpc>
                <a:spcPct val="90000"/>
              </a:lnSpc>
              <a:buClr>
                <a:schemeClr val="tx1"/>
              </a:buClr>
            </a:pPr>
            <a:endParaRPr lang="en-US" sz="2600">
              <a:solidFill>
                <a:srgbClr val="000000"/>
              </a:solidFill>
            </a:endParaRPr>
          </a:p>
          <a:p>
            <a:pPr>
              <a:lnSpc>
                <a:spcPct val="90000"/>
              </a:lnSpc>
            </a:pPr>
            <a:endParaRPr lang="en-IN" sz="2600">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6131">
                                            <p:txEl>
                                              <p:pRg st="1" end="1"/>
                                            </p:txEl>
                                          </p:spTgt>
                                        </p:tgtEl>
                                        <p:attrNameLst>
                                          <p:attrName>style.visibility</p:attrName>
                                        </p:attrNameLst>
                                      </p:cBhvr>
                                      <p:to>
                                        <p:strVal val="visible"/>
                                      </p:to>
                                    </p:set>
                                    <p:animEffect transition="in" filter="wipe(up)">
                                      <p:cBhvr>
                                        <p:cTn id="7" dur="500"/>
                                        <p:tgtEl>
                                          <p:spTgt spid="1761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6131">
                                            <p:txEl>
                                              <p:pRg st="2" end="2"/>
                                            </p:txEl>
                                          </p:spTgt>
                                        </p:tgtEl>
                                        <p:attrNameLst>
                                          <p:attrName>style.visibility</p:attrName>
                                        </p:attrNameLst>
                                      </p:cBhvr>
                                      <p:to>
                                        <p:strVal val="visible"/>
                                      </p:to>
                                    </p:set>
                                    <p:animEffect transition="in" filter="wipe(up)">
                                      <p:cBhvr>
                                        <p:cTn id="12" dur="500"/>
                                        <p:tgtEl>
                                          <p:spTgt spid="17613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6131">
                                            <p:txEl>
                                              <p:pRg st="3" end="3"/>
                                            </p:txEl>
                                          </p:spTgt>
                                        </p:tgtEl>
                                        <p:attrNameLst>
                                          <p:attrName>style.visibility</p:attrName>
                                        </p:attrNameLst>
                                      </p:cBhvr>
                                      <p:to>
                                        <p:strVal val="visible"/>
                                      </p:to>
                                    </p:set>
                                    <p:animEffect transition="in" filter="wipe(up)">
                                      <p:cBhvr>
                                        <p:cTn id="17" dur="500"/>
                                        <p:tgtEl>
                                          <p:spTgt spid="17613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6131">
                                            <p:txEl>
                                              <p:pRg st="4" end="4"/>
                                            </p:txEl>
                                          </p:spTgt>
                                        </p:tgtEl>
                                        <p:attrNameLst>
                                          <p:attrName>style.visibility</p:attrName>
                                        </p:attrNameLst>
                                      </p:cBhvr>
                                      <p:to>
                                        <p:strVal val="visible"/>
                                      </p:to>
                                    </p:set>
                                    <p:animEffect transition="in" filter="wipe(up)">
                                      <p:cBhvr>
                                        <p:cTn id="22" dur="500"/>
                                        <p:tgtEl>
                                          <p:spTgt spid="17613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76131">
                                            <p:txEl>
                                              <p:pRg st="5" end="5"/>
                                            </p:txEl>
                                          </p:spTgt>
                                        </p:tgtEl>
                                        <p:attrNameLst>
                                          <p:attrName>style.visibility</p:attrName>
                                        </p:attrNameLst>
                                      </p:cBhvr>
                                      <p:to>
                                        <p:strVal val="visible"/>
                                      </p:to>
                                    </p:set>
                                    <p:animEffect transition="in" filter="wipe(up)">
                                      <p:cBhvr>
                                        <p:cTn id="27" dur="500"/>
                                        <p:tgtEl>
                                          <p:spTgt spid="17613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76131">
                                            <p:txEl>
                                              <p:pRg st="6" end="6"/>
                                            </p:txEl>
                                          </p:spTgt>
                                        </p:tgtEl>
                                        <p:attrNameLst>
                                          <p:attrName>style.visibility</p:attrName>
                                        </p:attrNameLst>
                                      </p:cBhvr>
                                      <p:to>
                                        <p:strVal val="visible"/>
                                      </p:to>
                                    </p:set>
                                    <p:animEffect transition="in" filter="wipe(up)">
                                      <p:cBhvr>
                                        <p:cTn id="32" dur="500"/>
                                        <p:tgtEl>
                                          <p:spTgt spid="1761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066AE82-A27D-4A22-98D1-AD7037B2A8F7}" type="slidenum">
              <a:rPr lang="en-US" altLang="en-US"/>
              <a:pPr/>
              <a:t>12</a:t>
            </a:fld>
            <a:endParaRPr lang="en-US" altLang="en-US"/>
          </a:p>
        </p:txBody>
      </p:sp>
      <p:sp>
        <p:nvSpPr>
          <p:cNvPr id="238594" name="Rectangle 2"/>
          <p:cNvSpPr>
            <a:spLocks noGrp="1" noChangeArrowheads="1"/>
          </p:cNvSpPr>
          <p:nvPr>
            <p:ph type="title"/>
          </p:nvPr>
        </p:nvSpPr>
        <p:spPr/>
        <p:txBody>
          <a:bodyPr/>
          <a:lstStyle/>
          <a:p>
            <a:r>
              <a:rPr lang="en-US" b="1">
                <a:solidFill>
                  <a:srgbClr val="251388"/>
                </a:solidFill>
                <a:latin typeface="Arial Narrow" pitchFamily="34" charset="0"/>
              </a:rPr>
              <a:t>What is not open to disclosure?</a:t>
            </a:r>
          </a:p>
        </p:txBody>
      </p:sp>
      <p:sp>
        <p:nvSpPr>
          <p:cNvPr id="238595" name="Rectangle 3"/>
          <p:cNvSpPr>
            <a:spLocks noGrp="1" noChangeArrowheads="1"/>
          </p:cNvSpPr>
          <p:nvPr>
            <p:ph type="body" idx="1"/>
          </p:nvPr>
        </p:nvSpPr>
        <p:spPr/>
        <p:txBody>
          <a:bodyPr/>
          <a:lstStyle/>
          <a:p>
            <a:pPr marL="660400" indent="-660400">
              <a:buClr>
                <a:srgbClr val="251388"/>
              </a:buClr>
              <a:buFont typeface="Wingdings" pitchFamily="2" charset="2"/>
              <a:buChar char="v"/>
            </a:pPr>
            <a:r>
              <a:rPr lang="en-US">
                <a:solidFill>
                  <a:srgbClr val="251388"/>
                </a:solidFill>
                <a:latin typeface="Arial Narrow" pitchFamily="34" charset="0"/>
              </a:rPr>
              <a:t>The following is exempt from disclosure [S.8)]</a:t>
            </a:r>
            <a:r>
              <a:rPr lang="en-US"/>
              <a:t> </a:t>
            </a:r>
          </a:p>
          <a:p>
            <a:pPr marL="660400" indent="-660400">
              <a:buClr>
                <a:srgbClr val="251388"/>
              </a:buClr>
            </a:pPr>
            <a:r>
              <a:rPr lang="en-US">
                <a:solidFill>
                  <a:srgbClr val="251388"/>
                </a:solidFill>
                <a:latin typeface="Arial Narrow" pitchFamily="34" charset="0"/>
              </a:rPr>
              <a:t>information, disclosure of which would prejudicially affect the sovereignty and integrity of India, the security, strategic, scientific or </a:t>
            </a:r>
            <a:r>
              <a:rPr lang="en-US" b="1">
                <a:solidFill>
                  <a:srgbClr val="FF0000"/>
                </a:solidFill>
                <a:latin typeface="Arial Narrow" pitchFamily="34" charset="0"/>
              </a:rPr>
              <a:t>economic interests of the State</a:t>
            </a:r>
            <a:r>
              <a:rPr lang="en-US">
                <a:solidFill>
                  <a:srgbClr val="251388"/>
                </a:solidFill>
                <a:latin typeface="Arial Narrow" pitchFamily="34" charset="0"/>
              </a:rPr>
              <a:t>, relation with foreign State or lead to incitement of an offence </a:t>
            </a:r>
          </a:p>
          <a:p>
            <a:pPr marL="660400" indent="-660400">
              <a:buClr>
                <a:srgbClr val="251388"/>
              </a:buClr>
            </a:pPr>
            <a:r>
              <a:rPr lang="en-US">
                <a:solidFill>
                  <a:srgbClr val="251388"/>
                </a:solidFill>
                <a:latin typeface="Arial Narrow" pitchFamily="34" charset="0"/>
              </a:rPr>
              <a:t>information which has been expressly forbidden to be published by any court of law or tribunal or the disclosure of which may constitute contempt of court; </a:t>
            </a:r>
          </a:p>
          <a:p>
            <a:pPr marL="660400" indent="-660400" algn="r">
              <a:buFont typeface="Wingdings" pitchFamily="2" charset="2"/>
              <a:buNone/>
            </a:pPr>
            <a:r>
              <a:rPr lang="en-US" sz="2100">
                <a:solidFill>
                  <a:srgbClr val="251388"/>
                </a:solidFill>
                <a:latin typeface="Arial Narrow" pitchFamily="34" charset="0"/>
              </a:rPr>
              <a:t>Contd.</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76C6DA4-47B9-4AA4-969A-31AD4E95BA05}" type="slidenum">
              <a:rPr lang="en-US" altLang="en-US"/>
              <a:pPr/>
              <a:t>13</a:t>
            </a:fld>
            <a:endParaRPr lang="en-US" altLang="en-US"/>
          </a:p>
        </p:txBody>
      </p:sp>
      <p:sp>
        <p:nvSpPr>
          <p:cNvPr id="237570" name="Rectangle 2"/>
          <p:cNvSpPr>
            <a:spLocks noGrp="1" noChangeArrowheads="1"/>
          </p:cNvSpPr>
          <p:nvPr>
            <p:ph type="title"/>
          </p:nvPr>
        </p:nvSpPr>
        <p:spPr/>
        <p:txBody>
          <a:bodyPr/>
          <a:lstStyle/>
          <a:p>
            <a:pPr algn="r"/>
            <a:r>
              <a:rPr lang="en-US" b="1">
                <a:solidFill>
                  <a:srgbClr val="251388"/>
                </a:solidFill>
                <a:latin typeface="Arial Narrow" pitchFamily="34" charset="0"/>
              </a:rPr>
              <a:t>What is not open to disclosure?</a:t>
            </a:r>
            <a:br>
              <a:rPr lang="en-US" b="1">
                <a:solidFill>
                  <a:srgbClr val="251388"/>
                </a:solidFill>
                <a:latin typeface="Arial Narrow" pitchFamily="34" charset="0"/>
              </a:rPr>
            </a:br>
            <a:r>
              <a:rPr lang="en-US" sz="1900" b="1">
                <a:solidFill>
                  <a:srgbClr val="251388"/>
                </a:solidFill>
                <a:latin typeface="Arial Narrow" pitchFamily="34" charset="0"/>
              </a:rPr>
              <a:t>Contd</a:t>
            </a:r>
            <a:endParaRPr lang="en-US" b="1">
              <a:solidFill>
                <a:srgbClr val="251388"/>
              </a:solidFill>
              <a:latin typeface="Arial Narrow" pitchFamily="34" charset="0"/>
            </a:endParaRPr>
          </a:p>
        </p:txBody>
      </p:sp>
      <p:sp>
        <p:nvSpPr>
          <p:cNvPr id="237571" name="Rectangle 3"/>
          <p:cNvSpPr>
            <a:spLocks noGrp="1" noChangeArrowheads="1"/>
          </p:cNvSpPr>
          <p:nvPr>
            <p:ph type="body" idx="1"/>
          </p:nvPr>
        </p:nvSpPr>
        <p:spPr/>
        <p:txBody>
          <a:bodyPr/>
          <a:lstStyle/>
          <a:p>
            <a:pPr marL="660400" indent="-660400">
              <a:lnSpc>
                <a:spcPct val="90000"/>
              </a:lnSpc>
              <a:buClr>
                <a:srgbClr val="251388"/>
              </a:buClr>
            </a:pPr>
            <a:r>
              <a:rPr lang="en-US" sz="2600">
                <a:solidFill>
                  <a:srgbClr val="251388"/>
                </a:solidFill>
                <a:latin typeface="Arial Narrow" pitchFamily="34" charset="0"/>
              </a:rPr>
              <a:t>information, the disclosure of which would cause a breach of privilege of Parliament or the State Legislature; </a:t>
            </a:r>
          </a:p>
          <a:p>
            <a:pPr marL="660400" indent="-660400">
              <a:lnSpc>
                <a:spcPct val="90000"/>
              </a:lnSpc>
              <a:buClr>
                <a:srgbClr val="251388"/>
              </a:buClr>
            </a:pPr>
            <a:r>
              <a:rPr lang="en-US" sz="2600">
                <a:solidFill>
                  <a:srgbClr val="251388"/>
                </a:solidFill>
                <a:latin typeface="Arial Narrow" pitchFamily="34" charset="0"/>
              </a:rPr>
              <a:t>information including </a:t>
            </a:r>
            <a:r>
              <a:rPr lang="en-US" sz="2600" b="1">
                <a:solidFill>
                  <a:srgbClr val="FF0000"/>
                </a:solidFill>
                <a:latin typeface="Arial Narrow" pitchFamily="34" charset="0"/>
              </a:rPr>
              <a:t>commercial confidence, trade secrets or intellectual property, the disclosure of which would harm the competitive position of a third party</a:t>
            </a:r>
            <a:r>
              <a:rPr lang="en-US" sz="2600" b="1">
                <a:solidFill>
                  <a:srgbClr val="251388"/>
                </a:solidFill>
                <a:latin typeface="Arial Narrow" pitchFamily="34" charset="0"/>
              </a:rPr>
              <a:t>,</a:t>
            </a:r>
            <a:r>
              <a:rPr lang="en-US" sz="2600">
                <a:solidFill>
                  <a:srgbClr val="251388"/>
                </a:solidFill>
                <a:latin typeface="Arial Narrow" pitchFamily="34" charset="0"/>
              </a:rPr>
              <a:t> unless the competent authority is satisfied that larger public interest warrants the disclosure of such information;  </a:t>
            </a:r>
          </a:p>
          <a:p>
            <a:pPr marL="660400" indent="-660400">
              <a:lnSpc>
                <a:spcPct val="90000"/>
              </a:lnSpc>
              <a:buClr>
                <a:srgbClr val="251388"/>
              </a:buClr>
            </a:pPr>
            <a:r>
              <a:rPr lang="en-US" sz="2600">
                <a:solidFill>
                  <a:srgbClr val="251388"/>
                </a:solidFill>
                <a:latin typeface="Arial Narrow" pitchFamily="34" charset="0"/>
              </a:rPr>
              <a:t>information available to a person in his </a:t>
            </a:r>
            <a:r>
              <a:rPr lang="en-US" sz="2600">
                <a:solidFill>
                  <a:srgbClr val="FF0000"/>
                </a:solidFill>
                <a:latin typeface="Arial Narrow" pitchFamily="34" charset="0"/>
              </a:rPr>
              <a:t>fiduciary relationship</a:t>
            </a:r>
            <a:r>
              <a:rPr lang="en-US" sz="2600">
                <a:solidFill>
                  <a:srgbClr val="251388"/>
                </a:solidFill>
                <a:latin typeface="Arial Narrow" pitchFamily="34" charset="0"/>
              </a:rPr>
              <a:t>, unless the competent authority is satisfied that the larger public interest warrants the disclosure of such information; </a:t>
            </a:r>
          </a:p>
          <a:p>
            <a:pPr marL="660400" indent="-660400">
              <a:lnSpc>
                <a:spcPct val="90000"/>
              </a:lnSpc>
              <a:buClr>
                <a:srgbClr val="251388"/>
              </a:buClr>
            </a:pPr>
            <a:r>
              <a:rPr lang="en-US" sz="2600">
                <a:solidFill>
                  <a:srgbClr val="251388"/>
                </a:solidFill>
                <a:latin typeface="Arial Narrow" pitchFamily="34" charset="0"/>
              </a:rPr>
              <a:t>information received in confidence from foreign Government</a:t>
            </a:r>
          </a:p>
          <a:p>
            <a:pPr marL="660400" indent="-660400" algn="r">
              <a:lnSpc>
                <a:spcPct val="90000"/>
              </a:lnSpc>
              <a:buFont typeface="Wingdings" pitchFamily="2" charset="2"/>
              <a:buNone/>
            </a:pPr>
            <a:r>
              <a:rPr lang="en-US" sz="2600"/>
              <a:t>Contd.</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368E9AC-9CA2-4130-B6A0-82E85A8B509C}" type="slidenum">
              <a:rPr lang="en-US" altLang="en-US"/>
              <a:pPr/>
              <a:t>14</a:t>
            </a:fld>
            <a:endParaRPr lang="en-US" altLang="en-US"/>
          </a:p>
        </p:txBody>
      </p:sp>
      <p:sp>
        <p:nvSpPr>
          <p:cNvPr id="239618" name="Rectangle 2"/>
          <p:cNvSpPr>
            <a:spLocks noGrp="1" noChangeArrowheads="1"/>
          </p:cNvSpPr>
          <p:nvPr>
            <p:ph type="title"/>
          </p:nvPr>
        </p:nvSpPr>
        <p:spPr/>
        <p:txBody>
          <a:bodyPr/>
          <a:lstStyle/>
          <a:p>
            <a:pPr algn="r"/>
            <a:r>
              <a:rPr lang="en-US" b="1">
                <a:solidFill>
                  <a:srgbClr val="251388"/>
                </a:solidFill>
                <a:latin typeface="Arial Narrow" pitchFamily="34" charset="0"/>
              </a:rPr>
              <a:t>What is not open to disclosure?</a:t>
            </a:r>
            <a:br>
              <a:rPr lang="en-US" b="1">
                <a:solidFill>
                  <a:srgbClr val="251388"/>
                </a:solidFill>
                <a:latin typeface="Arial Narrow" pitchFamily="34" charset="0"/>
              </a:rPr>
            </a:br>
            <a:r>
              <a:rPr lang="en-US" sz="1900" b="1">
                <a:solidFill>
                  <a:srgbClr val="251388"/>
                </a:solidFill>
                <a:latin typeface="Arial Narrow" pitchFamily="34" charset="0"/>
              </a:rPr>
              <a:t>Contd</a:t>
            </a:r>
          </a:p>
        </p:txBody>
      </p:sp>
      <p:sp>
        <p:nvSpPr>
          <p:cNvPr id="239619" name="Rectangle 3"/>
          <p:cNvSpPr>
            <a:spLocks noGrp="1" noChangeArrowheads="1"/>
          </p:cNvSpPr>
          <p:nvPr>
            <p:ph type="body" idx="1"/>
          </p:nvPr>
        </p:nvSpPr>
        <p:spPr>
          <a:xfrm>
            <a:off x="457200" y="1295400"/>
            <a:ext cx="8229600" cy="4835525"/>
          </a:xfrm>
        </p:spPr>
        <p:txBody>
          <a:bodyPr/>
          <a:lstStyle/>
          <a:p>
            <a:pPr marL="660400" indent="-660400">
              <a:lnSpc>
                <a:spcPct val="90000"/>
              </a:lnSpc>
              <a:buClr>
                <a:srgbClr val="251388"/>
              </a:buClr>
            </a:pPr>
            <a:r>
              <a:rPr lang="en-US" sz="2800">
                <a:solidFill>
                  <a:srgbClr val="251388"/>
                </a:solidFill>
                <a:latin typeface="Arial Narrow" pitchFamily="34" charset="0"/>
              </a:rPr>
              <a:t>information which would </a:t>
            </a:r>
            <a:r>
              <a:rPr lang="en-US" sz="2800">
                <a:solidFill>
                  <a:srgbClr val="FF0000"/>
                </a:solidFill>
                <a:latin typeface="Arial Narrow" pitchFamily="34" charset="0"/>
              </a:rPr>
              <a:t>impede the process of investigation</a:t>
            </a:r>
            <a:r>
              <a:rPr lang="en-US" sz="2800">
                <a:solidFill>
                  <a:srgbClr val="251388"/>
                </a:solidFill>
                <a:latin typeface="Arial Narrow" pitchFamily="34" charset="0"/>
              </a:rPr>
              <a:t> or apprehension or prosecution of offenders; </a:t>
            </a:r>
          </a:p>
          <a:p>
            <a:pPr marL="660400" indent="-660400">
              <a:lnSpc>
                <a:spcPct val="90000"/>
              </a:lnSpc>
              <a:buClr>
                <a:srgbClr val="251388"/>
              </a:buClr>
            </a:pPr>
            <a:r>
              <a:rPr lang="en-US" sz="2800">
                <a:solidFill>
                  <a:srgbClr val="251388"/>
                </a:solidFill>
                <a:latin typeface="Arial Narrow" pitchFamily="34" charset="0"/>
              </a:rPr>
              <a:t>cabinet papers including records of deliberations of the Council of Ministers, Secretaries and other officers; </a:t>
            </a:r>
          </a:p>
          <a:p>
            <a:pPr marL="660400" indent="-660400">
              <a:lnSpc>
                <a:spcPct val="90000"/>
              </a:lnSpc>
              <a:buClr>
                <a:srgbClr val="251388"/>
              </a:buClr>
            </a:pPr>
            <a:r>
              <a:rPr lang="en-US" sz="2800">
                <a:solidFill>
                  <a:srgbClr val="251388"/>
                </a:solidFill>
                <a:latin typeface="Arial Narrow" pitchFamily="34" charset="0"/>
              </a:rPr>
              <a:t>information which relates to </a:t>
            </a:r>
            <a:r>
              <a:rPr lang="en-US" sz="2800">
                <a:solidFill>
                  <a:srgbClr val="FF0000"/>
                </a:solidFill>
                <a:latin typeface="Arial Narrow" pitchFamily="34" charset="0"/>
              </a:rPr>
              <a:t>personal information</a:t>
            </a:r>
            <a:r>
              <a:rPr lang="en-US" sz="2800">
                <a:solidFill>
                  <a:srgbClr val="251388"/>
                </a:solidFill>
                <a:latin typeface="Arial Narrow" pitchFamily="34" charset="0"/>
              </a:rPr>
              <a:t> the disclosure of which has no relationship to any public activity or interest, or which would cause unwarranted invasion of the privacy of the individual; </a:t>
            </a:r>
          </a:p>
          <a:p>
            <a:pPr marL="660400" indent="-660400">
              <a:lnSpc>
                <a:spcPct val="90000"/>
              </a:lnSpc>
              <a:buClr>
                <a:srgbClr val="251388"/>
              </a:buClr>
            </a:pPr>
            <a:r>
              <a:rPr lang="en-US" sz="2800">
                <a:solidFill>
                  <a:srgbClr val="251388"/>
                </a:solidFill>
                <a:latin typeface="Arial Narrow" pitchFamily="34" charset="0"/>
              </a:rPr>
              <a:t>Notwithstanding any of the exemptions listed above, a </a:t>
            </a:r>
            <a:r>
              <a:rPr lang="en-US" sz="2800">
                <a:solidFill>
                  <a:srgbClr val="FF0000"/>
                </a:solidFill>
                <a:latin typeface="Arial Narrow" pitchFamily="34" charset="0"/>
              </a:rPr>
              <a:t>public authority</a:t>
            </a:r>
            <a:r>
              <a:rPr lang="en-US" sz="2800">
                <a:solidFill>
                  <a:srgbClr val="251388"/>
                </a:solidFill>
                <a:latin typeface="Arial Narrow" pitchFamily="34" charset="0"/>
              </a:rPr>
              <a:t> may allow access to information, </a:t>
            </a:r>
            <a:r>
              <a:rPr lang="en-US" sz="2800" b="1">
                <a:solidFill>
                  <a:srgbClr val="FF0000"/>
                </a:solidFill>
                <a:latin typeface="Arial Narrow" pitchFamily="34" charset="0"/>
              </a:rPr>
              <a:t>if public interest in disclosure outweighs the harm to the protected interests</a:t>
            </a:r>
            <a:r>
              <a:rPr lang="en-US" sz="2800">
                <a:solidFill>
                  <a:srgbClr val="FF0000"/>
                </a:solidFill>
                <a:latin typeface="Arial Narrow" pitchFamily="34" charset="0"/>
              </a:rPr>
              <a:t>.</a:t>
            </a:r>
            <a:br>
              <a:rPr lang="en-US" sz="2800">
                <a:solidFill>
                  <a:srgbClr val="FF0000"/>
                </a:solidFill>
                <a:latin typeface="Arial Narrow" pitchFamily="34" charset="0"/>
              </a:rPr>
            </a:br>
            <a:endParaRPr lang="en-US" sz="2800">
              <a:solidFill>
                <a:srgbClr val="FF0000"/>
              </a:solidFill>
              <a:latin typeface="Arial Narrow" pitchFamily="34" charset="0"/>
            </a:endParaRPr>
          </a:p>
          <a:p>
            <a:pPr marL="660400" indent="-660400">
              <a:lnSpc>
                <a:spcPct val="90000"/>
              </a:lnSpc>
            </a:pPr>
            <a:endParaRPr lang="en-US" sz="2800"/>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77FB9CF-1559-49F6-95CC-5B48A7D50C4A}" type="slidenum">
              <a:rPr lang="en-US" altLang="en-US"/>
              <a:pPr/>
              <a:t>15</a:t>
            </a:fld>
            <a:endParaRPr lang="en-US" altLang="en-US"/>
          </a:p>
        </p:txBody>
      </p:sp>
      <p:sp>
        <p:nvSpPr>
          <p:cNvPr id="142338" name="Rectangle 2"/>
          <p:cNvSpPr>
            <a:spLocks noGrp="1" noChangeArrowheads="1"/>
          </p:cNvSpPr>
          <p:nvPr>
            <p:ph type="title"/>
          </p:nvPr>
        </p:nvSpPr>
        <p:spPr>
          <a:xfrm>
            <a:off x="762000" y="228600"/>
            <a:ext cx="7772400" cy="609600"/>
          </a:xfrm>
          <a:solidFill>
            <a:schemeClr val="accent2"/>
          </a:solidFill>
        </p:spPr>
        <p:txBody>
          <a:bodyPr/>
          <a:lstStyle/>
          <a:p>
            <a:r>
              <a:rPr lang="en-US" sz="2800">
                <a:solidFill>
                  <a:srgbClr val="000000"/>
                </a:solidFill>
              </a:rPr>
              <a:t>RTI Act 2005-Exemptions contd.</a:t>
            </a:r>
            <a:br>
              <a:rPr lang="en-US" sz="2800">
                <a:solidFill>
                  <a:srgbClr val="000000"/>
                </a:solidFill>
              </a:rPr>
            </a:br>
            <a:endParaRPr lang="en-US" sz="2800">
              <a:solidFill>
                <a:srgbClr val="000000"/>
              </a:solidFill>
            </a:endParaRPr>
          </a:p>
        </p:txBody>
      </p:sp>
      <p:sp>
        <p:nvSpPr>
          <p:cNvPr id="142339" name="Rectangle 3"/>
          <p:cNvSpPr>
            <a:spLocks noGrp="1" noChangeArrowheads="1"/>
          </p:cNvSpPr>
          <p:nvPr>
            <p:ph type="body" idx="1"/>
          </p:nvPr>
        </p:nvSpPr>
        <p:spPr>
          <a:xfrm>
            <a:off x="381000" y="762000"/>
            <a:ext cx="8534400" cy="5791200"/>
          </a:xfrm>
          <a:solidFill>
            <a:schemeClr val="accent1"/>
          </a:solidFill>
        </p:spPr>
        <p:txBody>
          <a:bodyPr/>
          <a:lstStyle/>
          <a:p>
            <a:pPr marL="609600" indent="-609600">
              <a:lnSpc>
                <a:spcPct val="80000"/>
              </a:lnSpc>
              <a:buClr>
                <a:schemeClr val="tx1"/>
              </a:buClr>
            </a:pPr>
            <a:r>
              <a:rPr lang="en-US" sz="2500">
                <a:solidFill>
                  <a:srgbClr val="000000"/>
                </a:solidFill>
              </a:rPr>
              <a:t>Infringes copyright, except of the state.</a:t>
            </a:r>
          </a:p>
          <a:p>
            <a:pPr marL="609600" indent="-609600">
              <a:lnSpc>
                <a:spcPct val="80000"/>
              </a:lnSpc>
              <a:buClr>
                <a:schemeClr val="tx1"/>
              </a:buClr>
            </a:pPr>
            <a:r>
              <a:rPr lang="en-US" sz="2500">
                <a:solidFill>
                  <a:srgbClr val="000000"/>
                </a:solidFill>
              </a:rPr>
              <a:t>Where practicable, part of record can be released.</a:t>
            </a:r>
          </a:p>
          <a:p>
            <a:pPr marL="609600" indent="-609600">
              <a:lnSpc>
                <a:spcPct val="80000"/>
              </a:lnSpc>
              <a:buClr>
                <a:schemeClr val="tx1"/>
              </a:buClr>
            </a:pPr>
            <a:r>
              <a:rPr lang="en-US" sz="2500">
                <a:solidFill>
                  <a:srgbClr val="000000"/>
                </a:solidFill>
              </a:rPr>
              <a:t>Intelligence and security agencies  exempt (S 24)– </a:t>
            </a:r>
            <a:r>
              <a:rPr lang="en-US" sz="2500">
                <a:solidFill>
                  <a:srgbClr val="99FFCC"/>
                </a:solidFill>
              </a:rPr>
              <a:t>except cases of corruption and human rights violation </a:t>
            </a:r>
          </a:p>
          <a:p>
            <a:pPr marL="609600" indent="-609600">
              <a:lnSpc>
                <a:spcPct val="80000"/>
              </a:lnSpc>
              <a:buClr>
                <a:schemeClr val="tx1"/>
              </a:buClr>
            </a:pPr>
            <a:r>
              <a:rPr lang="en-US" sz="2500">
                <a:solidFill>
                  <a:srgbClr val="000000"/>
                </a:solidFill>
              </a:rPr>
              <a:t>Third party information to be released after giving notice to third party</a:t>
            </a:r>
          </a:p>
          <a:p>
            <a:pPr marL="609600" indent="-609600">
              <a:lnSpc>
                <a:spcPct val="80000"/>
              </a:lnSpc>
              <a:buClr>
                <a:schemeClr val="tx1"/>
              </a:buClr>
            </a:pPr>
            <a:r>
              <a:rPr lang="en-US" sz="2500">
                <a:solidFill>
                  <a:srgbClr val="000000"/>
                </a:solidFill>
              </a:rPr>
              <a:t>Most exempt information to be released after 20 years (with some exceptions). </a:t>
            </a:r>
          </a:p>
          <a:p>
            <a:pPr marL="609600" indent="-609600">
              <a:lnSpc>
                <a:spcPct val="80000"/>
              </a:lnSpc>
              <a:buClr>
                <a:schemeClr val="tx1"/>
              </a:buClr>
            </a:pPr>
            <a:r>
              <a:rPr lang="en-GB" sz="2500">
                <a:solidFill>
                  <a:srgbClr val="000000"/>
                </a:solidFill>
              </a:rPr>
              <a:t>Provided that the information, which cannot be denied to the Parliament or a State Legislature shall not be denied to any person.</a:t>
            </a:r>
            <a:endParaRPr lang="en-US" sz="2500">
              <a:solidFill>
                <a:srgbClr val="000000"/>
              </a:solidFill>
            </a:endParaRPr>
          </a:p>
          <a:p>
            <a:pPr marL="609600" indent="-609600">
              <a:lnSpc>
                <a:spcPct val="80000"/>
              </a:lnSpc>
              <a:buClr>
                <a:schemeClr val="tx1"/>
              </a:buClr>
            </a:pPr>
            <a:r>
              <a:rPr lang="en-GB" sz="2500">
                <a:solidFill>
                  <a:srgbClr val="99FFCC"/>
                </a:solidFill>
              </a:rPr>
              <a:t>Notwithstanding anything in the Official Secrets Act, 1923</a:t>
            </a:r>
            <a:r>
              <a:rPr lang="en-GB" sz="2500">
                <a:solidFill>
                  <a:srgbClr val="000000"/>
                </a:solidFill>
              </a:rPr>
              <a:t> nor any of the exemptions (a to i), a public authority may allow access to information, if public interests in disclosure outweighs the harm to the protected interests.</a:t>
            </a:r>
            <a:endParaRPr lang="en-US" sz="2500">
              <a:solidFill>
                <a:srgbClr val="000000"/>
              </a:solidFill>
            </a:endParaRPr>
          </a:p>
          <a:p>
            <a:pPr marL="609600" indent="-609600">
              <a:lnSpc>
                <a:spcPct val="80000"/>
              </a:lnSpc>
            </a:pPr>
            <a:endParaRPr lang="en-US" sz="2500">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animEffect transition="in" filter="wipe(up)">
                                      <p:cBhvr>
                                        <p:cTn id="7" dur="500"/>
                                        <p:tgtEl>
                                          <p:spTgt spid="142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2339">
                                            <p:txEl>
                                              <p:pRg st="1" end="1"/>
                                            </p:txEl>
                                          </p:spTgt>
                                        </p:tgtEl>
                                        <p:attrNameLst>
                                          <p:attrName>style.visibility</p:attrName>
                                        </p:attrNameLst>
                                      </p:cBhvr>
                                      <p:to>
                                        <p:strVal val="visible"/>
                                      </p:to>
                                    </p:set>
                                    <p:animEffect transition="in" filter="wipe(up)">
                                      <p:cBhvr>
                                        <p:cTn id="12" dur="500"/>
                                        <p:tgtEl>
                                          <p:spTgt spid="142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2339">
                                            <p:txEl>
                                              <p:pRg st="2" end="2"/>
                                            </p:txEl>
                                          </p:spTgt>
                                        </p:tgtEl>
                                        <p:attrNameLst>
                                          <p:attrName>style.visibility</p:attrName>
                                        </p:attrNameLst>
                                      </p:cBhvr>
                                      <p:to>
                                        <p:strVal val="visible"/>
                                      </p:to>
                                    </p:set>
                                    <p:animEffect transition="in" filter="wipe(up)">
                                      <p:cBhvr>
                                        <p:cTn id="17" dur="500"/>
                                        <p:tgtEl>
                                          <p:spTgt spid="142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2339">
                                            <p:txEl>
                                              <p:pRg st="3" end="3"/>
                                            </p:txEl>
                                          </p:spTgt>
                                        </p:tgtEl>
                                        <p:attrNameLst>
                                          <p:attrName>style.visibility</p:attrName>
                                        </p:attrNameLst>
                                      </p:cBhvr>
                                      <p:to>
                                        <p:strVal val="visible"/>
                                      </p:to>
                                    </p:set>
                                    <p:animEffect transition="in" filter="wipe(up)">
                                      <p:cBhvr>
                                        <p:cTn id="22" dur="500"/>
                                        <p:tgtEl>
                                          <p:spTgt spid="1423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42339">
                                            <p:txEl>
                                              <p:pRg st="4" end="4"/>
                                            </p:txEl>
                                          </p:spTgt>
                                        </p:tgtEl>
                                        <p:attrNameLst>
                                          <p:attrName>style.visibility</p:attrName>
                                        </p:attrNameLst>
                                      </p:cBhvr>
                                      <p:to>
                                        <p:strVal val="visible"/>
                                      </p:to>
                                    </p:set>
                                    <p:animEffect transition="in" filter="wipe(up)">
                                      <p:cBhvr>
                                        <p:cTn id="27" dur="500"/>
                                        <p:tgtEl>
                                          <p:spTgt spid="1423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42339">
                                            <p:txEl>
                                              <p:pRg st="5" end="5"/>
                                            </p:txEl>
                                          </p:spTgt>
                                        </p:tgtEl>
                                        <p:attrNameLst>
                                          <p:attrName>style.visibility</p:attrName>
                                        </p:attrNameLst>
                                      </p:cBhvr>
                                      <p:to>
                                        <p:strVal val="visible"/>
                                      </p:to>
                                    </p:set>
                                    <p:animEffect transition="in" filter="wipe(up)">
                                      <p:cBhvr>
                                        <p:cTn id="32" dur="500"/>
                                        <p:tgtEl>
                                          <p:spTgt spid="1423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42339">
                                            <p:txEl>
                                              <p:pRg st="6" end="6"/>
                                            </p:txEl>
                                          </p:spTgt>
                                        </p:tgtEl>
                                        <p:attrNameLst>
                                          <p:attrName>style.visibility</p:attrName>
                                        </p:attrNameLst>
                                      </p:cBhvr>
                                      <p:to>
                                        <p:strVal val="visible"/>
                                      </p:to>
                                    </p:set>
                                    <p:animEffect transition="in" filter="wipe(up)">
                                      <p:cBhvr>
                                        <p:cTn id="37" dur="500"/>
                                        <p:tgtEl>
                                          <p:spTgt spid="142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61DA61ED-5911-47C8-A5FE-681C7AFC5373}" type="slidenum">
              <a:rPr lang="en-US" altLang="en-US"/>
              <a:pPr/>
              <a:t>16</a:t>
            </a:fld>
            <a:endParaRPr lang="en-US" altLang="en-US"/>
          </a:p>
        </p:txBody>
      </p:sp>
      <p:sp>
        <p:nvSpPr>
          <p:cNvPr id="208898" name="Rectangle 2"/>
          <p:cNvSpPr>
            <a:spLocks noGrp="1" noChangeArrowheads="1"/>
          </p:cNvSpPr>
          <p:nvPr>
            <p:ph type="title"/>
          </p:nvPr>
        </p:nvSpPr>
        <p:spPr/>
        <p:txBody>
          <a:bodyPr/>
          <a:lstStyle/>
          <a:p>
            <a:r>
              <a:rPr lang="en-US" sz="3800"/>
              <a:t>Central Information Commission:</a:t>
            </a:r>
            <a:br>
              <a:rPr lang="en-US" sz="3800"/>
            </a:br>
            <a:r>
              <a:rPr lang="en-US" sz="3800" b="1">
                <a:effectLst>
                  <a:outerShdw blurRad="38100" dist="38100" dir="2700000" algn="tl">
                    <a:srgbClr val="000000"/>
                  </a:outerShdw>
                </a:effectLst>
              </a:rPr>
              <a:t>What can I complain about?</a:t>
            </a:r>
          </a:p>
        </p:txBody>
      </p:sp>
      <p:sp>
        <p:nvSpPr>
          <p:cNvPr id="208899" name="Rectangle 3"/>
          <p:cNvSpPr>
            <a:spLocks noGrp="1" noChangeArrowheads="1"/>
          </p:cNvSpPr>
          <p:nvPr>
            <p:ph type="body" idx="1"/>
          </p:nvPr>
        </p:nvSpPr>
        <p:spPr>
          <a:solidFill>
            <a:schemeClr val="folHlink"/>
          </a:solidFill>
        </p:spPr>
        <p:txBody>
          <a:bodyPr/>
          <a:lstStyle/>
          <a:p>
            <a:pPr>
              <a:lnSpc>
                <a:spcPct val="90000"/>
              </a:lnSpc>
            </a:pPr>
            <a:r>
              <a:rPr lang="en-US" sz="2100"/>
              <a:t>The Central Information Commission is an autonomous body set up to inquire into complaints  received from citizens </a:t>
            </a:r>
          </a:p>
          <a:p>
            <a:pPr>
              <a:lnSpc>
                <a:spcPct val="90000"/>
              </a:lnSpc>
            </a:pPr>
            <a:r>
              <a:rPr lang="en-US" sz="2100"/>
              <a:t>You can complain that you have been refused access to information. You can also complain about how the public authority has handled your request, for instance;</a:t>
            </a:r>
          </a:p>
          <a:p>
            <a:pPr>
              <a:lnSpc>
                <a:spcPct val="90000"/>
              </a:lnSpc>
              <a:buFont typeface="Wingdings" pitchFamily="2" charset="2"/>
              <a:buNone/>
            </a:pPr>
            <a:r>
              <a:rPr lang="en-US" sz="2100"/>
              <a:t>	+ failure to respond to your request within 30 working days (or   failure to explain why an extension to the 45 days is needed)</a:t>
            </a:r>
          </a:p>
          <a:p>
            <a:pPr>
              <a:lnSpc>
                <a:spcPct val="90000"/>
              </a:lnSpc>
              <a:buFont typeface="Wingdings" pitchFamily="2" charset="2"/>
              <a:buNone/>
            </a:pPr>
            <a:r>
              <a:rPr lang="en-US" sz="2100"/>
              <a:t>	+ failure to give you proper advice and help within the stipulated time</a:t>
            </a:r>
          </a:p>
          <a:p>
            <a:pPr>
              <a:lnSpc>
                <a:spcPct val="90000"/>
              </a:lnSpc>
              <a:buFont typeface="Wingdings" pitchFamily="2" charset="2"/>
              <a:buNone/>
            </a:pPr>
            <a:r>
              <a:rPr lang="en-US" sz="2100"/>
              <a:t>	+ failure to give information in the form in which you asked for it</a:t>
            </a:r>
          </a:p>
          <a:p>
            <a:pPr>
              <a:lnSpc>
                <a:spcPct val="90000"/>
              </a:lnSpc>
              <a:buFont typeface="Wingdings" pitchFamily="2" charset="2"/>
              <a:buNone/>
            </a:pPr>
            <a:r>
              <a:rPr lang="en-US" sz="2100"/>
              <a:t>	+ failure to properly explain reasons for refusing your request, for instance if the public authority believes that giving you information would harm a criminal investigation.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8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88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88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88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88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3433492-6C1A-4503-931D-CC4F62BCDD15}" type="slidenum">
              <a:rPr lang="en-US" altLang="en-US"/>
              <a:pPr/>
              <a:t>17</a:t>
            </a:fld>
            <a:endParaRPr lang="en-US" altLang="en-US"/>
          </a:p>
        </p:txBody>
      </p:sp>
      <p:sp>
        <p:nvSpPr>
          <p:cNvPr id="209922" name="Rectangle 2"/>
          <p:cNvSpPr>
            <a:spLocks noGrp="1" noChangeArrowheads="1"/>
          </p:cNvSpPr>
          <p:nvPr>
            <p:ph type="title"/>
          </p:nvPr>
        </p:nvSpPr>
        <p:spPr>
          <a:solidFill>
            <a:schemeClr val="bg1"/>
          </a:solidFill>
        </p:spPr>
        <p:txBody>
          <a:bodyPr/>
          <a:lstStyle/>
          <a:p>
            <a:r>
              <a:rPr lang="en-US" sz="3800" b="1">
                <a:effectLst>
                  <a:outerShdw blurRad="38100" dist="38100" dir="2700000" algn="tl">
                    <a:srgbClr val="C0C0C0"/>
                  </a:outerShdw>
                </a:effectLst>
              </a:rPr>
              <a:t>What information does the CIC need?</a:t>
            </a:r>
          </a:p>
        </p:txBody>
      </p:sp>
      <p:sp>
        <p:nvSpPr>
          <p:cNvPr id="209923" name="Rectangle 3"/>
          <p:cNvSpPr>
            <a:spLocks noGrp="1" noChangeArrowheads="1"/>
          </p:cNvSpPr>
          <p:nvPr>
            <p:ph type="body" idx="1"/>
          </p:nvPr>
        </p:nvSpPr>
        <p:spPr>
          <a:solidFill>
            <a:srgbClr val="99FF99"/>
          </a:solidFill>
        </p:spPr>
        <p:txBody>
          <a:bodyPr/>
          <a:lstStyle/>
          <a:p>
            <a:pPr>
              <a:lnSpc>
                <a:spcPct val="90000"/>
              </a:lnSpc>
              <a:buFont typeface="Wingdings" pitchFamily="2" charset="2"/>
              <a:buNone/>
            </a:pPr>
            <a:r>
              <a:rPr lang="en-US" sz="2800" b="1"/>
              <a:t>To deal with complaint promptly, send the following details to CIC:</a:t>
            </a:r>
          </a:p>
          <a:p>
            <a:pPr>
              <a:lnSpc>
                <a:spcPct val="90000"/>
              </a:lnSpc>
              <a:buFont typeface="Wingdings" pitchFamily="2" charset="2"/>
              <a:buNone/>
            </a:pPr>
            <a:endParaRPr lang="en-US" sz="2800" b="1"/>
          </a:p>
          <a:p>
            <a:pPr>
              <a:lnSpc>
                <a:spcPct val="90000"/>
              </a:lnSpc>
            </a:pPr>
            <a:r>
              <a:rPr lang="en-US" sz="2600"/>
              <a:t>name and address of the appellant;</a:t>
            </a:r>
          </a:p>
          <a:p>
            <a:pPr>
              <a:lnSpc>
                <a:spcPct val="90000"/>
              </a:lnSpc>
            </a:pPr>
            <a:r>
              <a:rPr lang="en-US" sz="2600"/>
              <a:t>name and address of the Central Public Information Officer against the decision of whom the appeal is preferred;</a:t>
            </a:r>
          </a:p>
          <a:p>
            <a:pPr>
              <a:lnSpc>
                <a:spcPct val="90000"/>
              </a:lnSpc>
            </a:pPr>
            <a:r>
              <a:rPr lang="en-US" sz="2600"/>
              <a:t>particulars of the order including number, if any, against which the appeal is preferred;</a:t>
            </a:r>
          </a:p>
          <a:p>
            <a:pPr>
              <a:lnSpc>
                <a:spcPct val="90000"/>
              </a:lnSpc>
            </a:pPr>
            <a:r>
              <a:rPr lang="en-US" sz="2600"/>
              <a:t>brief facts leading to the appeal</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992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99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467E1EF-89C3-48AD-9B3B-CEFAB2D0FC43}" type="slidenum">
              <a:rPr lang="en-US" altLang="en-US"/>
              <a:pPr/>
              <a:t>18</a:t>
            </a:fld>
            <a:endParaRPr lang="en-US" altLang="en-US"/>
          </a:p>
        </p:txBody>
      </p:sp>
      <p:sp>
        <p:nvSpPr>
          <p:cNvPr id="211970" name="Rectangle 2"/>
          <p:cNvSpPr>
            <a:spLocks noGrp="1" noChangeArrowheads="1"/>
          </p:cNvSpPr>
          <p:nvPr>
            <p:ph type="title"/>
          </p:nvPr>
        </p:nvSpPr>
        <p:spPr>
          <a:solidFill>
            <a:schemeClr val="accent1"/>
          </a:solidFill>
        </p:spPr>
        <p:txBody>
          <a:bodyPr/>
          <a:lstStyle/>
          <a:p>
            <a:r>
              <a:rPr lang="en-US" sz="3800" b="1">
                <a:effectLst>
                  <a:outerShdw blurRad="38100" dist="38100" dir="2700000" algn="tl">
                    <a:srgbClr val="000000"/>
                  </a:outerShdw>
                </a:effectLst>
              </a:rPr>
              <a:t>What information does the CIC need?</a:t>
            </a:r>
            <a:br>
              <a:rPr lang="en-US" sz="3800" b="1">
                <a:effectLst>
                  <a:outerShdw blurRad="38100" dist="38100" dir="2700000" algn="tl">
                    <a:srgbClr val="000000"/>
                  </a:outerShdw>
                </a:effectLst>
              </a:rPr>
            </a:br>
            <a:r>
              <a:rPr lang="en-US" sz="3800" b="1">
                <a:effectLst>
                  <a:outerShdw blurRad="38100" dist="38100" dir="2700000" algn="tl">
                    <a:srgbClr val="000000"/>
                  </a:outerShdw>
                </a:effectLst>
              </a:rPr>
              <a:t>					Contd….</a:t>
            </a:r>
          </a:p>
        </p:txBody>
      </p:sp>
      <p:sp>
        <p:nvSpPr>
          <p:cNvPr id="211971" name="Rectangle 3"/>
          <p:cNvSpPr>
            <a:spLocks noGrp="1" noChangeArrowheads="1"/>
          </p:cNvSpPr>
          <p:nvPr>
            <p:ph type="body" idx="1"/>
          </p:nvPr>
        </p:nvSpPr>
        <p:spPr>
          <a:solidFill>
            <a:srgbClr val="99CCFF"/>
          </a:solidFill>
        </p:spPr>
        <p:txBody>
          <a:bodyPr/>
          <a:lstStyle/>
          <a:p>
            <a:pPr>
              <a:lnSpc>
                <a:spcPct val="90000"/>
              </a:lnSpc>
            </a:pPr>
            <a:r>
              <a:rPr lang="en-US"/>
              <a:t>if the appeal is preferred against deemed refusal, the particulars of the application, including number and date and name and address of the Central Public Information Officer to whom the application was </a:t>
            </a:r>
          </a:p>
          <a:p>
            <a:pPr>
              <a:lnSpc>
                <a:spcPct val="90000"/>
              </a:lnSpc>
            </a:pPr>
            <a:r>
              <a:rPr lang="en-US"/>
              <a:t>prayer of relief sought;</a:t>
            </a:r>
          </a:p>
          <a:p>
            <a:pPr>
              <a:lnSpc>
                <a:spcPct val="90000"/>
              </a:lnSpc>
            </a:pPr>
            <a:r>
              <a:rPr lang="en-US"/>
              <a:t>grounds for the prayer or relief; verification by the appellant; and</a:t>
            </a:r>
          </a:p>
          <a:p>
            <a:pPr>
              <a:lnSpc>
                <a:spcPct val="90000"/>
              </a:lnSpc>
            </a:pPr>
            <a:r>
              <a:rPr lang="en-US"/>
              <a:t>any other information which the Commission may deem necessary for deciding the appeal </a:t>
            </a:r>
          </a:p>
          <a:p>
            <a:pPr>
              <a:lnSpc>
                <a:spcPct val="90000"/>
              </a:lnSpc>
            </a:pP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19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19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19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0DA98ABB-1322-4D5B-B1A1-78FB5AD0AF43}" type="slidenum">
              <a:rPr lang="en-US" altLang="en-US"/>
              <a:pPr/>
              <a:t>19</a:t>
            </a:fld>
            <a:endParaRPr lang="en-US" altLang="en-US"/>
          </a:p>
        </p:txBody>
      </p:sp>
      <p:sp>
        <p:nvSpPr>
          <p:cNvPr id="212994" name="Rectangle 2"/>
          <p:cNvSpPr>
            <a:spLocks noGrp="1" noChangeArrowheads="1"/>
          </p:cNvSpPr>
          <p:nvPr>
            <p:ph type="title"/>
          </p:nvPr>
        </p:nvSpPr>
        <p:spPr>
          <a:solidFill>
            <a:schemeClr val="folHlink"/>
          </a:solidFill>
        </p:spPr>
        <p:txBody>
          <a:bodyPr/>
          <a:lstStyle/>
          <a:p>
            <a:r>
              <a:rPr lang="en-US" sz="3800"/>
              <a:t>State Information Commissions</a:t>
            </a:r>
            <a:br>
              <a:rPr lang="en-US" sz="3800"/>
            </a:br>
            <a:r>
              <a:rPr lang="en-US" sz="3800"/>
              <a:t>RTI Acts in States</a:t>
            </a:r>
          </a:p>
        </p:txBody>
      </p:sp>
      <p:sp>
        <p:nvSpPr>
          <p:cNvPr id="212995" name="Rectangle 3"/>
          <p:cNvSpPr>
            <a:spLocks noGrp="1" noChangeArrowheads="1"/>
          </p:cNvSpPr>
          <p:nvPr>
            <p:ph type="body" sz="half" idx="1"/>
          </p:nvPr>
        </p:nvSpPr>
        <p:spPr>
          <a:solidFill>
            <a:srgbClr val="CC99FF"/>
          </a:solidFill>
        </p:spPr>
        <p:txBody>
          <a:bodyPr/>
          <a:lstStyle/>
          <a:p>
            <a:pPr marL="571500" indent="-571500">
              <a:buFont typeface="Wingdings" pitchFamily="2" charset="2"/>
              <a:buAutoNum type="arabicPeriod"/>
            </a:pPr>
            <a:r>
              <a:rPr lang="en-US" sz="2200"/>
              <a:t>Tamil Nadu	1977</a:t>
            </a:r>
          </a:p>
          <a:p>
            <a:pPr marL="571500" indent="-571500">
              <a:buFont typeface="Wingdings" pitchFamily="2" charset="2"/>
              <a:buAutoNum type="arabicPeriod"/>
            </a:pPr>
            <a:r>
              <a:rPr lang="en-US" sz="2200"/>
              <a:t>Goa 		1977</a:t>
            </a:r>
          </a:p>
          <a:p>
            <a:pPr marL="571500" indent="-571500">
              <a:buFont typeface="Wingdings" pitchFamily="2" charset="2"/>
              <a:buAutoNum type="arabicPeriod"/>
            </a:pPr>
            <a:r>
              <a:rPr lang="en-US" sz="2200"/>
              <a:t>Rajasthan 	2000</a:t>
            </a:r>
          </a:p>
          <a:p>
            <a:pPr marL="571500" indent="-571500">
              <a:buFont typeface="Wingdings" pitchFamily="2" charset="2"/>
              <a:buAutoNum type="arabicPeriod"/>
            </a:pPr>
            <a:r>
              <a:rPr lang="en-US" sz="2200"/>
              <a:t>Karnataka 	2000</a:t>
            </a:r>
          </a:p>
          <a:p>
            <a:pPr marL="571500" indent="-571500">
              <a:buFont typeface="Wingdings" pitchFamily="2" charset="2"/>
              <a:buAutoNum type="arabicPeriod"/>
            </a:pPr>
            <a:r>
              <a:rPr lang="en-US" sz="2200"/>
              <a:t>Delhi 		2001</a:t>
            </a:r>
          </a:p>
          <a:p>
            <a:pPr marL="571500" indent="-571500">
              <a:buFont typeface="Wingdings" pitchFamily="2" charset="2"/>
              <a:buAutoNum type="arabicPeriod"/>
            </a:pPr>
            <a:r>
              <a:rPr lang="en-US" sz="2200"/>
              <a:t>Maharashtra 	2002</a:t>
            </a:r>
          </a:p>
          <a:p>
            <a:pPr marL="571500" indent="-571500">
              <a:buFont typeface="Wingdings" pitchFamily="2" charset="2"/>
              <a:buAutoNum type="arabicPeriod"/>
            </a:pPr>
            <a:r>
              <a:rPr lang="en-US" sz="2200"/>
              <a:t>Assam 		2002</a:t>
            </a:r>
          </a:p>
          <a:p>
            <a:pPr marL="571500" indent="-571500">
              <a:buFont typeface="Wingdings" pitchFamily="2" charset="2"/>
              <a:buAutoNum type="arabicPeriod"/>
            </a:pPr>
            <a:r>
              <a:rPr lang="en-US" sz="2200"/>
              <a:t>M P 		2003</a:t>
            </a:r>
          </a:p>
          <a:p>
            <a:pPr marL="571500" indent="-571500">
              <a:buFont typeface="Wingdings" pitchFamily="2" charset="2"/>
              <a:buAutoNum type="arabicPeriod"/>
            </a:pPr>
            <a:r>
              <a:rPr lang="en-US" sz="2200"/>
              <a:t>J&amp;K 		2004</a:t>
            </a:r>
          </a:p>
          <a:p>
            <a:pPr marL="571500" indent="-571500">
              <a:buFont typeface="Wingdings" pitchFamily="2" charset="2"/>
              <a:buAutoNum type="arabicPeriod"/>
            </a:pPr>
            <a:r>
              <a:rPr lang="en-US" sz="2200"/>
              <a:t>Orissa 		2005  </a:t>
            </a:r>
          </a:p>
        </p:txBody>
      </p:sp>
      <p:sp>
        <p:nvSpPr>
          <p:cNvPr id="212996" name="Rectangle 4"/>
          <p:cNvSpPr>
            <a:spLocks noGrp="1" noChangeArrowheads="1"/>
          </p:cNvSpPr>
          <p:nvPr>
            <p:ph type="body" sz="half" idx="2"/>
          </p:nvPr>
        </p:nvSpPr>
        <p:spPr>
          <a:solidFill>
            <a:srgbClr val="CCFFCC"/>
          </a:solidFill>
        </p:spPr>
        <p:txBody>
          <a:bodyPr/>
          <a:lstStyle/>
          <a:p>
            <a:pPr marL="419100" indent="-419100">
              <a:buFont typeface="Wingdings" pitchFamily="2" charset="2"/>
              <a:buNone/>
            </a:pPr>
            <a:r>
              <a:rPr lang="en-US" sz="2200"/>
              <a:t>11 Kerala		2005</a:t>
            </a:r>
          </a:p>
          <a:p>
            <a:pPr marL="419100" indent="-419100">
              <a:buFont typeface="Wingdings" pitchFamily="2" charset="2"/>
              <a:buNone/>
            </a:pPr>
            <a:r>
              <a:rPr lang="en-US" sz="2200"/>
              <a:t>12 Gujarat		2005</a:t>
            </a:r>
          </a:p>
          <a:p>
            <a:pPr marL="419100" indent="-419100">
              <a:buFont typeface="Wingdings" pitchFamily="2" charset="2"/>
              <a:buNone/>
            </a:pPr>
            <a:r>
              <a:rPr lang="en-US" sz="2200"/>
              <a:t>13 Chattisgarh  	2005</a:t>
            </a:r>
          </a:p>
          <a:p>
            <a:pPr marL="419100" indent="-419100">
              <a:buFont typeface="Wingdings" pitchFamily="2" charset="2"/>
              <a:buNone/>
            </a:pPr>
            <a:r>
              <a:rPr lang="en-US" sz="2200"/>
              <a:t>14 Haryana		2005</a:t>
            </a:r>
          </a:p>
          <a:p>
            <a:pPr marL="419100" indent="-419100">
              <a:buFont typeface="Wingdings" pitchFamily="2" charset="2"/>
              <a:buNone/>
            </a:pPr>
            <a:r>
              <a:rPr lang="en-US" sz="2200"/>
              <a:t>15 Punjab		2005</a:t>
            </a:r>
          </a:p>
          <a:p>
            <a:pPr marL="419100" indent="-419100">
              <a:buFont typeface="Wingdings" pitchFamily="2" charset="2"/>
              <a:buNone/>
            </a:pPr>
            <a:r>
              <a:rPr lang="en-US" sz="2200"/>
              <a:t>16 Tripura		2005</a:t>
            </a:r>
          </a:p>
          <a:p>
            <a:pPr marL="419100" indent="-419100">
              <a:buFont typeface="Wingdings" pitchFamily="2" charset="2"/>
              <a:buNone/>
            </a:pPr>
            <a:r>
              <a:rPr lang="en-US" sz="2200"/>
              <a:t>17 Andhra Pradesh	2005</a:t>
            </a:r>
          </a:p>
          <a:p>
            <a:pPr marL="419100" indent="-419100">
              <a:buFont typeface="Wingdings" pitchFamily="2" charset="2"/>
              <a:buNone/>
            </a:pPr>
            <a:r>
              <a:rPr lang="en-US" sz="2200"/>
              <a:t>18 Uttaranchal		2005</a:t>
            </a:r>
          </a:p>
          <a:p>
            <a:pPr marL="419100" indent="-419100">
              <a:buFont typeface="Wingdings" pitchFamily="2" charset="2"/>
              <a:buNone/>
            </a:pPr>
            <a:r>
              <a:rPr lang="en-US" sz="2200"/>
              <a:t>19 Meghalaya 	2005</a:t>
            </a:r>
          </a:p>
          <a:p>
            <a:pPr marL="419100" indent="-419100">
              <a:buFont typeface="Wingdings" pitchFamily="2" charset="2"/>
              <a:buNone/>
            </a:pPr>
            <a:r>
              <a:rPr lang="en-US" sz="2200"/>
              <a:t>20 West Bengal	2005</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29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29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29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29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29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299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299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299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299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ctrTitle"/>
          </p:nvPr>
        </p:nvSpPr>
        <p:spPr>
          <a:xfrm>
            <a:off x="685800" y="381000"/>
            <a:ext cx="7772400" cy="3048000"/>
          </a:xfrm>
        </p:spPr>
        <p:txBody>
          <a:bodyPr/>
          <a:lstStyle/>
          <a:p>
            <a:r>
              <a:rPr lang="en-US" sz="4400">
                <a:latin typeface="Monotype Corsiva" pitchFamily="66" charset="0"/>
              </a:rPr>
              <a:t/>
            </a:r>
            <a:br>
              <a:rPr lang="en-US" sz="4400">
                <a:latin typeface="Monotype Corsiva" pitchFamily="66" charset="0"/>
              </a:rPr>
            </a:br>
            <a:r>
              <a:rPr lang="en-US" sz="4400">
                <a:latin typeface="Monotype Corsiva" pitchFamily="66" charset="0"/>
              </a:rPr>
              <a:t/>
            </a:r>
            <a:br>
              <a:rPr lang="en-US" sz="4400">
                <a:latin typeface="Monotype Corsiva" pitchFamily="66" charset="0"/>
              </a:rPr>
            </a:br>
            <a:r>
              <a:rPr lang="en-US" sz="4400">
                <a:latin typeface="Monotype Corsiva" pitchFamily="66" charset="0"/>
              </a:rPr>
              <a:t>The real Swaraj will  come not by the acquisition of authority by a few</a:t>
            </a:r>
            <a:r>
              <a:rPr lang="en-US" sz="4800">
                <a:latin typeface="Monotype Corsiva" pitchFamily="66" charset="0"/>
              </a:rPr>
              <a:t> </a:t>
            </a:r>
            <a:br>
              <a:rPr lang="en-US" sz="4800">
                <a:latin typeface="Monotype Corsiva" pitchFamily="66" charset="0"/>
              </a:rPr>
            </a:br>
            <a:r>
              <a:rPr lang="en-US" sz="4800">
                <a:latin typeface="Monotype Corsiva" pitchFamily="66" charset="0"/>
              </a:rPr>
              <a:t>but </a:t>
            </a:r>
            <a:br>
              <a:rPr lang="en-US" sz="4800">
                <a:latin typeface="Monotype Corsiva" pitchFamily="66" charset="0"/>
              </a:rPr>
            </a:br>
            <a:r>
              <a:rPr lang="en-US" sz="4800">
                <a:latin typeface="Monotype Corsiva" pitchFamily="66" charset="0"/>
              </a:rPr>
              <a:t>by the acquisition of capacity by all to </a:t>
            </a:r>
            <a:br>
              <a:rPr lang="en-US" sz="4800">
                <a:latin typeface="Monotype Corsiva" pitchFamily="66" charset="0"/>
              </a:rPr>
            </a:br>
            <a:r>
              <a:rPr lang="en-US" sz="4800">
                <a:latin typeface="Monotype Corsiva" pitchFamily="66" charset="0"/>
              </a:rPr>
              <a:t>resist authority when abused</a:t>
            </a:r>
          </a:p>
        </p:txBody>
      </p:sp>
      <p:sp>
        <p:nvSpPr>
          <p:cNvPr id="228355" name="Rectangle 3"/>
          <p:cNvSpPr>
            <a:spLocks noGrp="1" noChangeArrowheads="1"/>
          </p:cNvSpPr>
          <p:nvPr>
            <p:ph type="subTitle" idx="1"/>
          </p:nvPr>
        </p:nvSpPr>
        <p:spPr>
          <a:xfrm>
            <a:off x="2133600" y="5105400"/>
            <a:ext cx="6400800" cy="762000"/>
          </a:xfrm>
        </p:spPr>
        <p:txBody>
          <a:bodyPr/>
          <a:lstStyle/>
          <a:p>
            <a:pPr algn="r"/>
            <a:r>
              <a:rPr lang="en-US">
                <a:latin typeface="Comic Sans MS" pitchFamily="66" charset="0"/>
              </a:rPr>
              <a:t>-Mahatma Gandhi</a:t>
            </a: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BAAE81AC-486F-4BB7-9C44-9EE410C558E0}" type="slidenum">
              <a:rPr lang="en-US" altLang="en-US"/>
              <a:pPr/>
              <a:t>20</a:t>
            </a:fld>
            <a:endParaRPr lang="en-US" altLang="en-US"/>
          </a:p>
        </p:txBody>
      </p:sp>
      <p:sp>
        <p:nvSpPr>
          <p:cNvPr id="188418" name="Rectangle 2"/>
          <p:cNvSpPr>
            <a:spLocks noGrp="1" noChangeArrowheads="1"/>
          </p:cNvSpPr>
          <p:nvPr>
            <p:ph type="title"/>
          </p:nvPr>
        </p:nvSpPr>
        <p:spPr>
          <a:xfrm>
            <a:off x="457200" y="277813"/>
            <a:ext cx="8229600" cy="533400"/>
          </a:xfrm>
          <a:solidFill>
            <a:schemeClr val="bg1"/>
          </a:solidFill>
        </p:spPr>
        <p:txBody>
          <a:bodyPr/>
          <a:lstStyle/>
          <a:p>
            <a:r>
              <a:rPr lang="en-US" sz="3600">
                <a:solidFill>
                  <a:srgbClr val="000000"/>
                </a:solidFill>
              </a:rPr>
              <a:t>RTI Act 2005 - Penalties</a:t>
            </a:r>
            <a:endParaRPr lang="en-AU" sz="3600">
              <a:solidFill>
                <a:srgbClr val="000000"/>
              </a:solidFill>
            </a:endParaRPr>
          </a:p>
        </p:txBody>
      </p:sp>
      <p:sp>
        <p:nvSpPr>
          <p:cNvPr id="188419" name="Rectangle 3"/>
          <p:cNvSpPr>
            <a:spLocks noGrp="1" noChangeArrowheads="1"/>
          </p:cNvSpPr>
          <p:nvPr>
            <p:ph type="body" idx="1"/>
          </p:nvPr>
        </p:nvSpPr>
        <p:spPr>
          <a:xfrm>
            <a:off x="838200" y="1295400"/>
            <a:ext cx="8007350" cy="4800600"/>
          </a:xfrm>
          <a:solidFill>
            <a:schemeClr val="folHlink"/>
          </a:solidFill>
        </p:spPr>
        <p:txBody>
          <a:bodyPr/>
          <a:lstStyle/>
          <a:p>
            <a:pPr>
              <a:lnSpc>
                <a:spcPct val="90000"/>
              </a:lnSpc>
            </a:pPr>
            <a:r>
              <a:rPr lang="en-US" sz="2600">
                <a:solidFill>
                  <a:srgbClr val="000000"/>
                </a:solidFill>
              </a:rPr>
              <a:t>Penalties </a:t>
            </a:r>
          </a:p>
          <a:p>
            <a:pPr lvl="1">
              <a:lnSpc>
                <a:spcPct val="90000"/>
              </a:lnSpc>
              <a:buFont typeface="Wingdings" pitchFamily="2" charset="2"/>
              <a:buNone/>
            </a:pPr>
            <a:r>
              <a:rPr lang="en-US" sz="2200">
                <a:solidFill>
                  <a:srgbClr val="000000"/>
                </a:solidFill>
              </a:rPr>
              <a:t>imposable by Information Commission on PIO or officer asked to assist PIO</a:t>
            </a:r>
          </a:p>
          <a:p>
            <a:pPr lvl="1">
              <a:lnSpc>
                <a:spcPct val="90000"/>
              </a:lnSpc>
            </a:pPr>
            <a:r>
              <a:rPr lang="en-US" sz="2200">
                <a:solidFill>
                  <a:srgbClr val="000000"/>
                </a:solidFill>
              </a:rPr>
              <a:t>For unreasonable delay – Rs 250 per day up to Rs 25,000 </a:t>
            </a:r>
          </a:p>
          <a:p>
            <a:pPr lvl="1">
              <a:lnSpc>
                <a:spcPct val="90000"/>
              </a:lnSpc>
            </a:pPr>
            <a:r>
              <a:rPr lang="en-US" sz="2200">
                <a:solidFill>
                  <a:srgbClr val="000000"/>
                </a:solidFill>
              </a:rPr>
              <a:t>For illegitimate refusal to accept application, malafide denial, knowingly providing false information, destruction of information, etc. – up to Rs. 25,000 fine</a:t>
            </a:r>
          </a:p>
          <a:p>
            <a:pPr lvl="1">
              <a:lnSpc>
                <a:spcPct val="90000"/>
              </a:lnSpc>
            </a:pPr>
            <a:r>
              <a:rPr lang="en-US" sz="2200">
                <a:solidFill>
                  <a:srgbClr val="000000"/>
                </a:solidFill>
              </a:rPr>
              <a:t>Recommendation for departmental action for persistent or serious violations </a:t>
            </a:r>
          </a:p>
          <a:p>
            <a:pPr lvl="1">
              <a:lnSpc>
                <a:spcPct val="90000"/>
              </a:lnSpc>
              <a:buFont typeface="Wingdings" pitchFamily="2" charset="2"/>
              <a:buNone/>
            </a:pPr>
            <a:r>
              <a:rPr lang="en-US" sz="2200">
                <a:solidFill>
                  <a:srgbClr val="000000"/>
                </a:solidFill>
              </a:rPr>
              <a:t>However, no criminal liability</a:t>
            </a:r>
          </a:p>
          <a:p>
            <a:pPr>
              <a:lnSpc>
                <a:spcPct val="90000"/>
              </a:lnSpc>
            </a:pPr>
            <a:r>
              <a:rPr lang="en-US" sz="2600">
                <a:solidFill>
                  <a:srgbClr val="FF3300"/>
                </a:solidFill>
              </a:rPr>
              <a:t>Immunity for actions done in good faith (S. 21).</a:t>
            </a:r>
          </a:p>
          <a:p>
            <a:pPr>
              <a:lnSpc>
                <a:spcPct val="90000"/>
              </a:lnSpc>
            </a:pPr>
            <a:endParaRPr lang="en-AU" sz="2600">
              <a:solidFill>
                <a:srgbClr val="FF33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Effect transition="in" filter="wipe(up)">
                                      <p:cBhvr>
                                        <p:cTn id="7" dur="500"/>
                                        <p:tgtEl>
                                          <p:spTgt spid="188419">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8419">
                                            <p:txEl>
                                              <p:pRg st="1" end="1"/>
                                            </p:txEl>
                                          </p:spTgt>
                                        </p:tgtEl>
                                        <p:attrNameLst>
                                          <p:attrName>style.visibility</p:attrName>
                                        </p:attrNameLst>
                                      </p:cBhvr>
                                      <p:to>
                                        <p:strVal val="visible"/>
                                      </p:to>
                                    </p:set>
                                    <p:animEffect transition="in" filter="wipe(up)">
                                      <p:cBhvr>
                                        <p:cTn id="10" dur="500"/>
                                        <p:tgtEl>
                                          <p:spTgt spid="188419">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88419">
                                            <p:txEl>
                                              <p:pRg st="2" end="2"/>
                                            </p:txEl>
                                          </p:spTgt>
                                        </p:tgtEl>
                                        <p:attrNameLst>
                                          <p:attrName>style.visibility</p:attrName>
                                        </p:attrNameLst>
                                      </p:cBhvr>
                                      <p:to>
                                        <p:strVal val="visible"/>
                                      </p:to>
                                    </p:set>
                                    <p:animEffect transition="in" filter="wipe(up)">
                                      <p:cBhvr>
                                        <p:cTn id="13" dur="500"/>
                                        <p:tgtEl>
                                          <p:spTgt spid="188419">
                                            <p:txEl>
                                              <p:pRg st="2" end="2"/>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88419">
                                            <p:txEl>
                                              <p:pRg st="3" end="3"/>
                                            </p:txEl>
                                          </p:spTgt>
                                        </p:tgtEl>
                                        <p:attrNameLst>
                                          <p:attrName>style.visibility</p:attrName>
                                        </p:attrNameLst>
                                      </p:cBhvr>
                                      <p:to>
                                        <p:strVal val="visible"/>
                                      </p:to>
                                    </p:set>
                                    <p:animEffect transition="in" filter="wipe(up)">
                                      <p:cBhvr>
                                        <p:cTn id="16" dur="500"/>
                                        <p:tgtEl>
                                          <p:spTgt spid="188419">
                                            <p:txEl>
                                              <p:pRg st="3" end="3"/>
                                            </p:txEl>
                                          </p:spTgt>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88419">
                                            <p:txEl>
                                              <p:pRg st="4" end="4"/>
                                            </p:txEl>
                                          </p:spTgt>
                                        </p:tgtEl>
                                        <p:attrNameLst>
                                          <p:attrName>style.visibility</p:attrName>
                                        </p:attrNameLst>
                                      </p:cBhvr>
                                      <p:to>
                                        <p:strVal val="visible"/>
                                      </p:to>
                                    </p:set>
                                    <p:animEffect transition="in" filter="wipe(up)">
                                      <p:cBhvr>
                                        <p:cTn id="19" dur="500"/>
                                        <p:tgtEl>
                                          <p:spTgt spid="188419">
                                            <p:txEl>
                                              <p:pRg st="4" end="4"/>
                                            </p:txEl>
                                          </p:spTgt>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88419">
                                            <p:txEl>
                                              <p:pRg st="5" end="5"/>
                                            </p:txEl>
                                          </p:spTgt>
                                        </p:tgtEl>
                                        <p:attrNameLst>
                                          <p:attrName>style.visibility</p:attrName>
                                        </p:attrNameLst>
                                      </p:cBhvr>
                                      <p:to>
                                        <p:strVal val="visible"/>
                                      </p:to>
                                    </p:set>
                                    <p:animEffect transition="in" filter="wipe(up)">
                                      <p:cBhvr>
                                        <p:cTn id="22" dur="500"/>
                                        <p:tgtEl>
                                          <p:spTgt spid="18841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8419">
                                            <p:txEl>
                                              <p:pRg st="6" end="6"/>
                                            </p:txEl>
                                          </p:spTgt>
                                        </p:tgtEl>
                                        <p:attrNameLst>
                                          <p:attrName>style.visibility</p:attrName>
                                        </p:attrNameLst>
                                      </p:cBhvr>
                                      <p:to>
                                        <p:strVal val="visible"/>
                                      </p:to>
                                    </p:set>
                                    <p:animEffect transition="in" filter="wipe(up)">
                                      <p:cBhvr>
                                        <p:cTn id="27" dur="500"/>
                                        <p:tgtEl>
                                          <p:spTgt spid="1884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0223DF0B-AE95-4AB3-BFA8-CF1864270A20}" type="slidenum">
              <a:rPr lang="en-US" altLang="en-US"/>
              <a:pPr/>
              <a:t>21</a:t>
            </a:fld>
            <a:endParaRPr lang="en-US" altLang="en-US"/>
          </a:p>
        </p:txBody>
      </p:sp>
      <p:sp>
        <p:nvSpPr>
          <p:cNvPr id="139266" name="Rectangle 2"/>
          <p:cNvSpPr>
            <a:spLocks noGrp="1" noChangeArrowheads="1"/>
          </p:cNvSpPr>
          <p:nvPr>
            <p:ph type="title"/>
          </p:nvPr>
        </p:nvSpPr>
        <p:spPr>
          <a:xfrm>
            <a:off x="685800" y="228600"/>
            <a:ext cx="7772400" cy="609600"/>
          </a:xfrm>
          <a:solidFill>
            <a:srgbClr val="99FFCC"/>
          </a:solidFill>
        </p:spPr>
        <p:txBody>
          <a:bodyPr/>
          <a:lstStyle/>
          <a:p>
            <a:r>
              <a:rPr lang="en-US" sz="3600" b="1">
                <a:solidFill>
                  <a:srgbClr val="000000"/>
                </a:solidFill>
              </a:rPr>
              <a:t>RTI Act 2005 - Access</a:t>
            </a:r>
          </a:p>
        </p:txBody>
      </p:sp>
      <p:sp>
        <p:nvSpPr>
          <p:cNvPr id="139267" name="Rectangle 3"/>
          <p:cNvSpPr>
            <a:spLocks noGrp="1" noChangeArrowheads="1"/>
          </p:cNvSpPr>
          <p:nvPr>
            <p:ph type="body" idx="1"/>
          </p:nvPr>
        </p:nvSpPr>
        <p:spPr>
          <a:xfrm>
            <a:off x="685800" y="1066800"/>
            <a:ext cx="7772400" cy="5029200"/>
          </a:xfrm>
          <a:solidFill>
            <a:schemeClr val="accent1"/>
          </a:solidFill>
        </p:spPr>
        <p:txBody>
          <a:bodyPr/>
          <a:lstStyle/>
          <a:p>
            <a:pPr>
              <a:lnSpc>
                <a:spcPct val="90000"/>
              </a:lnSpc>
            </a:pPr>
            <a:r>
              <a:rPr lang="en-US" sz="2600">
                <a:solidFill>
                  <a:srgbClr val="000000"/>
                </a:solidFill>
              </a:rPr>
              <a:t>Universal Access – especially to the Poor</a:t>
            </a:r>
          </a:p>
          <a:p>
            <a:pPr lvl="1">
              <a:lnSpc>
                <a:spcPct val="90000"/>
              </a:lnSpc>
            </a:pPr>
            <a:r>
              <a:rPr lang="en-US" sz="2200">
                <a:solidFill>
                  <a:srgbClr val="000000"/>
                </a:solidFill>
              </a:rPr>
              <a:t>Fee at a reasonable level – though quantum not specified.  No fee for BPL.</a:t>
            </a:r>
          </a:p>
          <a:p>
            <a:pPr lvl="1">
              <a:lnSpc>
                <a:spcPct val="90000"/>
              </a:lnSpc>
            </a:pPr>
            <a:r>
              <a:rPr lang="en-US" sz="2200">
                <a:solidFill>
                  <a:srgbClr val="000000"/>
                </a:solidFill>
              </a:rPr>
              <a:t>Assistant Public Information Officers at sub-district levels to facilitate filing of applications/appeals</a:t>
            </a:r>
          </a:p>
          <a:p>
            <a:pPr lvl="1">
              <a:lnSpc>
                <a:spcPct val="90000"/>
              </a:lnSpc>
            </a:pPr>
            <a:r>
              <a:rPr lang="en-US" sz="2200">
                <a:solidFill>
                  <a:srgbClr val="000000"/>
                </a:solidFill>
              </a:rPr>
              <a:t>No need to specify reason for seeking information or other personal details</a:t>
            </a:r>
          </a:p>
          <a:p>
            <a:pPr lvl="1">
              <a:lnSpc>
                <a:spcPct val="90000"/>
              </a:lnSpc>
            </a:pPr>
            <a:r>
              <a:rPr lang="en-US" sz="2200">
                <a:solidFill>
                  <a:srgbClr val="000000"/>
                </a:solidFill>
              </a:rPr>
              <a:t>Provision to reduce oral requests into writing</a:t>
            </a:r>
          </a:p>
          <a:p>
            <a:pPr lvl="1">
              <a:lnSpc>
                <a:spcPct val="90000"/>
              </a:lnSpc>
            </a:pPr>
            <a:r>
              <a:rPr lang="en-US" sz="2200">
                <a:solidFill>
                  <a:srgbClr val="000000"/>
                </a:solidFill>
              </a:rPr>
              <a:t>Provision to provide all required assistance, including to disabled persons.</a:t>
            </a:r>
          </a:p>
          <a:p>
            <a:pPr lvl="1">
              <a:lnSpc>
                <a:spcPct val="90000"/>
              </a:lnSpc>
            </a:pPr>
            <a:r>
              <a:rPr lang="en-US" sz="2200">
                <a:solidFill>
                  <a:srgbClr val="000000"/>
                </a:solidFill>
              </a:rPr>
              <a:t>Information to be provided in local languages</a:t>
            </a:r>
          </a:p>
          <a:p>
            <a:pPr lvl="1">
              <a:lnSpc>
                <a:spcPct val="90000"/>
              </a:lnSpc>
            </a:pPr>
            <a:r>
              <a:rPr lang="en-US" sz="2200">
                <a:solidFill>
                  <a:srgbClr val="000000"/>
                </a:solidFill>
              </a:rPr>
              <a:t>Provision for damages</a:t>
            </a:r>
          </a:p>
          <a:p>
            <a:pPr lvl="1">
              <a:lnSpc>
                <a:spcPct val="90000"/>
              </a:lnSpc>
            </a:pPr>
            <a:r>
              <a:rPr lang="en-US" sz="2200">
                <a:solidFill>
                  <a:srgbClr val="000000"/>
                </a:solidFill>
              </a:rPr>
              <a:t>Open only to  citizens of India.</a:t>
            </a:r>
          </a:p>
          <a:p>
            <a:pPr lvl="1">
              <a:lnSpc>
                <a:spcPct val="90000"/>
              </a:lnSpc>
            </a:pPr>
            <a:endParaRPr lang="en-US" sz="2200">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9267">
                                            <p:txEl>
                                              <p:pRg st="0" end="0"/>
                                            </p:txEl>
                                          </p:spTgt>
                                        </p:tgtEl>
                                        <p:attrNameLst>
                                          <p:attrName>style.visibility</p:attrName>
                                        </p:attrNameLst>
                                      </p:cBhvr>
                                      <p:to>
                                        <p:strVal val="visible"/>
                                      </p:to>
                                    </p:set>
                                    <p:animEffect transition="in" filter="wipe(up)">
                                      <p:cBhvr>
                                        <p:cTn id="7" dur="500"/>
                                        <p:tgtEl>
                                          <p:spTgt spid="139267">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39267">
                                            <p:txEl>
                                              <p:pRg st="1" end="1"/>
                                            </p:txEl>
                                          </p:spTgt>
                                        </p:tgtEl>
                                        <p:attrNameLst>
                                          <p:attrName>style.visibility</p:attrName>
                                        </p:attrNameLst>
                                      </p:cBhvr>
                                      <p:to>
                                        <p:strVal val="visible"/>
                                      </p:to>
                                    </p:set>
                                    <p:animEffect transition="in" filter="wipe(up)">
                                      <p:cBhvr>
                                        <p:cTn id="10" dur="500"/>
                                        <p:tgtEl>
                                          <p:spTgt spid="139267">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9267">
                                            <p:txEl>
                                              <p:pRg st="2" end="2"/>
                                            </p:txEl>
                                          </p:spTgt>
                                        </p:tgtEl>
                                        <p:attrNameLst>
                                          <p:attrName>style.visibility</p:attrName>
                                        </p:attrNameLst>
                                      </p:cBhvr>
                                      <p:to>
                                        <p:strVal val="visible"/>
                                      </p:to>
                                    </p:set>
                                    <p:animEffect transition="in" filter="wipe(up)">
                                      <p:cBhvr>
                                        <p:cTn id="13" dur="500"/>
                                        <p:tgtEl>
                                          <p:spTgt spid="139267">
                                            <p:txEl>
                                              <p:pRg st="2" end="2"/>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39267">
                                            <p:txEl>
                                              <p:pRg st="3" end="3"/>
                                            </p:txEl>
                                          </p:spTgt>
                                        </p:tgtEl>
                                        <p:attrNameLst>
                                          <p:attrName>style.visibility</p:attrName>
                                        </p:attrNameLst>
                                      </p:cBhvr>
                                      <p:to>
                                        <p:strVal val="visible"/>
                                      </p:to>
                                    </p:set>
                                    <p:animEffect transition="in" filter="wipe(up)">
                                      <p:cBhvr>
                                        <p:cTn id="16" dur="500"/>
                                        <p:tgtEl>
                                          <p:spTgt spid="139267">
                                            <p:txEl>
                                              <p:pRg st="3" end="3"/>
                                            </p:txEl>
                                          </p:spTgt>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39267">
                                            <p:txEl>
                                              <p:pRg st="4" end="4"/>
                                            </p:txEl>
                                          </p:spTgt>
                                        </p:tgtEl>
                                        <p:attrNameLst>
                                          <p:attrName>style.visibility</p:attrName>
                                        </p:attrNameLst>
                                      </p:cBhvr>
                                      <p:to>
                                        <p:strVal val="visible"/>
                                      </p:to>
                                    </p:set>
                                    <p:animEffect transition="in" filter="wipe(up)">
                                      <p:cBhvr>
                                        <p:cTn id="19" dur="500"/>
                                        <p:tgtEl>
                                          <p:spTgt spid="139267">
                                            <p:txEl>
                                              <p:pRg st="4" end="4"/>
                                            </p:txEl>
                                          </p:spTgt>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9267">
                                            <p:txEl>
                                              <p:pRg st="5" end="5"/>
                                            </p:txEl>
                                          </p:spTgt>
                                        </p:tgtEl>
                                        <p:attrNameLst>
                                          <p:attrName>style.visibility</p:attrName>
                                        </p:attrNameLst>
                                      </p:cBhvr>
                                      <p:to>
                                        <p:strVal val="visible"/>
                                      </p:to>
                                    </p:set>
                                    <p:animEffect transition="in" filter="wipe(up)">
                                      <p:cBhvr>
                                        <p:cTn id="22" dur="500"/>
                                        <p:tgtEl>
                                          <p:spTgt spid="139267">
                                            <p:txEl>
                                              <p:pRg st="5" end="5"/>
                                            </p:txEl>
                                          </p:spTgt>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39267">
                                            <p:txEl>
                                              <p:pRg st="6" end="6"/>
                                            </p:txEl>
                                          </p:spTgt>
                                        </p:tgtEl>
                                        <p:attrNameLst>
                                          <p:attrName>style.visibility</p:attrName>
                                        </p:attrNameLst>
                                      </p:cBhvr>
                                      <p:to>
                                        <p:strVal val="visible"/>
                                      </p:to>
                                    </p:set>
                                    <p:animEffect transition="in" filter="wipe(up)">
                                      <p:cBhvr>
                                        <p:cTn id="25" dur="500"/>
                                        <p:tgtEl>
                                          <p:spTgt spid="139267">
                                            <p:txEl>
                                              <p:pRg st="6" end="6"/>
                                            </p:tx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39267">
                                            <p:txEl>
                                              <p:pRg st="7" end="7"/>
                                            </p:txEl>
                                          </p:spTgt>
                                        </p:tgtEl>
                                        <p:attrNameLst>
                                          <p:attrName>style.visibility</p:attrName>
                                        </p:attrNameLst>
                                      </p:cBhvr>
                                      <p:to>
                                        <p:strVal val="visible"/>
                                      </p:to>
                                    </p:set>
                                    <p:animEffect transition="in" filter="wipe(up)">
                                      <p:cBhvr>
                                        <p:cTn id="28" dur="500"/>
                                        <p:tgtEl>
                                          <p:spTgt spid="139267">
                                            <p:txEl>
                                              <p:pRg st="7" end="7"/>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39267">
                                            <p:txEl>
                                              <p:pRg st="8" end="8"/>
                                            </p:txEl>
                                          </p:spTgt>
                                        </p:tgtEl>
                                        <p:attrNameLst>
                                          <p:attrName>style.visibility</p:attrName>
                                        </p:attrNameLst>
                                      </p:cBhvr>
                                      <p:to>
                                        <p:strVal val="visible"/>
                                      </p:to>
                                    </p:set>
                                    <p:animEffect transition="in" filter="wipe(up)">
                                      <p:cBhvr>
                                        <p:cTn id="31" dur="500"/>
                                        <p:tgtEl>
                                          <p:spTgt spid="13926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D2D8FCA2-CFDA-42E1-97F1-C71DCB7F4C11}" type="slidenum">
              <a:rPr lang="en-US" altLang="en-US"/>
              <a:pPr/>
              <a:t>22</a:t>
            </a:fld>
            <a:endParaRPr lang="en-US" altLang="en-US"/>
          </a:p>
        </p:txBody>
      </p:sp>
      <p:sp>
        <p:nvSpPr>
          <p:cNvPr id="141314" name="Rectangle 2"/>
          <p:cNvSpPr>
            <a:spLocks noGrp="1" noChangeArrowheads="1"/>
          </p:cNvSpPr>
          <p:nvPr>
            <p:ph type="title"/>
          </p:nvPr>
        </p:nvSpPr>
        <p:spPr>
          <a:xfrm>
            <a:off x="228600" y="152400"/>
            <a:ext cx="8915400" cy="1066800"/>
          </a:xfrm>
          <a:solidFill>
            <a:schemeClr val="bg1"/>
          </a:solidFill>
        </p:spPr>
        <p:txBody>
          <a:bodyPr/>
          <a:lstStyle/>
          <a:p>
            <a:r>
              <a:rPr lang="en-US" sz="3200" b="1">
                <a:solidFill>
                  <a:srgbClr val="000000"/>
                </a:solidFill>
              </a:rPr>
              <a:t>RTI Act 2005–Responsibilities of Public Authorities</a:t>
            </a:r>
          </a:p>
        </p:txBody>
      </p:sp>
      <p:sp>
        <p:nvSpPr>
          <p:cNvPr id="141315" name="Rectangle 3"/>
          <p:cNvSpPr>
            <a:spLocks noGrp="1" noChangeArrowheads="1"/>
          </p:cNvSpPr>
          <p:nvPr>
            <p:ph type="body" idx="1"/>
          </p:nvPr>
        </p:nvSpPr>
        <p:spPr>
          <a:xfrm>
            <a:off x="381000" y="1447800"/>
            <a:ext cx="8610600" cy="4800600"/>
          </a:xfrm>
          <a:solidFill>
            <a:srgbClr val="99FFCC"/>
          </a:solidFill>
        </p:spPr>
        <p:txBody>
          <a:bodyPr/>
          <a:lstStyle/>
          <a:p>
            <a:pPr>
              <a:lnSpc>
                <a:spcPct val="90000"/>
              </a:lnSpc>
              <a:buClr>
                <a:schemeClr val="tx1"/>
              </a:buClr>
            </a:pPr>
            <a:r>
              <a:rPr lang="en-GB" sz="2600">
                <a:solidFill>
                  <a:srgbClr val="000000"/>
                </a:solidFill>
              </a:rPr>
              <a:t>Appointing PIOs/Asst. PIOs within 100 days of enactment (5(1)).</a:t>
            </a:r>
          </a:p>
          <a:p>
            <a:pPr>
              <a:lnSpc>
                <a:spcPct val="90000"/>
              </a:lnSpc>
              <a:buClr>
                <a:schemeClr val="tx1"/>
              </a:buClr>
            </a:pPr>
            <a:r>
              <a:rPr lang="en-GB" sz="2600">
                <a:solidFill>
                  <a:srgbClr val="000000"/>
                </a:solidFill>
                <a:cs typeface="Times New Roman" charset="0"/>
              </a:rPr>
              <a:t>Maintaining, cataloguing, indexing, computerising and networking records (4(1)(a)).</a:t>
            </a:r>
          </a:p>
          <a:p>
            <a:pPr>
              <a:lnSpc>
                <a:spcPct val="90000"/>
              </a:lnSpc>
              <a:buClr>
                <a:schemeClr val="tx1"/>
              </a:buClr>
            </a:pPr>
            <a:r>
              <a:rPr lang="en-GB" sz="2600">
                <a:solidFill>
                  <a:srgbClr val="000000"/>
                </a:solidFill>
                <a:cs typeface="Times New Roman" charset="0"/>
              </a:rPr>
              <a:t>Publishing within 120 days of enactment a whole set of information and updating it every year (4(1)(b)).</a:t>
            </a:r>
          </a:p>
          <a:p>
            <a:pPr>
              <a:lnSpc>
                <a:spcPct val="90000"/>
              </a:lnSpc>
              <a:buClr>
                <a:schemeClr val="tx1"/>
              </a:buClr>
            </a:pPr>
            <a:r>
              <a:rPr lang="en-GB" sz="2600">
                <a:solidFill>
                  <a:srgbClr val="000000"/>
                </a:solidFill>
                <a:cs typeface="Times New Roman" charset="0"/>
              </a:rPr>
              <a:t>Publishing all relevant facts while formulating important policies or announcing the decisions which affect public (4(1)(c)). </a:t>
            </a:r>
          </a:p>
          <a:p>
            <a:pPr>
              <a:lnSpc>
                <a:spcPct val="90000"/>
              </a:lnSpc>
              <a:buClr>
                <a:schemeClr val="tx1"/>
              </a:buClr>
            </a:pPr>
            <a:endParaRPr lang="en-GB" sz="2600">
              <a:solidFill>
                <a:srgbClr val="000000"/>
              </a:solidFill>
              <a:cs typeface="Times New Roman" charset="0"/>
            </a:endParaRPr>
          </a:p>
          <a:p>
            <a:pPr>
              <a:lnSpc>
                <a:spcPct val="90000"/>
              </a:lnSpc>
              <a:buClr>
                <a:schemeClr val="tx1"/>
              </a:buClr>
            </a:pPr>
            <a:endParaRPr lang="en-US" sz="2600">
              <a:solidFill>
                <a:srgbClr val="000000"/>
              </a:solidFill>
              <a:cs typeface="Times New Roman"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1315">
                                            <p:txEl>
                                              <p:pRg st="0" end="0"/>
                                            </p:txEl>
                                          </p:spTgt>
                                        </p:tgtEl>
                                        <p:attrNameLst>
                                          <p:attrName>style.visibility</p:attrName>
                                        </p:attrNameLst>
                                      </p:cBhvr>
                                      <p:to>
                                        <p:strVal val="visible"/>
                                      </p:to>
                                    </p:set>
                                    <p:animEffect transition="in" filter="wipe(up)">
                                      <p:cBhvr>
                                        <p:cTn id="7" dur="500"/>
                                        <p:tgtEl>
                                          <p:spTgt spid="141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1315">
                                            <p:txEl>
                                              <p:pRg st="1" end="1"/>
                                            </p:txEl>
                                          </p:spTgt>
                                        </p:tgtEl>
                                        <p:attrNameLst>
                                          <p:attrName>style.visibility</p:attrName>
                                        </p:attrNameLst>
                                      </p:cBhvr>
                                      <p:to>
                                        <p:strVal val="visible"/>
                                      </p:to>
                                    </p:set>
                                    <p:animEffect transition="in" filter="wipe(up)">
                                      <p:cBhvr>
                                        <p:cTn id="12" dur="500"/>
                                        <p:tgtEl>
                                          <p:spTgt spid="141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1315">
                                            <p:txEl>
                                              <p:pRg st="2" end="2"/>
                                            </p:txEl>
                                          </p:spTgt>
                                        </p:tgtEl>
                                        <p:attrNameLst>
                                          <p:attrName>style.visibility</p:attrName>
                                        </p:attrNameLst>
                                      </p:cBhvr>
                                      <p:to>
                                        <p:strVal val="visible"/>
                                      </p:to>
                                    </p:set>
                                    <p:animEffect transition="in" filter="wipe(up)">
                                      <p:cBhvr>
                                        <p:cTn id="17" dur="500"/>
                                        <p:tgtEl>
                                          <p:spTgt spid="1413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1315">
                                            <p:txEl>
                                              <p:pRg st="3" end="3"/>
                                            </p:txEl>
                                          </p:spTgt>
                                        </p:tgtEl>
                                        <p:attrNameLst>
                                          <p:attrName>style.visibility</p:attrName>
                                        </p:attrNameLst>
                                      </p:cBhvr>
                                      <p:to>
                                        <p:strVal val="visible"/>
                                      </p:to>
                                    </p:set>
                                    <p:animEffect transition="in" filter="wipe(up)">
                                      <p:cBhvr>
                                        <p:cTn id="22" dur="500"/>
                                        <p:tgtEl>
                                          <p:spTgt spid="141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2E909EEF-068F-4349-B9AB-1C57D27B7901}" type="slidenum">
              <a:rPr lang="en-US" altLang="en-US"/>
              <a:pPr/>
              <a:t>23</a:t>
            </a:fld>
            <a:endParaRPr lang="en-US" altLang="en-US"/>
          </a:p>
        </p:txBody>
      </p:sp>
      <p:sp>
        <p:nvSpPr>
          <p:cNvPr id="189442" name="Rectangle 2"/>
          <p:cNvSpPr>
            <a:spLocks noGrp="1" noChangeArrowheads="1"/>
          </p:cNvSpPr>
          <p:nvPr>
            <p:ph type="title"/>
          </p:nvPr>
        </p:nvSpPr>
        <p:spPr>
          <a:solidFill>
            <a:schemeClr val="accent1"/>
          </a:solidFill>
        </p:spPr>
        <p:txBody>
          <a:bodyPr/>
          <a:lstStyle/>
          <a:p>
            <a:r>
              <a:rPr lang="en-US" sz="3200" b="1">
                <a:solidFill>
                  <a:srgbClr val="000000"/>
                </a:solidFill>
              </a:rPr>
              <a:t>RTI Act 2005–Responsibilities of Public Authorities Contd..</a:t>
            </a:r>
            <a:endParaRPr lang="en-AU" sz="3200" b="1">
              <a:solidFill>
                <a:srgbClr val="000000"/>
              </a:solidFill>
            </a:endParaRPr>
          </a:p>
        </p:txBody>
      </p:sp>
      <p:sp>
        <p:nvSpPr>
          <p:cNvPr id="189443" name="Rectangle 3"/>
          <p:cNvSpPr>
            <a:spLocks noGrp="1" noChangeArrowheads="1"/>
          </p:cNvSpPr>
          <p:nvPr>
            <p:ph type="body" idx="1"/>
          </p:nvPr>
        </p:nvSpPr>
        <p:spPr>
          <a:solidFill>
            <a:srgbClr val="99CCFF"/>
          </a:solidFill>
        </p:spPr>
        <p:txBody>
          <a:bodyPr/>
          <a:lstStyle/>
          <a:p>
            <a:pPr>
              <a:lnSpc>
                <a:spcPct val="90000"/>
              </a:lnSpc>
              <a:buClr>
                <a:schemeClr val="tx1"/>
              </a:buClr>
            </a:pPr>
            <a:r>
              <a:rPr lang="en-GB" sz="2600">
                <a:solidFill>
                  <a:srgbClr val="000000"/>
                </a:solidFill>
                <a:cs typeface="Times New Roman" charset="0"/>
              </a:rPr>
              <a:t>Providing reasons for its administrative or </a:t>
            </a:r>
            <a:r>
              <a:rPr lang="en-GB" sz="2600" i="1">
                <a:solidFill>
                  <a:srgbClr val="000000"/>
                </a:solidFill>
                <a:cs typeface="Times New Roman" charset="0"/>
              </a:rPr>
              <a:t>quasi judicial </a:t>
            </a:r>
            <a:r>
              <a:rPr lang="en-GB" sz="2600">
                <a:solidFill>
                  <a:srgbClr val="000000"/>
                </a:solidFill>
                <a:cs typeface="Times New Roman" charset="0"/>
              </a:rPr>
              <a:t>decisions to affected persons (4(1)(d)). </a:t>
            </a:r>
          </a:p>
          <a:p>
            <a:pPr>
              <a:lnSpc>
                <a:spcPct val="90000"/>
              </a:lnSpc>
              <a:buClr>
                <a:schemeClr val="tx1"/>
              </a:buClr>
            </a:pPr>
            <a:r>
              <a:rPr lang="en-GB" sz="2600">
                <a:solidFill>
                  <a:srgbClr val="000000"/>
                </a:solidFill>
              </a:rPr>
              <a:t>Providing information </a:t>
            </a:r>
            <a:r>
              <a:rPr lang="en-GB" sz="2600" i="1">
                <a:solidFill>
                  <a:srgbClr val="000000"/>
                </a:solidFill>
              </a:rPr>
              <a:t>suo moto </a:t>
            </a:r>
            <a:r>
              <a:rPr lang="en-GB" sz="2600">
                <a:solidFill>
                  <a:srgbClr val="000000"/>
                </a:solidFill>
                <a:cs typeface="Times New Roman" charset="0"/>
              </a:rPr>
              <a:t>(4(2)).</a:t>
            </a:r>
          </a:p>
          <a:p>
            <a:pPr>
              <a:lnSpc>
                <a:spcPct val="90000"/>
              </a:lnSpc>
              <a:buClr>
                <a:schemeClr val="tx1"/>
              </a:buClr>
            </a:pPr>
            <a:r>
              <a:rPr lang="en-GB" sz="2600">
                <a:solidFill>
                  <a:srgbClr val="000000"/>
                </a:solidFill>
                <a:cs typeface="Times New Roman" charset="0"/>
              </a:rPr>
              <a:t>Providing information to Information Commission (25(2)).</a:t>
            </a:r>
          </a:p>
          <a:p>
            <a:pPr>
              <a:lnSpc>
                <a:spcPct val="90000"/>
              </a:lnSpc>
              <a:buClr>
                <a:schemeClr val="tx1"/>
              </a:buClr>
            </a:pPr>
            <a:r>
              <a:rPr lang="en-GB" sz="2600">
                <a:solidFill>
                  <a:srgbClr val="000000"/>
                </a:solidFill>
                <a:cs typeface="Times New Roman" charset="0"/>
              </a:rPr>
              <a:t>Raising awareness, educating and training (26(1))</a:t>
            </a:r>
          </a:p>
          <a:p>
            <a:pPr>
              <a:lnSpc>
                <a:spcPct val="90000"/>
              </a:lnSpc>
              <a:buClr>
                <a:schemeClr val="tx1"/>
              </a:buClr>
            </a:pPr>
            <a:r>
              <a:rPr lang="en-GB" sz="2600">
                <a:solidFill>
                  <a:srgbClr val="000000"/>
                </a:solidFill>
                <a:cs typeface="Times New Roman" charset="0"/>
              </a:rPr>
              <a:t>Compiling in 18 months and updating regularly local language guide to information (26(2) (3)).</a:t>
            </a:r>
          </a:p>
          <a:p>
            <a:pPr>
              <a:lnSpc>
                <a:spcPct val="90000"/>
              </a:lnSpc>
            </a:pPr>
            <a:endParaRPr lang="en-AU" sz="2600">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9443">
                                            <p:txEl>
                                              <p:pRg st="0" end="0"/>
                                            </p:txEl>
                                          </p:spTgt>
                                        </p:tgtEl>
                                        <p:attrNameLst>
                                          <p:attrName>style.visibility</p:attrName>
                                        </p:attrNameLst>
                                      </p:cBhvr>
                                      <p:to>
                                        <p:strVal val="visible"/>
                                      </p:to>
                                    </p:set>
                                    <p:animEffect transition="in" filter="wipe(up)">
                                      <p:cBhvr>
                                        <p:cTn id="7" dur="500"/>
                                        <p:tgtEl>
                                          <p:spTgt spid="189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9443">
                                            <p:txEl>
                                              <p:pRg st="1" end="1"/>
                                            </p:txEl>
                                          </p:spTgt>
                                        </p:tgtEl>
                                        <p:attrNameLst>
                                          <p:attrName>style.visibility</p:attrName>
                                        </p:attrNameLst>
                                      </p:cBhvr>
                                      <p:to>
                                        <p:strVal val="visible"/>
                                      </p:to>
                                    </p:set>
                                    <p:animEffect transition="in" filter="wipe(up)">
                                      <p:cBhvr>
                                        <p:cTn id="12" dur="500"/>
                                        <p:tgtEl>
                                          <p:spTgt spid="189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89443">
                                            <p:txEl>
                                              <p:pRg st="2" end="2"/>
                                            </p:txEl>
                                          </p:spTgt>
                                        </p:tgtEl>
                                        <p:attrNameLst>
                                          <p:attrName>style.visibility</p:attrName>
                                        </p:attrNameLst>
                                      </p:cBhvr>
                                      <p:to>
                                        <p:strVal val="visible"/>
                                      </p:to>
                                    </p:set>
                                    <p:animEffect transition="in" filter="wipe(up)">
                                      <p:cBhvr>
                                        <p:cTn id="17" dur="500"/>
                                        <p:tgtEl>
                                          <p:spTgt spid="1894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89443">
                                            <p:txEl>
                                              <p:pRg st="3" end="3"/>
                                            </p:txEl>
                                          </p:spTgt>
                                        </p:tgtEl>
                                        <p:attrNameLst>
                                          <p:attrName>style.visibility</p:attrName>
                                        </p:attrNameLst>
                                      </p:cBhvr>
                                      <p:to>
                                        <p:strVal val="visible"/>
                                      </p:to>
                                    </p:set>
                                    <p:animEffect transition="in" filter="wipe(up)">
                                      <p:cBhvr>
                                        <p:cTn id="22" dur="500"/>
                                        <p:tgtEl>
                                          <p:spTgt spid="1894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9443">
                                            <p:txEl>
                                              <p:pRg st="4" end="4"/>
                                            </p:txEl>
                                          </p:spTgt>
                                        </p:tgtEl>
                                        <p:attrNameLst>
                                          <p:attrName>style.visibility</p:attrName>
                                        </p:attrNameLst>
                                      </p:cBhvr>
                                      <p:to>
                                        <p:strVal val="visible"/>
                                      </p:to>
                                    </p:set>
                                    <p:animEffect transition="in" filter="wipe(up)">
                                      <p:cBhvr>
                                        <p:cTn id="27" dur="500"/>
                                        <p:tgtEl>
                                          <p:spTgt spid="1894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79B60095-48FC-41D6-9068-34D0A8C853A3}" type="slidenum">
              <a:rPr lang="en-US" altLang="en-US"/>
              <a:pPr/>
              <a:t>24</a:t>
            </a:fld>
            <a:endParaRPr lang="en-US" altLang="en-US"/>
          </a:p>
        </p:txBody>
      </p:sp>
      <p:sp>
        <p:nvSpPr>
          <p:cNvPr id="207874" name="Rectangle 2"/>
          <p:cNvSpPr>
            <a:spLocks noGrp="1" noChangeArrowheads="1"/>
          </p:cNvSpPr>
          <p:nvPr>
            <p:ph type="title"/>
          </p:nvPr>
        </p:nvSpPr>
        <p:spPr>
          <a:ln>
            <a:solidFill>
              <a:schemeClr val="tx2"/>
            </a:solidFill>
          </a:ln>
        </p:spPr>
        <p:txBody>
          <a:bodyPr/>
          <a:lstStyle/>
          <a:p>
            <a:pPr algn="ctr"/>
            <a:r>
              <a:rPr lang="en-US" sz="3200"/>
              <a:t>Public Awareness and Educational Programmes </a:t>
            </a:r>
            <a:br>
              <a:rPr lang="en-US" sz="3200"/>
            </a:br>
            <a:r>
              <a:rPr lang="en-US" sz="3200"/>
              <a:t>Sec 26</a:t>
            </a:r>
          </a:p>
        </p:txBody>
      </p:sp>
      <p:sp>
        <p:nvSpPr>
          <p:cNvPr id="207875" name="Rectangle 3"/>
          <p:cNvSpPr>
            <a:spLocks noGrp="1" noChangeArrowheads="1"/>
          </p:cNvSpPr>
          <p:nvPr>
            <p:ph type="body" idx="1"/>
          </p:nvPr>
        </p:nvSpPr>
        <p:spPr>
          <a:solidFill>
            <a:srgbClr val="FFFFCC"/>
          </a:solidFill>
        </p:spPr>
        <p:txBody>
          <a:bodyPr/>
          <a:lstStyle/>
          <a:p>
            <a:r>
              <a:rPr lang="en-US" sz="2600"/>
              <a:t>Develop and organize educational programmes to advance the </a:t>
            </a:r>
            <a:r>
              <a:rPr lang="en-US" sz="2600" b="1">
                <a:solidFill>
                  <a:srgbClr val="FF3300"/>
                </a:solidFill>
              </a:rPr>
              <a:t>understanding of the public, particularly the disadvantaged</a:t>
            </a:r>
            <a:r>
              <a:rPr lang="en-US" sz="2600"/>
              <a:t>, to exercise right to information.</a:t>
            </a:r>
          </a:p>
          <a:p>
            <a:r>
              <a:rPr lang="en-US" sz="2600"/>
              <a:t>Government to: </a:t>
            </a:r>
          </a:p>
          <a:p>
            <a:r>
              <a:rPr lang="en-US" sz="2600"/>
              <a:t>Encourage public authorities to participate in programmes; promote timely/ effective dissemination of accurate info on activities.</a:t>
            </a:r>
          </a:p>
          <a:p>
            <a:r>
              <a:rPr lang="en-US" sz="2600"/>
              <a:t>Train CPIOs and produce relevant training materials – user guide and related matter.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8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78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06B64E3-6BE6-48FC-B13C-3A6C4A82F349}" type="slidenum">
              <a:rPr lang="en-US" altLang="en-US"/>
              <a:pPr/>
              <a:t>3</a:t>
            </a:fld>
            <a:endParaRPr lang="en-US" altLang="en-US"/>
          </a:p>
        </p:txBody>
      </p:sp>
      <p:sp>
        <p:nvSpPr>
          <p:cNvPr id="225283" name="Rectangle 3"/>
          <p:cNvSpPr>
            <a:spLocks noGrp="1" noChangeArrowheads="1"/>
          </p:cNvSpPr>
          <p:nvPr>
            <p:ph type="body" idx="4294967295"/>
          </p:nvPr>
        </p:nvSpPr>
        <p:spPr>
          <a:xfrm>
            <a:off x="0" y="228600"/>
            <a:ext cx="8839200" cy="5902325"/>
          </a:xfrm>
          <a:solidFill>
            <a:srgbClr val="FF99FF"/>
          </a:solidFill>
        </p:spPr>
        <p:txBody>
          <a:bodyPr/>
          <a:lstStyle/>
          <a:p>
            <a:pPr>
              <a:buFont typeface="Wingdings" pitchFamily="2" charset="2"/>
              <a:buNone/>
            </a:pPr>
            <a:r>
              <a:rPr lang="en-US" sz="3200"/>
              <a:t>	</a:t>
            </a:r>
          </a:p>
          <a:p>
            <a:pPr>
              <a:buFont typeface="Wingdings" pitchFamily="2" charset="2"/>
              <a:buNone/>
            </a:pPr>
            <a:r>
              <a:rPr lang="en-US" sz="3200"/>
              <a:t>	</a:t>
            </a:r>
            <a:r>
              <a:rPr lang="en-US" sz="3600" b="1" i="1"/>
              <a:t>‘Democracy requires an informed citizenry and transparency of information which are vital to its functioning and also to contain corruption and to hold Governments and their instrumentalities accountable to the governed’</a:t>
            </a:r>
          </a:p>
          <a:p>
            <a:pPr>
              <a:buFont typeface="Wingdings" pitchFamily="2" charset="2"/>
              <a:buNone/>
            </a:pPr>
            <a:r>
              <a:rPr lang="en-US" sz="3600" b="1" i="1"/>
              <a:t>			</a:t>
            </a:r>
          </a:p>
          <a:p>
            <a:pPr>
              <a:buFont typeface="Wingdings" pitchFamily="2" charset="2"/>
              <a:buNone/>
            </a:pPr>
            <a:r>
              <a:rPr lang="en-US"/>
              <a:t>				</a:t>
            </a:r>
            <a:r>
              <a:rPr lang="en-US" b="1" i="1">
                <a:solidFill>
                  <a:schemeClr val="accent2"/>
                </a:solidFill>
              </a:rPr>
              <a:t>Right to Information Act 2005</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46144EC5-9019-4DA4-B6CF-45A0D1779AAC}" type="slidenum">
              <a:rPr lang="en-US" altLang="en-US"/>
              <a:pPr/>
              <a:t>4</a:t>
            </a:fld>
            <a:endParaRPr lang="en-US" altLang="en-US"/>
          </a:p>
        </p:txBody>
      </p:sp>
      <p:sp>
        <p:nvSpPr>
          <p:cNvPr id="229378" name="Rectangle 2"/>
          <p:cNvSpPr>
            <a:spLocks noGrp="1" noChangeArrowheads="1"/>
          </p:cNvSpPr>
          <p:nvPr>
            <p:ph type="title"/>
          </p:nvPr>
        </p:nvSpPr>
        <p:spPr/>
        <p:txBody>
          <a:bodyPr/>
          <a:lstStyle/>
          <a:p>
            <a:r>
              <a:rPr lang="en-US"/>
              <a:t>What is Information?</a:t>
            </a:r>
          </a:p>
        </p:txBody>
      </p:sp>
      <p:sp>
        <p:nvSpPr>
          <p:cNvPr id="229379" name="Rectangle 3"/>
          <p:cNvSpPr>
            <a:spLocks noGrp="1" noChangeArrowheads="1"/>
          </p:cNvSpPr>
          <p:nvPr>
            <p:ph type="body" idx="1"/>
          </p:nvPr>
        </p:nvSpPr>
        <p:spPr/>
        <p:txBody>
          <a:bodyPr/>
          <a:lstStyle/>
          <a:p>
            <a:r>
              <a:rPr lang="en-US">
                <a:solidFill>
                  <a:srgbClr val="251388"/>
                </a:solidFill>
                <a:latin typeface="Arial Narrow" pitchFamily="34" charset="0"/>
              </a:rPr>
              <a:t>Information means any material in any form including records, documents, memos, e-mails, opinions, advices, press releases, circulars, orders, logbooks, contracts, reports, papers, samples, models, data material held in any electronic form and information relating to any private body which can be accessed by a public authority under any other law for the time being in force -</a:t>
            </a:r>
            <a:r>
              <a:rPr lang="en-US">
                <a:solidFill>
                  <a:srgbClr val="FF9900"/>
                </a:solidFill>
                <a:latin typeface="Arial Narrow" pitchFamily="34" charset="0"/>
              </a:rPr>
              <a:t>Section 2(f)</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E4645A8-7E82-40EF-A4D5-C20703FA2812}" type="slidenum">
              <a:rPr lang="en-US" altLang="en-US"/>
              <a:pPr/>
              <a:t>5</a:t>
            </a:fld>
            <a:endParaRPr lang="en-US" altLang="en-US"/>
          </a:p>
        </p:txBody>
      </p:sp>
      <p:sp>
        <p:nvSpPr>
          <p:cNvPr id="226307" name="Rectangle 3"/>
          <p:cNvSpPr>
            <a:spLocks noGrp="1" noChangeArrowheads="1"/>
          </p:cNvSpPr>
          <p:nvPr>
            <p:ph type="body" idx="4294967295"/>
          </p:nvPr>
        </p:nvSpPr>
        <p:spPr>
          <a:xfrm>
            <a:off x="0" y="228600"/>
            <a:ext cx="9144000" cy="6283325"/>
          </a:xfrm>
          <a:solidFill>
            <a:srgbClr val="CCFFFF"/>
          </a:solidFill>
        </p:spPr>
        <p:txBody>
          <a:bodyPr/>
          <a:lstStyle/>
          <a:p>
            <a:pPr>
              <a:lnSpc>
                <a:spcPct val="90000"/>
              </a:lnSpc>
            </a:pPr>
            <a:r>
              <a:rPr lang="en-US"/>
              <a:t> </a:t>
            </a:r>
            <a:r>
              <a:rPr lang="en-US" b="1" i="1"/>
              <a:t>“I believe that the passage of this Bill will see the dawn of a new era in our processes of governance, an era of performance and efficiency, an ear which will ensure that benefits of growth flow to all sections of our people, an era which will eliminate the scourge of corruption, an era which will bring the common man’s concern to the heart of all processes of governance, an era which will truly fulfill the hopes of the founding fathers of our Republic.” </a:t>
            </a:r>
          </a:p>
          <a:p>
            <a:pPr>
              <a:lnSpc>
                <a:spcPct val="90000"/>
              </a:lnSpc>
              <a:buFont typeface="Wingdings" pitchFamily="2" charset="2"/>
              <a:buNone/>
            </a:pPr>
            <a:r>
              <a:rPr lang="en-US" b="1" i="1"/>
              <a:t>	</a:t>
            </a:r>
            <a:r>
              <a:rPr lang="en-US"/>
              <a:t>				</a:t>
            </a:r>
            <a:r>
              <a:rPr lang="en-US" sz="3200" b="1">
                <a:solidFill>
                  <a:schemeClr val="hlink"/>
                </a:solidFill>
              </a:rPr>
              <a:t>Dr. Manmohan Singh</a:t>
            </a:r>
          </a:p>
          <a:p>
            <a:pPr>
              <a:lnSpc>
                <a:spcPct val="90000"/>
              </a:lnSpc>
              <a:buFont typeface="Wingdings" pitchFamily="2" charset="2"/>
              <a:buNone/>
            </a:pPr>
            <a:r>
              <a:rPr lang="en-US"/>
              <a:t>					</a:t>
            </a:r>
            <a:r>
              <a:rPr lang="en-US" sz="2400" b="1"/>
              <a:t>Prime Minister of India</a:t>
            </a:r>
          </a:p>
          <a:p>
            <a:pPr>
              <a:lnSpc>
                <a:spcPct val="90000"/>
              </a:lnSpc>
              <a:buFont typeface="Wingdings" pitchFamily="2" charset="2"/>
              <a:buNone/>
            </a:pPr>
            <a:r>
              <a:rPr lang="en-US" sz="2000"/>
              <a:t>					Speech in Parliament on May 11, 2005.</a:t>
            </a:r>
          </a:p>
          <a:p>
            <a:pPr>
              <a:lnSpc>
                <a:spcPct val="90000"/>
              </a:lnSpc>
            </a:pPr>
            <a:endParaRPr lang="en-US" sz="200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8104F29-8CB8-43E1-B744-7486DDB242E5}" type="slidenum">
              <a:rPr lang="en-US" altLang="en-US"/>
              <a:pPr/>
              <a:t>6</a:t>
            </a:fld>
            <a:endParaRPr lang="en-US" altLang="en-US"/>
          </a:p>
        </p:txBody>
      </p:sp>
      <p:sp>
        <p:nvSpPr>
          <p:cNvPr id="205826" name="Rectangle 2"/>
          <p:cNvSpPr>
            <a:spLocks noGrp="1" noChangeArrowheads="1"/>
          </p:cNvSpPr>
          <p:nvPr>
            <p:ph type="title"/>
          </p:nvPr>
        </p:nvSpPr>
        <p:spPr>
          <a:solidFill>
            <a:schemeClr val="bg1"/>
          </a:solidFill>
        </p:spPr>
        <p:txBody>
          <a:bodyPr/>
          <a:lstStyle/>
          <a:p>
            <a:r>
              <a:rPr lang="en-US" sz="3800"/>
              <a:t>Right to Information:</a:t>
            </a:r>
            <a:br>
              <a:rPr lang="en-US" sz="3800"/>
            </a:br>
            <a:r>
              <a:rPr lang="en-US" sz="3600" b="1" i="1"/>
              <a:t>Key Concepts</a:t>
            </a:r>
          </a:p>
        </p:txBody>
      </p:sp>
      <p:sp>
        <p:nvSpPr>
          <p:cNvPr id="205827" name="Rectangle 3"/>
          <p:cNvSpPr>
            <a:spLocks noGrp="1" noChangeArrowheads="1"/>
          </p:cNvSpPr>
          <p:nvPr>
            <p:ph type="body" idx="1"/>
          </p:nvPr>
        </p:nvSpPr>
        <p:spPr>
          <a:solidFill>
            <a:srgbClr val="CCFFCC"/>
          </a:solidFill>
        </p:spPr>
        <p:txBody>
          <a:bodyPr/>
          <a:lstStyle/>
          <a:p>
            <a:pPr>
              <a:lnSpc>
                <a:spcPct val="90000"/>
              </a:lnSpc>
            </a:pPr>
            <a:r>
              <a:rPr lang="en-US"/>
              <a:t>Transparency &amp; Accountability in the working of every public authority</a:t>
            </a:r>
          </a:p>
          <a:p>
            <a:pPr>
              <a:lnSpc>
                <a:spcPct val="90000"/>
              </a:lnSpc>
            </a:pPr>
            <a:r>
              <a:rPr lang="en-US"/>
              <a:t>The right of any citizen of India to request access to information and the corresponding duty of  Govt. to meet the request, except the exempted information (Secs. 18/19)</a:t>
            </a:r>
          </a:p>
          <a:p>
            <a:pPr>
              <a:lnSpc>
                <a:spcPct val="90000"/>
              </a:lnSpc>
            </a:pPr>
            <a:r>
              <a:rPr lang="en-US"/>
              <a:t>The duty of Govt. to pro-actively make available key information to all (Sec 4).</a:t>
            </a:r>
          </a:p>
          <a:p>
            <a:pPr>
              <a:lnSpc>
                <a:spcPct val="90000"/>
              </a:lnSpc>
            </a:pPr>
            <a:r>
              <a:rPr lang="en-US"/>
              <a:t>A reponsibility on all sections: citizenry, NGOs, Media</a:t>
            </a:r>
          </a:p>
          <a:p>
            <a:pPr>
              <a:lnSpc>
                <a:spcPct val="90000"/>
              </a:lnSpc>
            </a:pP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8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8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47FC2CC-B11A-4C82-BA34-585B166C9B09}" type="slidenum">
              <a:rPr lang="en-US" altLang="en-US"/>
              <a:pPr/>
              <a:t>7</a:t>
            </a:fld>
            <a:endParaRPr lang="en-US" altLang="en-US"/>
          </a:p>
        </p:txBody>
      </p:sp>
      <p:sp>
        <p:nvSpPr>
          <p:cNvPr id="233474" name="Rectangle 2"/>
          <p:cNvSpPr>
            <a:spLocks noGrp="1" noChangeArrowheads="1"/>
          </p:cNvSpPr>
          <p:nvPr>
            <p:ph type="title"/>
          </p:nvPr>
        </p:nvSpPr>
        <p:spPr/>
        <p:txBody>
          <a:bodyPr/>
          <a:lstStyle/>
          <a:p>
            <a:r>
              <a:rPr lang="en-US" b="1">
                <a:latin typeface="Arial" charset="0"/>
                <a:cs typeface="Arial" charset="0"/>
              </a:rPr>
              <a:t>Obligations</a:t>
            </a:r>
          </a:p>
        </p:txBody>
      </p:sp>
      <p:sp>
        <p:nvSpPr>
          <p:cNvPr id="233475" name="Rectangle 3"/>
          <p:cNvSpPr>
            <a:spLocks noGrp="1" noChangeArrowheads="1"/>
          </p:cNvSpPr>
          <p:nvPr>
            <p:ph type="body" idx="1"/>
          </p:nvPr>
        </p:nvSpPr>
        <p:spPr/>
        <p:txBody>
          <a:bodyPr/>
          <a:lstStyle/>
          <a:p>
            <a:r>
              <a:rPr lang="en-US" sz="2600">
                <a:cs typeface="Arial" charset="0"/>
              </a:rPr>
              <a:t>S 4 (1) Every public authority shall -  (a)maintain all its records duly catalogued and indexed in a manner and the form which facilitates the right to information under this Act and </a:t>
            </a:r>
            <a:r>
              <a:rPr lang="en-US" sz="2600">
                <a:solidFill>
                  <a:srgbClr val="FF3300"/>
                </a:solidFill>
                <a:cs typeface="Arial" charset="0"/>
              </a:rPr>
              <a:t>ensure that all records that are appropriate to be computerised are, within a reasonable time and subject to availability of resources, computerised and connected through a network all over the country</a:t>
            </a:r>
            <a:r>
              <a:rPr lang="en-US" sz="2600">
                <a:cs typeface="Arial" charset="0"/>
              </a:rPr>
              <a:t> on different systems so that access to such records is facilitated</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9B4BC3B6-0B23-4ACC-B589-B0F4DBDBB231}" type="slidenum">
              <a:rPr lang="en-US" altLang="en-US"/>
              <a:pPr/>
              <a:t>8</a:t>
            </a:fld>
            <a:endParaRPr lang="en-US" altLang="en-US"/>
          </a:p>
        </p:txBody>
      </p:sp>
      <p:sp>
        <p:nvSpPr>
          <p:cNvPr id="146434" name="Rectangle 2"/>
          <p:cNvSpPr>
            <a:spLocks noGrp="1" noChangeArrowheads="1"/>
          </p:cNvSpPr>
          <p:nvPr>
            <p:ph type="title"/>
          </p:nvPr>
        </p:nvSpPr>
        <p:spPr>
          <a:xfrm>
            <a:off x="685800" y="228600"/>
            <a:ext cx="7772400" cy="609600"/>
          </a:xfrm>
        </p:spPr>
        <p:txBody>
          <a:bodyPr/>
          <a:lstStyle/>
          <a:p>
            <a:r>
              <a:rPr lang="en-US" sz="3200">
                <a:solidFill>
                  <a:srgbClr val="000000"/>
                </a:solidFill>
              </a:rPr>
              <a:t>The RTI Act 2005:</a:t>
            </a:r>
            <a:r>
              <a:rPr lang="en-US" sz="2900">
                <a:solidFill>
                  <a:srgbClr val="000000"/>
                </a:solidFill>
              </a:rPr>
              <a:t> </a:t>
            </a:r>
            <a:r>
              <a:rPr lang="en-US" sz="3200" b="1" i="1">
                <a:solidFill>
                  <a:srgbClr val="000000"/>
                </a:solidFill>
              </a:rPr>
              <a:t>Coverage</a:t>
            </a:r>
            <a:br>
              <a:rPr lang="en-US" sz="3200" b="1" i="1">
                <a:solidFill>
                  <a:srgbClr val="000000"/>
                </a:solidFill>
              </a:rPr>
            </a:br>
            <a:endParaRPr lang="en-US" sz="3200" b="1" i="1">
              <a:solidFill>
                <a:srgbClr val="000000"/>
              </a:solidFill>
            </a:endParaRPr>
          </a:p>
        </p:txBody>
      </p:sp>
      <p:sp>
        <p:nvSpPr>
          <p:cNvPr id="146435" name="Rectangle 3"/>
          <p:cNvSpPr>
            <a:spLocks noGrp="1" noChangeArrowheads="1"/>
          </p:cNvSpPr>
          <p:nvPr>
            <p:ph type="body" idx="1"/>
          </p:nvPr>
        </p:nvSpPr>
        <p:spPr>
          <a:xfrm>
            <a:off x="228600" y="990600"/>
            <a:ext cx="8686800" cy="5562600"/>
          </a:xfrm>
          <a:solidFill>
            <a:srgbClr val="CCFFFF"/>
          </a:solidFill>
        </p:spPr>
        <p:txBody>
          <a:bodyPr/>
          <a:lstStyle/>
          <a:p>
            <a:pPr>
              <a:buClr>
                <a:schemeClr val="tx1"/>
              </a:buClr>
              <a:buFont typeface="Wingdings" pitchFamily="2" charset="2"/>
              <a:buNone/>
            </a:pPr>
            <a:r>
              <a:rPr lang="en-US" sz="2600">
                <a:solidFill>
                  <a:srgbClr val="000000"/>
                </a:solidFill>
              </a:rPr>
              <a:t>	</a:t>
            </a:r>
          </a:p>
          <a:p>
            <a:pPr>
              <a:buClr>
                <a:schemeClr val="tx1"/>
              </a:buClr>
            </a:pPr>
            <a:r>
              <a:rPr lang="en-US" sz="2600">
                <a:solidFill>
                  <a:srgbClr val="000000"/>
                </a:solidFill>
              </a:rPr>
              <a:t>Came into effect from October 12, 2005</a:t>
            </a:r>
          </a:p>
          <a:p>
            <a:pPr>
              <a:buClr>
                <a:schemeClr val="tx1"/>
              </a:buClr>
            </a:pPr>
            <a:r>
              <a:rPr lang="en-US" sz="2600">
                <a:solidFill>
                  <a:srgbClr val="000000"/>
                </a:solidFill>
              </a:rPr>
              <a:t>Covers Central, state and local governments, and</a:t>
            </a:r>
          </a:p>
          <a:p>
            <a:pPr lvl="1"/>
            <a:r>
              <a:rPr lang="en-US">
                <a:solidFill>
                  <a:srgbClr val="000000"/>
                </a:solidFill>
              </a:rPr>
              <a:t>all </a:t>
            </a:r>
            <a:r>
              <a:rPr lang="en-GB">
                <a:solidFill>
                  <a:srgbClr val="000000"/>
                </a:solidFill>
              </a:rPr>
              <a:t>bodies owned, controlled or substantially financed;</a:t>
            </a:r>
          </a:p>
          <a:p>
            <a:pPr lvl="1"/>
            <a:r>
              <a:rPr lang="en-GB">
                <a:solidFill>
                  <a:srgbClr val="000000"/>
                </a:solidFill>
              </a:rPr>
              <a:t>non-government organisation substantially financed,</a:t>
            </a:r>
          </a:p>
          <a:p>
            <a:pPr>
              <a:buClr>
                <a:schemeClr val="tx1"/>
              </a:buClr>
              <a:buFont typeface="Wingdings" pitchFamily="2" charset="2"/>
              <a:buNone/>
            </a:pPr>
            <a:r>
              <a:rPr lang="en-GB" sz="2600">
                <a:solidFill>
                  <a:srgbClr val="000000"/>
                </a:solidFill>
              </a:rPr>
              <a:t>	directly or indirectly by funds provided by the appropriate Government (2(h))</a:t>
            </a:r>
          </a:p>
          <a:p>
            <a:pPr>
              <a:buClr>
                <a:schemeClr val="tx1"/>
              </a:buClr>
            </a:pPr>
            <a:r>
              <a:rPr lang="en-GB" sz="2600">
                <a:solidFill>
                  <a:srgbClr val="000000"/>
                </a:solidFill>
              </a:rPr>
              <a:t>Covers executive, judiciary and legislature (2(e)</a:t>
            </a:r>
          </a:p>
          <a:p>
            <a:pPr>
              <a:buClr>
                <a:schemeClr val="tx1"/>
              </a:buClr>
            </a:pPr>
            <a:r>
              <a:rPr lang="en-GB" sz="2600">
                <a:solidFill>
                  <a:srgbClr val="000000"/>
                </a:solidFill>
              </a:rPr>
              <a:t>Includes  information relating to private body which can be accessed by under any other law for the time being in force (2(f))</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6435">
                                            <p:txEl>
                                              <p:pRg st="0" end="0"/>
                                            </p:txEl>
                                          </p:spTgt>
                                        </p:tgtEl>
                                        <p:attrNameLst>
                                          <p:attrName>style.visibility</p:attrName>
                                        </p:attrNameLst>
                                      </p:cBhvr>
                                      <p:to>
                                        <p:strVal val="visible"/>
                                      </p:to>
                                    </p:set>
                                    <p:animEffect transition="in" filter="wipe(up)">
                                      <p:cBhvr>
                                        <p:cTn id="7" dur="500"/>
                                        <p:tgtEl>
                                          <p:spTgt spid="146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6435">
                                            <p:txEl>
                                              <p:pRg st="1" end="1"/>
                                            </p:txEl>
                                          </p:spTgt>
                                        </p:tgtEl>
                                        <p:attrNameLst>
                                          <p:attrName>style.visibility</p:attrName>
                                        </p:attrNameLst>
                                      </p:cBhvr>
                                      <p:to>
                                        <p:strVal val="visible"/>
                                      </p:to>
                                    </p:set>
                                    <p:animEffect transition="in" filter="wipe(up)">
                                      <p:cBhvr>
                                        <p:cTn id="12" dur="500"/>
                                        <p:tgtEl>
                                          <p:spTgt spid="146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6435">
                                            <p:txEl>
                                              <p:pRg st="2" end="2"/>
                                            </p:txEl>
                                          </p:spTgt>
                                        </p:tgtEl>
                                        <p:attrNameLst>
                                          <p:attrName>style.visibility</p:attrName>
                                        </p:attrNameLst>
                                      </p:cBhvr>
                                      <p:to>
                                        <p:strVal val="visible"/>
                                      </p:to>
                                    </p:set>
                                    <p:animEffect transition="in" filter="wipe(up)">
                                      <p:cBhvr>
                                        <p:cTn id="17" dur="500"/>
                                        <p:tgtEl>
                                          <p:spTgt spid="146435">
                                            <p:txEl>
                                              <p:pRg st="2" end="2"/>
                                            </p:txEl>
                                          </p:spTgt>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46435">
                                            <p:txEl>
                                              <p:pRg st="3" end="3"/>
                                            </p:txEl>
                                          </p:spTgt>
                                        </p:tgtEl>
                                        <p:attrNameLst>
                                          <p:attrName>style.visibility</p:attrName>
                                        </p:attrNameLst>
                                      </p:cBhvr>
                                      <p:to>
                                        <p:strVal val="visible"/>
                                      </p:to>
                                    </p:set>
                                    <p:animEffect transition="in" filter="wipe(up)">
                                      <p:cBhvr>
                                        <p:cTn id="20" dur="500"/>
                                        <p:tgtEl>
                                          <p:spTgt spid="146435">
                                            <p:txEl>
                                              <p:pRg st="3" end="3"/>
                                            </p:tx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46435">
                                            <p:txEl>
                                              <p:pRg st="4" end="4"/>
                                            </p:txEl>
                                          </p:spTgt>
                                        </p:tgtEl>
                                        <p:attrNameLst>
                                          <p:attrName>style.visibility</p:attrName>
                                        </p:attrNameLst>
                                      </p:cBhvr>
                                      <p:to>
                                        <p:strVal val="visible"/>
                                      </p:to>
                                    </p:set>
                                    <p:animEffect transition="in" filter="wipe(up)">
                                      <p:cBhvr>
                                        <p:cTn id="23" dur="500"/>
                                        <p:tgtEl>
                                          <p:spTgt spid="14643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46435">
                                            <p:txEl>
                                              <p:pRg st="5" end="5"/>
                                            </p:txEl>
                                          </p:spTgt>
                                        </p:tgtEl>
                                        <p:attrNameLst>
                                          <p:attrName>style.visibility</p:attrName>
                                        </p:attrNameLst>
                                      </p:cBhvr>
                                      <p:to>
                                        <p:strVal val="visible"/>
                                      </p:to>
                                    </p:set>
                                    <p:animEffect transition="in" filter="wipe(up)">
                                      <p:cBhvr>
                                        <p:cTn id="28" dur="500"/>
                                        <p:tgtEl>
                                          <p:spTgt spid="14643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46435">
                                            <p:txEl>
                                              <p:pRg st="6" end="6"/>
                                            </p:txEl>
                                          </p:spTgt>
                                        </p:tgtEl>
                                        <p:attrNameLst>
                                          <p:attrName>style.visibility</p:attrName>
                                        </p:attrNameLst>
                                      </p:cBhvr>
                                      <p:to>
                                        <p:strVal val="visible"/>
                                      </p:to>
                                    </p:set>
                                    <p:animEffect transition="in" filter="wipe(up)">
                                      <p:cBhvr>
                                        <p:cTn id="33" dur="500"/>
                                        <p:tgtEl>
                                          <p:spTgt spid="14643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46435">
                                            <p:txEl>
                                              <p:pRg st="7" end="7"/>
                                            </p:txEl>
                                          </p:spTgt>
                                        </p:tgtEl>
                                        <p:attrNameLst>
                                          <p:attrName>style.visibility</p:attrName>
                                        </p:attrNameLst>
                                      </p:cBhvr>
                                      <p:to>
                                        <p:strVal val="visible"/>
                                      </p:to>
                                    </p:set>
                                    <p:animEffect transition="in" filter="wipe(up)">
                                      <p:cBhvr>
                                        <p:cTn id="38" dur="500"/>
                                        <p:tgtEl>
                                          <p:spTgt spid="1464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3AB05BCA-0FC7-49EB-A2EE-FE03E3379887}" type="slidenum">
              <a:rPr lang="en-US" altLang="en-US"/>
              <a:pPr/>
              <a:t>9</a:t>
            </a:fld>
            <a:endParaRPr lang="en-US" altLang="en-US"/>
          </a:p>
        </p:txBody>
      </p:sp>
      <p:sp>
        <p:nvSpPr>
          <p:cNvPr id="234498" name="Rectangle 2"/>
          <p:cNvSpPr>
            <a:spLocks noGrp="1" noChangeArrowheads="1"/>
          </p:cNvSpPr>
          <p:nvPr>
            <p:ph type="title"/>
          </p:nvPr>
        </p:nvSpPr>
        <p:spPr/>
        <p:txBody>
          <a:bodyPr/>
          <a:lstStyle/>
          <a:p>
            <a:r>
              <a:rPr lang="en-US"/>
              <a:t>What is a Public Authority?</a:t>
            </a:r>
          </a:p>
        </p:txBody>
      </p:sp>
      <p:sp>
        <p:nvSpPr>
          <p:cNvPr id="234499" name="Rectangle 3"/>
          <p:cNvSpPr>
            <a:spLocks noGrp="1" noChangeArrowheads="1"/>
          </p:cNvSpPr>
          <p:nvPr>
            <p:ph type="body" idx="1"/>
          </p:nvPr>
        </p:nvSpPr>
        <p:spPr/>
        <p:txBody>
          <a:bodyPr/>
          <a:lstStyle/>
          <a:p>
            <a:r>
              <a:rPr lang="en-US" sz="2200">
                <a:cs typeface="Arial" charset="0"/>
              </a:rPr>
              <a:t>"public authority" means any authority or body or institution of self- government established or constituted— </a:t>
            </a:r>
            <a:r>
              <a:rPr lang="en-US" sz="2200"/>
              <a:t> </a:t>
            </a:r>
          </a:p>
          <a:p>
            <a:r>
              <a:rPr lang="en-US" sz="2200">
                <a:cs typeface="Arial" charset="0"/>
              </a:rPr>
              <a:t>(a)by or under the Constitution;</a:t>
            </a:r>
            <a:endParaRPr lang="en-US" sz="2200"/>
          </a:p>
          <a:p>
            <a:r>
              <a:rPr lang="en-US" sz="2200">
                <a:cs typeface="Arial" charset="0"/>
              </a:rPr>
              <a:t>(b)by any other law made by Parliament;</a:t>
            </a:r>
            <a:r>
              <a:rPr lang="en-US" sz="2200"/>
              <a:t> </a:t>
            </a:r>
          </a:p>
          <a:p>
            <a:r>
              <a:rPr lang="en-US" sz="2200">
                <a:cs typeface="Arial" charset="0"/>
              </a:rPr>
              <a:t>(c)by any other law made by State Legislature;</a:t>
            </a:r>
            <a:r>
              <a:rPr lang="en-US" sz="2200"/>
              <a:t> </a:t>
            </a:r>
          </a:p>
          <a:p>
            <a:r>
              <a:rPr lang="en-US" sz="2200">
                <a:cs typeface="Arial" charset="0"/>
              </a:rPr>
              <a:t>(d)by notification issued or order made by the appropriate Government, and includes any—</a:t>
            </a:r>
            <a:endParaRPr lang="en-US" sz="2200"/>
          </a:p>
          <a:p>
            <a:r>
              <a:rPr lang="en-US" sz="2200" b="1">
                <a:solidFill>
                  <a:srgbClr val="FF3300"/>
                </a:solidFill>
                <a:cs typeface="Arial" charset="0"/>
              </a:rPr>
              <a:t>(i) body owned, controlled or substantially financed;</a:t>
            </a:r>
            <a:r>
              <a:rPr lang="en-US" sz="2200" b="1">
                <a:solidFill>
                  <a:srgbClr val="FF3300"/>
                </a:solidFill>
              </a:rPr>
              <a:t> </a:t>
            </a:r>
          </a:p>
          <a:p>
            <a:r>
              <a:rPr lang="en-US" sz="2200" b="1">
                <a:solidFill>
                  <a:srgbClr val="FF3300"/>
                </a:solidFill>
                <a:cs typeface="Arial" charset="0"/>
              </a:rPr>
              <a:t>(ii) non-Government organization substantially financed, directly or indirectly by funds provided by the appropriate Government;</a:t>
            </a:r>
            <a:endParaRPr lang="en-US" sz="2200" b="1">
              <a:solidFill>
                <a:srgbClr val="FF3300"/>
              </a:solidFill>
            </a:endParaRPr>
          </a:p>
          <a:p>
            <a:endParaRPr lang="en-US" sz="2200" b="1">
              <a:solidFill>
                <a:srgbClr val="FF3300"/>
              </a:solidFill>
            </a:endParaRP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Arial"/>
      </a:majorFont>
      <a:minorFont>
        <a:latin typeface="Arial Black"/>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2424</TotalTime>
  <Words>1503</Words>
  <Application>Microsoft PowerPoint</Application>
  <PresentationFormat>On-screen Show (4:3)</PresentationFormat>
  <Paragraphs>199</Paragraphs>
  <Slides>24</Slides>
  <Notes>24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24</vt:i4>
      </vt:variant>
    </vt:vector>
  </HeadingPairs>
  <TitlesOfParts>
    <vt:vector size="35" baseType="lpstr">
      <vt:lpstr>Comic Sans MS</vt:lpstr>
      <vt:lpstr>Garamond</vt:lpstr>
      <vt:lpstr>Times New Roman</vt:lpstr>
      <vt:lpstr>Arial</vt:lpstr>
      <vt:lpstr>Wingdings</vt:lpstr>
      <vt:lpstr>Arial Black</vt:lpstr>
      <vt:lpstr>Monotype Corsiva</vt:lpstr>
      <vt:lpstr>Arial Narrow</vt:lpstr>
      <vt:lpstr>Edge</vt:lpstr>
      <vt:lpstr>Fireworks</vt:lpstr>
      <vt:lpstr>Mountain Top</vt:lpstr>
      <vt:lpstr>Right to Information Act 2005</vt:lpstr>
      <vt:lpstr>  The real Swaraj will  come not by the acquisition of authority by a few  but  by the acquisition of capacity by all to  resist authority when abused</vt:lpstr>
      <vt:lpstr>Slide 3</vt:lpstr>
      <vt:lpstr>What is Information?</vt:lpstr>
      <vt:lpstr>Slide 5</vt:lpstr>
      <vt:lpstr>Right to Information: Key Concepts</vt:lpstr>
      <vt:lpstr>Obligations</vt:lpstr>
      <vt:lpstr>The RTI Act 2005: Coverage </vt:lpstr>
      <vt:lpstr>What is a Public Authority?</vt:lpstr>
      <vt:lpstr>What does Right to Information mean?</vt:lpstr>
      <vt:lpstr>The RTI Act 2005 - Processes</vt:lpstr>
      <vt:lpstr>What is not open to disclosure?</vt:lpstr>
      <vt:lpstr>What is not open to disclosure? Contd</vt:lpstr>
      <vt:lpstr>What is not open to disclosure? Contd</vt:lpstr>
      <vt:lpstr>RTI Act 2005-Exemptions contd. </vt:lpstr>
      <vt:lpstr>Central Information Commission: What can I complain about?</vt:lpstr>
      <vt:lpstr>What information does the CIC need?</vt:lpstr>
      <vt:lpstr>What information does the CIC need?      Contd….</vt:lpstr>
      <vt:lpstr>State Information Commissions RTI Acts in States</vt:lpstr>
      <vt:lpstr>RTI Act 2005 - Penalties</vt:lpstr>
      <vt:lpstr>RTI Act 2005 - Access</vt:lpstr>
      <vt:lpstr>RTI Act 2005–Responsibilities of Public Authorities</vt:lpstr>
      <vt:lpstr>RTI Act 2005–Responsibilities of Public Authorities Contd..</vt:lpstr>
      <vt:lpstr>Public Awareness and Educational Programmes  Sec 26</vt:lpstr>
    </vt:vector>
  </TitlesOfParts>
  <Company>IIPA DELHI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and Administration</dc:title>
  <dc:creator>IIPA</dc:creator>
  <cp:lastModifiedBy>ICA</cp:lastModifiedBy>
  <cp:revision>129</cp:revision>
  <dcterms:created xsi:type="dcterms:W3CDTF">2000-10-24T10:32:56Z</dcterms:created>
  <dcterms:modified xsi:type="dcterms:W3CDTF">2012-10-19T06:22:20Z</dcterms:modified>
</cp:coreProperties>
</file>