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tags/tag6.xml" ContentType="application/vnd.openxmlformats-officedocument.presentationml.tags+xml"/>
  <Override PartName="/ppt/tags/tag8.xml" ContentType="application/vnd.openxmlformats-officedocument.presentationml.tag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tags/tag16.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diagrams/layout1.xml" ContentType="application/vnd.openxmlformats-officedocument.drawingml.diagramLayout+xml"/>
  <Override PartName="/ppt/tags/tag12.xml" ContentType="application/vnd.openxmlformats-officedocument.presentationml.tags+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tags/tag3.xml" ContentType="application/vnd.openxmlformats-officedocument.presentationml.tags+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Default Extension="wav" ContentType="audio/wav"/>
  <Override PartName="/ppt/slideLayouts/slideLayout14.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tags/tag15.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9" r:id="rId2"/>
  </p:sldMasterIdLst>
  <p:notesMasterIdLst>
    <p:notesMasterId r:id="rId19"/>
  </p:notesMasterIdLst>
  <p:sldIdLst>
    <p:sldId id="256" r:id="rId3"/>
    <p:sldId id="257" r:id="rId4"/>
    <p:sldId id="258" r:id="rId5"/>
    <p:sldId id="259" r:id="rId6"/>
    <p:sldId id="262" r:id="rId7"/>
    <p:sldId id="263" r:id="rId8"/>
    <p:sldId id="292" r:id="rId9"/>
    <p:sldId id="284" r:id="rId10"/>
    <p:sldId id="295" r:id="rId11"/>
    <p:sldId id="264" r:id="rId12"/>
    <p:sldId id="296" r:id="rId13"/>
    <p:sldId id="297" r:id="rId14"/>
    <p:sldId id="276" r:id="rId15"/>
    <p:sldId id="299" r:id="rId16"/>
    <p:sldId id="298" r:id="rId17"/>
    <p:sldId id="272" r:id="rId18"/>
  </p:sldIdLst>
  <p:sldSz cx="9144000" cy="6858000" type="screen4x3"/>
  <p:notesSz cx="6858000" cy="9144000"/>
  <p:custShowLst>
    <p:custShow name="Custom Show 1" id="0">
      <p:sldLst>
        <p:sld r:id="rId3"/>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91" autoAdjust="0"/>
    <p:restoredTop sz="94717" autoAdjust="0"/>
  </p:normalViewPr>
  <p:slideViewPr>
    <p:cSldViewPr>
      <p:cViewPr>
        <p:scale>
          <a:sx n="87" d="100"/>
          <a:sy n="87" d="100"/>
        </p:scale>
        <p:origin x="-654" y="-420"/>
      </p:cViewPr>
      <p:guideLst>
        <p:guide orient="horz" pos="2160"/>
        <p:guide pos="2880"/>
      </p:guideLst>
    </p:cSldViewPr>
  </p:slideViewPr>
  <p:outlineViewPr>
    <p:cViewPr>
      <p:scale>
        <a:sx n="33" d="100"/>
        <a:sy n="33" d="100"/>
      </p:scale>
      <p:origin x="0" y="796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2004"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rawing2.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691915-D240-4CF0-9E24-A3557AC95F22}"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en-US"/>
        </a:p>
      </dgm:t>
    </dgm:pt>
    <dgm:pt modelId="{2DFDBAE6-FFD8-43E5-9A7F-3A5F59FE8DA8}">
      <dgm:prSet phldrT="[Text]"/>
      <dgm:spPr/>
      <dgm:t>
        <a:bodyPr/>
        <a:lstStyle/>
        <a:p>
          <a:r>
            <a:rPr lang="en-US" b="1" dirty="0" smtClean="0">
              <a:solidFill>
                <a:schemeClr val="accent3">
                  <a:lumMod val="20000"/>
                  <a:lumOff val="80000"/>
                </a:schemeClr>
              </a:solidFill>
            </a:rPr>
            <a:t>Ubiquity </a:t>
          </a:r>
          <a:endParaRPr lang="en-US" b="1" dirty="0">
            <a:solidFill>
              <a:schemeClr val="accent3">
                <a:lumMod val="20000"/>
                <a:lumOff val="80000"/>
              </a:schemeClr>
            </a:solidFill>
          </a:endParaRPr>
        </a:p>
      </dgm:t>
    </dgm:pt>
    <dgm:pt modelId="{CBB31665-46DB-49B0-BFFE-040817AF4376}" type="parTrans" cxnId="{9E960013-3783-4C30-9678-02F6F4458DE0}">
      <dgm:prSet/>
      <dgm:spPr/>
      <dgm:t>
        <a:bodyPr/>
        <a:lstStyle/>
        <a:p>
          <a:endParaRPr lang="en-US"/>
        </a:p>
      </dgm:t>
    </dgm:pt>
    <dgm:pt modelId="{B4DD83F8-0FA3-43C3-94C7-E18CA7E86BBE}" type="sibTrans" cxnId="{9E960013-3783-4C30-9678-02F6F4458DE0}">
      <dgm:prSet/>
      <dgm:spPr/>
      <dgm:t>
        <a:bodyPr/>
        <a:lstStyle/>
        <a:p>
          <a:endParaRPr lang="en-US"/>
        </a:p>
      </dgm:t>
    </dgm:pt>
    <dgm:pt modelId="{96F408A4-A8BC-416D-8BA9-EAC2DC3C5B34}">
      <dgm:prSet phldrT="[Text]"/>
      <dgm:spPr/>
      <dgm:t>
        <a:bodyPr/>
        <a:lstStyle/>
        <a:p>
          <a:r>
            <a:rPr lang="en-US" b="1" dirty="0" smtClean="0"/>
            <a:t>Global reach </a:t>
          </a:r>
          <a:endParaRPr lang="en-US" b="1" dirty="0"/>
        </a:p>
      </dgm:t>
    </dgm:pt>
    <dgm:pt modelId="{4EDAA0B1-6B6E-4873-8FB8-F23053F1C867}" type="parTrans" cxnId="{001CE8DF-4C88-423B-BC96-A3C50A22F1D7}">
      <dgm:prSet/>
      <dgm:spPr/>
      <dgm:t>
        <a:bodyPr/>
        <a:lstStyle/>
        <a:p>
          <a:endParaRPr lang="en-US"/>
        </a:p>
      </dgm:t>
    </dgm:pt>
    <dgm:pt modelId="{5DE285ED-7814-48EA-A05F-1A29CF8136D9}" type="sibTrans" cxnId="{001CE8DF-4C88-423B-BC96-A3C50A22F1D7}">
      <dgm:prSet/>
      <dgm:spPr/>
      <dgm:t>
        <a:bodyPr/>
        <a:lstStyle/>
        <a:p>
          <a:endParaRPr lang="en-US"/>
        </a:p>
      </dgm:t>
    </dgm:pt>
    <dgm:pt modelId="{ADB78F40-441A-47A6-B424-59EBF08BA0EA}">
      <dgm:prSet phldrT="[Text]"/>
      <dgm:spPr/>
      <dgm:t>
        <a:bodyPr/>
        <a:lstStyle/>
        <a:p>
          <a:r>
            <a:rPr lang="en-US" b="1" dirty="0" smtClean="0"/>
            <a:t>Universal</a:t>
          </a:r>
        </a:p>
        <a:p>
          <a:r>
            <a:rPr lang="en-US" b="1" dirty="0" smtClean="0"/>
            <a:t>standards  </a:t>
          </a:r>
          <a:endParaRPr lang="en-US" b="1" dirty="0"/>
        </a:p>
      </dgm:t>
    </dgm:pt>
    <dgm:pt modelId="{BC377DB1-A489-4850-B4FA-A707F674E606}" type="parTrans" cxnId="{20C4ADCE-D70C-4802-859E-73BF5F6BC4AF}">
      <dgm:prSet/>
      <dgm:spPr/>
      <dgm:t>
        <a:bodyPr/>
        <a:lstStyle/>
        <a:p>
          <a:endParaRPr lang="en-US"/>
        </a:p>
      </dgm:t>
    </dgm:pt>
    <dgm:pt modelId="{884CF8CA-9145-4DE1-8D02-DAA0CFE47010}" type="sibTrans" cxnId="{20C4ADCE-D70C-4802-859E-73BF5F6BC4AF}">
      <dgm:prSet/>
      <dgm:spPr/>
      <dgm:t>
        <a:bodyPr/>
        <a:lstStyle/>
        <a:p>
          <a:endParaRPr lang="en-US"/>
        </a:p>
      </dgm:t>
    </dgm:pt>
    <dgm:pt modelId="{5F26B5A2-CA95-4AD2-88A8-A2D4E1A30DFF}">
      <dgm:prSet phldrT="[Text]"/>
      <dgm:spPr/>
      <dgm:t>
        <a:bodyPr/>
        <a:lstStyle/>
        <a:p>
          <a:r>
            <a:rPr lang="en-US" b="1" dirty="0" smtClean="0">
              <a:solidFill>
                <a:schemeClr val="accent3">
                  <a:lumMod val="75000"/>
                </a:schemeClr>
              </a:solidFill>
            </a:rPr>
            <a:t>Information richness </a:t>
          </a:r>
          <a:endParaRPr lang="en-US" b="1" dirty="0">
            <a:solidFill>
              <a:schemeClr val="accent3">
                <a:lumMod val="75000"/>
              </a:schemeClr>
            </a:solidFill>
          </a:endParaRPr>
        </a:p>
      </dgm:t>
    </dgm:pt>
    <dgm:pt modelId="{8300B986-82B7-46A9-938A-DD6F6559391A}" type="parTrans" cxnId="{7269A473-66AE-4BF6-9D45-374C08211A9F}">
      <dgm:prSet/>
      <dgm:spPr/>
      <dgm:t>
        <a:bodyPr/>
        <a:lstStyle/>
        <a:p>
          <a:endParaRPr lang="en-US"/>
        </a:p>
      </dgm:t>
    </dgm:pt>
    <dgm:pt modelId="{F0CF8920-F953-416E-94CF-BA9669E2B9CD}" type="sibTrans" cxnId="{7269A473-66AE-4BF6-9D45-374C08211A9F}">
      <dgm:prSet/>
      <dgm:spPr/>
      <dgm:t>
        <a:bodyPr/>
        <a:lstStyle/>
        <a:p>
          <a:endParaRPr lang="en-US"/>
        </a:p>
      </dgm:t>
    </dgm:pt>
    <dgm:pt modelId="{C03CBC4C-4C7A-4592-AFC6-44B24067B3D6}">
      <dgm:prSet phldrT="[Text]"/>
      <dgm:spPr/>
      <dgm:t>
        <a:bodyPr/>
        <a:lstStyle/>
        <a:p>
          <a:r>
            <a:rPr lang="en-US" b="1" dirty="0" smtClean="0">
              <a:solidFill>
                <a:schemeClr val="accent3">
                  <a:lumMod val="75000"/>
                </a:schemeClr>
              </a:solidFill>
            </a:rPr>
            <a:t>Interactivity </a:t>
          </a:r>
          <a:endParaRPr lang="en-US" b="1" dirty="0">
            <a:solidFill>
              <a:schemeClr val="accent3">
                <a:lumMod val="75000"/>
              </a:schemeClr>
            </a:solidFill>
          </a:endParaRPr>
        </a:p>
      </dgm:t>
    </dgm:pt>
    <dgm:pt modelId="{9799A2FE-FE35-4038-A2FB-EFABE7D2216C}" type="parTrans" cxnId="{81EBE6F4-50E8-4CE1-98A9-6974AAC5682F}">
      <dgm:prSet/>
      <dgm:spPr/>
      <dgm:t>
        <a:bodyPr/>
        <a:lstStyle/>
        <a:p>
          <a:endParaRPr lang="en-US"/>
        </a:p>
      </dgm:t>
    </dgm:pt>
    <dgm:pt modelId="{5F1C63F0-3DBB-49A7-BBAC-C41563BABA63}" type="sibTrans" cxnId="{81EBE6F4-50E8-4CE1-98A9-6974AAC5682F}">
      <dgm:prSet/>
      <dgm:spPr/>
      <dgm:t>
        <a:bodyPr/>
        <a:lstStyle/>
        <a:p>
          <a:endParaRPr lang="en-US"/>
        </a:p>
      </dgm:t>
    </dgm:pt>
    <dgm:pt modelId="{E6FD5A01-386A-482B-AA30-1AF78D536FCF}">
      <dgm:prSet phldrT="[Text]"/>
      <dgm:spPr/>
      <dgm:t>
        <a:bodyPr/>
        <a:lstStyle/>
        <a:p>
          <a:r>
            <a:rPr lang="en-US" b="1" dirty="0" smtClean="0">
              <a:solidFill>
                <a:schemeClr val="accent3">
                  <a:lumMod val="50000"/>
                </a:schemeClr>
              </a:solidFill>
            </a:rPr>
            <a:t>Information</a:t>
          </a:r>
        </a:p>
        <a:p>
          <a:r>
            <a:rPr lang="en-US" b="1" dirty="0" smtClean="0">
              <a:solidFill>
                <a:schemeClr val="accent3">
                  <a:lumMod val="50000"/>
                </a:schemeClr>
              </a:solidFill>
            </a:rPr>
            <a:t>density </a:t>
          </a:r>
          <a:endParaRPr lang="en-US" b="1" dirty="0">
            <a:solidFill>
              <a:schemeClr val="accent3">
                <a:lumMod val="50000"/>
              </a:schemeClr>
            </a:solidFill>
          </a:endParaRPr>
        </a:p>
      </dgm:t>
    </dgm:pt>
    <dgm:pt modelId="{18F9AC50-A746-4801-82B1-83474481432E}" type="parTrans" cxnId="{B0D03031-AF25-4D42-B9D1-59510FDB518D}">
      <dgm:prSet/>
      <dgm:spPr/>
      <dgm:t>
        <a:bodyPr/>
        <a:lstStyle/>
        <a:p>
          <a:endParaRPr lang="en-US"/>
        </a:p>
      </dgm:t>
    </dgm:pt>
    <dgm:pt modelId="{A0FDD115-04AA-4959-999A-E9CF21F5F3BE}" type="sibTrans" cxnId="{B0D03031-AF25-4D42-B9D1-59510FDB518D}">
      <dgm:prSet/>
      <dgm:spPr/>
      <dgm:t>
        <a:bodyPr/>
        <a:lstStyle/>
        <a:p>
          <a:endParaRPr lang="en-US"/>
        </a:p>
      </dgm:t>
    </dgm:pt>
    <dgm:pt modelId="{77ABEF1B-F52F-454C-ACB8-69E02A9EC42B}">
      <dgm:prSet phldrT="[Text]"/>
      <dgm:spPr/>
      <dgm:t>
        <a:bodyPr/>
        <a:lstStyle/>
        <a:p>
          <a:r>
            <a:rPr lang="en-US" b="1" dirty="0" smtClean="0">
              <a:solidFill>
                <a:schemeClr val="accent3">
                  <a:lumMod val="50000"/>
                </a:schemeClr>
              </a:solidFill>
            </a:rPr>
            <a:t>Customization</a:t>
          </a:r>
          <a:endParaRPr lang="en-US" b="1" dirty="0">
            <a:solidFill>
              <a:schemeClr val="accent3">
                <a:lumMod val="50000"/>
              </a:schemeClr>
            </a:solidFill>
          </a:endParaRPr>
        </a:p>
      </dgm:t>
    </dgm:pt>
    <dgm:pt modelId="{DE7D9D06-E856-43DB-8AD8-10BA5AB21F9A}" type="parTrans" cxnId="{2C05C29A-8D46-47D5-8001-A42981223D93}">
      <dgm:prSet/>
      <dgm:spPr/>
      <dgm:t>
        <a:bodyPr/>
        <a:lstStyle/>
        <a:p>
          <a:endParaRPr lang="en-US"/>
        </a:p>
      </dgm:t>
    </dgm:pt>
    <dgm:pt modelId="{AE30D59E-15AF-48DD-8287-E40C0A0518C7}" type="sibTrans" cxnId="{2C05C29A-8D46-47D5-8001-A42981223D93}">
      <dgm:prSet/>
      <dgm:spPr/>
      <dgm:t>
        <a:bodyPr/>
        <a:lstStyle/>
        <a:p>
          <a:endParaRPr lang="en-US"/>
        </a:p>
      </dgm:t>
    </dgm:pt>
    <dgm:pt modelId="{AFA28022-C8BB-4782-8823-36A7BA40500C}">
      <dgm:prSet phldrT="[Text]"/>
      <dgm:spPr/>
      <dgm:t>
        <a:bodyPr/>
        <a:lstStyle/>
        <a:p>
          <a:r>
            <a:rPr lang="en-US" b="1" dirty="0" smtClean="0"/>
            <a:t>Social technology</a:t>
          </a:r>
          <a:endParaRPr lang="en-US" b="1" dirty="0"/>
        </a:p>
      </dgm:t>
    </dgm:pt>
    <dgm:pt modelId="{36AD8A05-A097-4243-857C-B4984E01428A}" type="parTrans" cxnId="{11D32A46-4811-4C8F-BF6A-A31D901BC464}">
      <dgm:prSet/>
      <dgm:spPr/>
      <dgm:t>
        <a:bodyPr/>
        <a:lstStyle/>
        <a:p>
          <a:endParaRPr lang="en-US"/>
        </a:p>
      </dgm:t>
    </dgm:pt>
    <dgm:pt modelId="{1AC80DA1-E272-45F3-8975-FC8F0B8976BB}" type="sibTrans" cxnId="{11D32A46-4811-4C8F-BF6A-A31D901BC464}">
      <dgm:prSet/>
      <dgm:spPr/>
      <dgm:t>
        <a:bodyPr/>
        <a:lstStyle/>
        <a:p>
          <a:endParaRPr lang="en-US"/>
        </a:p>
      </dgm:t>
    </dgm:pt>
    <dgm:pt modelId="{F839A973-0423-46F1-B8AE-5D30024B038C}" type="pres">
      <dgm:prSet presAssocID="{DF691915-D240-4CF0-9E24-A3557AC95F22}" presName="diagram" presStyleCnt="0">
        <dgm:presLayoutVars>
          <dgm:dir/>
          <dgm:resizeHandles val="exact"/>
        </dgm:presLayoutVars>
      </dgm:prSet>
      <dgm:spPr/>
      <dgm:t>
        <a:bodyPr/>
        <a:lstStyle/>
        <a:p>
          <a:endParaRPr lang="en-US"/>
        </a:p>
      </dgm:t>
    </dgm:pt>
    <dgm:pt modelId="{B40F4568-D7F7-49ED-AB97-FE994D8AF8EE}" type="pres">
      <dgm:prSet presAssocID="{2DFDBAE6-FFD8-43E5-9A7F-3A5F59FE8DA8}" presName="node" presStyleLbl="node1" presStyleIdx="0" presStyleCnt="8" custScaleX="85434" custLinFactNeighborX="-2048" custLinFactNeighborY="5832">
        <dgm:presLayoutVars>
          <dgm:bulletEnabled val="1"/>
        </dgm:presLayoutVars>
      </dgm:prSet>
      <dgm:spPr/>
      <dgm:t>
        <a:bodyPr/>
        <a:lstStyle/>
        <a:p>
          <a:endParaRPr lang="en-US"/>
        </a:p>
      </dgm:t>
    </dgm:pt>
    <dgm:pt modelId="{895C44AE-DB60-4154-B7D2-38407C2EE0B9}" type="pres">
      <dgm:prSet presAssocID="{B4DD83F8-0FA3-43C3-94C7-E18CA7E86BBE}" presName="sibTrans" presStyleCnt="0"/>
      <dgm:spPr/>
    </dgm:pt>
    <dgm:pt modelId="{AAD0F62A-31C3-44C6-B385-442EFE972A83}" type="pres">
      <dgm:prSet presAssocID="{96F408A4-A8BC-416D-8BA9-EAC2DC3C5B34}" presName="node" presStyleLbl="node1" presStyleIdx="1" presStyleCnt="8" custScaleX="90398" custScaleY="96407">
        <dgm:presLayoutVars>
          <dgm:bulletEnabled val="1"/>
        </dgm:presLayoutVars>
      </dgm:prSet>
      <dgm:spPr/>
      <dgm:t>
        <a:bodyPr/>
        <a:lstStyle/>
        <a:p>
          <a:endParaRPr lang="en-US"/>
        </a:p>
      </dgm:t>
    </dgm:pt>
    <dgm:pt modelId="{587AD60C-A49B-40EE-8A29-4BDEC94FA00A}" type="pres">
      <dgm:prSet presAssocID="{5DE285ED-7814-48EA-A05F-1A29CF8136D9}" presName="sibTrans" presStyleCnt="0"/>
      <dgm:spPr/>
    </dgm:pt>
    <dgm:pt modelId="{51B6E9D2-7290-46A8-B320-D1CD1AE12711}" type="pres">
      <dgm:prSet presAssocID="{ADB78F40-441A-47A6-B424-59EBF08BA0EA}" presName="node" presStyleLbl="node1" presStyleIdx="2" presStyleCnt="8" custScaleX="95803">
        <dgm:presLayoutVars>
          <dgm:bulletEnabled val="1"/>
        </dgm:presLayoutVars>
      </dgm:prSet>
      <dgm:spPr/>
      <dgm:t>
        <a:bodyPr/>
        <a:lstStyle/>
        <a:p>
          <a:endParaRPr lang="en-US"/>
        </a:p>
      </dgm:t>
    </dgm:pt>
    <dgm:pt modelId="{18C919F4-B20F-41B3-A063-F25145B74369}" type="pres">
      <dgm:prSet presAssocID="{884CF8CA-9145-4DE1-8D02-DAA0CFE47010}" presName="sibTrans" presStyleCnt="0"/>
      <dgm:spPr/>
    </dgm:pt>
    <dgm:pt modelId="{7C8A521E-D7FF-4BD0-98B9-DB5A32EB96BF}" type="pres">
      <dgm:prSet presAssocID="{5F26B5A2-CA95-4AD2-88A8-A2D4E1A30DFF}" presName="node" presStyleLbl="node1" presStyleIdx="3" presStyleCnt="8" custScaleX="85263">
        <dgm:presLayoutVars>
          <dgm:bulletEnabled val="1"/>
        </dgm:presLayoutVars>
      </dgm:prSet>
      <dgm:spPr/>
      <dgm:t>
        <a:bodyPr/>
        <a:lstStyle/>
        <a:p>
          <a:endParaRPr lang="en-US"/>
        </a:p>
      </dgm:t>
    </dgm:pt>
    <dgm:pt modelId="{1275D252-CB03-4747-95C7-A9E3184A126B}" type="pres">
      <dgm:prSet presAssocID="{F0CF8920-F953-416E-94CF-BA9669E2B9CD}" presName="sibTrans" presStyleCnt="0"/>
      <dgm:spPr/>
    </dgm:pt>
    <dgm:pt modelId="{717FCF06-1922-42AD-A682-2FAF34BD6308}" type="pres">
      <dgm:prSet presAssocID="{C03CBC4C-4C7A-4592-AFC6-44B24067B3D6}" presName="node" presStyleLbl="node1" presStyleIdx="4" presStyleCnt="8" custLinFactNeighborY="1739">
        <dgm:presLayoutVars>
          <dgm:bulletEnabled val="1"/>
        </dgm:presLayoutVars>
      </dgm:prSet>
      <dgm:spPr/>
      <dgm:t>
        <a:bodyPr/>
        <a:lstStyle/>
        <a:p>
          <a:endParaRPr lang="en-US"/>
        </a:p>
      </dgm:t>
    </dgm:pt>
    <dgm:pt modelId="{0F306E99-6498-4484-A2B9-AEDB1E3E554E}" type="pres">
      <dgm:prSet presAssocID="{5F1C63F0-3DBB-49A7-BBAC-C41563BABA63}" presName="sibTrans" presStyleCnt="0"/>
      <dgm:spPr/>
    </dgm:pt>
    <dgm:pt modelId="{43555C97-742E-4359-818C-6AACD6DED9A1}" type="pres">
      <dgm:prSet presAssocID="{E6FD5A01-386A-482B-AA30-1AF78D536FCF}" presName="node" presStyleLbl="node1" presStyleIdx="5" presStyleCnt="8">
        <dgm:presLayoutVars>
          <dgm:bulletEnabled val="1"/>
        </dgm:presLayoutVars>
      </dgm:prSet>
      <dgm:spPr/>
      <dgm:t>
        <a:bodyPr/>
        <a:lstStyle/>
        <a:p>
          <a:endParaRPr lang="en-US"/>
        </a:p>
      </dgm:t>
    </dgm:pt>
    <dgm:pt modelId="{FD91223E-FC8D-40A8-8D5A-CC22A4EA5AE7}" type="pres">
      <dgm:prSet presAssocID="{A0FDD115-04AA-4959-999A-E9CF21F5F3BE}" presName="sibTrans" presStyleCnt="0"/>
      <dgm:spPr/>
    </dgm:pt>
    <dgm:pt modelId="{521F6F89-45D4-4436-8BF2-DE0D0DBE90FC}" type="pres">
      <dgm:prSet presAssocID="{77ABEF1B-F52F-454C-ACB8-69E02A9EC42B}" presName="node" presStyleLbl="node1" presStyleIdx="6" presStyleCnt="8">
        <dgm:presLayoutVars>
          <dgm:bulletEnabled val="1"/>
        </dgm:presLayoutVars>
      </dgm:prSet>
      <dgm:spPr/>
      <dgm:t>
        <a:bodyPr/>
        <a:lstStyle/>
        <a:p>
          <a:endParaRPr lang="en-US"/>
        </a:p>
      </dgm:t>
    </dgm:pt>
    <dgm:pt modelId="{235C122D-3B78-41F5-8444-C1204F52911D}" type="pres">
      <dgm:prSet presAssocID="{AE30D59E-15AF-48DD-8287-E40C0A0518C7}" presName="sibTrans" presStyleCnt="0"/>
      <dgm:spPr/>
    </dgm:pt>
    <dgm:pt modelId="{64F70FA4-C6DD-47D9-A196-9D43FC37F498}" type="pres">
      <dgm:prSet presAssocID="{AFA28022-C8BB-4782-8823-36A7BA40500C}" presName="node" presStyleLbl="node1" presStyleIdx="7" presStyleCnt="8">
        <dgm:presLayoutVars>
          <dgm:bulletEnabled val="1"/>
        </dgm:presLayoutVars>
      </dgm:prSet>
      <dgm:spPr/>
      <dgm:t>
        <a:bodyPr/>
        <a:lstStyle/>
        <a:p>
          <a:endParaRPr lang="en-US"/>
        </a:p>
      </dgm:t>
    </dgm:pt>
  </dgm:ptLst>
  <dgm:cxnLst>
    <dgm:cxn modelId="{3F31BE42-2172-4490-8628-B50C0BEF85BD}" type="presOf" srcId="{2DFDBAE6-FFD8-43E5-9A7F-3A5F59FE8DA8}" destId="{B40F4568-D7F7-49ED-AB97-FE994D8AF8EE}" srcOrd="0" destOrd="0" presId="urn:microsoft.com/office/officeart/2005/8/layout/default"/>
    <dgm:cxn modelId="{EA234E3D-4ED5-4850-9379-2B5666CA0DC7}" type="presOf" srcId="{DF691915-D240-4CF0-9E24-A3557AC95F22}" destId="{F839A973-0423-46F1-B8AE-5D30024B038C}" srcOrd="0" destOrd="0" presId="urn:microsoft.com/office/officeart/2005/8/layout/default"/>
    <dgm:cxn modelId="{11D32A46-4811-4C8F-BF6A-A31D901BC464}" srcId="{DF691915-D240-4CF0-9E24-A3557AC95F22}" destId="{AFA28022-C8BB-4782-8823-36A7BA40500C}" srcOrd="7" destOrd="0" parTransId="{36AD8A05-A097-4243-857C-B4984E01428A}" sibTransId="{1AC80DA1-E272-45F3-8975-FC8F0B8976BB}"/>
    <dgm:cxn modelId="{26015934-6014-4EAF-A840-8FD5368B8B16}" type="presOf" srcId="{E6FD5A01-386A-482B-AA30-1AF78D536FCF}" destId="{43555C97-742E-4359-818C-6AACD6DED9A1}" srcOrd="0" destOrd="0" presId="urn:microsoft.com/office/officeart/2005/8/layout/default"/>
    <dgm:cxn modelId="{001CE8DF-4C88-423B-BC96-A3C50A22F1D7}" srcId="{DF691915-D240-4CF0-9E24-A3557AC95F22}" destId="{96F408A4-A8BC-416D-8BA9-EAC2DC3C5B34}" srcOrd="1" destOrd="0" parTransId="{4EDAA0B1-6B6E-4873-8FB8-F23053F1C867}" sibTransId="{5DE285ED-7814-48EA-A05F-1A29CF8136D9}"/>
    <dgm:cxn modelId="{6E9F363B-8350-47CE-A608-B495B8B24D07}" type="presOf" srcId="{96F408A4-A8BC-416D-8BA9-EAC2DC3C5B34}" destId="{AAD0F62A-31C3-44C6-B385-442EFE972A83}" srcOrd="0" destOrd="0" presId="urn:microsoft.com/office/officeart/2005/8/layout/default"/>
    <dgm:cxn modelId="{7269A473-66AE-4BF6-9D45-374C08211A9F}" srcId="{DF691915-D240-4CF0-9E24-A3557AC95F22}" destId="{5F26B5A2-CA95-4AD2-88A8-A2D4E1A30DFF}" srcOrd="3" destOrd="0" parTransId="{8300B986-82B7-46A9-938A-DD6F6559391A}" sibTransId="{F0CF8920-F953-416E-94CF-BA9669E2B9CD}"/>
    <dgm:cxn modelId="{2C05C29A-8D46-47D5-8001-A42981223D93}" srcId="{DF691915-D240-4CF0-9E24-A3557AC95F22}" destId="{77ABEF1B-F52F-454C-ACB8-69E02A9EC42B}" srcOrd="6" destOrd="0" parTransId="{DE7D9D06-E856-43DB-8AD8-10BA5AB21F9A}" sibTransId="{AE30D59E-15AF-48DD-8287-E40C0A0518C7}"/>
    <dgm:cxn modelId="{9329A8D5-B179-4C15-92BA-D72353D4C03A}" type="presOf" srcId="{C03CBC4C-4C7A-4592-AFC6-44B24067B3D6}" destId="{717FCF06-1922-42AD-A682-2FAF34BD6308}" srcOrd="0" destOrd="0" presId="urn:microsoft.com/office/officeart/2005/8/layout/default"/>
    <dgm:cxn modelId="{81EBE6F4-50E8-4CE1-98A9-6974AAC5682F}" srcId="{DF691915-D240-4CF0-9E24-A3557AC95F22}" destId="{C03CBC4C-4C7A-4592-AFC6-44B24067B3D6}" srcOrd="4" destOrd="0" parTransId="{9799A2FE-FE35-4038-A2FB-EFABE7D2216C}" sibTransId="{5F1C63F0-3DBB-49A7-BBAC-C41563BABA63}"/>
    <dgm:cxn modelId="{1436DECC-08C0-469C-8614-3F97FA348C24}" type="presOf" srcId="{ADB78F40-441A-47A6-B424-59EBF08BA0EA}" destId="{51B6E9D2-7290-46A8-B320-D1CD1AE12711}" srcOrd="0" destOrd="0" presId="urn:microsoft.com/office/officeart/2005/8/layout/default"/>
    <dgm:cxn modelId="{E2BBDCEB-0637-476F-9239-20405DBAA6D3}" type="presOf" srcId="{77ABEF1B-F52F-454C-ACB8-69E02A9EC42B}" destId="{521F6F89-45D4-4436-8BF2-DE0D0DBE90FC}" srcOrd="0" destOrd="0" presId="urn:microsoft.com/office/officeart/2005/8/layout/default"/>
    <dgm:cxn modelId="{20C4ADCE-D70C-4802-859E-73BF5F6BC4AF}" srcId="{DF691915-D240-4CF0-9E24-A3557AC95F22}" destId="{ADB78F40-441A-47A6-B424-59EBF08BA0EA}" srcOrd="2" destOrd="0" parTransId="{BC377DB1-A489-4850-B4FA-A707F674E606}" sibTransId="{884CF8CA-9145-4DE1-8D02-DAA0CFE47010}"/>
    <dgm:cxn modelId="{3E4875DE-36AF-4CDE-B07A-1FED09B5CEA3}" type="presOf" srcId="{5F26B5A2-CA95-4AD2-88A8-A2D4E1A30DFF}" destId="{7C8A521E-D7FF-4BD0-98B9-DB5A32EB96BF}" srcOrd="0" destOrd="0" presId="urn:microsoft.com/office/officeart/2005/8/layout/default"/>
    <dgm:cxn modelId="{B0D03031-AF25-4D42-B9D1-59510FDB518D}" srcId="{DF691915-D240-4CF0-9E24-A3557AC95F22}" destId="{E6FD5A01-386A-482B-AA30-1AF78D536FCF}" srcOrd="5" destOrd="0" parTransId="{18F9AC50-A746-4801-82B1-83474481432E}" sibTransId="{A0FDD115-04AA-4959-999A-E9CF21F5F3BE}"/>
    <dgm:cxn modelId="{27C9BB23-8B4A-45F5-9CE3-E8CCF655929B}" type="presOf" srcId="{AFA28022-C8BB-4782-8823-36A7BA40500C}" destId="{64F70FA4-C6DD-47D9-A196-9D43FC37F498}" srcOrd="0" destOrd="0" presId="urn:microsoft.com/office/officeart/2005/8/layout/default"/>
    <dgm:cxn modelId="{9E960013-3783-4C30-9678-02F6F4458DE0}" srcId="{DF691915-D240-4CF0-9E24-A3557AC95F22}" destId="{2DFDBAE6-FFD8-43E5-9A7F-3A5F59FE8DA8}" srcOrd="0" destOrd="0" parTransId="{CBB31665-46DB-49B0-BFFE-040817AF4376}" sibTransId="{B4DD83F8-0FA3-43C3-94C7-E18CA7E86BBE}"/>
    <dgm:cxn modelId="{17FCFCDA-E536-4472-9A7E-657DB2DE0218}" type="presParOf" srcId="{F839A973-0423-46F1-B8AE-5D30024B038C}" destId="{B40F4568-D7F7-49ED-AB97-FE994D8AF8EE}" srcOrd="0" destOrd="0" presId="urn:microsoft.com/office/officeart/2005/8/layout/default"/>
    <dgm:cxn modelId="{971B916A-F37D-43F0-92AC-F5593BDA38C5}" type="presParOf" srcId="{F839A973-0423-46F1-B8AE-5D30024B038C}" destId="{895C44AE-DB60-4154-B7D2-38407C2EE0B9}" srcOrd="1" destOrd="0" presId="urn:microsoft.com/office/officeart/2005/8/layout/default"/>
    <dgm:cxn modelId="{6E18B28D-7ADE-420B-96D9-DB54DF3F6109}" type="presParOf" srcId="{F839A973-0423-46F1-B8AE-5D30024B038C}" destId="{AAD0F62A-31C3-44C6-B385-442EFE972A83}" srcOrd="2" destOrd="0" presId="urn:microsoft.com/office/officeart/2005/8/layout/default"/>
    <dgm:cxn modelId="{993A0488-53F9-443F-AA77-4D72CB34ACEE}" type="presParOf" srcId="{F839A973-0423-46F1-B8AE-5D30024B038C}" destId="{587AD60C-A49B-40EE-8A29-4BDEC94FA00A}" srcOrd="3" destOrd="0" presId="urn:microsoft.com/office/officeart/2005/8/layout/default"/>
    <dgm:cxn modelId="{6057F718-87FB-4C15-A02C-16B567BF95F9}" type="presParOf" srcId="{F839A973-0423-46F1-B8AE-5D30024B038C}" destId="{51B6E9D2-7290-46A8-B320-D1CD1AE12711}" srcOrd="4" destOrd="0" presId="urn:microsoft.com/office/officeart/2005/8/layout/default"/>
    <dgm:cxn modelId="{F9EC629F-6EA9-4A42-B1A4-1F59108EB8EF}" type="presParOf" srcId="{F839A973-0423-46F1-B8AE-5D30024B038C}" destId="{18C919F4-B20F-41B3-A063-F25145B74369}" srcOrd="5" destOrd="0" presId="urn:microsoft.com/office/officeart/2005/8/layout/default"/>
    <dgm:cxn modelId="{162CD26F-9D9D-444C-BA63-879C289743B5}" type="presParOf" srcId="{F839A973-0423-46F1-B8AE-5D30024B038C}" destId="{7C8A521E-D7FF-4BD0-98B9-DB5A32EB96BF}" srcOrd="6" destOrd="0" presId="urn:microsoft.com/office/officeart/2005/8/layout/default"/>
    <dgm:cxn modelId="{16FF1B02-039C-4259-A260-F91FF7CE1F6D}" type="presParOf" srcId="{F839A973-0423-46F1-B8AE-5D30024B038C}" destId="{1275D252-CB03-4747-95C7-A9E3184A126B}" srcOrd="7" destOrd="0" presId="urn:microsoft.com/office/officeart/2005/8/layout/default"/>
    <dgm:cxn modelId="{44F0714F-F959-488C-8F2D-4757BB8E2972}" type="presParOf" srcId="{F839A973-0423-46F1-B8AE-5D30024B038C}" destId="{717FCF06-1922-42AD-A682-2FAF34BD6308}" srcOrd="8" destOrd="0" presId="urn:microsoft.com/office/officeart/2005/8/layout/default"/>
    <dgm:cxn modelId="{B61D27C0-AC21-4CE6-8EFF-9115C746FC7A}" type="presParOf" srcId="{F839A973-0423-46F1-B8AE-5D30024B038C}" destId="{0F306E99-6498-4484-A2B9-AEDB1E3E554E}" srcOrd="9" destOrd="0" presId="urn:microsoft.com/office/officeart/2005/8/layout/default"/>
    <dgm:cxn modelId="{97D45C61-907A-4BFC-B8E2-88090136373A}" type="presParOf" srcId="{F839A973-0423-46F1-B8AE-5D30024B038C}" destId="{43555C97-742E-4359-818C-6AACD6DED9A1}" srcOrd="10" destOrd="0" presId="urn:microsoft.com/office/officeart/2005/8/layout/default"/>
    <dgm:cxn modelId="{8F0F9C3F-9265-4ECA-8335-45F2CA47400F}" type="presParOf" srcId="{F839A973-0423-46F1-B8AE-5D30024B038C}" destId="{FD91223E-FC8D-40A8-8D5A-CC22A4EA5AE7}" srcOrd="11" destOrd="0" presId="urn:microsoft.com/office/officeart/2005/8/layout/default"/>
    <dgm:cxn modelId="{6174FA8C-C1A1-40E4-8445-D1FC2DEA36BF}" type="presParOf" srcId="{F839A973-0423-46F1-B8AE-5D30024B038C}" destId="{521F6F89-45D4-4436-8BF2-DE0D0DBE90FC}" srcOrd="12" destOrd="0" presId="urn:microsoft.com/office/officeart/2005/8/layout/default"/>
    <dgm:cxn modelId="{076D2CE4-C9DF-4AFE-A610-7A27BB72D00F}" type="presParOf" srcId="{F839A973-0423-46F1-B8AE-5D30024B038C}" destId="{235C122D-3B78-41F5-8444-C1204F52911D}" srcOrd="13" destOrd="0" presId="urn:microsoft.com/office/officeart/2005/8/layout/default"/>
    <dgm:cxn modelId="{6D1ED7A8-CB27-4D42-AEA1-3C2ADB638C9F}" type="presParOf" srcId="{F839A973-0423-46F1-B8AE-5D30024B038C}" destId="{64F70FA4-C6DD-47D9-A196-9D43FC37F498}" srcOrd="14"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46D8E6B1-11F2-4559-AAC7-D9FA0C312205}" type="doc">
      <dgm:prSet loTypeId="urn:microsoft.com/office/officeart/2005/8/layout/lProcess3" loCatId="process" qsTypeId="urn:microsoft.com/office/officeart/2005/8/quickstyle/3d2" qsCatId="3D" csTypeId="urn:microsoft.com/office/officeart/2005/8/colors/accent1_2" csCatId="accent1" phldr="1"/>
      <dgm:spPr/>
      <dgm:t>
        <a:bodyPr/>
        <a:lstStyle/>
        <a:p>
          <a:endParaRPr lang="en-US"/>
        </a:p>
      </dgm:t>
    </dgm:pt>
    <dgm:pt modelId="{093DFD15-618E-44D8-A761-BF42E6B26588}">
      <dgm:prSet phldrT="[Text]"/>
      <dgm:spPr/>
      <dgm:t>
        <a:bodyPr/>
        <a:lstStyle/>
        <a:p>
          <a:r>
            <a:rPr lang="en-US" dirty="0" smtClean="0"/>
            <a:t>E Wallets and secure transactions </a:t>
          </a:r>
          <a:endParaRPr lang="en-US" dirty="0"/>
        </a:p>
      </dgm:t>
    </dgm:pt>
    <dgm:pt modelId="{8CFB187E-518B-407E-98AF-E94ADC49416C}" type="parTrans" cxnId="{70ECA462-A101-4574-BB82-05B50B87E2B7}">
      <dgm:prSet/>
      <dgm:spPr/>
      <dgm:t>
        <a:bodyPr/>
        <a:lstStyle/>
        <a:p>
          <a:endParaRPr lang="en-US"/>
        </a:p>
      </dgm:t>
    </dgm:pt>
    <dgm:pt modelId="{BA117EEB-1BAC-4A3F-A6D5-F7326327215C}" type="sibTrans" cxnId="{70ECA462-A101-4574-BB82-05B50B87E2B7}">
      <dgm:prSet/>
      <dgm:spPr/>
      <dgm:t>
        <a:bodyPr/>
        <a:lstStyle/>
        <a:p>
          <a:endParaRPr lang="en-US"/>
        </a:p>
      </dgm:t>
    </dgm:pt>
    <dgm:pt modelId="{75B946AB-534B-44BA-875F-3F185850FCFD}">
      <dgm:prSet phldrT="[Text]"/>
      <dgm:spPr/>
      <dgm:t>
        <a:bodyPr/>
        <a:lstStyle/>
        <a:p>
          <a:r>
            <a:rPr lang="en-US" dirty="0" smtClean="0"/>
            <a:t>* eWallets will eventually go away SET becomes a server-side issue </a:t>
          </a:r>
        </a:p>
        <a:p>
          <a:r>
            <a:rPr lang="en-US" dirty="0" smtClean="0"/>
            <a:t>* SSL still dominates eCommerce transactions for many years</a:t>
          </a:r>
          <a:endParaRPr lang="en-US" dirty="0"/>
        </a:p>
      </dgm:t>
    </dgm:pt>
    <dgm:pt modelId="{3AB590E5-D61D-499D-AAEC-CF3237E20550}" type="parTrans" cxnId="{BF0A4B8E-F5CB-4FFD-A716-730828EAE469}">
      <dgm:prSet/>
      <dgm:spPr/>
      <dgm:t>
        <a:bodyPr/>
        <a:lstStyle/>
        <a:p>
          <a:endParaRPr lang="en-US"/>
        </a:p>
      </dgm:t>
    </dgm:pt>
    <dgm:pt modelId="{6B9029F5-E231-46D8-98BF-C7898708898A}" type="sibTrans" cxnId="{BF0A4B8E-F5CB-4FFD-A716-730828EAE469}">
      <dgm:prSet/>
      <dgm:spPr/>
      <dgm:t>
        <a:bodyPr/>
        <a:lstStyle/>
        <a:p>
          <a:endParaRPr lang="en-US"/>
        </a:p>
      </dgm:t>
    </dgm:pt>
    <dgm:pt modelId="{3053E998-B754-473C-AD98-BEE44EBB763C}">
      <dgm:prSet phldrT="[Text]"/>
      <dgm:spPr/>
      <dgm:t>
        <a:bodyPr/>
        <a:lstStyle/>
        <a:p>
          <a:r>
            <a:rPr lang="en-US" dirty="0" smtClean="0"/>
            <a:t>Caching technologies</a:t>
          </a:r>
          <a:endParaRPr lang="en-US" dirty="0"/>
        </a:p>
      </dgm:t>
    </dgm:pt>
    <dgm:pt modelId="{A196E67F-804F-4E0E-940B-168C72F1488F}" type="parTrans" cxnId="{6DBDB8C0-F469-42DD-BC45-06656B1EE12C}">
      <dgm:prSet/>
      <dgm:spPr/>
      <dgm:t>
        <a:bodyPr/>
        <a:lstStyle/>
        <a:p>
          <a:endParaRPr lang="en-US"/>
        </a:p>
      </dgm:t>
    </dgm:pt>
    <dgm:pt modelId="{54EDA592-DC31-44B3-B5AC-15C6312048D1}" type="sibTrans" cxnId="{6DBDB8C0-F469-42DD-BC45-06656B1EE12C}">
      <dgm:prSet/>
      <dgm:spPr/>
      <dgm:t>
        <a:bodyPr/>
        <a:lstStyle/>
        <a:p>
          <a:endParaRPr lang="en-US"/>
        </a:p>
      </dgm:t>
    </dgm:pt>
    <dgm:pt modelId="{C622891C-F087-4BC0-8D36-4BAFEE63F8AB}">
      <dgm:prSet phldrT="[Text]"/>
      <dgm:spPr/>
      <dgm:t>
        <a:bodyPr/>
        <a:lstStyle/>
        <a:p>
          <a:r>
            <a:rPr lang="en-US" dirty="0" smtClean="0"/>
            <a:t>* Better and cheaper caching devices appear Most * ISPs will use them within a few years if they want to retain customers</a:t>
          </a:r>
          <a:endParaRPr lang="en-US" dirty="0"/>
        </a:p>
      </dgm:t>
    </dgm:pt>
    <dgm:pt modelId="{0409B7BF-BF82-48E1-9BA8-B7313DCC6403}" type="parTrans" cxnId="{FAFEA9B6-0DC7-4395-9CD9-96F8C41FC144}">
      <dgm:prSet/>
      <dgm:spPr/>
      <dgm:t>
        <a:bodyPr/>
        <a:lstStyle/>
        <a:p>
          <a:endParaRPr lang="en-US"/>
        </a:p>
      </dgm:t>
    </dgm:pt>
    <dgm:pt modelId="{F4CB8503-6FE5-4FDF-9257-7F7679DA1C5F}" type="sibTrans" cxnId="{FAFEA9B6-0DC7-4395-9CD9-96F8C41FC144}">
      <dgm:prSet/>
      <dgm:spPr/>
      <dgm:t>
        <a:bodyPr/>
        <a:lstStyle/>
        <a:p>
          <a:endParaRPr lang="en-US"/>
        </a:p>
      </dgm:t>
    </dgm:pt>
    <dgm:pt modelId="{F00ED311-3F18-4B71-B84C-A0935D6744D7}" type="pres">
      <dgm:prSet presAssocID="{46D8E6B1-11F2-4559-AAC7-D9FA0C312205}" presName="Name0" presStyleCnt="0">
        <dgm:presLayoutVars>
          <dgm:chPref val="3"/>
          <dgm:dir/>
          <dgm:animLvl val="lvl"/>
          <dgm:resizeHandles/>
        </dgm:presLayoutVars>
      </dgm:prSet>
      <dgm:spPr/>
      <dgm:t>
        <a:bodyPr/>
        <a:lstStyle/>
        <a:p>
          <a:endParaRPr lang="en-US"/>
        </a:p>
      </dgm:t>
    </dgm:pt>
    <dgm:pt modelId="{1B5F2A18-5558-4502-8C02-13D44FB553D2}" type="pres">
      <dgm:prSet presAssocID="{093DFD15-618E-44D8-A761-BF42E6B26588}" presName="horFlow" presStyleCnt="0"/>
      <dgm:spPr/>
    </dgm:pt>
    <dgm:pt modelId="{4FF05CFE-283F-4DFF-9B5E-D64F5D48685A}" type="pres">
      <dgm:prSet presAssocID="{093DFD15-618E-44D8-A761-BF42E6B26588}" presName="bigChev" presStyleLbl="node1" presStyleIdx="0" presStyleCnt="2"/>
      <dgm:spPr/>
      <dgm:t>
        <a:bodyPr/>
        <a:lstStyle/>
        <a:p>
          <a:endParaRPr lang="en-US"/>
        </a:p>
      </dgm:t>
    </dgm:pt>
    <dgm:pt modelId="{7A48708B-2C1E-4F15-89EF-8464CF2EC9D5}" type="pres">
      <dgm:prSet presAssocID="{3AB590E5-D61D-499D-AAEC-CF3237E20550}" presName="parTrans" presStyleCnt="0"/>
      <dgm:spPr/>
    </dgm:pt>
    <dgm:pt modelId="{C7690E60-F721-4180-9D88-65660AF61969}" type="pres">
      <dgm:prSet presAssocID="{75B946AB-534B-44BA-875F-3F185850FCFD}" presName="node" presStyleLbl="alignAccFollowNode1" presStyleIdx="0" presStyleCnt="2" custScaleX="207109">
        <dgm:presLayoutVars>
          <dgm:bulletEnabled val="1"/>
        </dgm:presLayoutVars>
      </dgm:prSet>
      <dgm:spPr/>
      <dgm:t>
        <a:bodyPr/>
        <a:lstStyle/>
        <a:p>
          <a:endParaRPr lang="en-US"/>
        </a:p>
      </dgm:t>
    </dgm:pt>
    <dgm:pt modelId="{E8956FCF-CBD2-48B1-8550-98CB07F393AF}" type="pres">
      <dgm:prSet presAssocID="{093DFD15-618E-44D8-A761-BF42E6B26588}" presName="vSp" presStyleCnt="0"/>
      <dgm:spPr/>
    </dgm:pt>
    <dgm:pt modelId="{3D3080E8-5ADD-479E-BA70-6BDD7F09AE5C}" type="pres">
      <dgm:prSet presAssocID="{3053E998-B754-473C-AD98-BEE44EBB763C}" presName="horFlow" presStyleCnt="0"/>
      <dgm:spPr/>
    </dgm:pt>
    <dgm:pt modelId="{2592A7C7-9BA0-485B-968B-16BEB3DEC54A}" type="pres">
      <dgm:prSet presAssocID="{3053E998-B754-473C-AD98-BEE44EBB763C}" presName="bigChev" presStyleLbl="node1" presStyleIdx="1" presStyleCnt="2"/>
      <dgm:spPr/>
      <dgm:t>
        <a:bodyPr/>
        <a:lstStyle/>
        <a:p>
          <a:endParaRPr lang="en-US"/>
        </a:p>
      </dgm:t>
    </dgm:pt>
    <dgm:pt modelId="{99837ABD-EA78-414B-94F6-E30824C6CA58}" type="pres">
      <dgm:prSet presAssocID="{0409B7BF-BF82-48E1-9BA8-B7313DCC6403}" presName="parTrans" presStyleCnt="0"/>
      <dgm:spPr/>
    </dgm:pt>
    <dgm:pt modelId="{CA35E59C-5EBB-4B66-9886-2B9CD042B9CD}" type="pres">
      <dgm:prSet presAssocID="{C622891C-F087-4BC0-8D36-4BAFEE63F8AB}" presName="node" presStyleLbl="alignAccFollowNode1" presStyleIdx="1" presStyleCnt="2" custScaleX="209758">
        <dgm:presLayoutVars>
          <dgm:bulletEnabled val="1"/>
        </dgm:presLayoutVars>
      </dgm:prSet>
      <dgm:spPr/>
      <dgm:t>
        <a:bodyPr/>
        <a:lstStyle/>
        <a:p>
          <a:endParaRPr lang="en-US"/>
        </a:p>
      </dgm:t>
    </dgm:pt>
  </dgm:ptLst>
  <dgm:cxnLst>
    <dgm:cxn modelId="{E9345A4F-A40A-4ABA-95B7-843685371496}" type="presOf" srcId="{C622891C-F087-4BC0-8D36-4BAFEE63F8AB}" destId="{CA35E59C-5EBB-4B66-9886-2B9CD042B9CD}" srcOrd="0" destOrd="0" presId="urn:microsoft.com/office/officeart/2005/8/layout/lProcess3"/>
    <dgm:cxn modelId="{BF0A4B8E-F5CB-4FFD-A716-730828EAE469}" srcId="{093DFD15-618E-44D8-A761-BF42E6B26588}" destId="{75B946AB-534B-44BA-875F-3F185850FCFD}" srcOrd="0" destOrd="0" parTransId="{3AB590E5-D61D-499D-AAEC-CF3237E20550}" sibTransId="{6B9029F5-E231-46D8-98BF-C7898708898A}"/>
    <dgm:cxn modelId="{6DBDB8C0-F469-42DD-BC45-06656B1EE12C}" srcId="{46D8E6B1-11F2-4559-AAC7-D9FA0C312205}" destId="{3053E998-B754-473C-AD98-BEE44EBB763C}" srcOrd="1" destOrd="0" parTransId="{A196E67F-804F-4E0E-940B-168C72F1488F}" sibTransId="{54EDA592-DC31-44B3-B5AC-15C6312048D1}"/>
    <dgm:cxn modelId="{70ECA462-A101-4574-BB82-05B50B87E2B7}" srcId="{46D8E6B1-11F2-4559-AAC7-D9FA0C312205}" destId="{093DFD15-618E-44D8-A761-BF42E6B26588}" srcOrd="0" destOrd="0" parTransId="{8CFB187E-518B-407E-98AF-E94ADC49416C}" sibTransId="{BA117EEB-1BAC-4A3F-A6D5-F7326327215C}"/>
    <dgm:cxn modelId="{EE0F4DA8-CE89-47D1-A2D2-A592D29F4464}" type="presOf" srcId="{46D8E6B1-11F2-4559-AAC7-D9FA0C312205}" destId="{F00ED311-3F18-4B71-B84C-A0935D6744D7}" srcOrd="0" destOrd="0" presId="urn:microsoft.com/office/officeart/2005/8/layout/lProcess3"/>
    <dgm:cxn modelId="{92FA0C2D-3DFD-41EA-84FA-6182FC8231CE}" type="presOf" srcId="{3053E998-B754-473C-AD98-BEE44EBB763C}" destId="{2592A7C7-9BA0-485B-968B-16BEB3DEC54A}" srcOrd="0" destOrd="0" presId="urn:microsoft.com/office/officeart/2005/8/layout/lProcess3"/>
    <dgm:cxn modelId="{331DA5E8-B878-4439-810D-C35E8739343F}" type="presOf" srcId="{093DFD15-618E-44D8-A761-BF42E6B26588}" destId="{4FF05CFE-283F-4DFF-9B5E-D64F5D48685A}" srcOrd="0" destOrd="0" presId="urn:microsoft.com/office/officeart/2005/8/layout/lProcess3"/>
    <dgm:cxn modelId="{FAFEA9B6-0DC7-4395-9CD9-96F8C41FC144}" srcId="{3053E998-B754-473C-AD98-BEE44EBB763C}" destId="{C622891C-F087-4BC0-8D36-4BAFEE63F8AB}" srcOrd="0" destOrd="0" parTransId="{0409B7BF-BF82-48E1-9BA8-B7313DCC6403}" sibTransId="{F4CB8503-6FE5-4FDF-9257-7F7679DA1C5F}"/>
    <dgm:cxn modelId="{7E2B1F19-2BB9-4EB6-8005-4E03AD52FE39}" type="presOf" srcId="{75B946AB-534B-44BA-875F-3F185850FCFD}" destId="{C7690E60-F721-4180-9D88-65660AF61969}" srcOrd="0" destOrd="0" presId="urn:microsoft.com/office/officeart/2005/8/layout/lProcess3"/>
    <dgm:cxn modelId="{2F999E3A-AE34-4412-81B6-08F9BF0AEE9B}" type="presParOf" srcId="{F00ED311-3F18-4B71-B84C-A0935D6744D7}" destId="{1B5F2A18-5558-4502-8C02-13D44FB553D2}" srcOrd="0" destOrd="0" presId="urn:microsoft.com/office/officeart/2005/8/layout/lProcess3"/>
    <dgm:cxn modelId="{871A58BC-9C61-4862-ADBC-5124F6BC1E72}" type="presParOf" srcId="{1B5F2A18-5558-4502-8C02-13D44FB553D2}" destId="{4FF05CFE-283F-4DFF-9B5E-D64F5D48685A}" srcOrd="0" destOrd="0" presId="urn:microsoft.com/office/officeart/2005/8/layout/lProcess3"/>
    <dgm:cxn modelId="{9EFFD169-9884-424E-8071-C5C612E3262D}" type="presParOf" srcId="{1B5F2A18-5558-4502-8C02-13D44FB553D2}" destId="{7A48708B-2C1E-4F15-89EF-8464CF2EC9D5}" srcOrd="1" destOrd="0" presId="urn:microsoft.com/office/officeart/2005/8/layout/lProcess3"/>
    <dgm:cxn modelId="{CBB08AA7-EC76-4CC4-9596-458D0158ED68}" type="presParOf" srcId="{1B5F2A18-5558-4502-8C02-13D44FB553D2}" destId="{C7690E60-F721-4180-9D88-65660AF61969}" srcOrd="2" destOrd="0" presId="urn:microsoft.com/office/officeart/2005/8/layout/lProcess3"/>
    <dgm:cxn modelId="{A98D5A18-420F-4642-BF79-4771DF295508}" type="presParOf" srcId="{F00ED311-3F18-4B71-B84C-A0935D6744D7}" destId="{E8956FCF-CBD2-48B1-8550-98CB07F393AF}" srcOrd="1" destOrd="0" presId="urn:microsoft.com/office/officeart/2005/8/layout/lProcess3"/>
    <dgm:cxn modelId="{CCAB5EDA-9884-47DE-97F0-307A69010771}" type="presParOf" srcId="{F00ED311-3F18-4B71-B84C-A0935D6744D7}" destId="{3D3080E8-5ADD-479E-BA70-6BDD7F09AE5C}" srcOrd="2" destOrd="0" presId="urn:microsoft.com/office/officeart/2005/8/layout/lProcess3"/>
    <dgm:cxn modelId="{DB32FB4F-CE89-4F53-BCCE-07CAC9F2B188}" type="presParOf" srcId="{3D3080E8-5ADD-479E-BA70-6BDD7F09AE5C}" destId="{2592A7C7-9BA0-485B-968B-16BEB3DEC54A}" srcOrd="0" destOrd="0" presId="urn:microsoft.com/office/officeart/2005/8/layout/lProcess3"/>
    <dgm:cxn modelId="{5ADBB3C7-B9D6-4C2F-8C68-2E96D4444042}" type="presParOf" srcId="{3D3080E8-5ADD-479E-BA70-6BDD7F09AE5C}" destId="{99837ABD-EA78-414B-94F6-E30824C6CA58}" srcOrd="1" destOrd="0" presId="urn:microsoft.com/office/officeart/2005/8/layout/lProcess3"/>
    <dgm:cxn modelId="{7843D4E4-2C82-4065-8ABC-A7DF6164BE35}" type="presParOf" srcId="{3D3080E8-5ADD-479E-BA70-6BDD7F09AE5C}" destId="{CA35E59C-5EBB-4B66-9886-2B9CD042B9CD}" srcOrd="2" destOrd="0" presId="urn:microsoft.com/office/officeart/2005/8/layout/l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9C132E3-90E1-4111-B389-533A6D64F3FD}">
      <dsp:nvSpPr>
        <dsp:cNvPr id="0" name=""/>
        <dsp:cNvSpPr/>
      </dsp:nvSpPr>
      <dsp:spPr>
        <a:xfrm rot="10800000">
          <a:off x="1091279" y="34480"/>
          <a:ext cx="2888361" cy="1455039"/>
        </a:xfrm>
        <a:prstGeom prst="homePlate">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41632" tIns="106680" rIns="199136" bIns="106680" numCol="1" spcCol="1270" anchor="ctr" anchorCtr="0">
          <a:noAutofit/>
        </a:bodyPr>
        <a:lstStyle/>
        <a:p>
          <a:pPr lvl="0" algn="ctr" defTabSz="1244600" rtl="0">
            <a:lnSpc>
              <a:spcPct val="90000"/>
            </a:lnSpc>
            <a:spcBef>
              <a:spcPct val="0"/>
            </a:spcBef>
            <a:spcAft>
              <a:spcPct val="35000"/>
            </a:spcAft>
          </a:pPr>
          <a:r>
            <a:rPr lang="en-US" sz="2800" b="1" kern="1200" dirty="0" smtClean="0"/>
            <a:t>E-Commerce Security</a:t>
          </a:r>
          <a:endParaRPr lang="en-US" sz="2800" b="1" kern="1200" dirty="0"/>
        </a:p>
      </dsp:txBody>
      <dsp:txXfrm rot="10800000">
        <a:off x="1091279" y="34480"/>
        <a:ext cx="2888361" cy="1455039"/>
      </dsp:txXfrm>
    </dsp:sp>
    <dsp:sp modelId="{E0608BF2-995C-411F-B074-44702F98ACF6}">
      <dsp:nvSpPr>
        <dsp:cNvPr id="0" name=""/>
        <dsp:cNvSpPr/>
      </dsp:nvSpPr>
      <dsp:spPr>
        <a:xfrm>
          <a:off x="363759" y="34480"/>
          <a:ext cx="1455039" cy="145503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FF05CFE-283F-4DFF-9B5E-D64F5D48685A}">
      <dsp:nvSpPr>
        <dsp:cNvPr id="0" name=""/>
        <dsp:cNvSpPr/>
      </dsp:nvSpPr>
      <dsp:spPr>
        <a:xfrm>
          <a:off x="1937" y="1191201"/>
          <a:ext cx="3092053" cy="123682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a:lnSpc>
              <a:spcPct val="90000"/>
            </a:lnSpc>
            <a:spcBef>
              <a:spcPct val="0"/>
            </a:spcBef>
            <a:spcAft>
              <a:spcPct val="35000"/>
            </a:spcAft>
          </a:pPr>
          <a:r>
            <a:rPr lang="en-US" sz="2800" kern="1200" dirty="0" smtClean="0"/>
            <a:t>E Wallets and secure transactions </a:t>
          </a:r>
          <a:endParaRPr lang="en-US" sz="2800" kern="1200" dirty="0"/>
        </a:p>
      </dsp:txBody>
      <dsp:txXfrm>
        <a:off x="1937" y="1191201"/>
        <a:ext cx="3092053" cy="1236821"/>
      </dsp:txXfrm>
    </dsp:sp>
    <dsp:sp modelId="{C7690E60-F721-4180-9D88-65660AF61969}">
      <dsp:nvSpPr>
        <dsp:cNvPr id="0" name=""/>
        <dsp:cNvSpPr/>
      </dsp:nvSpPr>
      <dsp:spPr>
        <a:xfrm>
          <a:off x="2692024" y="1296331"/>
          <a:ext cx="5315253" cy="1026561"/>
        </a:xfrm>
        <a:prstGeom prst="chevron">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lvl="0" algn="ctr" defTabSz="755650">
            <a:lnSpc>
              <a:spcPct val="90000"/>
            </a:lnSpc>
            <a:spcBef>
              <a:spcPct val="0"/>
            </a:spcBef>
            <a:spcAft>
              <a:spcPct val="35000"/>
            </a:spcAft>
          </a:pPr>
          <a:r>
            <a:rPr lang="en-US" sz="1700" kern="1200" dirty="0" smtClean="0"/>
            <a:t>* eWallets will eventually go away SET becomes a server-side issue </a:t>
          </a:r>
        </a:p>
        <a:p>
          <a:pPr lvl="0" algn="ctr" defTabSz="755650">
            <a:lnSpc>
              <a:spcPct val="90000"/>
            </a:lnSpc>
            <a:spcBef>
              <a:spcPct val="0"/>
            </a:spcBef>
            <a:spcAft>
              <a:spcPct val="35000"/>
            </a:spcAft>
          </a:pPr>
          <a:r>
            <a:rPr lang="en-US" sz="1700" kern="1200" dirty="0" smtClean="0"/>
            <a:t>* SSL still dominates eCommerce transactions for many years</a:t>
          </a:r>
          <a:endParaRPr lang="en-US" sz="1700" kern="1200" dirty="0"/>
        </a:p>
      </dsp:txBody>
      <dsp:txXfrm>
        <a:off x="2692024" y="1296331"/>
        <a:ext cx="5315253" cy="1026561"/>
      </dsp:txXfrm>
    </dsp:sp>
    <dsp:sp modelId="{2592A7C7-9BA0-485B-968B-16BEB3DEC54A}">
      <dsp:nvSpPr>
        <dsp:cNvPr id="0" name=""/>
        <dsp:cNvSpPr/>
      </dsp:nvSpPr>
      <dsp:spPr>
        <a:xfrm>
          <a:off x="1937" y="2601177"/>
          <a:ext cx="3092053" cy="123682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a:lnSpc>
              <a:spcPct val="90000"/>
            </a:lnSpc>
            <a:spcBef>
              <a:spcPct val="0"/>
            </a:spcBef>
            <a:spcAft>
              <a:spcPct val="35000"/>
            </a:spcAft>
          </a:pPr>
          <a:r>
            <a:rPr lang="en-US" sz="2800" kern="1200" dirty="0" smtClean="0"/>
            <a:t>Caching technologies</a:t>
          </a:r>
          <a:endParaRPr lang="en-US" sz="2800" kern="1200" dirty="0"/>
        </a:p>
      </dsp:txBody>
      <dsp:txXfrm>
        <a:off x="1937" y="2601177"/>
        <a:ext cx="3092053" cy="1236821"/>
      </dsp:txXfrm>
    </dsp:sp>
    <dsp:sp modelId="{CA35E59C-5EBB-4B66-9886-2B9CD042B9CD}">
      <dsp:nvSpPr>
        <dsp:cNvPr id="0" name=""/>
        <dsp:cNvSpPr/>
      </dsp:nvSpPr>
      <dsp:spPr>
        <a:xfrm>
          <a:off x="2692024" y="2706307"/>
          <a:ext cx="5383237" cy="1026561"/>
        </a:xfrm>
        <a:prstGeom prst="chevron">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lvl="0" algn="ctr" defTabSz="755650">
            <a:lnSpc>
              <a:spcPct val="90000"/>
            </a:lnSpc>
            <a:spcBef>
              <a:spcPct val="0"/>
            </a:spcBef>
            <a:spcAft>
              <a:spcPct val="35000"/>
            </a:spcAft>
          </a:pPr>
          <a:r>
            <a:rPr lang="en-US" sz="1700" kern="1200" dirty="0" smtClean="0"/>
            <a:t>* Better and cheaper caching devices appear Most * ISPs will use them within a few years if they want to retain customers</a:t>
          </a:r>
          <a:endParaRPr lang="en-US" sz="1700" kern="1200" dirty="0"/>
        </a:p>
      </dsp:txBody>
      <dsp:txXfrm>
        <a:off x="2692024" y="2706307"/>
        <a:ext cx="5383237" cy="10265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5CAC9D-83B5-45D2-880E-A240E02A74EC}" type="datetimeFigureOut">
              <a:rPr lang="en-US" smtClean="0"/>
              <a:pPr/>
              <a:t>7/23/2013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2229D9-0A14-46B2-A1C4-12E99C2FFF0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B4AE9B-179D-44C3-B278-C0A182BB8427}" type="slidenum">
              <a:rPr lang="en-US"/>
              <a:pPr/>
              <a:t>2</a:t>
            </a:fld>
            <a:endParaRPr lang="en-US" dirty="0"/>
          </a:p>
        </p:txBody>
      </p:sp>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15</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4036" name="Slide Number Placeholder 3"/>
          <p:cNvSpPr>
            <a:spLocks noGrp="1"/>
          </p:cNvSpPr>
          <p:nvPr>
            <p:ph type="sldNum" sz="quarter" idx="5"/>
          </p:nvPr>
        </p:nvSpPr>
        <p:spPr>
          <a:noFill/>
        </p:spPr>
        <p:txBody>
          <a:bodyPr/>
          <a:lstStyle/>
          <a:p>
            <a:fld id="{F52E919E-95F4-43AC-BA7D-22BB0C1FADCD}" type="slidenum">
              <a:rPr lang="en-US" smtClean="0"/>
              <a:pPr/>
              <a:t>4</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7108" name="Slide Number Placeholder 3"/>
          <p:cNvSpPr>
            <a:spLocks noGrp="1"/>
          </p:cNvSpPr>
          <p:nvPr>
            <p:ph type="sldNum" sz="quarter" idx="5"/>
          </p:nvPr>
        </p:nvSpPr>
        <p:spPr>
          <a:noFill/>
        </p:spPr>
        <p:txBody>
          <a:bodyPr/>
          <a:lstStyle/>
          <a:p>
            <a:fld id="{8AD3BAA4-95EC-45D9-83FD-CBB1FF368AC3}" type="slidenum">
              <a:rPr lang="en-US" smtClean="0"/>
              <a:pPr/>
              <a:t>5</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6</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9</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11</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12</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2229D9-0A14-46B2-A1C4-12E99C2FFF00}" type="slidenum">
              <a:rPr lang="en-US" smtClean="0"/>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14</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564CF2E0-CCC4-4E1E-9902-C3C36AB3FDA4}" type="datetimeFigureOut">
              <a:rPr lang="en-US" smtClean="0"/>
              <a:pPr/>
              <a:t>7/23/2013</a:t>
            </a:fld>
            <a:endParaRPr lang="en-US" dirty="0"/>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defRPr/>
            </a:pPr>
            <a:r>
              <a:rPr lang="en-US" smtClean="0"/>
              <a:t>Slide 1-</a:t>
            </a:r>
            <a:fld id="{E54A83DF-F454-4754-809C-AD3E93B9DAC8}" type="slidenum">
              <a:rPr lang="en-US" smtClean="0"/>
              <a:pPr>
                <a:defRPr/>
              </a:pPr>
              <a:t>‹#›</a:t>
            </a:fld>
            <a:endParaRPr lang="en-US" dirty="0"/>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pPr>
              <a:defRPr/>
            </a:pPr>
            <a:r>
              <a:rPr lang="en-US" smtClean="0"/>
              <a:t>Copyright © 2012 Pearson Education, Inc.</a:t>
            </a:r>
            <a:endParaRPr lang="en-US" dirty="0"/>
          </a:p>
        </p:txBody>
      </p:sp>
    </p:spTree>
  </p:cSld>
  <p:clrMapOvr>
    <a:masterClrMapping/>
  </p:clrMapOvr>
  <p:timing>
    <p:tnLst>
      <p:par>
        <p:cTn id="1" dur="indefinite" restart="never" nodeType="tmRoot"/>
      </p:par>
    </p:tnLst>
  </p:timing>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4CF2E0-CCC4-4E1E-9902-C3C36AB3FDA4}" type="datetimeFigureOut">
              <a:rPr lang="en-US" smtClean="0"/>
              <a:pPr/>
              <a:t>7/23/2013</a:t>
            </a:fld>
            <a:endParaRPr lang="en-US" dirty="0"/>
          </a:p>
        </p:txBody>
      </p:sp>
      <p:sp>
        <p:nvSpPr>
          <p:cNvPr id="5" name="Footer Placeholder 4"/>
          <p:cNvSpPr>
            <a:spLocks noGrp="1"/>
          </p:cNvSpPr>
          <p:nvPr>
            <p:ph type="ftr" sz="quarter" idx="11"/>
          </p:nvPr>
        </p:nvSpPr>
        <p:spPr/>
        <p:txBody>
          <a:bodyPr/>
          <a:lstStyle>
            <a:extLst/>
          </a:lstStyle>
          <a:p>
            <a:pPr>
              <a:defRPr/>
            </a:pPr>
            <a:r>
              <a:rPr lang="en-US" smtClean="0"/>
              <a:t>Copyright © 2012 Pearson Education, Inc.</a:t>
            </a:r>
            <a:endParaRPr lang="en-US" dirty="0"/>
          </a:p>
        </p:txBody>
      </p:sp>
      <p:sp>
        <p:nvSpPr>
          <p:cNvPr id="6" name="Slide Number Placeholder 5"/>
          <p:cNvSpPr>
            <a:spLocks noGrp="1"/>
          </p:cNvSpPr>
          <p:nvPr>
            <p:ph type="sldNum" sz="quarter" idx="12"/>
          </p:nvPr>
        </p:nvSpPr>
        <p:spPr/>
        <p:txBody>
          <a:bodyPr/>
          <a:lstStyle>
            <a:extLst/>
          </a:lstStyle>
          <a:p>
            <a:pPr>
              <a:defRPr/>
            </a:pPr>
            <a:r>
              <a:rPr lang="en-US" smtClean="0"/>
              <a:t>Slide 1-</a:t>
            </a:r>
            <a:fld id="{1B18D35F-7D54-4D12-9456-0D5440C5DDBC}" type="slidenum">
              <a:rPr lang="en-US" smtClean="0"/>
              <a:pPr>
                <a:defRPr/>
              </a:pPr>
              <a:t>‹#›</a:t>
            </a:fld>
            <a:endParaRPr lang="en-US" dirty="0"/>
          </a:p>
        </p:txBody>
      </p:sp>
    </p:spTree>
  </p:cSld>
  <p:clrMapOvr>
    <a:masterClrMapping/>
  </p:clrMapOvr>
  <p:transition spd="slow">
    <p:push dir="u"/>
    <p:sndAc>
      <p:stSnd>
        <p:snd r:embed="rId1" name="suction.wav"/>
      </p:stSnd>
    </p:sndAc>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564CF2E0-CCC4-4E1E-9902-C3C36AB3FDA4}" type="datetimeFigureOut">
              <a:rPr lang="en-US" smtClean="0"/>
              <a:pPr/>
              <a:t>7/23/2013</a:t>
            </a:fld>
            <a:endParaRPr lang="en-US" dirty="0"/>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defRPr/>
            </a:pPr>
            <a:r>
              <a:rPr lang="en-US" smtClean="0"/>
              <a:t>Slide 1-</a:t>
            </a:r>
            <a:fld id="{E54A83DF-F454-4754-809C-AD3E93B9DAC8}" type="slidenum">
              <a:rPr lang="en-US" smtClean="0"/>
              <a:pPr>
                <a:defRPr/>
              </a:pPr>
              <a:t>‹#›</a:t>
            </a:fld>
            <a:endParaRPr lang="en-US" dirty="0"/>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pPr>
              <a:defRPr/>
            </a:pPr>
            <a:r>
              <a:rPr lang="en-US" smtClean="0"/>
              <a:t>Copyright © 2012 Pearson Education, Inc.</a:t>
            </a:r>
            <a:endParaRPr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4CF2E0-CCC4-4E1E-9902-C3C36AB3FDA4}" type="datetimeFigureOut">
              <a:rPr lang="en-US" smtClean="0"/>
              <a:pPr/>
              <a:t>7/23/2013</a:t>
            </a:fld>
            <a:endParaRPr lang="en-US" dirty="0"/>
          </a:p>
        </p:txBody>
      </p:sp>
      <p:sp>
        <p:nvSpPr>
          <p:cNvPr id="6" name="Footer Placeholder 5"/>
          <p:cNvSpPr>
            <a:spLocks noGrp="1"/>
          </p:cNvSpPr>
          <p:nvPr>
            <p:ph type="ftr" sz="quarter" idx="11"/>
          </p:nvPr>
        </p:nvSpPr>
        <p:spPr/>
        <p:txBody>
          <a:bodyPr/>
          <a:lstStyle>
            <a:extLst/>
          </a:lstStyle>
          <a:p>
            <a:pPr>
              <a:defRPr/>
            </a:pPr>
            <a:r>
              <a:rPr lang="en-US" smtClean="0"/>
              <a:t>Copyright © 2012 Pearson Education, Inc.</a:t>
            </a:r>
            <a:endParaRPr lang="en-US" dirty="0"/>
          </a:p>
        </p:txBody>
      </p:sp>
      <p:sp>
        <p:nvSpPr>
          <p:cNvPr id="7" name="Slide Number Placeholder 6"/>
          <p:cNvSpPr>
            <a:spLocks noGrp="1"/>
          </p:cNvSpPr>
          <p:nvPr>
            <p:ph type="sldNum" sz="quarter" idx="12"/>
          </p:nvPr>
        </p:nvSpPr>
        <p:spPr>
          <a:xfrm>
            <a:off x="8641080" y="6514568"/>
            <a:ext cx="464288" cy="274320"/>
          </a:xfrm>
        </p:spPr>
        <p:txBody>
          <a:bodyPr/>
          <a:lstStyle>
            <a:extLst/>
          </a:lstStyle>
          <a:p>
            <a:pPr>
              <a:defRPr/>
            </a:pPr>
            <a:r>
              <a:rPr lang="en-US" smtClean="0"/>
              <a:t>Slide 1-</a:t>
            </a:r>
            <a:fld id="{E54A83DF-F454-4754-809C-AD3E93B9DAC8}" type="slidenum">
              <a:rPr lang="en-US" smtClean="0"/>
              <a:pPr>
                <a:defRPr/>
              </a:pPr>
              <a:t>‹#›</a:t>
            </a:fld>
            <a:endParaRPr lang="en-US" dirty="0"/>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64CF2E0-CCC4-4E1E-9902-C3C36AB3FDA4}" type="datetimeFigureOut">
              <a:rPr lang="en-US" smtClean="0"/>
              <a:pPr/>
              <a:t>7/23/2013</a:t>
            </a:fld>
            <a:endParaRPr lang="en-US" dirty="0"/>
          </a:p>
        </p:txBody>
      </p:sp>
      <p:sp>
        <p:nvSpPr>
          <p:cNvPr id="8" name="Footer Placeholder 7"/>
          <p:cNvSpPr>
            <a:spLocks noGrp="1"/>
          </p:cNvSpPr>
          <p:nvPr>
            <p:ph type="ftr" sz="quarter" idx="11"/>
          </p:nvPr>
        </p:nvSpPr>
        <p:spPr/>
        <p:txBody>
          <a:bodyPr/>
          <a:lstStyle>
            <a:extLst/>
          </a:lstStyle>
          <a:p>
            <a:pPr>
              <a:defRPr/>
            </a:pPr>
            <a:r>
              <a:rPr lang="en-US" smtClean="0"/>
              <a:t>Copyright © 2012 Pearson Education, Inc.</a:t>
            </a:r>
            <a:endParaRPr lang="en-US" dirty="0"/>
          </a:p>
        </p:txBody>
      </p:sp>
      <p:sp>
        <p:nvSpPr>
          <p:cNvPr id="9" name="Slide Number Placeholder 8"/>
          <p:cNvSpPr>
            <a:spLocks noGrp="1"/>
          </p:cNvSpPr>
          <p:nvPr>
            <p:ph type="sldNum" sz="quarter" idx="12"/>
          </p:nvPr>
        </p:nvSpPr>
        <p:spPr>
          <a:xfrm>
            <a:off x="8641080" y="6514568"/>
            <a:ext cx="464288" cy="274320"/>
          </a:xfrm>
        </p:spPr>
        <p:txBody>
          <a:bodyPr/>
          <a:lstStyle>
            <a:extLst/>
          </a:lstStyle>
          <a:p>
            <a:pPr>
              <a:defRPr/>
            </a:pPr>
            <a:r>
              <a:rPr lang="en-US" smtClean="0"/>
              <a:t>Slide 1-</a:t>
            </a:r>
            <a:fld id="{E54A83DF-F454-4754-809C-AD3E93B9DAC8}" type="slidenum">
              <a:rPr lang="en-US" smtClean="0"/>
              <a:pPr>
                <a:defRPr/>
              </a:pPr>
              <a:t>‹#›</a:t>
            </a:fld>
            <a:endParaRPr lang="en-US" dirty="0"/>
          </a:p>
        </p:txBody>
      </p:sp>
    </p:spTree>
  </p:cSld>
  <p:clrMapOvr>
    <a:masterClrMapping/>
  </p:clrMapOvr>
  <p:timing>
    <p:tnLst>
      <p:par>
        <p:cTn id="1" dur="indefinite" restart="never" nodeType="tmRoot"/>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64CF2E0-CCC4-4E1E-9902-C3C36AB3FDA4}" type="datetimeFigureOut">
              <a:rPr lang="en-US" smtClean="0"/>
              <a:pPr/>
              <a:t>7/23/2013</a:t>
            </a:fld>
            <a:endParaRPr lang="en-US" dirty="0"/>
          </a:p>
        </p:txBody>
      </p:sp>
      <p:sp>
        <p:nvSpPr>
          <p:cNvPr id="4" name="Footer Placeholder 3"/>
          <p:cNvSpPr>
            <a:spLocks noGrp="1"/>
          </p:cNvSpPr>
          <p:nvPr>
            <p:ph type="ftr" sz="quarter" idx="11"/>
          </p:nvPr>
        </p:nvSpPr>
        <p:spPr/>
        <p:txBody>
          <a:bodyPr/>
          <a:lstStyle>
            <a:extLst/>
          </a:lstStyle>
          <a:p>
            <a:pPr>
              <a:defRPr/>
            </a:pPr>
            <a:r>
              <a:rPr lang="en-US" smtClean="0"/>
              <a:t>Copyright © 2012 Pearson Education, Inc.</a:t>
            </a:r>
            <a:endParaRPr lang="en-US" dirty="0"/>
          </a:p>
        </p:txBody>
      </p:sp>
      <p:sp>
        <p:nvSpPr>
          <p:cNvPr id="5" name="Slide Number Placeholder 4"/>
          <p:cNvSpPr>
            <a:spLocks noGrp="1"/>
          </p:cNvSpPr>
          <p:nvPr>
            <p:ph type="sldNum" sz="quarter" idx="12"/>
          </p:nvPr>
        </p:nvSpPr>
        <p:spPr/>
        <p:txBody>
          <a:bodyPr/>
          <a:lstStyle>
            <a:extLst/>
          </a:lstStyle>
          <a:p>
            <a:pPr>
              <a:defRPr/>
            </a:pPr>
            <a:r>
              <a:rPr lang="en-US" smtClean="0"/>
              <a:t>Slide 1-</a:t>
            </a:r>
            <a:fld id="{E54A83DF-F454-4754-809C-AD3E93B9DAC8}" type="slidenum">
              <a:rPr lang="en-US" smtClean="0"/>
              <a:pPr>
                <a:defRPr/>
              </a:pPr>
              <a:t>‹#›</a:t>
            </a:fld>
            <a:endParaRPr lang="en-US" dirty="0"/>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endParaRPr lang="en-US" dirty="0"/>
          </a:p>
        </p:txBody>
      </p:sp>
      <p:sp>
        <p:nvSpPr>
          <p:cNvPr id="3" name="Footer Placeholder 2"/>
          <p:cNvSpPr>
            <a:spLocks noGrp="1"/>
          </p:cNvSpPr>
          <p:nvPr>
            <p:ph type="ftr" sz="quarter" idx="11"/>
          </p:nvPr>
        </p:nvSpPr>
        <p:spPr/>
        <p:txBody>
          <a:bodyPr/>
          <a:lstStyle>
            <a:extLst/>
          </a:lstStyle>
          <a:p>
            <a:pPr>
              <a:defRPr/>
            </a:pPr>
            <a:endParaRPr lang="en-US" dirty="0"/>
          </a:p>
        </p:txBody>
      </p:sp>
      <p:sp>
        <p:nvSpPr>
          <p:cNvPr id="4" name="Slide Number Placeholder 3"/>
          <p:cNvSpPr>
            <a:spLocks noGrp="1"/>
          </p:cNvSpPr>
          <p:nvPr>
            <p:ph type="sldNum" sz="quarter" idx="12"/>
          </p:nvPr>
        </p:nvSpPr>
        <p:spPr/>
        <p:txBody>
          <a:bodyPr/>
          <a:lstStyle>
            <a:extLst/>
          </a:lstStyle>
          <a:p>
            <a:pPr>
              <a:defRPr/>
            </a:pPr>
            <a:fld id="{4D8EA6BE-B508-4635-B860-5CF6AED6D7EA}" type="slidenum">
              <a:rPr lang="en-US" smtClean="0"/>
              <a:pPr>
                <a:defRPr/>
              </a:pPr>
              <a:t>‹#›</a:t>
            </a:fld>
            <a:endParaRPr lang="en-US" dirty="0"/>
          </a:p>
        </p:txBody>
      </p:sp>
    </p:spTree>
  </p:cSld>
  <p:clrMapOvr>
    <a:masterClrMapping/>
  </p:clrMapOvr>
  <p:transition spd="slow">
    <p:push dir="u"/>
    <p:sndAc>
      <p:stSnd>
        <p:snd r:embed="rId1" name="suction.wav"/>
      </p:stSnd>
    </p:sndAc>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564CF2E0-CCC4-4E1E-9902-C3C36AB3FDA4}" type="datetimeFigureOut">
              <a:rPr lang="en-US" smtClean="0"/>
              <a:pPr/>
              <a:t>7/23/2013</a:t>
            </a:fld>
            <a:endParaRPr lang="en-US" dirty="0"/>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defRPr/>
            </a:pPr>
            <a:r>
              <a:rPr lang="en-US" smtClean="0"/>
              <a:t>Slide 1-</a:t>
            </a:r>
            <a:fld id="{E54A83DF-F454-4754-809C-AD3E93B9DAC8}" type="slidenum">
              <a:rPr lang="en-US" smtClean="0"/>
              <a:pPr>
                <a:defRPr/>
              </a:pPr>
              <a:t>‹#›</a:t>
            </a:fld>
            <a:endParaRPr lang="en-US" dirty="0"/>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pPr>
              <a:defRPr/>
            </a:pPr>
            <a:r>
              <a:rPr lang="en-US" smtClean="0"/>
              <a:t>Copyright © 2012 Pearson Education, Inc.</a:t>
            </a:r>
            <a:endParaRPr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564CF2E0-CCC4-4E1E-9902-C3C36AB3FDA4}" type="datetimeFigureOut">
              <a:rPr lang="en-US" smtClean="0"/>
              <a:pPr/>
              <a:t>7/23/2013</a:t>
            </a:fld>
            <a:endParaRPr lang="en-US" dirty="0"/>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defRPr/>
            </a:pPr>
            <a:r>
              <a:rPr lang="en-US" smtClean="0"/>
              <a:t>Slide 1-</a:t>
            </a:r>
            <a:fld id="{E54A83DF-F454-4754-809C-AD3E93B9DAC8}" type="slidenum">
              <a:rPr lang="en-US" smtClean="0"/>
              <a:pPr>
                <a:defRPr/>
              </a:pPr>
              <a:t>‹#›</a:t>
            </a:fld>
            <a:endParaRPr lang="en-US" dirty="0"/>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pPr>
              <a:defRPr/>
            </a:pPr>
            <a:r>
              <a:rPr lang="en-US" smtClean="0"/>
              <a:t>Copyright © 2012 Pearson Education, Inc.</a:t>
            </a:r>
            <a:endParaRPr lang="en-US" dirty="0"/>
          </a:p>
        </p:txBody>
      </p:sp>
    </p:spTree>
  </p:cSld>
  <p:clrMapOvr>
    <a:masterClrMapping/>
  </p:clrMapOvr>
  <p:timing>
    <p:tnLst>
      <p:par>
        <p:cTn id="1" dur="indefinite" restart="never" nodeType="tmRoot"/>
      </p:par>
    </p:tnLst>
  </p:timing>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4CF2E0-CCC4-4E1E-9902-C3C36AB3FDA4}" type="datetimeFigureOut">
              <a:rPr lang="en-US" smtClean="0"/>
              <a:pPr/>
              <a:t>7/23/2013</a:t>
            </a:fld>
            <a:endParaRPr lang="en-US" dirty="0"/>
          </a:p>
        </p:txBody>
      </p:sp>
      <p:sp>
        <p:nvSpPr>
          <p:cNvPr id="5" name="Footer Placeholder 4"/>
          <p:cNvSpPr>
            <a:spLocks noGrp="1"/>
          </p:cNvSpPr>
          <p:nvPr>
            <p:ph type="ftr" sz="quarter" idx="11"/>
          </p:nvPr>
        </p:nvSpPr>
        <p:spPr/>
        <p:txBody>
          <a:bodyPr/>
          <a:lstStyle>
            <a:extLst/>
          </a:lstStyle>
          <a:p>
            <a:pPr>
              <a:defRPr/>
            </a:pPr>
            <a:r>
              <a:rPr lang="en-US" smtClean="0"/>
              <a:t>Copyright © 2012 Pearson Education, Inc.</a:t>
            </a:r>
            <a:endParaRPr lang="en-US" dirty="0"/>
          </a:p>
        </p:txBody>
      </p:sp>
      <p:sp>
        <p:nvSpPr>
          <p:cNvPr id="6" name="Slide Number Placeholder 5"/>
          <p:cNvSpPr>
            <a:spLocks noGrp="1"/>
          </p:cNvSpPr>
          <p:nvPr>
            <p:ph type="sldNum" sz="quarter" idx="12"/>
          </p:nvPr>
        </p:nvSpPr>
        <p:spPr/>
        <p:txBody>
          <a:bodyPr/>
          <a:lstStyle>
            <a:extLst/>
          </a:lstStyle>
          <a:p>
            <a:pPr>
              <a:defRPr/>
            </a:pPr>
            <a:r>
              <a:rPr lang="en-US" smtClean="0"/>
              <a:t>Slide 1-</a:t>
            </a:r>
            <a:fld id="{E54A83DF-F454-4754-809C-AD3E93B9DAC8}" type="slidenum">
              <a:rPr lang="en-US" smtClean="0"/>
              <a:pPr>
                <a:defRPr/>
              </a:pPr>
              <a:t>‹#›</a:t>
            </a:fld>
            <a:endParaRPr lang="en-US" dirty="0"/>
          </a:p>
        </p:txBody>
      </p:sp>
    </p:spTree>
  </p:cSld>
  <p:clrMapOvr>
    <a:masterClrMapping/>
  </p:clrMapOvr>
  <p:timing>
    <p:tnLst>
      <p:par>
        <p:cTn id="1" dur="indefinite" restart="never" nodeType="tmRoot"/>
      </p:par>
    </p:tnLst>
  </p:timing>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4CF2E0-CCC4-4E1E-9902-C3C36AB3FDA4}" type="datetimeFigureOut">
              <a:rPr lang="en-US" smtClean="0"/>
              <a:pPr/>
              <a:t>7/23/2013</a:t>
            </a:fld>
            <a:endParaRPr lang="en-US" dirty="0"/>
          </a:p>
        </p:txBody>
      </p:sp>
      <p:sp>
        <p:nvSpPr>
          <p:cNvPr id="5" name="Footer Placeholder 4"/>
          <p:cNvSpPr>
            <a:spLocks noGrp="1"/>
          </p:cNvSpPr>
          <p:nvPr>
            <p:ph type="ftr" sz="quarter" idx="11"/>
          </p:nvPr>
        </p:nvSpPr>
        <p:spPr/>
        <p:txBody>
          <a:bodyPr/>
          <a:lstStyle>
            <a:extLst/>
          </a:lstStyle>
          <a:p>
            <a:pPr>
              <a:defRPr/>
            </a:pPr>
            <a:r>
              <a:rPr lang="en-US" smtClean="0"/>
              <a:t>Copyright © 2012 Pearson Education, Inc.</a:t>
            </a:r>
            <a:endParaRPr lang="en-US" dirty="0"/>
          </a:p>
        </p:txBody>
      </p:sp>
      <p:sp>
        <p:nvSpPr>
          <p:cNvPr id="6" name="Slide Number Placeholder 5"/>
          <p:cNvSpPr>
            <a:spLocks noGrp="1"/>
          </p:cNvSpPr>
          <p:nvPr>
            <p:ph type="sldNum" sz="quarter" idx="12"/>
          </p:nvPr>
        </p:nvSpPr>
        <p:spPr/>
        <p:txBody>
          <a:bodyPr/>
          <a:lstStyle>
            <a:extLst/>
          </a:lstStyle>
          <a:p>
            <a:pPr>
              <a:defRPr/>
            </a:pPr>
            <a:r>
              <a:rPr lang="en-US" smtClean="0"/>
              <a:t>Slide 1-</a:t>
            </a:r>
            <a:fld id="{E54A83DF-F454-4754-809C-AD3E93B9DAC8}" type="slidenum">
              <a:rPr lang="en-US" smtClean="0"/>
              <a:pPr>
                <a:defRPr/>
              </a:pPr>
              <a:t>‹#›</a:t>
            </a:fld>
            <a:endParaRPr lang="en-US" dirty="0"/>
          </a:p>
        </p:txBody>
      </p:sp>
    </p:spTree>
  </p:cSld>
  <p:clrMapOvr>
    <a:masterClrMapping/>
  </p:clrMapOvr>
  <p:timing>
    <p:tnLst>
      <p:par>
        <p:cTn id="1" dur="indefinite" restart="never" nodeType="tmRoot"/>
      </p:par>
    </p:tn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E5AB3E-EF3C-4718-BBDF-102658ECE8EC}" type="datetimeFigureOut">
              <a:rPr lang="en-US" smtClean="0"/>
              <a:pPr/>
              <a:t>7/23/2013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E5AB3E-EF3C-4718-BBDF-102658ECE8EC}" type="datetimeFigureOut">
              <a:rPr lang="en-US" smtClean="0"/>
              <a:pPr/>
              <a:t>7/23/2013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7DB49-0250-4096-B03B-F545A0D7224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sndAc>
      <p:stSnd>
        <p:snd r:embed="rId13" name="suction.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dirty="0"/>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01E5AB3E-EF3C-4718-BBDF-102658ECE8EC}" type="datetimeFigureOut">
              <a:rPr lang="en-US" smtClean="0"/>
              <a:pPr/>
              <a:t>7/23/2013</a:t>
            </a:fld>
            <a:endParaRPr lang="en-US" dirty="0"/>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557DB49-0250-4096-B03B-F545A0D72241}" type="slidenum">
              <a:rPr lang="en-US" smtClean="0"/>
              <a:pPr/>
              <a:t>‹#›</a:t>
            </a:fld>
            <a:endParaRPr lang="en-US" dirty="0"/>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ransition spd="slow">
    <p:push dir="u"/>
    <p:sndAc>
      <p:stSnd>
        <p:snd r:embed="rId13" name="suction.wav"/>
      </p:stSnd>
    </p:sndAc>
  </p:transition>
  <p:timing>
    <p:tnLst>
      <p:par>
        <p:cTn id="1" dur="indefinite" restart="never" nodeType="tmRoot"/>
      </p:par>
    </p:tnLst>
  </p:timing>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11.xml"/><Relationship Id="rId5" Type="http://schemas.openxmlformats.org/officeDocument/2006/relationships/image" Target="../media/image9.jpeg"/><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8.xml"/><Relationship Id="rId7" Type="http://schemas.openxmlformats.org/officeDocument/2006/relationships/diagramQuickStyle" Target="../diagrams/quickStyle2.xml"/><Relationship Id="rId2" Type="http://schemas.openxmlformats.org/officeDocument/2006/relationships/slideLayout" Target="../slideLayouts/slideLayout13.xml"/><Relationship Id="rId1" Type="http://schemas.openxmlformats.org/officeDocument/2006/relationships/tags" Target="../tags/tag13.xml"/><Relationship Id="rId6" Type="http://schemas.openxmlformats.org/officeDocument/2006/relationships/diagramLayout" Target="../diagrams/layout2.xml"/><Relationship Id="rId5" Type="http://schemas.openxmlformats.org/officeDocument/2006/relationships/diagramData" Target="../diagrams/data2.xml"/><Relationship Id="rId10" Type="http://schemas.microsoft.com/office/2007/relationships/diagramDrawing" Target="../diagrams/drawing3.xml"/><Relationship Id="rId4" Type="http://schemas.openxmlformats.org/officeDocument/2006/relationships/audio" Target="../media/audio1.wav"/><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4.xml"/><Relationship Id="rId5" Type="http://schemas.openxmlformats.org/officeDocument/2006/relationships/image" Target="../media/image12.jpeg"/><Relationship Id="rId4" Type="http://schemas.openxmlformats.org/officeDocument/2006/relationships/audio" Target="../media/audio1.wav"/></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www.knowbussiness.net/" TargetMode="External"/><Relationship Id="rId2" Type="http://schemas.openxmlformats.org/officeDocument/2006/relationships/slideLayout" Target="../slideLayouts/slideLayout13.xml"/><Relationship Id="rId1" Type="http://schemas.openxmlformats.org/officeDocument/2006/relationships/tags" Target="../tags/tag15.xml"/><Relationship Id="rId6" Type="http://schemas.openxmlformats.org/officeDocument/2006/relationships/hyperlink" Target="http://www.ecommerceworld.com/" TargetMode="External"/><Relationship Id="rId5" Type="http://schemas.openxmlformats.org/officeDocument/2006/relationships/hyperlink" Target="http://www.usabilitygeek.com/" TargetMode="External"/><Relationship Id="rId4" Type="http://schemas.openxmlformats.org/officeDocument/2006/relationships/audio" Target="../media/audio1.wav"/></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8.xml"/><Relationship Id="rId1" Type="http://schemas.openxmlformats.org/officeDocument/2006/relationships/tags" Target="../tags/tag16.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3.jpe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3.xml"/><Relationship Id="rId7" Type="http://schemas.openxmlformats.org/officeDocument/2006/relationships/diagramQuickStyle" Target="../diagrams/quickStyle1.xml"/><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6.xml"/><Relationship Id="rId5" Type="http://schemas.openxmlformats.org/officeDocument/2006/relationships/image" Target="../media/image4.jpe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tags" Target="../tags/tag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microsoft.com/office/2007/relationships/diagramDrawing" Target="../diagrams/drawing2.xml"/><Relationship Id="rId2" Type="http://schemas.openxmlformats.org/officeDocument/2006/relationships/slideLayout" Target="../slideLayouts/slideLayout13.xml"/><Relationship Id="rId1" Type="http://schemas.openxmlformats.org/officeDocument/2006/relationships/tags" Target="../tags/tag8.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9.xml"/><Relationship Id="rId5" Type="http://schemas.openxmlformats.org/officeDocument/2006/relationships/image" Target="../media/image7.jpe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1000" y="762000"/>
            <a:ext cx="8229600" cy="1371600"/>
          </a:xfrm>
        </p:spPr>
        <p:txBody>
          <a:bodyPr>
            <a:normAutofit fontScale="90000"/>
          </a:bodyPr>
          <a:lstStyle/>
          <a:p>
            <a:pPr algn="ctr"/>
            <a:r>
              <a:rPr lang="en-US" b="1" dirty="0" smtClean="0">
                <a:solidFill>
                  <a:schemeClr val="accent6">
                    <a:lumMod val="50000"/>
                  </a:schemeClr>
                </a:solidFill>
                <a:latin typeface="Arial Black" pitchFamily="34" charset="0"/>
              </a:rPr>
              <a:t>NEW TRENDS IN SECURING</a:t>
            </a:r>
            <a:br>
              <a:rPr lang="en-US" b="1" dirty="0" smtClean="0">
                <a:solidFill>
                  <a:schemeClr val="accent6">
                    <a:lumMod val="50000"/>
                  </a:schemeClr>
                </a:solidFill>
                <a:latin typeface="Arial Black" pitchFamily="34" charset="0"/>
              </a:rPr>
            </a:br>
            <a:r>
              <a:rPr lang="en-US" b="1" u="sng" dirty="0" smtClean="0">
                <a:solidFill>
                  <a:schemeClr val="accent6">
                    <a:lumMod val="50000"/>
                  </a:schemeClr>
                </a:solidFill>
                <a:latin typeface="Arial Black" pitchFamily="34" charset="0"/>
              </a:rPr>
              <a:t>E-COMMERCE</a:t>
            </a:r>
            <a:endParaRPr lang="en-US" b="1" u="sng" dirty="0">
              <a:solidFill>
                <a:schemeClr val="accent6">
                  <a:lumMod val="50000"/>
                </a:schemeClr>
              </a:solidFill>
              <a:latin typeface="Arial Black" pitchFamily="34" charset="0"/>
            </a:endParaRPr>
          </a:p>
        </p:txBody>
      </p:sp>
      <p:pic>
        <p:nvPicPr>
          <p:cNvPr id="4" name="Content Placeholder 3" descr="images.jpg"/>
          <p:cNvPicPr>
            <a:picLocks noGrp="1" noChangeAspect="1"/>
          </p:cNvPicPr>
          <p:nvPr>
            <p:ph idx="1"/>
          </p:nvPr>
        </p:nvPicPr>
        <p:blipFill>
          <a:blip r:embed="rId4"/>
          <a:stretch>
            <a:fillRect/>
          </a:stretch>
        </p:blipFill>
        <p:spPr>
          <a:xfrm>
            <a:off x="2057400" y="2667000"/>
            <a:ext cx="5181600" cy="3367192"/>
          </a:xfrm>
        </p:spPr>
      </p:pic>
    </p:spTree>
    <p:custDataLst>
      <p:tags r:id="rId1"/>
    </p:custDataLst>
  </p:cSld>
  <p:clrMapOvr>
    <a:masterClrMapping/>
  </p:clrMapOvr>
  <p:transition spd="slow" advTm="4742">
    <p:push dir="u"/>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6629400" cy="708528"/>
          </a:xfrm>
        </p:spPr>
        <p:txBody>
          <a:bodyPr>
            <a:normAutofit fontScale="90000"/>
          </a:bodyPr>
          <a:lstStyle/>
          <a:p>
            <a:pPr algn="ctr"/>
            <a:r>
              <a:rPr lang="en-US" dirty="0" smtClean="0"/>
              <a:t> #3) E-commerce security</a:t>
            </a:r>
            <a:endParaRPr lang="en-US" dirty="0"/>
          </a:p>
        </p:txBody>
      </p:sp>
      <p:sp>
        <p:nvSpPr>
          <p:cNvPr id="3" name="Content Placeholder 2"/>
          <p:cNvSpPr>
            <a:spLocks noGrp="1"/>
          </p:cNvSpPr>
          <p:nvPr>
            <p:ph idx="1"/>
          </p:nvPr>
        </p:nvSpPr>
        <p:spPr>
          <a:xfrm>
            <a:off x="381000" y="2209800"/>
            <a:ext cx="8229600" cy="4800600"/>
          </a:xfrm>
        </p:spPr>
        <p:txBody>
          <a:bodyPr>
            <a:noAutofit/>
          </a:bodyPr>
          <a:lstStyle/>
          <a:p>
            <a:r>
              <a:rPr lang="en-US" sz="2500" dirty="0" smtClean="0"/>
              <a:t>E Commerce security must include a set of procedures, mechanisms and computer programs for authenticating the source of information and guaranteeing the process</a:t>
            </a:r>
          </a:p>
          <a:p>
            <a:r>
              <a:rPr lang="en-US" sz="2500" dirty="0" smtClean="0"/>
              <a:t>It is very important to make the E commerce safe for buying and selling products on-line. Global privacy consistency is required, as E commerce usage is largely unregulated, which mean that laws in one country are not aligned with the laws in other countries.</a:t>
            </a:r>
            <a:endParaRPr lang="en-US" sz="2500" dirty="0"/>
          </a:p>
        </p:txBody>
      </p:sp>
      <p:pic>
        <p:nvPicPr>
          <p:cNvPr id="7" name="Picture 6" descr="http://businessinternetconsultant.com/images/SSL-Certificates.jpg"/>
          <p:cNvPicPr/>
          <p:nvPr/>
        </p:nvPicPr>
        <p:blipFill>
          <a:blip r:embed="rId4" cstate="print"/>
          <a:srcRect/>
          <a:stretch>
            <a:fillRect/>
          </a:stretch>
        </p:blipFill>
        <p:spPr bwMode="auto">
          <a:xfrm>
            <a:off x="6858000" y="304800"/>
            <a:ext cx="1612042" cy="1068554"/>
          </a:xfrm>
          <a:prstGeom prst="rect">
            <a:avLst/>
          </a:prstGeom>
          <a:ln>
            <a:noFill/>
          </a:ln>
          <a:effectLst>
            <a:outerShdw blurRad="190500" algn="tl" rotWithShape="0">
              <a:srgbClr val="000000">
                <a:alpha val="70000"/>
              </a:srgbClr>
            </a:outerShdw>
          </a:effectLst>
        </p:spPr>
      </p:pic>
    </p:spTree>
    <p:custDataLst>
      <p:tags r:id="rId1"/>
    </p:custDataLst>
  </p:cSld>
  <p:clrMapOvr>
    <a:masterClrMapping/>
  </p:clrMapOvr>
  <p:transition spd="slow" advClick="0" advTm="17223">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3"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fltVal val="0"/>
                                          </p:val>
                                        </p:tav>
                                        <p:tav tm="100000">
                                          <p:val>
                                            <p:strVal val="#ppt_w"/>
                                          </p:val>
                                        </p:tav>
                                      </p:tavLst>
                                    </p:anim>
                                    <p:anim calcmode="lin" valueType="num">
                                      <p:cBhvr>
                                        <p:cTn id="13" dur="2000" fill="hold"/>
                                        <p:tgtEl>
                                          <p:spTgt spid="7"/>
                                        </p:tgtEl>
                                        <p:attrNameLst>
                                          <p:attrName>ppt_h</p:attrName>
                                        </p:attrNameLst>
                                      </p:cBhvr>
                                      <p:tavLst>
                                        <p:tav tm="0">
                                          <p:val>
                                            <p:fltVal val="0"/>
                                          </p:val>
                                        </p:tav>
                                        <p:tav tm="100000">
                                          <p:val>
                                            <p:strVal val="#ppt_h"/>
                                          </p:val>
                                        </p:tav>
                                      </p:tavLst>
                                    </p:anim>
                                    <p:animEffect transition="in" filter="fade">
                                      <p:cBhvr>
                                        <p:cTn id="14" dur="2000"/>
                                        <p:tgtEl>
                                          <p:spTgt spid="7"/>
                                        </p:tgtEl>
                                      </p:cBhvr>
                                    </p:animEffect>
                                  </p:childTnLst>
                                </p:cTn>
                              </p:par>
                            </p:childTnLst>
                          </p:cTn>
                        </p:par>
                        <p:par>
                          <p:cTn id="15" fill="hold">
                            <p:stCondLst>
                              <p:cond delay="4000"/>
                            </p:stCondLst>
                            <p:childTnLst>
                              <p:par>
                                <p:cTn id="16" presetID="43"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200"/>
                                        <p:tgtEl>
                                          <p:spTgt spid="3">
                                            <p:txEl>
                                              <p:pRg st="0" end="0"/>
                                            </p:txEl>
                                          </p:spTgt>
                                        </p:tgtEl>
                                      </p:cBhvr>
                                    </p:animEffect>
                                    <p:anim calcmode="lin" valueType="num">
                                      <p:cBhvr>
                                        <p:cTn id="19" dur="8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8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21" dur="1200" decel="50000" fill="hold">
                                          <p:stCondLst>
                                            <p:cond delay="8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1200" decel="50000" fill="hold">
                                          <p:stCondLst>
                                            <p:cond delay="8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3" fill="hold">
                            <p:stCondLst>
                              <p:cond delay="6000"/>
                            </p:stCondLst>
                            <p:childTnLst>
                              <p:par>
                                <p:cTn id="24" presetID="43" presetClass="entr" presetSubtype="0" fill="hold" grpId="0" nodeType="after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200"/>
                                        <p:tgtEl>
                                          <p:spTgt spid="3">
                                            <p:txEl>
                                              <p:pRg st="1" end="1"/>
                                            </p:txEl>
                                          </p:spTgt>
                                        </p:tgtEl>
                                      </p:cBhvr>
                                    </p:animEffect>
                                    <p:anim calcmode="lin" valueType="num">
                                      <p:cBhvr>
                                        <p:cTn id="27" dur="8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8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29" dur="1200" decel="50000" fill="hold">
                                          <p:stCondLst>
                                            <p:cond delay="8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1200" decel="50000" fill="hold">
                                          <p:stCondLst>
                                            <p:cond delay="8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752600"/>
            <a:ext cx="7239000" cy="2362200"/>
          </a:xfrm>
        </p:spPr>
        <p:txBody>
          <a:bodyPr>
            <a:noAutofit/>
          </a:bodyPr>
          <a:lstStyle/>
          <a:p>
            <a:pPr algn="l" fontAlgn="t"/>
            <a:r>
              <a:rPr lang="en-US" sz="2200" dirty="0" smtClean="0"/>
              <a:t>	</a:t>
            </a:r>
            <a:br>
              <a:rPr lang="en-US" sz="2200" dirty="0" smtClean="0"/>
            </a:br>
            <a:r>
              <a:rPr lang="en-US" sz="2200" dirty="0" smtClean="0"/>
              <a:t/>
            </a:r>
            <a:br>
              <a:rPr lang="en-US" sz="2200" dirty="0" smtClean="0"/>
            </a:br>
            <a:r>
              <a:rPr lang="en-US" sz="2200" dirty="0" smtClean="0"/>
              <a:t>Customers will become apprehensive with so many products and services at their disposal &amp; therefore Images are not a convincing tool as consumers cannot exactly judge product with them </a:t>
            </a:r>
            <a:br>
              <a:rPr lang="en-US" sz="2200" dirty="0" smtClean="0"/>
            </a:br>
            <a:r>
              <a:rPr lang="en-US" sz="2200" dirty="0" smtClean="0"/>
              <a:t>Online businesses and </a:t>
            </a:r>
            <a:r>
              <a:rPr lang="en-US" sz="2200" b="1" dirty="0" smtClean="0"/>
              <a:t>product demo videos</a:t>
            </a:r>
            <a:r>
              <a:rPr lang="en-US" sz="2200" dirty="0" smtClean="0"/>
              <a:t> will become more popular with the ever-improving internet speeds.</a:t>
            </a:r>
            <a:endParaRPr lang="en-US" sz="2200" dirty="0"/>
          </a:p>
        </p:txBody>
      </p:sp>
      <p:sp>
        <p:nvSpPr>
          <p:cNvPr id="3" name="TextBox 2"/>
          <p:cNvSpPr txBox="1"/>
          <p:nvPr/>
        </p:nvSpPr>
        <p:spPr>
          <a:xfrm>
            <a:off x="457200" y="457200"/>
            <a:ext cx="7467600" cy="1384995"/>
          </a:xfrm>
          <a:prstGeom prst="rect">
            <a:avLst/>
          </a:prstGeom>
          <a:noFill/>
        </p:spPr>
        <p:txBody>
          <a:bodyPr wrap="square" rtlCol="0">
            <a:spAutoFit/>
          </a:bodyPr>
          <a:lstStyle/>
          <a:p>
            <a:pPr algn="ctr"/>
            <a:r>
              <a:rPr lang="en-US" sz="2800" dirty="0" smtClean="0"/>
              <a:t>#4) Interactive Products Display Will Replace Images</a:t>
            </a:r>
            <a:br>
              <a:rPr lang="en-US" sz="2800" dirty="0" smtClean="0"/>
            </a:br>
            <a:endParaRPr lang="en-US" sz="2800" dirty="0"/>
          </a:p>
        </p:txBody>
      </p:sp>
      <p:pic>
        <p:nvPicPr>
          <p:cNvPr id="5" name="Picture 4" descr="images(8).jpg"/>
          <p:cNvPicPr>
            <a:picLocks noChangeAspect="1"/>
          </p:cNvPicPr>
          <p:nvPr/>
        </p:nvPicPr>
        <p:blipFill>
          <a:blip r:embed="rId5"/>
          <a:stretch>
            <a:fillRect/>
          </a:stretch>
        </p:blipFill>
        <p:spPr>
          <a:xfrm>
            <a:off x="3048000" y="4343400"/>
            <a:ext cx="3733800" cy="2209800"/>
          </a:xfrm>
          <a:prstGeom prst="rect">
            <a:avLst/>
          </a:prstGeom>
        </p:spPr>
      </p:pic>
    </p:spTree>
    <p:custDataLst>
      <p:tags r:id="rId1"/>
    </p:custDataLst>
  </p:cSld>
  <p:clrMapOvr>
    <a:masterClrMapping/>
  </p:clrMapOvr>
  <p:transition spd="slow" advClick="0" advTm="16178">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plus(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447800"/>
            <a:ext cx="8001000" cy="4343400"/>
          </a:xfrm>
        </p:spPr>
        <p:txBody>
          <a:bodyPr>
            <a:noAutofit/>
          </a:bodyPr>
          <a:lstStyle/>
          <a:p>
            <a:pPr algn="l" fontAlgn="t"/>
            <a:r>
              <a:rPr lang="en-US" sz="2500" dirty="0" smtClean="0"/>
              <a:t/>
            </a:r>
            <a:br>
              <a:rPr lang="en-US" sz="2500" dirty="0" smtClean="0"/>
            </a:br>
            <a:r>
              <a:rPr lang="en-US" sz="2500" b="1" dirty="0" smtClean="0"/>
              <a:t>Exclusive content</a:t>
            </a:r>
            <a:r>
              <a:rPr lang="en-US" sz="2500" dirty="0" smtClean="0"/>
              <a:t> will be the ruling factor in all ecommerce sites. Highly readable yet concise content will appeal to the short-attention spans of the visitors. Ecommerce website owners will dedicate teams to develop </a:t>
            </a:r>
            <a:r>
              <a:rPr lang="en-US" sz="2500" b="1" dirty="0" smtClean="0"/>
              <a:t>high-quality, eye-friendly content</a:t>
            </a:r>
            <a:r>
              <a:rPr lang="en-US" sz="2500" dirty="0" smtClean="0"/>
              <a:t> for enhanced user experience. Content which is </a:t>
            </a:r>
            <a:r>
              <a:rPr lang="en-US" sz="2500" b="1" dirty="0" smtClean="0"/>
              <a:t>to the point</a:t>
            </a:r>
            <a:r>
              <a:rPr lang="en-US" sz="2500" dirty="0" smtClean="0"/>
              <a:t> and is </a:t>
            </a:r>
            <a:r>
              <a:rPr lang="en-US" sz="2500" b="1" dirty="0" smtClean="0"/>
              <a:t>appealing </a:t>
            </a:r>
            <a:r>
              <a:rPr lang="en-US" sz="2500" dirty="0" smtClean="0"/>
              <a:t>will help websites in seeking </a:t>
            </a:r>
            <a:r>
              <a:rPr lang="en-US" sz="2500" b="1" dirty="0" smtClean="0"/>
              <a:t>higher Return on investment</a:t>
            </a:r>
            <a:r>
              <a:rPr lang="en-US" sz="2500" dirty="0" smtClean="0"/>
              <a:t>. </a:t>
            </a:r>
            <a:br>
              <a:rPr lang="en-US" sz="2500" dirty="0" smtClean="0"/>
            </a:br>
            <a:endParaRPr lang="en-US" sz="2500" dirty="0"/>
          </a:p>
        </p:txBody>
      </p:sp>
      <p:sp>
        <p:nvSpPr>
          <p:cNvPr id="3" name="TextBox 2"/>
          <p:cNvSpPr txBox="1"/>
          <p:nvPr/>
        </p:nvSpPr>
        <p:spPr>
          <a:xfrm>
            <a:off x="-304800" y="838200"/>
            <a:ext cx="7543800" cy="954107"/>
          </a:xfrm>
          <a:prstGeom prst="rect">
            <a:avLst/>
          </a:prstGeom>
          <a:noFill/>
        </p:spPr>
        <p:txBody>
          <a:bodyPr wrap="square" rtlCol="0">
            <a:spAutoFit/>
          </a:bodyPr>
          <a:lstStyle/>
          <a:p>
            <a:pPr algn="ctr"/>
            <a:r>
              <a:rPr lang="en-US" sz="2800" dirty="0" smtClean="0"/>
              <a:t>#5) Content Continues To Rule</a:t>
            </a:r>
            <a:br>
              <a:rPr lang="en-US" sz="2800" dirty="0" smtClean="0"/>
            </a:br>
            <a:endParaRPr lang="en-US" sz="2800" dirty="0"/>
          </a:p>
        </p:txBody>
      </p:sp>
      <p:pic>
        <p:nvPicPr>
          <p:cNvPr id="5" name="Picture 4" descr="images(2).jpg"/>
          <p:cNvPicPr>
            <a:picLocks noChangeAspect="1"/>
          </p:cNvPicPr>
          <p:nvPr/>
        </p:nvPicPr>
        <p:blipFill>
          <a:blip r:embed="rId4"/>
          <a:stretch>
            <a:fillRect/>
          </a:stretch>
        </p:blipFill>
        <p:spPr>
          <a:xfrm>
            <a:off x="7086600" y="304800"/>
            <a:ext cx="1771650" cy="1323975"/>
          </a:xfrm>
          <a:prstGeom prst="rect">
            <a:avLst/>
          </a:prstGeom>
        </p:spPr>
      </p:pic>
    </p:spTree>
    <p:custDataLst>
      <p:tags r:id="rId1"/>
    </p:custDataLst>
  </p:cSld>
  <p:clrMapOvr>
    <a:masterClrMapping/>
  </p:clrMapOvr>
  <p:transition spd="slow" advClick="0" advTm="17816">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Scale>
                                      <p:cBhvr>
                                        <p:cTn id="25"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5"/>
                                        </p:tgtEl>
                                        <p:attrNameLst>
                                          <p:attrName>ppt_x</p:attrName>
                                          <p:attrName>ppt_y</p:attrName>
                                        </p:attrNameLst>
                                      </p:cBhvr>
                                    </p:animMotion>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762000"/>
            <a:ext cx="8229600" cy="708528"/>
          </a:xfrm>
        </p:spPr>
        <p:txBody>
          <a:bodyPr>
            <a:normAutofit fontScale="90000"/>
          </a:bodyPr>
          <a:lstStyle/>
          <a:p>
            <a:pPr algn="ctr"/>
            <a:r>
              <a:rPr lang="en-US" dirty="0" smtClean="0">
                <a:latin typeface="Algerian" pitchFamily="82" charset="0"/>
              </a:rPr>
              <a:t> FUTURE TRENDS</a:t>
            </a:r>
            <a:endParaRPr lang="en-US" dirty="0">
              <a:latin typeface="Algerian" pitchFamily="82" charset="0"/>
            </a:endParaRPr>
          </a:p>
        </p:txBody>
      </p:sp>
      <p:graphicFrame>
        <p:nvGraphicFramePr>
          <p:cNvPr id="9" name="Content Placeholder 8"/>
          <p:cNvGraphicFramePr>
            <a:graphicFrameLocks noGrp="1"/>
          </p:cNvGraphicFramePr>
          <p:nvPr>
            <p:ph idx="1"/>
          </p:nvPr>
        </p:nvGraphicFramePr>
        <p:xfrm>
          <a:off x="457200" y="685800"/>
          <a:ext cx="8077200" cy="5943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descr="images(4).jpg"/>
          <p:cNvPicPr>
            <a:picLocks noChangeAspect="1"/>
          </p:cNvPicPr>
          <p:nvPr/>
        </p:nvPicPr>
        <p:blipFill>
          <a:blip r:embed="rId9"/>
          <a:stretch>
            <a:fillRect/>
          </a:stretch>
        </p:blipFill>
        <p:spPr>
          <a:xfrm>
            <a:off x="6934200" y="381000"/>
            <a:ext cx="1885950" cy="1600200"/>
          </a:xfrm>
          <a:prstGeom prst="rect">
            <a:avLst/>
          </a:prstGeom>
        </p:spPr>
      </p:pic>
    </p:spTree>
    <p:custDataLst>
      <p:tags r:id="rId1"/>
    </p:custDataLst>
  </p:cSld>
  <p:clrMapOvr>
    <a:masterClrMapping/>
  </p:clrMapOvr>
  <p:transition spd="slow" advClick="0" advTm="17145">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7458"/>
                                        </p:tgtEl>
                                        <p:attrNameLst>
                                          <p:attrName>style.visibility</p:attrName>
                                        </p:attrNameLst>
                                      </p:cBhvr>
                                      <p:to>
                                        <p:strVal val="visible"/>
                                      </p:to>
                                    </p:set>
                                    <p:anim calcmode="lin" valueType="num">
                                      <p:cBhvr additive="base">
                                        <p:cTn id="7" dur="2000" fill="hold"/>
                                        <p:tgtEl>
                                          <p:spTgt spid="147458"/>
                                        </p:tgtEl>
                                        <p:attrNameLst>
                                          <p:attrName>ppt_x</p:attrName>
                                        </p:attrNameLst>
                                      </p:cBhvr>
                                      <p:tavLst>
                                        <p:tav tm="0">
                                          <p:val>
                                            <p:strVal val="#ppt_x"/>
                                          </p:val>
                                        </p:tav>
                                        <p:tav tm="100000">
                                          <p:val>
                                            <p:strVal val="#ppt_x"/>
                                          </p:val>
                                        </p:tav>
                                      </p:tavLst>
                                    </p:anim>
                                    <p:anim calcmode="lin" valueType="num">
                                      <p:cBhvr additive="base">
                                        <p:cTn id="8" dur="2000" fill="hold"/>
                                        <p:tgtEl>
                                          <p:spTgt spid="147458"/>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4"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from="(-#ppt_w/2)" to="(#ppt_x)" calcmode="lin" valueType="num">
                                      <p:cBhvr>
                                        <p:cTn id="12" dur="600" fill="hold">
                                          <p:stCondLst>
                                            <p:cond delay="0"/>
                                          </p:stCondLst>
                                        </p:cTn>
                                        <p:tgtEl>
                                          <p:spTgt spid="9"/>
                                        </p:tgtEl>
                                        <p:attrNameLst>
                                          <p:attrName>ppt_x</p:attrName>
                                        </p:attrNameLst>
                                      </p:cBhvr>
                                    </p:anim>
                                    <p:anim from="0" to="-1.0" calcmode="lin" valueType="num">
                                      <p:cBhvr>
                                        <p:cTn id="13" dur="200" decel="50000" autoRev="1" fill="hold">
                                          <p:stCondLst>
                                            <p:cond delay="600"/>
                                          </p:stCondLst>
                                        </p:cTn>
                                        <p:tgtEl>
                                          <p:spTgt spid="9"/>
                                        </p:tgtEl>
                                        <p:attrNameLst>
                                          <p:attrName>xshear</p:attrName>
                                        </p:attrNameLst>
                                      </p:cBhvr>
                                    </p:anim>
                                    <p:animScale>
                                      <p:cBhvr>
                                        <p:cTn id="14" dur="200" decel="100000" autoRev="1" fill="hold">
                                          <p:stCondLst>
                                            <p:cond delay="600"/>
                                          </p:stCondLst>
                                        </p:cTn>
                                        <p:tgtEl>
                                          <p:spTgt spid="9"/>
                                        </p:tgtEl>
                                      </p:cBhvr>
                                      <p:from x="100000" y="100000"/>
                                      <p:to x="80000" y="100000"/>
                                    </p:animScale>
                                    <p:anim by="(#ppt_h/3+#ppt_w*0.1)" calcmode="lin" valueType="num">
                                      <p:cBhvr additive="sum">
                                        <p:cTn id="15" dur="200" decel="100000" autoRev="1" fill="hold">
                                          <p:stCondLst>
                                            <p:cond delay="600"/>
                                          </p:stCondLst>
                                        </p:cTn>
                                        <p:tgtEl>
                                          <p:spTgt spid="9"/>
                                        </p:tgtEl>
                                        <p:attrNameLst>
                                          <p:attrName>ppt_x</p:attrName>
                                        </p:attrNameLst>
                                      </p:cBhvr>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p:bldGraphic spid="9"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t>Conclusion</a:t>
            </a:r>
            <a:endParaRPr lang="en-US" b="1" dirty="0"/>
          </a:p>
        </p:txBody>
      </p:sp>
      <p:sp>
        <p:nvSpPr>
          <p:cNvPr id="5" name="TextBox 4"/>
          <p:cNvSpPr txBox="1"/>
          <p:nvPr/>
        </p:nvSpPr>
        <p:spPr>
          <a:xfrm>
            <a:off x="609600" y="1533465"/>
            <a:ext cx="6705600" cy="3477875"/>
          </a:xfrm>
          <a:prstGeom prst="rect">
            <a:avLst/>
          </a:prstGeom>
          <a:noFill/>
        </p:spPr>
        <p:txBody>
          <a:bodyPr wrap="square" rtlCol="0">
            <a:spAutoFit/>
          </a:bodyPr>
          <a:lstStyle/>
          <a:p>
            <a:r>
              <a:rPr lang="en-US" sz="2000" dirty="0" smtClean="0"/>
              <a:t>Constant innovation and customization of the web will continue to diversify trade. A recurrent trend, of which we will see more of in 2013 is that E-commerce will drive consumers heavily towards alternatives to the bricks-and-mortar retail. Online retailers will continue to offer a number of products and services with attractive buying schemes to attract online visitors. Customers, on the other hand, will enjoy increasing influence on brand decisions with more buying power than ever before.</a:t>
            </a:r>
          </a:p>
          <a:p>
            <a:endParaRPr lang="en-US" sz="2000" dirty="0"/>
          </a:p>
        </p:txBody>
      </p:sp>
      <p:pic>
        <p:nvPicPr>
          <p:cNvPr id="6" name="Picture 5" descr="images(1).jpg"/>
          <p:cNvPicPr>
            <a:picLocks noChangeAspect="1"/>
          </p:cNvPicPr>
          <p:nvPr/>
        </p:nvPicPr>
        <p:blipFill>
          <a:blip r:embed="rId5"/>
          <a:stretch>
            <a:fillRect/>
          </a:stretch>
        </p:blipFill>
        <p:spPr>
          <a:xfrm>
            <a:off x="3657600" y="4343400"/>
            <a:ext cx="2819400" cy="2438400"/>
          </a:xfrm>
          <a:prstGeom prst="rect">
            <a:avLst/>
          </a:prstGeom>
        </p:spPr>
      </p:pic>
    </p:spTree>
    <p:custDataLst>
      <p:tags r:id="rId1"/>
    </p:custDataLst>
  </p:cSld>
  <p:clrMapOvr>
    <a:masterClrMapping/>
  </p:clrMapOvr>
  <p:transition spd="slow" advClick="0" advTm="16661">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dissolv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BIBLIOGRAPHY</a:t>
            </a:r>
            <a:endParaRPr lang="en-US" dirty="0"/>
          </a:p>
        </p:txBody>
      </p:sp>
      <p:sp>
        <p:nvSpPr>
          <p:cNvPr id="5" name="TextBox 4"/>
          <p:cNvSpPr txBox="1"/>
          <p:nvPr/>
        </p:nvSpPr>
        <p:spPr>
          <a:xfrm>
            <a:off x="914400" y="2133600"/>
            <a:ext cx="6248400" cy="3139321"/>
          </a:xfrm>
          <a:prstGeom prst="rect">
            <a:avLst/>
          </a:prstGeom>
          <a:noFill/>
        </p:spPr>
        <p:txBody>
          <a:bodyPr wrap="square" rtlCol="0">
            <a:spAutoFit/>
          </a:bodyPr>
          <a:lstStyle/>
          <a:p>
            <a:r>
              <a:rPr lang="en-US" b="1" dirty="0" smtClean="0"/>
              <a:t>INTERNET :-</a:t>
            </a:r>
          </a:p>
          <a:p>
            <a:r>
              <a:rPr lang="en-US" b="1" dirty="0" smtClean="0">
                <a:solidFill>
                  <a:schemeClr val="accent5">
                    <a:lumMod val="60000"/>
                    <a:lumOff val="40000"/>
                  </a:schemeClr>
                </a:solidFill>
                <a:hlinkClick r:id="rId5"/>
              </a:rPr>
              <a:t>www.usabilitygeek.com</a:t>
            </a:r>
            <a:endParaRPr lang="en-US" b="1" dirty="0" smtClean="0">
              <a:solidFill>
                <a:schemeClr val="accent5">
                  <a:lumMod val="60000"/>
                  <a:lumOff val="40000"/>
                </a:schemeClr>
              </a:solidFill>
            </a:endParaRPr>
          </a:p>
          <a:p>
            <a:r>
              <a:rPr lang="en-US" b="1" dirty="0" smtClean="0">
                <a:solidFill>
                  <a:schemeClr val="accent5">
                    <a:lumMod val="60000"/>
                    <a:lumOff val="40000"/>
                  </a:schemeClr>
                </a:solidFill>
                <a:hlinkClick r:id="rId6"/>
              </a:rPr>
              <a:t>www.ecommerceworld.com</a:t>
            </a:r>
            <a:endParaRPr lang="en-US" b="1" dirty="0" smtClean="0">
              <a:solidFill>
                <a:schemeClr val="accent5">
                  <a:lumMod val="60000"/>
                  <a:lumOff val="40000"/>
                </a:schemeClr>
              </a:solidFill>
            </a:endParaRPr>
          </a:p>
          <a:p>
            <a:r>
              <a:rPr lang="en-US" b="1" dirty="0" smtClean="0">
                <a:solidFill>
                  <a:schemeClr val="accent5">
                    <a:lumMod val="60000"/>
                    <a:lumOff val="40000"/>
                  </a:schemeClr>
                </a:solidFill>
                <a:hlinkClick r:id="rId7"/>
              </a:rPr>
              <a:t>www.knowbussiness.net</a:t>
            </a:r>
            <a:endParaRPr lang="en-US" b="1" dirty="0" smtClean="0">
              <a:solidFill>
                <a:schemeClr val="accent5">
                  <a:lumMod val="60000"/>
                  <a:lumOff val="40000"/>
                </a:schemeClr>
              </a:solidFill>
            </a:endParaRPr>
          </a:p>
          <a:p>
            <a:endParaRPr lang="en-US" b="1" dirty="0" smtClean="0"/>
          </a:p>
          <a:p>
            <a:r>
              <a:rPr lang="en-US" b="1" dirty="0" smtClean="0"/>
              <a:t>And </a:t>
            </a:r>
          </a:p>
          <a:p>
            <a:endParaRPr lang="en-US" b="1" dirty="0" smtClean="0"/>
          </a:p>
          <a:p>
            <a:r>
              <a:rPr lang="en-US" b="1" dirty="0" smtClean="0">
                <a:solidFill>
                  <a:schemeClr val="accent5">
                    <a:lumMod val="60000"/>
                    <a:lumOff val="40000"/>
                  </a:schemeClr>
                </a:solidFill>
              </a:rPr>
              <a:t>Personal interaction with the owner of NEOLITE OPTICS,KANDIVALI (w). On his view on the idea of E-commerce.</a:t>
            </a:r>
          </a:p>
          <a:p>
            <a:endParaRPr lang="en-US" b="1" dirty="0">
              <a:solidFill>
                <a:schemeClr val="accent6">
                  <a:lumMod val="50000"/>
                </a:schemeClr>
              </a:solidFill>
            </a:endParaRPr>
          </a:p>
        </p:txBody>
      </p:sp>
    </p:spTree>
    <p:custDataLst>
      <p:tags r:id="rId1"/>
    </p:custDataLst>
  </p:cSld>
  <p:clrMapOvr>
    <a:masterClrMapping/>
  </p:clrMapOvr>
  <p:transition spd="slow" advClick="0" advTm="7550">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nodeType="clickEffect">
                                  <p:stCondLst>
                                    <p:cond delay="0"/>
                                  </p:stCondLst>
                                  <p:iterate type="lt">
                                    <p:tmPct val="10000"/>
                                  </p:iterate>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5">
                                            <p:txEl>
                                              <p:pRg st="0" end="0"/>
                                            </p:txEl>
                                          </p:spTgt>
                                        </p:tgtEl>
                                      </p:cBhvr>
                                    </p:animEffect>
                                  </p:childTnLst>
                                </p:cTn>
                              </p:par>
                              <p:par>
                                <p:cTn id="19" presetID="41" presetClass="entr" presetSubtype="0" fill="hold" nodeType="withEffect">
                                  <p:stCondLst>
                                    <p:cond delay="0"/>
                                  </p:stCondLst>
                                  <p:iterate type="lt">
                                    <p:tmPct val="10000"/>
                                  </p:iterate>
                                  <p:childTnLst>
                                    <p:set>
                                      <p:cBhvr>
                                        <p:cTn id="20" dur="1" fill="hold">
                                          <p:stCondLst>
                                            <p:cond delay="0"/>
                                          </p:stCondLst>
                                        </p:cTn>
                                        <p:tgtEl>
                                          <p:spTgt spid="5">
                                            <p:txEl>
                                              <p:pRg st="1" end="1"/>
                                            </p:txEl>
                                          </p:spTgt>
                                        </p:tgtEl>
                                        <p:attrNameLst>
                                          <p:attrName>style.visibility</p:attrName>
                                        </p:attrNameLst>
                                      </p:cBhvr>
                                      <p:to>
                                        <p:strVal val="visible"/>
                                      </p:to>
                                    </p:set>
                                    <p:anim calcmode="lin" valueType="num">
                                      <p:cBhvr>
                                        <p:cTn id="21" dur="500" fill="hold"/>
                                        <p:tgtEl>
                                          <p:spTgt spid="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5">
                                            <p:txEl>
                                              <p:pRg st="1" end="1"/>
                                            </p:txEl>
                                          </p:spTgt>
                                        </p:tgtEl>
                                        <p:attrNameLst>
                                          <p:attrName>ppt_y</p:attrName>
                                        </p:attrNameLst>
                                      </p:cBhvr>
                                      <p:tavLst>
                                        <p:tav tm="0">
                                          <p:val>
                                            <p:strVal val="#ppt_y"/>
                                          </p:val>
                                        </p:tav>
                                        <p:tav tm="100000">
                                          <p:val>
                                            <p:strVal val="#ppt_y"/>
                                          </p:val>
                                        </p:tav>
                                      </p:tavLst>
                                    </p:anim>
                                    <p:anim calcmode="lin" valueType="num">
                                      <p:cBhvr>
                                        <p:cTn id="23" dur="500" fill="hold"/>
                                        <p:tgtEl>
                                          <p:spTgt spid="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5">
                                            <p:txEl>
                                              <p:pRg st="1" end="1"/>
                                            </p:txEl>
                                          </p:spTgt>
                                        </p:tgtEl>
                                      </p:cBhvr>
                                    </p:animEffect>
                                  </p:childTnLst>
                                </p:cTn>
                              </p:par>
                              <p:par>
                                <p:cTn id="26" presetID="41" presetClass="entr" presetSubtype="0" fill="hold" nodeType="withEffect">
                                  <p:stCondLst>
                                    <p:cond delay="0"/>
                                  </p:stCondLst>
                                  <p:iterate type="lt">
                                    <p:tmPct val="10000"/>
                                  </p:iterate>
                                  <p:childTnLst>
                                    <p:set>
                                      <p:cBhvr>
                                        <p:cTn id="27" dur="1" fill="hold">
                                          <p:stCondLst>
                                            <p:cond delay="0"/>
                                          </p:stCondLst>
                                        </p:cTn>
                                        <p:tgtEl>
                                          <p:spTgt spid="5">
                                            <p:txEl>
                                              <p:pRg st="2" end="2"/>
                                            </p:txEl>
                                          </p:spTgt>
                                        </p:tgtEl>
                                        <p:attrNameLst>
                                          <p:attrName>style.visibility</p:attrName>
                                        </p:attrNameLst>
                                      </p:cBhvr>
                                      <p:to>
                                        <p:strVal val="visible"/>
                                      </p:to>
                                    </p:set>
                                    <p:anim calcmode="lin" valueType="num">
                                      <p:cBhvr>
                                        <p:cTn id="28" dur="500" fill="hold"/>
                                        <p:tgtEl>
                                          <p:spTgt spid="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5">
                                            <p:txEl>
                                              <p:pRg st="2" end="2"/>
                                            </p:txEl>
                                          </p:spTgt>
                                        </p:tgtEl>
                                        <p:attrNameLst>
                                          <p:attrName>ppt_y</p:attrName>
                                        </p:attrNameLst>
                                      </p:cBhvr>
                                      <p:tavLst>
                                        <p:tav tm="0">
                                          <p:val>
                                            <p:strVal val="#ppt_y"/>
                                          </p:val>
                                        </p:tav>
                                        <p:tav tm="100000">
                                          <p:val>
                                            <p:strVal val="#ppt_y"/>
                                          </p:val>
                                        </p:tav>
                                      </p:tavLst>
                                    </p:anim>
                                    <p:anim calcmode="lin" valueType="num">
                                      <p:cBhvr>
                                        <p:cTn id="30" dur="500" fill="hold"/>
                                        <p:tgtEl>
                                          <p:spTgt spid="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5">
                                            <p:txEl>
                                              <p:pRg st="2" end="2"/>
                                            </p:txEl>
                                          </p:spTgt>
                                        </p:tgtEl>
                                      </p:cBhvr>
                                    </p:animEffect>
                                  </p:childTnLst>
                                </p:cTn>
                              </p:par>
                              <p:par>
                                <p:cTn id="33" presetID="41" presetClass="entr" presetSubtype="0" fill="hold" nodeType="withEffect">
                                  <p:stCondLst>
                                    <p:cond delay="0"/>
                                  </p:stCondLst>
                                  <p:iterate type="lt">
                                    <p:tmPct val="10000"/>
                                  </p:iterate>
                                  <p:childTnLst>
                                    <p:set>
                                      <p:cBhvr>
                                        <p:cTn id="34" dur="1" fill="hold">
                                          <p:stCondLst>
                                            <p:cond delay="0"/>
                                          </p:stCondLst>
                                        </p:cTn>
                                        <p:tgtEl>
                                          <p:spTgt spid="5">
                                            <p:txEl>
                                              <p:pRg st="3" end="3"/>
                                            </p:txEl>
                                          </p:spTgt>
                                        </p:tgtEl>
                                        <p:attrNameLst>
                                          <p:attrName>style.visibility</p:attrName>
                                        </p:attrNameLst>
                                      </p:cBhvr>
                                      <p:to>
                                        <p:strVal val="visible"/>
                                      </p:to>
                                    </p:set>
                                    <p:anim calcmode="lin" valueType="num">
                                      <p:cBhvr>
                                        <p:cTn id="35" dur="500" fill="hold"/>
                                        <p:tgtEl>
                                          <p:spTgt spid="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5">
                                            <p:txEl>
                                              <p:pRg st="3" end="3"/>
                                            </p:txEl>
                                          </p:spTgt>
                                        </p:tgtEl>
                                        <p:attrNameLst>
                                          <p:attrName>ppt_y</p:attrName>
                                        </p:attrNameLst>
                                      </p:cBhvr>
                                      <p:tavLst>
                                        <p:tav tm="0">
                                          <p:val>
                                            <p:strVal val="#ppt_y"/>
                                          </p:val>
                                        </p:tav>
                                        <p:tav tm="100000">
                                          <p:val>
                                            <p:strVal val="#ppt_y"/>
                                          </p:val>
                                        </p:tav>
                                      </p:tavLst>
                                    </p:anim>
                                    <p:anim calcmode="lin" valueType="num">
                                      <p:cBhvr>
                                        <p:cTn id="37" dur="500" fill="hold"/>
                                        <p:tgtEl>
                                          <p:spTgt spid="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5">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1" presetClass="entr" presetSubtype="0" fill="hold" nodeType="clickEffect">
                                  <p:stCondLst>
                                    <p:cond delay="0"/>
                                  </p:stCondLst>
                                  <p:iterate type="lt">
                                    <p:tmPct val="10000"/>
                                  </p:iterate>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p:cTn id="44" dur="500" fill="hold"/>
                                        <p:tgtEl>
                                          <p:spTgt spid="5">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5">
                                            <p:txEl>
                                              <p:pRg st="5" end="5"/>
                                            </p:txEl>
                                          </p:spTgt>
                                        </p:tgtEl>
                                        <p:attrNameLst>
                                          <p:attrName>ppt_y</p:attrName>
                                        </p:attrNameLst>
                                      </p:cBhvr>
                                      <p:tavLst>
                                        <p:tav tm="0">
                                          <p:val>
                                            <p:strVal val="#ppt_y"/>
                                          </p:val>
                                        </p:tav>
                                        <p:tav tm="100000">
                                          <p:val>
                                            <p:strVal val="#ppt_y"/>
                                          </p:val>
                                        </p:tav>
                                      </p:tavLst>
                                    </p:anim>
                                    <p:anim calcmode="lin" valueType="num">
                                      <p:cBhvr>
                                        <p:cTn id="46" dur="500" fill="hold"/>
                                        <p:tgtEl>
                                          <p:spTgt spid="5">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5">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5">
                                            <p:txEl>
                                              <p:pRg st="5" end="5"/>
                                            </p:txEl>
                                          </p:spTgt>
                                        </p:tgtEl>
                                      </p:cBhvr>
                                    </p:animEffect>
                                  </p:childTnLst>
                                </p:cTn>
                              </p:par>
                              <p:par>
                                <p:cTn id="49" presetID="41" presetClass="entr" presetSubtype="0" fill="hold" nodeType="withEffect">
                                  <p:stCondLst>
                                    <p:cond delay="0"/>
                                  </p:stCondLst>
                                  <p:iterate type="lt">
                                    <p:tmPct val="10000"/>
                                  </p:iterate>
                                  <p:childTnLst>
                                    <p:set>
                                      <p:cBhvr>
                                        <p:cTn id="50" dur="1" fill="hold">
                                          <p:stCondLst>
                                            <p:cond delay="0"/>
                                          </p:stCondLst>
                                        </p:cTn>
                                        <p:tgtEl>
                                          <p:spTgt spid="5">
                                            <p:txEl>
                                              <p:pRg st="7" end="7"/>
                                            </p:txEl>
                                          </p:spTgt>
                                        </p:tgtEl>
                                        <p:attrNameLst>
                                          <p:attrName>style.visibility</p:attrName>
                                        </p:attrNameLst>
                                      </p:cBhvr>
                                      <p:to>
                                        <p:strVal val="visible"/>
                                      </p:to>
                                    </p:set>
                                    <p:anim calcmode="lin" valueType="num">
                                      <p:cBhvr>
                                        <p:cTn id="51" dur="500" fill="hold"/>
                                        <p:tgtEl>
                                          <p:spTgt spid="5">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5">
                                            <p:txEl>
                                              <p:pRg st="7" end="7"/>
                                            </p:txEl>
                                          </p:spTgt>
                                        </p:tgtEl>
                                        <p:attrNameLst>
                                          <p:attrName>ppt_y</p:attrName>
                                        </p:attrNameLst>
                                      </p:cBhvr>
                                      <p:tavLst>
                                        <p:tav tm="0">
                                          <p:val>
                                            <p:strVal val="#ppt_y"/>
                                          </p:val>
                                        </p:tav>
                                        <p:tav tm="100000">
                                          <p:val>
                                            <p:strVal val="#ppt_y"/>
                                          </p:val>
                                        </p:tav>
                                      </p:tavLst>
                                    </p:anim>
                                    <p:anim calcmode="lin" valueType="num">
                                      <p:cBhvr>
                                        <p:cTn id="53" dur="500" fill="hold"/>
                                        <p:tgtEl>
                                          <p:spTgt spid="5">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5">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0091152">
            <a:off x="690724" y="1890726"/>
            <a:ext cx="7697107" cy="3046988"/>
          </a:xfrm>
          <a:prstGeom prst="rect">
            <a:avLst/>
          </a:prstGeom>
          <a:no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
              <a:defRPr/>
            </a:pPr>
            <a:r>
              <a:rPr lang="en-US" sz="9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p>
          <a:p>
            <a:pPr algn="just">
              <a:defRPr/>
            </a:pPr>
            <a:endParaRPr lang="en-US" sz="9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38913" name="Picture 1" descr="C:\Program Files\Microsoft Office\MEDIA\CAGCAT10\j0284916.jpg"/>
          <p:cNvPicPr>
            <a:picLocks noChangeAspect="1" noChangeArrowheads="1"/>
          </p:cNvPicPr>
          <p:nvPr/>
        </p:nvPicPr>
        <p:blipFill>
          <a:blip r:embed="rId4" cstate="print"/>
          <a:srcRect/>
          <a:stretch>
            <a:fillRect/>
          </a:stretch>
        </p:blipFill>
        <p:spPr bwMode="auto">
          <a:xfrm>
            <a:off x="5181600" y="4267200"/>
            <a:ext cx="3657600" cy="2420112"/>
          </a:xfrm>
          <a:prstGeom prst="rect">
            <a:avLst/>
          </a:prstGeom>
          <a:noFill/>
        </p:spPr>
      </p:pic>
    </p:spTree>
    <p:custDataLst>
      <p:tags r:id="rId1"/>
    </p:custDataLst>
  </p:cSld>
  <p:clrMapOvr>
    <a:masterClrMapping/>
  </p:clrMapOvr>
  <p:transition spd="slow" advTm="6754">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38913"/>
                                        </p:tgtEl>
                                        <p:attrNameLst>
                                          <p:attrName>style.visibility</p:attrName>
                                        </p:attrNameLst>
                                      </p:cBhvr>
                                      <p:to>
                                        <p:strVal val="visible"/>
                                      </p:to>
                                    </p:set>
                                    <p:animEffect transition="in" filter="fade">
                                      <p:cBhvr>
                                        <p:cTn id="7" dur="770" decel="100000"/>
                                        <p:tgtEl>
                                          <p:spTgt spid="38913"/>
                                        </p:tgtEl>
                                      </p:cBhvr>
                                    </p:animEffect>
                                    <p:animScale>
                                      <p:cBhvr>
                                        <p:cTn id="8" dur="770" decel="100000"/>
                                        <p:tgtEl>
                                          <p:spTgt spid="38913"/>
                                        </p:tgtEl>
                                      </p:cBhvr>
                                      <p:from x="10000" y="10000"/>
                                      <p:to x="200000" y="450000"/>
                                    </p:animScale>
                                    <p:animScale>
                                      <p:cBhvr>
                                        <p:cTn id="9" dur="1230" accel="100000" fill="hold">
                                          <p:stCondLst>
                                            <p:cond delay="770"/>
                                          </p:stCondLst>
                                        </p:cTn>
                                        <p:tgtEl>
                                          <p:spTgt spid="38913"/>
                                        </p:tgtEl>
                                      </p:cBhvr>
                                      <p:from x="200000" y="450000"/>
                                      <p:to x="100000" y="100000"/>
                                    </p:animScale>
                                    <p:set>
                                      <p:cBhvr>
                                        <p:cTn id="10" dur="770" fill="hold"/>
                                        <p:tgtEl>
                                          <p:spTgt spid="38913"/>
                                        </p:tgtEl>
                                        <p:attrNameLst>
                                          <p:attrName>ppt_x</p:attrName>
                                        </p:attrNameLst>
                                      </p:cBhvr>
                                      <p:to>
                                        <p:strVal val="(0.5)"/>
                                      </p:to>
                                    </p:set>
                                    <p:anim from="(0.5)" to="(#ppt_x)" calcmode="lin" valueType="num">
                                      <p:cBhvr>
                                        <p:cTn id="11" dur="1230" accel="100000" fill="hold">
                                          <p:stCondLst>
                                            <p:cond delay="770"/>
                                          </p:stCondLst>
                                        </p:cTn>
                                        <p:tgtEl>
                                          <p:spTgt spid="38913"/>
                                        </p:tgtEl>
                                        <p:attrNameLst>
                                          <p:attrName>ppt_x</p:attrName>
                                        </p:attrNameLst>
                                      </p:cBhvr>
                                    </p:anim>
                                    <p:set>
                                      <p:cBhvr>
                                        <p:cTn id="12" dur="770" fill="hold"/>
                                        <p:tgtEl>
                                          <p:spTgt spid="38913"/>
                                        </p:tgtEl>
                                        <p:attrNameLst>
                                          <p:attrName>ppt_y</p:attrName>
                                        </p:attrNameLst>
                                      </p:cBhvr>
                                      <p:to>
                                        <p:strVal val="(#ppt_y+0.4)"/>
                                      </p:to>
                                    </p:set>
                                    <p:anim from="(#ppt_y+0.4)" to="(#ppt_y)" calcmode="lin" valueType="num">
                                      <p:cBhvr>
                                        <p:cTn id="13" dur="1230" accel="100000" fill="hold">
                                          <p:stCondLst>
                                            <p:cond delay="770"/>
                                          </p:stCondLst>
                                        </p:cTn>
                                        <p:tgtEl>
                                          <p:spTgt spid="3891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38" presetClass="entr" presetSubtype="0" accel="50000" fill="hold" grpId="1" nodeType="clickEffect">
                                  <p:stCondLst>
                                    <p:cond delay="0"/>
                                  </p:stCondLst>
                                  <p:iterate type="lt">
                                    <p:tmPct val="50000"/>
                                  </p:iterate>
                                  <p:childTnLst>
                                    <p:set>
                                      <p:cBhvr>
                                        <p:cTn id="17" dur="1" fill="hold">
                                          <p:stCondLst>
                                            <p:cond delay="0"/>
                                          </p:stCondLst>
                                        </p:cTn>
                                        <p:tgtEl>
                                          <p:spTgt spid="4"/>
                                        </p:tgtEl>
                                        <p:attrNameLst>
                                          <p:attrName>style.visibility</p:attrName>
                                        </p:attrNameLst>
                                      </p:cBhvr>
                                      <p:to>
                                        <p:strVal val="visible"/>
                                      </p:to>
                                    </p:set>
                                    <p:set>
                                      <p:cBhvr>
                                        <p:cTn id="18" dur="455" fill="hold">
                                          <p:stCondLst>
                                            <p:cond delay="0"/>
                                          </p:stCondLst>
                                        </p:cTn>
                                        <p:tgtEl>
                                          <p:spTgt spid="4"/>
                                        </p:tgtEl>
                                        <p:attrNameLst>
                                          <p:attrName>style.rotation</p:attrName>
                                        </p:attrNameLst>
                                      </p:cBhvr>
                                      <p:to>
                                        <p:strVal val="-45.0"/>
                                      </p:to>
                                    </p:set>
                                    <p:anim calcmode="lin" valueType="num">
                                      <p:cBhvr>
                                        <p:cTn id="19"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20"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21"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22"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762000"/>
            <a:ext cx="8229600" cy="770084"/>
          </a:xfrm>
        </p:spPr>
        <p:txBody>
          <a:bodyPr>
            <a:normAutofit fontScale="90000"/>
          </a:bodyPr>
          <a:lstStyle/>
          <a:p>
            <a:pPr algn="ctr"/>
            <a:r>
              <a:rPr lang="en-US" dirty="0" smtClean="0"/>
              <a:t>GROUP </a:t>
            </a:r>
            <a:r>
              <a:rPr lang="en-US" sz="4400" dirty="0" smtClean="0"/>
              <a:t>MEMBERS</a:t>
            </a:r>
            <a:endParaRPr lang="en-US" dirty="0"/>
          </a:p>
        </p:txBody>
      </p:sp>
      <p:sp>
        <p:nvSpPr>
          <p:cNvPr id="6" name="Content Placeholder 5"/>
          <p:cNvSpPr>
            <a:spLocks noGrp="1"/>
          </p:cNvSpPr>
          <p:nvPr>
            <p:ph idx="1"/>
          </p:nvPr>
        </p:nvSpPr>
        <p:spPr>
          <a:xfrm>
            <a:off x="381000" y="990600"/>
            <a:ext cx="8229600" cy="5410200"/>
          </a:xfrm>
        </p:spPr>
        <p:txBody>
          <a:bodyPr>
            <a:normAutofit fontScale="70000" lnSpcReduction="20000"/>
          </a:bodyPr>
          <a:lstStyle/>
          <a:p>
            <a:pPr>
              <a:tabLst>
                <a:tab pos="4852988" algn="l"/>
              </a:tabLst>
            </a:pPr>
            <a:endParaRPr lang="en-US" dirty="0" smtClean="0"/>
          </a:p>
          <a:p>
            <a:pPr>
              <a:tabLst>
                <a:tab pos="4852988" algn="l"/>
              </a:tabLst>
            </a:pPr>
            <a:endParaRPr lang="en-US" dirty="0" smtClean="0"/>
          </a:p>
          <a:p>
            <a:pPr>
              <a:tabLst>
                <a:tab pos="4852988" algn="l"/>
              </a:tabLst>
            </a:pPr>
            <a:endParaRPr lang="en-US" dirty="0" smtClean="0"/>
          </a:p>
          <a:p>
            <a:pPr>
              <a:tabLst>
                <a:tab pos="4852988" algn="l"/>
              </a:tabLst>
            </a:pPr>
            <a:r>
              <a:rPr lang="en-US" dirty="0" smtClean="0">
                <a:solidFill>
                  <a:schemeClr val="bg1"/>
                </a:solidFill>
              </a:rPr>
              <a:t>CENTER</a:t>
            </a:r>
            <a:r>
              <a:rPr lang="en-US" dirty="0" smtClean="0"/>
              <a:t> :                                        THAKUR HOUSE</a:t>
            </a:r>
          </a:p>
          <a:p>
            <a:pPr>
              <a:tabLst>
                <a:tab pos="4852988" algn="l"/>
              </a:tabLst>
            </a:pPr>
            <a:r>
              <a:rPr lang="en-US" dirty="0" smtClean="0">
                <a:solidFill>
                  <a:schemeClr val="bg1"/>
                </a:solidFill>
              </a:rPr>
              <a:t>TIMINGS</a:t>
            </a:r>
            <a:r>
              <a:rPr lang="en-US" dirty="0" smtClean="0"/>
              <a:t> :                                        12.30 PM TO 4.30 PM</a:t>
            </a:r>
          </a:p>
          <a:p>
            <a:pPr>
              <a:tabLst>
                <a:tab pos="4852988" algn="l"/>
              </a:tabLst>
            </a:pPr>
            <a:r>
              <a:rPr lang="en-US" dirty="0" smtClean="0">
                <a:solidFill>
                  <a:schemeClr val="bg1"/>
                </a:solidFill>
              </a:rPr>
              <a:t>DATE OF COMMENCEMENT</a:t>
            </a:r>
            <a:r>
              <a:rPr lang="en-US" dirty="0" smtClean="0"/>
              <a:t> :       24</a:t>
            </a:r>
            <a:r>
              <a:rPr lang="en-US" baseline="30000" dirty="0" smtClean="0"/>
              <a:t>TH</a:t>
            </a:r>
            <a:r>
              <a:rPr lang="en-US" dirty="0" smtClean="0"/>
              <a:t> JUNE,2013.</a:t>
            </a:r>
          </a:p>
          <a:p>
            <a:pPr>
              <a:tabLst>
                <a:tab pos="4852988" algn="l"/>
              </a:tabLst>
            </a:pPr>
            <a:endParaRPr lang="en-US" dirty="0" smtClean="0"/>
          </a:p>
          <a:p>
            <a:pPr>
              <a:tabLst>
                <a:tab pos="4852988" algn="l"/>
              </a:tabLst>
            </a:pPr>
            <a:endParaRPr lang="en-US" dirty="0" smtClean="0"/>
          </a:p>
          <a:p>
            <a:pPr>
              <a:tabLst>
                <a:tab pos="4852988" algn="l"/>
              </a:tabLst>
            </a:pPr>
            <a:r>
              <a:rPr lang="en-US" sz="4000" dirty="0" smtClean="0">
                <a:solidFill>
                  <a:schemeClr val="bg1">
                    <a:lumMod val="95000"/>
                    <a:lumOff val="5000"/>
                  </a:schemeClr>
                </a:solidFill>
              </a:rPr>
              <a:t>Group Members :-</a:t>
            </a:r>
          </a:p>
          <a:p>
            <a:pPr>
              <a:tabLst>
                <a:tab pos="4852988" algn="l"/>
              </a:tabLst>
            </a:pPr>
            <a:endParaRPr lang="en-US" dirty="0" smtClean="0"/>
          </a:p>
          <a:p>
            <a:pPr>
              <a:tabLst>
                <a:tab pos="4852988" algn="l"/>
              </a:tabLst>
            </a:pPr>
            <a:r>
              <a:rPr lang="en-US" u="sng" dirty="0" smtClean="0">
                <a:solidFill>
                  <a:srgbClr val="002060"/>
                </a:solidFill>
              </a:rPr>
              <a:t>HARDIK PAREKH</a:t>
            </a:r>
            <a:r>
              <a:rPr lang="en-US" dirty="0" smtClean="0"/>
              <a:t>	</a:t>
            </a:r>
            <a:r>
              <a:rPr lang="en-US" dirty="0" smtClean="0">
                <a:solidFill>
                  <a:srgbClr val="002060"/>
                </a:solidFill>
              </a:rPr>
              <a:t>WRO </a:t>
            </a:r>
            <a:r>
              <a:rPr lang="en-US" dirty="0" smtClean="0">
                <a:solidFill>
                  <a:srgbClr val="002060"/>
                </a:solidFill>
              </a:rPr>
              <a:t>0427****</a:t>
            </a:r>
            <a:endParaRPr lang="en-US" dirty="0" smtClean="0">
              <a:solidFill>
                <a:srgbClr val="002060"/>
              </a:solidFill>
            </a:endParaRPr>
          </a:p>
          <a:p>
            <a:pPr>
              <a:buNone/>
              <a:tabLst>
                <a:tab pos="4852988" algn="l"/>
              </a:tabLst>
            </a:pPr>
            <a:r>
              <a:rPr lang="en-US" dirty="0" smtClean="0"/>
              <a:t>    CONTACT NO :-                                    9**********</a:t>
            </a:r>
          </a:p>
          <a:p>
            <a:pPr>
              <a:buNone/>
              <a:tabLst>
                <a:tab pos="4852988" algn="l"/>
              </a:tabLst>
            </a:pPr>
            <a:endParaRPr lang="en-US" dirty="0" smtClean="0"/>
          </a:p>
          <a:p>
            <a:pPr algn="ctr">
              <a:buNone/>
              <a:tabLst>
                <a:tab pos="4852988" algn="l"/>
              </a:tabLst>
            </a:pPr>
            <a:r>
              <a:rPr lang="en-US" dirty="0" smtClean="0"/>
              <a:t>&amp;</a:t>
            </a:r>
          </a:p>
          <a:p>
            <a:pPr>
              <a:tabLst>
                <a:tab pos="4852988" algn="l"/>
              </a:tabLst>
            </a:pPr>
            <a:endParaRPr lang="en-US" dirty="0" smtClean="0"/>
          </a:p>
          <a:p>
            <a:pPr>
              <a:tabLst>
                <a:tab pos="4852988" algn="l"/>
              </a:tabLst>
            </a:pPr>
            <a:r>
              <a:rPr lang="en-US" u="sng" dirty="0" smtClean="0">
                <a:solidFill>
                  <a:srgbClr val="002060"/>
                </a:solidFill>
              </a:rPr>
              <a:t>BHAVYA SANGHVI</a:t>
            </a:r>
            <a:r>
              <a:rPr lang="en-US" dirty="0" smtClean="0"/>
              <a:t>	</a:t>
            </a:r>
            <a:r>
              <a:rPr lang="en-US" smtClean="0">
                <a:solidFill>
                  <a:srgbClr val="002060"/>
                </a:solidFill>
              </a:rPr>
              <a:t>WRO </a:t>
            </a:r>
            <a:r>
              <a:rPr lang="en-US" smtClean="0">
                <a:solidFill>
                  <a:srgbClr val="002060"/>
                </a:solidFill>
              </a:rPr>
              <a:t>045****</a:t>
            </a:r>
            <a:r>
              <a:rPr lang="en-US" smtClean="0"/>
              <a:t>    </a:t>
            </a:r>
            <a:r>
              <a:rPr lang="en-US" dirty="0" smtClean="0"/>
              <a:t>CONTACT NO :-                                    9***********</a:t>
            </a:r>
          </a:p>
          <a:p>
            <a:pPr>
              <a:buNone/>
              <a:tabLst>
                <a:tab pos="4852988" algn="l"/>
              </a:tabLst>
            </a:pPr>
            <a:r>
              <a:rPr lang="en-US" dirty="0" smtClean="0"/>
              <a:t>      (Group Leader)    </a:t>
            </a:r>
          </a:p>
          <a:p>
            <a:pPr>
              <a:buNone/>
              <a:tabLst>
                <a:tab pos="4852988" algn="l"/>
              </a:tabLst>
            </a:pPr>
            <a:endParaRPr lang="en-US" dirty="0"/>
          </a:p>
        </p:txBody>
      </p:sp>
    </p:spTree>
    <p:custDataLst>
      <p:tags r:id="rId1"/>
    </p:custDataLst>
  </p:cSld>
  <p:clrMapOvr>
    <a:masterClrMapping/>
  </p:clrMapOvr>
  <p:transition spd="slow" advTm="11294">
    <p:plus/>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checkerboard(across)">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checkerboard(across)">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checkerboard(across)">
                                      <p:cBhvr>
                                        <p:cTn id="17" dur="500"/>
                                        <p:tgtEl>
                                          <p:spTgt spid="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 calcmode="lin" valueType="num">
                                      <p:cBhvr>
                                        <p:cTn id="22" dur="2000" fill="hold"/>
                                        <p:tgtEl>
                                          <p:spTgt spid="6">
                                            <p:txEl>
                                              <p:pRg st="8" end="8"/>
                                            </p:txEl>
                                          </p:spTgt>
                                        </p:tgtEl>
                                        <p:attrNameLst>
                                          <p:attrName>ppt_w</p:attrName>
                                        </p:attrNameLst>
                                      </p:cBhvr>
                                      <p:tavLst>
                                        <p:tav tm="0">
                                          <p:val>
                                            <p:fltVal val="0"/>
                                          </p:val>
                                        </p:tav>
                                        <p:tav tm="100000">
                                          <p:val>
                                            <p:strVal val="#ppt_w"/>
                                          </p:val>
                                        </p:tav>
                                      </p:tavLst>
                                    </p:anim>
                                    <p:anim calcmode="lin" valueType="num">
                                      <p:cBhvr>
                                        <p:cTn id="23" dur="20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24" dur="2000"/>
                                        <p:tgtEl>
                                          <p:spTgt spid="6">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anim calcmode="lin" valueType="num">
                                      <p:cBhvr>
                                        <p:cTn id="29" dur="1000" fill="hold"/>
                                        <p:tgtEl>
                                          <p:spTgt spid="6">
                                            <p:txEl>
                                              <p:pRg st="10" end="10"/>
                                            </p:txEl>
                                          </p:spTgt>
                                        </p:tgtEl>
                                        <p:attrNameLst>
                                          <p:attrName>ppt_w</p:attrName>
                                        </p:attrNameLst>
                                      </p:cBhvr>
                                      <p:tavLst>
                                        <p:tav tm="0">
                                          <p:val>
                                            <p:strVal val="#ppt_w*0.70"/>
                                          </p:val>
                                        </p:tav>
                                        <p:tav tm="100000">
                                          <p:val>
                                            <p:strVal val="#ppt_w"/>
                                          </p:val>
                                        </p:tav>
                                      </p:tavLst>
                                    </p:anim>
                                    <p:anim calcmode="lin" valueType="num">
                                      <p:cBhvr>
                                        <p:cTn id="30" dur="1000" fill="hold"/>
                                        <p:tgtEl>
                                          <p:spTgt spid="6">
                                            <p:txEl>
                                              <p:pRg st="10" end="10"/>
                                            </p:txEl>
                                          </p:spTgt>
                                        </p:tgtEl>
                                        <p:attrNameLst>
                                          <p:attrName>ppt_h</p:attrName>
                                        </p:attrNameLst>
                                      </p:cBhvr>
                                      <p:tavLst>
                                        <p:tav tm="0">
                                          <p:val>
                                            <p:strVal val="#ppt_h"/>
                                          </p:val>
                                        </p:tav>
                                        <p:tav tm="100000">
                                          <p:val>
                                            <p:strVal val="#ppt_h"/>
                                          </p:val>
                                        </p:tav>
                                      </p:tavLst>
                                    </p:anim>
                                    <p:animEffect transition="in" filter="fade">
                                      <p:cBhvr>
                                        <p:cTn id="31" dur="1000"/>
                                        <p:tgtEl>
                                          <p:spTgt spid="6">
                                            <p:txEl>
                                              <p:pRg st="10" end="1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6">
                                            <p:txEl>
                                              <p:pRg st="11" end="11"/>
                                            </p:txEl>
                                          </p:spTgt>
                                        </p:tgtEl>
                                        <p:attrNameLst>
                                          <p:attrName>style.visibility</p:attrName>
                                        </p:attrNameLst>
                                      </p:cBhvr>
                                      <p:to>
                                        <p:strVal val="visible"/>
                                      </p:to>
                                    </p:set>
                                    <p:anim calcmode="lin" valueType="num">
                                      <p:cBhvr>
                                        <p:cTn id="36" dur="1000" fill="hold"/>
                                        <p:tgtEl>
                                          <p:spTgt spid="6">
                                            <p:txEl>
                                              <p:pRg st="11" end="11"/>
                                            </p:txEl>
                                          </p:spTgt>
                                        </p:tgtEl>
                                        <p:attrNameLst>
                                          <p:attrName>ppt_w</p:attrName>
                                        </p:attrNameLst>
                                      </p:cBhvr>
                                      <p:tavLst>
                                        <p:tav tm="0">
                                          <p:val>
                                            <p:strVal val="#ppt_w*0.70"/>
                                          </p:val>
                                        </p:tav>
                                        <p:tav tm="100000">
                                          <p:val>
                                            <p:strVal val="#ppt_w"/>
                                          </p:val>
                                        </p:tav>
                                      </p:tavLst>
                                    </p:anim>
                                    <p:anim calcmode="lin" valueType="num">
                                      <p:cBhvr>
                                        <p:cTn id="37" dur="1000" fill="hold"/>
                                        <p:tgtEl>
                                          <p:spTgt spid="6">
                                            <p:txEl>
                                              <p:pRg st="11" end="11"/>
                                            </p:txEl>
                                          </p:spTgt>
                                        </p:tgtEl>
                                        <p:attrNameLst>
                                          <p:attrName>ppt_h</p:attrName>
                                        </p:attrNameLst>
                                      </p:cBhvr>
                                      <p:tavLst>
                                        <p:tav tm="0">
                                          <p:val>
                                            <p:strVal val="#ppt_h"/>
                                          </p:val>
                                        </p:tav>
                                        <p:tav tm="100000">
                                          <p:val>
                                            <p:strVal val="#ppt_h"/>
                                          </p:val>
                                        </p:tav>
                                      </p:tavLst>
                                    </p:anim>
                                    <p:animEffect transition="in" filter="fade">
                                      <p:cBhvr>
                                        <p:cTn id="38" dur="1000"/>
                                        <p:tgtEl>
                                          <p:spTgt spid="6">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6">
                                            <p:txEl>
                                              <p:pRg st="13" end="13"/>
                                            </p:txEl>
                                          </p:spTgt>
                                        </p:tgtEl>
                                        <p:attrNameLst>
                                          <p:attrName>style.visibility</p:attrName>
                                        </p:attrNameLst>
                                      </p:cBhvr>
                                      <p:to>
                                        <p:strVal val="visible"/>
                                      </p:to>
                                    </p:set>
                                    <p:animEffect transition="in" filter="box(in)">
                                      <p:cBhvr>
                                        <p:cTn id="43" dur="500"/>
                                        <p:tgtEl>
                                          <p:spTgt spid="6">
                                            <p:txEl>
                                              <p:pRg st="13" end="1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6">
                                            <p:txEl>
                                              <p:pRg st="15" end="15"/>
                                            </p:txEl>
                                          </p:spTgt>
                                        </p:tgtEl>
                                        <p:attrNameLst>
                                          <p:attrName>style.visibility</p:attrName>
                                        </p:attrNameLst>
                                      </p:cBhvr>
                                      <p:to>
                                        <p:strVal val="visible"/>
                                      </p:to>
                                    </p:set>
                                    <p:anim calcmode="lin" valueType="num">
                                      <p:cBhvr>
                                        <p:cTn id="48" dur="1000" fill="hold"/>
                                        <p:tgtEl>
                                          <p:spTgt spid="6">
                                            <p:txEl>
                                              <p:pRg st="15" end="15"/>
                                            </p:txEl>
                                          </p:spTgt>
                                        </p:tgtEl>
                                        <p:attrNameLst>
                                          <p:attrName>ppt_w</p:attrName>
                                        </p:attrNameLst>
                                      </p:cBhvr>
                                      <p:tavLst>
                                        <p:tav tm="0">
                                          <p:val>
                                            <p:strVal val="#ppt_w*0.70"/>
                                          </p:val>
                                        </p:tav>
                                        <p:tav tm="100000">
                                          <p:val>
                                            <p:strVal val="#ppt_w"/>
                                          </p:val>
                                        </p:tav>
                                      </p:tavLst>
                                    </p:anim>
                                    <p:anim calcmode="lin" valueType="num">
                                      <p:cBhvr>
                                        <p:cTn id="49" dur="1000" fill="hold"/>
                                        <p:tgtEl>
                                          <p:spTgt spid="6">
                                            <p:txEl>
                                              <p:pRg st="15" end="15"/>
                                            </p:txEl>
                                          </p:spTgt>
                                        </p:tgtEl>
                                        <p:attrNameLst>
                                          <p:attrName>ppt_h</p:attrName>
                                        </p:attrNameLst>
                                      </p:cBhvr>
                                      <p:tavLst>
                                        <p:tav tm="0">
                                          <p:val>
                                            <p:strVal val="#ppt_h"/>
                                          </p:val>
                                        </p:tav>
                                        <p:tav tm="100000">
                                          <p:val>
                                            <p:strVal val="#ppt_h"/>
                                          </p:val>
                                        </p:tav>
                                      </p:tavLst>
                                    </p:anim>
                                    <p:animEffect transition="in" filter="fade">
                                      <p:cBhvr>
                                        <p:cTn id="50" dur="1000"/>
                                        <p:tgtEl>
                                          <p:spTgt spid="6">
                                            <p:txEl>
                                              <p:pRg st="15" end="15"/>
                                            </p:txEl>
                                          </p:spTgt>
                                        </p:tgtEl>
                                      </p:cBhvr>
                                    </p:animEffect>
                                  </p:childTnLst>
                                </p:cTn>
                              </p:par>
                              <p:par>
                                <p:cTn id="51" presetID="55" presetClass="entr" presetSubtype="0" fill="hold" nodeType="withEffect">
                                  <p:stCondLst>
                                    <p:cond delay="0"/>
                                  </p:stCondLst>
                                  <p:childTnLst>
                                    <p:set>
                                      <p:cBhvr>
                                        <p:cTn id="52" dur="1" fill="hold">
                                          <p:stCondLst>
                                            <p:cond delay="0"/>
                                          </p:stCondLst>
                                        </p:cTn>
                                        <p:tgtEl>
                                          <p:spTgt spid="6">
                                            <p:txEl>
                                              <p:pRg st="16" end="16"/>
                                            </p:txEl>
                                          </p:spTgt>
                                        </p:tgtEl>
                                        <p:attrNameLst>
                                          <p:attrName>style.visibility</p:attrName>
                                        </p:attrNameLst>
                                      </p:cBhvr>
                                      <p:to>
                                        <p:strVal val="visible"/>
                                      </p:to>
                                    </p:set>
                                    <p:anim calcmode="lin" valueType="num">
                                      <p:cBhvr>
                                        <p:cTn id="53" dur="1000" fill="hold"/>
                                        <p:tgtEl>
                                          <p:spTgt spid="6">
                                            <p:txEl>
                                              <p:pRg st="16" end="16"/>
                                            </p:txEl>
                                          </p:spTgt>
                                        </p:tgtEl>
                                        <p:attrNameLst>
                                          <p:attrName>ppt_w</p:attrName>
                                        </p:attrNameLst>
                                      </p:cBhvr>
                                      <p:tavLst>
                                        <p:tav tm="0">
                                          <p:val>
                                            <p:strVal val="#ppt_w*0.70"/>
                                          </p:val>
                                        </p:tav>
                                        <p:tav tm="100000">
                                          <p:val>
                                            <p:strVal val="#ppt_w"/>
                                          </p:val>
                                        </p:tav>
                                      </p:tavLst>
                                    </p:anim>
                                    <p:anim calcmode="lin" valueType="num">
                                      <p:cBhvr>
                                        <p:cTn id="54" dur="1000" fill="hold"/>
                                        <p:tgtEl>
                                          <p:spTgt spid="6">
                                            <p:txEl>
                                              <p:pRg st="16" end="16"/>
                                            </p:txEl>
                                          </p:spTgt>
                                        </p:tgtEl>
                                        <p:attrNameLst>
                                          <p:attrName>ppt_h</p:attrName>
                                        </p:attrNameLst>
                                      </p:cBhvr>
                                      <p:tavLst>
                                        <p:tav tm="0">
                                          <p:val>
                                            <p:strVal val="#ppt_h"/>
                                          </p:val>
                                        </p:tav>
                                        <p:tav tm="100000">
                                          <p:val>
                                            <p:strVal val="#ppt_h"/>
                                          </p:val>
                                        </p:tav>
                                      </p:tavLst>
                                    </p:anim>
                                    <p:animEffect transition="in" filter="fade">
                                      <p:cBhvr>
                                        <p:cTn id="55" dur="1000"/>
                                        <p:tgtEl>
                                          <p:spTgt spid="6">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pPr algn="ctr"/>
            <a:r>
              <a:rPr lang="en-US" dirty="0" smtClean="0"/>
              <a:t>REASONS FOR SELECTING THIS TOPIC</a:t>
            </a:r>
            <a:endParaRPr lang="en-US" dirty="0"/>
          </a:p>
        </p:txBody>
      </p:sp>
      <p:sp>
        <p:nvSpPr>
          <p:cNvPr id="4" name="Content Placeholder 3"/>
          <p:cNvSpPr>
            <a:spLocks noGrp="1"/>
          </p:cNvSpPr>
          <p:nvPr>
            <p:ph idx="1"/>
          </p:nvPr>
        </p:nvSpPr>
        <p:spPr>
          <a:xfrm>
            <a:off x="457200" y="1524000"/>
            <a:ext cx="8229600" cy="5592764"/>
          </a:xfrm>
        </p:spPr>
        <p:txBody>
          <a:bodyPr>
            <a:normAutofit fontScale="92500"/>
          </a:bodyPr>
          <a:lstStyle/>
          <a:p>
            <a:r>
              <a:rPr lang="en-US" dirty="0" smtClean="0"/>
              <a:t>Ecommerce is one of the most promising &amp; fastest growing sector in Business using internet.</a:t>
            </a:r>
          </a:p>
          <a:p>
            <a:r>
              <a:rPr lang="en-US" dirty="0" smtClean="0"/>
              <a:t>Ecommerce is changing the way commerce is done today.</a:t>
            </a:r>
          </a:p>
          <a:p>
            <a:r>
              <a:rPr lang="en-US" dirty="0" smtClean="0"/>
              <a:t>Ecommerce is a blossoming business opportunity.</a:t>
            </a:r>
          </a:p>
          <a:p>
            <a:r>
              <a:rPr lang="en-US" dirty="0" smtClean="0"/>
              <a:t> </a:t>
            </a:r>
            <a:r>
              <a:rPr lang="en-US" dirty="0" smtClean="0">
                <a:solidFill>
                  <a:schemeClr val="tx1"/>
                </a:solidFill>
              </a:rPr>
              <a:t>To show how E-commerce actually works.</a:t>
            </a:r>
          </a:p>
          <a:p>
            <a:r>
              <a:rPr lang="en-US" dirty="0" smtClean="0">
                <a:solidFill>
                  <a:schemeClr val="tx1"/>
                </a:solidFill>
              </a:rPr>
              <a:t>To show the various trends and developments in securing E-commerce over the years.</a:t>
            </a:r>
          </a:p>
          <a:p>
            <a:r>
              <a:rPr lang="en-US" dirty="0" smtClean="0"/>
              <a:t>To show the likely development in the sector.</a:t>
            </a:r>
            <a:endParaRPr lang="en-US" dirty="0"/>
          </a:p>
        </p:txBody>
      </p:sp>
    </p:spTree>
    <p:custDataLst>
      <p:tags r:id="rId1"/>
    </p:custDataLst>
  </p:cSld>
  <p:clrMapOvr>
    <a:masterClrMapping/>
  </p:clrMapOvr>
  <p:transition spd="slow" advClick="0" advTm="15959">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80">
                                          <p:stCondLst>
                                            <p:cond delay="0"/>
                                          </p:stCondLst>
                                        </p:cTn>
                                        <p:tgtEl>
                                          <p:spTgt spid="4">
                                            <p:txEl>
                                              <p:pRg st="0" end="0"/>
                                            </p:txEl>
                                          </p:spTgt>
                                        </p:tgtEl>
                                      </p:cBhvr>
                                    </p:animEffect>
                                    <p:anim calcmode="lin" valueType="num">
                                      <p:cBhvr>
                                        <p:cTn id="15"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xEl>
                                              <p:pRg st="0" end="0"/>
                                            </p:txEl>
                                          </p:spTgt>
                                        </p:tgtEl>
                                      </p:cBhvr>
                                      <p:to x="100000" y="60000"/>
                                    </p:animScale>
                                    <p:animScale>
                                      <p:cBhvr>
                                        <p:cTn id="21" dur="166" decel="50000">
                                          <p:stCondLst>
                                            <p:cond delay="676"/>
                                          </p:stCondLst>
                                        </p:cTn>
                                        <p:tgtEl>
                                          <p:spTgt spid="4">
                                            <p:txEl>
                                              <p:pRg st="0" end="0"/>
                                            </p:txEl>
                                          </p:spTgt>
                                        </p:tgtEl>
                                      </p:cBhvr>
                                      <p:to x="100000" y="100000"/>
                                    </p:animScale>
                                    <p:animScale>
                                      <p:cBhvr>
                                        <p:cTn id="22" dur="26">
                                          <p:stCondLst>
                                            <p:cond delay="1312"/>
                                          </p:stCondLst>
                                        </p:cTn>
                                        <p:tgtEl>
                                          <p:spTgt spid="4">
                                            <p:txEl>
                                              <p:pRg st="0" end="0"/>
                                            </p:txEl>
                                          </p:spTgt>
                                        </p:tgtEl>
                                      </p:cBhvr>
                                      <p:to x="100000" y="80000"/>
                                    </p:animScale>
                                    <p:animScale>
                                      <p:cBhvr>
                                        <p:cTn id="23" dur="166" decel="50000">
                                          <p:stCondLst>
                                            <p:cond delay="1338"/>
                                          </p:stCondLst>
                                        </p:cTn>
                                        <p:tgtEl>
                                          <p:spTgt spid="4">
                                            <p:txEl>
                                              <p:pRg st="0" end="0"/>
                                            </p:txEl>
                                          </p:spTgt>
                                        </p:tgtEl>
                                      </p:cBhvr>
                                      <p:to x="100000" y="100000"/>
                                    </p:animScale>
                                    <p:animScale>
                                      <p:cBhvr>
                                        <p:cTn id="24" dur="26">
                                          <p:stCondLst>
                                            <p:cond delay="1642"/>
                                          </p:stCondLst>
                                        </p:cTn>
                                        <p:tgtEl>
                                          <p:spTgt spid="4">
                                            <p:txEl>
                                              <p:pRg st="0" end="0"/>
                                            </p:txEl>
                                          </p:spTgt>
                                        </p:tgtEl>
                                      </p:cBhvr>
                                      <p:to x="100000" y="90000"/>
                                    </p:animScale>
                                    <p:animScale>
                                      <p:cBhvr>
                                        <p:cTn id="25" dur="166" decel="50000">
                                          <p:stCondLst>
                                            <p:cond delay="1668"/>
                                          </p:stCondLst>
                                        </p:cTn>
                                        <p:tgtEl>
                                          <p:spTgt spid="4">
                                            <p:txEl>
                                              <p:pRg st="0" end="0"/>
                                            </p:txEl>
                                          </p:spTgt>
                                        </p:tgtEl>
                                      </p:cBhvr>
                                      <p:to x="100000" y="100000"/>
                                    </p:animScale>
                                    <p:animScale>
                                      <p:cBhvr>
                                        <p:cTn id="26" dur="26">
                                          <p:stCondLst>
                                            <p:cond delay="1808"/>
                                          </p:stCondLst>
                                        </p:cTn>
                                        <p:tgtEl>
                                          <p:spTgt spid="4">
                                            <p:txEl>
                                              <p:pRg st="0" end="0"/>
                                            </p:txEl>
                                          </p:spTgt>
                                        </p:tgtEl>
                                      </p:cBhvr>
                                      <p:to x="100000" y="95000"/>
                                    </p:animScale>
                                    <p:animScale>
                                      <p:cBhvr>
                                        <p:cTn id="27" dur="166" decel="50000">
                                          <p:stCondLst>
                                            <p:cond delay="1834"/>
                                          </p:stCondLst>
                                        </p:cTn>
                                        <p:tgtEl>
                                          <p:spTgt spid="4">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80">
                                          <p:stCondLst>
                                            <p:cond delay="0"/>
                                          </p:stCondLst>
                                        </p:cTn>
                                        <p:tgtEl>
                                          <p:spTgt spid="4">
                                            <p:txEl>
                                              <p:pRg st="1" end="1"/>
                                            </p:txEl>
                                          </p:spTgt>
                                        </p:tgtEl>
                                      </p:cBhvr>
                                    </p:animEffect>
                                    <p:anim calcmode="lin" valueType="num">
                                      <p:cBhvr>
                                        <p:cTn id="33"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xEl>
                                              <p:pRg st="1" end="1"/>
                                            </p:txEl>
                                          </p:spTgt>
                                        </p:tgtEl>
                                      </p:cBhvr>
                                      <p:to x="100000" y="60000"/>
                                    </p:animScale>
                                    <p:animScale>
                                      <p:cBhvr>
                                        <p:cTn id="39" dur="166" decel="50000">
                                          <p:stCondLst>
                                            <p:cond delay="676"/>
                                          </p:stCondLst>
                                        </p:cTn>
                                        <p:tgtEl>
                                          <p:spTgt spid="4">
                                            <p:txEl>
                                              <p:pRg st="1" end="1"/>
                                            </p:txEl>
                                          </p:spTgt>
                                        </p:tgtEl>
                                      </p:cBhvr>
                                      <p:to x="100000" y="100000"/>
                                    </p:animScale>
                                    <p:animScale>
                                      <p:cBhvr>
                                        <p:cTn id="40" dur="26">
                                          <p:stCondLst>
                                            <p:cond delay="1312"/>
                                          </p:stCondLst>
                                        </p:cTn>
                                        <p:tgtEl>
                                          <p:spTgt spid="4">
                                            <p:txEl>
                                              <p:pRg st="1" end="1"/>
                                            </p:txEl>
                                          </p:spTgt>
                                        </p:tgtEl>
                                      </p:cBhvr>
                                      <p:to x="100000" y="80000"/>
                                    </p:animScale>
                                    <p:animScale>
                                      <p:cBhvr>
                                        <p:cTn id="41" dur="166" decel="50000">
                                          <p:stCondLst>
                                            <p:cond delay="1338"/>
                                          </p:stCondLst>
                                        </p:cTn>
                                        <p:tgtEl>
                                          <p:spTgt spid="4">
                                            <p:txEl>
                                              <p:pRg st="1" end="1"/>
                                            </p:txEl>
                                          </p:spTgt>
                                        </p:tgtEl>
                                      </p:cBhvr>
                                      <p:to x="100000" y="100000"/>
                                    </p:animScale>
                                    <p:animScale>
                                      <p:cBhvr>
                                        <p:cTn id="42" dur="26">
                                          <p:stCondLst>
                                            <p:cond delay="1642"/>
                                          </p:stCondLst>
                                        </p:cTn>
                                        <p:tgtEl>
                                          <p:spTgt spid="4">
                                            <p:txEl>
                                              <p:pRg st="1" end="1"/>
                                            </p:txEl>
                                          </p:spTgt>
                                        </p:tgtEl>
                                      </p:cBhvr>
                                      <p:to x="100000" y="90000"/>
                                    </p:animScale>
                                    <p:animScale>
                                      <p:cBhvr>
                                        <p:cTn id="43" dur="166" decel="50000">
                                          <p:stCondLst>
                                            <p:cond delay="1668"/>
                                          </p:stCondLst>
                                        </p:cTn>
                                        <p:tgtEl>
                                          <p:spTgt spid="4">
                                            <p:txEl>
                                              <p:pRg st="1" end="1"/>
                                            </p:txEl>
                                          </p:spTgt>
                                        </p:tgtEl>
                                      </p:cBhvr>
                                      <p:to x="100000" y="100000"/>
                                    </p:animScale>
                                    <p:animScale>
                                      <p:cBhvr>
                                        <p:cTn id="44" dur="26">
                                          <p:stCondLst>
                                            <p:cond delay="1808"/>
                                          </p:stCondLst>
                                        </p:cTn>
                                        <p:tgtEl>
                                          <p:spTgt spid="4">
                                            <p:txEl>
                                              <p:pRg st="1" end="1"/>
                                            </p:txEl>
                                          </p:spTgt>
                                        </p:tgtEl>
                                      </p:cBhvr>
                                      <p:to x="100000" y="95000"/>
                                    </p:animScale>
                                    <p:animScale>
                                      <p:cBhvr>
                                        <p:cTn id="45" dur="166" decel="50000">
                                          <p:stCondLst>
                                            <p:cond delay="1834"/>
                                          </p:stCondLst>
                                        </p:cTn>
                                        <p:tgtEl>
                                          <p:spTgt spid="4">
                                            <p:txEl>
                                              <p:pRg st="1" end="1"/>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4">
                                            <p:txEl>
                                              <p:pRg st="2" end="2"/>
                                            </p:txEl>
                                          </p:spTgt>
                                        </p:tgtEl>
                                        <p:attrNameLst>
                                          <p:attrName>style.visibility</p:attrName>
                                        </p:attrNameLst>
                                      </p:cBhvr>
                                      <p:to>
                                        <p:strVal val="visible"/>
                                      </p:to>
                                    </p:set>
                                    <p:animEffect transition="in" filter="wipe(down)">
                                      <p:cBhvr>
                                        <p:cTn id="50" dur="580">
                                          <p:stCondLst>
                                            <p:cond delay="0"/>
                                          </p:stCondLst>
                                        </p:cTn>
                                        <p:tgtEl>
                                          <p:spTgt spid="4">
                                            <p:txEl>
                                              <p:pRg st="2" end="2"/>
                                            </p:txEl>
                                          </p:spTgt>
                                        </p:tgtEl>
                                      </p:cBhvr>
                                    </p:animEffect>
                                    <p:anim calcmode="lin" valueType="num">
                                      <p:cBhvr>
                                        <p:cTn id="51"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4">
                                            <p:txEl>
                                              <p:pRg st="2" end="2"/>
                                            </p:txEl>
                                          </p:spTgt>
                                        </p:tgtEl>
                                      </p:cBhvr>
                                      <p:to x="100000" y="60000"/>
                                    </p:animScale>
                                    <p:animScale>
                                      <p:cBhvr>
                                        <p:cTn id="57" dur="166" decel="50000">
                                          <p:stCondLst>
                                            <p:cond delay="676"/>
                                          </p:stCondLst>
                                        </p:cTn>
                                        <p:tgtEl>
                                          <p:spTgt spid="4">
                                            <p:txEl>
                                              <p:pRg st="2" end="2"/>
                                            </p:txEl>
                                          </p:spTgt>
                                        </p:tgtEl>
                                      </p:cBhvr>
                                      <p:to x="100000" y="100000"/>
                                    </p:animScale>
                                    <p:animScale>
                                      <p:cBhvr>
                                        <p:cTn id="58" dur="26">
                                          <p:stCondLst>
                                            <p:cond delay="1312"/>
                                          </p:stCondLst>
                                        </p:cTn>
                                        <p:tgtEl>
                                          <p:spTgt spid="4">
                                            <p:txEl>
                                              <p:pRg st="2" end="2"/>
                                            </p:txEl>
                                          </p:spTgt>
                                        </p:tgtEl>
                                      </p:cBhvr>
                                      <p:to x="100000" y="80000"/>
                                    </p:animScale>
                                    <p:animScale>
                                      <p:cBhvr>
                                        <p:cTn id="59" dur="166" decel="50000">
                                          <p:stCondLst>
                                            <p:cond delay="1338"/>
                                          </p:stCondLst>
                                        </p:cTn>
                                        <p:tgtEl>
                                          <p:spTgt spid="4">
                                            <p:txEl>
                                              <p:pRg st="2" end="2"/>
                                            </p:txEl>
                                          </p:spTgt>
                                        </p:tgtEl>
                                      </p:cBhvr>
                                      <p:to x="100000" y="100000"/>
                                    </p:animScale>
                                    <p:animScale>
                                      <p:cBhvr>
                                        <p:cTn id="60" dur="26">
                                          <p:stCondLst>
                                            <p:cond delay="1642"/>
                                          </p:stCondLst>
                                        </p:cTn>
                                        <p:tgtEl>
                                          <p:spTgt spid="4">
                                            <p:txEl>
                                              <p:pRg st="2" end="2"/>
                                            </p:txEl>
                                          </p:spTgt>
                                        </p:tgtEl>
                                      </p:cBhvr>
                                      <p:to x="100000" y="90000"/>
                                    </p:animScale>
                                    <p:animScale>
                                      <p:cBhvr>
                                        <p:cTn id="61" dur="166" decel="50000">
                                          <p:stCondLst>
                                            <p:cond delay="1668"/>
                                          </p:stCondLst>
                                        </p:cTn>
                                        <p:tgtEl>
                                          <p:spTgt spid="4">
                                            <p:txEl>
                                              <p:pRg st="2" end="2"/>
                                            </p:txEl>
                                          </p:spTgt>
                                        </p:tgtEl>
                                      </p:cBhvr>
                                      <p:to x="100000" y="100000"/>
                                    </p:animScale>
                                    <p:animScale>
                                      <p:cBhvr>
                                        <p:cTn id="62" dur="26">
                                          <p:stCondLst>
                                            <p:cond delay="1808"/>
                                          </p:stCondLst>
                                        </p:cTn>
                                        <p:tgtEl>
                                          <p:spTgt spid="4">
                                            <p:txEl>
                                              <p:pRg st="2" end="2"/>
                                            </p:txEl>
                                          </p:spTgt>
                                        </p:tgtEl>
                                      </p:cBhvr>
                                      <p:to x="100000" y="95000"/>
                                    </p:animScale>
                                    <p:animScale>
                                      <p:cBhvr>
                                        <p:cTn id="63" dur="166" decel="50000">
                                          <p:stCondLst>
                                            <p:cond delay="1834"/>
                                          </p:stCondLst>
                                        </p:cTn>
                                        <p:tgtEl>
                                          <p:spTgt spid="4">
                                            <p:txEl>
                                              <p:pRg st="2" end="2"/>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nodeType="clickEffect">
                                  <p:stCondLst>
                                    <p:cond delay="0"/>
                                  </p:stCondLst>
                                  <p:childTnLst>
                                    <p:set>
                                      <p:cBhvr>
                                        <p:cTn id="67" dur="1" fill="hold">
                                          <p:stCondLst>
                                            <p:cond delay="0"/>
                                          </p:stCondLst>
                                        </p:cTn>
                                        <p:tgtEl>
                                          <p:spTgt spid="4">
                                            <p:txEl>
                                              <p:pRg st="3" end="3"/>
                                            </p:txEl>
                                          </p:spTgt>
                                        </p:tgtEl>
                                        <p:attrNameLst>
                                          <p:attrName>style.visibility</p:attrName>
                                        </p:attrNameLst>
                                      </p:cBhvr>
                                      <p:to>
                                        <p:strVal val="visible"/>
                                      </p:to>
                                    </p:set>
                                    <p:animEffect transition="in" filter="wipe(down)">
                                      <p:cBhvr>
                                        <p:cTn id="68" dur="580">
                                          <p:stCondLst>
                                            <p:cond delay="0"/>
                                          </p:stCondLst>
                                        </p:cTn>
                                        <p:tgtEl>
                                          <p:spTgt spid="4">
                                            <p:txEl>
                                              <p:pRg st="3" end="3"/>
                                            </p:txEl>
                                          </p:spTgt>
                                        </p:tgtEl>
                                      </p:cBhvr>
                                    </p:animEffect>
                                    <p:anim calcmode="lin" valueType="num">
                                      <p:cBhvr>
                                        <p:cTn id="69"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4">
                                            <p:txEl>
                                              <p:pRg st="3" end="3"/>
                                            </p:txEl>
                                          </p:spTgt>
                                        </p:tgtEl>
                                      </p:cBhvr>
                                      <p:to x="100000" y="60000"/>
                                    </p:animScale>
                                    <p:animScale>
                                      <p:cBhvr>
                                        <p:cTn id="75" dur="166" decel="50000">
                                          <p:stCondLst>
                                            <p:cond delay="676"/>
                                          </p:stCondLst>
                                        </p:cTn>
                                        <p:tgtEl>
                                          <p:spTgt spid="4">
                                            <p:txEl>
                                              <p:pRg st="3" end="3"/>
                                            </p:txEl>
                                          </p:spTgt>
                                        </p:tgtEl>
                                      </p:cBhvr>
                                      <p:to x="100000" y="100000"/>
                                    </p:animScale>
                                    <p:animScale>
                                      <p:cBhvr>
                                        <p:cTn id="76" dur="26">
                                          <p:stCondLst>
                                            <p:cond delay="1312"/>
                                          </p:stCondLst>
                                        </p:cTn>
                                        <p:tgtEl>
                                          <p:spTgt spid="4">
                                            <p:txEl>
                                              <p:pRg st="3" end="3"/>
                                            </p:txEl>
                                          </p:spTgt>
                                        </p:tgtEl>
                                      </p:cBhvr>
                                      <p:to x="100000" y="80000"/>
                                    </p:animScale>
                                    <p:animScale>
                                      <p:cBhvr>
                                        <p:cTn id="77" dur="166" decel="50000">
                                          <p:stCondLst>
                                            <p:cond delay="1338"/>
                                          </p:stCondLst>
                                        </p:cTn>
                                        <p:tgtEl>
                                          <p:spTgt spid="4">
                                            <p:txEl>
                                              <p:pRg st="3" end="3"/>
                                            </p:txEl>
                                          </p:spTgt>
                                        </p:tgtEl>
                                      </p:cBhvr>
                                      <p:to x="100000" y="100000"/>
                                    </p:animScale>
                                    <p:animScale>
                                      <p:cBhvr>
                                        <p:cTn id="78" dur="26">
                                          <p:stCondLst>
                                            <p:cond delay="1642"/>
                                          </p:stCondLst>
                                        </p:cTn>
                                        <p:tgtEl>
                                          <p:spTgt spid="4">
                                            <p:txEl>
                                              <p:pRg st="3" end="3"/>
                                            </p:txEl>
                                          </p:spTgt>
                                        </p:tgtEl>
                                      </p:cBhvr>
                                      <p:to x="100000" y="90000"/>
                                    </p:animScale>
                                    <p:animScale>
                                      <p:cBhvr>
                                        <p:cTn id="79" dur="166" decel="50000">
                                          <p:stCondLst>
                                            <p:cond delay="1668"/>
                                          </p:stCondLst>
                                        </p:cTn>
                                        <p:tgtEl>
                                          <p:spTgt spid="4">
                                            <p:txEl>
                                              <p:pRg st="3" end="3"/>
                                            </p:txEl>
                                          </p:spTgt>
                                        </p:tgtEl>
                                      </p:cBhvr>
                                      <p:to x="100000" y="100000"/>
                                    </p:animScale>
                                    <p:animScale>
                                      <p:cBhvr>
                                        <p:cTn id="80" dur="26">
                                          <p:stCondLst>
                                            <p:cond delay="1808"/>
                                          </p:stCondLst>
                                        </p:cTn>
                                        <p:tgtEl>
                                          <p:spTgt spid="4">
                                            <p:txEl>
                                              <p:pRg st="3" end="3"/>
                                            </p:txEl>
                                          </p:spTgt>
                                        </p:tgtEl>
                                      </p:cBhvr>
                                      <p:to x="100000" y="95000"/>
                                    </p:animScale>
                                    <p:animScale>
                                      <p:cBhvr>
                                        <p:cTn id="81" dur="166" decel="50000">
                                          <p:stCondLst>
                                            <p:cond delay="1834"/>
                                          </p:stCondLst>
                                        </p:cTn>
                                        <p:tgtEl>
                                          <p:spTgt spid="4">
                                            <p:txEl>
                                              <p:pRg st="3" end="3"/>
                                            </p:txEl>
                                          </p:spTgt>
                                        </p:tgtEl>
                                      </p:cBhvr>
                                      <p:to x="100000" y="100000"/>
                                    </p:animScale>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nodeType="clickEffect">
                                  <p:stCondLst>
                                    <p:cond delay="0"/>
                                  </p:stCondLst>
                                  <p:childTnLst>
                                    <p:set>
                                      <p:cBhvr>
                                        <p:cTn id="85" dur="1" fill="hold">
                                          <p:stCondLst>
                                            <p:cond delay="0"/>
                                          </p:stCondLst>
                                        </p:cTn>
                                        <p:tgtEl>
                                          <p:spTgt spid="4">
                                            <p:txEl>
                                              <p:pRg st="4" end="4"/>
                                            </p:txEl>
                                          </p:spTgt>
                                        </p:tgtEl>
                                        <p:attrNameLst>
                                          <p:attrName>style.visibility</p:attrName>
                                        </p:attrNameLst>
                                      </p:cBhvr>
                                      <p:to>
                                        <p:strVal val="visible"/>
                                      </p:to>
                                    </p:set>
                                    <p:animEffect transition="in" filter="wipe(down)">
                                      <p:cBhvr>
                                        <p:cTn id="86" dur="580">
                                          <p:stCondLst>
                                            <p:cond delay="0"/>
                                          </p:stCondLst>
                                        </p:cTn>
                                        <p:tgtEl>
                                          <p:spTgt spid="4">
                                            <p:txEl>
                                              <p:pRg st="4" end="4"/>
                                            </p:txEl>
                                          </p:spTgt>
                                        </p:tgtEl>
                                      </p:cBhvr>
                                    </p:animEffect>
                                    <p:anim calcmode="lin" valueType="num">
                                      <p:cBhvr>
                                        <p:cTn id="87"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92" dur="26">
                                          <p:stCondLst>
                                            <p:cond delay="650"/>
                                          </p:stCondLst>
                                        </p:cTn>
                                        <p:tgtEl>
                                          <p:spTgt spid="4">
                                            <p:txEl>
                                              <p:pRg st="4" end="4"/>
                                            </p:txEl>
                                          </p:spTgt>
                                        </p:tgtEl>
                                      </p:cBhvr>
                                      <p:to x="100000" y="60000"/>
                                    </p:animScale>
                                    <p:animScale>
                                      <p:cBhvr>
                                        <p:cTn id="93" dur="166" decel="50000">
                                          <p:stCondLst>
                                            <p:cond delay="676"/>
                                          </p:stCondLst>
                                        </p:cTn>
                                        <p:tgtEl>
                                          <p:spTgt spid="4">
                                            <p:txEl>
                                              <p:pRg st="4" end="4"/>
                                            </p:txEl>
                                          </p:spTgt>
                                        </p:tgtEl>
                                      </p:cBhvr>
                                      <p:to x="100000" y="100000"/>
                                    </p:animScale>
                                    <p:animScale>
                                      <p:cBhvr>
                                        <p:cTn id="94" dur="26">
                                          <p:stCondLst>
                                            <p:cond delay="1312"/>
                                          </p:stCondLst>
                                        </p:cTn>
                                        <p:tgtEl>
                                          <p:spTgt spid="4">
                                            <p:txEl>
                                              <p:pRg st="4" end="4"/>
                                            </p:txEl>
                                          </p:spTgt>
                                        </p:tgtEl>
                                      </p:cBhvr>
                                      <p:to x="100000" y="80000"/>
                                    </p:animScale>
                                    <p:animScale>
                                      <p:cBhvr>
                                        <p:cTn id="95" dur="166" decel="50000">
                                          <p:stCondLst>
                                            <p:cond delay="1338"/>
                                          </p:stCondLst>
                                        </p:cTn>
                                        <p:tgtEl>
                                          <p:spTgt spid="4">
                                            <p:txEl>
                                              <p:pRg st="4" end="4"/>
                                            </p:txEl>
                                          </p:spTgt>
                                        </p:tgtEl>
                                      </p:cBhvr>
                                      <p:to x="100000" y="100000"/>
                                    </p:animScale>
                                    <p:animScale>
                                      <p:cBhvr>
                                        <p:cTn id="96" dur="26">
                                          <p:stCondLst>
                                            <p:cond delay="1642"/>
                                          </p:stCondLst>
                                        </p:cTn>
                                        <p:tgtEl>
                                          <p:spTgt spid="4">
                                            <p:txEl>
                                              <p:pRg st="4" end="4"/>
                                            </p:txEl>
                                          </p:spTgt>
                                        </p:tgtEl>
                                      </p:cBhvr>
                                      <p:to x="100000" y="90000"/>
                                    </p:animScale>
                                    <p:animScale>
                                      <p:cBhvr>
                                        <p:cTn id="97" dur="166" decel="50000">
                                          <p:stCondLst>
                                            <p:cond delay="1668"/>
                                          </p:stCondLst>
                                        </p:cTn>
                                        <p:tgtEl>
                                          <p:spTgt spid="4">
                                            <p:txEl>
                                              <p:pRg st="4" end="4"/>
                                            </p:txEl>
                                          </p:spTgt>
                                        </p:tgtEl>
                                      </p:cBhvr>
                                      <p:to x="100000" y="100000"/>
                                    </p:animScale>
                                    <p:animScale>
                                      <p:cBhvr>
                                        <p:cTn id="98" dur="26">
                                          <p:stCondLst>
                                            <p:cond delay="1808"/>
                                          </p:stCondLst>
                                        </p:cTn>
                                        <p:tgtEl>
                                          <p:spTgt spid="4">
                                            <p:txEl>
                                              <p:pRg st="4" end="4"/>
                                            </p:txEl>
                                          </p:spTgt>
                                        </p:tgtEl>
                                      </p:cBhvr>
                                      <p:to x="100000" y="95000"/>
                                    </p:animScale>
                                    <p:animScale>
                                      <p:cBhvr>
                                        <p:cTn id="99" dur="166" decel="50000">
                                          <p:stCondLst>
                                            <p:cond delay="1834"/>
                                          </p:stCondLst>
                                        </p:cTn>
                                        <p:tgtEl>
                                          <p:spTgt spid="4">
                                            <p:txEl>
                                              <p:pRg st="4" end="4"/>
                                            </p:txEl>
                                          </p:spTgt>
                                        </p:tgtEl>
                                      </p:cBhvr>
                                      <p:to x="100000" y="100000"/>
                                    </p:animScale>
                                  </p:childTnLst>
                                </p:cTn>
                              </p:par>
                            </p:childTnLst>
                          </p:cTn>
                        </p:par>
                      </p:childTnLst>
                    </p:cTn>
                  </p:par>
                  <p:par>
                    <p:cTn id="100" fill="hold">
                      <p:stCondLst>
                        <p:cond delay="indefinite"/>
                      </p:stCondLst>
                      <p:childTnLst>
                        <p:par>
                          <p:cTn id="101" fill="hold">
                            <p:stCondLst>
                              <p:cond delay="0"/>
                            </p:stCondLst>
                            <p:childTnLst>
                              <p:par>
                                <p:cTn id="102" presetID="26" presetClass="entr" presetSubtype="0" fill="hold" nodeType="clickEffect">
                                  <p:stCondLst>
                                    <p:cond delay="0"/>
                                  </p:stCondLst>
                                  <p:childTnLst>
                                    <p:set>
                                      <p:cBhvr>
                                        <p:cTn id="103" dur="1" fill="hold">
                                          <p:stCondLst>
                                            <p:cond delay="0"/>
                                          </p:stCondLst>
                                        </p:cTn>
                                        <p:tgtEl>
                                          <p:spTgt spid="4">
                                            <p:txEl>
                                              <p:pRg st="5" end="5"/>
                                            </p:txEl>
                                          </p:spTgt>
                                        </p:tgtEl>
                                        <p:attrNameLst>
                                          <p:attrName>style.visibility</p:attrName>
                                        </p:attrNameLst>
                                      </p:cBhvr>
                                      <p:to>
                                        <p:strVal val="visible"/>
                                      </p:to>
                                    </p:set>
                                    <p:animEffect transition="in" filter="wipe(down)">
                                      <p:cBhvr>
                                        <p:cTn id="104" dur="580">
                                          <p:stCondLst>
                                            <p:cond delay="0"/>
                                          </p:stCondLst>
                                        </p:cTn>
                                        <p:tgtEl>
                                          <p:spTgt spid="4">
                                            <p:txEl>
                                              <p:pRg st="5" end="5"/>
                                            </p:txEl>
                                          </p:spTgt>
                                        </p:tgtEl>
                                      </p:cBhvr>
                                    </p:animEffect>
                                    <p:anim calcmode="lin" valueType="num">
                                      <p:cBhvr>
                                        <p:cTn id="105"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110" dur="26">
                                          <p:stCondLst>
                                            <p:cond delay="650"/>
                                          </p:stCondLst>
                                        </p:cTn>
                                        <p:tgtEl>
                                          <p:spTgt spid="4">
                                            <p:txEl>
                                              <p:pRg st="5" end="5"/>
                                            </p:txEl>
                                          </p:spTgt>
                                        </p:tgtEl>
                                      </p:cBhvr>
                                      <p:to x="100000" y="60000"/>
                                    </p:animScale>
                                    <p:animScale>
                                      <p:cBhvr>
                                        <p:cTn id="111" dur="166" decel="50000">
                                          <p:stCondLst>
                                            <p:cond delay="676"/>
                                          </p:stCondLst>
                                        </p:cTn>
                                        <p:tgtEl>
                                          <p:spTgt spid="4">
                                            <p:txEl>
                                              <p:pRg st="5" end="5"/>
                                            </p:txEl>
                                          </p:spTgt>
                                        </p:tgtEl>
                                      </p:cBhvr>
                                      <p:to x="100000" y="100000"/>
                                    </p:animScale>
                                    <p:animScale>
                                      <p:cBhvr>
                                        <p:cTn id="112" dur="26">
                                          <p:stCondLst>
                                            <p:cond delay="1312"/>
                                          </p:stCondLst>
                                        </p:cTn>
                                        <p:tgtEl>
                                          <p:spTgt spid="4">
                                            <p:txEl>
                                              <p:pRg st="5" end="5"/>
                                            </p:txEl>
                                          </p:spTgt>
                                        </p:tgtEl>
                                      </p:cBhvr>
                                      <p:to x="100000" y="80000"/>
                                    </p:animScale>
                                    <p:animScale>
                                      <p:cBhvr>
                                        <p:cTn id="113" dur="166" decel="50000">
                                          <p:stCondLst>
                                            <p:cond delay="1338"/>
                                          </p:stCondLst>
                                        </p:cTn>
                                        <p:tgtEl>
                                          <p:spTgt spid="4">
                                            <p:txEl>
                                              <p:pRg st="5" end="5"/>
                                            </p:txEl>
                                          </p:spTgt>
                                        </p:tgtEl>
                                      </p:cBhvr>
                                      <p:to x="100000" y="100000"/>
                                    </p:animScale>
                                    <p:animScale>
                                      <p:cBhvr>
                                        <p:cTn id="114" dur="26">
                                          <p:stCondLst>
                                            <p:cond delay="1642"/>
                                          </p:stCondLst>
                                        </p:cTn>
                                        <p:tgtEl>
                                          <p:spTgt spid="4">
                                            <p:txEl>
                                              <p:pRg st="5" end="5"/>
                                            </p:txEl>
                                          </p:spTgt>
                                        </p:tgtEl>
                                      </p:cBhvr>
                                      <p:to x="100000" y="90000"/>
                                    </p:animScale>
                                    <p:animScale>
                                      <p:cBhvr>
                                        <p:cTn id="115" dur="166" decel="50000">
                                          <p:stCondLst>
                                            <p:cond delay="1668"/>
                                          </p:stCondLst>
                                        </p:cTn>
                                        <p:tgtEl>
                                          <p:spTgt spid="4">
                                            <p:txEl>
                                              <p:pRg st="5" end="5"/>
                                            </p:txEl>
                                          </p:spTgt>
                                        </p:tgtEl>
                                      </p:cBhvr>
                                      <p:to x="100000" y="100000"/>
                                    </p:animScale>
                                    <p:animScale>
                                      <p:cBhvr>
                                        <p:cTn id="116" dur="26">
                                          <p:stCondLst>
                                            <p:cond delay="1808"/>
                                          </p:stCondLst>
                                        </p:cTn>
                                        <p:tgtEl>
                                          <p:spTgt spid="4">
                                            <p:txEl>
                                              <p:pRg st="5" end="5"/>
                                            </p:txEl>
                                          </p:spTgt>
                                        </p:tgtEl>
                                      </p:cBhvr>
                                      <p:to x="100000" y="95000"/>
                                    </p:animScale>
                                    <p:animScale>
                                      <p:cBhvr>
                                        <p:cTn id="117" dur="166" decel="50000">
                                          <p:stCondLst>
                                            <p:cond delay="1834"/>
                                          </p:stCondLst>
                                        </p:cTn>
                                        <p:tgtEl>
                                          <p:spTgt spid="4">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762000"/>
            <a:ext cx="8029575" cy="708025"/>
          </a:xfrm>
        </p:spPr>
        <p:txBody>
          <a:bodyPr>
            <a:normAutofit fontScale="90000"/>
          </a:bodyPr>
          <a:lstStyle/>
          <a:p>
            <a:pPr algn="ctr" eaLnBrk="1" hangingPunct="1"/>
            <a:r>
              <a:rPr lang="en-US" dirty="0" smtClean="0"/>
              <a:t>What Is E-commerce? </a:t>
            </a:r>
          </a:p>
        </p:txBody>
      </p:sp>
      <p:sp>
        <p:nvSpPr>
          <p:cNvPr id="16387" name="Rectangle 3"/>
          <p:cNvSpPr>
            <a:spLocks noGrp="1" noChangeArrowheads="1"/>
          </p:cNvSpPr>
          <p:nvPr>
            <p:ph idx="1"/>
          </p:nvPr>
        </p:nvSpPr>
        <p:spPr>
          <a:xfrm>
            <a:off x="381000" y="1676400"/>
            <a:ext cx="8229600" cy="4953000"/>
          </a:xfrm>
        </p:spPr>
        <p:txBody>
          <a:bodyPr>
            <a:normAutofit/>
          </a:bodyPr>
          <a:lstStyle/>
          <a:p>
            <a:pPr eaLnBrk="1" hangingPunct="1">
              <a:spcAft>
                <a:spcPts val="2400"/>
              </a:spcAft>
              <a:defRPr/>
            </a:pPr>
            <a:r>
              <a:rPr lang="en-US" sz="3200" dirty="0" smtClean="0">
                <a:solidFill>
                  <a:schemeClr val="tx1">
                    <a:lumMod val="90000"/>
                    <a:lumOff val="10000"/>
                  </a:schemeClr>
                </a:solidFill>
              </a:rPr>
              <a:t>Use of Internet and Web to transact business</a:t>
            </a:r>
          </a:p>
          <a:p>
            <a:pPr eaLnBrk="1" hangingPunct="1">
              <a:spcAft>
                <a:spcPts val="2400"/>
              </a:spcAft>
              <a:defRPr/>
            </a:pPr>
            <a:r>
              <a:rPr lang="en-US" dirty="0" smtClean="0">
                <a:solidFill>
                  <a:schemeClr val="tx1">
                    <a:lumMod val="90000"/>
                    <a:lumOff val="10000"/>
                  </a:schemeClr>
                </a:solidFill>
              </a:rPr>
              <a:t>More formally:</a:t>
            </a:r>
          </a:p>
          <a:p>
            <a:pPr lvl="1" eaLnBrk="1" hangingPunct="1">
              <a:spcAft>
                <a:spcPts val="1200"/>
              </a:spcAft>
              <a:defRPr/>
            </a:pPr>
            <a:r>
              <a:rPr lang="en-US" b="1" u="sng" dirty="0" smtClean="0">
                <a:solidFill>
                  <a:schemeClr val="tx1">
                    <a:lumMod val="90000"/>
                    <a:lumOff val="10000"/>
                  </a:schemeClr>
                </a:solidFill>
              </a:rPr>
              <a:t>Digitally enabled Commercial Transactions </a:t>
            </a:r>
            <a:r>
              <a:rPr lang="en-US" dirty="0" smtClean="0">
                <a:solidFill>
                  <a:schemeClr val="tx1">
                    <a:lumMod val="90000"/>
                    <a:lumOff val="10000"/>
                  </a:schemeClr>
                </a:solidFill>
              </a:rPr>
              <a:t>between and among organizations and individuals</a:t>
            </a:r>
          </a:p>
        </p:txBody>
      </p:sp>
      <p:pic>
        <p:nvPicPr>
          <p:cNvPr id="4" name="Picture 3" descr="images(4).jpg"/>
          <p:cNvPicPr>
            <a:picLocks noChangeAspect="1"/>
          </p:cNvPicPr>
          <p:nvPr/>
        </p:nvPicPr>
        <p:blipFill>
          <a:blip r:embed="rId5"/>
          <a:stretch>
            <a:fillRect/>
          </a:stretch>
        </p:blipFill>
        <p:spPr>
          <a:xfrm>
            <a:off x="5029200" y="4648200"/>
            <a:ext cx="3276600" cy="1905000"/>
          </a:xfrm>
          <a:prstGeom prst="rect">
            <a:avLst/>
          </a:prstGeom>
        </p:spPr>
      </p:pic>
    </p:spTree>
    <p:custDataLst>
      <p:tags r:id="rId1"/>
    </p:custDataLst>
  </p:cSld>
  <p:clrMapOvr>
    <a:masterClrMapping/>
  </p:clrMapOvr>
  <p:transition spd="slow" advClick="0" advTm="11497">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338"/>
                                        </p:tgtEl>
                                        <p:attrNameLst>
                                          <p:attrName>style.visibility</p:attrName>
                                        </p:attrNameLst>
                                      </p:cBhvr>
                                      <p:to>
                                        <p:strVal val="visible"/>
                                      </p:to>
                                    </p:set>
                                    <p:anim calcmode="discrete" valueType="clr">
                                      <p:cBhvr override="childStyle">
                                        <p:cTn id="7" dur="80"/>
                                        <p:tgtEl>
                                          <p:spTgt spid="143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338"/>
                                        </p:tgtEl>
                                        <p:attrNameLst>
                                          <p:attrName>fillcolor</p:attrName>
                                        </p:attrNameLst>
                                      </p:cBhvr>
                                      <p:tavLst>
                                        <p:tav tm="0">
                                          <p:val>
                                            <p:clrVal>
                                              <a:schemeClr val="accent2"/>
                                            </p:clrVal>
                                          </p:val>
                                        </p:tav>
                                        <p:tav tm="50000">
                                          <p:val>
                                            <p:clrVal>
                                              <a:schemeClr val="hlink"/>
                                            </p:clrVal>
                                          </p:val>
                                        </p:tav>
                                      </p:tavLst>
                                    </p:anim>
                                    <p:set>
                                      <p:cBhvr>
                                        <p:cTn id="9" dur="80"/>
                                        <p:tgtEl>
                                          <p:spTgt spid="1433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16387">
                                            <p:txEl>
                                              <p:pRg st="0" end="0"/>
                                            </p:txEl>
                                          </p:spTgt>
                                        </p:tgtEl>
                                        <p:attrNameLst>
                                          <p:attrName>style.visibility</p:attrName>
                                        </p:attrNameLst>
                                      </p:cBhvr>
                                      <p:to>
                                        <p:strVal val="visible"/>
                                      </p:to>
                                    </p:set>
                                    <p:anim from="(-#ppt_w/2)" to="(#ppt_x)" calcmode="lin" valueType="num">
                                      <p:cBhvr>
                                        <p:cTn id="14" dur="600" fill="hold">
                                          <p:stCondLst>
                                            <p:cond delay="0"/>
                                          </p:stCondLst>
                                        </p:cTn>
                                        <p:tgtEl>
                                          <p:spTgt spid="16387">
                                            <p:txEl>
                                              <p:pRg st="0" end="0"/>
                                            </p:txEl>
                                          </p:spTgt>
                                        </p:tgtEl>
                                        <p:attrNameLst>
                                          <p:attrName>ppt_x</p:attrName>
                                        </p:attrNameLst>
                                      </p:cBhvr>
                                    </p:anim>
                                    <p:anim from="0" to="-1.0" calcmode="lin" valueType="num">
                                      <p:cBhvr>
                                        <p:cTn id="15" dur="200" decel="50000" autoRev="1" fill="hold">
                                          <p:stCondLst>
                                            <p:cond delay="600"/>
                                          </p:stCondLst>
                                        </p:cTn>
                                        <p:tgtEl>
                                          <p:spTgt spid="16387">
                                            <p:txEl>
                                              <p:pRg st="0" end="0"/>
                                            </p:txEl>
                                          </p:spTgt>
                                        </p:tgtEl>
                                        <p:attrNameLst>
                                          <p:attrName>xshear</p:attrName>
                                        </p:attrNameLst>
                                      </p:cBhvr>
                                    </p:anim>
                                    <p:animScale>
                                      <p:cBhvr>
                                        <p:cTn id="16" dur="200" decel="100000" autoRev="1" fill="hold">
                                          <p:stCondLst>
                                            <p:cond delay="600"/>
                                          </p:stCondLst>
                                        </p:cTn>
                                        <p:tgtEl>
                                          <p:spTgt spid="16387">
                                            <p:txEl>
                                              <p:pRg st="0" end="0"/>
                                            </p:txEl>
                                          </p:spTgt>
                                        </p:tgtEl>
                                      </p:cBhvr>
                                      <p:from x="100000" y="100000"/>
                                      <p:to x="80000" y="100000"/>
                                    </p:animScale>
                                    <p:anim by="(#ppt_h/3+#ppt_w*0.1)" calcmode="lin" valueType="num">
                                      <p:cBhvr additive="sum">
                                        <p:cTn id="17" dur="200" decel="100000" autoRev="1" fill="hold">
                                          <p:stCondLst>
                                            <p:cond delay="600"/>
                                          </p:stCondLst>
                                        </p:cTn>
                                        <p:tgtEl>
                                          <p:spTgt spid="16387">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nodeType="clickEffect">
                                  <p:stCondLst>
                                    <p:cond delay="0"/>
                                  </p:stCondLst>
                                  <p:childTnLst>
                                    <p:set>
                                      <p:cBhvr>
                                        <p:cTn id="21" dur="1" fill="hold">
                                          <p:stCondLst>
                                            <p:cond delay="0"/>
                                          </p:stCondLst>
                                        </p:cTn>
                                        <p:tgtEl>
                                          <p:spTgt spid="16387">
                                            <p:txEl>
                                              <p:pRg st="1" end="1"/>
                                            </p:txEl>
                                          </p:spTgt>
                                        </p:tgtEl>
                                        <p:attrNameLst>
                                          <p:attrName>style.visibility</p:attrName>
                                        </p:attrNameLst>
                                      </p:cBhvr>
                                      <p:to>
                                        <p:strVal val="visible"/>
                                      </p:to>
                                    </p:set>
                                    <p:anim from="(-#ppt_w/2)" to="(#ppt_x)" calcmode="lin" valueType="num">
                                      <p:cBhvr>
                                        <p:cTn id="22" dur="600" fill="hold">
                                          <p:stCondLst>
                                            <p:cond delay="0"/>
                                          </p:stCondLst>
                                        </p:cTn>
                                        <p:tgtEl>
                                          <p:spTgt spid="16387">
                                            <p:txEl>
                                              <p:pRg st="1" end="1"/>
                                            </p:txEl>
                                          </p:spTgt>
                                        </p:tgtEl>
                                        <p:attrNameLst>
                                          <p:attrName>ppt_x</p:attrName>
                                        </p:attrNameLst>
                                      </p:cBhvr>
                                    </p:anim>
                                    <p:anim from="0" to="-1.0" calcmode="lin" valueType="num">
                                      <p:cBhvr>
                                        <p:cTn id="23" dur="200" decel="50000" autoRev="1" fill="hold">
                                          <p:stCondLst>
                                            <p:cond delay="600"/>
                                          </p:stCondLst>
                                        </p:cTn>
                                        <p:tgtEl>
                                          <p:spTgt spid="16387">
                                            <p:txEl>
                                              <p:pRg st="1" end="1"/>
                                            </p:txEl>
                                          </p:spTgt>
                                        </p:tgtEl>
                                        <p:attrNameLst>
                                          <p:attrName>xshear</p:attrName>
                                        </p:attrNameLst>
                                      </p:cBhvr>
                                    </p:anim>
                                    <p:animScale>
                                      <p:cBhvr>
                                        <p:cTn id="24" dur="200" decel="100000" autoRev="1" fill="hold">
                                          <p:stCondLst>
                                            <p:cond delay="600"/>
                                          </p:stCondLst>
                                        </p:cTn>
                                        <p:tgtEl>
                                          <p:spTgt spid="16387">
                                            <p:txEl>
                                              <p:pRg st="1" end="1"/>
                                            </p:txEl>
                                          </p:spTgt>
                                        </p:tgtEl>
                                      </p:cBhvr>
                                      <p:from x="100000" y="100000"/>
                                      <p:to x="80000" y="100000"/>
                                    </p:animScale>
                                    <p:anim by="(#ppt_h/3+#ppt_w*0.1)" calcmode="lin" valueType="num">
                                      <p:cBhvr additive="sum">
                                        <p:cTn id="25" dur="200" decel="100000" autoRev="1" fill="hold">
                                          <p:stCondLst>
                                            <p:cond delay="600"/>
                                          </p:stCondLst>
                                        </p:cTn>
                                        <p:tgtEl>
                                          <p:spTgt spid="16387">
                                            <p:txEl>
                                              <p:pRg st="1" end="1"/>
                                            </p:txEl>
                                          </p:spTgt>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nodeType="clickEffect">
                                  <p:stCondLst>
                                    <p:cond delay="0"/>
                                  </p:stCondLst>
                                  <p:childTnLst>
                                    <p:set>
                                      <p:cBhvr>
                                        <p:cTn id="29" dur="1" fill="hold">
                                          <p:stCondLst>
                                            <p:cond delay="0"/>
                                          </p:stCondLst>
                                        </p:cTn>
                                        <p:tgtEl>
                                          <p:spTgt spid="16387">
                                            <p:txEl>
                                              <p:pRg st="2" end="2"/>
                                            </p:txEl>
                                          </p:spTgt>
                                        </p:tgtEl>
                                        <p:attrNameLst>
                                          <p:attrName>style.visibility</p:attrName>
                                        </p:attrNameLst>
                                      </p:cBhvr>
                                      <p:to>
                                        <p:strVal val="visible"/>
                                      </p:to>
                                    </p:set>
                                    <p:anim from="(-#ppt_w/2)" to="(#ppt_x)" calcmode="lin" valueType="num">
                                      <p:cBhvr>
                                        <p:cTn id="30" dur="600" fill="hold">
                                          <p:stCondLst>
                                            <p:cond delay="0"/>
                                          </p:stCondLst>
                                        </p:cTn>
                                        <p:tgtEl>
                                          <p:spTgt spid="16387">
                                            <p:txEl>
                                              <p:pRg st="2" end="2"/>
                                            </p:txEl>
                                          </p:spTgt>
                                        </p:tgtEl>
                                        <p:attrNameLst>
                                          <p:attrName>ppt_x</p:attrName>
                                        </p:attrNameLst>
                                      </p:cBhvr>
                                    </p:anim>
                                    <p:anim from="0" to="-1.0" calcmode="lin" valueType="num">
                                      <p:cBhvr>
                                        <p:cTn id="31" dur="200" decel="50000" autoRev="1" fill="hold">
                                          <p:stCondLst>
                                            <p:cond delay="600"/>
                                          </p:stCondLst>
                                        </p:cTn>
                                        <p:tgtEl>
                                          <p:spTgt spid="16387">
                                            <p:txEl>
                                              <p:pRg st="2" end="2"/>
                                            </p:txEl>
                                          </p:spTgt>
                                        </p:tgtEl>
                                        <p:attrNameLst>
                                          <p:attrName>xshear</p:attrName>
                                        </p:attrNameLst>
                                      </p:cBhvr>
                                    </p:anim>
                                    <p:animScale>
                                      <p:cBhvr>
                                        <p:cTn id="32" dur="200" decel="100000" autoRev="1" fill="hold">
                                          <p:stCondLst>
                                            <p:cond delay="600"/>
                                          </p:stCondLst>
                                        </p:cTn>
                                        <p:tgtEl>
                                          <p:spTgt spid="16387">
                                            <p:txEl>
                                              <p:pRg st="2" end="2"/>
                                            </p:txEl>
                                          </p:spTgt>
                                        </p:tgtEl>
                                      </p:cBhvr>
                                      <p:from x="100000" y="100000"/>
                                      <p:to x="80000" y="100000"/>
                                    </p:animScale>
                                    <p:anim by="(#ppt_h/3+#ppt_w*0.1)" calcmode="lin" valueType="num">
                                      <p:cBhvr additive="sum">
                                        <p:cTn id="33" dur="200" decel="100000" autoRev="1" fill="hold">
                                          <p:stCondLst>
                                            <p:cond delay="600"/>
                                          </p:stCondLst>
                                        </p:cTn>
                                        <p:tgtEl>
                                          <p:spTgt spid="16387">
                                            <p:txEl>
                                              <p:pRg st="2" end="2"/>
                                            </p:txEl>
                                          </p:spTgt>
                                        </p:tgtEl>
                                        <p:attrNameLst>
                                          <p:attrName>ppt_x</p:attrName>
                                        </p:attrNameLst>
                                      </p:cBhvr>
                                    </p:anim>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strips(downLeft)">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609600"/>
            <a:ext cx="8229600" cy="838200"/>
          </a:xfrm>
        </p:spPr>
        <p:txBody>
          <a:bodyPr>
            <a:normAutofit fontScale="90000"/>
          </a:bodyPr>
          <a:lstStyle/>
          <a:p>
            <a:pPr algn="ctr" eaLnBrk="1" hangingPunct="1"/>
            <a:r>
              <a:rPr lang="en-US" dirty="0" smtClean="0"/>
              <a:t>Unique Features of E-commerce Technology</a:t>
            </a:r>
          </a:p>
        </p:txBody>
      </p:sp>
      <p:sp>
        <p:nvSpPr>
          <p:cNvPr id="19459" name="Rectangle 3"/>
          <p:cNvSpPr>
            <a:spLocks noGrp="1" noChangeArrowheads="1"/>
          </p:cNvSpPr>
          <p:nvPr>
            <p:ph idx="1"/>
          </p:nvPr>
        </p:nvSpPr>
        <p:spPr>
          <a:xfrm>
            <a:off x="457200" y="1752600"/>
            <a:ext cx="7696200" cy="4953000"/>
          </a:xfrm>
        </p:spPr>
        <p:txBody>
          <a:bodyPr>
            <a:noAutofit/>
          </a:bodyPr>
          <a:lstStyle/>
          <a:p>
            <a:pPr marL="514350" indent="-514350" eaLnBrk="1" hangingPunct="1">
              <a:buFont typeface="+mj-lt"/>
              <a:buAutoNum type="arabicPeriod"/>
              <a:defRPr/>
            </a:pPr>
            <a:endParaRPr lang="en-US" sz="3600" dirty="0" smtClean="0">
              <a:solidFill>
                <a:schemeClr val="tx1">
                  <a:lumMod val="90000"/>
                  <a:lumOff val="10000"/>
                </a:schemeClr>
              </a:solidFill>
            </a:endParaRPr>
          </a:p>
          <a:p>
            <a:pPr marL="514350" indent="-514350" eaLnBrk="1" hangingPunct="1">
              <a:buFont typeface="+mj-lt"/>
              <a:buAutoNum type="arabicPeriod"/>
              <a:defRPr/>
            </a:pPr>
            <a:endParaRPr lang="en-US" sz="3600" dirty="0" smtClean="0">
              <a:solidFill>
                <a:schemeClr val="tx1">
                  <a:lumMod val="90000"/>
                  <a:lumOff val="10000"/>
                </a:schemeClr>
              </a:solidFill>
            </a:endParaRPr>
          </a:p>
          <a:p>
            <a:pPr marL="514350" indent="-514350" eaLnBrk="1" hangingPunct="1">
              <a:buFont typeface="+mj-lt"/>
              <a:buAutoNum type="arabicPeriod"/>
              <a:defRPr/>
            </a:pPr>
            <a:endParaRPr lang="en-US" sz="3600" dirty="0" smtClean="0">
              <a:solidFill>
                <a:schemeClr val="tx1">
                  <a:lumMod val="90000"/>
                  <a:lumOff val="10000"/>
                </a:schemeClr>
              </a:solidFill>
            </a:endParaRPr>
          </a:p>
          <a:p>
            <a:pPr marL="514350" indent="-514350" eaLnBrk="1" hangingPunct="1">
              <a:buFont typeface="+mj-lt"/>
              <a:buAutoNum type="arabicPeriod"/>
              <a:defRPr/>
            </a:pPr>
            <a:endParaRPr lang="en-US" sz="3600" dirty="0" smtClean="0">
              <a:solidFill>
                <a:schemeClr val="tx1">
                  <a:lumMod val="90000"/>
                  <a:lumOff val="10000"/>
                </a:schemeClr>
              </a:solidFill>
            </a:endParaRPr>
          </a:p>
        </p:txBody>
      </p:sp>
      <p:graphicFrame>
        <p:nvGraphicFramePr>
          <p:cNvPr id="5" name="Diagram 4"/>
          <p:cNvGraphicFramePr/>
          <p:nvPr/>
        </p:nvGraphicFramePr>
        <p:xfrm>
          <a:off x="1143000" y="2133600"/>
          <a:ext cx="7239000" cy="4419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cSld>
  <p:clrMapOvr>
    <a:masterClrMapping/>
  </p:clrMapOvr>
  <p:transition spd="slow" advClick="0" advTm="16224">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7410"/>
                                        </p:tgtEl>
                                        <p:attrNameLst>
                                          <p:attrName>style.visibility</p:attrName>
                                        </p:attrNameLst>
                                      </p:cBhvr>
                                      <p:to>
                                        <p:strVal val="visible"/>
                                      </p:to>
                                    </p:set>
                                    <p:anim calcmode="lin" valueType="num">
                                      <p:cBhvr>
                                        <p:cTn id="7" dur="1000" fill="hold"/>
                                        <p:tgtEl>
                                          <p:spTgt spid="17410"/>
                                        </p:tgtEl>
                                        <p:attrNameLst>
                                          <p:attrName>ppt_w</p:attrName>
                                        </p:attrNameLst>
                                      </p:cBhvr>
                                      <p:tavLst>
                                        <p:tav tm="0">
                                          <p:val>
                                            <p:fltVal val="0"/>
                                          </p:val>
                                        </p:tav>
                                        <p:tav tm="100000">
                                          <p:val>
                                            <p:strVal val="#ppt_w"/>
                                          </p:val>
                                        </p:tav>
                                      </p:tavLst>
                                    </p:anim>
                                    <p:anim calcmode="lin" valueType="num">
                                      <p:cBhvr>
                                        <p:cTn id="8" dur="1000" fill="hold"/>
                                        <p:tgtEl>
                                          <p:spTgt spid="17410"/>
                                        </p:tgtEl>
                                        <p:attrNameLst>
                                          <p:attrName>ppt_h</p:attrName>
                                        </p:attrNameLst>
                                      </p:cBhvr>
                                      <p:tavLst>
                                        <p:tav tm="0">
                                          <p:val>
                                            <p:fltVal val="0"/>
                                          </p:val>
                                        </p:tav>
                                        <p:tav tm="100000">
                                          <p:val>
                                            <p:strVal val="#ppt_h"/>
                                          </p:val>
                                        </p:tav>
                                      </p:tavLst>
                                    </p:anim>
                                    <p:anim calcmode="lin" valueType="num">
                                      <p:cBhvr>
                                        <p:cTn id="9" dur="1000" fill="hold"/>
                                        <p:tgtEl>
                                          <p:spTgt spid="17410"/>
                                        </p:tgtEl>
                                        <p:attrNameLst>
                                          <p:attrName>style.rotation</p:attrName>
                                        </p:attrNameLst>
                                      </p:cBhvr>
                                      <p:tavLst>
                                        <p:tav tm="0">
                                          <p:val>
                                            <p:fltVal val="90"/>
                                          </p:val>
                                        </p:tav>
                                        <p:tav tm="100000">
                                          <p:val>
                                            <p:fltVal val="0"/>
                                          </p:val>
                                        </p:tav>
                                      </p:tavLst>
                                    </p:anim>
                                    <p:animEffect transition="in" filter="fade">
                                      <p:cBhvr>
                                        <p:cTn id="10" dur="1000"/>
                                        <p:tgtEl>
                                          <p:spTgt spid="174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anim calcmode="lin" valueType="num">
                                      <p:cBhvr>
                                        <p:cTn id="16" dur="2000" fill="hold"/>
                                        <p:tgtEl>
                                          <p:spTgt spid="5"/>
                                        </p:tgtEl>
                                        <p:attrNameLst>
                                          <p:attrName>ppt_x</p:attrName>
                                        </p:attrNameLst>
                                      </p:cBhvr>
                                      <p:tavLst>
                                        <p:tav tm="0">
                                          <p:val>
                                            <p:strVal val="#ppt_x"/>
                                          </p:val>
                                        </p:tav>
                                        <p:tav tm="100000">
                                          <p:val>
                                            <p:strVal val="#ppt_x"/>
                                          </p:val>
                                        </p:tav>
                                      </p:tavLst>
                                    </p:anim>
                                    <p:anim calcmode="lin" valueType="num">
                                      <p:cBhvr>
                                        <p:cTn id="17"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en-US" dirty="0" smtClean="0"/>
              <a:t>Types of E-commerce</a:t>
            </a:r>
          </a:p>
        </p:txBody>
      </p:sp>
      <p:sp>
        <p:nvSpPr>
          <p:cNvPr id="21507" name="Rectangle 3"/>
          <p:cNvSpPr>
            <a:spLocks noGrp="1" noChangeArrowheads="1"/>
          </p:cNvSpPr>
          <p:nvPr>
            <p:ph idx="1"/>
          </p:nvPr>
        </p:nvSpPr>
        <p:spPr>
          <a:xfrm>
            <a:off x="457200" y="1828800"/>
            <a:ext cx="8229600" cy="5029200"/>
          </a:xfrm>
        </p:spPr>
        <p:txBody>
          <a:bodyPr/>
          <a:lstStyle/>
          <a:p>
            <a:pPr eaLnBrk="1" hangingPunct="1">
              <a:spcAft>
                <a:spcPts val="1200"/>
              </a:spcAft>
              <a:defRPr/>
            </a:pPr>
            <a:r>
              <a:rPr lang="en-US" u="sng" dirty="0" smtClean="0">
                <a:solidFill>
                  <a:schemeClr val="bg1"/>
                </a:solidFill>
              </a:rPr>
              <a:t>Classified By Market Relationship</a:t>
            </a:r>
          </a:p>
          <a:p>
            <a:pPr lvl="1" eaLnBrk="1" hangingPunct="1">
              <a:spcAft>
                <a:spcPts val="600"/>
              </a:spcAft>
              <a:defRPr/>
            </a:pPr>
            <a:r>
              <a:rPr lang="en-US" sz="2400" dirty="0" smtClean="0">
                <a:solidFill>
                  <a:schemeClr val="tx1">
                    <a:lumMod val="90000"/>
                    <a:lumOff val="10000"/>
                  </a:schemeClr>
                </a:solidFill>
              </a:rPr>
              <a:t>Business-to-Consumer (B2C)</a:t>
            </a:r>
          </a:p>
          <a:p>
            <a:pPr lvl="1" eaLnBrk="1" hangingPunct="1">
              <a:spcAft>
                <a:spcPts val="600"/>
              </a:spcAft>
              <a:defRPr/>
            </a:pPr>
            <a:r>
              <a:rPr lang="en-US" sz="2400" dirty="0" smtClean="0">
                <a:solidFill>
                  <a:schemeClr val="tx1">
                    <a:lumMod val="90000"/>
                    <a:lumOff val="10000"/>
                  </a:schemeClr>
                </a:solidFill>
              </a:rPr>
              <a:t>Business-to-Business (B2B)</a:t>
            </a:r>
          </a:p>
          <a:p>
            <a:pPr lvl="1" eaLnBrk="1" hangingPunct="1">
              <a:spcAft>
                <a:spcPts val="1800"/>
              </a:spcAft>
              <a:defRPr/>
            </a:pPr>
            <a:r>
              <a:rPr lang="en-US" sz="2400" dirty="0" smtClean="0">
                <a:solidFill>
                  <a:schemeClr val="tx1">
                    <a:lumMod val="90000"/>
                    <a:lumOff val="10000"/>
                  </a:schemeClr>
                </a:solidFill>
              </a:rPr>
              <a:t>Consumer-to-Consumer (C2C)</a:t>
            </a:r>
          </a:p>
          <a:p>
            <a:pPr lvl="1" eaLnBrk="1" hangingPunct="1">
              <a:spcAft>
                <a:spcPts val="1800"/>
              </a:spcAft>
              <a:defRPr/>
            </a:pPr>
            <a:endParaRPr lang="en-US" sz="2400" dirty="0" smtClean="0">
              <a:solidFill>
                <a:schemeClr val="tx1">
                  <a:lumMod val="90000"/>
                  <a:lumOff val="10000"/>
                </a:schemeClr>
              </a:solidFill>
            </a:endParaRPr>
          </a:p>
          <a:p>
            <a:pPr eaLnBrk="1" hangingPunct="1">
              <a:spcAft>
                <a:spcPts val="1200"/>
              </a:spcAft>
              <a:defRPr/>
            </a:pPr>
            <a:r>
              <a:rPr lang="en-US" u="sng" dirty="0" smtClean="0">
                <a:solidFill>
                  <a:schemeClr val="bg1"/>
                </a:solidFill>
              </a:rPr>
              <a:t>Classified By Technology Used</a:t>
            </a:r>
          </a:p>
          <a:p>
            <a:pPr lvl="1" eaLnBrk="1" hangingPunct="1">
              <a:spcAft>
                <a:spcPts val="600"/>
              </a:spcAft>
              <a:defRPr/>
            </a:pPr>
            <a:r>
              <a:rPr lang="en-US" sz="2400" dirty="0" smtClean="0">
                <a:solidFill>
                  <a:schemeClr val="tx1">
                    <a:lumMod val="90000"/>
                    <a:lumOff val="10000"/>
                  </a:schemeClr>
                </a:solidFill>
              </a:rPr>
              <a:t>Peer-to-Peer (P2P)</a:t>
            </a:r>
          </a:p>
          <a:p>
            <a:pPr lvl="1" eaLnBrk="1" hangingPunct="1">
              <a:spcAft>
                <a:spcPts val="1200"/>
              </a:spcAft>
              <a:defRPr/>
            </a:pPr>
            <a:r>
              <a:rPr lang="en-US" sz="2400" dirty="0" smtClean="0">
                <a:solidFill>
                  <a:schemeClr val="tx1">
                    <a:lumMod val="90000"/>
                    <a:lumOff val="10000"/>
                  </a:schemeClr>
                </a:solidFill>
              </a:rPr>
              <a:t>Mobile commerce (M-commerce)</a:t>
            </a:r>
          </a:p>
        </p:txBody>
      </p:sp>
      <p:pic>
        <p:nvPicPr>
          <p:cNvPr id="4" name="Picture 3" descr="images(1).jpg"/>
          <p:cNvPicPr>
            <a:picLocks noChangeAspect="1"/>
          </p:cNvPicPr>
          <p:nvPr/>
        </p:nvPicPr>
        <p:blipFill>
          <a:blip r:embed="rId5"/>
          <a:stretch>
            <a:fillRect/>
          </a:stretch>
        </p:blipFill>
        <p:spPr>
          <a:xfrm>
            <a:off x="5943600" y="2590800"/>
            <a:ext cx="3130296" cy="2059405"/>
          </a:xfrm>
          <a:prstGeom prst="rect">
            <a:avLst/>
          </a:prstGeom>
        </p:spPr>
      </p:pic>
    </p:spTree>
    <p:custDataLst>
      <p:tags r:id="rId1"/>
    </p:custDataLst>
  </p:cSld>
  <p:clrMapOvr>
    <a:masterClrMapping/>
  </p:clrMapOvr>
  <p:transition spd="slow" advClick="0" advTm="17628">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Scale>
                                      <p:cBhvr>
                                        <p:cTn id="7" dur="1000" decel="50000" fill="hold">
                                          <p:stCondLst>
                                            <p:cond delay="0"/>
                                          </p:stCondLst>
                                        </p:cTn>
                                        <p:tgtEl>
                                          <p:spTgt spid="1945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9458"/>
                                        </p:tgtEl>
                                        <p:attrNameLst>
                                          <p:attrName>ppt_x</p:attrName>
                                          <p:attrName>ppt_y</p:attrName>
                                        </p:attrNameLst>
                                      </p:cBhvr>
                                    </p:animMotion>
                                    <p:animEffect transition="in" filter="fade">
                                      <p:cBhvr>
                                        <p:cTn id="9" dur="1000"/>
                                        <p:tgtEl>
                                          <p:spTgt spid="19458"/>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21507">
                                            <p:txEl>
                                              <p:pRg st="0" end="0"/>
                                            </p:txEl>
                                          </p:spTgt>
                                        </p:tgtEl>
                                        <p:attrNameLst>
                                          <p:attrName>style.visibility</p:attrName>
                                        </p:attrNameLst>
                                      </p:cBhvr>
                                      <p:to>
                                        <p:strVal val="visible"/>
                                      </p:to>
                                    </p:set>
                                    <p:anim calcmode="lin" valueType="num">
                                      <p:cBhvr>
                                        <p:cTn id="14" dur="500" fill="hold"/>
                                        <p:tgtEl>
                                          <p:spTgt spid="2150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1507">
                                            <p:txEl>
                                              <p:pRg st="0" end="0"/>
                                            </p:txEl>
                                          </p:spTgt>
                                        </p:tgtEl>
                                        <p:attrNameLst>
                                          <p:attrName>ppt_h</p:attrName>
                                        </p:attrNameLst>
                                      </p:cBhvr>
                                      <p:tavLst>
                                        <p:tav tm="0">
                                          <p:val>
                                            <p:fltVal val="0"/>
                                          </p:val>
                                        </p:tav>
                                        <p:tav tm="100000">
                                          <p:val>
                                            <p:strVal val="#ppt_h"/>
                                          </p:val>
                                        </p:tav>
                                      </p:tavLst>
                                    </p:anim>
                                    <p:anim calcmode="lin" valueType="num">
                                      <p:cBhvr>
                                        <p:cTn id="16" dur="500" fill="hold"/>
                                        <p:tgtEl>
                                          <p:spTgt spid="21507">
                                            <p:txEl>
                                              <p:pRg st="0" end="0"/>
                                            </p:txEl>
                                          </p:spTgt>
                                        </p:tgtEl>
                                        <p:attrNameLst>
                                          <p:attrName>style.rotation</p:attrName>
                                        </p:attrNameLst>
                                      </p:cBhvr>
                                      <p:tavLst>
                                        <p:tav tm="0">
                                          <p:val>
                                            <p:fltVal val="360"/>
                                          </p:val>
                                        </p:tav>
                                        <p:tav tm="100000">
                                          <p:val>
                                            <p:fltVal val="0"/>
                                          </p:val>
                                        </p:tav>
                                      </p:tavLst>
                                    </p:anim>
                                    <p:animEffect transition="in" filter="fade">
                                      <p:cBhvr>
                                        <p:cTn id="17" dur="500"/>
                                        <p:tgtEl>
                                          <p:spTgt spid="2150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1507">
                                            <p:txEl>
                                              <p:pRg st="1" end="1"/>
                                            </p:txEl>
                                          </p:spTgt>
                                        </p:tgtEl>
                                        <p:attrNameLst>
                                          <p:attrName>style.visibility</p:attrName>
                                        </p:attrNameLst>
                                      </p:cBhvr>
                                      <p:to>
                                        <p:strVal val="visible"/>
                                      </p:to>
                                    </p:set>
                                    <p:animEffect transition="in" filter="strips(downLeft)">
                                      <p:cBhvr>
                                        <p:cTn id="22" dur="500"/>
                                        <p:tgtEl>
                                          <p:spTgt spid="2150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21507">
                                            <p:txEl>
                                              <p:pRg st="2" end="2"/>
                                            </p:txEl>
                                          </p:spTgt>
                                        </p:tgtEl>
                                        <p:attrNameLst>
                                          <p:attrName>style.visibility</p:attrName>
                                        </p:attrNameLst>
                                      </p:cBhvr>
                                      <p:to>
                                        <p:strVal val="visible"/>
                                      </p:to>
                                    </p:set>
                                    <p:animEffect transition="in" filter="strips(downLeft)">
                                      <p:cBhvr>
                                        <p:cTn id="27" dur="500"/>
                                        <p:tgtEl>
                                          <p:spTgt spid="2150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21507">
                                            <p:txEl>
                                              <p:pRg st="3" end="3"/>
                                            </p:txEl>
                                          </p:spTgt>
                                        </p:tgtEl>
                                        <p:attrNameLst>
                                          <p:attrName>style.visibility</p:attrName>
                                        </p:attrNameLst>
                                      </p:cBhvr>
                                      <p:to>
                                        <p:strVal val="visible"/>
                                      </p:to>
                                    </p:set>
                                    <p:animEffect transition="in" filter="strips(downLeft)">
                                      <p:cBhvr>
                                        <p:cTn id="32" dur="500"/>
                                        <p:tgtEl>
                                          <p:spTgt spid="2150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21507">
                                            <p:txEl>
                                              <p:pRg st="5" end="5"/>
                                            </p:txEl>
                                          </p:spTgt>
                                        </p:tgtEl>
                                        <p:attrNameLst>
                                          <p:attrName>style.visibility</p:attrName>
                                        </p:attrNameLst>
                                      </p:cBhvr>
                                      <p:to>
                                        <p:strVal val="visible"/>
                                      </p:to>
                                    </p:set>
                                    <p:anim calcmode="lin" valueType="num">
                                      <p:cBhvr>
                                        <p:cTn id="37" dur="500" fill="hold"/>
                                        <p:tgtEl>
                                          <p:spTgt spid="21507">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21507">
                                            <p:txEl>
                                              <p:pRg st="5" end="5"/>
                                            </p:txEl>
                                          </p:spTgt>
                                        </p:tgtEl>
                                        <p:attrNameLst>
                                          <p:attrName>ppt_h</p:attrName>
                                        </p:attrNameLst>
                                      </p:cBhvr>
                                      <p:tavLst>
                                        <p:tav tm="0">
                                          <p:val>
                                            <p:fltVal val="0"/>
                                          </p:val>
                                        </p:tav>
                                        <p:tav tm="100000">
                                          <p:val>
                                            <p:strVal val="#ppt_h"/>
                                          </p:val>
                                        </p:tav>
                                      </p:tavLst>
                                    </p:anim>
                                    <p:anim calcmode="lin" valueType="num">
                                      <p:cBhvr>
                                        <p:cTn id="39" dur="500" fill="hold"/>
                                        <p:tgtEl>
                                          <p:spTgt spid="21507">
                                            <p:txEl>
                                              <p:pRg st="5" end="5"/>
                                            </p:txEl>
                                          </p:spTgt>
                                        </p:tgtEl>
                                        <p:attrNameLst>
                                          <p:attrName>style.rotation</p:attrName>
                                        </p:attrNameLst>
                                      </p:cBhvr>
                                      <p:tavLst>
                                        <p:tav tm="0">
                                          <p:val>
                                            <p:fltVal val="360"/>
                                          </p:val>
                                        </p:tav>
                                        <p:tav tm="100000">
                                          <p:val>
                                            <p:fltVal val="0"/>
                                          </p:val>
                                        </p:tav>
                                      </p:tavLst>
                                    </p:anim>
                                    <p:animEffect transition="in" filter="fade">
                                      <p:cBhvr>
                                        <p:cTn id="40" dur="500"/>
                                        <p:tgtEl>
                                          <p:spTgt spid="21507">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12" fill="hold" nodeType="clickEffect">
                                  <p:stCondLst>
                                    <p:cond delay="0"/>
                                  </p:stCondLst>
                                  <p:childTnLst>
                                    <p:set>
                                      <p:cBhvr>
                                        <p:cTn id="44" dur="1" fill="hold">
                                          <p:stCondLst>
                                            <p:cond delay="0"/>
                                          </p:stCondLst>
                                        </p:cTn>
                                        <p:tgtEl>
                                          <p:spTgt spid="21507">
                                            <p:txEl>
                                              <p:pRg st="6" end="6"/>
                                            </p:txEl>
                                          </p:spTgt>
                                        </p:tgtEl>
                                        <p:attrNameLst>
                                          <p:attrName>style.visibility</p:attrName>
                                        </p:attrNameLst>
                                      </p:cBhvr>
                                      <p:to>
                                        <p:strVal val="visible"/>
                                      </p:to>
                                    </p:set>
                                    <p:animEffect transition="in" filter="strips(downLeft)">
                                      <p:cBhvr>
                                        <p:cTn id="45" dur="500"/>
                                        <p:tgtEl>
                                          <p:spTgt spid="21507">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nodeType="clickEffect">
                                  <p:stCondLst>
                                    <p:cond delay="0"/>
                                  </p:stCondLst>
                                  <p:childTnLst>
                                    <p:set>
                                      <p:cBhvr>
                                        <p:cTn id="49" dur="1" fill="hold">
                                          <p:stCondLst>
                                            <p:cond delay="0"/>
                                          </p:stCondLst>
                                        </p:cTn>
                                        <p:tgtEl>
                                          <p:spTgt spid="21507">
                                            <p:txEl>
                                              <p:pRg st="7" end="7"/>
                                            </p:txEl>
                                          </p:spTgt>
                                        </p:tgtEl>
                                        <p:attrNameLst>
                                          <p:attrName>style.visibility</p:attrName>
                                        </p:attrNameLst>
                                      </p:cBhvr>
                                      <p:to>
                                        <p:strVal val="visible"/>
                                      </p:to>
                                    </p:set>
                                    <p:animEffect transition="in" filter="strips(downLeft)">
                                      <p:cBhvr>
                                        <p:cTn id="50" dur="500"/>
                                        <p:tgtEl>
                                          <p:spTgt spid="21507">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diamond(in)">
                                      <p:cBhvr>
                                        <p:cTn id="5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381000"/>
            <a:ext cx="8229600" cy="1143000"/>
          </a:xfrm>
        </p:spPr>
        <p:txBody>
          <a:bodyPr>
            <a:normAutofit fontScale="90000"/>
          </a:bodyPr>
          <a:lstStyle/>
          <a:p>
            <a:pPr algn="ctr"/>
            <a:r>
              <a:rPr lang="en-US" dirty="0" smtClean="0"/>
              <a:t>Trends In Securing E-commerce in 2013.</a:t>
            </a:r>
            <a:endParaRPr lang="en-US" dirty="0"/>
          </a:p>
        </p:txBody>
      </p:sp>
      <p:sp>
        <p:nvSpPr>
          <p:cNvPr id="5" name="Content Placeholder 4"/>
          <p:cNvSpPr>
            <a:spLocks noGrp="1"/>
          </p:cNvSpPr>
          <p:nvPr>
            <p:ph idx="1"/>
          </p:nvPr>
        </p:nvSpPr>
        <p:spPr>
          <a:xfrm>
            <a:off x="381000" y="1600200"/>
            <a:ext cx="8229600" cy="5410200"/>
          </a:xfrm>
        </p:spPr>
        <p:txBody>
          <a:bodyPr>
            <a:noAutofit/>
          </a:bodyPr>
          <a:lstStyle/>
          <a:p>
            <a:r>
              <a:rPr lang="en-US" sz="2500" dirty="0" smtClean="0"/>
              <a:t>In this growing age of globalization, online businesses are trying hard to please customers and generate profits. five key trends of e-commerce for 2013 which are crucial are :-</a:t>
            </a:r>
          </a:p>
          <a:p>
            <a:pPr>
              <a:buNone/>
            </a:pPr>
            <a:endParaRPr lang="en-US" sz="2500" dirty="0" smtClean="0"/>
          </a:p>
          <a:p>
            <a:pPr marL="514350" indent="-514350">
              <a:buFont typeface="+mj-lt"/>
              <a:buAutoNum type="arabicPeriod"/>
            </a:pPr>
            <a:r>
              <a:rPr lang="en-US" sz="2500" b="1" dirty="0" smtClean="0"/>
              <a:t>Localization</a:t>
            </a:r>
            <a:r>
              <a:rPr lang="en-US" sz="2500" dirty="0" smtClean="0"/>
              <a:t> – Big Opportunities For Small Businesses.</a:t>
            </a:r>
          </a:p>
          <a:p>
            <a:pPr marL="514350" indent="-514350">
              <a:buFont typeface="+mj-lt"/>
              <a:buAutoNum type="arabicPeriod"/>
            </a:pPr>
            <a:r>
              <a:rPr lang="en-US" sz="2500" b="1" dirty="0" smtClean="0"/>
              <a:t>M-Commerce</a:t>
            </a:r>
            <a:r>
              <a:rPr lang="en-US" sz="2500" dirty="0" smtClean="0"/>
              <a:t> Is The New Buzzword.</a:t>
            </a:r>
          </a:p>
          <a:p>
            <a:pPr marL="514350" indent="-514350">
              <a:buFont typeface="+mj-lt"/>
              <a:buAutoNum type="arabicPeriod"/>
            </a:pPr>
            <a:r>
              <a:rPr lang="en-US" sz="2500" b="1" dirty="0" smtClean="0"/>
              <a:t>Increased Online Security </a:t>
            </a:r>
            <a:r>
              <a:rPr lang="en-US" sz="2500" dirty="0" smtClean="0"/>
              <a:t>– Simpler Payment Processes.</a:t>
            </a:r>
          </a:p>
          <a:p>
            <a:pPr marL="514350" indent="-514350">
              <a:buFont typeface="+mj-lt"/>
              <a:buAutoNum type="arabicPeriod"/>
            </a:pPr>
            <a:r>
              <a:rPr lang="en-US" sz="2500" b="1" dirty="0" smtClean="0"/>
              <a:t>Interactive Products Display </a:t>
            </a:r>
            <a:r>
              <a:rPr lang="en-US" sz="2500" dirty="0" smtClean="0"/>
              <a:t>Will Replace Images.</a:t>
            </a:r>
          </a:p>
          <a:p>
            <a:pPr marL="514350" indent="-514350">
              <a:buFont typeface="+mj-lt"/>
              <a:buAutoNum type="arabicPeriod"/>
            </a:pPr>
            <a:r>
              <a:rPr lang="en-US" sz="2500" b="1" dirty="0" smtClean="0"/>
              <a:t> Content </a:t>
            </a:r>
            <a:r>
              <a:rPr lang="en-US" sz="2500" dirty="0" smtClean="0"/>
              <a:t>- continues to rule</a:t>
            </a:r>
          </a:p>
        </p:txBody>
      </p:sp>
      <p:pic>
        <p:nvPicPr>
          <p:cNvPr id="6" name="Picture 5" descr="images(2).jpg"/>
          <p:cNvPicPr>
            <a:picLocks noChangeAspect="1"/>
          </p:cNvPicPr>
          <p:nvPr/>
        </p:nvPicPr>
        <p:blipFill>
          <a:blip r:embed="rId4"/>
          <a:stretch>
            <a:fillRect/>
          </a:stretch>
        </p:blipFill>
        <p:spPr>
          <a:xfrm>
            <a:off x="7315200" y="2895600"/>
            <a:ext cx="1488557" cy="1828800"/>
          </a:xfrm>
          <a:prstGeom prst="rect">
            <a:avLst/>
          </a:prstGeom>
        </p:spPr>
      </p:pic>
    </p:spTree>
    <p:custDataLst>
      <p:tags r:id="rId1"/>
    </p:custDataLst>
  </p:cSld>
  <p:clrMapOvr>
    <a:masterClrMapping/>
  </p:clrMapOvr>
  <p:transition spd="slow" advClick="0" advTm="20186">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Scale>
                                      <p:cBhvr>
                                        <p:cTn id="12" dur="1000" decel="50000" fill="hold">
                                          <p:stCondLst>
                                            <p:cond delay="0"/>
                                          </p:stCondLst>
                                        </p:cTn>
                                        <p:tgtEl>
                                          <p:spTgt spid="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5">
                                            <p:txEl>
                                              <p:pRg st="0" end="0"/>
                                            </p:txEl>
                                          </p:spTgt>
                                        </p:tgtEl>
                                        <p:attrNameLst>
                                          <p:attrName>ppt_x</p:attrName>
                                          <p:attrName>ppt_y</p:attrName>
                                        </p:attrNameLst>
                                      </p:cBhvr>
                                    </p:animMotion>
                                    <p:animEffect transition="in" filter="fade">
                                      <p:cBhvr>
                                        <p:cTn id="14" dur="10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strips(downLeft)">
                                      <p:cBhvr>
                                        <p:cTn id="19" dur="5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strips(downLeft)">
                                      <p:cBhvr>
                                        <p:cTn id="24" dur="500"/>
                                        <p:tgtEl>
                                          <p:spTgt spid="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12"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strips(downLeft)">
                                      <p:cBhvr>
                                        <p:cTn id="29" dur="500"/>
                                        <p:tgtEl>
                                          <p:spTgt spid="5">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nodeType="click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Effect transition="in" filter="strips(downLeft)">
                                      <p:cBhvr>
                                        <p:cTn id="34" dur="500"/>
                                        <p:tgtEl>
                                          <p:spTgt spid="5">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12" fill="hold" nodeType="click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strips(downLeft)">
                                      <p:cBhvr>
                                        <p:cTn id="39" dur="500"/>
                                        <p:tgtEl>
                                          <p:spTgt spid="5">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a:noAutofit/>
          </a:bodyPr>
          <a:lstStyle/>
          <a:p>
            <a:r>
              <a:rPr lang="en-US" sz="2000" dirty="0" smtClean="0"/>
              <a:t>Online retailers no more shy away from creating indigenous e-commerce websites. With going local, we are referring to a totally localized user experience. Thus, expect to see more websites based on traditional design aesthetics including the use of local color preferences, local language, local offers and essentially local products and services. For small businesses the move is indeed welcomed especially if they cater for niche markets. Today’s generation is a curious generation which loves to explore. The local stuff which is marketed across as traditional and exotic easily attracts customers and generates revenue.</a:t>
            </a:r>
          </a:p>
          <a:p>
            <a:pPr>
              <a:buNone/>
            </a:pPr>
            <a:endParaRPr lang="en-US" sz="2000" dirty="0"/>
          </a:p>
        </p:txBody>
      </p:sp>
      <p:sp>
        <p:nvSpPr>
          <p:cNvPr id="19" name="TextBox 18"/>
          <p:cNvSpPr txBox="1"/>
          <p:nvPr/>
        </p:nvSpPr>
        <p:spPr>
          <a:xfrm>
            <a:off x="533400" y="533400"/>
            <a:ext cx="8001000" cy="954107"/>
          </a:xfrm>
          <a:prstGeom prst="rect">
            <a:avLst/>
          </a:prstGeom>
          <a:noFill/>
        </p:spPr>
        <p:txBody>
          <a:bodyPr wrap="square" rtlCol="0">
            <a:spAutoFit/>
          </a:bodyPr>
          <a:lstStyle/>
          <a:p>
            <a:pPr algn="ctr" fontAlgn="t"/>
            <a:r>
              <a:rPr lang="en-US" sz="2800" dirty="0" smtClean="0">
                <a:solidFill>
                  <a:schemeClr val="accent5">
                    <a:lumMod val="60000"/>
                    <a:lumOff val="40000"/>
                  </a:schemeClr>
                </a:solidFill>
              </a:rPr>
              <a:t>#1) Localization – Big Opportunities For Small Businesses</a:t>
            </a:r>
          </a:p>
        </p:txBody>
      </p:sp>
      <p:pic>
        <p:nvPicPr>
          <p:cNvPr id="4" name="Picture 3" descr="images(3).jpg"/>
          <p:cNvPicPr>
            <a:picLocks noChangeAspect="1"/>
          </p:cNvPicPr>
          <p:nvPr/>
        </p:nvPicPr>
        <p:blipFill>
          <a:blip r:embed="rId4"/>
          <a:stretch>
            <a:fillRect/>
          </a:stretch>
        </p:blipFill>
        <p:spPr>
          <a:xfrm>
            <a:off x="1676400" y="4800600"/>
            <a:ext cx="6019800" cy="1828800"/>
          </a:xfrm>
          <a:prstGeom prst="rect">
            <a:avLst/>
          </a:prstGeom>
        </p:spPr>
      </p:pic>
    </p:spTree>
    <p:custDataLst>
      <p:tags r:id="rId1"/>
    </p:custDataLst>
  </p:cSld>
  <p:clrMapOvr>
    <a:masterClrMapping/>
  </p:clrMapOvr>
  <p:transition spd="slow" advClick="0" advTm="18377">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Scale>
                                      <p:cBhvr>
                                        <p:cTn id="7"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9"/>
                                        </p:tgtEl>
                                        <p:attrNameLst>
                                          <p:attrName>ppt_x</p:attrName>
                                          <p:attrName>ppt_y</p:attrName>
                                        </p:attrNameLst>
                                      </p:cBhvr>
                                    </p:animMotion>
                                    <p:animEffect transition="in" filter="fade">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heel(4)">
                                      <p:cBhvr>
                                        <p:cTn id="14" dur="2000"/>
                                        <p:tgtEl>
                                          <p:spTgt spid="1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295400"/>
            <a:ext cx="8229600" cy="3556464"/>
          </a:xfrm>
        </p:spPr>
        <p:txBody>
          <a:bodyPr>
            <a:noAutofit/>
          </a:bodyPr>
          <a:lstStyle/>
          <a:p>
            <a:pPr algn="l" fontAlgn="t"/>
            <a:r>
              <a:rPr lang="en-US" sz="2000" dirty="0" smtClean="0"/>
              <a:t>Online businesses have realized the need for deeper mobile integration. As such, there will not be one e-commerce site for the desktop and another for the mobile device. </a:t>
            </a:r>
            <a:br>
              <a:rPr lang="en-US" sz="2000" dirty="0" smtClean="0"/>
            </a:br>
            <a:r>
              <a:rPr lang="en-US" sz="2000" dirty="0" smtClean="0"/>
              <a:t>Now there is just be one website which will adapt itself to be viewed in an ideal manner for any screen size, be it a large 55-inch TV screen, a 24-inch monitor, a tablet, mobile or any device that users use to access websites.</a:t>
            </a:r>
            <a:br>
              <a:rPr lang="en-US" sz="2000" dirty="0" smtClean="0"/>
            </a:br>
            <a:r>
              <a:rPr lang="en-US" sz="2000" dirty="0" smtClean="0"/>
              <a:t>Online retailers will continue to create better and customized mobile apps and this will promote a more satisfying user experience.</a:t>
            </a:r>
            <a:br>
              <a:rPr lang="en-US" sz="2000" dirty="0" smtClean="0"/>
            </a:br>
            <a:endParaRPr lang="en-US" sz="2000" dirty="0"/>
          </a:p>
        </p:txBody>
      </p:sp>
      <p:sp>
        <p:nvSpPr>
          <p:cNvPr id="6" name="TextBox 5"/>
          <p:cNvSpPr txBox="1"/>
          <p:nvPr/>
        </p:nvSpPr>
        <p:spPr>
          <a:xfrm>
            <a:off x="609600" y="914400"/>
            <a:ext cx="7924800" cy="1077218"/>
          </a:xfrm>
          <a:prstGeom prst="rect">
            <a:avLst/>
          </a:prstGeom>
          <a:noFill/>
        </p:spPr>
        <p:txBody>
          <a:bodyPr wrap="square" rtlCol="0">
            <a:spAutoFit/>
          </a:bodyPr>
          <a:lstStyle/>
          <a:p>
            <a:r>
              <a:rPr lang="en-US" sz="2800" dirty="0" smtClean="0">
                <a:solidFill>
                  <a:schemeClr val="accent5">
                    <a:lumMod val="60000"/>
                    <a:lumOff val="40000"/>
                  </a:schemeClr>
                </a:solidFill>
              </a:rPr>
              <a:t>#2) M-Commerce Is The New Buzzword</a:t>
            </a:r>
            <a:br>
              <a:rPr lang="en-US" sz="2800" dirty="0" smtClean="0">
                <a:solidFill>
                  <a:schemeClr val="accent5">
                    <a:lumMod val="60000"/>
                    <a:lumOff val="40000"/>
                  </a:schemeClr>
                </a:solidFill>
              </a:rPr>
            </a:br>
            <a:r>
              <a:rPr lang="en-US" dirty="0" smtClean="0">
                <a:solidFill>
                  <a:schemeClr val="accent5">
                    <a:lumMod val="60000"/>
                    <a:lumOff val="40000"/>
                  </a:schemeClr>
                </a:solidFill>
              </a:rPr>
              <a:t/>
            </a:r>
            <a:br>
              <a:rPr lang="en-US" dirty="0" smtClean="0">
                <a:solidFill>
                  <a:schemeClr val="accent5">
                    <a:lumMod val="60000"/>
                    <a:lumOff val="40000"/>
                  </a:schemeClr>
                </a:solidFill>
              </a:rPr>
            </a:br>
            <a:endParaRPr lang="en-US" dirty="0">
              <a:solidFill>
                <a:schemeClr val="accent5">
                  <a:lumMod val="60000"/>
                  <a:lumOff val="40000"/>
                </a:schemeClr>
              </a:solidFill>
            </a:endParaRPr>
          </a:p>
        </p:txBody>
      </p:sp>
      <p:pic>
        <p:nvPicPr>
          <p:cNvPr id="1026" name="Picture 2" descr="C:\Users\MAHAVIR\Desktop\mobile_commerce.jpg"/>
          <p:cNvPicPr>
            <a:picLocks noChangeAspect="1" noChangeArrowheads="1"/>
          </p:cNvPicPr>
          <p:nvPr/>
        </p:nvPicPr>
        <p:blipFill>
          <a:blip r:embed="rId5"/>
          <a:srcRect/>
          <a:stretch>
            <a:fillRect/>
          </a:stretch>
        </p:blipFill>
        <p:spPr bwMode="auto">
          <a:xfrm>
            <a:off x="2895600" y="4648200"/>
            <a:ext cx="3673623" cy="1879600"/>
          </a:xfrm>
          <a:prstGeom prst="rect">
            <a:avLst/>
          </a:prstGeom>
          <a:noFill/>
        </p:spPr>
      </p:pic>
    </p:spTree>
    <p:custDataLst>
      <p:tags r:id="rId1"/>
    </p:custDataLst>
  </p:cSld>
  <p:clrMapOvr>
    <a:masterClrMapping/>
  </p:clrMapOvr>
  <p:transition spd="slow" advClick="0" advTm="16630">
    <p:push dir="u"/>
    <p:sndAc>
      <p:stSnd>
        <p:snd r:embed="rId4" name="suctio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trips(down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1.3"/>
</p:tagLst>
</file>

<file path=ppt/tags/tag10.xml><?xml version="1.0" encoding="utf-8"?>
<p:tagLst xmlns:a="http://schemas.openxmlformats.org/drawingml/2006/main" xmlns:r="http://schemas.openxmlformats.org/officeDocument/2006/relationships" xmlns:p="http://schemas.openxmlformats.org/presentationml/2006/main">
  <p:tag name="TIMING" val="|0.4"/>
</p:tagLst>
</file>

<file path=ppt/tags/tag11.xml><?xml version="1.0" encoding="utf-8"?>
<p:tagLst xmlns:a="http://schemas.openxmlformats.org/drawingml/2006/main" xmlns:r="http://schemas.openxmlformats.org/officeDocument/2006/relationships" xmlns:p="http://schemas.openxmlformats.org/presentationml/2006/main">
  <p:tag name="TIMING" val="|0.1|1.7|2.7"/>
</p:tagLst>
</file>

<file path=ppt/tags/tag12.xml><?xml version="1.0" encoding="utf-8"?>
<p:tagLst xmlns:a="http://schemas.openxmlformats.org/drawingml/2006/main" xmlns:r="http://schemas.openxmlformats.org/officeDocument/2006/relationships" xmlns:p="http://schemas.openxmlformats.org/presentationml/2006/main">
  <p:tag name="TIMING" val="|0.6|3.6|4.3"/>
</p:tagLst>
</file>

<file path=ppt/tags/tag13.xml><?xml version="1.0" encoding="utf-8"?>
<p:tagLst xmlns:a="http://schemas.openxmlformats.org/drawingml/2006/main" xmlns:r="http://schemas.openxmlformats.org/officeDocument/2006/relationships" xmlns:p="http://schemas.openxmlformats.org/presentationml/2006/main">
  <p:tag name="TIMING" val="|16.1"/>
</p:tagLst>
</file>

<file path=ppt/tags/tag14.xml><?xml version="1.0" encoding="utf-8"?>
<p:tagLst xmlns:a="http://schemas.openxmlformats.org/drawingml/2006/main" xmlns:r="http://schemas.openxmlformats.org/officeDocument/2006/relationships" xmlns:p="http://schemas.openxmlformats.org/presentationml/2006/main">
  <p:tag name="TIMING" val="|0.4|1.6|1.4"/>
</p:tagLst>
</file>

<file path=ppt/tags/tag15.xml><?xml version="1.0" encoding="utf-8"?>
<p:tagLst xmlns:a="http://schemas.openxmlformats.org/drawingml/2006/main" xmlns:r="http://schemas.openxmlformats.org/officeDocument/2006/relationships" xmlns:p="http://schemas.openxmlformats.org/presentationml/2006/main">
  <p:tag name="TIMING" val="|0.3|1|2.6|1.1"/>
</p:tagLst>
</file>

<file path=ppt/tags/tag16.xml><?xml version="1.0" encoding="utf-8"?>
<p:tagLst xmlns:a="http://schemas.openxmlformats.org/drawingml/2006/main" xmlns:r="http://schemas.openxmlformats.org/officeDocument/2006/relationships" xmlns:p="http://schemas.openxmlformats.org/presentationml/2006/main">
  <p:tag name="TIMING" val="|0.4"/>
</p:tagLst>
</file>

<file path=ppt/tags/tag2.xml><?xml version="1.0" encoding="utf-8"?>
<p:tagLst xmlns:a="http://schemas.openxmlformats.org/drawingml/2006/main" xmlns:r="http://schemas.openxmlformats.org/officeDocument/2006/relationships" xmlns:p="http://schemas.openxmlformats.org/presentationml/2006/main">
  <p:tag name="TIMING" val="|0.3|0.7|0.9|0.8|1|1.1|1|0.8|1.1"/>
</p:tagLst>
</file>

<file path=ppt/tags/tag3.xml><?xml version="1.0" encoding="utf-8"?>
<p:tagLst xmlns:a="http://schemas.openxmlformats.org/drawingml/2006/main" xmlns:r="http://schemas.openxmlformats.org/officeDocument/2006/relationships" xmlns:p="http://schemas.openxmlformats.org/presentationml/2006/main">
  <p:tag name="TIMING" val="|0.8|1.5|1.6|1.5|1.7|1.7|1.4"/>
</p:tagLst>
</file>

<file path=ppt/tags/tag4.xml><?xml version="1.0" encoding="utf-8"?>
<p:tagLst xmlns:a="http://schemas.openxmlformats.org/drawingml/2006/main" xmlns:r="http://schemas.openxmlformats.org/officeDocument/2006/relationships" xmlns:p="http://schemas.openxmlformats.org/presentationml/2006/main">
  <p:tag name="TIMING" val="|0.9|1.7|1.4|2.1|1.4"/>
</p:tagLst>
</file>

<file path=ppt/tags/tag5.xml><?xml version="1.0" encoding="utf-8"?>
<p:tagLst xmlns:a="http://schemas.openxmlformats.org/drawingml/2006/main" xmlns:r="http://schemas.openxmlformats.org/officeDocument/2006/relationships" xmlns:p="http://schemas.openxmlformats.org/presentationml/2006/main">
  <p:tag name="TIMING" val="|0.9|2.6"/>
</p:tagLst>
</file>

<file path=ppt/tags/tag6.xml><?xml version="1.0" encoding="utf-8"?>
<p:tagLst xmlns:a="http://schemas.openxmlformats.org/drawingml/2006/main" xmlns:r="http://schemas.openxmlformats.org/officeDocument/2006/relationships" xmlns:p="http://schemas.openxmlformats.org/presentationml/2006/main">
  <p:tag name="TIMING" val="|0.9|2|1.4|0.9|0.9|1.8|1.2|0.8|5.3|1"/>
</p:tagLst>
</file>

<file path=ppt/tags/tag7.xml><?xml version="1.0" encoding="utf-8"?>
<p:tagLst xmlns:a="http://schemas.openxmlformats.org/drawingml/2006/main" xmlns:r="http://schemas.openxmlformats.org/officeDocument/2006/relationships" xmlns:p="http://schemas.openxmlformats.org/presentationml/2006/main">
  <p:tag name="TIMING" val="|0.7|2.5|2|1.7|2.4|1.4|2.7|5.3"/>
</p:tagLst>
</file>

<file path=ppt/tags/tag8.xml><?xml version="1.0" encoding="utf-8"?>
<p:tagLst xmlns:a="http://schemas.openxmlformats.org/drawingml/2006/main" xmlns:r="http://schemas.openxmlformats.org/officeDocument/2006/relationships" xmlns:p="http://schemas.openxmlformats.org/presentationml/2006/main">
  <p:tag name="TIMING" val="|0.3|2.7|2.4"/>
</p:tagLst>
</file>

<file path=ppt/tags/tag9.xml><?xml version="1.0" encoding="utf-8"?>
<p:tagLst xmlns:a="http://schemas.openxmlformats.org/drawingml/2006/main" xmlns:r="http://schemas.openxmlformats.org/officeDocument/2006/relationships" xmlns:p="http://schemas.openxmlformats.org/presentationml/2006/main">
  <p:tag name="TIMING" val="|0|1.6"/>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694</TotalTime>
  <Words>668</Words>
  <Application>Microsoft Office PowerPoint</Application>
  <PresentationFormat>On-screen Show (4:3)</PresentationFormat>
  <Paragraphs>99</Paragraphs>
  <Slides>16</Slides>
  <Notes>10</Notes>
  <HiddenSlides>0</HiddenSlides>
  <MMClips>0</MMClips>
  <ScaleCrop>false</ScaleCrop>
  <HeadingPairs>
    <vt:vector size="6" baseType="variant">
      <vt:variant>
        <vt:lpstr>Theme</vt:lpstr>
      </vt:variant>
      <vt:variant>
        <vt:i4>2</vt:i4>
      </vt:variant>
      <vt:variant>
        <vt:lpstr>Slide Titles</vt:lpstr>
      </vt:variant>
      <vt:variant>
        <vt:i4>16</vt:i4>
      </vt:variant>
      <vt:variant>
        <vt:lpstr>Custom Shows</vt:lpstr>
      </vt:variant>
      <vt:variant>
        <vt:i4>1</vt:i4>
      </vt:variant>
    </vt:vector>
  </HeadingPairs>
  <TitlesOfParts>
    <vt:vector size="19" baseType="lpstr">
      <vt:lpstr>Office Theme</vt:lpstr>
      <vt:lpstr>Foundry</vt:lpstr>
      <vt:lpstr>NEW TRENDS IN SECURING E-COMMERCE</vt:lpstr>
      <vt:lpstr>GROUP MEMBERS</vt:lpstr>
      <vt:lpstr>REASONS FOR SELECTING THIS TOPIC</vt:lpstr>
      <vt:lpstr>What Is E-commerce? </vt:lpstr>
      <vt:lpstr>Unique Features of E-commerce Technology</vt:lpstr>
      <vt:lpstr>Types of E-commerce</vt:lpstr>
      <vt:lpstr>Trends In Securing E-commerce in 2013.</vt:lpstr>
      <vt:lpstr>Slide 8</vt:lpstr>
      <vt:lpstr>Online businesses have realized the need for deeper mobile integration. As such, there will not be one e-commerce site for the desktop and another for the mobile device.  Now there is just be one website which will adapt itself to be viewed in an ideal manner for any screen size, be it a large 55-inch TV screen, a 24-inch monitor, a tablet, mobile or any device that users use to access websites. Online retailers will continue to create better and customized mobile apps and this will promote a more satisfying user experience. </vt:lpstr>
      <vt:lpstr> #3) E-commerce security</vt:lpstr>
      <vt:lpstr>   Customers will become apprehensive with so many products and services at their disposal &amp; therefore Images are not a convincing tool as consumers cannot exactly judge product with them  Online businesses and product demo videos will become more popular with the ever-improving internet speeds.</vt:lpstr>
      <vt:lpstr> Exclusive content will be the ruling factor in all ecommerce sites. Highly readable yet concise content will appeal to the short-attention spans of the visitors. Ecommerce website owners will dedicate teams to develop high-quality, eye-friendly content for enhanced user experience. Content which is to the point and is appealing will help websites in seeking higher Return on investment.  </vt:lpstr>
      <vt:lpstr> FUTURE TRENDS</vt:lpstr>
      <vt:lpstr>Conclusion</vt:lpstr>
      <vt:lpstr>BIBLIOGRAPHY</vt:lpstr>
      <vt:lpstr>Slide 16</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TRENDS IN SECURING E-COMMERCE</dc:title>
  <dc:creator>intel</dc:creator>
  <cp:lastModifiedBy>MAHAVIR</cp:lastModifiedBy>
  <cp:revision>99</cp:revision>
  <dcterms:created xsi:type="dcterms:W3CDTF">2012-07-28T01:34:05Z</dcterms:created>
  <dcterms:modified xsi:type="dcterms:W3CDTF">2013-07-23T15:58:20Z</dcterms:modified>
</cp:coreProperties>
</file>