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sz="6700" b="1" u="sng" dirty="0" smtClean="0">
                <a:latin typeface="Chiller" pitchFamily="82" charset="0"/>
              </a:rPr>
              <a:t>FRAUDS IN BANK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05633" y="838200"/>
            <a:ext cx="6209567" cy="5317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1" y="3886201"/>
            <a:ext cx="2971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Bank fraud is when money is fraudulently received from a financial institute (bank).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Many bank fraud cases involve the theft, forgery, alteration, or misuse of checks.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Bank fraud is a serious financial crime that involves the unlawful obtainment of funds from a bank or other financial institution.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2985730"/>
            <a:ext cx="5181601" cy="387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Objective of the study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just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know about basic information of the fraud.</a:t>
            </a:r>
          </a:p>
          <a:p>
            <a:pPr lvl="0" algn="just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know various types of the bank frauds. </a:t>
            </a:r>
          </a:p>
          <a:p>
            <a:pPr lvl="0" algn="just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gain better understanding how to overcome the bank frauds.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Cj00843820000[1]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1905000"/>
            <a:ext cx="6043613" cy="4953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Meaning of Fraud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Intentional misrepresentation or concealment of information in order to deceive or mislead. so It is illegal</a:t>
            </a:r>
            <a:r>
              <a:rPr lang="en-US" dirty="0" smtClean="0"/>
              <a:t>. 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b="1" dirty="0" smtClean="0"/>
              <a:t>Meaning of Bank Fraud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Bank fraud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is the use of fraudulent means to obtain money, assets, or other property owned or held by a financial institution. In many instances, bank fraud is a criminal offense.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3276601"/>
            <a:ext cx="91440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1295400"/>
            <a:ext cx="51054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TYPES OF BANK FRAUD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Insider Bank Fraud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Identity Theft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Illegal Insider Trading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Fraudulent Loans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Fraudulent Institutions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Forged Documents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Fraud Perpetrated By Outside Parties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Check Fraud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Credit Card Fraud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Fraudulent Accounting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Stealing Identities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Money Laundering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136648"/>
            <a:ext cx="7467600" cy="4873752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Bank fraud is a serious financial crime that involves the unlawful obtainment of funds from a bank or other financial institution. While the specific elements of a particular banking fraud law vary between jurisdictions, the term bank fraud applies to actions that employ a scheme or artifice, as opposed to bank robbery or theft. </a:t>
            </a:r>
          </a:p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52400"/>
            <a:ext cx="7543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 </a:t>
            </a:r>
            <a:r>
              <a:rPr lang="en-US" sz="4000" dirty="0" smtClean="0">
                <a:solidFill>
                  <a:srgbClr val="FF0000"/>
                </a:solidFill>
                <a:latin typeface="Brush Script MT" pitchFamily="66" charset="0"/>
              </a:rPr>
              <a:t>Presented </a:t>
            </a:r>
          </a:p>
          <a:p>
            <a:pPr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Brush Script MT" pitchFamily="66" charset="0"/>
              </a:rPr>
              <a:t>By</a:t>
            </a:r>
          </a:p>
          <a:p>
            <a:pPr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Brush Script MT" pitchFamily="66" charset="0"/>
              </a:rPr>
              <a:t>Sk. Ismail </a:t>
            </a:r>
            <a:r>
              <a:rPr lang="en-US" sz="4000" dirty="0" err="1" smtClean="0">
                <a:solidFill>
                  <a:srgbClr val="FF0000"/>
                </a:solidFill>
                <a:latin typeface="Brush Script MT" pitchFamily="66" charset="0"/>
              </a:rPr>
              <a:t>Jabi</a:t>
            </a:r>
            <a:r>
              <a:rPr lang="en-US" sz="4000" dirty="0" smtClean="0">
                <a:solidFill>
                  <a:srgbClr val="FF0000"/>
                </a:solidFill>
                <a:latin typeface="Brush Script MT" pitchFamily="66" charset="0"/>
              </a:rPr>
              <a:t> &amp; M. </a:t>
            </a:r>
            <a:r>
              <a:rPr lang="en-US" sz="4000" dirty="0" err="1" smtClean="0">
                <a:solidFill>
                  <a:srgbClr val="FF0000"/>
                </a:solidFill>
                <a:latin typeface="Brush Script MT" pitchFamily="66" charset="0"/>
              </a:rPr>
              <a:t>Murali</a:t>
            </a:r>
            <a:r>
              <a:rPr lang="en-US" sz="4000" dirty="0" smtClean="0">
                <a:solidFill>
                  <a:srgbClr val="FF0000"/>
                </a:solidFill>
                <a:latin typeface="Brush Script MT" pitchFamily="66" charset="0"/>
              </a:rPr>
              <a:t> Krishna</a:t>
            </a:r>
            <a:endParaRPr lang="en-US" sz="4000" dirty="0">
              <a:solidFill>
                <a:srgbClr val="FF0000"/>
              </a:solidFill>
              <a:latin typeface="Brush Script MT" pitchFamily="66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-1"/>
            <a:ext cx="5181600" cy="3797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44</TotalTime>
  <Words>249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Oriel</vt:lpstr>
      <vt:lpstr>       FRAUDS IN BANK </vt:lpstr>
      <vt:lpstr>Introduction</vt:lpstr>
      <vt:lpstr>   Objective of the study </vt:lpstr>
      <vt:lpstr>Meaning of Fraud</vt:lpstr>
      <vt:lpstr>Meaning of Bank Fraud</vt:lpstr>
      <vt:lpstr>TYPES OF BANK FRAUD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FRAUDS IN BANK</dc:title>
  <dc:creator>Office2</dc:creator>
  <cp:lastModifiedBy>Office2</cp:lastModifiedBy>
  <cp:revision>9</cp:revision>
  <dcterms:created xsi:type="dcterms:W3CDTF">2006-08-16T00:00:00Z</dcterms:created>
  <dcterms:modified xsi:type="dcterms:W3CDTF">2012-03-19T06:49:11Z</dcterms:modified>
</cp:coreProperties>
</file>