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39" autoAdjust="0"/>
    <p:restoredTop sz="94660"/>
  </p:normalViewPr>
  <p:slideViewPr>
    <p:cSldViewPr>
      <p:cViewPr varScale="1">
        <p:scale>
          <a:sx n="95" d="100"/>
          <a:sy n="95" d="100"/>
        </p:scale>
        <p:origin x="-46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DB5C5-621D-45BD-A41E-127409CEE648}" type="datetimeFigureOut">
              <a:rPr lang="en-US" smtClean="0"/>
              <a:pPr/>
              <a:t>03/07/2012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BD40FF5-ED10-47FC-8445-6C4B40E16FFB}"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DB5C5-621D-45BD-A41E-127409CEE648}" type="datetimeFigureOut">
              <a:rPr lang="en-US" smtClean="0"/>
              <a:pPr/>
              <a:t>03/07/2012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40FF5-ED10-47FC-8445-6C4B40E16FFB}"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10 Simple &amp; Powerful Mudras</a:t>
            </a:r>
            <a:endParaRPr lang="en-IN" dirty="0"/>
          </a:p>
        </p:txBody>
      </p:sp>
      <p:sp>
        <p:nvSpPr>
          <p:cNvPr id="3" name="Subtitle 2"/>
          <p:cNvSpPr>
            <a:spLocks noGrp="1"/>
          </p:cNvSpPr>
          <p:nvPr>
            <p:ph type="subTitle" idx="1"/>
          </p:nvPr>
        </p:nvSpPr>
        <p:spPr/>
        <p:txBody>
          <a:bodyPr/>
          <a:lstStyle/>
          <a:p>
            <a:r>
              <a:rPr lang="en-US" dirty="0" smtClean="0"/>
              <a:t>By </a:t>
            </a:r>
            <a:r>
              <a:rPr lang="en-US" dirty="0" smtClean="0"/>
              <a:t>PRAKASH KUMAR SINGH</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cap="all" dirty="0" smtClean="0"/>
              <a:t>5. </a:t>
            </a:r>
            <a:r>
              <a:rPr lang="en-US" b="1" cap="all" dirty="0" err="1" smtClean="0"/>
              <a:t>Shunya</a:t>
            </a:r>
            <a:r>
              <a:rPr lang="en-US" b="1" cap="all" dirty="0" smtClean="0"/>
              <a:t> Mudra (Mudra of Emptiness):</a:t>
            </a:r>
            <a:r>
              <a:rPr lang="en-IN" dirty="0" smtClean="0"/>
              <a:t/>
            </a:r>
            <a:br>
              <a:rPr lang="en-IN" dirty="0" smtClean="0"/>
            </a:br>
            <a:endParaRPr lang="en-IN" dirty="0"/>
          </a:p>
        </p:txBody>
      </p:sp>
      <p:sp>
        <p:nvSpPr>
          <p:cNvPr id="3" name="Content Placeholder 2"/>
          <p:cNvSpPr>
            <a:spLocks noGrp="1"/>
          </p:cNvSpPr>
          <p:nvPr>
            <p:ph idx="1"/>
          </p:nvPr>
        </p:nvSpPr>
        <p:spPr/>
        <p:txBody>
          <a:bodyPr>
            <a:normAutofit lnSpcReduction="10000"/>
          </a:bodyPr>
          <a:lstStyle/>
          <a:p>
            <a:r>
              <a:rPr lang="en-US" b="1" i="1" dirty="0" smtClean="0"/>
              <a:t>Method</a:t>
            </a:r>
            <a:r>
              <a:rPr lang="en-US" dirty="0" smtClean="0"/>
              <a:t>: Keep the middle finger at the mount of Venus and press it with thumb.</a:t>
            </a:r>
            <a:br>
              <a:rPr lang="en-US" dirty="0" smtClean="0"/>
            </a:br>
            <a:r>
              <a:rPr lang="en-US" b="1" i="1" dirty="0" smtClean="0"/>
              <a:t>Specialty</a:t>
            </a:r>
            <a:r>
              <a:rPr lang="en-US" dirty="0" smtClean="0"/>
              <a:t>: It reduces the dullness in our body.</a:t>
            </a:r>
            <a:br>
              <a:rPr lang="en-US" dirty="0" smtClean="0"/>
            </a:br>
            <a:r>
              <a:rPr lang="en-US" b="1" i="1" dirty="0" smtClean="0"/>
              <a:t>Time Duration</a:t>
            </a:r>
            <a:r>
              <a:rPr lang="en-US" dirty="0" smtClean="0"/>
              <a:t>: One can practice it for 40 to 60 minutes daily until to be cured from the disease.</a:t>
            </a:r>
            <a:br>
              <a:rPr lang="en-US" dirty="0" smtClean="0"/>
            </a:br>
            <a:r>
              <a:rPr lang="en-US" b="1" i="1" dirty="0" smtClean="0"/>
              <a:t>Benefits</a:t>
            </a:r>
            <a:r>
              <a:rPr lang="en-US" dirty="0" smtClean="0"/>
              <a:t>:</a:t>
            </a:r>
            <a:br>
              <a:rPr lang="en-US" dirty="0" smtClean="0"/>
            </a:br>
            <a:r>
              <a:rPr lang="en-US" dirty="0" smtClean="0"/>
              <a:t>o It relieves an earache within 4 or 5 minutes</a:t>
            </a:r>
            <a:br>
              <a:rPr lang="en-US" dirty="0" smtClean="0"/>
            </a:br>
            <a:r>
              <a:rPr lang="en-US" dirty="0" smtClean="0"/>
              <a:t>o It is useful for the deaf and mentally challenged, but not for inborn ones.</a:t>
            </a:r>
            <a:endParaRPr lang="en-IN" dirty="0" smtClean="0"/>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err="1" smtClean="0"/>
              <a:t>Shunya</a:t>
            </a:r>
            <a:r>
              <a:rPr lang="en-US" b="1" cap="all" dirty="0" smtClean="0"/>
              <a:t> Mudra</a:t>
            </a:r>
            <a:endParaRPr lang="en-IN" dirty="0"/>
          </a:p>
        </p:txBody>
      </p:sp>
      <p:pic>
        <p:nvPicPr>
          <p:cNvPr id="4" name="Content Placeholder 3" descr="shunya_mudra"/>
          <p:cNvPicPr>
            <a:picLocks noGrp="1"/>
          </p:cNvPicPr>
          <p:nvPr>
            <p:ph idx="1"/>
          </p:nvPr>
        </p:nvPicPr>
        <p:blipFill>
          <a:blip r:embed="rId2"/>
          <a:srcRect/>
          <a:stretch>
            <a:fillRect/>
          </a:stretch>
        </p:blipFill>
        <p:spPr bwMode="auto">
          <a:xfrm>
            <a:off x="1928794" y="1500174"/>
            <a:ext cx="5032683" cy="467297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6. Surya Mudra (Mudra of Sun):</a:t>
            </a:r>
            <a:r>
              <a:rPr lang="en-IN" dirty="0" smtClean="0"/>
              <a:t/>
            </a:r>
            <a:br>
              <a:rPr lang="en-IN" dirty="0" smtClean="0"/>
            </a:br>
            <a:endParaRPr lang="en-IN" dirty="0"/>
          </a:p>
        </p:txBody>
      </p:sp>
      <p:sp>
        <p:nvSpPr>
          <p:cNvPr id="3" name="Content Placeholder 2"/>
          <p:cNvSpPr>
            <a:spLocks noGrp="1"/>
          </p:cNvSpPr>
          <p:nvPr>
            <p:ph idx="1"/>
          </p:nvPr>
        </p:nvSpPr>
        <p:spPr/>
        <p:txBody>
          <a:bodyPr>
            <a:normAutofit lnSpcReduction="10000"/>
          </a:bodyPr>
          <a:lstStyle/>
          <a:p>
            <a:r>
              <a:rPr lang="en-US" b="1" i="1" dirty="0" smtClean="0"/>
              <a:t>Method</a:t>
            </a:r>
            <a:r>
              <a:rPr lang="en-US" dirty="0" smtClean="0"/>
              <a:t>: Bend the ring finger and press it with thumb.</a:t>
            </a:r>
            <a:br>
              <a:rPr lang="en-US" dirty="0" smtClean="0"/>
            </a:br>
            <a:r>
              <a:rPr lang="en-US" b="1" i="1" dirty="0" smtClean="0"/>
              <a:t>Specialty</a:t>
            </a:r>
            <a:r>
              <a:rPr lang="en-US" dirty="0" smtClean="0"/>
              <a:t>: It sharpens the center in thyroid gland .</a:t>
            </a:r>
            <a:br>
              <a:rPr lang="en-US" dirty="0" smtClean="0"/>
            </a:br>
            <a:r>
              <a:rPr lang="en-US" b="1" i="1" dirty="0" smtClean="0"/>
              <a:t>Time Duration</a:t>
            </a:r>
            <a:r>
              <a:rPr lang="en-US" dirty="0" smtClean="0"/>
              <a:t>: Practice it daily twice for 5 to 15 minutes.</a:t>
            </a:r>
            <a:br>
              <a:rPr lang="en-US" dirty="0" smtClean="0"/>
            </a:br>
            <a:r>
              <a:rPr lang="en-US" b="1" i="1" dirty="0" smtClean="0"/>
              <a:t>Benefits</a:t>
            </a:r>
            <a:r>
              <a:rPr lang="en-US" dirty="0" smtClean="0"/>
              <a:t>:</a:t>
            </a:r>
            <a:br>
              <a:rPr lang="en-US" dirty="0" smtClean="0"/>
            </a:br>
            <a:r>
              <a:rPr lang="en-US" dirty="0" smtClean="0"/>
              <a:t>o It reduces anxiety &amp; cholesterol in body and helps in reducing weight.</a:t>
            </a:r>
            <a:br>
              <a:rPr lang="en-US" dirty="0" smtClean="0"/>
            </a:br>
            <a:r>
              <a:rPr lang="en-US" dirty="0" smtClean="0"/>
              <a:t>o It corrects indigestion problems.</a:t>
            </a:r>
            <a:endParaRPr lang="en-IN" dirty="0" smtClean="0"/>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Surya Mudra</a:t>
            </a:r>
            <a:endParaRPr lang="en-IN" dirty="0"/>
          </a:p>
        </p:txBody>
      </p:sp>
      <p:pic>
        <p:nvPicPr>
          <p:cNvPr id="4" name="Content Placeholder 3" descr="surya_mudra"/>
          <p:cNvPicPr>
            <a:picLocks noGrp="1"/>
          </p:cNvPicPr>
          <p:nvPr>
            <p:ph idx="1"/>
          </p:nvPr>
        </p:nvPicPr>
        <p:blipFill>
          <a:blip r:embed="rId2"/>
          <a:srcRect/>
          <a:stretch>
            <a:fillRect/>
          </a:stretch>
        </p:blipFill>
        <p:spPr bwMode="auto">
          <a:xfrm>
            <a:off x="1643042" y="1785926"/>
            <a:ext cx="5429288" cy="421484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7. </a:t>
            </a:r>
            <a:r>
              <a:rPr lang="en-US" b="1" u="sng" cap="all" dirty="0" err="1" smtClean="0"/>
              <a:t>Prana</a:t>
            </a:r>
            <a:r>
              <a:rPr lang="en-US" b="1" u="sng" cap="all" dirty="0" smtClean="0"/>
              <a:t> Mudra (Mudra of Life):</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smtClean="0"/>
              <a:t>Method</a:t>
            </a:r>
            <a:r>
              <a:rPr lang="en-US" dirty="0" smtClean="0"/>
              <a:t>: Bend ring finger &amp; little finger and touch the tip of thumb with their tips keeping the remaining 2 fingers stretched.</a:t>
            </a:r>
            <a:br>
              <a:rPr lang="en-US" dirty="0" smtClean="0"/>
            </a:br>
            <a:r>
              <a:rPr lang="en-US" b="1" i="1" dirty="0" smtClean="0"/>
              <a:t>Specialty</a:t>
            </a:r>
            <a:r>
              <a:rPr lang="en-US" dirty="0" smtClean="0"/>
              <a:t>: As it is the mudra of life, it improves the power of life. Weak people become strong. It reduces the clamps in blood vessels. If practiced </a:t>
            </a:r>
            <a:r>
              <a:rPr lang="en-US" dirty="0" err="1" smtClean="0"/>
              <a:t>regularly,we</a:t>
            </a:r>
            <a:r>
              <a:rPr lang="en-US" dirty="0" smtClean="0"/>
              <a:t> will become active.</a:t>
            </a:r>
            <a:br>
              <a:rPr lang="en-US" dirty="0" smtClean="0"/>
            </a:br>
            <a:r>
              <a:rPr lang="en-US" b="1" i="1" dirty="0" smtClean="0"/>
              <a:t>Time Duration</a:t>
            </a:r>
            <a:r>
              <a:rPr lang="en-US" dirty="0" smtClean="0"/>
              <a:t>: No specific time duration. One can practice it any time.</a:t>
            </a:r>
            <a:br>
              <a:rPr lang="en-US" dirty="0" smtClean="0"/>
            </a:br>
            <a:r>
              <a:rPr lang="en-US" b="1" i="1" dirty="0" smtClean="0"/>
              <a:t>Benefits</a:t>
            </a:r>
            <a:r>
              <a:rPr lang="en-US" dirty="0" smtClean="0"/>
              <a:t>:</a:t>
            </a:r>
            <a:br>
              <a:rPr lang="en-US" dirty="0" smtClean="0"/>
            </a:br>
            <a:r>
              <a:rPr lang="en-US" dirty="0" smtClean="0"/>
              <a:t>o It improves immunity &amp; power of eyes and reduces eye related diseases.</a:t>
            </a:r>
            <a:br>
              <a:rPr lang="en-US" dirty="0" smtClean="0"/>
            </a:br>
            <a:r>
              <a:rPr lang="en-US" dirty="0" smtClean="0"/>
              <a:t>o It removes the vitamin deficiency and fatigue</a:t>
            </a:r>
            <a:endParaRPr lang="en-IN" dirty="0" smtClean="0"/>
          </a:p>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Prana</a:t>
            </a:r>
            <a:r>
              <a:rPr lang="en-US" b="1" u="sng" cap="all" dirty="0" smtClean="0"/>
              <a:t> Mudra</a:t>
            </a:r>
            <a:endParaRPr lang="en-IN" dirty="0"/>
          </a:p>
        </p:txBody>
      </p:sp>
      <p:pic>
        <p:nvPicPr>
          <p:cNvPr id="4" name="Content Placeholder 3" descr="prana_mudra"/>
          <p:cNvPicPr>
            <a:picLocks noGrp="1"/>
          </p:cNvPicPr>
          <p:nvPr>
            <p:ph idx="1"/>
          </p:nvPr>
        </p:nvPicPr>
        <p:blipFill>
          <a:blip r:embed="rId2"/>
          <a:srcRect/>
          <a:stretch>
            <a:fillRect/>
          </a:stretch>
        </p:blipFill>
        <p:spPr bwMode="auto">
          <a:xfrm>
            <a:off x="1643042" y="1428736"/>
            <a:ext cx="5214974" cy="464347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8. </a:t>
            </a:r>
            <a:r>
              <a:rPr lang="en-US" b="1" u="sng" cap="all" dirty="0" err="1" smtClean="0"/>
              <a:t>Apana</a:t>
            </a:r>
            <a:r>
              <a:rPr lang="en-US" b="1" u="sng" cap="all" dirty="0" smtClean="0"/>
              <a:t> Mudra (Mudra of Digestion):</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92500" lnSpcReduction="20000"/>
          </a:bodyPr>
          <a:lstStyle/>
          <a:p>
            <a:r>
              <a:rPr lang="en-US" b="1" i="1" dirty="0" smtClean="0"/>
              <a:t>Method</a:t>
            </a:r>
            <a:r>
              <a:rPr lang="en-US" dirty="0" smtClean="0"/>
              <a:t>: Tips of middle &amp; ring finger touch the tip of thumb while other 2 fingers are stretched out.</a:t>
            </a:r>
            <a:br>
              <a:rPr lang="en-US" dirty="0" smtClean="0"/>
            </a:br>
            <a:r>
              <a:rPr lang="en-US" b="1" i="1" dirty="0" smtClean="0"/>
              <a:t>Specialty</a:t>
            </a:r>
            <a:r>
              <a:rPr lang="en-US" dirty="0" smtClean="0"/>
              <a:t>: It plays an important role in our system. health as it regulates the excretory</a:t>
            </a:r>
            <a:br>
              <a:rPr lang="en-US" dirty="0" smtClean="0"/>
            </a:br>
            <a:r>
              <a:rPr lang="en-US" b="1" i="1" dirty="0" smtClean="0"/>
              <a:t>Time Duration</a:t>
            </a:r>
            <a:r>
              <a:rPr lang="en-US" dirty="0" smtClean="0"/>
              <a:t>: Practice it daily for 45 minutes, but practice for longer time yields more benefits.</a:t>
            </a:r>
            <a:br>
              <a:rPr lang="en-US" dirty="0" smtClean="0"/>
            </a:br>
            <a:r>
              <a:rPr lang="en-US" b="1" i="1" dirty="0" smtClean="0"/>
              <a:t>Benefits</a:t>
            </a:r>
            <a:r>
              <a:rPr lang="en-US" dirty="0" smtClean="0"/>
              <a:t>:</a:t>
            </a:r>
            <a:br>
              <a:rPr lang="en-US" dirty="0" smtClean="0"/>
            </a:br>
            <a:r>
              <a:rPr lang="en-US" dirty="0" smtClean="0"/>
              <a:t>o It regulates diabetes.</a:t>
            </a:r>
            <a:br>
              <a:rPr lang="en-US" dirty="0" smtClean="0"/>
            </a:br>
            <a:r>
              <a:rPr lang="en-US" dirty="0" smtClean="0"/>
              <a:t>o It cures constipation and piles.</a:t>
            </a:r>
            <a:br>
              <a:rPr lang="en-US" dirty="0" smtClean="0"/>
            </a:br>
            <a:r>
              <a:rPr lang="en-US" dirty="0" smtClean="0"/>
              <a:t>o It helps excreting the normal waste regularly.</a:t>
            </a:r>
            <a:endParaRPr lang="en-IN" dirty="0" smtClean="0"/>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Apana</a:t>
            </a:r>
            <a:r>
              <a:rPr lang="en-US" b="1" u="sng" cap="all" dirty="0" smtClean="0"/>
              <a:t> Mudra</a:t>
            </a:r>
            <a:endParaRPr lang="en-IN" dirty="0"/>
          </a:p>
        </p:txBody>
      </p:sp>
      <p:pic>
        <p:nvPicPr>
          <p:cNvPr id="4" name="Content Placeholder 3" descr="apana_mudra"/>
          <p:cNvPicPr>
            <a:picLocks noGrp="1"/>
          </p:cNvPicPr>
          <p:nvPr>
            <p:ph idx="1"/>
          </p:nvPr>
        </p:nvPicPr>
        <p:blipFill>
          <a:blip r:embed="rId2"/>
          <a:srcRect/>
          <a:stretch>
            <a:fillRect/>
          </a:stretch>
        </p:blipFill>
        <p:spPr bwMode="auto">
          <a:xfrm>
            <a:off x="2786050" y="1857364"/>
            <a:ext cx="3857652" cy="442915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9. </a:t>
            </a:r>
            <a:r>
              <a:rPr lang="en-US" b="1" u="sng" cap="all" dirty="0" err="1" smtClean="0"/>
              <a:t>Apana</a:t>
            </a:r>
            <a:r>
              <a:rPr lang="en-US" b="1" u="sng" cap="all" dirty="0" smtClean="0"/>
              <a:t> </a:t>
            </a:r>
            <a:r>
              <a:rPr lang="en-US" b="1" u="sng" cap="all" dirty="0" err="1" smtClean="0"/>
              <a:t>Vayu</a:t>
            </a:r>
            <a:r>
              <a:rPr lang="en-US" b="1" u="sng" cap="all" dirty="0" smtClean="0"/>
              <a:t> Mudra (Mudra of Heart):</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smtClean="0"/>
              <a:t>Method</a:t>
            </a:r>
            <a:r>
              <a:rPr lang="en-US" dirty="0" smtClean="0"/>
              <a:t>: The tips of the middle finger and ring finger touch the tip of thumb, while the index finger touches the base of thumb and little finger stretched out.</a:t>
            </a:r>
            <a:br>
              <a:rPr lang="en-US" dirty="0" smtClean="0"/>
            </a:br>
            <a:r>
              <a:rPr lang="en-US" b="1" i="1" dirty="0" smtClean="0"/>
              <a:t>Specialty</a:t>
            </a:r>
            <a:r>
              <a:rPr lang="en-US" dirty="0" smtClean="0"/>
              <a:t>: It works like injection in the reduction of heart attack. It is as powerful as </a:t>
            </a:r>
            <a:r>
              <a:rPr lang="en-US" dirty="0" err="1" smtClean="0"/>
              <a:t>sorbitate</a:t>
            </a:r>
            <a:r>
              <a:rPr lang="en-US" dirty="0" smtClean="0"/>
              <a:t> tablet.</a:t>
            </a:r>
            <a:br>
              <a:rPr lang="en-US" dirty="0" smtClean="0"/>
            </a:br>
            <a:r>
              <a:rPr lang="en-US" b="1" i="1" dirty="0" smtClean="0"/>
              <a:t>Time Duration</a:t>
            </a:r>
            <a:r>
              <a:rPr lang="en-US" dirty="0" smtClean="0"/>
              <a:t>: Practice it as many times as you can. Heart patients and BP patients can practice it for 15 minutes daily twice for better results.</a:t>
            </a:r>
            <a:br>
              <a:rPr lang="en-US" dirty="0" smtClean="0"/>
            </a:br>
            <a:r>
              <a:rPr lang="en-US" b="1" i="1" dirty="0" smtClean="0"/>
              <a:t>Benefits</a:t>
            </a:r>
            <a:r>
              <a:rPr lang="en-US" dirty="0" smtClean="0"/>
              <a:t>:</a:t>
            </a:r>
            <a:br>
              <a:rPr lang="en-US" dirty="0" smtClean="0"/>
            </a:br>
            <a:r>
              <a:rPr lang="en-US" dirty="0" smtClean="0"/>
              <a:t>o It strengthens the heart and regularizes palpitation.</a:t>
            </a:r>
            <a:br>
              <a:rPr lang="en-US" dirty="0" smtClean="0"/>
            </a:br>
            <a:r>
              <a:rPr lang="en-US" dirty="0" smtClean="0"/>
              <a:t>o It regulates excretory system &amp; redeems gastric trouble.</a:t>
            </a:r>
            <a:endParaRPr lang="en-IN" dirty="0" smtClean="0"/>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Apana</a:t>
            </a:r>
            <a:r>
              <a:rPr lang="en-US" b="1" u="sng" cap="all" dirty="0" smtClean="0"/>
              <a:t> </a:t>
            </a:r>
            <a:r>
              <a:rPr lang="en-US" b="1" u="sng" cap="all" dirty="0" err="1" smtClean="0"/>
              <a:t>Vayu</a:t>
            </a:r>
            <a:r>
              <a:rPr lang="en-US" b="1" u="sng" cap="all" dirty="0" smtClean="0"/>
              <a:t> Mudra</a:t>
            </a:r>
            <a:endParaRPr lang="en-IN" dirty="0"/>
          </a:p>
        </p:txBody>
      </p:sp>
      <p:pic>
        <p:nvPicPr>
          <p:cNvPr id="4" name="Content Placeholder 3" descr="apanavayu_mudra"/>
          <p:cNvPicPr>
            <a:picLocks noGrp="1"/>
          </p:cNvPicPr>
          <p:nvPr>
            <p:ph idx="1"/>
          </p:nvPr>
        </p:nvPicPr>
        <p:blipFill>
          <a:blip r:embed="rId2"/>
          <a:srcRect/>
          <a:stretch>
            <a:fillRect/>
          </a:stretch>
        </p:blipFill>
        <p:spPr bwMode="auto">
          <a:xfrm>
            <a:off x="2071670" y="1500174"/>
            <a:ext cx="5030086" cy="497301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1. Gyan Mudra (Mudra of Knowledge</a:t>
            </a:r>
            <a:r>
              <a:rPr lang="en-US" b="1" u="sng" cap="all" dirty="0" smtClean="0"/>
              <a:t>):</a:t>
            </a:r>
            <a:endParaRPr lang="en-IN" dirty="0"/>
          </a:p>
        </p:txBody>
      </p:sp>
      <p:sp>
        <p:nvSpPr>
          <p:cNvPr id="6" name="Content Placeholder 5"/>
          <p:cNvSpPr>
            <a:spLocks noGrp="1"/>
          </p:cNvSpPr>
          <p:nvPr>
            <p:ph idx="1"/>
          </p:nvPr>
        </p:nvSpPr>
        <p:spPr/>
        <p:txBody>
          <a:bodyPr>
            <a:normAutofit fontScale="85000" lnSpcReduction="10000"/>
          </a:bodyPr>
          <a:lstStyle/>
          <a:p>
            <a:r>
              <a:rPr lang="en-US" b="1" i="1" dirty="0"/>
              <a:t>Method</a:t>
            </a:r>
            <a:r>
              <a:rPr lang="en-US" dirty="0"/>
              <a:t>: Touch the tip of the thumb to the tip of the index finger with the other 3 fingers stretched out.</a:t>
            </a:r>
            <a:br>
              <a:rPr lang="en-US" dirty="0"/>
            </a:br>
            <a:r>
              <a:rPr lang="en-US" b="1" i="1" dirty="0"/>
              <a:t>Specialty</a:t>
            </a:r>
            <a:r>
              <a:rPr lang="en-US" dirty="0"/>
              <a:t>: As it is a mudra of knowledge, it enhances the knowledge. The tip of thumb has centers of pituitary &amp; endocrine glands. When we press these centers by index finger the two glands work actively.</a:t>
            </a:r>
            <a:endParaRPr lang="en-IN" dirty="0"/>
          </a:p>
          <a:p>
            <a:r>
              <a:rPr lang="en-US" b="1" i="1" dirty="0"/>
              <a:t>Time Duration</a:t>
            </a:r>
            <a:r>
              <a:rPr lang="en-US" dirty="0"/>
              <a:t>: It has no particular time duration. You can practice it any time you want.</a:t>
            </a:r>
            <a:br>
              <a:rPr lang="en-US" dirty="0"/>
            </a:br>
            <a:r>
              <a:rPr lang="en-US" b="1" i="1" dirty="0"/>
              <a:t>Benefits</a:t>
            </a:r>
            <a:r>
              <a:rPr lang="en-US" dirty="0"/>
              <a:t>:</a:t>
            </a:r>
            <a:br>
              <a:rPr lang="en-US" dirty="0"/>
            </a:br>
            <a:r>
              <a:rPr lang="en-US" dirty="0"/>
              <a:t>o Increases memory power and sharpens the brain</a:t>
            </a:r>
            <a:br>
              <a:rPr lang="en-US" dirty="0"/>
            </a:br>
            <a:r>
              <a:rPr lang="en-US" dirty="0"/>
              <a:t>o Enhances concentration and prevents Insomnia</a:t>
            </a:r>
            <a:endParaRPr lang="en-IN" dirty="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smtClean="0"/>
              <a:t>10. </a:t>
            </a:r>
            <a:r>
              <a:rPr lang="en-US" b="1" u="sng" cap="all" dirty="0" err="1" smtClean="0"/>
              <a:t>Linga</a:t>
            </a:r>
            <a:r>
              <a:rPr lang="en-US" b="1" u="sng" cap="all" dirty="0" smtClean="0"/>
              <a:t> Mudra (Mudra of Heat):</a:t>
            </a:r>
            <a:endParaRPr lang="en-IN" dirty="0"/>
          </a:p>
        </p:txBody>
      </p:sp>
      <p:sp>
        <p:nvSpPr>
          <p:cNvPr id="3" name="Content Placeholder 2"/>
          <p:cNvSpPr>
            <a:spLocks noGrp="1"/>
          </p:cNvSpPr>
          <p:nvPr>
            <p:ph idx="1"/>
          </p:nvPr>
        </p:nvSpPr>
        <p:spPr/>
        <p:txBody>
          <a:bodyPr>
            <a:normAutofit fontScale="77500" lnSpcReduction="20000"/>
          </a:bodyPr>
          <a:lstStyle/>
          <a:p>
            <a:r>
              <a:rPr lang="en-US" b="1" i="1" dirty="0" smtClean="0"/>
              <a:t>Method</a:t>
            </a:r>
            <a:r>
              <a:rPr lang="en-US" dirty="0" smtClean="0"/>
              <a:t>: Interlock the fingers of both the hands and keep the thumb of the left hand vertically straight and encircle it with the thumb and the index finger of the right hand.</a:t>
            </a:r>
            <a:br>
              <a:rPr lang="en-US" dirty="0" smtClean="0"/>
            </a:br>
            <a:r>
              <a:rPr lang="en-US" b="1" i="1" dirty="0" smtClean="0"/>
              <a:t>Specialty</a:t>
            </a:r>
            <a:r>
              <a:rPr lang="en-US" dirty="0" smtClean="0"/>
              <a:t>: It generates heat in our body. Take milk, ghee, more water and fruit juices in addition to practice of this mudra for much benefits.</a:t>
            </a:r>
            <a:br>
              <a:rPr lang="en-US" dirty="0" smtClean="0"/>
            </a:br>
            <a:r>
              <a:rPr lang="en-US" b="1" i="1" dirty="0" smtClean="0"/>
              <a:t>Time Duration</a:t>
            </a:r>
            <a:r>
              <a:rPr lang="en-US" dirty="0" smtClean="0"/>
              <a:t>: Practice it any time you want. But don’t practice it a lot as it produces heat in the body. It can cause sweating even in winter if you practice it longer.</a:t>
            </a:r>
            <a:br>
              <a:rPr lang="en-US" dirty="0" smtClean="0"/>
            </a:br>
            <a:r>
              <a:rPr lang="en-US" b="1" i="1" dirty="0" smtClean="0"/>
              <a:t>Benefits</a:t>
            </a:r>
            <a:r>
              <a:rPr lang="en-US" dirty="0" smtClean="0"/>
              <a:t>:</a:t>
            </a:r>
            <a:br>
              <a:rPr lang="en-US" dirty="0" smtClean="0"/>
            </a:br>
            <a:r>
              <a:rPr lang="en-US" dirty="0" smtClean="0"/>
              <a:t>o It stops production of phlegm and gives power to lungs.</a:t>
            </a:r>
            <a:br>
              <a:rPr lang="en-US" dirty="0" smtClean="0"/>
            </a:br>
            <a:r>
              <a:rPr lang="en-US" dirty="0" smtClean="0"/>
              <a:t>o It cures severe cold and bronchial infection.</a:t>
            </a:r>
            <a:br>
              <a:rPr lang="en-US" dirty="0" smtClean="0"/>
            </a:br>
            <a:r>
              <a:rPr lang="en-US" dirty="0" smtClean="0"/>
              <a:t>o It invigorates the body.</a:t>
            </a:r>
            <a:endParaRPr lang="en-IN"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Linga</a:t>
            </a:r>
            <a:r>
              <a:rPr lang="en-US" b="1" u="sng" cap="all" dirty="0" smtClean="0"/>
              <a:t> Mudra</a:t>
            </a:r>
            <a:endParaRPr lang="en-IN" dirty="0"/>
          </a:p>
        </p:txBody>
      </p:sp>
      <p:pic>
        <p:nvPicPr>
          <p:cNvPr id="4" name="Content Placeholder 3" descr="linga_mudra"/>
          <p:cNvPicPr>
            <a:picLocks noGrp="1"/>
          </p:cNvPicPr>
          <p:nvPr>
            <p:ph idx="1"/>
          </p:nvPr>
        </p:nvPicPr>
        <p:blipFill>
          <a:blip r:embed="rId2"/>
          <a:srcRect/>
          <a:stretch>
            <a:fillRect/>
          </a:stretch>
        </p:blipFill>
        <p:spPr bwMode="auto">
          <a:xfrm>
            <a:off x="1571604" y="1571612"/>
            <a:ext cx="5857916" cy="478634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8596" y="3643314"/>
            <a:ext cx="8229600" cy="857256"/>
          </a:xfrm>
        </p:spPr>
        <p:txBody>
          <a:bodyPr/>
          <a:lstStyle/>
          <a:p>
            <a:r>
              <a:rPr lang="en-US" dirty="0" smtClean="0"/>
              <a:t>Thank You …</a:t>
            </a:r>
            <a:endParaRPr lang="en-IN" dirty="0"/>
          </a:p>
        </p:txBody>
      </p:sp>
      <p:sp>
        <p:nvSpPr>
          <p:cNvPr id="4" name="Content Placeholder 3"/>
          <p:cNvSpPr>
            <a:spLocks noGrp="1"/>
          </p:cNvSpPr>
          <p:nvPr>
            <p:ph idx="1"/>
          </p:nvPr>
        </p:nvSpPr>
        <p:spPr>
          <a:xfrm>
            <a:off x="457200" y="1600201"/>
            <a:ext cx="8229600" cy="1471609"/>
          </a:xfrm>
        </p:spPr>
        <p:txBody>
          <a:bodyPr/>
          <a:lstStyle/>
          <a:p>
            <a:pPr>
              <a:buNone/>
            </a:pPr>
            <a:r>
              <a:rPr lang="en-US" dirty="0" smtClean="0"/>
              <a:t>   </a:t>
            </a:r>
            <a:r>
              <a:rPr lang="en-US" u="sng" dirty="0" smtClean="0"/>
              <a:t>NOTE</a:t>
            </a:r>
            <a:r>
              <a:rPr lang="en-US" dirty="0" smtClean="0"/>
              <a:t>: Do not write and draw these mudras in Exam paper, just apply in your life.</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Gyan Mudra</a:t>
            </a:r>
            <a:endParaRPr lang="en-IN" dirty="0"/>
          </a:p>
        </p:txBody>
      </p:sp>
      <p:pic>
        <p:nvPicPr>
          <p:cNvPr id="5" name="Content Placeholder 4" descr="gyan_mudra"/>
          <p:cNvPicPr>
            <a:picLocks noGrp="1"/>
          </p:cNvPicPr>
          <p:nvPr>
            <p:ph idx="1"/>
          </p:nvPr>
        </p:nvPicPr>
        <p:blipFill>
          <a:blip r:embed="rId2"/>
          <a:srcRect/>
          <a:stretch>
            <a:fillRect/>
          </a:stretch>
        </p:blipFill>
        <p:spPr bwMode="auto">
          <a:xfrm>
            <a:off x="2928926" y="1714488"/>
            <a:ext cx="3500462" cy="442915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2. Prithvi Mudra (Mudra of Earth):</a:t>
            </a:r>
            <a:endParaRPr lang="en-IN" dirty="0"/>
          </a:p>
        </p:txBody>
      </p:sp>
      <p:sp>
        <p:nvSpPr>
          <p:cNvPr id="3" name="Content Placeholder 2"/>
          <p:cNvSpPr>
            <a:spLocks noGrp="1"/>
          </p:cNvSpPr>
          <p:nvPr>
            <p:ph idx="1"/>
          </p:nvPr>
        </p:nvSpPr>
        <p:spPr/>
        <p:txBody>
          <a:bodyPr>
            <a:normAutofit fontScale="92500" lnSpcReduction="10000"/>
          </a:bodyPr>
          <a:lstStyle/>
          <a:p>
            <a:r>
              <a:rPr lang="en-US" b="1" i="1" dirty="0"/>
              <a:t>Method</a:t>
            </a:r>
            <a:r>
              <a:rPr lang="en-US" dirty="0"/>
              <a:t>: Tip of the ring finger touches the tip of the thumb, with the other three fingers stretched out.</a:t>
            </a:r>
            <a:br>
              <a:rPr lang="en-US" dirty="0"/>
            </a:br>
            <a:r>
              <a:rPr lang="en-US" b="1" i="1" dirty="0"/>
              <a:t>Specialty</a:t>
            </a:r>
            <a:r>
              <a:rPr lang="en-US" dirty="0"/>
              <a:t>: It reduces all physical weaknesses.</a:t>
            </a:r>
            <a:br>
              <a:rPr lang="en-US" dirty="0"/>
            </a:br>
            <a:r>
              <a:rPr lang="en-US" b="1" i="1" dirty="0"/>
              <a:t>Time Duration</a:t>
            </a:r>
            <a:r>
              <a:rPr lang="en-US" dirty="0"/>
              <a:t>: It has no particular time duration. You can practice it any time you want.</a:t>
            </a:r>
            <a:br>
              <a:rPr lang="en-US" dirty="0"/>
            </a:br>
            <a:r>
              <a:rPr lang="en-US" b="1" i="1" dirty="0"/>
              <a:t>Benefits</a:t>
            </a:r>
            <a:r>
              <a:rPr lang="en-US" dirty="0"/>
              <a:t>:</a:t>
            </a:r>
            <a:br>
              <a:rPr lang="en-US" dirty="0"/>
            </a:br>
            <a:r>
              <a:rPr lang="en-US" dirty="0"/>
              <a:t>o It helps to increase the weight for weak people</a:t>
            </a:r>
            <a:br>
              <a:rPr lang="en-US" dirty="0"/>
            </a:br>
            <a:r>
              <a:rPr lang="en-US" dirty="0"/>
              <a:t>o It improves the complexion of skin and makes the skin to glow.</a:t>
            </a:r>
            <a:endParaRPr lang="en-IN" dirty="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Prithvi Mudra</a:t>
            </a:r>
            <a:endParaRPr lang="en-IN" dirty="0"/>
          </a:p>
        </p:txBody>
      </p:sp>
      <p:pic>
        <p:nvPicPr>
          <p:cNvPr id="6" name="Content Placeholder 5" descr="prithvi_mudra"/>
          <p:cNvPicPr>
            <a:picLocks noGrp="1"/>
          </p:cNvPicPr>
          <p:nvPr>
            <p:ph idx="1"/>
          </p:nvPr>
        </p:nvPicPr>
        <p:blipFill>
          <a:blip r:embed="rId2"/>
          <a:srcRect/>
          <a:stretch>
            <a:fillRect/>
          </a:stretch>
        </p:blipFill>
        <p:spPr bwMode="auto">
          <a:xfrm>
            <a:off x="1571604" y="1357298"/>
            <a:ext cx="5929354" cy="483568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25536"/>
          </a:xfrm>
        </p:spPr>
        <p:txBody>
          <a:bodyPr>
            <a:normAutofit fontScale="90000"/>
          </a:bodyPr>
          <a:lstStyle/>
          <a:p>
            <a:r>
              <a:rPr lang="en-US" b="1" u="sng" cap="all" dirty="0"/>
              <a:t>3. Varuna Mudra (Mudra of Water):</a:t>
            </a:r>
            <a:r>
              <a:rPr lang="en-IN" dirty="0"/>
              <a:t/>
            </a:r>
            <a:br>
              <a:rPr lang="en-IN" dirty="0"/>
            </a:br>
            <a:endParaRPr lang="en-IN" dirty="0"/>
          </a:p>
        </p:txBody>
      </p:sp>
      <p:sp>
        <p:nvSpPr>
          <p:cNvPr id="5" name="Content Placeholder 4"/>
          <p:cNvSpPr>
            <a:spLocks noGrp="1"/>
          </p:cNvSpPr>
          <p:nvPr>
            <p:ph idx="1"/>
          </p:nvPr>
        </p:nvSpPr>
        <p:spPr/>
        <p:txBody>
          <a:bodyPr>
            <a:normAutofit fontScale="85000" lnSpcReduction="10000"/>
          </a:bodyPr>
          <a:lstStyle/>
          <a:p>
            <a:r>
              <a:rPr lang="en-US" b="1" i="1" dirty="0"/>
              <a:t>Method</a:t>
            </a:r>
            <a:r>
              <a:rPr lang="en-US" dirty="0"/>
              <a:t>: Tip of little finger touches the tip of thumb, with the other three fingers stretched out.</a:t>
            </a:r>
            <a:br>
              <a:rPr lang="en-US" dirty="0"/>
            </a:br>
            <a:r>
              <a:rPr lang="en-US" b="1" i="1" dirty="0"/>
              <a:t>Specialty</a:t>
            </a:r>
            <a:r>
              <a:rPr lang="en-US" dirty="0"/>
              <a:t>: It balances the water content and prevents all diseases which come due to lack of water</a:t>
            </a:r>
            <a:r>
              <a:rPr lang="en-US" dirty="0" smtClean="0"/>
              <a:t>.</a:t>
            </a:r>
          </a:p>
          <a:p>
            <a:r>
              <a:rPr lang="en-US" b="1" i="1" dirty="0"/>
              <a:t>Time Duration</a:t>
            </a:r>
            <a:r>
              <a:rPr lang="en-US" dirty="0"/>
              <a:t>: It has no specific time duration and one can practice it according to their time.</a:t>
            </a:r>
            <a:br>
              <a:rPr lang="en-US" dirty="0"/>
            </a:br>
            <a:r>
              <a:rPr lang="en-US" b="1" i="1" dirty="0"/>
              <a:t>Benefits</a:t>
            </a:r>
            <a:r>
              <a:rPr lang="en-US" dirty="0"/>
              <a:t>:</a:t>
            </a:r>
            <a:br>
              <a:rPr lang="en-US" dirty="0"/>
            </a:br>
            <a:r>
              <a:rPr lang="en-US" dirty="0"/>
              <a:t>o It retains clarity in blood by balancing water content in the body</a:t>
            </a:r>
            <a:br>
              <a:rPr lang="en-US" dirty="0"/>
            </a:br>
            <a:r>
              <a:rPr lang="en-US" dirty="0"/>
              <a:t>o Prevents the pains of Gastroenteritis and Muscle Shrinkage</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smtClean="0"/>
              <a:t>Varuna Mudra</a:t>
            </a:r>
            <a:endParaRPr lang="en-IN" dirty="0"/>
          </a:p>
        </p:txBody>
      </p:sp>
      <p:pic>
        <p:nvPicPr>
          <p:cNvPr id="4" name="Content Placeholder 3" descr="varuna_mudra"/>
          <p:cNvPicPr>
            <a:picLocks noGrp="1"/>
          </p:cNvPicPr>
          <p:nvPr>
            <p:ph idx="1"/>
          </p:nvPr>
        </p:nvPicPr>
        <p:blipFill>
          <a:blip r:embed="rId2"/>
          <a:srcRect/>
          <a:stretch>
            <a:fillRect/>
          </a:stretch>
        </p:blipFill>
        <p:spPr bwMode="auto">
          <a:xfrm>
            <a:off x="2214546" y="1785926"/>
            <a:ext cx="4213532" cy="417845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4. </a:t>
            </a:r>
            <a:r>
              <a:rPr lang="en-US" b="1" u="sng" cap="all" dirty="0" err="1"/>
              <a:t>Vayu</a:t>
            </a:r>
            <a:r>
              <a:rPr lang="en-US" b="1" u="sng" cap="all" dirty="0"/>
              <a:t> Mudra (Mudra of Air):</a:t>
            </a:r>
            <a:r>
              <a:rPr lang="en-IN" dirty="0"/>
              <a:t/>
            </a:r>
            <a:br>
              <a:rPr lang="en-IN" dirty="0"/>
            </a:br>
            <a:endParaRPr lang="en-IN" dirty="0"/>
          </a:p>
        </p:txBody>
      </p:sp>
      <p:sp>
        <p:nvSpPr>
          <p:cNvPr id="3" name="Content Placeholder 2"/>
          <p:cNvSpPr>
            <a:spLocks noGrp="1"/>
          </p:cNvSpPr>
          <p:nvPr>
            <p:ph idx="1"/>
          </p:nvPr>
        </p:nvSpPr>
        <p:spPr/>
        <p:txBody>
          <a:bodyPr>
            <a:normAutofit fontScale="85000" lnSpcReduction="20000"/>
          </a:bodyPr>
          <a:lstStyle/>
          <a:p>
            <a:r>
              <a:rPr lang="en-US" b="1" i="1" dirty="0"/>
              <a:t>Method</a:t>
            </a:r>
            <a:r>
              <a:rPr lang="en-US" dirty="0"/>
              <a:t>: Keep index finger on the base of the thumb &amp; press with thumb keeping other 3 fingers straight.</a:t>
            </a:r>
            <a:br>
              <a:rPr lang="en-US" dirty="0"/>
            </a:br>
            <a:r>
              <a:rPr lang="en-US" b="1" i="1" dirty="0"/>
              <a:t>Specialty</a:t>
            </a:r>
            <a:r>
              <a:rPr lang="en-US" dirty="0"/>
              <a:t>: It prevents all the diseases that occur due to the imbalance of the air.</a:t>
            </a:r>
            <a:br>
              <a:rPr lang="en-US" dirty="0"/>
            </a:br>
            <a:r>
              <a:rPr lang="en-US" b="1" i="1" dirty="0"/>
              <a:t>Time Duration</a:t>
            </a:r>
            <a:r>
              <a:rPr lang="en-US" dirty="0"/>
              <a:t>: The practice of this mudra for 45 minutes reduces the severity of the disease in 12 to 24 hours. For better results practice it for two months.</a:t>
            </a:r>
            <a:br>
              <a:rPr lang="en-US" dirty="0"/>
            </a:br>
            <a:r>
              <a:rPr lang="en-US" b="1" i="1" dirty="0"/>
              <a:t>Benefits</a:t>
            </a:r>
            <a:r>
              <a:rPr lang="en-US" dirty="0"/>
              <a:t>:</a:t>
            </a:r>
            <a:br>
              <a:rPr lang="en-US" dirty="0"/>
            </a:br>
            <a:r>
              <a:rPr lang="en-US" dirty="0"/>
              <a:t>o It cures Rheumatism, Arthritis, Gout, Parkinson’s disease and paralysis without any medicine.</a:t>
            </a:r>
            <a:br>
              <a:rPr lang="en-US" dirty="0"/>
            </a:br>
            <a:r>
              <a:rPr lang="en-US" dirty="0"/>
              <a:t>o It is useful for Cervical </a:t>
            </a:r>
            <a:r>
              <a:rPr lang="en-US" dirty="0" err="1"/>
              <a:t>Spondilytis</a:t>
            </a:r>
            <a:r>
              <a:rPr lang="en-US" dirty="0"/>
              <a:t>, paralysis to face and catching of nerve in neck.</a:t>
            </a:r>
            <a:br>
              <a:rPr lang="en-US" dirty="0"/>
            </a:br>
            <a:r>
              <a:rPr lang="en-US" dirty="0"/>
              <a:t>o It corrects the disorder of gas in the stomach</a:t>
            </a:r>
            <a:r>
              <a:rPr lang="en-US" dirty="0" smtClean="0"/>
              <a:t>.</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cap="all" dirty="0" err="1" smtClean="0"/>
              <a:t>Vayu</a:t>
            </a:r>
            <a:r>
              <a:rPr lang="en-US" b="1" u="sng" cap="all" dirty="0" smtClean="0"/>
              <a:t> Mudra</a:t>
            </a:r>
            <a:endParaRPr lang="en-IN" dirty="0"/>
          </a:p>
        </p:txBody>
      </p:sp>
      <p:pic>
        <p:nvPicPr>
          <p:cNvPr id="4" name="Content Placeholder 3" descr="vayu_mudra"/>
          <p:cNvPicPr>
            <a:picLocks noGrp="1"/>
          </p:cNvPicPr>
          <p:nvPr>
            <p:ph idx="1"/>
          </p:nvPr>
        </p:nvPicPr>
        <p:blipFill>
          <a:blip r:embed="rId2"/>
          <a:srcRect/>
          <a:stretch>
            <a:fillRect/>
          </a:stretch>
        </p:blipFill>
        <p:spPr bwMode="auto">
          <a:xfrm>
            <a:off x="1857356" y="1643050"/>
            <a:ext cx="5500726" cy="464347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370</Words>
  <Application>Microsoft Office PowerPoint</Application>
  <PresentationFormat>On-screen Show (4:3)</PresentationFormat>
  <Paragraphs>36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10 Simple &amp; Powerful Mudras</vt:lpstr>
      <vt:lpstr>1. Gyan Mudra (Mudra of Knowledge):</vt:lpstr>
      <vt:lpstr>Gyan Mudra</vt:lpstr>
      <vt:lpstr>2. Prithvi Mudra (Mudra of Earth):</vt:lpstr>
      <vt:lpstr>Prithvi Mudra</vt:lpstr>
      <vt:lpstr>3. Varuna Mudra (Mudra of Water): </vt:lpstr>
      <vt:lpstr>Varuna Mudra</vt:lpstr>
      <vt:lpstr>4. Vayu Mudra (Mudra of Air): </vt:lpstr>
      <vt:lpstr>Vayu Mudra</vt:lpstr>
      <vt:lpstr>5. Shunya Mudra (Mudra of Emptiness): </vt:lpstr>
      <vt:lpstr>Shunya Mudra</vt:lpstr>
      <vt:lpstr>6. Surya Mudra (Mudra of Sun): </vt:lpstr>
      <vt:lpstr>Surya Mudra</vt:lpstr>
      <vt:lpstr>7. Prana Mudra (Mudra of Life): </vt:lpstr>
      <vt:lpstr>Prana Mudra</vt:lpstr>
      <vt:lpstr>8. Apana Mudra (Mudra of Digestion): </vt:lpstr>
      <vt:lpstr>Apana Mudra</vt:lpstr>
      <vt:lpstr>9. Apana Vayu Mudra (Mudra of Heart): </vt:lpstr>
      <vt:lpstr>Apana Vayu Mudra</vt:lpstr>
      <vt:lpstr>10. Linga Mudra (Mudra of Heat):</vt:lpstr>
      <vt:lpstr>Linga Mudra</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Simple &amp; Powerful Mudras</dc:title>
  <dc:creator>KVR</dc:creator>
  <cp:lastModifiedBy>x</cp:lastModifiedBy>
  <cp:revision>12</cp:revision>
  <dcterms:created xsi:type="dcterms:W3CDTF">2011-01-26T14:16:23Z</dcterms:created>
  <dcterms:modified xsi:type="dcterms:W3CDTF">2012-07-03T08:18:44Z</dcterms:modified>
</cp:coreProperties>
</file>