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99" r:id="rId3"/>
    <p:sldId id="257" r:id="rId4"/>
    <p:sldId id="258" r:id="rId5"/>
    <p:sldId id="259" r:id="rId6"/>
    <p:sldId id="300" r:id="rId7"/>
    <p:sldId id="260" r:id="rId8"/>
    <p:sldId id="261" r:id="rId9"/>
    <p:sldId id="262" r:id="rId10"/>
    <p:sldId id="263" r:id="rId11"/>
    <p:sldId id="264" r:id="rId12"/>
    <p:sldId id="265" r:id="rId13"/>
    <p:sldId id="324" r:id="rId14"/>
    <p:sldId id="325" r:id="rId15"/>
    <p:sldId id="301" r:id="rId16"/>
    <p:sldId id="303" r:id="rId17"/>
    <p:sldId id="304" r:id="rId18"/>
    <p:sldId id="334" r:id="rId19"/>
    <p:sldId id="305" r:id="rId20"/>
    <p:sldId id="266" r:id="rId21"/>
    <p:sldId id="267" r:id="rId22"/>
    <p:sldId id="268" r:id="rId23"/>
    <p:sldId id="269" r:id="rId24"/>
    <p:sldId id="330" r:id="rId25"/>
    <p:sldId id="331" r:id="rId26"/>
    <p:sldId id="270" r:id="rId27"/>
    <p:sldId id="271" r:id="rId28"/>
    <p:sldId id="272" r:id="rId29"/>
    <p:sldId id="315" r:id="rId30"/>
    <p:sldId id="273" r:id="rId31"/>
    <p:sldId id="316" r:id="rId32"/>
    <p:sldId id="317" r:id="rId33"/>
    <p:sldId id="274" r:id="rId34"/>
    <p:sldId id="275" r:id="rId35"/>
    <p:sldId id="335" r:id="rId36"/>
    <p:sldId id="336" r:id="rId37"/>
    <p:sldId id="337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28.31858" units="1/cm"/>
          <inkml:channelProperty channel="Y" name="resolution" value="28.36565" units="1/cm"/>
        </inkml:channelProperties>
      </inkml:inkSource>
      <inkml:timestamp xml:id="ts0" timeString="2018-02-17T11:17:38.209"/>
    </inkml:context>
    <inkml:brush xml:id="br0">
      <inkml:brushProperty name="width" value="0.05292" units="cm"/>
      <inkml:brushProperty name="height" value="0.05292" units="cm"/>
      <inkml:brushProperty name="color" value="#00B0F0"/>
    </inkml:brush>
  </inkml:definitions>
  <inkml:trace contextRef="#ctx0" brushRef="#br0">19738 11694,'0'0,"26"0,1 27,-1-27,1 0,26 0,26 0,-52 0,25 0,1 0,0 0,-53 0,53 0,-53 0,27 0,-1 0,27 0,0 0,0 0,-27 0,54 0,-27 0,0 0,-1 0,-25 0,26 0,0 0,-53 0,26 0,1 0,-1 0,-26 0,27 0,-27 0,52 0,-52 0,27 0,-1 0,27 0,-26 0,26 0,0 0,-27 0,1 0,-1 0,0 26,1-26,-27 0,53 27,-27-27,27 0,-26 0,-1 26,1-26,-1 0,27 0,-53 27,26-27,27 0,0 0,-26 0,-1 0,-26 0,27 0,-1 0,1 0,-1 0,0 0,27 0,-26 0,-1 0,27 26,-26-26,-1 0,27 0,26 0,-26 0,27 0,-1 0,0 0,1 0,-1 0,1 26,-1-26,53 0,-52 0,-27 0,26 0,-53 0,27 0,-26 0,-1 0,27 0,-26 0,-1 0,0 0,27 0,-53 0,27 0,-1 0,-26 0,27 0,-27 0,26 0,1 0,-1 0,-26 0,27 0,-1 0,27-26,-53 26,26 0,1 0,-1 0,1 0,-27 0,26 0,-26 0,27 0,-27 0,26 0,-26 0,0 0,53-26,-53 26,27 0,-1 0,0 0,-26 0,27 0,-1 0,1 0,-27 0,26 0,-26-27,27 27,-27 0,26 0,1 0,-27 0,26 0,-26 0,27 0,-1 0,-26 0,27 0,-1 0,0-26,-26 26,27 0,-27 0,53 0,0 0,0 0,0 0,-1 0,-25 0,-1 0,1 0,-54 0,27 0,-26 0,-27 0,0 0,-26 0,-27 0,27 0,-1 0,-26 0,-26 0,26 0,27 0,-27 0,27 0,26 0,0 0,0 0,26 0,1 0,-1 0,1 0,0 0,-1 0,1 0,-27 26,26-26,1 0,-27 0,26 0,-25 0,-1 0,0 0,-27 0,1 0,26 0,-26 0,26 0,0 0,-27 0,1 0,26 0,-26 0,26 0,0 0,0 0,0 0,0-26,0 26,0 0,27 0,-27 0,0 0,0 0,0 0,0 0,0 0,0 0,-26 0,53 0,-27 0,26 0,-52 0,52 0,1 0,0 0,-54 0,80 0,-26 0,-27 0,26 0,1 0,-1 0,1 0,-27 0,53 0,-53 0,27 0,-1 0,1 0,-1 0,1 0,-1 0,-26 0,27 0,-27 0,27 0,-27 0,26 0,-26 0,0 0,27 0,-1 0,-25 0,25 0,1 0,-1 0,27 0,-26 0,26 0,-27 0,1 0,26 0,-27 0,27 0,-53 0,53 0,-26 0,26 0,-26 0,26 0,26 0,27 0,26 0,1 0,52 0,27 0,-1 0,1 0,26 0,-52 0,-1 0,-26 0,-27 0,1-27,-28 27,1 0,0 0,-26 0,26 0,-27 0,1 0,52 0,-26 0,0 0,26 0,-26 0,26 0,-26 0,27 0,26 0,-27 0,-26 0,0 0,0 0,26 0,-26 0,-27 0,27 0,27 0,-1 0,-26 0,26 0,-26 0,0 0,27 0,-1 0,0 0,-52 0,-1 0,27 0,-26 0,26 0,-53 0,53 0,-1 0,-25 0,26 0,0 0,0 0,-53 0,53 0,-27 0,0 0,1 0,-1 0,1 0,26 0,0 0,0 0,-27 0,27 0,-53 0,26 0,27 0,-53 0,0 0,-26 0,-27 0,-26 0,-27 0,-27 0,1 0,-53 0,-27 0,-26 0,0 27,26-27,27 0,0 0,26 0,-26 0,0 0,53 0,-27 0,53 0,0 0,27 0,-1 0,1 0,-27 0,53 0,27 0,-1 0,1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0.17647" units="1/cm"/>
          <inkml:channelProperty channel="Y" name="resolution" value="40.42105" units="1/cm"/>
          <inkml:channelProperty channel="T" name="resolution" value="1" units="1/dev"/>
        </inkml:channelProperties>
      </inkml:inkSource>
      <inkml:timestamp xml:id="ts0" timeString="2018-02-18T05:09:49.56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1960 12774 0,'24'0'203,"1"0"-187,0 0-16,49 0 31,-49 0-15,0 0 0,0 0-1,0 0 16,-1 0 1,26 0 30,-25 0-62,0 25 16,-1-25-1,1 0 1,0 0-16,0 0 31,24 0-15,1 0 0,-25 0-1,49 25 1,1-25-1,-1 25 1,-24-25 0,-25 0-1,-1 25 1,76-25 0,-1 0-1,-25 0 1,-24 0-1,-1 0 1,-24 0 15,-25 24-15,25-24 0,0 0-1,49 0 1,25 25-1,50-25 1,0 0 0,-25 0-1,-49 0 1,-51 0 0,26 0-1,-25 0 1,24 0-1,26 0 1,-50 0 0,24 0-1,-24 0-15,0 0 16,24 0 0,-24 0-1,0 0 1,25 0-1,-26 0 1,26 0 0,24 0-1,1 0 1,24 0 0,-24 0-1,-1 0 1,-49 0 31,0 0 0,-1 0-1,1 0-46,0 0 94,0 0-63,0 0-15,-1 0 187,1 0-187,0 0 15,0 0-15,0 0 15,-1 0-15,-24-49-1,25 49 1,0 0-1,0-25 173,0 25-188,-1 0 16,1 0-1,50 0 1,-26 0-1,1-25 1,24 0 0,-49 25-1,0 0 95,0 0-95,-1 0 1,1 0 0,75 0-1,-51 0 1,-24 0-1,0 0 64,0 0-64,-1 0 1,1 0-16,25 0 15,-1 0 1,-24 0 15,0 0-15,0 0 0,24 0-1,-24 0 1,50 0-1,24 0 1,0 0 0,0 0-1,-24 0 1,-1 0 0,-49 0-1,49 0 1,1 0-1,24 0 1,-49 0 15,-26 0-15,1 0 0,0 0-1,0 0 16,0 0-31,24 0 16,-24 0 0,74 0-1,0 0 1,-49 0 0,49 0-1,-49 0 1,-1 0-1,1 0 1,0 0 0,-1-25-1,-24 25-15,0 0 16,74 0 0,-24 0-1,24 0 1,0 0-1,0-24 1,25 24 0,25 0-1,-25 0 1,0 0 0,-49 0-1,49 0 1,-75 0-1,26-25 1,-26 25 15,26 0-15,-51 0 0,51 0-1,-26 0 1,26 0-1,24-25 1,0 25 0,0 0-1,-49 0 1,-25 0-16,0 0 16,-25-25-1,25 25 16,-1 0-31,26 0 16,24 0 15,1 0-15,-1 0 0,-24 0-1,24 0 1,1 0-1,-1 0 1,-49 0-16,24-25 16,-24 25-16,0 0 15,25 0 1,24 0 0,-24 0-1,24 0 1,0 0-1,51 0 1,-26 0 15,-25 0-15,-49 0 0,0 0-1,24 0 16,-24 0-15,25 0-16,-1 0 16,1 0-1,24 0 1,1 0 0,-1 0-1,-24 0 1,-25 0-1,24 0 1,1 0 15,-1 0-31,51 0 16,-51 0-16,1 0 16,49 0-1,-24 0 1,-26 0-1,26 0 1,-26 0 0,-24 0-1,25 0 1,-26 0 0,51 0-1,-1 25 1,-24-25-16,24 0 15,-24 0 1,-25 0-16,24 0 16,-24 0 15,25 0-15,24 0-1,-49 0 1,49 0-1,-24 0 1,24 0 0,1 0-1,-50 0 1,-1 0 0,1 0 30,0 0-30,0 0 0</inkml:trace>
  <inkml:trace contextRef="#ctx0" brushRef="#br0" timeOffset="12156.4142">26467 12452 0,'24'0'360,"1"0"-329,0 0-15,0 0-1,0 0-15,-1-25 16,1 25-1,25 0 1,-1 0 0,26 0-1,-50 0 17,24 0-17,-24 0 1,25 0-1,-26 0 1,1 0 0,0 0-1,0 0-15,0 0 16,0 0 0,-1 0-1,1 0 1,0 0 15,0 0-15,24 0-1,1 0 1,-25 0 0,24 0-1,1 0 1,24 0-1,-24 0-15,0 0 16,-1 0-16,1 0 16,24 0-1,-24 0 1,-25 0 0,-1 0 15,1 0 0,0 0-15,0 0-1,0 0 1,24 0 0,-24 0-16,74 0 15,-49 0-15,0 0 16,-1 0-1,-24 0 1,0-25 15,0 25-15,-1 0 0,1 0-1,25 0 1,24 0-1,1 0 1,-1 0-16,-24 0 16,-26 0-1,1 0 1,25 0 0,-25 0-1,24 0 1,-24 0-1,25 0 1,-26 0 0,51 0-1,24 0 1,0 0 0,25 0-1,-74 0-15,24 0 16,-24 0-1,-25 0 1,0 0 0,-1 0-16,26 0 15,0 0 17,-26 0-17,26 0 1,0 0-1,-26 0 1,1 0 0,0 0 15,0 0 16</inkml:trace>
  <inkml:trace contextRef="#ctx0" brushRef="#br0" timeOffset="135048.6369">24631 10988 0,'25'0'265,"0"0"-249,-1 0 0,76 0-1,-51 0 1,-24 0-1,0 0 1,0 0 15,0 0-15,-1 0-16,1 0 16,25 0-1,-25 0 1,24 0-1,1 0 1,24 0 0,-24 0-1,-25 0 17,24 0-17,-24 0 1,25 0-1,-1 0 1,1 0 0,-25 0-1,24 0 1,-24 0 0,0 0-1,24 0 1,-24 0-1,25 0 1,49 0 0,-49 0-1,-1 0 17,-24 0-17,25 0 1,-1 0-1,51 0 1,-51 0 0,1 0-1,24 25 1,-24-25 0,-1 0-1,-24 0 1,0 0-1,25 0 1,-1 0 0,1 0-1,-25 0 17,-1 0-17,1 0 1,0 0-1,25 0 1,-26 0 0,1 0-1,0 0 1,0 0-16,24-25 16,-24 25-1,0 0 1,0-24 31,0 24-32,0 0 17</inkml:trace>
  <inkml:trace contextRef="#ctx0" brushRef="#br0" timeOffset="353332.9052">10716 11931 0,'0'-25'282,"24"25"-251,1 0 16,0 0-16,0 0 0,-25-25 16,25 25-31,-1 0 31,1 0-32,0 0 1,0 0-1,0 0 1,-1 0 0,26 0-1,-25 0 1,0 0 171,-1 0-140,1 0-15,0 0-17,0 0 1,49 0-1,-49 0 17,0 0-17,0 0 1,0 0 31,-1 0-47,1 0 31,0 0-15,0 0-16,0 0 15,-1 0 1,1 0 0,0 25-1,0-25 1,0 0-1,-1 0 17,1 0-17,25 25 1,-1-25 0,1 0-1,-25 0 1,0 0 15,-1 0 16,1 0-31,0 0-1,0 0 1,0 0-1,-1 0-15,1 0 32,50 0-17,-26 0 1,1 0 0,-25 0-1,0 0 1,-1 0-1,1 0 17,0 0-17,25 0 17,-26 0-17,1 0 1,0 0-1,0 0-15,0 0 32,-1 0-17,1 0 1,0 0 0,0 0-1,24 0 1,1 0-1,0 0 1,-1 0 0,-24 0-1,49 0 1,-24 0 0,24 0-1,26 0 1,-76 0-1,1 0 17,0 0 15,0 0-32,25 0 1,-26 0-1,26 0 1,-25 0 15,0 0 1,-1 0-17,1 0 1,0 0-1,25 0-15,-1 0 32,-24 0-17,25 0 1,-26 0 0,1 0-1,0 0 1,0 0-1,49 0 1,-24 0 0,-25 0-1,-1 0 17,1 0-17,0 0 1,0 0-16,0 0 15,-1 0 32,1 0-31,0 0 0,49 0-1,-49 0 1,25 0-1,-25 0 1,-1 0 0,1 0 15,0 0 0,0 0-15,0 0-1,0 0 1,-1 0 0,-24-25-1,25 25 1,0 0 0,25 0-1,-26 0 1,1 0 62,0 0-62,0 0 30,0 0 79,-1 0-93,1 0-1,0-25-15,0 25-1,0 0 1,-1-24-1,1 24 17,0 0-17,0 0 17,0 0 46,-1 0-63,1 0 95,0 0 77,0 0-171,0 0 15,-1 0 0,1 0 1,0 0-1,0 0-16,0 0 17,-1-25-1,1 25 16,0 0-16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0.17647" units="1/cm"/>
          <inkml:channelProperty channel="Y" name="resolution" value="40.42105" units="1/cm"/>
          <inkml:channelProperty channel="T" name="resolution" value="1" units="1/dev"/>
        </inkml:channelProperties>
      </inkml:inkSource>
      <inkml:timestamp xml:id="ts0" timeString="2018-02-18T05:18:30.66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7094 13891 0,'50'0'250,"-25"0"-234,24 0-1,-24 0 1,25 0 0,49 0-1,0 0 1,0 0 0,25 0-1,-99 0 1,0 0-16,0 0 15,-1 0 1,1 0 31,0 0-47,49 0 16,26 0-1,24 0 16,25 0-15,-75 0 0,-49 0-1,0 0 1,-1 0 46,1 0-46,0 0 31,0 0-31,0 0-16,24 0 15,1 0 16,49 0-15,-74 0-16,74 0 16,-25 0-16,-24 0 15,124 0 1,-50 0 0,-25 0-1,-49 0 1,-26 0-1,1 0 1,0 0 0,0 0 15,0 0-15,-1 0-16,1 0 15,0 0 16,25 0-15,24 0 0,0 0-1,-49 0 1,25 0 0,-25 0-1,-1 0 1,1 0-1,0 0 1,0 0 0,49 0-1,-49 0 1,0 0 0,49 0-1,1 0 16,-1 0-15,75 0 0,-50 0-1,-49 0 1,74 0 0,-50 0-1,-24 0 1,49 0-1,-49 0 1,24 0 0,1 0-1,24 0 1,-50-25 0,26 25-1,-1 0 1,-49 0 15,0 0-15,24 0-1,1 0 1,49 0 0,0 0-1,-49 0 1,-25 0-1,24 0 1,1 0 0,-25 0-1,24 0 1,1 0 0,-25 0-1,25 0 1,74 0 15,173 0-15,-123 0-1,24 0 1,-24 0 0,-50 0-1,-99 0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0.17647" units="1/cm"/>
          <inkml:channelProperty channel="Y" name="resolution" value="40.42105" units="1/cm"/>
          <inkml:channelProperty channel="T" name="resolution" value="1" units="1/dev"/>
        </inkml:channelProperties>
      </inkml:inkSource>
      <inkml:timestamp xml:id="ts0" timeString="2018-02-18T05:20:55.308"/>
    </inkml:context>
    <inkml:brush xml:id="br0">
      <inkml:brushProperty name="width" value="0.05292" units="cm"/>
      <inkml:brushProperty name="height" value="0.05292" units="cm"/>
      <inkml:brushProperty name="color" value="#00B050"/>
    </inkml:brush>
  </inkml:definitions>
  <inkml:trace contextRef="#ctx0" brushRef="#br0">25375 8334 0,'25'0'125,"25"0"-125,-26 0 16,100 25-1,-24-25 1,73 0 0,-49 0-1,25 0 1,-50 0-1,-49 0 1,0 0 0,-26 0 15,26 0-15,0 0-1,-1 0 1,-24 0-1,0 0 1,0 0 0,-1 25-1,1-25 1,0 0 0,25 0-1,-1 0 1,26-25-1,-26 25 1,1 0 0,-1 0 15,-24 0-15,0 0-1,0 0 16,0 0 1,0 0-32,-1 0 15,51 0 1,24 0 0,0 0-1,0 0 1,75 0-1,-75 0 1,25 0 0,-49 0 15,24 0-15,-25 0-1,-49 0 1,-25-25-1,50 25 1,-25 0 0,24 0 15,-24 0-15,25 0-16,-26 0 15,26 0 1,24 0-1,1 0 1,-1 0 0,-24 0 15,24 0-15,-24 0-1,-1 0 1,1 0-1,24 0 1,-49 0 0,25 0-1,-25 0 1,74 0 0,-25-24-1,50 24 1,-24 0-1,-26 0 1,0 0 0,1 0 15,-50 0-15,74 0-1,-25 0 1,-24 0-1,24 0 1,1 0 0,-51 0-1,1 0 1</inkml:trace>
  <inkml:trace contextRef="#ctx0" brushRef="#br0" timeOffset="6421.9634">3547 8954 0,'25'0'78,"0"0"-63,-1 0-15,1 0 16,0 0 0,25 0-1,49 0 1,0 0 0,-24 0-1,24 0 1,-50 0-1,26 0 1,-50 0 15,-1 0 1,1 0-1,0 0-16,25 0 1,-26 0 0,1 0-1,25 0 1,-25 0 0,24 0-1,1 0 1,-1 0-1,1 0 1,0 0 0,24 0-1,-24 0 17,-1 0-17,26 0 1,-26 0-1,-24 0 1,25 0 0,24 0-1,-24 0 1,24 0 0,-24 0-1,-25 0 1,-1 0-1,1 0 1,50 0 0,-26 0-1,1 0 17,49 0-17,0 0 1,25 0-1,-74 0 1,24 0 0,-24 0-1,74 0 1,25 0 0,-25 0-1,0 0 1,25 0-1,-75 0 1,25 0 0,1 0-1,-51 0 17,26 0-32,49 0 15,-75 0-15,1 0 16,-1 0-1,100 0 1,-50 0 0,-24 0-1,24 0 1,-25 0 0,-49 0-1,0 0 1,0 0 15,0 0 32,0 0-32,24 0-31,-24 0 15,25 0 1,-1 0 0,-24 0-1</inkml:trace>
  <inkml:trace contextRef="#ctx0" brushRef="#br0" timeOffset="103501.4017">3621 16718 0,'25'0'110,"149"0"15,-149 0-125,0 0 15,-1 0 16,1 0-15,0 0 0,25 0-1,-26 0 1,1 0 0,0 0-1,0-24 1,0 24-1,-1 0 17,1 0-1,0 0-15,0 0-1,0 0 1,24 0 15,1 0-15,-1 0-1,1 0 1,24 0 0,-24 0-1,0 0 1,-1 0-1,1 0 1,-25 0 0,-1 0-16,26 0 15,-25 0 1,0 0 0,0 0-1,-1 0 16,1 0 63,0 0-78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0.17647" units="1/cm"/>
          <inkml:channelProperty channel="Y" name="resolution" value="40.42105" units="1/cm"/>
          <inkml:channelProperty channel="T" name="resolution" value="1" units="1/dev"/>
        </inkml:channelProperties>
      </inkml:inkSource>
      <inkml:timestamp xml:id="ts0" timeString="2018-02-16T17:26:19.16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21927 4738 0,'25'0'562,"0"0"-546,0 24-16,49-24 15,-24 25 1,74-25 0,-75 25-1,51-25 17,-76 0-17,1 0 1,25 25-1,74-25 1,-75 0 0,51 0-1,-26 0 1,1 0 0,-1 0-1,0 0 1,50 25-1,-49-25 1,24 0 0,0 0-1,-24 25 17,-26-25-32,26 0 15,-51 0-15,26 0 16,24 0-1,1 0 1,49 24 0,-25-24-1,0 0 1,1 0 0,-1 0-1,0 0 1,0 0-1,-24 0 1,-51 0-16,51 0 16,-26 0-1,-24 0-15,50 0 16,-1 0 15,50 0-15,-49 0-1,24 0 1,0 0 0,-25 0-1,1 0 1,24 0 0,-25 0-1,50 0 1,-49 0-1,-1 0 1,1 0 0,-1-24-1,25 24 1,-24 0 15,24-25-15,-25 25-1,26 0 1,-1 0 0,50 0-1,-75 0-15,50 0 16,-74 0 0,-1 0-16,75 0 15,0 0 1,-24 0-1,-26 0 1,25 0 0,0 0-1,1 0 1,-1 0 15,-25 0-15,1-25-1,-26 25-15,1 0 16,0 0-16,-26 0 16,26 0-1,-25 0 1,24 0 0,1 0-1,0 0 1,-1 0-1,26 0 1,-1 0 0,25 0-1,-49-25 1,24 25 15,-49 0-15,25 0-1,-26 0 1,1 0 31,0 0-31,0 0-16</inkml:trace>
  <inkml:trace contextRef="#ctx0" brushRef="#br0" timeOffset="19406.5613">25028 6573 0,'25'0'140,"0"0"-124,49 25-1,50 0 1,50-25 0,-1 25-1,1-1 1,0 1 0,24 0-1,-24-25 1,-26 0-1,1 0 1,0 0 0,-75 0-16,26 0 15,-51 0 1,26 0-16,24 0 16,0 0-1,0 0 16,25 0-15,-24 0 0,-26 0-1,50 0 1,-25 0 0,0 0-1,50 0 1,-99 0-16,124 0 15,-125 0 1,1 0-16,49 0 16,25 0-1,-50 0 1,1 0 0,24 0-1,0 0 16,-24 0-15,-1 0 0,25-25-1,-24 25 1,-50 0-16,24-25 16,-24 25-16,0 0 15,24 0 1,-24 0-1,-50 0 95</inkml:trace>
  <inkml:trace contextRef="#ctx0" brushRef="#br0" timeOffset="21312.8364">9674 7218 0,'49'25'125,"1"-25"-109,0 0-16,98 0 15,26 0 16,-25 0-15,-25 25 0,-74-25-1,24 0 1,-24 0 0,-26 0-1,1 0 1,50 0-1,-26 25 1,26-1 0,-26-24-1,1 0 1,-25 0 0,-1 0-1,1 0 16,0 0-15,0 0 15</inkml:trace>
  <inkml:trace contextRef="#ctx0" brushRef="#br0" timeOffset="42719.3842">23217 8384 0,'25'0'188,"0"0"-173,0 0-15,49 25 16,0-25-1,26 0 1,-1 0 15,0 0-15,50 0 0,-50 0-1,-24 0 1,24 0-1,0 0 1,-49 0 0,24 0-1,-24 0 1,24 0 0,0 0-1,26 0 1,-26 0-1,25 0 1,1 0 15,24 0-15,-50 0 0,75 0-1,-100 0 1,1 0-1,-25-25 1,0 25 0,-1 0-1</inkml:trace>
  <inkml:trace contextRef="#ctx0" brushRef="#br0" timeOffset="476787.6794">21258 9773 0,'24'0'125,"1043"25"0,-1042-25-110,74 0 16,-74 0-15,24 0 0,-24 0-1,50 0 17,-1 0-17,-24 0 1,-1 0-1,26 0 1,-1 0 0,-49 0-1,0 0 1,24 0 0,-24 0-1,50 0 1,-51 0-1,51 0 1,-26 0 0,26 0-1,-26 0 17,1 0-17,0 0 1,-26 0-16,1 0 15,25 0 1,24 0-16,-49 0 16,74 0-1,50 0 1,25 0 0,-50 0-1,0 0 1,-75 25-1,26-25 1,-50 0 0,24 0-1,-24 0 17,0 0-1,0 0-31</inkml:trace>
  <inkml:trace contextRef="#ctx0" brushRef="#br0" timeOffset="487740.9707">9624 10840 0,'25'0'157,"0"0"-157,-25 24 15,49 1-15,1 0 16,74 0-1,75 0 1,-51 24 0,-73-49-16,74 25 15,-100-25 1,1 0-16,24 0 31,1 0-15,-26 0-1,-24 0 1,25 0 0,-26 0-1,1 0 1,25 0 0,-1 0-1,26 0 1,-50 0-16,49 0 15,-24 0 1,-25 0-16,49 0 16,0 0-1,-24 0 1,24 25 15,1-25-15,-26 0-1,26 0 1,-26 0 0,1 0-1,0 0 1,-26 0-16,51 0 16,-50 0-16,-1 0 15,51 0 1,24 0-1,0 0 1,-49 0 0,24 0-1,-24 0 1,24 0 15,-24 0-15,24 0-1,26 0 1,-51 0-16,1 0 16,-1 0-16,-24 0 15,25 25 1,24-25 0,-24 0-1,-1 0 1,51 0-1,-51 0 1,1 0 0,-25 0-1,0 24 1,-1-24 15,1 0-15</inkml:trace>
  <inkml:trace contextRef="#ctx0" brushRef="#br0" timeOffset="493287.9031">19248 12923 0,'25'0'125,"0"0"-125,25 0 16,-26 0-16,1 0 15,74 0 1,50 0 0,25 0-1,0 0 1,-100 0 0,25 0 15,-24 0-31,24 0 15,-50 0-15,1 0 16,-25 0 0,24 0-1,26 0 1,-1 25 0,50-25-1,0 0 1,0 0-1,-24 25 1,-1-25 0,25 0-1,-99 0-15,24 0 16,-24 0 0,0 0-16,74 0 31,25 25-16,0-25 1,-25 0 0,-24 49-1,24-49 1,-25 0 0,26 0-1,-1 0 1,25 0-1,-75 0-15,26 0 16,-26 0 0,1 0-16,0 0 15,-1 0 1,-24 0 0</inkml:trace>
  <inkml:trace contextRef="#ctx0" brushRef="#br0" timeOffset="505131.8126">19149 14412 0,'25'0'234,"0"0"-218,0 0-1,24 0 1,-24 0-16,25 0 31,24 0-15,0 0-1,-24 0 1,0 0 0,-1 0-1,1 0 1,-25 0-1,0 0 1,24 0 0,-24 0-1,25 0 1,24 0 0,-49 0-1,24 0 1,-24 24 15,25-24-15,-25 0-1,24 0 1,-24 0-16,0 0 16,0 0-16,-1 0 15,1 0 1,25 0-1,-1 0 1,1 0 0,-25 0-1,0 0 1,24 0 0,1 0-1,49 0 1,-49 0 15,49 0-15,-49 0-1,24 0 1,25 0 0,-49 0-1,-1 0 1,26 0-1,49 0 1,-50 0 0,25 0-1,1 0 1,-1 0 0,-74 0-16,49 0 15,-49 0 1,0 0-16,49 0 31,-49 0-15,0 0-1,0 0 1,-1 0 15,1 0-15</inkml:trace>
  <inkml:trace contextRef="#ctx0" brushRef="#br0" timeOffset="513881.9315">11708 15726 0,'25'0'156,"-1"0"-156,1 0 16,25 0-1,-25 0-15,49 0 32,25 0-17,-49 25 1,-1-25 0,51 0-1,-1 0 1,-25 0-1,50 0 1,-74 0 0,0 0-1,-1 0 1,1 0-16,24 0 16,-49 0-1,0 0-15,49 0 16,-24 0-1,-1 0 17,51 0-17,-51 25 1,51-25 0,-26 0-1,25 0 1,25 0-1,-74 0 1,24 0-16,-24 0 16,-1 0-1,1 25-15,49-1 16,-49-24 0,49 0-1,-49 0 1,-1 0-1,75 0 17,-49 0-17,49 0 1,25 0 0,-25 0-1,-50 0-15,50 0 16,-50 0-16,-24 0 15,99 0 1,0 0 0,-25 0-1,0 0 1,-50 0 0,1 0-1,-26 0 1,-24 0-1,0 0 17,0 0-17,-1 0-15,1 0 16</inkml:trace>
  <inkml:trace contextRef="#ctx0" brushRef="#br0" timeOffset="523522.6849">14362 17487 0,'25'0'172,"24"0"-172,-24 0 16,25 0-1,123 0 1,-49 0-1,0 0 1,-24 0 0,98 0-1,-74 25 1,-25-25 0,25 0-1,0 0 1,0 0-1,-24 0 1,24 0 15,-50 0-15,25 0 0,-24 0-1,-26 0 1,26 0-1,-26 0-15,26 0 16,-26 25-16,1-25 16,24 25-1,50-25 1,0 0 0,-24 0-1,-1 0 1,0 0-1,50 0 1,-25 0 15,25 0-15,0 0 0,-100 0-16,26 0 15,-51 0-15,26 0 16,0 0-1,24 25 1,0-25 0,26 0-1,-26 0 1,25 0 0,1 0-1,-26 0 1,50 0-1,-50 0 1,-49 0-16,74 0 31,-49 0-31,-25 0 16,74 0 0,-25 0-1,1 0 1,-50 0-1,74 0 1,-50 0 0,26 0-1,-25 0 1,49 0 0,-74 0-1,-1 0-15,76 24 16,-76-24-1,1 0-15,25 0 16,24 0 15,-49 0-15,25 0 0,-1 25-1,-24-25 1,49 0-1,-49 0 17,0 0-17,0 0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280" units="cm"/>
          <inkml:channel name="Y" type="integer" max="1024" units="cm"/>
        </inkml:traceFormat>
        <inkml:channelProperties>
          <inkml:channelProperty channel="X" name="resolution" value="28.31858" units="1/cm"/>
          <inkml:channelProperty channel="Y" name="resolution" value="28.36565" units="1/cm"/>
        </inkml:channelProperties>
      </inkml:inkSource>
      <inkml:timestamp xml:id="ts0" timeString="2018-02-17T11:20:23.02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22225 7752,'26'0,"27"0,0 0,27 0,-27 0,26 0,0 0,-26 0,27 0,-27 0,-1 0,-25 0,26 0,-27 0,-26 0,53 0,-53 0,27 0,-27 0,26 0,1 0,-27 0,26 0,-26 0,27 0,-1 0,-26 0,26 0,-26 0,53 0,-53 0,27 0,-27 0,53 0,-53 0,26 0,-26 0,27 0,-1 0,1 0,-1 0,0 0,-26 0,27 0,-27 0,53 0,-53 0,26 0,1 0,-1 0,1 0,26 0,-53 0,53 0,-53 0,26 0,-26 0,53 0,-27 0,1 0,-1 0,1 0,-1 0,1 0,-1 0,1 0,-27 0,26 0,-26 0,26 0,1 0,-27 0,26 0,-26 0,53 0,-53 0,27 0,26 0,-53 0,53 0,-27 0,1 0,25 0,-52 0,27 0,-27 0,26 0,-26 0,27 0,-1 0,-26 0,27 0,-1 0,1 0,-1 0,-26 0,53 0,-53 0,26 0,-26 0,27 0,-1 0,-26 0,27 0,-27 0,26 0,-26 0,27 0,-27 0,-27 0,-26 0,0 0,1 0,-28 0,1 0,26 0,0 0,0 0,27 0,-27 0,53 0,-53 0,53 0,-27 0,1 0,-1 0,-26 0,27 0,0 0,-1 0,-26 0,27 0,-1 0,-26 0,53 0,-53 0,53 0,-26 0,-27 0,27 0,-1 0,1 0,-1 0,1 0,-1 0,1 0,-1 0,1 0,-27 0,0 0,27 0,-27 0,26 0,-52 0,26 0,0 0,27 0,-27 0,0 0,53 0,-53 0,26 0,27 0,-26 0,-1 0,1 0,0 0,-1 0,-26 0,0 0,0 0,0 0,1 0,-1 0,26-26,-26 26,-26 0,-1 0,28 0,-1 0,0 0,0 0,26 0,27 0,-26 0,-1 0,27 0,-26 0,26 0,-53 0,53-27,-26 27,26 0,-27 0,27 0,-26 0,-1 0,27 0,-26 0,-1 0,1 0,26 0,-27 0</inkml:trace>
  <inkml:trace contextRef="#ctx0" brushRef="#br0" timeOffset="155890.625">15531 11562,'27'0,"-27"0,26 0,0 0,1 0,-1 26,1 1,-27-27,26 0,1 0,-1 0,1 0,26 0,-27 0,27 0,-53 0,26 0,1 0,-1 0,-26 0,27 0,-27 0,26 0,-26 0,27 0,-1 0,-26 0,27 0,-1 0,1 0,-27 0,26 0,-26 0,26 0,1 0,-27 0,26 0,-26 0,27 0,-1 0,1 0,-1 0,-26 0,27 0,-1 0,-26 0,27 0,-1 0,0 0,-26 0,27 0,-1 0,1 0,-27 0,26 0,-26 0,53 0,0 0,0 0,0 0,-27 0,27 0,-26 0,-1 0,27 0,-53 0,27 0,52 0,-53 0,1 0,26 0,0 0,-27 0,1 0,26 0,0 0,-27 0,27 0,26 0,-52 0,-1 0,1 0,26 0,-27 0,0 0,1 0,-1 0,1 26,-1-26,1 0,26 0,-27 0,1 0,26 0,-1 27,-52-27,53 0,-53 0,27 0,-1 0,1 0,-1 0,1 0,26 0,-27 26,0-26,27 0,27 0,-27 0,26 0,-26 0,26 0,1 0,-1 0,-26 0,26 0,-52 0,-1 0,27 0,-26 0,26 0,-27 0,27 0,0 0,0 27,0-27,0 0,26 0,-53 0,1 0,-1 0,1 0,-1 0,-26 0,53 0,-53 0,27 0,52 0,-79 0,27 0,25 0,-25 0,-1 0,1 0,-1 0,1 0,-1 0,1 0,-27 0,26 0,1 0,-1 0,-26 0,26 0,1 0,26 0,-27 0,1 0,-1 0,1 0,-1 0,-26 0,27 0,-1 0,-26 0,27 0,25 0,-52 0,53 0,-53 0,53 0,-26 0,-1 0,1 0,26 0,-27 0,0 0,1 0,-1 0,1 0,-27 0,26 0,1 0,-1 0,1 0,-1 0,1 0,-1 0,1 0,25 0,-52 0,27 0,-1 0,-26 0,27 0,-1 0,-26 0,27 0,52 0,-79 0,27 0,25 0,-52 0,53 0,-53 0,27 0,-27 0,26 0,1 0,-27-27,26 27,-26 0,27 0,-27 0,26 0,-26 0,-79-26,52-1,-26 27,0 0,-26 0,26 0,0 0,0 0,27-26,-53 26,52 0,1 0,-27 0,53 0,-27 0,27 0,-26 0,-1 0,1 0,26 0,-27 0,1 0,-1 0,27 0,-52 0,25 0,27 0,-26 0,-1 0,1 0,-1 0,1 0,-1 0,1 0,-1 0,27 0,-26 0,0 0,-1 0,27 0,-53 0,27 0,-1 0,1 0,-1 0,1 0,26 0,-27 0,-26 0,27 0,0 0,-1 0,1 0,-27 0,53 0,-27 0,-26 0,27 0,-1 0,-25 0,25 0,1 0,-27 0,26 0,1 0,-27 0,26 0,-26 0,27 0,0 0,26 0,-53 0,26 0,27 0,-53 0,27 0,-1 0,-26 0,27 0,0 0,-1 0,27 0,-53 0,27 0,-1 0,-26 0,27 0,-1 0,-26 0,-26 0,26 0,27 0,-1 0,-52 0,52 0,1 0,0 0,26 0,-53 0,26 0,27 0,-53 0,0 0,27 0,-27-27,26 27,1 0,-27 0,27 0,26 0,-53 0,26 0,1 0,-27 0,0 0,0 0,27 0,-1 0,-26 0,27 0,-27 0,-27 0,28 0,-1 0,0-26,0 26,0 0,-26 0,52 0,1 0,-27 0,26 0,1 0,-1 0,1 0,-1 0,27 0,-26 0,-1 0,1 0,26 0,-26 0,-1 0,27 0,-26 0,26 0,-27 0,1 0,-1 0,27 0,-26 0,26 0,-27 0,1 0,26 0,-27 0,27 0,-26 0,26-26,-26 26,26 0,-27 0,27 0,-26 0,-1 0,1 0,26 0,-27 0,27 0,-26 0,-1 0,27 0,-26 0,-1 0,1 0,-1 0,1 0,26 0,-26 0,26 0,-27 0,27 0,-26 0,-1 0,27 0,-26 0,26 0,-27 0,1 0,26 0,-27 0,27 0,-26 0,26 0,-27 0,1 0,26 0,-26 0,26 0,-27 0,1 0,26 0,-27 0,27 0,-26 0,26 0,-27 0,1 0,26 0,-27 0,27 0,-26 0,26 0,-27 0,1 0,-1 0,27 0,-52 0,52 0,-27 0,27 0,-26 0,-1 0,1 0,26 0,-53 0,53 0,-27 0,27 0,-26 0,-1 0,27 0,-26 0,26 0,-26 0,-1 0,27 0,-26 0,26 0,-27 0,1 0,26 0,-27 0,27 0,-26 0,-1 0,1 0,26 0,-27 0,27 0,-26 0,-1 0,27 0,27 0,-1 0,-26 0,27 0,-1 0,1 0,-27 0,53 0,-53 0,26 0,-26 0,27 0,-1 0,-26 0,27 0,-1 26,0-26,1 0,-1 0,1 0,-27 0,26 0,1 0,-27 0,26 0,-26 0,27 0,-27 0,26 0,1 0,-27 0,26 0,-26 0,26 26,-26-26,27 0,-1 0,-26 0,27 0,-27 0,53 0,-27 0,1 0,-27 0,26 0,1 0,-1 0,1 0,25 0,-25 0,26 0,-27 27,1-27,26 0,-53 0,26 0,27 0,-53 0,53 0,-53 0,26 0,27 0,-26 0,-1 0,27 0,-26 0,-1 0,1 0,-27 0,52 0,-52 0,27 0,26 0,-53 0,53 0,-27 0,1 0,-1 0,27 0,0 0,-27 0,27 0,0 0,-26 26,26-26,26 0,-26 27,-27-27,1 0,-1 0,27 0,0 0,0 0,26 0,1 0,52 0,-79 0,26 0,-26 0,0 0,0 0,0 0,-27 0,27 0,-26 0,-1 0,1 0,26 0,-27 0,1 0,-1 0,27 0,0 0,-27 0,27 0,-26 0,-1 0,1 0,-1 0,1 0,25 0,-25 0,-1 0,27 0,0 0,0 0,27 0,-28 0,28 0,-1 0,1 0,-1 0,-26 0,0 0,0 0,26 0,0 0,1 0,-27 0,26 0,-26 0,0 0,0 0,26 0,1 0,-27 0,26 0,-53 0,27 0,27 26,-27-26,-1 0,-25 0,26 27,0-27,0 0,0 0,0 0,26 0,-26 0,-27 0,27 0,0 0,0 0,0 0,-27 0,27 0,-26 0,-1 0,1 0,26 0,-53 0,53 0,-53 0,26 0,0 0,1 0,-27 0,26 0,-26 0,27 0,-27 0,26 0,1 0,-1 0,1 0,-1 0,-26 0,27 0,-27 0,0 0,-27 0,-26 0,-53 0,-26 0,0 0,-53 0,-1 0,54 0,-27 0,-26 0,53 0,-27 0,0 0,80 26,-27-26,27 0,26 0,-27 0,54 0,-27 0,0 0,0 0,0 0,0 0,27 0,-53 0,26 0,0 0,26 0,-26 27,-26-27,26 0,0 0,0 0,0 0,-26 0,0 0,52 0,-26 0,0 0,27 0,-1 0,1 0,-1 0,1 0,26 0,-26 0,26 0,-27 0,1 0,-1 0,27 0,-53 0,27 0,-1 0,1 0,26 0,-27 0,1 0,26 0,-27 0,27 0</inkml:trace>
  <inkml:trace contextRef="#ctx0" brushRef="#br0" timeOffset="259218.75">10636 15160,'0'27,"80"-27,-54 0,27 0,-27 0,27 0,0 0,-26 0,26 0,-53 0,26 0,1 0,-1 0,1 0,-27 0,26 0,-26 0,26 0,1 0,-1 0,1 0,-1 0,1 0,-1 0,27 0,-53 0,27 0,-27 0,26 0,-26 0,53 0,-27 0,1 0,-1 0,1 0,-1 0,1 0,-1 0,1 0,-1 0,1 0,-1 0,0 0,27 0,-53 0,27 0,-1 0,1 0,-1 0,1 0,-1 0,27 0,-53 0,79 0,-26 0,0 0,27 0,-54 0,1 0,25 0,-25 0,-27 0,53 0,-27 0,1 0,-1 0,27 0,-26 0,25 0,1 0,-26 0,-1 0,27 0,-26 0,-1 0,27 0,-26 0,-1 0,27 0,-27 0,1 0,26 0,-27 0,27 0,0 0,0 0,26 0,1 0,-1 0,-26 0,-27 0,27 0,-26 0,26 0,-27 0,1 0,-27-27,26 27,1 0,-1 0,-26 0,53 0,-53 0,26 0,27 0,-26 0,-1 0,1 0,-27 0,26 0,1 0,-1 0,1 0,-1 0,0 0,1 0,52 0,-52 0,26 0,-27 0,27 0,-27 0,27 0,-26 0,52 0,-26 0,-26 0,26 0,-1 0,-25 0,-1 0,54 0,-27 0,-53 0,53 0,-27 0,0 0,1 0,52 0,-52 0,-1-26,1 26,26 0,-27 0,1 0,-1 0,27 0,0 0,-27 0,-26 0,53 0,-26 0,-1 0,27 0,0 0,-27 0,27 0,-26 0,26 0,0 0,0 0,-1 0,1-27,0 27,0 0,27 0,-28 0,28 0,-27 0,0 0,-27 0,27 0,-26 0,-1 0,27 0,0 0,0 0,-27 0,27 0,0 0,-53 0,53 0,0 0,-27 0,1 0,-27 0,26 0,-26 0,27 0,-1 0,1 0,-27 0,53 0,-53 0,26 0,0 0,1 0,26 0,-53 0,26 0,27 0,-26 0,-1 0,1 0,-1 0</inkml:trace>
  <inkml:trace contextRef="#ctx0" brushRef="#br0" timeOffset="271640.625">24950 15107,'0'0,"27"0,-1 0,1 0,26 0,-27 0,27 0,-53 0,26 0,1 0,-1 0,-26-26,0 26,27 0,-27 0,26 0,-26 0,27 0,-1 0,-26 0,27 0,-1 0,0 0,-26 0,27 0,-27 0,26 0,1 0,-27 0,26 0,-26 0,27 0,-1 0,1 0,-27 0,26 0,-26 0,53 0,-53 0,27 0,-27 0,26 0,0 0,1 0,-27 0,53 0,-27 0,1 0,26 0,-27 0,1 0,-1 0,0 0,1 0,-1 0,1 0,-27 0,26 0,-26 0,27 0,-1 0,1 0,-27 0,26 0,1 0,-1 0,-26 0,27 0,-1 0,0 0,-26 0,27 0,-27 0,26 0,1 0,-27 0,26 0,1 0,-1 0,-26 0,27 0,-1 0,1 0,-1 0,0 0,1 0,-1 0,-26 0,53 0,-53 0,53 0,-53 0,27 0,-1 0,1 0,-27-27,0 27,26 0,1 0,-1 0,0 0,-26 0,53 0,-26 0,-1 0,27 0,-53 0,27 0,-27 0,26 0,-26 0,53 0,-53 0,26 0,-26 0,27 0,-1 0,1 0,-1 0,1 0,26 0,-53 0,26 0,-26 0,27 0,-1 0,-26 0,27 0,-1 0,0 0,1 0,-1 0,1 0,26 0,-53 27,26-27,1 0,-1 0,-26 0,27 0,-27 0,52 0,-25 0,-1 0,1 26,-1-26,1 0,26 0,-27 0,1 0,26 0,-53 0,52 0,-52 0,0 0,27 0,-27 0,26 0,1 0,-1 0,-26 0,27 0,-1 0,1 0,52 0,-79 0,26 0,1 0,-1 0,1 0,-27 0,26 0,1 0,-27 0,26 0,1 0,-1 0,-26 0,27 0,-1 0,1 0,-27 0,26 0,-26 0,26 0,1 0,-27 0,26 0,-26 0,27 0,-27 0,26 0,1 0,-1 0,-26 0,27 0,-1 0,-26 0,27 0,-27 0,26 0,0 0,-26 0,27 0,-27 0,26 0,-26 0,27 0,-1 0,-26 0,27 0,-1 0,1 0,-1 0,-26 0,27 0,-1 0,1 27,-27-27,26 0,0 0,1 0,-27 0,26 0,1 0,-27 0,26 0,-26 0,27 0,-1 0,-26 0,27 0,-27 0,26 0,-26 0,27 0,-1 0,-26 0,26 0,1 0,-1 0,1 0,-1 0,1 0,-27 0,26 0,-26 0,27 0,-1 0,1 0,-1 0,1 0,-27 0,26 0,0 0,-26 0,27 0,-27 0,0 0,26 0,-26 0,27 0,-1 26,27-26,-26 0,-1 0,27 0,0 0,-53 0,53 0,-53 0,26 0,1 0,-1 0,-26 0,27 0,-27 0,26 0,-26 0,53 0,-53 0,27 0,-27 0</inkml:trace>
  <inkml:trace contextRef="#ctx0" brushRef="#br0" timeOffset="298671.875">3942 16033,'0'0,"0"0,0 0,27 0,-1 0,-26 0,27 0,26 0,-53 0,53 0,-27 0,-26 0,26 0,1 0,-27 0,26 0,1 0,-1 0,1 0,-27 0,53 0,-27 0,1 0,-1 0,-26-26,26 26,1 0,-27 0,26 0,-26 0,27 0,-1 0,-26-26,27 26,-27 0,26 0,-26 0,27 0,-1 0,1 0,-27 0,53 0,-27 0,0 0,27 0,-53 0,27 0,-27 0,26 0,1 0,-1 0,1 0,-1 0,1 0,-1 0,0 0,1 0,-1 0,-26 0,27 0,-27 0,26 0,1 0,-1 0,-26 0,53 0,-53 0,27 0,-1 0,1 0,-27 0,26 0,0 0,1 0,-27 0,26 26,-26-26,27 0,-27 0,26 0,1 0,-27 0,26 0,1 0,-1 0,-26 0,27 0,-1 0,0 0,-26 0,27 0,-27 0,26 0,1 0,-27 0,26 0,1 0,-1 0,-26 0,27 0,-27 0,26 0,-26 0,27 0,-1 0,1 0,-27 0,52 0,-52 0,27 0,-1 0,1 0,-27 0,26 0,1 0,-1 0,-26 0,27 0,-27 0,26 0,1 0,-1 0,0 0,1 0,-1 0,-26 0,53 0,-53 0,27 0,-27 0,26 0,1 0,-27 0,26 0,1 0,-1 0,1 0,-27 0,26 0,0 0,27 0,-26 0,-27 0,26 0,1 0,-27 0,26 0,-26 0,27 0,-27 0,26 0,1 0,-27 0,26 0,0 0,1 0,-1 0,-26 0,27 0,-1 0,1 0,-27 0,53 0,-53 0,26 0,-26 0,27 0,-1-26,-26 26,27 0,-27 0,26 0,0 0,-26 0,27 0,26 0,-53 0,26 0,-26 0,27 0,-1 0,-26 0,27 0,-27 0,0 0,26 0,-26 0,27 0,25 0,-25 0,26 0,-53 0,26 0,27 0,-26 0,-1 0,1 0,-1 0,1 0,-27 0,52 0,-52 0,27 0,-1 0,1 0,-1 0,-26 0,27 0,-1 0,1 0,-27 0,53 0,-53 0,26 0,-26 0,26 0,1 0,-27 0,26 0,1 0,-1 0,1 0,-27 0,26 0,1 0,-1 0,27 0,-53 0,53 0,-27 0,1 0,-27-27,26 27,1 0,-1 0,1 0,-27 0,26 0,1 0,-1 0,1 0,-1 0,-26 0,53 0,-53 0,26 0,1 0,-1 0,1 0,26 0,-27 0,1 0,-27 0,26 0,27 0,-53 0,26 0,1 0,-1 0,1 0,-1 0,-26 0,27 0,-27 0,53 0,-27 0,1 0,-27 0,26 0,27 0,-53 0,53 0,-53 0,26 0,1-26,-1 26,1 0,-1 0,1 0,26 0,-27 0,0 0,1 0,-1 0,27 0,-53 0,27 0,-1 0,-26 0,27 0,-1 0,-26 0,27 0,-27 0,52 0,-52 0,27 0,-1 0,1 0,-27 0,26 0,1 0,-1 0,-26 0,27 0,-27 0,26 0,1 0,-27 0,26 0,-26 0,27 0,-27 0,26 0,0 0,1 0,-27 0,26 0,1 0,-1 0,-26 0,27 0,-1 0,-26 0,27 0,-1 0,1 0,-27 0,26 0,-26 0,26 0,1 0,-1 0,1 0,-1 0,1 0,-27 0,26 0,1 0,-1 0,-26 0,27 0,-1 0,1 0,-27 0,26 0,27 0,-27 0,27 0,-26 0,-1 0,27 0,-26 0,25 0,-25 0,-1 0,1 0,-1 0,-26 0,53 0,-26 0,-1 0,1 0,-27 0,53 0,-53 0,26 0,0 0,1 0,-1 0,1 0,-1 0,27 0,-26 0,-1 0,1 0,-27 0,26 0,0 0,-26 0,27 0,-27 0,26 0,1 0,-27 0,26 0,1 0,-27 0,53 0,-27 0,1 0,-1 0,1 0,-1 0,0 0,1 0,26 0,-27 0,1 0,26 0,-53 0,26 0,-26 0,27 0,-1 0,-26 0,26 0,-26 26,27-26,-27 0,26 0,1 0,-27 0,26 0,-26 0,27 0,-1 0,1 0,-27 0,53 0,-53 0,26 0,1 0,-1 0,-26 0,26 0,1 0,-1 0,1 0,-1 0,1 0,26 0,-53 0,26 0,1 0,-1 0,27 0,-27 0,1 0,26 0,0 0,0 0,-53 0,53 0,-27 0,0 0,27 0,-26 0,-1 0,27 0,0 0,-26 0,25 0,1 0,-26 27,-1-27,27 0,-53 0,27 0,-1 0,1 0,-1 0,-26 0,27 0,-1 0,0 0,1 0,-1 0,27 0,-26 26,-1-26,-26 0,53 0,-26 0,-27 0,52 0,-52 0,27 0,-1 0,27 0,-26 0,-1 0,1 0,-1 0,-26 0,27 0,-27 0,26 0,1 0,25 0,-52 0,27 0,-27 0,53 0,-27 0,1 0,26 0,-27 0,1 0,-1 0,0 0,1 0,-1 0,1 0,-1 0,1 0,-27 26,26-26,1 0,26 0,-53 0,26 0,1 0,-27 0,26 0,0 0,1 0,-27 0,26 0,-26 0,27 0,-1 0,1 0,-1 0,-26 0,53 0,-53 0,53 0,-27 0,1 0,-1 0,1 0,-1 0,27 0,-26 0,-1 0,1 0,26 0,-27 0,0 0,1 0,-1 0,27 0,-26 0,-1 0,1 0,26 0,-53 0,52 0,-25 0,-1 0,27 0,-26 0,-27 0,53 0,-53 0,53 0,-53 0,26 0,1 0,-27 0,52 0,-25 0,-1 0,1 0,-27 0,53 0,-53 0,53 0,-27 0,-26 0,53 0,-53 0,26 0,-26 0,27 0,-1 0,1 0,-1 0,1 0,-1 0,1 0,-1 0,1 0,-1-26,1 26,-1 0,0 0,-26 0,53 0,-53 0,27 0,-27 0,26 0,1-26,-1 26,-26 0,27 0,-1 0,1 0,-1 0,0 0,1 0,-27 0,53 0,-27 0,1 0,-1 0,27 0,-26 0,-1 0,-26 0,53 0,-27 0,1 0,-1 0,-26 0,53-27,-26 27,-27 0,26 0,1 0,-1 0,1 0,-1 0,-26 0,26 0,1 0,-1 0,-26 0,27 0,-27 0,53 0,-27 0,1 0,-27 0,26 0,1 0,-1 0,1 0,-27 0,26 0,0 0,1-26,-27 26,26 0,1 0,-27 0,26 0,1-27,-27 27,26 0,27 0,-53 0,27 0,-1 0,0 0,27 0,-26 0,-1 0,1 0,-1 0,1 0,26 0,-53 0,26 0,-26 0,27 0,-1 0,-26 0,26 0,-26 0,53 0,-53 0,27 0,26 0,-53 0,26 0,1 0,-1 0,-26 0,27 0,-1 0,0 0,-26 0,27 0,26-26,-53 26,53 0,-27-27,1 27,-1 0,1 0,-27 0,26 0,1 0,-1 0,0 0,-26 0,53 0,-53 0,27 0,-1 0,1 0,-1 0,-26 0,27 0,-1 0,-26 0,27 0,-27 0,26 0,0 0,-26 0,27 0,-27 0,26 0,-26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0.17647" units="1/cm"/>
          <inkml:channelProperty channel="Y" name="resolution" value="40.42105" units="1/cm"/>
          <inkml:channelProperty channel="T" name="resolution" value="1" units="1/dev"/>
        </inkml:channelProperties>
      </inkml:inkSource>
      <inkml:timestamp xml:id="ts0" timeString="2018-02-17T22:51:51.38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15974 8558 0</inkml:trace>
  <inkml:trace contextRef="#ctx0" brushRef="#br0" timeOffset="79766.8772">15528 8508 0,'25'0'359,"-1"-25"-297,1 25-30,0 0-1,0 0 0,0 0 0,-1 0-15,1 0 15,0 0 1,0 0-1,0 0 16,-1 0-32,1 0 32,0 0-31,0 0 15,24 0-15,-24 0 15,-25-25 0,25 25-31,0 0 16,0 0-1,-1 0 17,1 0-1,0 0-15,0 0-1,0 0 32,-1 0 0,1 0 0,0 0-32,0 0 1,0 0 15,-1 0 1,1 0-1,0 0-16,25-24 17,-25 24-1,-1 0 0,1 0 16,0 0-16,0 0 376,0-25-376,-1 25-16,1 0 1,0 0-16,0 0 47,0 0-31,24 0 15,-24 0-16,0 0 17,0 0-1,-1 0-15,1 0 30,0 0 1,0 0-15,0 0-1,-1 0 0,1 0-15,0 0 46,0 0-31,0 0 16,-1 0 0,1 0 0,0 0-31,0 0-1,0 0 1,24 0 15,-24 25 0,0-25-15,0 0-16,-1 0 31,1 0 1,0 0-17,0 0 1,0 0 31,-25 24-16,24-24-15,1 0 30,0 0-14,0 0 30,0 0-31,-25 25 1,25-25-17,-1 0 17,1 0-17,0 0 16,0 0 1,0 0 30,-1 0-31,1 0 48,0 0-33,0 0 17,0 0-1,-50 0 157,0 0-203,-25 0-16,26 0 15,-1 0 1,0 0 15,0 0-15,0 0 15,1 0-31,-1 0 47,0 0-31,0 0 15,0 0-15,0 0-1,1 0 1,-26 0 15,25 0-31,0 0 31,-24 0-15,-1 0 0,25 0-1,-24 0 1,24 0-1,-25 0 1,26 0 0,-1 0 15,0 0-15,0 0-1,-24 0 1,-1 0-1,25 0 17,0 0-1,1 0-15,-1 0-1,0 0 1,0 0-1,0 0 17,1 0-17,-1 0-15,-25 0 32,25 0-17,-24 0 1,24 0-1,-25 0 1,-24 0 15,49 0-15,0 0 0,0 0-1,1 0 1,-1 0 15,0 0-15,0 0-1,0 0 17,1 0-17,-1 0 1,0 25-1,-25-25 1,26 25 15,-1-25-15,-50 0 0,51 0-1,-1 0 1,0 25-1,0-25 1,-24 0 515,-26 0-515,50 0 0,-24 0-16,-1 0 15,1 0 1,-1 0-1,0 0 1,1 0 15,24 0-15,-25 0 0,1 0-1,24 0 1,0 0-1,0 0 1,0 0 15,1 0 1,-1 0 14,0 0 1,0 0-31,0 0 15,1 0 0,48 0 173,26 0-189,-25 0 16,0 0-31,-1 0 16,26 0 0,-25 0-1,24 0 1,1 0 0,-25 0-1,49 0 1,-49 0-1,50 0 1,-51 0 15,1 0-15,0 0 0,25-25-1,-26 25 1,1 0-1,0 0 1,0 0 0,49 0-1,-49 0 1,25 0 0,-1-25-1,1 25 1,24 0-1,-49-25 1,0 25 15,24 0-15,-24-25 0,74 25 296,100 0-281,-125 0-31,1 0 16,-1 0 0,1 0-1,-1 0-15,-24 0 16,-1 0-1,1 0 1,-25 0 0,-1 0-1,1 0 1,0 0 0,25 0-1,-1 0 1,1 0-1,-25 0 1,24 0 15,-24 0-15,0 0 0,0 0-1,-1 0 16,1 0-15,0 0 0,0 0 31,0 0 15,0 0 47,-1 0 48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0.17647" units="1/cm"/>
          <inkml:channelProperty channel="Y" name="resolution" value="40.42105" units="1/cm"/>
          <inkml:channelProperty channel="T" name="resolution" value="1" units="1/dev"/>
        </inkml:channelProperties>
      </inkml:inkSource>
      <inkml:timestamp xml:id="ts0" timeString="2018-02-18T04:42:08.68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24482 11956 0,'0'-25'266,"25"25"-157,0 0 32,0 0-125,-1 0-1,1 0 95,0 0-95,0 0 1,0 0 15,-1 0 0,1 0 16,0 0-31,0 0-1,0 0 1,-1 0 0,26 0-1,0 0 1,-25 0 0,24 0-1,-24 0 1,0 0-1,24 0 1,26 0 0,-50 0-1,24 0 17,1 0-17,24 0 1,-49 0-1,49 0 1,-24 0 0,-25 0-1,24 0 1,1 0 0,49 0-1,-24 0 1,49 0-1,-25 0 1,-25 0 0,-24 0-1,-25 0 17,0 0-1,-1 0-16,1 0 1,50 0 0,24 0-1,-50 0 1,1 0 0,-25 0-1,0 0 48,24 0-48,-24 0 1,0 0 0,0 0-1,24 0 1,1 0-1,-25 0 1,-1 0 0,1 0-1,0 0 1,0 0 31,0 0-16,-1 0 0,1 0-15,0 0 0,0 0-1,0 0 1,24 0-1,-24 0 1,0 0 0,0 0-1,0 0 1,-1 0 0,1 0-1,0 0 48,0 0-48,0 0 1,-1 0 15,1 0-15,0 0 15,0 0 0,0 0 1,-1 0-17,1 0 1,0 0 15,-25-25-31,25 25 16,0 0-1,-1 0 17,1 0-17,25 0 1,-25 0-1,-1 0 1,1 0 0,0 0-1,-75 0 782,26 0-781,-1 0-1,0 0 17,0 0-32,0 0 31,1 0-15,-76 0-1,-24 0 1,0 0-1,25 0 1,0 0 0,49 0-1,25 0 1,-24 0 0,-50 0-1,24 0 1,-24 0-1,25 25-15,-1-25 16,50 0 0,-49 0-16,-50 0 15,0 25 17,0-25-17,25 0 1,24 0-1,1 0 1,-25 0 0,-1 25-1,1-25 1,-50 0 0,100 0-16,-75 0 15,49 0 1,26 0-16,-50 0 15,-50 0 1,25 0 0,24 0-1,26 0 17,24 0-17,-24 0 1,0 0-1,49 0 1,-50 0 0,26 0-16,-26 0 15,51 0 1,-1 0 15,0 0 0,0 0-15,0 0 15,1 0 1,48 0 218,1 0-250,0 0 15,0 0 1,24 0-1,1 0 1,0 0 0,24 0-1,-49 0 1,0 0 0,24 0-1,-24 0 1,0 0-1,24 0-15,26 0 16,-26 0 0,26 0-16,74 0 15,-25 0 17,-50 0-17,1 0 1,-1 0-1,-24 0 1,-26 0 0,51 0-1,24 0 1,-25 0 0,-49 0-16,50 0 15,-51 0 1,1 0-16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0.17647" units="1/cm"/>
          <inkml:channelProperty channel="Y" name="resolution" value="40.42105" units="1/cm"/>
          <inkml:channelProperty channel="T" name="resolution" value="1" units="1/dev"/>
        </inkml:channelProperties>
      </inkml:inkSource>
      <inkml:timestamp xml:id="ts0" timeString="2018-02-16T17:45:32.70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10046 4713 0,'25'0'187,"0"0"-187,-1 0 16,51 0 0,-1 0-1,1 0 1,24 0-1,-74 0 1,24 0 0,-24 0-16,0 25 15,0-25-15,24 0 32,-24 0-17,0 0 1,0 0-16,24 0 31,-24 0-15,0 0-1,0 0 1,-1 0 0,1 0-1,0 0 1,49 0-1,-49 0 1,0 0 0,0 0-1,0 0 1,-1 0 15,1 0-15,0 0-16,0 0 15,0 0 17,0 0-32,-1 0 15,1 0 17,25 0-17,-25 0 1,-1 0-1,1 0 1,0 0 15,0 0-15,0 0 0,-1 0 15,1 0 0,25 0-15,-25 0-1,24 0 17,1 0-17,-25 24 1,-1-24-1,26 0 1,-25 0 0,24 0-1,26 0 1,-26 0 0,26 0-1,-50 25 1,24-25-1,1 0 1,49 25 0,0-25-1,50 0 17,-50 0-17,-24 0 1,24 0-1,-25 0 1,-49 0 0,50 0-1,-26 0 1,1 0 0,-1 0-1,26 0 1,-1 0-1,1 0 1,-1 0 0,-24 0-1,24 0 17,-24 0-17,49 0 1,50 0-1,-75 0 1,-24-25 0,49 25-1,-25 0 1,26 0 0,-1 0-1,25 0 1,-50 0-1,26 0 1,-51 0 0,1-25-1,-25 25 17,-1 0-1,1 0-16,0 0 1,0 0 0</inkml:trace>
  <inkml:trace contextRef="#ctx0" brushRef="#br0" timeOffset="3129.2657">14908 6499 0,'24'25'125,"1"-25"-109,0 0-1,0 0 1,74 0 0,0 0-1,25 0 1,0 0-1,-49 0 1,-1 0 0,-49 0-1,25 0 17,24 0-17,-49 0 1,24 0-1,1 0 1,49 0 0,-24 0-1,24 0 1,0 0 0,-25 24-1,26 1 1,-51-25-1,-24 0 1,0 0-16,49 0 16,-49 0 15,0 0 0,0 0 94</inkml:trace>
  <inkml:trace contextRef="#ctx0" brushRef="#br0" timeOffset="7273.371">10542 8235 0,'50'0'188,"-1"0"-188,26 0 15,49 0 1,0 0-1,-25 0 1,-25 0 0,26 0-1,-51 0 1,1 0 0,49 0-1,-25 0 1,1 0-1,-1 0 1,25 0 0,-49 0-16,24 0 15,-49 0 1,25 0-16,-1 0 31,-24 0-15,50 0-1,24 0 1,-25 0 0,-24 0-1,-25 0 1,24 0 0,-24 0-1,25 0 1,-1 0-16,26 0 15,-50 0 1,24 0-16,75 0 16,-74 0-1,-25 0 17,24 0-17,-24 0 1,99 0-1,-74 0 1,24 0 0,-24 0-1,-1 25 1,-24-25-16,25 0 16,-1 0-1,1 0-15,-25 0 16,24 0-1,-24 0 1,25 0 0,-25 0-1,24 0 17,-24 0-17,0 0 1,0 0-1,49 0 1,-49 0-16,49 0 16,-24 0-16,-1 0 15,51 0 1,-26 0 0,25 0-1,-49 0 1,-25 0-1,49 0 1,1 0 0,-1 0-1,0 0 17,1 0-17,-50 0-15,49 0 16,-49 0-16,0 0 15,24 0 1,1 0 0,-1 0-1,1 0 1,24 0 0,1 0-1,24 0 1,50 0-1,-75 0 1,1 25 0,-50-25-16,49 0 15,-49 0 1,0 0 15,-1 0-15,1 0-1,25 0 1,-25 0 0,-1 0-1</inkml:trace>
  <inkml:trace contextRef="#ctx0" brushRef="#br0" timeOffset="7425.718">15949 8285 0</inkml:trace>
  <inkml:trace contextRef="#ctx0" brushRef="#br0" timeOffset="51705.7211">20960 9847 0,'25'0'156,"570"25"-62,-570-25-79,99 0 1,-50 0-1,1 0 1,-1 0-16,50 25 16,-74-25-1,-1 0-15,51 0 16,-1 0 0,-25 0-1,25 0 1,-49 0-1,49 0 1,-49 0 15,49 0-15,0 0 0,-24 0-1,-26 0-15,26 0 16,-50 0-16,-1 0 15,76 0 1,-51 0 0,50-25-1,1 25 1,-1 0 0,0 0-1,-25 0 1,-24 0-1,49 0 1,-49 0 15,0 0-31,49 0 16,-50 0-16,1 0 16,-25 0-1,24 0 1,75 0-1,-49 0 1,24 0 0,-49 0-1,49 0 1,-74 0 0,49 0-1,-24 0 1,-25 0 15,-1 0-15,1 0 15,0 0-15,25 0-16,-1 0 15,75 0 1,-49 0-1,-26 0 1,-24 0 0,49 0-1,-49 0 1,25 0 0,-1 0-1,75 0 1,-74 0-1,24 0 1,-49 0 15,25 0-15</inkml:trace>
  <inkml:trace contextRef="#ctx0" brushRef="#br0" timeOffset="56840.9466">14660 11906 0,'24'0'125,"1"25"-125,0-25 15,25 25 1,-26-25-16,76 0 16,-51 0-16,-24 0 15,25 0 1,24 0-1,-24 0 1,-1 0 0,26 0-1,24 0 1,-49 0 0,49 0-1,-25 0 1,1 0-1,-51 0-15,26 0 16,-25 0 0,0 0-16,-1 0 47,26 0-32,-25 0 16,49 0 1,-24 0-17,-25 0-15,-1 0 16,26 0 0,-25 0-16,0 0 15,-1 0 1,1 0-1,0 0 17</inkml:trace>
  <inkml:trace contextRef="#ctx0" brushRef="#br0" timeOffset="67153.2459">20216 13692 0,'25'0'203,"-1"0"-187,1 25 15,0-25-15,0 0-1,0 0 1,-1 0-1,1 0 1,0 0-16,0 0 16,0 0-1,24 0 1,1 0 0,-25 0 15,-1 0-31,1-25 15,0 25 1,0 0 0,0 0-1,0 0 17,-1 0-17,1 0 1,0 0 15,-25-25-15,25 25-1,0 0 1,-1 0 15,1 0-15,0 0 15,0 0-15,0 0-16,-1 0 15,1 0 1,0 0 15,0 0-15,0 0-1,-1 0-15,1 25 16,25-25 0,-25 0-1,24 0 1,-24 0 0,25 0-1,-26 0 1,1 0-16,0 0 15,0 0 1,0 0 0,-1 0 15,1 25-15,0-25-1,0 0 1,0 0-1,-1 0 1,1 0 0,25 0-1,-25 0 1,0 25 0,24-25-1,26 0 1,-26 25-1,1-25 1,-1 0 0,-24 24 15,0-24-15,0 0 15,0 0 31,-1 0-46</inkml:trace>
  <inkml:trace contextRef="#ctx0" brushRef="#br0" timeOffset="70458.2141">15999 13692 0,'25'0'93,"0"0"-77,24 0 0,50 0-1,75 0 1,-50 0-1,25 0 1,25 0 0,-100 0-1,25 0 1,-49 0 0,-25 0-16,24 0 15,-24 0 1,25 0-1,-26 0-15,1 0 16,25 0 0,-1 0-1,1 0 17,-25 0-17,0 0 1,24 0-1,1 0 1,0 0 0,-1 0-1,-24 0 1,49 0 0,-24 0-1,24 0 1,1 0-1,-50 0 1,24 0 0,26 0-1,-1 0 17,0 0-17,-24 0 1,-25 0-16,24 0 15,1 0-15,-25 0 16,24 0 0,1 0-1,-25 0 1,25 0 0,-1 0-1,26 25 1,-26-25-1,26 0 1,-51 0 0,26 0-1,-25 0 17</inkml:trace>
  <inkml:trace contextRef="#ctx0" brushRef="#br0" timeOffset="100137.3722">15677 15528 0,'24'0'125,"1"0"-110,25 0-15,24 0 16,-24 0-1,99 0 1,49 0 0,-24 0-1,-1 0 1,-123 0-16,24 0 16,-24 0-16,0 0 15,-26 0 1,26 0-1,-25 0 1,24 0 0,-24 0-1,50 0 1,-26 0 0,1 0-1,24 0 1,-24 0 15,-25 0-31,24 0 16,1 0-16,-25 0 15,49 0 1,50 0 0,0 0-1,-25 0 1,25 0-1,0-25 1,0 25 0,-24 0-1,-26 0 1,-24 0 0,-26 0-16,26 0 15,0 0 1,-25 0-16,24 0 31,26 0-15,-26 0-1,26 0 1,-1 25 0,-49-25-1,24 0 1,1 25-1,0-25 1,-1 0 0,50 0-1,1 0 1,-1 0 0,-25 0-1,50 0 1,-49 0 15,-1 0-15,50 0-1,0 0 1,25 0 0,-50 0-1,50 0 1,-99 0-16,-26 0 15,26 0 1,-25 0 0,0 0 15</inkml:trace>
  <inkml:trace contextRef="#ctx0" brushRef="#br0" timeOffset="108368.2389">8582 17140 0,'25'0'109,"0"0"-93,25 0 0,-26 25-16,26-25 15,24 0 1,1 0 15,-26 0-15,1 25-1,0-25 1,-1 0 0,1 0-1,0 0 1,-1 0-1,-24 0 1,0 0-16,49 0 16,-49 0-1,0 0-15,0 0 16,24 0 0,-24 0-1,25 0 1,-26 0-1,26 0 17,0 0-17,-1 0 1,1 0 0,24 0-1,-49 0-15,25 0 16,-26 0-16,1 0 15,75 0 1,-51 0 0,1 0-1,24 24 1,1-24 0,49 25-1,-25-25 1,-50 0-1,51 0 17,24 25-17,-50-25 1,25 0 0,25 0-1,25 0 1,-74 25-1,49-25 1,0 25 0,0-25-1,0 0 1,0 0 0,49 0-1,1 0 1,-25 0-1,-50 0 17,25 0-17,-50 0 1,26 0 0,-51 0-1,26 0 1,24 0-1,0 0 1,25 0 0,-25 0-1,1 0 1,-51 0-16,50 0 16,-49 0-1,0 0-15,49 0 16,0 0-1,0 0 17,-24 0-17,49 0 1,-25 0 0,0 0-1,0 0 1,-24 0-1,-1 0 1,-24 0-16,-1 0 16,1 0-1,0 0-15,49 0 16,50 0 0,-50 0-1,25-50 1,25 50-1,-75 0 17,1 0-17,-51 0 1,26 0 0,-25 0-1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0.17647" units="1/cm"/>
          <inkml:channelProperty channel="Y" name="resolution" value="40.42105" units="1/cm"/>
          <inkml:channelProperty channel="T" name="resolution" value="1" units="1/dev"/>
        </inkml:channelProperties>
      </inkml:inkSource>
      <inkml:timestamp xml:id="ts0" timeString="2018-02-18T04:42:08.68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24482 11956 0,'0'-25'266,"25"25"-157,0 0 32,0 0-125,-1 0-1,1 0 95,0 0-95,0 0 1,0 0 15,-1 0 0,1 0 16,0 0-31,0 0-1,0 0 1,-1 0 0,26 0-1,0 0 1,-25 0 0,24 0-1,-24 0 1,0 0-1,24 0 1,26 0 0,-50 0-1,24 0 17,1 0-17,24 0 1,-49 0-1,49 0 1,-24 0 0,-25 0-1,24 0 1,1 0 0,49 0-1,-24 0 1,49 0-1,-25 0 1,-25 0 0,-24 0-1,-25 0 17,0 0-1,-1 0-16,1 0 1,50 0 0,24 0-1,-50 0 1,1 0 0,-25 0-1,0 0 48,24 0-48,-24 0 1,0 0 0,0 0-1,24 0 1,1 0-1,-25 0 1,-1 0 0,1 0-1,0 0 1,0 0 31,0 0-16,-1 0 0,1 0-15,0 0 0,0 0-1,0 0 1,24 0-1,-24 0 1,0 0 0,0 0-1,0 0 1,-1 0 0,1 0-1,0 0 48,0 0-48,0 0 1,-1 0 15,1 0-15,0 0 15,0 0 0,0 0 1,-1 0-17,1 0 1,0 0 15,-25-25-31,25 25 16,0 0-1,-1 0 17,1 0-17,25 0 1,-25 0-1,-1 0 1,1 0 0,0 0-1,-75 0 782,26 0-781,-1 0-1,0 0 17,0 0-32,0 0 31,1 0-15,-76 0-1,-24 0 1,0 0-1,25 0 1,0 0 0,49 0-1,25 0 1,-24 0 0,-50 0-1,24 0 1,-24 0-1,25 25-15,-1-25 16,50 0 0,-49 0-16,-50 0 15,0 25 17,0-25-17,25 0 1,24 0-1,1 0 1,-25 0 0,-1 25-1,1-25 1,-50 0 0,100 0-16,-75 0 15,49 0 1,26 0-16,-50 0 15,-50 0 1,25 0 0,24 0-1,26 0 17,24 0-17,-24 0 1,0 0-1,49 0 1,-50 0 0,26 0-16,-26 0 15,51 0 1,-1 0 15,0 0 0,0 0-15,0 0 15,1 0 1,48 0 218,1 0-250,0 0 15,0 0 1,24 0-1,1 0 1,0 0 0,24 0-1,-49 0 1,0 0 0,24 0-1,-24 0 1,0 0-1,24 0-15,26 0 16,-26 0 0,26 0-16,74 0 15,-25 0 17,-50 0-17,1 0 1,-1 0-1,-24 0 1,-26 0 0,51 0-1,24 0 1,-25 0 0,-49 0-16,50 0 15,-51 0 1,1 0-16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0.17647" units="1/cm"/>
          <inkml:channelProperty channel="Y" name="resolution" value="40.42105" units="1/cm"/>
          <inkml:channelProperty channel="T" name="resolution" value="1" units="1/dev"/>
        </inkml:channelProperties>
      </inkml:inkSource>
      <inkml:timestamp xml:id="ts0" timeString="2018-02-18T04:42:08.68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24482 11956 0,'0'-25'266,"25"25"-157,0 0 32,0 0-125,-1 0-1,1 0 95,0 0-95,0 0 1,0 0 15,-1 0 0,1 0 16,0 0-31,0 0-1,0 0 1,-1 0 0,26 0-1,0 0 1,-25 0 0,24 0-1,-24 0 1,0 0-1,24 0 1,26 0 0,-50 0-1,24 0 17,1 0-17,24 0 1,-49 0-1,49 0 1,-24 0 0,-25 0-1,24 0 1,1 0 0,49 0-1,-24 0 1,49 0-1,-25 0 1,-25 0 0,-24 0-1,-25 0 17,0 0-1,-1 0-16,1 0 1,50 0 0,24 0-1,-50 0 1,1 0 0,-25 0-1,0 0 48,24 0-48,-24 0 1,0 0 0,0 0-1,24 0 1,1 0-1,-25 0 1,-1 0 0,1 0-1,0 0 1,0 0 31,0 0-16,-1 0 0,1 0-15,0 0 0,0 0-1,0 0 1,24 0-1,-24 0 1,0 0 0,0 0-1,0 0 1,-1 0 0,1 0-1,0 0 48,0 0-48,0 0 1,-1 0 15,1 0-15,0 0 15,0 0 0,0 0 1,-1 0-17,1 0 1,0 0 15,-25-25-31,25 25 16,0 0-1,-1 0 17,1 0-17,25 0 1,-25 0-1,-1 0 1,1 0 0,0 0-1,-75 0 782,26 0-781,-1 0-1,0 0 17,0 0-32,0 0 31,1 0-15,-76 0-1,-24 0 1,0 0-1,25 0 1,0 0 0,49 0-1,25 0 1,-24 0 0,-50 0-1,24 0 1,-24 0-1,25 25-15,-1-25 16,50 0 0,-49 0-16,-50 0 15,0 25 17,0-25-17,25 0 1,24 0-1,1 0 1,-25 0 0,-1 25-1,1-25 1,-50 0 0,100 0-16,-75 0 15,49 0 1,26 0-16,-50 0 15,-50 0 1,25 0 0,24 0-1,26 0 17,24 0-17,-24 0 1,0 0-1,49 0 1,-50 0 0,26 0-16,-26 0 15,51 0 1,-1 0 15,0 0 0,0 0-15,0 0 15,1 0 1,48 0 218,1 0-250,0 0 15,0 0 1,24 0-1,1 0 1,0 0 0,24 0-1,-49 0 1,0 0 0,24 0-1,-24 0 1,0 0-1,24 0-15,26 0 16,-26 0 0,26 0-16,74 0 15,-25 0 17,-50 0-17,1 0 1,-1 0-1,-24 0 1,-26 0 0,51 0-1,24 0 1,-25 0 0,-49 0-16,50 0 15,-51 0 1,1 0-16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0.17647" units="1/cm"/>
          <inkml:channelProperty channel="Y" name="resolution" value="40.42105" units="1/cm"/>
          <inkml:channelProperty channel="T" name="resolution" value="1" units="1/dev"/>
        </inkml:channelProperties>
      </inkml:inkSource>
      <inkml:timestamp xml:id="ts0" timeString="2018-02-18T05:07:26.03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26318 8756 0,'25'0'360,"-1"0"-345,1 0-15,25 0 16,-1 0 0,1 0-1,0 0 1,-26 0-1,1 0 1,25 0 0,-1 0-1,-24 0 1,0 0-16,0 0 16,0 0-1,-1 0-15,1 0 31,0 0 16,25 0-31,-26 0 0,51 0-1,-1 0 1,26 0-1,24 0 1,-100 0-16,26 0 16,-25 0-1,0 0-15,-1 0 47,26 0-16,-25 0-15,24 0 0,1 0-1,-25 25 1,24-25 0,1 0-1,0 0 1,-1 0-1,26 0 1,-26 0 0,26 0-1,-1 0 1,-24 0 0,-25 0 15,49 0-16,-24 0 1,-1 0-16,1 0 16,-1 0-16,75 0 15,0 0 1,25 0 0,-99 0-1,-1 0 1,-24 0-1,0 0 17,0 0-1</inkml:trace>
  <inkml:trace contextRef="#ctx0" brushRef="#br0" timeOffset="9046.997">26020 9376 0,'25'0'343,"0"0"-327,0 0 0,-1 0-1,1 0-15,0 0 16,0 0 0,0 0-1,-1 0 16,1 0-15,0 0-16,0 0 16,0 0 31,24 0-32,-24 0 1,0 0 15,0 0-15,-1 0-1,1 0 1,-25-25 0,25 25 15,0 0 16,0 0-16,-1 0-15,1 0-1,0 0 157,0 0-125,0 0 15,-1 0-46,26 0 0,-50 25-16,99-25 15,-74 0 1,49 0 0,-49 0-1,0 0 95,0 0-95,25 0 1,74 0-1,24 0 1,-24 0 0,-49 0-1,-50 0 142,-1 0 61,1 0-155,0 0-63,-25 25 15,25-25 17,0 0 93,-1 0-16,1 0-93,0 0 77,0 0-61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96590-24B0-463F-AA72-AA474EF4165A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C9AF-49C7-4F22-906B-5DE2599A3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38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96590-24B0-463F-AA72-AA474EF4165A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C9AF-49C7-4F22-906B-5DE2599A3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66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96590-24B0-463F-AA72-AA474EF4165A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C9AF-49C7-4F22-906B-5DE2599A3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72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96590-24B0-463F-AA72-AA474EF4165A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C9AF-49C7-4F22-906B-5DE2599A3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529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96590-24B0-463F-AA72-AA474EF4165A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C9AF-49C7-4F22-906B-5DE2599A3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561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96590-24B0-463F-AA72-AA474EF4165A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C9AF-49C7-4F22-906B-5DE2599A3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811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96590-24B0-463F-AA72-AA474EF4165A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C9AF-49C7-4F22-906B-5DE2599A3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632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96590-24B0-463F-AA72-AA474EF4165A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C9AF-49C7-4F22-906B-5DE2599A3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856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96590-24B0-463F-AA72-AA474EF4165A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C9AF-49C7-4F22-906B-5DE2599A3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55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96590-24B0-463F-AA72-AA474EF4165A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C9AF-49C7-4F22-906B-5DE2599A3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84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96590-24B0-463F-AA72-AA474EF4165A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1C9AF-49C7-4F22-906B-5DE2599A3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601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96590-24B0-463F-AA72-AA474EF4165A}" type="datetimeFigureOut">
              <a:rPr lang="en-US" smtClean="0"/>
              <a:t>3/6/2018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1C9AF-49C7-4F22-906B-5DE2599A3D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160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image" Target="../../clipboard/media/image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8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ustomXml" Target="../ink/ink9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customXml" Target="../ink/ink3.xml"/><Relationship Id="rId7" Type="http://schemas.openxmlformats.org/officeDocument/2006/relationships/customXml" Target="../ink/ink4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153572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9600" dirty="0" smtClean="0">
                <a:solidFill>
                  <a:srgbClr val="FF0000"/>
                </a:solidFill>
              </a:rPr>
              <a:t>GST FREE CLASS FOR</a:t>
            </a:r>
            <a:endParaRPr lang="en-US" sz="9600" dirty="0">
              <a:solidFill>
                <a:srgbClr val="FF0000"/>
              </a:solidFill>
            </a:endParaRPr>
          </a:p>
        </p:txBody>
      </p:sp>
      <p:pic>
        <p:nvPicPr>
          <p:cNvPr id="3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169" y="1535723"/>
            <a:ext cx="4061578" cy="290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Image result for CS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4" y="2133602"/>
            <a:ext cx="3216891" cy="209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Image result for institute of cost accountants of india log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4" t="14095" r="7000" b="13880"/>
          <a:stretch/>
        </p:blipFill>
        <p:spPr bwMode="auto">
          <a:xfrm>
            <a:off x="8697606" y="2060641"/>
            <a:ext cx="3494394" cy="209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756317" y="4619309"/>
            <a:ext cx="3540369" cy="22386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By </a:t>
            </a:r>
          </a:p>
          <a:p>
            <a:pPr algn="ctr"/>
            <a:r>
              <a:rPr lang="en-US" sz="4400" dirty="0" smtClean="0"/>
              <a:t>CA Manish Sir</a:t>
            </a:r>
            <a:endParaRPr lang="en-US" sz="4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6686" y="4619309"/>
            <a:ext cx="1865538" cy="2237426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246185" y="4829708"/>
            <a:ext cx="2919046" cy="174956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Valuation</a:t>
            </a:r>
            <a:r>
              <a:rPr lang="en-US" sz="2400" b="1" dirty="0" smtClean="0"/>
              <a:t> Rules under GST</a:t>
            </a:r>
            <a:endParaRPr lang="en-US" sz="2400" b="1" dirty="0"/>
          </a:p>
        </p:txBody>
      </p:sp>
      <p:sp>
        <p:nvSpPr>
          <p:cNvPr id="11" name="Oval 10"/>
          <p:cNvSpPr/>
          <p:nvPr/>
        </p:nvSpPr>
        <p:spPr>
          <a:xfrm>
            <a:off x="3535404" y="4829708"/>
            <a:ext cx="2919046" cy="174956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For </a:t>
            </a:r>
            <a:r>
              <a:rPr lang="en-US" sz="2400" dirty="0" smtClean="0">
                <a:solidFill>
                  <a:srgbClr val="FF0000"/>
                </a:solidFill>
              </a:rPr>
              <a:t>May/June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2018 Exam</a:t>
            </a:r>
          </a:p>
        </p:txBody>
      </p:sp>
    </p:spTree>
    <p:extLst>
      <p:ext uri="{BB962C8B-B14F-4D97-AF65-F5344CB8AC3E}">
        <p14:creationId xmlns:p14="http://schemas.microsoft.com/office/powerpoint/2010/main" val="4052668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40" t="27957" r="15226" b="22795"/>
          <a:stretch/>
        </p:blipFill>
        <p:spPr>
          <a:xfrm>
            <a:off x="0" y="0"/>
            <a:ext cx="12192000" cy="675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187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40" t="29892" r="15529" b="1505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86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4" t="32043" r="15529" b="159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8617320" y="4286160"/>
              <a:ext cx="1393200" cy="273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607960" y="4276800"/>
                <a:ext cx="1411920" cy="4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27194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9" t="31183" r="15985" b="1354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3089520" y="1696680"/>
              <a:ext cx="6242400" cy="45367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80160" y="1687320"/>
                <a:ext cx="6261120" cy="4555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72796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4" t="32043" r="15529" b="159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8617320" y="4286160"/>
              <a:ext cx="1393200" cy="273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607960" y="4276800"/>
                <a:ext cx="1411920" cy="4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51104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540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3394"/>
            <a:ext cx="12192000" cy="5884606"/>
          </a:xfrm>
        </p:spPr>
        <p:txBody>
          <a:bodyPr/>
          <a:lstStyle/>
          <a:p>
            <a:pPr marL="0" indent="0" algn="just">
              <a:buNone/>
            </a:pPr>
            <a:r>
              <a:rPr lang="en-US" sz="3200" i="1" dirty="0">
                <a:solidFill>
                  <a:srgbClr val="FF0000"/>
                </a:solidFill>
              </a:rPr>
              <a:t>X holds 25 per cent (or more) equity share capital in Y Ltd. (a computer manufacturer) as well as Z Ltd. (a paper manufacturer). Y Ltd. and Z Ltd. are “related persons”. On September 22,2017, Y Ltd. supplies a computer to Z Ltd. for </a:t>
            </a:r>
            <a:r>
              <a:rPr lang="en-US" sz="3200" i="1" dirty="0" err="1">
                <a:solidFill>
                  <a:srgbClr val="FF0000"/>
                </a:solidFill>
              </a:rPr>
              <a:t>Rs</a:t>
            </a:r>
            <a:r>
              <a:rPr lang="en-US" sz="3200" i="1" dirty="0">
                <a:solidFill>
                  <a:srgbClr val="FF0000"/>
                </a:solidFill>
              </a:rPr>
              <a:t>. 78,000. The same computer is offered by Y Ltd. to unrelated customers for </a:t>
            </a:r>
            <a:r>
              <a:rPr lang="en-US" sz="3200" i="1" dirty="0" err="1">
                <a:solidFill>
                  <a:srgbClr val="FF0000"/>
                </a:solidFill>
              </a:rPr>
              <a:t>Rs</a:t>
            </a:r>
            <a:r>
              <a:rPr lang="en-US" sz="3200" i="1" dirty="0">
                <a:solidFill>
                  <a:srgbClr val="FF0000"/>
                </a:solidFill>
              </a:rPr>
              <a:t>. 85,000. Z Ltd. is not entitled for input credit for this transaction. What is the value of taxable supply </a:t>
            </a:r>
            <a:r>
              <a:rPr lang="en-US" sz="3200" i="1" dirty="0" smtClean="0">
                <a:solidFill>
                  <a:srgbClr val="FF0000"/>
                </a:solidFill>
              </a:rPr>
              <a:t>?</a:t>
            </a:r>
          </a:p>
          <a:p>
            <a:r>
              <a:rPr lang="en-US" sz="3200" b="1" dirty="0"/>
              <a:t>Solution:</a:t>
            </a:r>
            <a:endParaRPr lang="en-US" sz="3200" dirty="0"/>
          </a:p>
          <a:p>
            <a:r>
              <a:rPr lang="en-US" sz="3200" dirty="0"/>
              <a:t>Value of supply of computer by Y Ltd. to Z Ltd. will be </a:t>
            </a:r>
            <a:r>
              <a:rPr lang="en-US" sz="3200" dirty="0" err="1"/>
              <a:t>Rs</a:t>
            </a:r>
            <a:r>
              <a:rPr lang="en-US" sz="3200" dirty="0"/>
              <a:t>. 85,000 (this is the case of supply of goods between related persons).</a:t>
            </a:r>
          </a:p>
          <a:p>
            <a:pPr marL="0" indent="0" algn="just">
              <a:buNone/>
            </a:pPr>
            <a:endParaRPr lang="en-US" sz="3200" i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200" i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466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540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3394"/>
            <a:ext cx="12192000" cy="5884606"/>
          </a:xfrm>
        </p:spPr>
        <p:txBody>
          <a:bodyPr/>
          <a:lstStyle/>
          <a:p>
            <a:pPr marL="0" indent="0" algn="just">
              <a:buNone/>
            </a:pPr>
            <a:r>
              <a:rPr lang="en-US" sz="3200" i="1" dirty="0" smtClean="0">
                <a:solidFill>
                  <a:srgbClr val="FF0000"/>
                </a:solidFill>
              </a:rPr>
              <a:t>Suppose </a:t>
            </a:r>
            <a:r>
              <a:rPr lang="en-US" sz="3200" i="1" dirty="0">
                <a:solidFill>
                  <a:srgbClr val="FF0000"/>
                </a:solidFill>
              </a:rPr>
              <a:t>in the above case, Y Ltd. supplies computer to Z Ltd. as a gift without charging anything. What is value of taxable supply ?</a:t>
            </a:r>
          </a:p>
          <a:p>
            <a:pPr marL="0" indent="0" algn="just">
              <a:buNone/>
            </a:pPr>
            <a:r>
              <a:rPr lang="en-US" sz="3200" b="1" dirty="0"/>
              <a:t>Solution:</a:t>
            </a:r>
            <a:endParaRPr lang="en-US" sz="3200" dirty="0"/>
          </a:p>
          <a:p>
            <a:pPr marL="0" indent="0" algn="just">
              <a:buNone/>
            </a:pPr>
            <a:r>
              <a:rPr lang="en-US" sz="3200" dirty="0"/>
              <a:t>Normally, if supply of goods/ services is made as a gift (without charging anything), GST is not applicable (if consideration is </a:t>
            </a:r>
            <a:r>
              <a:rPr lang="en-US" sz="3200" i="1" dirty="0"/>
              <a:t>zero,</a:t>
            </a:r>
            <a:r>
              <a:rPr lang="en-US" sz="3200" dirty="0"/>
              <a:t> GST is </a:t>
            </a:r>
            <a:r>
              <a:rPr lang="en-US" sz="3200" i="1" dirty="0"/>
              <a:t>zero</a:t>
            </a:r>
            <a:r>
              <a:rPr lang="en-US" sz="3200" i="1" dirty="0" smtClean="0"/>
              <a:t>).</a:t>
            </a:r>
          </a:p>
          <a:p>
            <a:pPr marL="0" indent="0" algn="just">
              <a:buNone/>
            </a:pPr>
            <a:r>
              <a:rPr lang="en-US" sz="3200" dirty="0" smtClean="0"/>
              <a:t>However</a:t>
            </a:r>
            <a:r>
              <a:rPr lang="en-US" sz="3200" dirty="0"/>
              <a:t>, this rule is not applicable when supplier and recipient are related or when supplier and recipient are distinct persons. </a:t>
            </a:r>
            <a:endParaRPr lang="en-US" sz="3200" dirty="0" smtClean="0"/>
          </a:p>
          <a:p>
            <a:pPr marL="0" indent="0" algn="just">
              <a:buNone/>
            </a:pPr>
            <a:r>
              <a:rPr lang="en-US" sz="3200" dirty="0" smtClean="0"/>
              <a:t>In </a:t>
            </a:r>
            <a:r>
              <a:rPr lang="en-US" sz="3200" dirty="0"/>
              <a:t>this case, Y Ltd. and Z Ltd. are related (X controls 25 per cent equity share capital in the two companies). </a:t>
            </a:r>
            <a:endParaRPr lang="en-US" sz="3200" dirty="0" smtClean="0"/>
          </a:p>
          <a:p>
            <a:pPr marL="0" indent="0" algn="just">
              <a:buNone/>
            </a:pPr>
            <a:r>
              <a:rPr lang="en-US" sz="3200" dirty="0" smtClean="0"/>
              <a:t>Value </a:t>
            </a:r>
            <a:r>
              <a:rPr lang="en-US" sz="3200" dirty="0"/>
              <a:t>of supply will be </a:t>
            </a:r>
            <a:r>
              <a:rPr lang="en-US" sz="3200" dirty="0" err="1"/>
              <a:t>Rs</a:t>
            </a:r>
            <a:r>
              <a:rPr lang="en-US" sz="3200" dirty="0"/>
              <a:t>. 85,000.</a:t>
            </a:r>
          </a:p>
          <a:p>
            <a:pPr marL="0" indent="0" algn="just">
              <a:buNone/>
            </a:pPr>
            <a:endParaRPr lang="en-US" sz="3200" i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200" i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126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540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55406"/>
            <a:ext cx="12192000" cy="60025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 Antiqua" panose="02040602050305030304" pitchFamily="18" charset="0"/>
              </a:rPr>
              <a:t>A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 Antiqua" panose="02040602050305030304" pitchFamily="18" charset="0"/>
              </a:rPr>
              <a:t>Ltd. (a software development company) controls 25 per cent (or more) equity share capital in B Ltd. (a technical consultant). A Ltd. develops an accounting software for B Ltd. for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 Antiqua" panose="02040602050305030304" pitchFamily="18" charset="0"/>
              </a:rPr>
              <a:t>Rs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 Antiqua" panose="02040602050305030304" pitchFamily="18" charset="0"/>
              </a:rPr>
              <a:t>. 2,50,000. A similar accounting software is developed by A Ltd. for an unrelated customer for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 Antiqua" panose="02040602050305030304" pitchFamily="18" charset="0"/>
              </a:rPr>
              <a:t>Rs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Book Antiqua" panose="02040602050305030304" pitchFamily="18" charset="0"/>
              </a:rPr>
              <a:t>. 3,80,000. B Ltd. is eligible for full input credit for this input supply. What is the value of taxable supply ?</a:t>
            </a:r>
            <a:endParaRPr lang="en-US" sz="3200" i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3200" b="1" i="1" dirty="0" smtClean="0"/>
              <a:t>Solution</a:t>
            </a:r>
            <a:r>
              <a:rPr lang="en-US" sz="3200" b="1" i="1" dirty="0"/>
              <a:t>:</a:t>
            </a:r>
            <a:endParaRPr lang="en-US" sz="3200" i="1" dirty="0"/>
          </a:p>
          <a:p>
            <a:r>
              <a:rPr lang="en-US" sz="3200" dirty="0"/>
              <a:t>A Ltd. and B Ltd. are related persons. </a:t>
            </a:r>
            <a:endParaRPr lang="en-US" sz="3200" dirty="0" smtClean="0"/>
          </a:p>
          <a:p>
            <a:r>
              <a:rPr lang="en-US" sz="3200" dirty="0" smtClean="0"/>
              <a:t>B </a:t>
            </a:r>
            <a:r>
              <a:rPr lang="en-US" sz="3200" dirty="0"/>
              <a:t>Ltd. is eligible for full input credit. </a:t>
            </a:r>
            <a:endParaRPr lang="en-US" sz="3200" dirty="0" smtClean="0"/>
          </a:p>
          <a:p>
            <a:r>
              <a:rPr lang="en-US" sz="3200" dirty="0" smtClean="0"/>
              <a:t>Therefore</a:t>
            </a:r>
            <a:r>
              <a:rPr lang="en-US" sz="3200" dirty="0"/>
              <a:t>, value of supply will be the invoice price of </a:t>
            </a:r>
            <a:r>
              <a:rPr lang="en-US" sz="3200" dirty="0" err="1"/>
              <a:t>Rs</a:t>
            </a:r>
            <a:r>
              <a:rPr lang="en-US" sz="3200" dirty="0"/>
              <a:t>. 2,50,000.</a:t>
            </a:r>
          </a:p>
          <a:p>
            <a:pPr marL="0" indent="0" algn="just">
              <a:buNone/>
            </a:pPr>
            <a:endParaRPr lang="en-US" sz="3200" i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200" i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784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4" t="32043" r="15529" b="159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8617320" y="4286160"/>
              <a:ext cx="1393200" cy="273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607960" y="4276800"/>
                <a:ext cx="1411920" cy="46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36303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540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55406"/>
            <a:ext cx="12192000" cy="600259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3200" i="1" dirty="0" smtClean="0"/>
              <a:t>D </a:t>
            </a:r>
            <a:r>
              <a:rPr lang="en-US" sz="3200" i="1" dirty="0"/>
              <a:t>Ltd. (a computer manufacturing company) holds 30 per cent equity share capital in E Ltd. (a computer distributor). On August 18,2017, D Ltd. supplies a computer to E Ltd. for </a:t>
            </a:r>
            <a:r>
              <a:rPr lang="en-US" sz="3200" i="1" dirty="0" err="1"/>
              <a:t>Rs</a:t>
            </a:r>
            <a:r>
              <a:rPr lang="en-US" sz="3200" i="1" dirty="0"/>
              <a:t>. 1,10,000. The same computer is supplied on the same day to an unrelated customer for </a:t>
            </a:r>
            <a:r>
              <a:rPr lang="en-US" sz="3200" i="1" dirty="0" err="1"/>
              <a:t>Rs</a:t>
            </a:r>
            <a:r>
              <a:rPr lang="en-US" sz="3200" i="1" dirty="0"/>
              <a:t>. 1,40,000. E Ltd. supplies similar computer to its retailers (not related to E Ltd.) for </a:t>
            </a:r>
            <a:r>
              <a:rPr lang="en-US" sz="3200" i="1" dirty="0" err="1"/>
              <a:t>Rs</a:t>
            </a:r>
            <a:r>
              <a:rPr lang="en-US" sz="3200" i="1" dirty="0"/>
              <a:t>. 1,50,000. What is the value of taxable supply </a:t>
            </a:r>
            <a:r>
              <a:rPr lang="en-US" sz="3200" i="1" dirty="0" smtClean="0"/>
              <a:t>?</a:t>
            </a:r>
          </a:p>
          <a:p>
            <a:r>
              <a:rPr lang="en-US" sz="3200" b="1" dirty="0"/>
              <a:t>Solution:</a:t>
            </a:r>
          </a:p>
          <a:p>
            <a:pPr algn="just"/>
            <a:r>
              <a:rPr lang="en-US" sz="3200" dirty="0"/>
              <a:t>D Ltd. and E Ltd. are related persons. Similar computer is supplied by D Ltd. to unrelated customers for </a:t>
            </a:r>
            <a:r>
              <a:rPr lang="en-US" sz="3200" dirty="0" err="1"/>
              <a:t>Rs</a:t>
            </a:r>
            <a:r>
              <a:rPr lang="en-US" sz="3200" dirty="0"/>
              <a:t>. 1,40,000/ </a:t>
            </a:r>
            <a:endParaRPr lang="en-US" sz="3200" dirty="0" smtClean="0"/>
          </a:p>
          <a:p>
            <a:pPr algn="just"/>
            <a:r>
              <a:rPr lang="en-US" sz="3200" dirty="0" err="1" smtClean="0"/>
              <a:t>Rs</a:t>
            </a:r>
            <a:r>
              <a:rPr lang="en-US" sz="3200" dirty="0"/>
              <a:t>. 1,40,000 may be taken as value of supply of computer by D Ltd. to E Ltd. </a:t>
            </a:r>
            <a:endParaRPr lang="en-US" sz="3200" dirty="0" smtClean="0"/>
          </a:p>
          <a:p>
            <a:pPr algn="just"/>
            <a:r>
              <a:rPr lang="en-US" sz="3200" dirty="0" smtClean="0"/>
              <a:t>Alternatively</a:t>
            </a:r>
            <a:r>
              <a:rPr lang="en-US" sz="3200" dirty="0"/>
              <a:t>, at the option of D Ltd. it can be taken as 90 per cent of the price charged by recipient E Ltd. from its unrelated customers. </a:t>
            </a:r>
            <a:endParaRPr lang="en-US" sz="3200" dirty="0" smtClean="0"/>
          </a:p>
          <a:p>
            <a:pPr algn="just"/>
            <a:r>
              <a:rPr lang="en-US" sz="3200" dirty="0" smtClean="0"/>
              <a:t>90 </a:t>
            </a:r>
            <a:r>
              <a:rPr lang="en-US" sz="3200" dirty="0"/>
              <a:t>per cent comes to </a:t>
            </a:r>
            <a:r>
              <a:rPr lang="en-US" sz="3200" dirty="0" err="1"/>
              <a:t>Rs</a:t>
            </a:r>
            <a:r>
              <a:rPr lang="en-US" sz="3200" dirty="0"/>
              <a:t>. 1,35,000. Therefore, at the option of D Ltd. value of supply will be </a:t>
            </a:r>
            <a:r>
              <a:rPr lang="en-US" sz="3200" dirty="0" err="1"/>
              <a:t>Rs</a:t>
            </a:r>
            <a:r>
              <a:rPr lang="en-US" sz="3200" dirty="0"/>
              <a:t>. 1,35,000.</a:t>
            </a:r>
          </a:p>
          <a:p>
            <a:pPr marL="0" indent="0" algn="just">
              <a:buNone/>
            </a:pPr>
            <a:endParaRPr lang="en-US" sz="3200" i="1" dirty="0"/>
          </a:p>
          <a:p>
            <a:pPr marL="0" indent="0" algn="just">
              <a:buNone/>
            </a:pPr>
            <a:endParaRPr lang="en-US" sz="3200" i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200" i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008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5" t="32903" r="16441" b="1397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872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2" t="30322" r="15833" b="1677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621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540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3394"/>
            <a:ext cx="12192000" cy="5884606"/>
          </a:xfrm>
        </p:spPr>
        <p:txBody>
          <a:bodyPr/>
          <a:lstStyle/>
          <a:p>
            <a:pPr algn="just"/>
            <a:r>
              <a:rPr lang="en-IN" sz="3200" dirty="0"/>
              <a:t>M/s. </a:t>
            </a:r>
            <a:r>
              <a:rPr lang="en-IN" sz="3200" dirty="0" err="1"/>
              <a:t>Showmakerz</a:t>
            </a:r>
            <a:r>
              <a:rPr lang="en-IN" sz="3200" dirty="0"/>
              <a:t> an event management Co. for creation of large scale events &amp; Occasions, owned by Mr. </a:t>
            </a:r>
            <a:r>
              <a:rPr lang="en-IN" sz="3200" dirty="0" err="1"/>
              <a:t>Shipu</a:t>
            </a:r>
            <a:r>
              <a:rPr lang="en-IN" sz="3200" dirty="0"/>
              <a:t>.</a:t>
            </a:r>
            <a:endParaRPr lang="en-US" sz="3200" dirty="0"/>
          </a:p>
          <a:p>
            <a:pPr algn="just"/>
            <a:r>
              <a:rPr lang="en-IN" sz="3200" dirty="0"/>
              <a:t>Kingdom of Dreams in </a:t>
            </a:r>
            <a:r>
              <a:rPr lang="en-IN" sz="3200" dirty="0" err="1"/>
              <a:t>Gurugram</a:t>
            </a:r>
            <a:r>
              <a:rPr lang="en-IN" sz="3200" dirty="0"/>
              <a:t> contracts with </a:t>
            </a:r>
            <a:r>
              <a:rPr lang="en-IN" sz="3200" dirty="0" err="1"/>
              <a:t>Showmakerz</a:t>
            </a:r>
            <a:r>
              <a:rPr lang="en-IN" sz="3200" dirty="0"/>
              <a:t> Company to arrange a celebrity concerts charging </a:t>
            </a:r>
            <a:r>
              <a:rPr lang="en-IN" sz="3200" dirty="0" err="1"/>
              <a:t>Rs</a:t>
            </a:r>
            <a:r>
              <a:rPr lang="en-IN" sz="3200" dirty="0"/>
              <a:t>. 8,00,000.</a:t>
            </a:r>
            <a:endParaRPr lang="en-US" sz="3200" dirty="0"/>
          </a:p>
          <a:p>
            <a:pPr algn="just"/>
            <a:r>
              <a:rPr lang="en-IN" sz="3200" dirty="0"/>
              <a:t>The company sub-contract the same work to Aura Mgt. Company which were also controlled and managed by Mr. </a:t>
            </a:r>
            <a:r>
              <a:rPr lang="en-IN" sz="3200" dirty="0" err="1"/>
              <a:t>Shipu</a:t>
            </a:r>
            <a:r>
              <a:rPr lang="en-IN" sz="3200" dirty="0"/>
              <a:t> for </a:t>
            </a:r>
            <a:r>
              <a:rPr lang="en-IN" sz="3200" dirty="0" err="1"/>
              <a:t>Rs</a:t>
            </a:r>
            <a:r>
              <a:rPr lang="en-IN" sz="3200" dirty="0"/>
              <a:t>. 6,00,000. M/s. Aura </a:t>
            </a:r>
            <a:r>
              <a:rPr lang="en-IN" sz="3200" dirty="0" err="1"/>
              <a:t>Mgt</a:t>
            </a:r>
            <a:r>
              <a:rPr lang="en-IN" sz="3200" dirty="0"/>
              <a:t> Co. charges </a:t>
            </a:r>
            <a:r>
              <a:rPr lang="en-IN" sz="3200" dirty="0" err="1"/>
              <a:t>Rs</a:t>
            </a:r>
            <a:r>
              <a:rPr lang="en-IN" sz="3200" dirty="0"/>
              <a:t>. 6,20,000 from market for the same work</a:t>
            </a:r>
            <a:r>
              <a:rPr lang="en-IN" sz="3200" dirty="0" smtClean="0"/>
              <a:t>.</a:t>
            </a:r>
          </a:p>
          <a:p>
            <a:pPr algn="just"/>
            <a:r>
              <a:rPr lang="en-IN" sz="3200" b="1" dirty="0"/>
              <a:t>Solution: </a:t>
            </a:r>
            <a:r>
              <a:rPr lang="en-IN" sz="3200" dirty="0" smtClean="0"/>
              <a:t>M/s </a:t>
            </a:r>
            <a:r>
              <a:rPr lang="en-IN" sz="3200" dirty="0" err="1"/>
              <a:t>Showmakerz</a:t>
            </a:r>
            <a:r>
              <a:rPr lang="en-IN" sz="3200" dirty="0"/>
              <a:t> and M/s. Aura Mgt. Company are managed and controlled by Mr. </a:t>
            </a:r>
            <a:r>
              <a:rPr lang="en-IN" sz="3200" dirty="0" err="1" smtClean="0"/>
              <a:t>Shipu</a:t>
            </a:r>
            <a:r>
              <a:rPr lang="en-IN" sz="3200" dirty="0" smtClean="0"/>
              <a:t> </a:t>
            </a:r>
            <a:r>
              <a:rPr lang="en-IN" sz="3200" dirty="0"/>
              <a:t>so the both business will be considered as related persons. The value of service will be the open Market Value being </a:t>
            </a:r>
            <a:r>
              <a:rPr lang="en-IN" sz="3200" dirty="0" err="1"/>
              <a:t>Rs</a:t>
            </a:r>
            <a:r>
              <a:rPr lang="en-IN" sz="3200" dirty="0"/>
              <a:t>. 6,20,000 rather than sub-contract price of </a:t>
            </a:r>
            <a:r>
              <a:rPr lang="en-IN" sz="3200" dirty="0" err="1"/>
              <a:t>Rs</a:t>
            </a:r>
            <a:r>
              <a:rPr lang="en-IN" sz="3200" dirty="0"/>
              <a:t>. 6,00,000.</a:t>
            </a:r>
            <a:endParaRPr lang="en-IN" sz="3200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6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0" t="31397" r="15377" b="159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095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540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3394"/>
            <a:ext cx="12192000" cy="5884606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sz="4000" dirty="0"/>
              <a:t>A principal supplies groundnut to his agent and the agent is supplying groundnuts of like kind and quality in subsequent supplies at a price of </a:t>
            </a:r>
            <a:r>
              <a:rPr lang="en-IN" sz="4000" dirty="0" err="1"/>
              <a:t>Rs</a:t>
            </a:r>
            <a:r>
              <a:rPr lang="en-IN" sz="4000" dirty="0"/>
              <a:t>. 5,000 per quintal on the day of the supply. </a:t>
            </a:r>
            <a:endParaRPr lang="en-IN" sz="4000" dirty="0" smtClean="0"/>
          </a:p>
          <a:p>
            <a:pPr algn="just"/>
            <a:r>
              <a:rPr lang="en-IN" sz="4000" dirty="0" smtClean="0"/>
              <a:t>Another </a:t>
            </a:r>
            <a:r>
              <a:rPr lang="en-IN" sz="4000" dirty="0"/>
              <a:t>independent supplier is supplying groundnuts of like kind and quality to the said agent at the price of </a:t>
            </a:r>
            <a:r>
              <a:rPr lang="en-IN" sz="4000" dirty="0" err="1"/>
              <a:t>Rs</a:t>
            </a:r>
            <a:r>
              <a:rPr lang="en-IN" sz="4000" dirty="0"/>
              <a:t>. 4,550 per quintal. </a:t>
            </a:r>
            <a:endParaRPr lang="en-IN" sz="4000" dirty="0" smtClean="0"/>
          </a:p>
          <a:p>
            <a:pPr algn="just"/>
            <a:r>
              <a:rPr lang="en-IN" sz="4000" dirty="0" smtClean="0"/>
              <a:t>The </a:t>
            </a:r>
            <a:r>
              <a:rPr lang="en-IN" sz="4000" dirty="0"/>
              <a:t>value of the supply made by the principal shall be </a:t>
            </a:r>
            <a:r>
              <a:rPr lang="en-IN" sz="4000" dirty="0" err="1"/>
              <a:t>Rs</a:t>
            </a:r>
            <a:r>
              <a:rPr lang="en-IN" sz="4000" dirty="0"/>
              <a:t>. 4,550 per quintal or where he exercises the option the value shall be </a:t>
            </a:r>
            <a:r>
              <a:rPr lang="en-IN" sz="4000" dirty="0" smtClean="0"/>
              <a:t>90% </a:t>
            </a:r>
            <a:r>
              <a:rPr lang="en-IN" sz="4000" dirty="0"/>
              <a:t>of the </a:t>
            </a:r>
            <a:r>
              <a:rPr lang="en-IN" sz="4000" dirty="0" err="1"/>
              <a:t>Rs</a:t>
            </a:r>
            <a:r>
              <a:rPr lang="en-IN" sz="4000" dirty="0"/>
              <a:t>. 5,000 i.e. is </a:t>
            </a:r>
            <a:r>
              <a:rPr lang="en-IN" sz="4000" dirty="0" err="1"/>
              <a:t>Rs</a:t>
            </a:r>
            <a:r>
              <a:rPr lang="en-IN" sz="4000" dirty="0"/>
              <a:t>. 4500 per quintal.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496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540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55406"/>
            <a:ext cx="12192000" cy="60025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i="1" dirty="0"/>
              <a:t>On January 5, 2018, X Ltd. supplies 100 quintals of dried turmeric to Y, its agent in Kanpur for </a:t>
            </a:r>
            <a:r>
              <a:rPr lang="en-US" sz="3200" i="1" dirty="0" err="1"/>
              <a:t>Rs</a:t>
            </a:r>
            <a:r>
              <a:rPr lang="en-US" sz="3200" i="1" dirty="0"/>
              <a:t>. 8,000 per quintal. On the same day, an independent supplier supplies 101 quintals of dried turmeric to Y at the rate of </a:t>
            </a:r>
            <a:r>
              <a:rPr lang="en-US" sz="3200" i="1" dirty="0" err="1"/>
              <a:t>Rs</a:t>
            </a:r>
            <a:r>
              <a:rPr lang="en-US" sz="3200" i="1" dirty="0"/>
              <a:t>. 8,500 per quintal. What is the value of taxable supply ?</a:t>
            </a:r>
          </a:p>
          <a:p>
            <a:pPr marL="0" indent="0">
              <a:buNone/>
            </a:pPr>
            <a:r>
              <a:rPr lang="en-US" sz="3200" b="1" dirty="0"/>
              <a:t>Solution:</a:t>
            </a:r>
          </a:p>
          <a:p>
            <a:pPr marL="0" indent="0">
              <a:buNone/>
            </a:pPr>
            <a:r>
              <a:rPr lang="en-US" sz="3200" dirty="0"/>
              <a:t>This is the case of supply of goods between principal and agent. 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Open </a:t>
            </a:r>
            <a:r>
              <a:rPr lang="en-US" sz="3200" dirty="0"/>
              <a:t>market value (</a:t>
            </a:r>
            <a:r>
              <a:rPr lang="en-US" sz="3200" i="1" dirty="0"/>
              <a:t>i.e</a:t>
            </a:r>
            <a:r>
              <a:rPr lang="en-US" sz="3200" dirty="0"/>
              <a:t>., </a:t>
            </a:r>
            <a:r>
              <a:rPr lang="en-US" sz="3200" dirty="0" err="1"/>
              <a:t>Rs</a:t>
            </a:r>
            <a:r>
              <a:rPr lang="en-US" sz="3200" dirty="0"/>
              <a:t>. 8,500 per quintal) will be taken as value of taxable supply of goods.</a:t>
            </a:r>
          </a:p>
          <a:p>
            <a:pPr marL="0" indent="0" algn="just">
              <a:buNone/>
            </a:pPr>
            <a:endParaRPr lang="en-US" sz="3200" i="1" dirty="0"/>
          </a:p>
          <a:p>
            <a:pPr marL="0" indent="0" algn="just">
              <a:buNone/>
            </a:pPr>
            <a:endParaRPr lang="en-US" sz="3200" i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200" i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241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540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55406"/>
            <a:ext cx="12192000" cy="60025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i="1" dirty="0" smtClean="0"/>
              <a:t>Suppose </a:t>
            </a:r>
            <a:r>
              <a:rPr lang="en-US" sz="3200" i="1" dirty="0"/>
              <a:t>in the above problem, Y supplies 98 quintals of the same quality of dried turmeric to his unrelated customers on the same day for </a:t>
            </a:r>
            <a:r>
              <a:rPr lang="en-US" sz="3200" i="1" dirty="0" err="1"/>
              <a:t>Rs</a:t>
            </a:r>
            <a:r>
              <a:rPr lang="en-US" sz="3200" i="1" dirty="0"/>
              <a:t>. 9,100 per quintal. Discuss whether this information can alter the aforesaid </a:t>
            </a:r>
            <a:r>
              <a:rPr lang="en-US" sz="3200" i="1" dirty="0" smtClean="0"/>
              <a:t>valuation.</a:t>
            </a:r>
          </a:p>
          <a:p>
            <a:pPr marL="0" indent="0">
              <a:buNone/>
            </a:pPr>
            <a:r>
              <a:rPr lang="en-US" sz="3200" b="1" dirty="0" smtClean="0"/>
              <a:t>Solution</a:t>
            </a:r>
            <a:r>
              <a:rPr lang="en-US" sz="3200" b="1" dirty="0"/>
              <a:t>:</a:t>
            </a:r>
          </a:p>
          <a:p>
            <a:pPr marL="0" indent="0">
              <a:buNone/>
            </a:pPr>
            <a:r>
              <a:rPr lang="en-US" sz="3200" dirty="0"/>
              <a:t>X Ltd. has an option. Value of supply of goods by X Ltd., to Y may be taken as 90 per cent of price charged by the recipient Y from his unrelated customers. Consequently, </a:t>
            </a:r>
            <a:r>
              <a:rPr lang="en-US" sz="3200" dirty="0" err="1"/>
              <a:t>Rs</a:t>
            </a:r>
            <a:r>
              <a:rPr lang="en-US" sz="3200" dirty="0"/>
              <a:t>. 8,190 (being 90 per cent of </a:t>
            </a:r>
            <a:r>
              <a:rPr lang="en-US" sz="3200" dirty="0" err="1"/>
              <a:t>Rs</a:t>
            </a:r>
            <a:r>
              <a:rPr lang="en-US" sz="3200" dirty="0"/>
              <a:t>. 9,100) may be taken as value of taxable supply.</a:t>
            </a:r>
          </a:p>
          <a:p>
            <a:pPr marL="0" indent="0" algn="just">
              <a:buNone/>
            </a:pPr>
            <a:endParaRPr lang="en-US" sz="3200" i="1" dirty="0"/>
          </a:p>
          <a:p>
            <a:pPr marL="0" indent="0" algn="just">
              <a:buNone/>
            </a:pPr>
            <a:endParaRPr lang="en-US" sz="3200" i="1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en-US" sz="3200" i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75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8" t="30107" r="16137" b="16774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056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7" t="32259" r="15225" b="146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9367200" y="3152160"/>
              <a:ext cx="1107720" cy="2325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357840" y="3142800"/>
                <a:ext cx="1126440" cy="25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33384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0" t="30968" r="16290" b="141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705600" y="3947040"/>
              <a:ext cx="10090800" cy="7056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6240" y="3937680"/>
                <a:ext cx="10109520" cy="72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64192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540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55406"/>
            <a:ext cx="12192000" cy="600259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4000" i="1" dirty="0">
                <a:solidFill>
                  <a:srgbClr val="FF0000"/>
                </a:solidFill>
              </a:rPr>
              <a:t>X deals in buying and selling of secondhand goods. On August 5,2017, he purchases from B a second </a:t>
            </a:r>
            <a:r>
              <a:rPr lang="en-US" sz="4000" i="1" dirty="0" smtClean="0">
                <a:solidFill>
                  <a:srgbClr val="FF0000"/>
                </a:solidFill>
              </a:rPr>
              <a:t>hand </a:t>
            </a:r>
            <a:r>
              <a:rPr lang="en-US" sz="4000" i="1" dirty="0">
                <a:solidFill>
                  <a:srgbClr val="FF0000"/>
                </a:solidFill>
              </a:rPr>
              <a:t>fridge for </a:t>
            </a:r>
            <a:r>
              <a:rPr lang="en-US" sz="4000" i="1" dirty="0" err="1">
                <a:solidFill>
                  <a:srgbClr val="FF0000"/>
                </a:solidFill>
              </a:rPr>
              <a:t>Rs</a:t>
            </a:r>
            <a:r>
              <a:rPr lang="en-US" sz="4000" i="1" dirty="0">
                <a:solidFill>
                  <a:srgbClr val="FF0000"/>
                </a:solidFill>
              </a:rPr>
              <a:t>. 14,000. X makes some minor changes. He sells the same fridge for </a:t>
            </a:r>
            <a:r>
              <a:rPr lang="en-US" sz="4000" i="1" dirty="0" err="1">
                <a:solidFill>
                  <a:srgbClr val="FF0000"/>
                </a:solidFill>
              </a:rPr>
              <a:t>Rs</a:t>
            </a:r>
            <a:r>
              <a:rPr lang="en-US" sz="4000" i="1" dirty="0">
                <a:solidFill>
                  <a:srgbClr val="FF0000"/>
                </a:solidFill>
              </a:rPr>
              <a:t>. 17,000 on August 10, 2017. He does not take any input tax credit on purchase of fridge from B (B will not issue any tax invoice to X). What is the value of taxable supply ?</a:t>
            </a:r>
          </a:p>
          <a:p>
            <a:pPr marL="0" indent="0" algn="just">
              <a:buNone/>
            </a:pPr>
            <a:r>
              <a:rPr lang="en-US" sz="4000" b="1" dirty="0"/>
              <a:t>Solution:</a:t>
            </a:r>
          </a:p>
          <a:p>
            <a:pPr marL="0" indent="0" algn="just">
              <a:buNone/>
            </a:pPr>
            <a:r>
              <a:rPr lang="en-US" sz="4000" dirty="0"/>
              <a:t>Taxable value of supply by X will be </a:t>
            </a:r>
            <a:r>
              <a:rPr lang="en-US" sz="4000" dirty="0" err="1"/>
              <a:t>Rs</a:t>
            </a:r>
            <a:r>
              <a:rPr lang="en-US" sz="4000" dirty="0"/>
              <a:t>. 3,000. </a:t>
            </a:r>
            <a:endParaRPr lang="en-US" sz="4000" dirty="0" smtClean="0"/>
          </a:p>
          <a:p>
            <a:pPr marL="0" indent="0" algn="just">
              <a:buNone/>
            </a:pPr>
            <a:r>
              <a:rPr lang="en-US" sz="4000" dirty="0" smtClean="0"/>
              <a:t>If</a:t>
            </a:r>
            <a:r>
              <a:rPr lang="en-US" sz="4000" dirty="0"/>
              <a:t>, </a:t>
            </a:r>
            <a:r>
              <a:rPr lang="en-US" sz="4000" dirty="0" smtClean="0"/>
              <a:t>sale </a:t>
            </a:r>
            <a:r>
              <a:rPr lang="en-US" sz="4000" dirty="0"/>
              <a:t>price is less than </a:t>
            </a:r>
            <a:r>
              <a:rPr lang="en-US" sz="4000" dirty="0" err="1"/>
              <a:t>Rs</a:t>
            </a:r>
            <a:r>
              <a:rPr lang="en-US" sz="4000" dirty="0"/>
              <a:t>. 14,000, value of taxable supply will be zero.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471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4" t="30109" r="16889" b="15268"/>
          <a:stretch/>
        </p:blipFill>
        <p:spPr>
          <a:xfrm>
            <a:off x="0" y="-1"/>
            <a:ext cx="12085320" cy="675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121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8" t="31182" r="16442" b="249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2553840" y="4991760"/>
              <a:ext cx="2259720" cy="93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44480" y="4982400"/>
                <a:ext cx="2278440" cy="28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5181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540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55406"/>
            <a:ext cx="12192000" cy="60025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i="1" dirty="0"/>
              <a:t>Y purchases an air-conditioner for </a:t>
            </a:r>
            <a:r>
              <a:rPr lang="en-US" sz="4000" i="1" dirty="0" err="1"/>
              <a:t>Rs</a:t>
            </a:r>
            <a:r>
              <a:rPr lang="en-US" sz="4000" i="1" dirty="0"/>
              <a:t>. 80,000 on August 6,2017. It is financed by A Ltd. On Y's failure to pay </a:t>
            </a:r>
            <a:r>
              <a:rPr lang="en-US" sz="4000" i="1" dirty="0" err="1"/>
              <a:t>EMls</a:t>
            </a:r>
            <a:r>
              <a:rPr lang="en-US" sz="4000" i="1" dirty="0"/>
              <a:t>, air- conditioner is repossessed by A Ltd. on December 2,2017. Later on, A Ltd. sells the air-conditioner on February 10,2018 for </a:t>
            </a:r>
            <a:r>
              <a:rPr lang="en-US" sz="4000" i="1" dirty="0" err="1"/>
              <a:t>Rs</a:t>
            </a:r>
            <a:r>
              <a:rPr lang="en-US" sz="4000" i="1" dirty="0"/>
              <a:t>. 71,000. What is the value of taxable supply ?</a:t>
            </a:r>
          </a:p>
          <a:p>
            <a:pPr marL="0" indent="0" algn="just">
              <a:buNone/>
            </a:pPr>
            <a:r>
              <a:rPr lang="en-US" sz="4000" b="1" dirty="0"/>
              <a:t>Solution:</a:t>
            </a:r>
          </a:p>
          <a:p>
            <a:pPr marL="0" indent="0" algn="just">
              <a:buNone/>
            </a:pPr>
            <a:r>
              <a:rPr lang="en-US" sz="4000" dirty="0"/>
              <a:t>Value of taxable supply will be calculated as follows—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165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540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err="1" smtClean="0"/>
              <a:t>Sollution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6481128"/>
              </p:ext>
            </p:extLst>
          </p:nvPr>
        </p:nvGraphicFramePr>
        <p:xfrm>
          <a:off x="93785" y="949570"/>
          <a:ext cx="12004431" cy="58263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06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2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6364">
                <a:tc>
                  <a:txBody>
                    <a:bodyPr/>
                    <a:lstStyle/>
                    <a:p>
                      <a:pPr marL="36830" marR="36830" algn="just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r">
                        <a:lnSpc>
                          <a:spcPts val="12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>
                          <a:effectLst/>
                        </a:rPr>
                        <a:t>Rs.</a:t>
                      </a:r>
                      <a:endParaRPr lang="en-US" sz="2800" i="1">
                        <a:effectLst/>
                        <a:latin typeface="Book Antiqua" panose="02040602050305030304" pitchFamily="18" charset="0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r">
                        <a:lnSpc>
                          <a:spcPts val="12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>
                          <a:effectLst/>
                        </a:rPr>
                        <a:t>Rs.</a:t>
                      </a:r>
                      <a:endParaRPr lang="en-US" sz="2800" i="1">
                        <a:effectLst/>
                        <a:latin typeface="Book Antiqua" panose="02040602050305030304" pitchFamily="18" charset="0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364">
                <a:tc>
                  <a:txBody>
                    <a:bodyPr/>
                    <a:lstStyle/>
                    <a:p>
                      <a:pPr marL="36830" marR="36830" algn="just">
                        <a:lnSpc>
                          <a:spcPts val="12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 u="none" strike="noStrike" dirty="0">
                          <a:effectLst/>
                        </a:rPr>
                        <a:t>Selling price</a:t>
                      </a:r>
                      <a:endParaRPr lang="en-US" sz="2800" i="1" dirty="0">
                        <a:effectLst/>
                        <a:latin typeface="Book Antiqua" panose="02040602050305030304" pitchFamily="18" charset="0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r">
                        <a:lnSpc>
                          <a:spcPts val="12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 u="none" strike="noStrike">
                          <a:effectLst/>
                        </a:rPr>
                        <a:t>71,000</a:t>
                      </a:r>
                      <a:endParaRPr lang="en-US" sz="2800" i="1">
                        <a:effectLst/>
                        <a:latin typeface="Book Antiqua" panose="02040602050305030304" pitchFamily="18" charset="0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6364">
                <a:tc>
                  <a:txBody>
                    <a:bodyPr/>
                    <a:lstStyle/>
                    <a:p>
                      <a:pPr marL="36830" marR="36830" algn="just">
                        <a:lnSpc>
                          <a:spcPts val="12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3200" u="none" strike="noStrike" dirty="0">
                          <a:effectLst/>
                        </a:rPr>
                        <a:t>Original purchase price on August 6, 2017</a:t>
                      </a:r>
                      <a:endParaRPr lang="en-US" sz="3200" i="1" dirty="0">
                        <a:effectLst/>
                        <a:latin typeface="Book Antiqua" panose="02040602050305030304" pitchFamily="18" charset="0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r">
                        <a:lnSpc>
                          <a:spcPts val="12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 u="none" strike="noStrike">
                          <a:effectLst/>
                        </a:rPr>
                        <a:t>80,000</a:t>
                      </a:r>
                      <a:endParaRPr lang="en-US" sz="2800" i="1">
                        <a:effectLst/>
                        <a:latin typeface="Book Antiqua" panose="02040602050305030304" pitchFamily="18" charset="0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4546">
                <a:tc>
                  <a:txBody>
                    <a:bodyPr/>
                    <a:lstStyle/>
                    <a:p>
                      <a:pPr marL="36830" marR="36830" algn="l">
                        <a:lnSpc>
                          <a:spcPts val="12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3200" dirty="0">
                          <a:effectLst/>
                        </a:rPr>
                        <a:t>Less:</a:t>
                      </a:r>
                      <a:r>
                        <a:rPr lang="en-US" sz="3200" u="none" strike="noStrike" dirty="0">
                          <a:effectLst/>
                        </a:rPr>
                        <a:t> Normal wear and tear @ 5% per quarter </a:t>
                      </a:r>
                      <a:endParaRPr lang="en-US" sz="3200" u="none" strike="noStrike" dirty="0" smtClean="0">
                        <a:effectLst/>
                      </a:endParaRPr>
                    </a:p>
                    <a:p>
                      <a:pPr marL="36830" marR="36830" algn="l">
                        <a:lnSpc>
                          <a:spcPts val="12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3200" u="none" strike="noStrike" dirty="0" smtClean="0">
                          <a:effectLst/>
                        </a:rPr>
                        <a:t>(</a:t>
                      </a:r>
                      <a:r>
                        <a:rPr lang="en-US" sz="3200" u="none" strike="noStrike" dirty="0">
                          <a:effectLst/>
                        </a:rPr>
                        <a:t>number of quarters between August 6,2017 </a:t>
                      </a:r>
                      <a:endParaRPr lang="en-US" sz="3200" u="none" strike="noStrike" dirty="0" smtClean="0">
                        <a:effectLst/>
                      </a:endParaRPr>
                    </a:p>
                    <a:p>
                      <a:pPr marL="36830" marR="36830" algn="l">
                        <a:lnSpc>
                          <a:spcPts val="12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3200" u="none" strike="noStrike" dirty="0" smtClean="0">
                          <a:effectLst/>
                        </a:rPr>
                        <a:t>and </a:t>
                      </a:r>
                      <a:r>
                        <a:rPr lang="en-US" sz="3200" u="none" strike="noStrike" dirty="0">
                          <a:effectLst/>
                        </a:rPr>
                        <a:t>February 10, 2018 : 3, </a:t>
                      </a:r>
                      <a:r>
                        <a:rPr lang="en-US" sz="3200" u="none" strike="noStrike" dirty="0" smtClean="0">
                          <a:effectLst/>
                        </a:rPr>
                        <a:t>amount</a:t>
                      </a:r>
                    </a:p>
                    <a:p>
                      <a:pPr marL="36830" marR="36830" algn="l">
                        <a:lnSpc>
                          <a:spcPts val="12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3200" u="none" strike="noStrike" dirty="0" smtClean="0">
                          <a:effectLst/>
                        </a:rPr>
                        <a:t> </a:t>
                      </a:r>
                      <a:r>
                        <a:rPr lang="en-US" sz="3200" u="none" strike="noStrike" dirty="0">
                          <a:effectLst/>
                        </a:rPr>
                        <a:t>deductible is 15% of </a:t>
                      </a:r>
                      <a:r>
                        <a:rPr lang="en-US" sz="3200" u="none" strike="noStrike" dirty="0" err="1">
                          <a:effectLst/>
                        </a:rPr>
                        <a:t>Rs</a:t>
                      </a:r>
                      <a:r>
                        <a:rPr lang="en-US" sz="3200" u="none" strike="noStrike" dirty="0">
                          <a:effectLst/>
                        </a:rPr>
                        <a:t>. 80,000)</a:t>
                      </a:r>
                      <a:endParaRPr lang="en-US" sz="3200" i="1" dirty="0">
                        <a:effectLst/>
                        <a:latin typeface="Book Antiqua" panose="02040602050305030304" pitchFamily="18" charset="0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r">
                        <a:lnSpc>
                          <a:spcPts val="12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 u="none" strike="noStrike" dirty="0">
                          <a:effectLst/>
                        </a:rPr>
                        <a:t>12,000</a:t>
                      </a:r>
                      <a:endParaRPr lang="en-US" sz="2800" i="1" dirty="0">
                        <a:effectLst/>
                        <a:latin typeface="Book Antiqua" panose="02040602050305030304" pitchFamily="18" charset="0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6364">
                <a:tc>
                  <a:txBody>
                    <a:bodyPr/>
                    <a:lstStyle/>
                    <a:p>
                      <a:pPr marL="36830" marR="36830" algn="just">
                        <a:lnSpc>
                          <a:spcPts val="12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 u="none" strike="noStrike" dirty="0">
                          <a:effectLst/>
                        </a:rPr>
                        <a:t>Purchase price (</a:t>
                      </a:r>
                      <a:r>
                        <a:rPr lang="en-US" sz="2800" u="none" strike="noStrike" dirty="0" err="1">
                          <a:effectLst/>
                        </a:rPr>
                        <a:t>Rs</a:t>
                      </a:r>
                      <a:r>
                        <a:rPr lang="en-US" sz="2800" u="none" strike="noStrike" dirty="0">
                          <a:effectLst/>
                        </a:rPr>
                        <a:t>. 80,000 - </a:t>
                      </a:r>
                      <a:r>
                        <a:rPr lang="en-US" sz="2800" u="none" strike="noStrike" dirty="0" err="1">
                          <a:effectLst/>
                        </a:rPr>
                        <a:t>Rs</a:t>
                      </a:r>
                      <a:r>
                        <a:rPr lang="en-US" sz="2800" u="none" strike="noStrike" dirty="0">
                          <a:effectLst/>
                        </a:rPr>
                        <a:t>. 12,000)</a:t>
                      </a:r>
                      <a:endParaRPr lang="en-US" sz="2800" i="1" dirty="0">
                        <a:effectLst/>
                        <a:latin typeface="Book Antiqua" panose="02040602050305030304" pitchFamily="18" charset="0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 dirty="0">
                          <a:effectLst/>
                        </a:rPr>
                        <a:t> 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r">
                        <a:lnSpc>
                          <a:spcPts val="12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 u="none" strike="noStrike">
                          <a:effectLst/>
                        </a:rPr>
                        <a:t>68,000</a:t>
                      </a:r>
                      <a:endParaRPr lang="en-US" sz="2800" i="1">
                        <a:effectLst/>
                        <a:latin typeface="Book Antiqua" panose="02040602050305030304" pitchFamily="18" charset="0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6364">
                <a:tc>
                  <a:txBody>
                    <a:bodyPr/>
                    <a:lstStyle/>
                    <a:p>
                      <a:pPr marL="36830" marR="36830" algn="just">
                        <a:lnSpc>
                          <a:spcPts val="12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 u="none" strike="noStrike" dirty="0">
                          <a:effectLst/>
                        </a:rPr>
                        <a:t>Value of taxable supply —</a:t>
                      </a:r>
                      <a:endParaRPr lang="en-US" sz="2800" i="1" dirty="0">
                        <a:effectLst/>
                        <a:latin typeface="Book Antiqua" panose="02040602050305030304" pitchFamily="18" charset="0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>
                          <a:effectLst/>
                        </a:rPr>
                        <a:t> </a:t>
                      </a:r>
                      <a:endParaRPr lang="en-US" sz="2800">
                        <a:solidFill>
                          <a:srgbClr val="000000"/>
                        </a:solidFill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r">
                        <a:lnSpc>
                          <a:spcPts val="120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2800" u="none" strike="noStrike" dirty="0">
                          <a:effectLst/>
                        </a:rPr>
                        <a:t>3,000</a:t>
                      </a:r>
                      <a:endParaRPr lang="en-US" sz="2800" i="1" dirty="0">
                        <a:effectLst/>
                        <a:latin typeface="Book Antiqua" panose="02040602050305030304" pitchFamily="18" charset="0"/>
                        <a:ea typeface="Arial Unicode MS" panose="020B0604020202020204" pitchFamily="34" charset="-128"/>
                        <a:cs typeface="Book Antiqua" panose="0204060205030503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5526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9" t="32043" r="15682" b="1505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1276920" y="2991600"/>
              <a:ext cx="9590760" cy="30272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67560" y="2982240"/>
                <a:ext cx="9609480" cy="3045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03642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540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73394"/>
            <a:ext cx="12192000" cy="5884606"/>
          </a:xfrm>
        </p:spPr>
        <p:txBody>
          <a:bodyPr>
            <a:normAutofit/>
          </a:bodyPr>
          <a:lstStyle/>
          <a:p>
            <a:pPr algn="just"/>
            <a:r>
              <a:rPr lang="en-IN" sz="4400" dirty="0" smtClean="0"/>
              <a:t>Mr</a:t>
            </a:r>
            <a:r>
              <a:rPr lang="en-IN" sz="4400" dirty="0"/>
              <a:t>. &amp; Mrs. Tiwari availed the membership of Crowne Plaza at </a:t>
            </a:r>
            <a:r>
              <a:rPr lang="en-IN" sz="4400" dirty="0" err="1"/>
              <a:t>Okhla</a:t>
            </a:r>
            <a:r>
              <a:rPr lang="en-IN" sz="4400" dirty="0"/>
              <a:t>. Hotel provide 20 vouchers of Aroma body massage &amp; hair spa services costing </a:t>
            </a:r>
            <a:r>
              <a:rPr lang="en-IN" sz="4400" dirty="0" err="1"/>
              <a:t>Rs</a:t>
            </a:r>
            <a:r>
              <a:rPr lang="en-IN" sz="4400" dirty="0"/>
              <a:t>. 2500 each and 5 gift vouchers for </a:t>
            </a:r>
            <a:r>
              <a:rPr lang="en-IN" sz="4400" dirty="0" err="1"/>
              <a:t>Rs</a:t>
            </a:r>
            <a:r>
              <a:rPr lang="en-IN" sz="4400" dirty="0"/>
              <a:t>. 800 each. Compute the value of voucher.</a:t>
            </a:r>
            <a:endParaRPr lang="en-US" sz="4400" dirty="0"/>
          </a:p>
          <a:p>
            <a:pPr algn="just"/>
            <a:r>
              <a:rPr lang="en-IN" sz="4400" dirty="0" smtClean="0">
                <a:solidFill>
                  <a:srgbClr val="FF0000"/>
                </a:solidFill>
              </a:rPr>
              <a:t>Solution</a:t>
            </a:r>
            <a:r>
              <a:rPr lang="en-IN" sz="4400" dirty="0" smtClean="0"/>
              <a:t>: </a:t>
            </a:r>
            <a:r>
              <a:rPr lang="en-IN" sz="4400" dirty="0"/>
              <a:t>Value of Voucher = 20*2500 + 800*5 = </a:t>
            </a:r>
            <a:r>
              <a:rPr lang="en-IN" sz="4400" dirty="0" err="1"/>
              <a:t>Rs</a:t>
            </a:r>
            <a:r>
              <a:rPr lang="en-IN" sz="4400" dirty="0"/>
              <a:t>. 54,000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518636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1794" r="39609" b="166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74089"/>
          <a:stretch/>
        </p:blipFill>
        <p:spPr>
          <a:xfrm>
            <a:off x="10471355" y="5066031"/>
            <a:ext cx="1401097" cy="91447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Wacth GST lecture @ my YouTube channel "GST Free Class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6DBF-7AE1-4BA4-B475-05D8B018E2E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783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whatsa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2" y="457201"/>
            <a:ext cx="8077199" cy="190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33602" y="2362200"/>
            <a:ext cx="8077199" cy="91440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7678602089</a:t>
            </a:r>
          </a:p>
        </p:txBody>
      </p:sp>
      <p:sp>
        <p:nvSpPr>
          <p:cNvPr id="5" name="AutoShape 6" descr="Image result for gmail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6" name="Picture 8" descr="Image result for gmai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2" y="3581401"/>
            <a:ext cx="8077199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2133602" y="5608948"/>
            <a:ext cx="8077199" cy="91440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gstfreeclass@gmail.com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Wacth GST lecture @ my YouTube channel "GST Free Class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6DBF-7AE1-4BA4-B475-05D8B018E2E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867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thank yo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81000"/>
            <a:ext cx="83058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Wacth GST lecture @ my YouTube channel "GST Free Class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6DBF-7AE1-4BA4-B475-05D8B018E2E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522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6" t="32473" r="15377" b="129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7105680" y="4209840"/>
              <a:ext cx="1848240" cy="6696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96320" y="4200480"/>
                <a:ext cx="1866960" cy="85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47305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8" t="28389" r="15986" b="1741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56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8" t="30107" r="15833" b="1785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3464640" y="1705680"/>
              <a:ext cx="7179840" cy="464364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455280" y="1696320"/>
                <a:ext cx="7198560" cy="4662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47837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80" t="32473" r="16137" b="1225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665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7" t="28172" r="16594" b="172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/>
              <p14:cNvContentPartPr/>
              <p14:nvPr/>
            </p14:nvContentPartPr>
            <p14:xfrm>
              <a:off x="1419120" y="2771640"/>
              <a:ext cx="9668520" cy="300060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09760" y="2762280"/>
                <a:ext cx="9687240" cy="301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Ink 3"/>
              <p14:cNvContentPartPr/>
              <p14:nvPr/>
            </p14:nvContentPartPr>
            <p14:xfrm>
              <a:off x="5411520" y="3027240"/>
              <a:ext cx="1009440" cy="5400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02160" y="3017880"/>
                <a:ext cx="1028160" cy="72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59563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8" t="33978" r="15377" b="111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556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</TotalTime>
  <Words>1413</Words>
  <Application>Microsoft Office PowerPoint</Application>
  <PresentationFormat>Widescreen</PresentationFormat>
  <Paragraphs>98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 Unicode MS</vt:lpstr>
      <vt:lpstr>Arial</vt:lpstr>
      <vt:lpstr>Book Antiqua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Illustration</vt:lpstr>
      <vt:lpstr>Illustration</vt:lpstr>
      <vt:lpstr>Illustration</vt:lpstr>
      <vt:lpstr>PowerPoint Presentation</vt:lpstr>
      <vt:lpstr>Illustration</vt:lpstr>
      <vt:lpstr>PowerPoint Presentation</vt:lpstr>
      <vt:lpstr>Illustration</vt:lpstr>
      <vt:lpstr>PowerPoint Presentation</vt:lpstr>
      <vt:lpstr>Example</vt:lpstr>
      <vt:lpstr>Illustration</vt:lpstr>
      <vt:lpstr>Illustration</vt:lpstr>
      <vt:lpstr>PowerPoint Presentation</vt:lpstr>
      <vt:lpstr>PowerPoint Presentation</vt:lpstr>
      <vt:lpstr>PowerPoint Presentation</vt:lpstr>
      <vt:lpstr>Illustration</vt:lpstr>
      <vt:lpstr>PowerPoint Presentation</vt:lpstr>
      <vt:lpstr>Illustration</vt:lpstr>
      <vt:lpstr>Sollution</vt:lpstr>
      <vt:lpstr>PowerPoint Presentation</vt:lpstr>
      <vt:lpstr>Illustration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MANISH KUMAR</cp:lastModifiedBy>
  <cp:revision>37</cp:revision>
  <dcterms:created xsi:type="dcterms:W3CDTF">2018-02-20T11:35:41Z</dcterms:created>
  <dcterms:modified xsi:type="dcterms:W3CDTF">2018-03-06T06:59:43Z</dcterms:modified>
</cp:coreProperties>
</file>