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24"/>
  </p:notesMasterIdLst>
  <p:sldIdLst>
    <p:sldId id="256" r:id="rId2"/>
    <p:sldId id="257" r:id="rId3"/>
    <p:sldId id="258" r:id="rId4"/>
    <p:sldId id="259" r:id="rId5"/>
    <p:sldId id="260" r:id="rId6"/>
    <p:sldId id="261" r:id="rId7"/>
    <p:sldId id="277" r:id="rId8"/>
    <p:sldId id="263" r:id="rId9"/>
    <p:sldId id="262" r:id="rId10"/>
    <p:sldId id="264" r:id="rId11"/>
    <p:sldId id="265" r:id="rId12"/>
    <p:sldId id="266" r:id="rId13"/>
    <p:sldId id="269" r:id="rId14"/>
    <p:sldId id="267" r:id="rId15"/>
    <p:sldId id="270" r:id="rId16"/>
    <p:sldId id="271" r:id="rId17"/>
    <p:sldId id="272" r:id="rId18"/>
    <p:sldId id="273" r:id="rId19"/>
    <p:sldId id="276" r:id="rId20"/>
    <p:sldId id="274" r:id="rId21"/>
    <p:sldId id="275" r:id="rId22"/>
    <p:sldId id="278"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17353" autoAdjust="0"/>
    <p:restoredTop sz="94660"/>
  </p:normalViewPr>
  <p:slideViewPr>
    <p:cSldViewPr>
      <p:cViewPr>
        <p:scale>
          <a:sx n="66" d="100"/>
          <a:sy n="66" d="100"/>
        </p:scale>
        <p:origin x="-2142" y="-2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72EB27-4BC5-4981-AE03-7FA3EB2F4ABF}"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US"/>
        </a:p>
      </dgm:t>
    </dgm:pt>
    <dgm:pt modelId="{CB51227B-A6C2-4BDF-B2E2-97E1B9134549}">
      <dgm:prSet phldrT="[Text]" custT="1"/>
      <dgm:spPr/>
      <dgm:t>
        <a:bodyPr/>
        <a:lstStyle/>
        <a:p>
          <a:r>
            <a:rPr lang="en-US" sz="1800" dirty="0" smtClean="0"/>
            <a:t>Individual</a:t>
          </a:r>
          <a:endParaRPr lang="en-US" sz="1800" dirty="0"/>
        </a:p>
      </dgm:t>
    </dgm:pt>
    <dgm:pt modelId="{E57E64D9-8133-4A30-92C3-63932B6A34BB}" type="parTrans" cxnId="{66AC5D01-31AA-4F95-9676-BABC81DE0164}">
      <dgm:prSet/>
      <dgm:spPr/>
      <dgm:t>
        <a:bodyPr/>
        <a:lstStyle/>
        <a:p>
          <a:endParaRPr lang="en-US"/>
        </a:p>
      </dgm:t>
    </dgm:pt>
    <dgm:pt modelId="{18A8DD06-7996-4A55-9C96-3B2B848E844C}" type="sibTrans" cxnId="{66AC5D01-31AA-4F95-9676-BABC81DE0164}">
      <dgm:prSet/>
      <dgm:spPr/>
      <dgm:t>
        <a:bodyPr/>
        <a:lstStyle/>
        <a:p>
          <a:endParaRPr lang="en-US"/>
        </a:p>
      </dgm:t>
    </dgm:pt>
    <dgm:pt modelId="{EF5C2DFF-F233-4DF3-8700-FE305D283185}">
      <dgm:prSet phldrT="[Text]" custT="1"/>
      <dgm:spPr/>
      <dgm:t>
        <a:bodyPr/>
        <a:lstStyle/>
        <a:p>
          <a:r>
            <a:rPr lang="en-US" sz="1800" dirty="0" smtClean="0"/>
            <a:t>1)Father</a:t>
          </a:r>
          <a:r>
            <a:rPr lang="en-US" sz="2000" dirty="0" smtClean="0"/>
            <a:t> </a:t>
          </a:r>
          <a:r>
            <a:rPr lang="en-US" sz="2000" dirty="0" smtClean="0"/>
            <a:t>(including step) father</a:t>
          </a:r>
          <a:endParaRPr lang="en-US" sz="2000" dirty="0"/>
        </a:p>
      </dgm:t>
    </dgm:pt>
    <dgm:pt modelId="{8CD227B4-0C86-4707-B101-5D7271BA2B98}" type="parTrans" cxnId="{9458B02C-56DE-4B90-BA2E-CBBD8AB53421}">
      <dgm:prSet/>
      <dgm:spPr/>
      <dgm:t>
        <a:bodyPr/>
        <a:lstStyle/>
        <a:p>
          <a:endParaRPr lang="en-US"/>
        </a:p>
      </dgm:t>
    </dgm:pt>
    <dgm:pt modelId="{203798FA-6E1A-4ED8-B48B-F42CAAC3D173}" type="sibTrans" cxnId="{9458B02C-56DE-4B90-BA2E-CBBD8AB53421}">
      <dgm:prSet/>
      <dgm:spPr/>
      <dgm:t>
        <a:bodyPr/>
        <a:lstStyle/>
        <a:p>
          <a:endParaRPr lang="en-US"/>
        </a:p>
      </dgm:t>
    </dgm:pt>
    <dgm:pt modelId="{06C87F18-840F-43DD-824C-386BFD85A548}">
      <dgm:prSet phldrT="[Text]" custT="1"/>
      <dgm:spPr/>
      <dgm:t>
        <a:bodyPr/>
        <a:lstStyle/>
        <a:p>
          <a:r>
            <a:rPr lang="en-US" sz="2000" dirty="0" smtClean="0"/>
            <a:t>2) </a:t>
          </a:r>
          <a:r>
            <a:rPr lang="en-US" sz="2000" dirty="0" smtClean="0"/>
            <a:t>Mother (Including step mother)</a:t>
          </a:r>
        </a:p>
      </dgm:t>
    </dgm:pt>
    <dgm:pt modelId="{830869EC-8DA9-4F5F-8578-32D4EED5EA50}" type="parTrans" cxnId="{8822548D-BF55-450E-B721-940596F9D6D7}">
      <dgm:prSet/>
      <dgm:spPr/>
      <dgm:t>
        <a:bodyPr/>
        <a:lstStyle/>
        <a:p>
          <a:endParaRPr lang="en-US"/>
        </a:p>
      </dgm:t>
    </dgm:pt>
    <dgm:pt modelId="{AFB9AB0D-4ACC-4C35-B3A1-21C58D83B0FE}" type="sibTrans" cxnId="{8822548D-BF55-450E-B721-940596F9D6D7}">
      <dgm:prSet/>
      <dgm:spPr/>
      <dgm:t>
        <a:bodyPr/>
        <a:lstStyle/>
        <a:p>
          <a:endParaRPr lang="en-US"/>
        </a:p>
      </dgm:t>
    </dgm:pt>
    <dgm:pt modelId="{2DF96691-6FF8-4DC4-B89A-BBF042A67B22}">
      <dgm:prSet phldrT="[Text]" custT="1"/>
      <dgm:spPr/>
      <dgm:t>
        <a:bodyPr/>
        <a:lstStyle/>
        <a:p>
          <a:r>
            <a:rPr lang="en-US" sz="2000" dirty="0" smtClean="0"/>
            <a:t>3) Son (Including step Son)</a:t>
          </a:r>
          <a:endParaRPr lang="en-US" sz="2000" dirty="0" smtClean="0"/>
        </a:p>
      </dgm:t>
    </dgm:pt>
    <dgm:pt modelId="{FDE1A757-A339-44FA-8A68-A60FFDC51BDF}" type="parTrans" cxnId="{9FBB0C79-49EC-4E69-8AB1-BE83FA528FE0}">
      <dgm:prSet/>
      <dgm:spPr/>
      <dgm:t>
        <a:bodyPr/>
        <a:lstStyle/>
        <a:p>
          <a:endParaRPr lang="en-US"/>
        </a:p>
      </dgm:t>
    </dgm:pt>
    <dgm:pt modelId="{458AF948-BC40-4096-9D4E-AE46A4FBDE68}" type="sibTrans" cxnId="{9FBB0C79-49EC-4E69-8AB1-BE83FA528FE0}">
      <dgm:prSet/>
      <dgm:spPr/>
      <dgm:t>
        <a:bodyPr/>
        <a:lstStyle/>
        <a:p>
          <a:endParaRPr lang="en-US"/>
        </a:p>
      </dgm:t>
    </dgm:pt>
    <dgm:pt modelId="{0BD12DE9-6498-46A6-955E-420B89B7D968}">
      <dgm:prSet phldrT="[Text]" custT="1"/>
      <dgm:spPr/>
      <dgm:t>
        <a:bodyPr/>
        <a:lstStyle/>
        <a:p>
          <a:r>
            <a:rPr lang="en-US" sz="2000" dirty="0" smtClean="0"/>
            <a:t>4) Son’s wife</a:t>
          </a:r>
          <a:endParaRPr lang="en-US" sz="2000" dirty="0" smtClean="0"/>
        </a:p>
      </dgm:t>
    </dgm:pt>
    <dgm:pt modelId="{68B32D73-C72E-471C-B80B-88D92F7C3E2B}" type="parTrans" cxnId="{E8969C46-9028-4A68-A128-922F3FAC218E}">
      <dgm:prSet/>
      <dgm:spPr/>
      <dgm:t>
        <a:bodyPr/>
        <a:lstStyle/>
        <a:p>
          <a:endParaRPr lang="en-US"/>
        </a:p>
      </dgm:t>
    </dgm:pt>
    <dgm:pt modelId="{F7575645-4CAB-4F02-91DB-856FF827940F}" type="sibTrans" cxnId="{E8969C46-9028-4A68-A128-922F3FAC218E}">
      <dgm:prSet/>
      <dgm:spPr/>
      <dgm:t>
        <a:bodyPr/>
        <a:lstStyle/>
        <a:p>
          <a:endParaRPr lang="en-US"/>
        </a:p>
      </dgm:t>
    </dgm:pt>
    <dgm:pt modelId="{887FDD2E-3DFF-4495-9650-D219F31314B0}">
      <dgm:prSet phldrT="[Text]" custT="1"/>
      <dgm:spPr/>
      <dgm:t>
        <a:bodyPr/>
        <a:lstStyle/>
        <a:p>
          <a:r>
            <a:rPr lang="en-US" sz="1800" dirty="0" smtClean="0"/>
            <a:t>6) Daughter’s husband</a:t>
          </a:r>
          <a:endParaRPr lang="en-US" sz="1800" dirty="0" smtClean="0"/>
        </a:p>
      </dgm:t>
    </dgm:pt>
    <dgm:pt modelId="{3764AD90-AB44-411E-9544-9C00C2597CC7}" type="parTrans" cxnId="{D359378A-1F8B-409A-A7BF-2890FD36962B}">
      <dgm:prSet/>
      <dgm:spPr/>
      <dgm:t>
        <a:bodyPr/>
        <a:lstStyle/>
        <a:p>
          <a:endParaRPr lang="en-US"/>
        </a:p>
      </dgm:t>
    </dgm:pt>
    <dgm:pt modelId="{D6D3F225-9B51-4DBB-BAE5-6E69B441251D}" type="sibTrans" cxnId="{D359378A-1F8B-409A-A7BF-2890FD36962B}">
      <dgm:prSet/>
      <dgm:spPr/>
      <dgm:t>
        <a:bodyPr/>
        <a:lstStyle/>
        <a:p>
          <a:endParaRPr lang="en-US"/>
        </a:p>
      </dgm:t>
    </dgm:pt>
    <dgm:pt modelId="{4E4D3FA1-B73D-4EBF-8A78-C88B6753AE86}">
      <dgm:prSet phldrT="[Text]" custT="1"/>
      <dgm:spPr/>
      <dgm:t>
        <a:bodyPr/>
        <a:lstStyle/>
        <a:p>
          <a:r>
            <a:rPr lang="en-US" sz="1800" dirty="0" smtClean="0"/>
            <a:t>5) Daughter</a:t>
          </a:r>
          <a:endParaRPr lang="en-US" sz="1800" dirty="0" smtClean="0"/>
        </a:p>
      </dgm:t>
    </dgm:pt>
    <dgm:pt modelId="{8D9AC580-39A3-4650-9EB0-FE196BBFADCA}" type="parTrans" cxnId="{2FE8FCDB-5664-4F3A-843F-16C82FC3979E}">
      <dgm:prSet/>
      <dgm:spPr/>
      <dgm:t>
        <a:bodyPr/>
        <a:lstStyle/>
        <a:p>
          <a:endParaRPr lang="en-US"/>
        </a:p>
      </dgm:t>
    </dgm:pt>
    <dgm:pt modelId="{35719EAA-1BEA-43EC-AFFE-C2B552848BB5}" type="sibTrans" cxnId="{2FE8FCDB-5664-4F3A-843F-16C82FC3979E}">
      <dgm:prSet/>
      <dgm:spPr/>
      <dgm:t>
        <a:bodyPr/>
        <a:lstStyle/>
        <a:p>
          <a:endParaRPr lang="en-US"/>
        </a:p>
      </dgm:t>
    </dgm:pt>
    <dgm:pt modelId="{CABA26CF-E51B-4FCC-97D6-1CB9FC1E6A47}">
      <dgm:prSet phldrT="[Text]" custT="1"/>
      <dgm:spPr/>
      <dgm:t>
        <a:bodyPr/>
        <a:lstStyle/>
        <a:p>
          <a:r>
            <a:rPr lang="en-US" sz="1800" dirty="0" smtClean="0"/>
            <a:t>7) Brother (Including step brother)</a:t>
          </a:r>
          <a:endParaRPr lang="en-US" sz="1800" dirty="0" smtClean="0"/>
        </a:p>
      </dgm:t>
    </dgm:pt>
    <dgm:pt modelId="{DD351AD9-04EF-4FF0-8FF7-A3E514F9C107}" type="parTrans" cxnId="{604C7014-63BE-478B-A742-3457085864F6}">
      <dgm:prSet/>
      <dgm:spPr/>
      <dgm:t>
        <a:bodyPr/>
        <a:lstStyle/>
        <a:p>
          <a:endParaRPr lang="en-US"/>
        </a:p>
      </dgm:t>
    </dgm:pt>
    <dgm:pt modelId="{E924B6DF-4E18-4604-8749-658896962038}" type="sibTrans" cxnId="{604C7014-63BE-478B-A742-3457085864F6}">
      <dgm:prSet/>
      <dgm:spPr/>
      <dgm:t>
        <a:bodyPr/>
        <a:lstStyle/>
        <a:p>
          <a:endParaRPr lang="en-US"/>
        </a:p>
      </dgm:t>
    </dgm:pt>
    <dgm:pt modelId="{F4AE2CE2-B2A9-4772-9A79-7F72C8901F34}">
      <dgm:prSet phldrT="[Text]" custT="1"/>
      <dgm:spPr/>
      <dgm:t>
        <a:bodyPr/>
        <a:lstStyle/>
        <a:p>
          <a:r>
            <a:rPr lang="en-US" sz="1800" dirty="0" smtClean="0"/>
            <a:t>8) Sister (Including step sister)</a:t>
          </a:r>
          <a:endParaRPr lang="en-US" sz="1800" dirty="0" smtClean="0"/>
        </a:p>
      </dgm:t>
    </dgm:pt>
    <dgm:pt modelId="{168857AA-7D2E-43A3-BF83-AF3C111A3258}" type="parTrans" cxnId="{05568AA2-A9EE-4E8B-98DF-3FD6D496D819}">
      <dgm:prSet/>
      <dgm:spPr/>
      <dgm:t>
        <a:bodyPr/>
        <a:lstStyle/>
        <a:p>
          <a:endParaRPr lang="en-US"/>
        </a:p>
      </dgm:t>
    </dgm:pt>
    <dgm:pt modelId="{E86B6A84-3EBE-4462-B115-5CE3044B5F2B}" type="sibTrans" cxnId="{05568AA2-A9EE-4E8B-98DF-3FD6D496D819}">
      <dgm:prSet/>
      <dgm:spPr/>
      <dgm:t>
        <a:bodyPr/>
        <a:lstStyle/>
        <a:p>
          <a:endParaRPr lang="en-US"/>
        </a:p>
      </dgm:t>
    </dgm:pt>
    <dgm:pt modelId="{21C6C866-CBD8-4560-8CF9-186F6B0F974F}" type="pres">
      <dgm:prSet presAssocID="{A072EB27-4BC5-4981-AE03-7FA3EB2F4ABF}" presName="cycle" presStyleCnt="0">
        <dgm:presLayoutVars>
          <dgm:chMax val="1"/>
          <dgm:dir/>
          <dgm:animLvl val="ctr"/>
          <dgm:resizeHandles val="exact"/>
        </dgm:presLayoutVars>
      </dgm:prSet>
      <dgm:spPr/>
      <dgm:t>
        <a:bodyPr/>
        <a:lstStyle/>
        <a:p>
          <a:endParaRPr lang="en-IN"/>
        </a:p>
      </dgm:t>
    </dgm:pt>
    <dgm:pt modelId="{B4BB74E7-474F-45E5-BC9A-AF93B5719C65}" type="pres">
      <dgm:prSet presAssocID="{CB51227B-A6C2-4BDF-B2E2-97E1B9134549}" presName="centerShape" presStyleLbl="node0" presStyleIdx="0" presStyleCnt="1" custScaleX="169848" custScaleY="254421"/>
      <dgm:spPr/>
      <dgm:t>
        <a:bodyPr/>
        <a:lstStyle/>
        <a:p>
          <a:endParaRPr lang="en-IN"/>
        </a:p>
      </dgm:t>
    </dgm:pt>
    <dgm:pt modelId="{5AD78FDB-BF3E-425F-A9D7-941DF88C3CE7}" type="pres">
      <dgm:prSet presAssocID="{8CD227B4-0C86-4707-B101-5D7271BA2B98}" presName="Name9" presStyleLbl="parChTrans1D2" presStyleIdx="0" presStyleCnt="8"/>
      <dgm:spPr/>
      <dgm:t>
        <a:bodyPr/>
        <a:lstStyle/>
        <a:p>
          <a:endParaRPr lang="en-IN"/>
        </a:p>
      </dgm:t>
    </dgm:pt>
    <dgm:pt modelId="{F2D58221-1EF4-4B64-ACD7-935E2DF7D1E2}" type="pres">
      <dgm:prSet presAssocID="{8CD227B4-0C86-4707-B101-5D7271BA2B98}" presName="connTx" presStyleLbl="parChTrans1D2" presStyleIdx="0" presStyleCnt="8"/>
      <dgm:spPr/>
      <dgm:t>
        <a:bodyPr/>
        <a:lstStyle/>
        <a:p>
          <a:endParaRPr lang="en-IN"/>
        </a:p>
      </dgm:t>
    </dgm:pt>
    <dgm:pt modelId="{F962F1A3-0195-426D-8DFD-8BF687D22D56}" type="pres">
      <dgm:prSet presAssocID="{EF5C2DFF-F233-4DF3-8700-FE305D283185}" presName="node" presStyleLbl="node1" presStyleIdx="0" presStyleCnt="8" custScaleX="209427" custScaleY="103483" custRadScaleRad="107228" custRadScaleInc="-54774">
        <dgm:presLayoutVars>
          <dgm:bulletEnabled val="1"/>
        </dgm:presLayoutVars>
      </dgm:prSet>
      <dgm:spPr/>
      <dgm:t>
        <a:bodyPr/>
        <a:lstStyle/>
        <a:p>
          <a:endParaRPr lang="en-US"/>
        </a:p>
      </dgm:t>
    </dgm:pt>
    <dgm:pt modelId="{EAEA040A-9248-4F0E-95BA-79626A40DCF5}" type="pres">
      <dgm:prSet presAssocID="{830869EC-8DA9-4F5F-8578-32D4EED5EA50}" presName="Name9" presStyleLbl="parChTrans1D2" presStyleIdx="1" presStyleCnt="8"/>
      <dgm:spPr/>
      <dgm:t>
        <a:bodyPr/>
        <a:lstStyle/>
        <a:p>
          <a:endParaRPr lang="en-IN"/>
        </a:p>
      </dgm:t>
    </dgm:pt>
    <dgm:pt modelId="{F6E921A4-3984-4EF3-970C-DFA9BAE28CBE}" type="pres">
      <dgm:prSet presAssocID="{830869EC-8DA9-4F5F-8578-32D4EED5EA50}" presName="connTx" presStyleLbl="parChTrans1D2" presStyleIdx="1" presStyleCnt="8"/>
      <dgm:spPr/>
      <dgm:t>
        <a:bodyPr/>
        <a:lstStyle/>
        <a:p>
          <a:endParaRPr lang="en-IN"/>
        </a:p>
      </dgm:t>
    </dgm:pt>
    <dgm:pt modelId="{4112F6BE-8B6A-43B1-B210-30B36DF1E005}" type="pres">
      <dgm:prSet presAssocID="{06C87F18-840F-43DD-824C-386BFD85A548}" presName="node" presStyleLbl="node1" presStyleIdx="1" presStyleCnt="8" custScaleX="238363" custScaleY="121597" custRadScaleRad="168288" custRadScaleInc="39035">
        <dgm:presLayoutVars>
          <dgm:bulletEnabled val="1"/>
        </dgm:presLayoutVars>
      </dgm:prSet>
      <dgm:spPr/>
      <dgm:t>
        <a:bodyPr/>
        <a:lstStyle/>
        <a:p>
          <a:endParaRPr lang="en-US"/>
        </a:p>
      </dgm:t>
    </dgm:pt>
    <dgm:pt modelId="{4EA0A3EC-CFAE-407F-8EC9-6067DCB4AA28}" type="pres">
      <dgm:prSet presAssocID="{FDE1A757-A339-44FA-8A68-A60FFDC51BDF}" presName="Name9" presStyleLbl="parChTrans1D2" presStyleIdx="2" presStyleCnt="8"/>
      <dgm:spPr/>
      <dgm:t>
        <a:bodyPr/>
        <a:lstStyle/>
        <a:p>
          <a:endParaRPr lang="en-IN"/>
        </a:p>
      </dgm:t>
    </dgm:pt>
    <dgm:pt modelId="{1BD58555-FF04-4089-B1D5-180ED3CC723E}" type="pres">
      <dgm:prSet presAssocID="{FDE1A757-A339-44FA-8A68-A60FFDC51BDF}" presName="connTx" presStyleLbl="parChTrans1D2" presStyleIdx="2" presStyleCnt="8"/>
      <dgm:spPr/>
      <dgm:t>
        <a:bodyPr/>
        <a:lstStyle/>
        <a:p>
          <a:endParaRPr lang="en-IN"/>
        </a:p>
      </dgm:t>
    </dgm:pt>
    <dgm:pt modelId="{5E8C5D71-DC69-4D89-81E3-943FF48A6FBF}" type="pres">
      <dgm:prSet presAssocID="{2DF96691-6FF8-4DC4-B89A-BBF042A67B22}" presName="node" presStyleLbl="node1" presStyleIdx="2" presStyleCnt="8" custScaleX="213982" custScaleY="108120" custRadScaleRad="148660" custRadScaleInc="-44588">
        <dgm:presLayoutVars>
          <dgm:bulletEnabled val="1"/>
        </dgm:presLayoutVars>
      </dgm:prSet>
      <dgm:spPr/>
      <dgm:t>
        <a:bodyPr/>
        <a:lstStyle/>
        <a:p>
          <a:endParaRPr lang="en-US"/>
        </a:p>
      </dgm:t>
    </dgm:pt>
    <dgm:pt modelId="{B6235E3B-A41B-4C3D-8091-98E264E8D4DC}" type="pres">
      <dgm:prSet presAssocID="{68B32D73-C72E-471C-B80B-88D92F7C3E2B}" presName="Name9" presStyleLbl="parChTrans1D2" presStyleIdx="3" presStyleCnt="8"/>
      <dgm:spPr/>
      <dgm:t>
        <a:bodyPr/>
        <a:lstStyle/>
        <a:p>
          <a:endParaRPr lang="en-IN"/>
        </a:p>
      </dgm:t>
    </dgm:pt>
    <dgm:pt modelId="{0B38B28C-F15B-499A-AF29-F78C366D0B93}" type="pres">
      <dgm:prSet presAssocID="{68B32D73-C72E-471C-B80B-88D92F7C3E2B}" presName="connTx" presStyleLbl="parChTrans1D2" presStyleIdx="3" presStyleCnt="8"/>
      <dgm:spPr/>
      <dgm:t>
        <a:bodyPr/>
        <a:lstStyle/>
        <a:p>
          <a:endParaRPr lang="en-IN"/>
        </a:p>
      </dgm:t>
    </dgm:pt>
    <dgm:pt modelId="{D1299C57-CC63-43BE-8E1A-0EEE88270323}" type="pres">
      <dgm:prSet presAssocID="{0BD12DE9-6498-46A6-955E-420B89B7D968}" presName="node" presStyleLbl="node1" presStyleIdx="3" presStyleCnt="8" custScaleX="183951" custRadScaleRad="146792" custRadScaleInc="-127815">
        <dgm:presLayoutVars>
          <dgm:bulletEnabled val="1"/>
        </dgm:presLayoutVars>
      </dgm:prSet>
      <dgm:spPr/>
      <dgm:t>
        <a:bodyPr/>
        <a:lstStyle/>
        <a:p>
          <a:endParaRPr lang="en-US"/>
        </a:p>
      </dgm:t>
    </dgm:pt>
    <dgm:pt modelId="{5A09F7E4-420A-4CC5-A30C-258EC70E13AA}" type="pres">
      <dgm:prSet presAssocID="{8D9AC580-39A3-4650-9EB0-FE196BBFADCA}" presName="Name9" presStyleLbl="parChTrans1D2" presStyleIdx="4" presStyleCnt="8"/>
      <dgm:spPr/>
      <dgm:t>
        <a:bodyPr/>
        <a:lstStyle/>
        <a:p>
          <a:endParaRPr lang="en-IN"/>
        </a:p>
      </dgm:t>
    </dgm:pt>
    <dgm:pt modelId="{6F0E9CCA-D72B-48E3-BB59-2DF017478FA0}" type="pres">
      <dgm:prSet presAssocID="{8D9AC580-39A3-4650-9EB0-FE196BBFADCA}" presName="connTx" presStyleLbl="parChTrans1D2" presStyleIdx="4" presStyleCnt="8"/>
      <dgm:spPr/>
      <dgm:t>
        <a:bodyPr/>
        <a:lstStyle/>
        <a:p>
          <a:endParaRPr lang="en-IN"/>
        </a:p>
      </dgm:t>
    </dgm:pt>
    <dgm:pt modelId="{12C76DD0-8C9B-4DCB-9DAC-40ABF6A0EB9F}" type="pres">
      <dgm:prSet presAssocID="{4E4D3FA1-B73D-4EBF-8A78-C88B6753AE86}" presName="node" presStyleLbl="node1" presStyleIdx="4" presStyleCnt="8" custScaleX="210679" custScaleY="99549" custRadScaleRad="126518" custRadScaleInc="-174280">
        <dgm:presLayoutVars>
          <dgm:bulletEnabled val="1"/>
        </dgm:presLayoutVars>
      </dgm:prSet>
      <dgm:spPr/>
      <dgm:t>
        <a:bodyPr/>
        <a:lstStyle/>
        <a:p>
          <a:endParaRPr lang="en-US"/>
        </a:p>
      </dgm:t>
    </dgm:pt>
    <dgm:pt modelId="{C6410EAC-CE0E-499E-B2C9-4E39F15C9BC9}" type="pres">
      <dgm:prSet presAssocID="{3764AD90-AB44-411E-9544-9C00C2597CC7}" presName="Name9" presStyleLbl="parChTrans1D2" presStyleIdx="5" presStyleCnt="8"/>
      <dgm:spPr/>
      <dgm:t>
        <a:bodyPr/>
        <a:lstStyle/>
        <a:p>
          <a:endParaRPr lang="en-IN"/>
        </a:p>
      </dgm:t>
    </dgm:pt>
    <dgm:pt modelId="{AF5DD2E8-2E56-4C4A-B8E9-ADECEF5AE77A}" type="pres">
      <dgm:prSet presAssocID="{3764AD90-AB44-411E-9544-9C00C2597CC7}" presName="connTx" presStyleLbl="parChTrans1D2" presStyleIdx="5" presStyleCnt="8"/>
      <dgm:spPr/>
      <dgm:t>
        <a:bodyPr/>
        <a:lstStyle/>
        <a:p>
          <a:endParaRPr lang="en-IN"/>
        </a:p>
      </dgm:t>
    </dgm:pt>
    <dgm:pt modelId="{D55449D5-C2F2-4C9C-A624-6A3D49510DDD}" type="pres">
      <dgm:prSet presAssocID="{887FDD2E-3DFF-4495-9650-D219F31314B0}" presName="node" presStyleLbl="node1" presStyleIdx="5" presStyleCnt="8" custScaleX="300654" custRadScaleRad="144846" custRadScaleInc="42371">
        <dgm:presLayoutVars>
          <dgm:bulletEnabled val="1"/>
        </dgm:presLayoutVars>
      </dgm:prSet>
      <dgm:spPr/>
      <dgm:t>
        <a:bodyPr/>
        <a:lstStyle/>
        <a:p>
          <a:endParaRPr lang="en-US"/>
        </a:p>
      </dgm:t>
    </dgm:pt>
    <dgm:pt modelId="{4663A835-66EC-4CF6-B8EA-A2F04ABC3224}" type="pres">
      <dgm:prSet presAssocID="{DD351AD9-04EF-4FF0-8FF7-A3E514F9C107}" presName="Name9" presStyleLbl="parChTrans1D2" presStyleIdx="6" presStyleCnt="8"/>
      <dgm:spPr/>
      <dgm:t>
        <a:bodyPr/>
        <a:lstStyle/>
        <a:p>
          <a:endParaRPr lang="en-IN"/>
        </a:p>
      </dgm:t>
    </dgm:pt>
    <dgm:pt modelId="{DE6D94BB-4594-488B-88FB-C95AF0AF65BB}" type="pres">
      <dgm:prSet presAssocID="{DD351AD9-04EF-4FF0-8FF7-A3E514F9C107}" presName="connTx" presStyleLbl="parChTrans1D2" presStyleIdx="6" presStyleCnt="8"/>
      <dgm:spPr/>
      <dgm:t>
        <a:bodyPr/>
        <a:lstStyle/>
        <a:p>
          <a:endParaRPr lang="en-IN"/>
        </a:p>
      </dgm:t>
    </dgm:pt>
    <dgm:pt modelId="{98AE5AE8-152C-4680-AC16-54C563075EF4}" type="pres">
      <dgm:prSet presAssocID="{CABA26CF-E51B-4FCC-97D6-1CB9FC1E6A47}" presName="node" presStyleLbl="node1" presStyleIdx="6" presStyleCnt="8" custScaleX="174277" custScaleY="155498" custRadScaleRad="168642" custRadScaleInc="18088">
        <dgm:presLayoutVars>
          <dgm:bulletEnabled val="1"/>
        </dgm:presLayoutVars>
      </dgm:prSet>
      <dgm:spPr/>
      <dgm:t>
        <a:bodyPr/>
        <a:lstStyle/>
        <a:p>
          <a:endParaRPr lang="en-US"/>
        </a:p>
      </dgm:t>
    </dgm:pt>
    <dgm:pt modelId="{6063C2EF-4840-4FCF-8E1A-A1735BBE19CE}" type="pres">
      <dgm:prSet presAssocID="{168857AA-7D2E-43A3-BF83-AF3C111A3258}" presName="Name9" presStyleLbl="parChTrans1D2" presStyleIdx="7" presStyleCnt="8"/>
      <dgm:spPr/>
      <dgm:t>
        <a:bodyPr/>
        <a:lstStyle/>
        <a:p>
          <a:endParaRPr lang="en-IN"/>
        </a:p>
      </dgm:t>
    </dgm:pt>
    <dgm:pt modelId="{523F447F-2031-4E01-A7DB-159A4BA44A2C}" type="pres">
      <dgm:prSet presAssocID="{168857AA-7D2E-43A3-BF83-AF3C111A3258}" presName="connTx" presStyleLbl="parChTrans1D2" presStyleIdx="7" presStyleCnt="8"/>
      <dgm:spPr/>
      <dgm:t>
        <a:bodyPr/>
        <a:lstStyle/>
        <a:p>
          <a:endParaRPr lang="en-IN"/>
        </a:p>
      </dgm:t>
    </dgm:pt>
    <dgm:pt modelId="{996C472C-BA64-4307-B46B-E230D0739BD6}" type="pres">
      <dgm:prSet presAssocID="{F4AE2CE2-B2A9-4772-9A79-7F72C8901F34}" presName="node" presStyleLbl="node1" presStyleIdx="7" presStyleCnt="8" custScaleX="173042" custScaleY="113875" custRadScaleRad="154997" custRadScaleInc="-39892">
        <dgm:presLayoutVars>
          <dgm:bulletEnabled val="1"/>
        </dgm:presLayoutVars>
      </dgm:prSet>
      <dgm:spPr/>
      <dgm:t>
        <a:bodyPr/>
        <a:lstStyle/>
        <a:p>
          <a:endParaRPr lang="en-US"/>
        </a:p>
      </dgm:t>
    </dgm:pt>
  </dgm:ptLst>
  <dgm:cxnLst>
    <dgm:cxn modelId="{E8969C46-9028-4A68-A128-922F3FAC218E}" srcId="{CB51227B-A6C2-4BDF-B2E2-97E1B9134549}" destId="{0BD12DE9-6498-46A6-955E-420B89B7D968}" srcOrd="3" destOrd="0" parTransId="{68B32D73-C72E-471C-B80B-88D92F7C3E2B}" sibTransId="{F7575645-4CAB-4F02-91DB-856FF827940F}"/>
    <dgm:cxn modelId="{62C25734-FCCE-45F4-BC71-051E4E1218D0}" type="presOf" srcId="{887FDD2E-3DFF-4495-9650-D219F31314B0}" destId="{D55449D5-C2F2-4C9C-A624-6A3D49510DDD}" srcOrd="0" destOrd="0" presId="urn:microsoft.com/office/officeart/2005/8/layout/radial1"/>
    <dgm:cxn modelId="{8A30556E-87C1-48ED-8B68-9CB4950F1496}" type="presOf" srcId="{0BD12DE9-6498-46A6-955E-420B89B7D968}" destId="{D1299C57-CC63-43BE-8E1A-0EEE88270323}" srcOrd="0" destOrd="0" presId="urn:microsoft.com/office/officeart/2005/8/layout/radial1"/>
    <dgm:cxn modelId="{3BFFD311-B2BE-4498-885D-DEEF493936B6}" type="presOf" srcId="{06C87F18-840F-43DD-824C-386BFD85A548}" destId="{4112F6BE-8B6A-43B1-B210-30B36DF1E005}" srcOrd="0" destOrd="0" presId="urn:microsoft.com/office/officeart/2005/8/layout/radial1"/>
    <dgm:cxn modelId="{44CBA7A8-C802-4A3F-96B5-CC9AB3624694}" type="presOf" srcId="{3764AD90-AB44-411E-9544-9C00C2597CC7}" destId="{AF5DD2E8-2E56-4C4A-B8E9-ADECEF5AE77A}" srcOrd="1" destOrd="0" presId="urn:microsoft.com/office/officeart/2005/8/layout/radial1"/>
    <dgm:cxn modelId="{DEA2079A-A7E8-46EE-B114-76E58C609627}" type="presOf" srcId="{DD351AD9-04EF-4FF0-8FF7-A3E514F9C107}" destId="{DE6D94BB-4594-488B-88FB-C95AF0AF65BB}" srcOrd="1" destOrd="0" presId="urn:microsoft.com/office/officeart/2005/8/layout/radial1"/>
    <dgm:cxn modelId="{7E363799-D19C-44D3-9322-2276C50F7427}" type="presOf" srcId="{DD351AD9-04EF-4FF0-8FF7-A3E514F9C107}" destId="{4663A835-66EC-4CF6-B8EA-A2F04ABC3224}" srcOrd="0" destOrd="0" presId="urn:microsoft.com/office/officeart/2005/8/layout/radial1"/>
    <dgm:cxn modelId="{2D9EC194-0EF1-4804-AC21-98B0895636A5}" type="presOf" srcId="{8CD227B4-0C86-4707-B101-5D7271BA2B98}" destId="{F2D58221-1EF4-4B64-ACD7-935E2DF7D1E2}" srcOrd="1" destOrd="0" presId="urn:microsoft.com/office/officeart/2005/8/layout/radial1"/>
    <dgm:cxn modelId="{40FAC7AF-D463-411F-8B9B-7ABB794A18AE}" type="presOf" srcId="{FDE1A757-A339-44FA-8A68-A60FFDC51BDF}" destId="{1BD58555-FF04-4089-B1D5-180ED3CC723E}" srcOrd="1" destOrd="0" presId="urn:microsoft.com/office/officeart/2005/8/layout/radial1"/>
    <dgm:cxn modelId="{604C7014-63BE-478B-A742-3457085864F6}" srcId="{CB51227B-A6C2-4BDF-B2E2-97E1B9134549}" destId="{CABA26CF-E51B-4FCC-97D6-1CB9FC1E6A47}" srcOrd="6" destOrd="0" parTransId="{DD351AD9-04EF-4FF0-8FF7-A3E514F9C107}" sibTransId="{E924B6DF-4E18-4604-8749-658896962038}"/>
    <dgm:cxn modelId="{2FE8FCDB-5664-4F3A-843F-16C82FC3979E}" srcId="{CB51227B-A6C2-4BDF-B2E2-97E1B9134549}" destId="{4E4D3FA1-B73D-4EBF-8A78-C88B6753AE86}" srcOrd="4" destOrd="0" parTransId="{8D9AC580-39A3-4650-9EB0-FE196BBFADCA}" sibTransId="{35719EAA-1BEA-43EC-AFFE-C2B552848BB5}"/>
    <dgm:cxn modelId="{2000DF39-5683-491E-82D7-15D995618635}" type="presOf" srcId="{F4AE2CE2-B2A9-4772-9A79-7F72C8901F34}" destId="{996C472C-BA64-4307-B46B-E230D0739BD6}" srcOrd="0" destOrd="0" presId="urn:microsoft.com/office/officeart/2005/8/layout/radial1"/>
    <dgm:cxn modelId="{D359378A-1F8B-409A-A7BF-2890FD36962B}" srcId="{CB51227B-A6C2-4BDF-B2E2-97E1B9134549}" destId="{887FDD2E-3DFF-4495-9650-D219F31314B0}" srcOrd="5" destOrd="0" parTransId="{3764AD90-AB44-411E-9544-9C00C2597CC7}" sibTransId="{D6D3F225-9B51-4DBB-BAE5-6E69B441251D}"/>
    <dgm:cxn modelId="{AAAD240B-D94A-4E3F-8A89-12C3CD4CBF48}" type="presOf" srcId="{168857AA-7D2E-43A3-BF83-AF3C111A3258}" destId="{523F447F-2031-4E01-A7DB-159A4BA44A2C}" srcOrd="1" destOrd="0" presId="urn:microsoft.com/office/officeart/2005/8/layout/radial1"/>
    <dgm:cxn modelId="{78C75B18-46C5-43E5-9036-B976FA189752}" type="presOf" srcId="{168857AA-7D2E-43A3-BF83-AF3C111A3258}" destId="{6063C2EF-4840-4FCF-8E1A-A1735BBE19CE}" srcOrd="0" destOrd="0" presId="urn:microsoft.com/office/officeart/2005/8/layout/radial1"/>
    <dgm:cxn modelId="{05568AA2-A9EE-4E8B-98DF-3FD6D496D819}" srcId="{CB51227B-A6C2-4BDF-B2E2-97E1B9134549}" destId="{F4AE2CE2-B2A9-4772-9A79-7F72C8901F34}" srcOrd="7" destOrd="0" parTransId="{168857AA-7D2E-43A3-BF83-AF3C111A3258}" sibTransId="{E86B6A84-3EBE-4462-B115-5CE3044B5F2B}"/>
    <dgm:cxn modelId="{0D2B2742-FB96-49CB-B3AD-C57D483F7974}" type="presOf" srcId="{8CD227B4-0C86-4707-B101-5D7271BA2B98}" destId="{5AD78FDB-BF3E-425F-A9D7-941DF88C3CE7}" srcOrd="0" destOrd="0" presId="urn:microsoft.com/office/officeart/2005/8/layout/radial1"/>
    <dgm:cxn modelId="{9458B02C-56DE-4B90-BA2E-CBBD8AB53421}" srcId="{CB51227B-A6C2-4BDF-B2E2-97E1B9134549}" destId="{EF5C2DFF-F233-4DF3-8700-FE305D283185}" srcOrd="0" destOrd="0" parTransId="{8CD227B4-0C86-4707-B101-5D7271BA2B98}" sibTransId="{203798FA-6E1A-4ED8-B48B-F42CAAC3D173}"/>
    <dgm:cxn modelId="{1A165CF8-4C07-4B91-B1D2-CD2AF61B6C11}" type="presOf" srcId="{A072EB27-4BC5-4981-AE03-7FA3EB2F4ABF}" destId="{21C6C866-CBD8-4560-8CF9-186F6B0F974F}" srcOrd="0" destOrd="0" presId="urn:microsoft.com/office/officeart/2005/8/layout/radial1"/>
    <dgm:cxn modelId="{01D1D002-647A-4756-AB2F-2103A237C6D6}" type="presOf" srcId="{FDE1A757-A339-44FA-8A68-A60FFDC51BDF}" destId="{4EA0A3EC-CFAE-407F-8EC9-6067DCB4AA28}" srcOrd="0" destOrd="0" presId="urn:microsoft.com/office/officeart/2005/8/layout/radial1"/>
    <dgm:cxn modelId="{2AD73DCC-CAF7-4A47-B87F-04CD7DEF0B74}" type="presOf" srcId="{8D9AC580-39A3-4650-9EB0-FE196BBFADCA}" destId="{5A09F7E4-420A-4CC5-A30C-258EC70E13AA}" srcOrd="0" destOrd="0" presId="urn:microsoft.com/office/officeart/2005/8/layout/radial1"/>
    <dgm:cxn modelId="{5A51A01D-B1D6-4B9A-AF55-2E8617C0F0D0}" type="presOf" srcId="{2DF96691-6FF8-4DC4-B89A-BBF042A67B22}" destId="{5E8C5D71-DC69-4D89-81E3-943FF48A6FBF}" srcOrd="0" destOrd="0" presId="urn:microsoft.com/office/officeart/2005/8/layout/radial1"/>
    <dgm:cxn modelId="{8822548D-BF55-450E-B721-940596F9D6D7}" srcId="{CB51227B-A6C2-4BDF-B2E2-97E1B9134549}" destId="{06C87F18-840F-43DD-824C-386BFD85A548}" srcOrd="1" destOrd="0" parTransId="{830869EC-8DA9-4F5F-8578-32D4EED5EA50}" sibTransId="{AFB9AB0D-4ACC-4C35-B3A1-21C58D83B0FE}"/>
    <dgm:cxn modelId="{D3BCA95C-4059-4450-A5E4-80C688E464AD}" type="presOf" srcId="{8D9AC580-39A3-4650-9EB0-FE196BBFADCA}" destId="{6F0E9CCA-D72B-48E3-BB59-2DF017478FA0}" srcOrd="1" destOrd="0" presId="urn:microsoft.com/office/officeart/2005/8/layout/radial1"/>
    <dgm:cxn modelId="{5D3FE2BC-CBA9-42A3-8F31-05549517494F}" type="presOf" srcId="{830869EC-8DA9-4F5F-8578-32D4EED5EA50}" destId="{EAEA040A-9248-4F0E-95BA-79626A40DCF5}" srcOrd="0" destOrd="0" presId="urn:microsoft.com/office/officeart/2005/8/layout/radial1"/>
    <dgm:cxn modelId="{6E11A4C9-FA81-4513-92F5-F5E04D5ACF3C}" type="presOf" srcId="{68B32D73-C72E-471C-B80B-88D92F7C3E2B}" destId="{0B38B28C-F15B-499A-AF29-F78C366D0B93}" srcOrd="1" destOrd="0" presId="urn:microsoft.com/office/officeart/2005/8/layout/radial1"/>
    <dgm:cxn modelId="{C7E93133-3255-45DC-A06C-16DE31FC43AC}" type="presOf" srcId="{CB51227B-A6C2-4BDF-B2E2-97E1B9134549}" destId="{B4BB74E7-474F-45E5-BC9A-AF93B5719C65}" srcOrd="0" destOrd="0" presId="urn:microsoft.com/office/officeart/2005/8/layout/radial1"/>
    <dgm:cxn modelId="{66AC5D01-31AA-4F95-9676-BABC81DE0164}" srcId="{A072EB27-4BC5-4981-AE03-7FA3EB2F4ABF}" destId="{CB51227B-A6C2-4BDF-B2E2-97E1B9134549}" srcOrd="0" destOrd="0" parTransId="{E57E64D9-8133-4A30-92C3-63932B6A34BB}" sibTransId="{18A8DD06-7996-4A55-9C96-3B2B848E844C}"/>
    <dgm:cxn modelId="{F31CC32B-7B4F-4CA1-B910-9A17DDD62626}" type="presOf" srcId="{EF5C2DFF-F233-4DF3-8700-FE305D283185}" destId="{F962F1A3-0195-426D-8DFD-8BF687D22D56}" srcOrd="0" destOrd="0" presId="urn:microsoft.com/office/officeart/2005/8/layout/radial1"/>
    <dgm:cxn modelId="{5B1C7E07-1AEB-4713-9A80-C3802047ADEB}" type="presOf" srcId="{830869EC-8DA9-4F5F-8578-32D4EED5EA50}" destId="{F6E921A4-3984-4EF3-970C-DFA9BAE28CBE}" srcOrd="1" destOrd="0" presId="urn:microsoft.com/office/officeart/2005/8/layout/radial1"/>
    <dgm:cxn modelId="{C8B175D3-9E26-4953-9938-FD66F4CCA0A3}" type="presOf" srcId="{CABA26CF-E51B-4FCC-97D6-1CB9FC1E6A47}" destId="{98AE5AE8-152C-4680-AC16-54C563075EF4}" srcOrd="0" destOrd="0" presId="urn:microsoft.com/office/officeart/2005/8/layout/radial1"/>
    <dgm:cxn modelId="{0265F9AC-6541-4C3D-8DB9-166BB5CFD5A7}" type="presOf" srcId="{68B32D73-C72E-471C-B80B-88D92F7C3E2B}" destId="{B6235E3B-A41B-4C3D-8091-98E264E8D4DC}" srcOrd="0" destOrd="0" presId="urn:microsoft.com/office/officeart/2005/8/layout/radial1"/>
    <dgm:cxn modelId="{9FBB0C79-49EC-4E69-8AB1-BE83FA528FE0}" srcId="{CB51227B-A6C2-4BDF-B2E2-97E1B9134549}" destId="{2DF96691-6FF8-4DC4-B89A-BBF042A67B22}" srcOrd="2" destOrd="0" parTransId="{FDE1A757-A339-44FA-8A68-A60FFDC51BDF}" sibTransId="{458AF948-BC40-4096-9D4E-AE46A4FBDE68}"/>
    <dgm:cxn modelId="{88B0D224-87B2-4118-994B-DF94626891AB}" type="presOf" srcId="{3764AD90-AB44-411E-9544-9C00C2597CC7}" destId="{C6410EAC-CE0E-499E-B2C9-4E39F15C9BC9}" srcOrd="0" destOrd="0" presId="urn:microsoft.com/office/officeart/2005/8/layout/radial1"/>
    <dgm:cxn modelId="{939C3674-8C67-46EB-A760-E220CFD47775}" type="presOf" srcId="{4E4D3FA1-B73D-4EBF-8A78-C88B6753AE86}" destId="{12C76DD0-8C9B-4DCB-9DAC-40ABF6A0EB9F}" srcOrd="0" destOrd="0" presId="urn:microsoft.com/office/officeart/2005/8/layout/radial1"/>
    <dgm:cxn modelId="{545563D8-7D42-4621-8793-4A92D31AE500}" type="presParOf" srcId="{21C6C866-CBD8-4560-8CF9-186F6B0F974F}" destId="{B4BB74E7-474F-45E5-BC9A-AF93B5719C65}" srcOrd="0" destOrd="0" presId="urn:microsoft.com/office/officeart/2005/8/layout/radial1"/>
    <dgm:cxn modelId="{057C90CD-D910-436D-8DBB-EB440A95A999}" type="presParOf" srcId="{21C6C866-CBD8-4560-8CF9-186F6B0F974F}" destId="{5AD78FDB-BF3E-425F-A9D7-941DF88C3CE7}" srcOrd="1" destOrd="0" presId="urn:microsoft.com/office/officeart/2005/8/layout/radial1"/>
    <dgm:cxn modelId="{8208C0C0-D27D-49D0-B3AE-503810B124C1}" type="presParOf" srcId="{5AD78FDB-BF3E-425F-A9D7-941DF88C3CE7}" destId="{F2D58221-1EF4-4B64-ACD7-935E2DF7D1E2}" srcOrd="0" destOrd="0" presId="urn:microsoft.com/office/officeart/2005/8/layout/radial1"/>
    <dgm:cxn modelId="{774BAAF7-8254-4615-AFE8-1D00683F15F5}" type="presParOf" srcId="{21C6C866-CBD8-4560-8CF9-186F6B0F974F}" destId="{F962F1A3-0195-426D-8DFD-8BF687D22D56}" srcOrd="2" destOrd="0" presId="urn:microsoft.com/office/officeart/2005/8/layout/radial1"/>
    <dgm:cxn modelId="{B57E63ED-2D50-4BB6-90CB-8D488A9A6A4C}" type="presParOf" srcId="{21C6C866-CBD8-4560-8CF9-186F6B0F974F}" destId="{EAEA040A-9248-4F0E-95BA-79626A40DCF5}" srcOrd="3" destOrd="0" presId="urn:microsoft.com/office/officeart/2005/8/layout/radial1"/>
    <dgm:cxn modelId="{6164834E-7307-4C87-B023-B10AF4DDDED7}" type="presParOf" srcId="{EAEA040A-9248-4F0E-95BA-79626A40DCF5}" destId="{F6E921A4-3984-4EF3-970C-DFA9BAE28CBE}" srcOrd="0" destOrd="0" presId="urn:microsoft.com/office/officeart/2005/8/layout/radial1"/>
    <dgm:cxn modelId="{9EB58F59-F639-4F03-9AE9-3ED210B392EA}" type="presParOf" srcId="{21C6C866-CBD8-4560-8CF9-186F6B0F974F}" destId="{4112F6BE-8B6A-43B1-B210-30B36DF1E005}" srcOrd="4" destOrd="0" presId="urn:microsoft.com/office/officeart/2005/8/layout/radial1"/>
    <dgm:cxn modelId="{92608A5F-5530-471B-9C91-427DCBC5A2BF}" type="presParOf" srcId="{21C6C866-CBD8-4560-8CF9-186F6B0F974F}" destId="{4EA0A3EC-CFAE-407F-8EC9-6067DCB4AA28}" srcOrd="5" destOrd="0" presId="urn:microsoft.com/office/officeart/2005/8/layout/radial1"/>
    <dgm:cxn modelId="{D37FE87C-A0E4-43CB-86BF-BBCB9CA0542A}" type="presParOf" srcId="{4EA0A3EC-CFAE-407F-8EC9-6067DCB4AA28}" destId="{1BD58555-FF04-4089-B1D5-180ED3CC723E}" srcOrd="0" destOrd="0" presId="urn:microsoft.com/office/officeart/2005/8/layout/radial1"/>
    <dgm:cxn modelId="{18851BBE-0B49-4B3B-BEAA-DA4DCA015036}" type="presParOf" srcId="{21C6C866-CBD8-4560-8CF9-186F6B0F974F}" destId="{5E8C5D71-DC69-4D89-81E3-943FF48A6FBF}" srcOrd="6" destOrd="0" presId="urn:microsoft.com/office/officeart/2005/8/layout/radial1"/>
    <dgm:cxn modelId="{F7ECC541-2B40-4564-B8F8-578F6080521B}" type="presParOf" srcId="{21C6C866-CBD8-4560-8CF9-186F6B0F974F}" destId="{B6235E3B-A41B-4C3D-8091-98E264E8D4DC}" srcOrd="7" destOrd="0" presId="urn:microsoft.com/office/officeart/2005/8/layout/radial1"/>
    <dgm:cxn modelId="{BBB81FB5-98F1-429E-92A9-3258A5B86177}" type="presParOf" srcId="{B6235E3B-A41B-4C3D-8091-98E264E8D4DC}" destId="{0B38B28C-F15B-499A-AF29-F78C366D0B93}" srcOrd="0" destOrd="0" presId="urn:microsoft.com/office/officeart/2005/8/layout/radial1"/>
    <dgm:cxn modelId="{F61AF82B-1325-4045-9B46-F7422E91834C}" type="presParOf" srcId="{21C6C866-CBD8-4560-8CF9-186F6B0F974F}" destId="{D1299C57-CC63-43BE-8E1A-0EEE88270323}" srcOrd="8" destOrd="0" presId="urn:microsoft.com/office/officeart/2005/8/layout/radial1"/>
    <dgm:cxn modelId="{A673887E-7160-4F6F-8E93-C98AF078A8F3}" type="presParOf" srcId="{21C6C866-CBD8-4560-8CF9-186F6B0F974F}" destId="{5A09F7E4-420A-4CC5-A30C-258EC70E13AA}" srcOrd="9" destOrd="0" presId="urn:microsoft.com/office/officeart/2005/8/layout/radial1"/>
    <dgm:cxn modelId="{87B75ACC-19C0-4A42-9BCF-561761807A8D}" type="presParOf" srcId="{5A09F7E4-420A-4CC5-A30C-258EC70E13AA}" destId="{6F0E9CCA-D72B-48E3-BB59-2DF017478FA0}" srcOrd="0" destOrd="0" presId="urn:microsoft.com/office/officeart/2005/8/layout/radial1"/>
    <dgm:cxn modelId="{2F735CE0-427A-47F9-9AE8-0C30E5BB46E0}" type="presParOf" srcId="{21C6C866-CBD8-4560-8CF9-186F6B0F974F}" destId="{12C76DD0-8C9B-4DCB-9DAC-40ABF6A0EB9F}" srcOrd="10" destOrd="0" presId="urn:microsoft.com/office/officeart/2005/8/layout/radial1"/>
    <dgm:cxn modelId="{F2E9E2CF-A0DA-4CBB-9F69-77E9870BC08B}" type="presParOf" srcId="{21C6C866-CBD8-4560-8CF9-186F6B0F974F}" destId="{C6410EAC-CE0E-499E-B2C9-4E39F15C9BC9}" srcOrd="11" destOrd="0" presId="urn:microsoft.com/office/officeart/2005/8/layout/radial1"/>
    <dgm:cxn modelId="{7F6CBC67-BFD0-4351-B4AA-48A1BCC64443}" type="presParOf" srcId="{C6410EAC-CE0E-499E-B2C9-4E39F15C9BC9}" destId="{AF5DD2E8-2E56-4C4A-B8E9-ADECEF5AE77A}" srcOrd="0" destOrd="0" presId="urn:microsoft.com/office/officeart/2005/8/layout/radial1"/>
    <dgm:cxn modelId="{BF5477F8-3902-4B2F-BD56-250364C80B87}" type="presParOf" srcId="{21C6C866-CBD8-4560-8CF9-186F6B0F974F}" destId="{D55449D5-C2F2-4C9C-A624-6A3D49510DDD}" srcOrd="12" destOrd="0" presId="urn:microsoft.com/office/officeart/2005/8/layout/radial1"/>
    <dgm:cxn modelId="{705CCC0E-FB01-499A-8AC7-967A91D94E8D}" type="presParOf" srcId="{21C6C866-CBD8-4560-8CF9-186F6B0F974F}" destId="{4663A835-66EC-4CF6-B8EA-A2F04ABC3224}" srcOrd="13" destOrd="0" presId="urn:microsoft.com/office/officeart/2005/8/layout/radial1"/>
    <dgm:cxn modelId="{523C3B7B-8EBB-4409-941B-E91884E8810A}" type="presParOf" srcId="{4663A835-66EC-4CF6-B8EA-A2F04ABC3224}" destId="{DE6D94BB-4594-488B-88FB-C95AF0AF65BB}" srcOrd="0" destOrd="0" presId="urn:microsoft.com/office/officeart/2005/8/layout/radial1"/>
    <dgm:cxn modelId="{E99C8FF0-43A6-444B-B8B9-E29150EC19AF}" type="presParOf" srcId="{21C6C866-CBD8-4560-8CF9-186F6B0F974F}" destId="{98AE5AE8-152C-4680-AC16-54C563075EF4}" srcOrd="14" destOrd="0" presId="urn:microsoft.com/office/officeart/2005/8/layout/radial1"/>
    <dgm:cxn modelId="{3EFDF9B5-0AEA-4186-B43C-918856983758}" type="presParOf" srcId="{21C6C866-CBD8-4560-8CF9-186F6B0F974F}" destId="{6063C2EF-4840-4FCF-8E1A-A1735BBE19CE}" srcOrd="15" destOrd="0" presId="urn:microsoft.com/office/officeart/2005/8/layout/radial1"/>
    <dgm:cxn modelId="{A8099A12-0642-4018-93A3-345A6CB17FC5}" type="presParOf" srcId="{6063C2EF-4840-4FCF-8E1A-A1735BBE19CE}" destId="{523F447F-2031-4E01-A7DB-159A4BA44A2C}" srcOrd="0" destOrd="0" presId="urn:microsoft.com/office/officeart/2005/8/layout/radial1"/>
    <dgm:cxn modelId="{D27C4E86-2014-48DF-A642-023F17B1A8FD}" type="presParOf" srcId="{21C6C866-CBD8-4560-8CF9-186F6B0F974F}" destId="{996C472C-BA64-4307-B46B-E230D0739BD6}" srcOrd="16" destOrd="0" presId="urn:microsoft.com/office/officeart/2005/8/layout/radial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4BB74E7-474F-45E5-BC9A-AF93B5719C65}">
      <dsp:nvSpPr>
        <dsp:cNvPr id="0" name=""/>
        <dsp:cNvSpPr/>
      </dsp:nvSpPr>
      <dsp:spPr>
        <a:xfrm>
          <a:off x="2975561" y="1600201"/>
          <a:ext cx="2129838" cy="172266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Individual</a:t>
          </a:r>
          <a:endParaRPr lang="en-US" sz="1800" kern="1200" dirty="0"/>
        </a:p>
      </dsp:txBody>
      <dsp:txXfrm>
        <a:off x="2975561" y="1600201"/>
        <a:ext cx="2129838" cy="1722668"/>
      </dsp:txXfrm>
    </dsp:sp>
    <dsp:sp modelId="{10E0209A-BD52-424B-974C-F0249EDD09F4}">
      <dsp:nvSpPr>
        <dsp:cNvPr id="0" name=""/>
        <dsp:cNvSpPr/>
      </dsp:nvSpPr>
      <dsp:spPr>
        <a:xfrm rot="15098508">
          <a:off x="3208237" y="1220800"/>
          <a:ext cx="845934" cy="14809"/>
        </a:xfrm>
        <a:custGeom>
          <a:avLst/>
          <a:gdLst/>
          <a:ahLst/>
          <a:cxnLst/>
          <a:rect l="0" t="0" r="0" b="0"/>
          <a:pathLst>
            <a:path>
              <a:moveTo>
                <a:pt x="0" y="7404"/>
              </a:moveTo>
              <a:lnTo>
                <a:pt x="845934" y="740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5098508">
        <a:off x="3610056" y="1207056"/>
        <a:ext cx="42296" cy="42296"/>
      </dsp:txXfrm>
    </dsp:sp>
    <dsp:sp modelId="{71ECA2FA-2AFB-4C41-BCDF-172F719B00BD}">
      <dsp:nvSpPr>
        <dsp:cNvPr id="0" name=""/>
        <dsp:cNvSpPr/>
      </dsp:nvSpPr>
      <dsp:spPr>
        <a:xfrm>
          <a:off x="2505891" y="152392"/>
          <a:ext cx="1761309" cy="67709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smtClean="0"/>
            <a:t>1) Spouse</a:t>
          </a:r>
          <a:endParaRPr lang="en-US" sz="2300" kern="1200" dirty="0"/>
        </a:p>
      </dsp:txBody>
      <dsp:txXfrm>
        <a:off x="2505891" y="152392"/>
        <a:ext cx="1761309" cy="677093"/>
      </dsp:txXfrm>
    </dsp:sp>
    <dsp:sp modelId="{5AD78FDB-BF3E-425F-A9D7-941DF88C3CE7}">
      <dsp:nvSpPr>
        <dsp:cNvPr id="0" name=""/>
        <dsp:cNvSpPr/>
      </dsp:nvSpPr>
      <dsp:spPr>
        <a:xfrm rot="18281592">
          <a:off x="4331851" y="1265745"/>
          <a:ext cx="1062595" cy="14809"/>
        </a:xfrm>
        <a:custGeom>
          <a:avLst/>
          <a:gdLst/>
          <a:ahLst/>
          <a:cxnLst/>
          <a:rect l="0" t="0" r="0" b="0"/>
          <a:pathLst>
            <a:path>
              <a:moveTo>
                <a:pt x="0" y="7404"/>
              </a:moveTo>
              <a:lnTo>
                <a:pt x="1062595" y="740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8281592">
        <a:off x="4836584" y="1246585"/>
        <a:ext cx="53129" cy="53129"/>
      </dsp:txXfrm>
    </dsp:sp>
    <dsp:sp modelId="{F962F1A3-0195-426D-8DFD-8BF687D22D56}">
      <dsp:nvSpPr>
        <dsp:cNvPr id="0" name=""/>
        <dsp:cNvSpPr/>
      </dsp:nvSpPr>
      <dsp:spPr>
        <a:xfrm>
          <a:off x="4318096" y="25624"/>
          <a:ext cx="2247375" cy="82331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2)Father</a:t>
          </a:r>
          <a:r>
            <a:rPr lang="en-US" sz="2000" kern="1200" dirty="0" smtClean="0"/>
            <a:t> (including step) father</a:t>
          </a:r>
          <a:endParaRPr lang="en-US" sz="2000" kern="1200" dirty="0"/>
        </a:p>
      </dsp:txBody>
      <dsp:txXfrm>
        <a:off x="4318096" y="25624"/>
        <a:ext cx="2247375" cy="823318"/>
      </dsp:txXfrm>
    </dsp:sp>
    <dsp:sp modelId="{9216D4F2-03B7-4141-948B-702A0DE08830}">
      <dsp:nvSpPr>
        <dsp:cNvPr id="0" name=""/>
        <dsp:cNvSpPr/>
      </dsp:nvSpPr>
      <dsp:spPr>
        <a:xfrm rot="19609920">
          <a:off x="4782631" y="1623518"/>
          <a:ext cx="1057411" cy="14809"/>
        </a:xfrm>
        <a:custGeom>
          <a:avLst/>
          <a:gdLst/>
          <a:ahLst/>
          <a:cxnLst/>
          <a:rect l="0" t="0" r="0" b="0"/>
          <a:pathLst>
            <a:path>
              <a:moveTo>
                <a:pt x="0" y="7404"/>
              </a:moveTo>
              <a:lnTo>
                <a:pt x="1057411" y="740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9609920">
        <a:off x="5284902" y="1604488"/>
        <a:ext cx="52870" cy="52870"/>
      </dsp:txXfrm>
    </dsp:sp>
    <dsp:sp modelId="{CA127DAB-20AD-479E-AB69-1A5EE5A82708}">
      <dsp:nvSpPr>
        <dsp:cNvPr id="0" name=""/>
        <dsp:cNvSpPr/>
      </dsp:nvSpPr>
      <dsp:spPr>
        <a:xfrm>
          <a:off x="5045830" y="727873"/>
          <a:ext cx="2316817" cy="63892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3) Father’s father</a:t>
          </a:r>
          <a:endParaRPr lang="en-US" sz="2000" kern="1200" dirty="0"/>
        </a:p>
      </dsp:txBody>
      <dsp:txXfrm>
        <a:off x="5045830" y="727873"/>
        <a:ext cx="2316817" cy="638925"/>
      </dsp:txXfrm>
    </dsp:sp>
    <dsp:sp modelId="{E8DAFB25-645C-4E94-BF1C-661BF104D8CA}">
      <dsp:nvSpPr>
        <dsp:cNvPr id="0" name=""/>
        <dsp:cNvSpPr/>
      </dsp:nvSpPr>
      <dsp:spPr>
        <a:xfrm rot="20606962">
          <a:off x="5013341" y="1973338"/>
          <a:ext cx="1290029" cy="14809"/>
        </a:xfrm>
        <a:custGeom>
          <a:avLst/>
          <a:gdLst/>
          <a:ahLst/>
          <a:cxnLst/>
          <a:rect l="0" t="0" r="0" b="0"/>
          <a:pathLst>
            <a:path>
              <a:moveTo>
                <a:pt x="0" y="7404"/>
              </a:moveTo>
              <a:lnTo>
                <a:pt x="1290029" y="740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20606962">
        <a:off x="5626105" y="1948492"/>
        <a:ext cx="64501" cy="64501"/>
      </dsp:txXfrm>
    </dsp:sp>
    <dsp:sp modelId="{67B557A2-F643-48AA-85E8-2AC9D2631BE7}">
      <dsp:nvSpPr>
        <dsp:cNvPr id="0" name=""/>
        <dsp:cNvSpPr/>
      </dsp:nvSpPr>
      <dsp:spPr>
        <a:xfrm>
          <a:off x="5976789" y="1224874"/>
          <a:ext cx="2171730" cy="67709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4) </a:t>
          </a:r>
          <a:r>
            <a:rPr lang="en-US" sz="2000" kern="1200" dirty="0" err="1" smtClean="0"/>
            <a:t>Fatehr’s</a:t>
          </a:r>
          <a:r>
            <a:rPr lang="en-US" sz="2000" kern="1200" dirty="0" smtClean="0"/>
            <a:t> mother</a:t>
          </a:r>
          <a:endParaRPr lang="en-US" sz="2000" kern="1200" dirty="0"/>
        </a:p>
      </dsp:txBody>
      <dsp:txXfrm>
        <a:off x="5976789" y="1224874"/>
        <a:ext cx="2171730" cy="677093"/>
      </dsp:txXfrm>
    </dsp:sp>
    <dsp:sp modelId="{EAEA040A-9248-4F0E-95BA-79626A40DCF5}">
      <dsp:nvSpPr>
        <dsp:cNvPr id="0" name=""/>
        <dsp:cNvSpPr/>
      </dsp:nvSpPr>
      <dsp:spPr>
        <a:xfrm rot="21582423">
          <a:off x="5105373" y="2446871"/>
          <a:ext cx="709938" cy="14809"/>
        </a:xfrm>
        <a:custGeom>
          <a:avLst/>
          <a:gdLst/>
          <a:ahLst/>
          <a:cxnLst/>
          <a:rect l="0" t="0" r="0" b="0"/>
          <a:pathLst>
            <a:path>
              <a:moveTo>
                <a:pt x="0" y="7404"/>
              </a:moveTo>
              <a:lnTo>
                <a:pt x="709938" y="740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21582423">
        <a:off x="5442594" y="2436527"/>
        <a:ext cx="35496" cy="35496"/>
      </dsp:txXfrm>
    </dsp:sp>
    <dsp:sp modelId="{4112F6BE-8B6A-43B1-B210-30B36DF1E005}">
      <dsp:nvSpPr>
        <dsp:cNvPr id="0" name=""/>
        <dsp:cNvSpPr/>
      </dsp:nvSpPr>
      <dsp:spPr>
        <a:xfrm>
          <a:off x="5815172" y="2034626"/>
          <a:ext cx="2414427" cy="82332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5) Mother (Including step mother)</a:t>
          </a:r>
        </a:p>
      </dsp:txBody>
      <dsp:txXfrm>
        <a:off x="5815172" y="2034626"/>
        <a:ext cx="2414427" cy="823325"/>
      </dsp:txXfrm>
    </dsp:sp>
    <dsp:sp modelId="{4EA0A3EC-CFAE-407F-8EC9-6067DCB4AA28}">
      <dsp:nvSpPr>
        <dsp:cNvPr id="0" name=""/>
        <dsp:cNvSpPr/>
      </dsp:nvSpPr>
      <dsp:spPr>
        <a:xfrm rot="822675">
          <a:off x="5042825" y="2845931"/>
          <a:ext cx="1207028" cy="14809"/>
        </a:xfrm>
        <a:custGeom>
          <a:avLst/>
          <a:gdLst/>
          <a:ahLst/>
          <a:cxnLst/>
          <a:rect l="0" t="0" r="0" b="0"/>
          <a:pathLst>
            <a:path>
              <a:moveTo>
                <a:pt x="0" y="7404"/>
              </a:moveTo>
              <a:lnTo>
                <a:pt x="1207028" y="740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822675">
        <a:off x="5616163" y="2823160"/>
        <a:ext cx="60351" cy="60351"/>
      </dsp:txXfrm>
    </dsp:sp>
    <dsp:sp modelId="{5E8C5D71-DC69-4D89-81E3-943FF48A6FBF}">
      <dsp:nvSpPr>
        <dsp:cNvPr id="0" name=""/>
        <dsp:cNvSpPr/>
      </dsp:nvSpPr>
      <dsp:spPr>
        <a:xfrm>
          <a:off x="5982224" y="2870898"/>
          <a:ext cx="2247375" cy="67709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6) Mother’s mother</a:t>
          </a:r>
        </a:p>
      </dsp:txBody>
      <dsp:txXfrm>
        <a:off x="5982224" y="2870898"/>
        <a:ext cx="2247375" cy="677093"/>
      </dsp:txXfrm>
    </dsp:sp>
    <dsp:sp modelId="{B6235E3B-A41B-4C3D-8091-98E264E8D4DC}">
      <dsp:nvSpPr>
        <dsp:cNvPr id="0" name=""/>
        <dsp:cNvSpPr/>
      </dsp:nvSpPr>
      <dsp:spPr>
        <a:xfrm rot="1708344">
          <a:off x="4828746" y="3313089"/>
          <a:ext cx="1591114" cy="14809"/>
        </a:xfrm>
        <a:custGeom>
          <a:avLst/>
          <a:gdLst/>
          <a:ahLst/>
          <a:cxnLst/>
          <a:rect l="0" t="0" r="0" b="0"/>
          <a:pathLst>
            <a:path>
              <a:moveTo>
                <a:pt x="0" y="7404"/>
              </a:moveTo>
              <a:lnTo>
                <a:pt x="1591114" y="740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708344">
        <a:off x="5584525" y="3280716"/>
        <a:ext cx="79555" cy="79555"/>
      </dsp:txXfrm>
    </dsp:sp>
    <dsp:sp modelId="{D1299C57-CC63-43BE-8E1A-0EEE88270323}">
      <dsp:nvSpPr>
        <dsp:cNvPr id="0" name=""/>
        <dsp:cNvSpPr/>
      </dsp:nvSpPr>
      <dsp:spPr>
        <a:xfrm>
          <a:off x="5739284" y="3657605"/>
          <a:ext cx="2261715" cy="67709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7) Mother’s Father</a:t>
          </a:r>
        </a:p>
      </dsp:txBody>
      <dsp:txXfrm>
        <a:off x="5739284" y="3657605"/>
        <a:ext cx="2261715" cy="677093"/>
      </dsp:txXfrm>
    </dsp:sp>
    <dsp:sp modelId="{5A09F7E4-420A-4CC5-A30C-258EC70E13AA}">
      <dsp:nvSpPr>
        <dsp:cNvPr id="0" name=""/>
        <dsp:cNvSpPr/>
      </dsp:nvSpPr>
      <dsp:spPr>
        <a:xfrm rot="3464510">
          <a:off x="4257756" y="3705381"/>
          <a:ext cx="1144907" cy="14809"/>
        </a:xfrm>
        <a:custGeom>
          <a:avLst/>
          <a:gdLst/>
          <a:ahLst/>
          <a:cxnLst/>
          <a:rect l="0" t="0" r="0" b="0"/>
          <a:pathLst>
            <a:path>
              <a:moveTo>
                <a:pt x="0" y="7404"/>
              </a:moveTo>
              <a:lnTo>
                <a:pt x="1144907" y="740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3464510">
        <a:off x="4801587" y="3684163"/>
        <a:ext cx="57245" cy="57245"/>
      </dsp:txXfrm>
    </dsp:sp>
    <dsp:sp modelId="{12C76DD0-8C9B-4DCB-9DAC-40ABF6A0EB9F}">
      <dsp:nvSpPr>
        <dsp:cNvPr id="0" name=""/>
        <dsp:cNvSpPr/>
      </dsp:nvSpPr>
      <dsp:spPr>
        <a:xfrm>
          <a:off x="4214419" y="4191000"/>
          <a:ext cx="2262582" cy="67709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8) Son (Including step son)</a:t>
          </a:r>
        </a:p>
      </dsp:txBody>
      <dsp:txXfrm>
        <a:off x="4214419" y="4191000"/>
        <a:ext cx="2262582" cy="677093"/>
      </dsp:txXfrm>
    </dsp:sp>
    <dsp:sp modelId="{C6410EAC-CE0E-499E-B2C9-4E39F15C9BC9}">
      <dsp:nvSpPr>
        <dsp:cNvPr id="0" name=""/>
        <dsp:cNvSpPr/>
      </dsp:nvSpPr>
      <dsp:spPr>
        <a:xfrm rot="6807298">
          <a:off x="2980052" y="3731322"/>
          <a:ext cx="1012565" cy="14809"/>
        </a:xfrm>
        <a:custGeom>
          <a:avLst/>
          <a:gdLst/>
          <a:ahLst/>
          <a:cxnLst/>
          <a:rect l="0" t="0" r="0" b="0"/>
          <a:pathLst>
            <a:path>
              <a:moveTo>
                <a:pt x="0" y="7404"/>
              </a:moveTo>
              <a:lnTo>
                <a:pt x="1012565" y="740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6807298">
        <a:off x="3461021" y="3713412"/>
        <a:ext cx="50628" cy="50628"/>
      </dsp:txXfrm>
    </dsp:sp>
    <dsp:sp modelId="{D55449D5-C2F2-4C9C-A624-6A3D49510DDD}">
      <dsp:nvSpPr>
        <dsp:cNvPr id="0" name=""/>
        <dsp:cNvSpPr/>
      </dsp:nvSpPr>
      <dsp:spPr>
        <a:xfrm>
          <a:off x="2121583" y="4199706"/>
          <a:ext cx="2035708" cy="67709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9) Son’s wife</a:t>
          </a:r>
        </a:p>
      </dsp:txBody>
      <dsp:txXfrm>
        <a:off x="2121583" y="4199706"/>
        <a:ext cx="2035708" cy="677093"/>
      </dsp:txXfrm>
    </dsp:sp>
    <dsp:sp modelId="{4663A835-66EC-4CF6-B8EA-A2F04ABC3224}">
      <dsp:nvSpPr>
        <dsp:cNvPr id="0" name=""/>
        <dsp:cNvSpPr/>
      </dsp:nvSpPr>
      <dsp:spPr>
        <a:xfrm rot="8626262">
          <a:off x="1435927" y="3626228"/>
          <a:ext cx="2009562" cy="14809"/>
        </a:xfrm>
        <a:custGeom>
          <a:avLst/>
          <a:gdLst/>
          <a:ahLst/>
          <a:cxnLst/>
          <a:rect l="0" t="0" r="0" b="0"/>
          <a:pathLst>
            <a:path>
              <a:moveTo>
                <a:pt x="0" y="7404"/>
              </a:moveTo>
              <a:lnTo>
                <a:pt x="2009562" y="740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rot="8626262">
        <a:off x="2390470" y="3583394"/>
        <a:ext cx="100478" cy="100478"/>
      </dsp:txXfrm>
    </dsp:sp>
    <dsp:sp modelId="{98AE5AE8-152C-4680-AC16-54C563075EF4}">
      <dsp:nvSpPr>
        <dsp:cNvPr id="0" name=""/>
        <dsp:cNvSpPr/>
      </dsp:nvSpPr>
      <dsp:spPr>
        <a:xfrm>
          <a:off x="304803" y="4190996"/>
          <a:ext cx="1826195" cy="67709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10) Son’s son</a:t>
          </a:r>
        </a:p>
      </dsp:txBody>
      <dsp:txXfrm>
        <a:off x="304803" y="4190996"/>
        <a:ext cx="1826195" cy="677093"/>
      </dsp:txXfrm>
    </dsp:sp>
    <dsp:sp modelId="{6063C2EF-4840-4FCF-8E1A-A1735BBE19CE}">
      <dsp:nvSpPr>
        <dsp:cNvPr id="0" name=""/>
        <dsp:cNvSpPr/>
      </dsp:nvSpPr>
      <dsp:spPr>
        <a:xfrm rot="9140882">
          <a:off x="1704231" y="3277418"/>
          <a:ext cx="1529836" cy="14809"/>
        </a:xfrm>
        <a:custGeom>
          <a:avLst/>
          <a:gdLst/>
          <a:ahLst/>
          <a:cxnLst/>
          <a:rect l="0" t="0" r="0" b="0"/>
          <a:pathLst>
            <a:path>
              <a:moveTo>
                <a:pt x="0" y="7404"/>
              </a:moveTo>
              <a:lnTo>
                <a:pt x="1529836" y="740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9140882">
        <a:off x="2430903" y="3246577"/>
        <a:ext cx="76491" cy="76491"/>
      </dsp:txXfrm>
    </dsp:sp>
    <dsp:sp modelId="{996C472C-BA64-4307-B46B-E230D0739BD6}">
      <dsp:nvSpPr>
        <dsp:cNvPr id="0" name=""/>
        <dsp:cNvSpPr/>
      </dsp:nvSpPr>
      <dsp:spPr>
        <a:xfrm>
          <a:off x="304794" y="3581405"/>
          <a:ext cx="1904284" cy="67709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11) Son’s daughter</a:t>
          </a:r>
        </a:p>
      </dsp:txBody>
      <dsp:txXfrm>
        <a:off x="304794" y="3581405"/>
        <a:ext cx="1904284" cy="677093"/>
      </dsp:txXfrm>
    </dsp:sp>
    <dsp:sp modelId="{B6C19C37-0B6F-453C-A307-BE0E1961998C}">
      <dsp:nvSpPr>
        <dsp:cNvPr id="0" name=""/>
        <dsp:cNvSpPr/>
      </dsp:nvSpPr>
      <dsp:spPr>
        <a:xfrm rot="9979855">
          <a:off x="2091925" y="2813465"/>
          <a:ext cx="942081" cy="14809"/>
        </a:xfrm>
        <a:custGeom>
          <a:avLst/>
          <a:gdLst/>
          <a:ahLst/>
          <a:cxnLst/>
          <a:rect l="0" t="0" r="0" b="0"/>
          <a:pathLst>
            <a:path>
              <a:moveTo>
                <a:pt x="0" y="7404"/>
              </a:moveTo>
              <a:lnTo>
                <a:pt x="942081" y="740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9979855">
        <a:off x="2539414" y="2797318"/>
        <a:ext cx="47104" cy="47104"/>
      </dsp:txXfrm>
    </dsp:sp>
    <dsp:sp modelId="{DFD1FDC6-6552-4C1F-B940-E9409A66E36E}">
      <dsp:nvSpPr>
        <dsp:cNvPr id="0" name=""/>
        <dsp:cNvSpPr/>
      </dsp:nvSpPr>
      <dsp:spPr>
        <a:xfrm>
          <a:off x="152400" y="2743200"/>
          <a:ext cx="2117149" cy="81295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12) Daughter (including step daughter)</a:t>
          </a:r>
        </a:p>
      </dsp:txBody>
      <dsp:txXfrm>
        <a:off x="152400" y="2743200"/>
        <a:ext cx="2117149" cy="812952"/>
      </dsp:txXfrm>
    </dsp:sp>
    <dsp:sp modelId="{BB032395-5508-4769-9E04-F862C03B8B85}">
      <dsp:nvSpPr>
        <dsp:cNvPr id="0" name=""/>
        <dsp:cNvSpPr/>
      </dsp:nvSpPr>
      <dsp:spPr>
        <a:xfrm rot="10974446">
          <a:off x="2161185" y="2379432"/>
          <a:ext cx="816994" cy="14809"/>
        </a:xfrm>
        <a:custGeom>
          <a:avLst/>
          <a:gdLst/>
          <a:ahLst/>
          <a:cxnLst/>
          <a:rect l="0" t="0" r="0" b="0"/>
          <a:pathLst>
            <a:path>
              <a:moveTo>
                <a:pt x="0" y="7404"/>
              </a:moveTo>
              <a:lnTo>
                <a:pt x="816994" y="740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974446">
        <a:off x="2549258" y="2366412"/>
        <a:ext cx="40849" cy="40849"/>
      </dsp:txXfrm>
    </dsp:sp>
    <dsp:sp modelId="{AE65D012-34B0-476E-9ED9-C60B1D02E7FE}">
      <dsp:nvSpPr>
        <dsp:cNvPr id="0" name=""/>
        <dsp:cNvSpPr/>
      </dsp:nvSpPr>
      <dsp:spPr>
        <a:xfrm>
          <a:off x="0" y="1904997"/>
          <a:ext cx="2171567" cy="81295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13) Daughter’s husband</a:t>
          </a:r>
        </a:p>
      </dsp:txBody>
      <dsp:txXfrm>
        <a:off x="0" y="1904997"/>
        <a:ext cx="2171567" cy="812952"/>
      </dsp:txXfrm>
    </dsp:sp>
    <dsp:sp modelId="{CBBE5C86-881F-4A32-9020-6C1E5706CB1C}">
      <dsp:nvSpPr>
        <dsp:cNvPr id="0" name=""/>
        <dsp:cNvSpPr/>
      </dsp:nvSpPr>
      <dsp:spPr>
        <a:xfrm rot="11936686">
          <a:off x="2002210" y="1941124"/>
          <a:ext cx="1087425" cy="14809"/>
        </a:xfrm>
        <a:custGeom>
          <a:avLst/>
          <a:gdLst/>
          <a:ahLst/>
          <a:cxnLst/>
          <a:rect l="0" t="0" r="0" b="0"/>
          <a:pathLst>
            <a:path>
              <a:moveTo>
                <a:pt x="0" y="7404"/>
              </a:moveTo>
              <a:lnTo>
                <a:pt x="1087425" y="740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1936686">
        <a:off x="2518737" y="1921343"/>
        <a:ext cx="54371" cy="54371"/>
      </dsp:txXfrm>
    </dsp:sp>
    <dsp:sp modelId="{E8822BB0-F5E6-49EA-B976-E035958AB3A6}">
      <dsp:nvSpPr>
        <dsp:cNvPr id="0" name=""/>
        <dsp:cNvSpPr/>
      </dsp:nvSpPr>
      <dsp:spPr>
        <a:xfrm>
          <a:off x="4" y="1066799"/>
          <a:ext cx="2370904" cy="82950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14) Brother (including step brother)</a:t>
          </a:r>
        </a:p>
      </dsp:txBody>
      <dsp:txXfrm>
        <a:off x="4" y="1066799"/>
        <a:ext cx="2370904" cy="829500"/>
      </dsp:txXfrm>
    </dsp:sp>
    <dsp:sp modelId="{4D88DFD3-75BB-45A6-992E-FFD626786BD0}">
      <dsp:nvSpPr>
        <dsp:cNvPr id="0" name=""/>
        <dsp:cNvSpPr/>
      </dsp:nvSpPr>
      <dsp:spPr>
        <a:xfrm rot="12837457">
          <a:off x="1738799" y="1450113"/>
          <a:ext cx="1621573" cy="14809"/>
        </a:xfrm>
        <a:custGeom>
          <a:avLst/>
          <a:gdLst/>
          <a:ahLst/>
          <a:cxnLst/>
          <a:rect l="0" t="0" r="0" b="0"/>
          <a:pathLst>
            <a:path>
              <a:moveTo>
                <a:pt x="0" y="7404"/>
              </a:moveTo>
              <a:lnTo>
                <a:pt x="1621573" y="740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2837457">
        <a:off x="2509047" y="1416979"/>
        <a:ext cx="81078" cy="81078"/>
      </dsp:txXfrm>
    </dsp:sp>
    <dsp:sp modelId="{AA6FC1B1-4EE2-439B-B943-509E6DF77F75}">
      <dsp:nvSpPr>
        <dsp:cNvPr id="0" name=""/>
        <dsp:cNvSpPr/>
      </dsp:nvSpPr>
      <dsp:spPr>
        <a:xfrm>
          <a:off x="0" y="76202"/>
          <a:ext cx="2480721" cy="99928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en-US" sz="1800" kern="1200" dirty="0" smtClean="0"/>
        </a:p>
        <a:p>
          <a:pPr lvl="0" algn="ctr" defTabSz="800100">
            <a:lnSpc>
              <a:spcPct val="90000"/>
            </a:lnSpc>
            <a:spcBef>
              <a:spcPct val="0"/>
            </a:spcBef>
            <a:spcAft>
              <a:spcPct val="35000"/>
            </a:spcAft>
          </a:pPr>
          <a:r>
            <a:rPr lang="en-US" sz="1800" kern="1200" dirty="0" smtClean="0"/>
            <a:t>15) Sister (including step </a:t>
          </a:r>
          <a:r>
            <a:rPr lang="en-US" sz="1700" kern="1200" dirty="0" smtClean="0"/>
            <a:t>sister</a:t>
          </a:r>
          <a:r>
            <a:rPr lang="en-US" sz="1800" kern="1200" dirty="0" smtClean="0"/>
            <a:t>)</a:t>
          </a:r>
        </a:p>
        <a:p>
          <a:pPr lvl="0" algn="ctr" defTabSz="800100">
            <a:lnSpc>
              <a:spcPct val="90000"/>
            </a:lnSpc>
            <a:spcBef>
              <a:spcPct val="0"/>
            </a:spcBef>
            <a:spcAft>
              <a:spcPct val="35000"/>
            </a:spcAft>
          </a:pPr>
          <a:endParaRPr lang="en-US" sz="1800" kern="1200" dirty="0" smtClean="0"/>
        </a:p>
      </dsp:txBody>
      <dsp:txXfrm>
        <a:off x="0" y="76202"/>
        <a:ext cx="2480721" cy="999281"/>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13E87AC-5441-48C0-B0F8-BB84155767FE}" type="datetimeFigureOut">
              <a:rPr lang="en-US" smtClean="0"/>
              <a:pPr/>
              <a:t>5/12/2014</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2C0CD6-22B7-433E-9C19-5DA6D2DEE16B}"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5B2C0CD6-22B7-433E-9C19-5DA6D2DEE16B}" type="slidenum">
              <a:rPr lang="en-IN" smtClean="0"/>
              <a:pPr/>
              <a:t>6</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5B2C0CD6-22B7-433E-9C19-5DA6D2DEE16B}" type="slidenum">
              <a:rPr lang="en-IN" smtClean="0"/>
              <a:pPr/>
              <a:t>18</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2E0CF76C-4577-411A-A8DE-56C1166D4690}" type="datetimeFigureOut">
              <a:rPr lang="en-US" smtClean="0"/>
              <a:pPr/>
              <a:t>5/12/2014</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3216E8FA-58FD-47D3-AF33-3643A1BF1EA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E0CF76C-4577-411A-A8DE-56C1166D4690}" type="datetimeFigureOut">
              <a:rPr lang="en-US" smtClean="0"/>
              <a:pPr/>
              <a:t>5/12/2014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216E8FA-58FD-47D3-AF33-3643A1BF1EA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E0CF76C-4577-411A-A8DE-56C1166D4690}" type="datetimeFigureOut">
              <a:rPr lang="en-US" smtClean="0"/>
              <a:pPr/>
              <a:t>5/12/2014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216E8FA-58FD-47D3-AF33-3643A1BF1EA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E0CF76C-4577-411A-A8DE-56C1166D4690}" type="datetimeFigureOut">
              <a:rPr lang="en-US" smtClean="0"/>
              <a:pPr/>
              <a:t>5/12/2014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216E8FA-58FD-47D3-AF33-3643A1BF1EA1}"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2E0CF76C-4577-411A-A8DE-56C1166D4690}" type="datetimeFigureOut">
              <a:rPr lang="en-US" smtClean="0"/>
              <a:pPr/>
              <a:t>5/12/2014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216E8FA-58FD-47D3-AF33-3643A1BF1EA1}"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E0CF76C-4577-411A-A8DE-56C1166D4690}" type="datetimeFigureOut">
              <a:rPr lang="en-US" smtClean="0"/>
              <a:pPr/>
              <a:t>5/12/2014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216E8FA-58FD-47D3-AF33-3643A1BF1EA1}"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2E0CF76C-4577-411A-A8DE-56C1166D4690}" type="datetimeFigureOut">
              <a:rPr lang="en-US" smtClean="0"/>
              <a:pPr/>
              <a:t>5/12/2014</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3216E8FA-58FD-47D3-AF33-3643A1BF1EA1}"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2E0CF76C-4577-411A-A8DE-56C1166D4690}" type="datetimeFigureOut">
              <a:rPr lang="en-US" smtClean="0"/>
              <a:pPr/>
              <a:t>5/12/2014</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3216E8FA-58FD-47D3-AF33-3643A1BF1EA1}"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2E0CF76C-4577-411A-A8DE-56C1166D4690}" type="datetimeFigureOut">
              <a:rPr lang="en-US" smtClean="0"/>
              <a:pPr/>
              <a:t>5/12/2014</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3216E8FA-58FD-47D3-AF33-3643A1BF1EA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2E0CF76C-4577-411A-A8DE-56C1166D4690}" type="datetimeFigureOut">
              <a:rPr lang="en-US" smtClean="0"/>
              <a:pPr/>
              <a:t>5/12/2014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216E8FA-58FD-47D3-AF33-3643A1BF1EA1}"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2E0CF76C-4577-411A-A8DE-56C1166D4690}" type="datetimeFigureOut">
              <a:rPr lang="en-US" smtClean="0"/>
              <a:pPr/>
              <a:t>5/12/2014</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3216E8FA-58FD-47D3-AF33-3643A1BF1EA1}"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E0CF76C-4577-411A-A8DE-56C1166D4690}" type="datetimeFigureOut">
              <a:rPr lang="en-US" smtClean="0"/>
              <a:pPr/>
              <a:t>5/12/2014</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3216E8FA-58FD-47D3-AF33-3643A1BF1EA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228600"/>
            <a:ext cx="8153400" cy="1241425"/>
          </a:xfrm>
        </p:spPr>
        <p:txBody>
          <a:bodyPr>
            <a:normAutofit fontScale="90000"/>
          </a:bodyPr>
          <a:lstStyle/>
          <a:p>
            <a:r>
              <a:rPr lang="en-US" sz="6000" dirty="0" smtClean="0">
                <a:solidFill>
                  <a:schemeClr val="tx2">
                    <a:lumMod val="60000"/>
                    <a:lumOff val="40000"/>
                  </a:schemeClr>
                </a:solidFill>
              </a:rPr>
              <a:t/>
            </a:r>
            <a:br>
              <a:rPr lang="en-US" sz="6000" dirty="0" smtClean="0">
                <a:solidFill>
                  <a:schemeClr val="tx2">
                    <a:lumMod val="60000"/>
                    <a:lumOff val="40000"/>
                  </a:schemeClr>
                </a:solidFill>
              </a:rPr>
            </a:br>
            <a:r>
              <a:rPr lang="en-US" sz="6000" dirty="0" smtClean="0">
                <a:solidFill>
                  <a:schemeClr val="tx2">
                    <a:lumMod val="60000"/>
                    <a:lumOff val="40000"/>
                  </a:schemeClr>
                </a:solidFill>
              </a:rPr>
              <a:t> </a:t>
            </a:r>
            <a:br>
              <a:rPr lang="en-US" sz="6000" dirty="0" smtClean="0">
                <a:solidFill>
                  <a:schemeClr val="tx2">
                    <a:lumMod val="60000"/>
                    <a:lumOff val="40000"/>
                  </a:schemeClr>
                </a:solidFill>
              </a:rPr>
            </a:br>
            <a:r>
              <a:rPr lang="en-US" sz="6000" dirty="0" smtClean="0">
                <a:solidFill>
                  <a:schemeClr val="tx2">
                    <a:lumMod val="60000"/>
                    <a:lumOff val="40000"/>
                  </a:schemeClr>
                </a:solidFill>
              </a:rPr>
              <a:t> COMPANIES ACT, 2013</a:t>
            </a:r>
            <a:endParaRPr lang="en-US" sz="6000" dirty="0">
              <a:solidFill>
                <a:schemeClr val="tx2">
                  <a:lumMod val="60000"/>
                  <a:lumOff val="40000"/>
                </a:schemeClr>
              </a:solidFill>
            </a:endParaRPr>
          </a:p>
        </p:txBody>
      </p:sp>
      <p:sp>
        <p:nvSpPr>
          <p:cNvPr id="3" name="Subtitle 2"/>
          <p:cNvSpPr>
            <a:spLocks noGrp="1"/>
          </p:cNvSpPr>
          <p:nvPr>
            <p:ph type="subTitle" idx="1"/>
          </p:nvPr>
        </p:nvSpPr>
        <p:spPr>
          <a:xfrm>
            <a:off x="1066800" y="3886200"/>
            <a:ext cx="7315200" cy="1447800"/>
          </a:xfrm>
        </p:spPr>
        <p:txBody>
          <a:bodyPr>
            <a:normAutofit/>
          </a:bodyPr>
          <a:lstStyle/>
          <a:p>
            <a:pPr algn="ctr"/>
            <a:r>
              <a:rPr lang="en-US" b="1" dirty="0" smtClean="0"/>
              <a:t>PRESENTATION ON RELATED PARTY TRANSACTIONS</a:t>
            </a:r>
            <a:endParaRPr lang="en-US" b="1" dirty="0"/>
          </a:p>
        </p:txBody>
      </p:sp>
      <p:pic>
        <p:nvPicPr>
          <p:cNvPr id="4" name="Picture 3" descr="untitled.png"/>
          <p:cNvPicPr>
            <a:picLocks noChangeAspect="1"/>
          </p:cNvPicPr>
          <p:nvPr/>
        </p:nvPicPr>
        <p:blipFill>
          <a:blip r:embed="rId2" cstate="print"/>
          <a:stretch>
            <a:fillRect/>
          </a:stretch>
        </p:blipFill>
        <p:spPr>
          <a:xfrm>
            <a:off x="2590800" y="1600200"/>
            <a:ext cx="3429000" cy="2143125"/>
          </a:xfrm>
          <a:prstGeom prst="rect">
            <a:avLst/>
          </a:prstGeom>
        </p:spPr>
      </p:pic>
      <p:pic>
        <p:nvPicPr>
          <p:cNvPr id="5" name="Picture 4" descr="untitled1.png"/>
          <p:cNvPicPr>
            <a:picLocks noChangeAspect="1"/>
          </p:cNvPicPr>
          <p:nvPr/>
        </p:nvPicPr>
        <p:blipFill>
          <a:blip r:embed="rId3" cstate="print"/>
          <a:stretch>
            <a:fillRect/>
          </a:stretch>
        </p:blipFill>
        <p:spPr>
          <a:xfrm>
            <a:off x="3505200" y="4953000"/>
            <a:ext cx="2552700" cy="11049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304800" y="14478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xfrm>
            <a:off x="381000" y="228600"/>
            <a:ext cx="8229600" cy="1295400"/>
          </a:xfrm>
        </p:spPr>
        <p:txBody>
          <a:bodyPr>
            <a:normAutofit fontScale="90000"/>
          </a:bodyPr>
          <a:lstStyle/>
          <a:p>
            <a:r>
              <a:rPr lang="en-US" dirty="0" smtClean="0"/>
              <a:t>Analysis of clause (iii) of sub section (77) of section 2</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IN" dirty="0" smtClean="0"/>
              <a:t>“key managerial personnel”, in relation to a company, means—</a:t>
            </a:r>
          </a:p>
          <a:p>
            <a:pPr algn="just">
              <a:buNone/>
            </a:pPr>
            <a:r>
              <a:rPr lang="en-IN" dirty="0" smtClean="0"/>
              <a:t>(</a:t>
            </a:r>
            <a:r>
              <a:rPr lang="en-IN" dirty="0" err="1" smtClean="0"/>
              <a:t>i</a:t>
            </a:r>
            <a:r>
              <a:rPr lang="en-IN" dirty="0" smtClean="0"/>
              <a:t>)the Chief Executive Officer or the managing director or the manager;</a:t>
            </a:r>
          </a:p>
          <a:p>
            <a:pPr algn="just">
              <a:buNone/>
            </a:pPr>
            <a:r>
              <a:rPr lang="en-IN" dirty="0" smtClean="0"/>
              <a:t>(ii) the company secretary;</a:t>
            </a:r>
          </a:p>
          <a:p>
            <a:pPr algn="just">
              <a:buNone/>
            </a:pPr>
            <a:r>
              <a:rPr lang="en-IN" dirty="0" smtClean="0"/>
              <a:t>(iii) the whole-time director;</a:t>
            </a:r>
          </a:p>
          <a:p>
            <a:pPr algn="just">
              <a:buNone/>
            </a:pPr>
            <a:r>
              <a:rPr lang="en-IN" dirty="0" smtClean="0"/>
              <a:t>(iv) the Chief Financial Officer; and</a:t>
            </a:r>
          </a:p>
          <a:p>
            <a:pPr algn="just">
              <a:buNone/>
            </a:pPr>
            <a:r>
              <a:rPr lang="en-IN" dirty="0" smtClean="0"/>
              <a:t>(v) such other officer as may be prescribed;</a:t>
            </a:r>
            <a:endParaRPr lang="en-US" dirty="0"/>
          </a:p>
        </p:txBody>
      </p:sp>
      <p:sp>
        <p:nvSpPr>
          <p:cNvPr id="2" name="Title 1"/>
          <p:cNvSpPr>
            <a:spLocks noGrp="1"/>
          </p:cNvSpPr>
          <p:nvPr>
            <p:ph type="title"/>
          </p:nvPr>
        </p:nvSpPr>
        <p:spPr/>
        <p:txBody>
          <a:bodyPr/>
          <a:lstStyle/>
          <a:p>
            <a:r>
              <a:rPr lang="en-US" dirty="0" smtClean="0"/>
              <a:t>KMP – SECTION 2(51)</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514350" indent="-514350" algn="just">
              <a:buAutoNum type="alphaLcParenBoth"/>
            </a:pPr>
            <a:r>
              <a:rPr lang="en-IN" sz="2400" dirty="0" smtClean="0"/>
              <a:t>Consent* of Board of Directors of company or in certain cases prior approval by SR required for every such contract or arrangement</a:t>
            </a:r>
          </a:p>
          <a:p>
            <a:pPr marL="514350" indent="-514350" algn="just">
              <a:buAutoNum type="alphaLcParenBoth"/>
            </a:pPr>
            <a:r>
              <a:rPr lang="en-IN" sz="2400" dirty="0" smtClean="0"/>
              <a:t>Details of every such contract or arrangement shall be referred to in the Board’s report along with the justifications</a:t>
            </a:r>
          </a:p>
          <a:p>
            <a:pPr marL="514350" indent="-514350" algn="just">
              <a:buAutoNum type="alphaLcParenBoth"/>
            </a:pPr>
            <a:r>
              <a:rPr lang="en-IN" sz="2400" dirty="0" smtClean="0"/>
              <a:t>Member who is related party to the any contract or arrangement shall not vote on the SR for approval of such contract or arrangement</a:t>
            </a:r>
          </a:p>
          <a:p>
            <a:pPr marL="514350" indent="-514350" algn="just">
              <a:buNone/>
            </a:pPr>
            <a:r>
              <a:rPr lang="en-IN" sz="2400" b="1" dirty="0" smtClean="0"/>
              <a:t>*Consent</a:t>
            </a:r>
            <a:r>
              <a:rPr lang="en-IN" sz="2400" dirty="0" smtClean="0"/>
              <a:t>: Consent implies knowledge of the necessary facts and materials which leads to be the consent. </a:t>
            </a:r>
            <a:endParaRPr lang="en-IN" sz="2400" dirty="0"/>
          </a:p>
        </p:txBody>
      </p:sp>
      <p:sp>
        <p:nvSpPr>
          <p:cNvPr id="2" name="Title 1"/>
          <p:cNvSpPr>
            <a:spLocks noGrp="1"/>
          </p:cNvSpPr>
          <p:nvPr>
            <p:ph type="title"/>
          </p:nvPr>
        </p:nvSpPr>
        <p:spPr/>
        <p:txBody>
          <a:bodyPr>
            <a:normAutofit fontScale="90000"/>
          </a:bodyPr>
          <a:lstStyle/>
          <a:p>
            <a:r>
              <a:rPr lang="en-IN" dirty="0" smtClean="0"/>
              <a:t>Manner of approval and disclosure thereof</a:t>
            </a:r>
            <a:endParaRPr lang="en-IN"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buNone/>
            </a:pPr>
            <a:r>
              <a:rPr lang="en-IN" sz="2400" dirty="0" smtClean="0"/>
              <a:t>(d)Before entering into any contract or arrangement ,prior approval of company is required by way of SR, if company is having a paid up share capital of not less than such amount, or transactions not exceeding such sums, as may be prescribed</a:t>
            </a:r>
            <a:r>
              <a:rPr lang="en-IN" sz="2400" dirty="0" smtClean="0"/>
              <a:t>. </a:t>
            </a:r>
            <a:r>
              <a:rPr lang="en-IN" sz="2400" dirty="0" smtClean="0">
                <a:solidFill>
                  <a:srgbClr val="FF0000"/>
                </a:solidFill>
              </a:rPr>
              <a:t>(Rules have been prescribed my MCA)</a:t>
            </a:r>
            <a:endParaRPr lang="en-IN" sz="2400" dirty="0" smtClean="0">
              <a:solidFill>
                <a:srgbClr val="FF0000"/>
              </a:solidFill>
            </a:endParaRPr>
          </a:p>
          <a:p>
            <a:pPr algn="just">
              <a:buNone/>
            </a:pPr>
            <a:r>
              <a:rPr lang="en-IN" sz="2400" dirty="0" smtClean="0"/>
              <a:t>(e)The provisions of the section 188 shall not be made applicable if transactions entered into by the company are in the ordinary course of business and which are on the arm’s length price.</a:t>
            </a:r>
            <a:endParaRPr lang="en-IN" sz="2400" dirty="0"/>
          </a:p>
        </p:txBody>
      </p:sp>
      <p:sp>
        <p:nvSpPr>
          <p:cNvPr id="2" name="Title 1"/>
          <p:cNvSpPr>
            <a:spLocks noGrp="1"/>
          </p:cNvSpPr>
          <p:nvPr>
            <p:ph type="title"/>
          </p:nvPr>
        </p:nvSpPr>
        <p:spPr/>
        <p:txBody>
          <a:bodyPr>
            <a:normAutofit fontScale="90000"/>
          </a:bodyPr>
          <a:lstStyle/>
          <a:p>
            <a:r>
              <a:rPr lang="en-IN" dirty="0" smtClean="0"/>
              <a:t>Manner of approval and disclosure thereof</a:t>
            </a:r>
            <a:endParaRPr lang="en-IN"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buNone/>
            </a:pPr>
            <a:r>
              <a:rPr lang="en-IN" sz="2400" dirty="0" smtClean="0"/>
              <a:t>(f)Where any contract or arrangement is entered into by a director or any other employee, without complying with the provisions and if it is not ratified by the approving authority, such contract or arrangement shall be voidable at the option of the board</a:t>
            </a:r>
          </a:p>
          <a:p>
            <a:pPr algn="just">
              <a:buNone/>
            </a:pPr>
            <a:r>
              <a:rPr lang="en-IN" sz="2400" dirty="0" smtClean="0"/>
              <a:t>(g)The section also provides penalty for director or other employee of a company who had entered into or authorized the contract or agreement in violation of the provisions in case of listed co. or unlisted co.</a:t>
            </a:r>
          </a:p>
        </p:txBody>
      </p:sp>
      <p:sp>
        <p:nvSpPr>
          <p:cNvPr id="2" name="Title 1"/>
          <p:cNvSpPr>
            <a:spLocks noGrp="1"/>
          </p:cNvSpPr>
          <p:nvPr>
            <p:ph type="title"/>
          </p:nvPr>
        </p:nvSpPr>
        <p:spPr/>
        <p:txBody>
          <a:bodyPr>
            <a:normAutofit fontScale="90000"/>
          </a:bodyPr>
          <a:lstStyle/>
          <a:p>
            <a:r>
              <a:rPr lang="en-IN" dirty="0" smtClean="0"/>
              <a:t>Manner of approval and disclosure thereof (Cont)</a:t>
            </a:r>
            <a:endParaRPr lang="en-IN"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n-IN" sz="2800" dirty="0" smtClean="0"/>
              <a:t>Contracts or arrangement shall be voidable at the option of Board, where such resolution is entered into by a director, or employee, without the consent of the Board or approval by way of SR in a general meeting under section 188(1), and if it not ratified by the board or as the case may be, by the shareholders at a meeting from the date on which such contract or arrangement was entered into.</a:t>
            </a:r>
          </a:p>
          <a:p>
            <a:pPr algn="just">
              <a:buNone/>
            </a:pPr>
            <a:endParaRPr lang="en-IN" sz="2800" dirty="0"/>
          </a:p>
        </p:txBody>
      </p:sp>
      <p:sp>
        <p:nvSpPr>
          <p:cNvPr id="2" name="Title 1"/>
          <p:cNvSpPr>
            <a:spLocks noGrp="1"/>
          </p:cNvSpPr>
          <p:nvPr>
            <p:ph type="title"/>
          </p:nvPr>
        </p:nvSpPr>
        <p:spPr/>
        <p:txBody>
          <a:bodyPr/>
          <a:lstStyle/>
          <a:p>
            <a:r>
              <a:rPr lang="en-IN" dirty="0" smtClean="0"/>
              <a:t>Other Provisions</a:t>
            </a:r>
            <a:endParaRPr lang="en-IN"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pPr algn="just"/>
            <a:r>
              <a:rPr lang="en-IN" sz="2800" dirty="0" smtClean="0"/>
              <a:t>The concerned director shall indemnify the company against any loss incurred by it if such contract or arrangement is with related party to any director, or such contract or arrangement is authorised by any other director - section 188(3)</a:t>
            </a:r>
          </a:p>
          <a:p>
            <a:pPr algn="just"/>
            <a:r>
              <a:rPr lang="en-IN" sz="2800" dirty="0" smtClean="0"/>
              <a:t> Company shall start proceedings against the director or any other employee, who had entered into such contract or arrangement in contravention of the provisions of section 188, for recovery of any loss incurred.</a:t>
            </a:r>
            <a:endParaRPr lang="en-IN" sz="2800" dirty="0"/>
          </a:p>
        </p:txBody>
      </p:sp>
      <p:sp>
        <p:nvSpPr>
          <p:cNvPr id="2" name="Title 1"/>
          <p:cNvSpPr>
            <a:spLocks noGrp="1"/>
          </p:cNvSpPr>
          <p:nvPr>
            <p:ph type="title"/>
          </p:nvPr>
        </p:nvSpPr>
        <p:spPr/>
        <p:txBody>
          <a:bodyPr/>
          <a:lstStyle/>
          <a:p>
            <a:r>
              <a:rPr lang="en-IN" dirty="0" smtClean="0"/>
              <a:t>Other Provisions</a:t>
            </a:r>
            <a:endParaRPr lang="en-IN"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download (1).jpg"/>
          <p:cNvPicPr>
            <a:picLocks noGrp="1" noChangeAspect="1"/>
          </p:cNvPicPr>
          <p:nvPr>
            <p:ph idx="1"/>
          </p:nvPr>
        </p:nvPicPr>
        <p:blipFill>
          <a:blip r:embed="rId2"/>
          <a:stretch>
            <a:fillRect/>
          </a:stretch>
        </p:blipFill>
        <p:spPr>
          <a:xfrm>
            <a:off x="1295400" y="1905000"/>
            <a:ext cx="6705599" cy="3886200"/>
          </a:xfrm>
        </p:spPr>
      </p:pic>
      <p:sp>
        <p:nvSpPr>
          <p:cNvPr id="2" name="Title 1"/>
          <p:cNvSpPr>
            <a:spLocks noGrp="1"/>
          </p:cNvSpPr>
          <p:nvPr>
            <p:ph type="title"/>
          </p:nvPr>
        </p:nvSpPr>
        <p:spPr/>
        <p:txBody>
          <a:bodyPr>
            <a:normAutofit fontScale="90000"/>
          </a:bodyPr>
          <a:lstStyle/>
          <a:p>
            <a:r>
              <a:rPr lang="en-IN" dirty="0" smtClean="0"/>
              <a:t> 			</a:t>
            </a:r>
            <a:br>
              <a:rPr lang="en-IN" dirty="0" smtClean="0"/>
            </a:br>
            <a:r>
              <a:rPr lang="en-IN" dirty="0" smtClean="0"/>
              <a:t> Penal Provisions - Section 188(5)</a:t>
            </a:r>
            <a:br>
              <a:rPr lang="en-IN" dirty="0" smtClean="0"/>
            </a:br>
            <a:r>
              <a:rPr lang="en-IN" dirty="0" smtClean="0"/>
              <a:t>	 	</a:t>
            </a:r>
            <a:endParaRPr lang="en-IN"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normAutofit fontScale="92500" lnSpcReduction="20000"/>
          </a:bodyPr>
          <a:lstStyle/>
          <a:p>
            <a:pPr marL="514350" indent="-514350" algn="just">
              <a:buAutoNum type="alphaLcParenBoth"/>
            </a:pPr>
            <a:r>
              <a:rPr lang="en-IN" sz="2800" dirty="0" smtClean="0"/>
              <a:t>Any director or any other employee who had entered into or authorised the contract or arrangement shall be</a:t>
            </a:r>
          </a:p>
          <a:p>
            <a:pPr marL="514350" indent="-514350" algn="just">
              <a:buNone/>
            </a:pPr>
            <a:endParaRPr lang="en-IN" sz="2800" dirty="0" smtClean="0"/>
          </a:p>
          <a:p>
            <a:pPr algn="just"/>
            <a:r>
              <a:rPr lang="en-IN" sz="2800" dirty="0" smtClean="0"/>
              <a:t>In case of listed company, be punishable with imprisonment for a term which may extend to one year or fine which shall not be less than twenty five thousand rupees but which may extend to five </a:t>
            </a:r>
            <a:r>
              <a:rPr lang="en-IN" sz="2800" dirty="0" err="1" smtClean="0"/>
              <a:t>lakh</a:t>
            </a:r>
            <a:r>
              <a:rPr lang="en-IN" sz="2800" dirty="0" smtClean="0"/>
              <a:t> rupees, or with both</a:t>
            </a:r>
          </a:p>
          <a:p>
            <a:pPr algn="just"/>
            <a:r>
              <a:rPr lang="en-IN" sz="2800" dirty="0" smtClean="0"/>
              <a:t>In case of any other company, be punishable with fine which shall not be less than twenty five thousand rupees but which may extend to five </a:t>
            </a:r>
            <a:r>
              <a:rPr lang="en-IN" sz="2800" dirty="0" err="1" smtClean="0"/>
              <a:t>lakh</a:t>
            </a:r>
            <a:r>
              <a:rPr lang="en-IN" sz="2800" dirty="0" smtClean="0"/>
              <a:t> rupees</a:t>
            </a:r>
          </a:p>
          <a:p>
            <a:pPr algn="just"/>
            <a:endParaRPr lang="en-IN" sz="2800" dirty="0"/>
          </a:p>
        </p:txBody>
      </p:sp>
      <p:sp>
        <p:nvSpPr>
          <p:cNvPr id="6" name="Title 5"/>
          <p:cNvSpPr>
            <a:spLocks noGrp="1"/>
          </p:cNvSpPr>
          <p:nvPr>
            <p:ph type="title"/>
          </p:nvPr>
        </p:nvSpPr>
        <p:spPr/>
        <p:txBody>
          <a:bodyPr>
            <a:normAutofit/>
          </a:bodyPr>
          <a:lstStyle/>
          <a:p>
            <a:r>
              <a:rPr lang="en-IN" dirty="0" smtClean="0"/>
              <a:t>Contravention of section 188</a:t>
            </a:r>
            <a:endParaRPr lang="en-IN"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lgn="just"/>
            <a:r>
              <a:rPr lang="en-IN" dirty="0" smtClean="0"/>
              <a:t>Every director of the company shall disclose the nature of concern or interest at the Board meeting in which the contract or arrangement is discussed, if he is directly or indirectly concerned or interested in contract or arrangement is entered into or proposed to be entered into-</a:t>
            </a:r>
          </a:p>
          <a:p>
            <a:pPr marL="514350" indent="-514350" algn="just">
              <a:buAutoNum type="alphaLcParenBoth"/>
            </a:pPr>
            <a:r>
              <a:rPr lang="en-IN" dirty="0" smtClean="0"/>
              <a:t>With a body corporate in which such director or such director </a:t>
            </a:r>
            <a:r>
              <a:rPr lang="en-IN" dirty="0" smtClean="0">
                <a:solidFill>
                  <a:srgbClr val="FF0000"/>
                </a:solidFill>
              </a:rPr>
              <a:t>in association with any other director</a:t>
            </a:r>
            <a:r>
              <a:rPr lang="en-IN" dirty="0" smtClean="0"/>
              <a:t>, holds more than 2% of shareholding of that body corporate, or is a promoter, manager, CEO of that body corporate</a:t>
            </a:r>
          </a:p>
          <a:p>
            <a:pPr marL="514350" indent="-514350" algn="just">
              <a:buAutoNum type="alphaLcParenBoth"/>
            </a:pPr>
            <a:r>
              <a:rPr lang="en-IN" dirty="0" smtClean="0"/>
              <a:t>With a firm or other entity in which, such director is a </a:t>
            </a:r>
            <a:r>
              <a:rPr lang="en-IN" dirty="0" smtClean="0">
                <a:solidFill>
                  <a:srgbClr val="FF0000"/>
                </a:solidFill>
              </a:rPr>
              <a:t>partner, owner or member</a:t>
            </a:r>
            <a:r>
              <a:rPr lang="en-IN" dirty="0" smtClean="0"/>
              <a:t>, as the case may be.</a:t>
            </a:r>
          </a:p>
          <a:p>
            <a:pPr marL="514350" indent="-514350" algn="just">
              <a:buAutoNum type="alphaLcParenBoth"/>
            </a:pPr>
            <a:endParaRPr lang="en-IN" dirty="0" smtClean="0"/>
          </a:p>
          <a:p>
            <a:pPr algn="just">
              <a:buNone/>
            </a:pPr>
            <a:endParaRPr lang="en-IN" dirty="0" smtClean="0"/>
          </a:p>
        </p:txBody>
      </p:sp>
      <p:sp>
        <p:nvSpPr>
          <p:cNvPr id="2" name="Title 1"/>
          <p:cNvSpPr>
            <a:spLocks noGrp="1"/>
          </p:cNvSpPr>
          <p:nvPr>
            <p:ph type="title"/>
          </p:nvPr>
        </p:nvSpPr>
        <p:spPr/>
        <p:txBody>
          <a:bodyPr>
            <a:normAutofit fontScale="90000"/>
          </a:bodyPr>
          <a:lstStyle/>
          <a:p>
            <a:pPr algn="ctr"/>
            <a:r>
              <a:rPr lang="en-IN" dirty="0" smtClean="0"/>
              <a:t>Disclosure of interest by director- Section 184</a:t>
            </a:r>
            <a:endParaRPr lang="en-I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QUICK COMPARISON BETWEEN OLD AND NEW COMPANIES ACT</a:t>
            </a:r>
            <a:endParaRPr lang="en-US" b="1" dirty="0"/>
          </a:p>
        </p:txBody>
      </p:sp>
      <p:sp>
        <p:nvSpPr>
          <p:cNvPr id="4" name="Text Placeholder 3"/>
          <p:cNvSpPr>
            <a:spLocks noGrp="1"/>
          </p:cNvSpPr>
          <p:nvPr>
            <p:ph type="body" idx="1"/>
          </p:nvPr>
        </p:nvSpPr>
        <p:spPr/>
        <p:txBody>
          <a:bodyPr>
            <a:normAutofit/>
          </a:bodyPr>
          <a:lstStyle/>
          <a:p>
            <a:r>
              <a:rPr lang="en-US" dirty="0" smtClean="0"/>
              <a:t>COMPANIES ACT, 1956</a:t>
            </a:r>
            <a:endParaRPr lang="en-US" dirty="0"/>
          </a:p>
        </p:txBody>
      </p:sp>
      <p:sp>
        <p:nvSpPr>
          <p:cNvPr id="6" name="Text Placeholder 5"/>
          <p:cNvSpPr>
            <a:spLocks noGrp="1"/>
          </p:cNvSpPr>
          <p:nvPr>
            <p:ph type="body" sz="half" idx="3"/>
          </p:nvPr>
        </p:nvSpPr>
        <p:spPr/>
        <p:txBody>
          <a:bodyPr/>
          <a:lstStyle/>
          <a:p>
            <a:r>
              <a:rPr lang="en-US" dirty="0" smtClean="0"/>
              <a:t>COMPANIES ACT , 2013	</a:t>
            </a:r>
            <a:endParaRPr lang="en-US" dirty="0"/>
          </a:p>
        </p:txBody>
      </p:sp>
      <p:sp>
        <p:nvSpPr>
          <p:cNvPr id="5" name="Content Placeholder 4"/>
          <p:cNvSpPr>
            <a:spLocks noGrp="1"/>
          </p:cNvSpPr>
          <p:nvPr>
            <p:ph sz="quarter" idx="2"/>
          </p:nvPr>
        </p:nvSpPr>
        <p:spPr/>
        <p:txBody>
          <a:bodyPr>
            <a:normAutofit lnSpcReduction="10000"/>
          </a:bodyPr>
          <a:lstStyle/>
          <a:p>
            <a:r>
              <a:rPr lang="en-US" dirty="0" smtClean="0"/>
              <a:t>658 sections</a:t>
            </a:r>
          </a:p>
          <a:p>
            <a:r>
              <a:rPr lang="en-US" dirty="0" smtClean="0"/>
              <a:t>XV Schedules</a:t>
            </a:r>
          </a:p>
          <a:p>
            <a:r>
              <a:rPr lang="en-US" dirty="0" smtClean="0"/>
              <a:t>XXVI Chapters</a:t>
            </a:r>
          </a:p>
          <a:p>
            <a:r>
              <a:rPr lang="en-US" dirty="0" smtClean="0"/>
              <a:t>There were 67 definitions in section 2</a:t>
            </a:r>
          </a:p>
          <a:p>
            <a:r>
              <a:rPr lang="en-US" dirty="0" smtClean="0"/>
              <a:t>Concept of OPC was absent</a:t>
            </a:r>
          </a:p>
          <a:p>
            <a:r>
              <a:rPr lang="en-US" dirty="0" smtClean="0"/>
              <a:t>Provision for entrenchment was missing	</a:t>
            </a:r>
          </a:p>
        </p:txBody>
      </p:sp>
      <p:sp>
        <p:nvSpPr>
          <p:cNvPr id="7" name="Content Placeholder 6"/>
          <p:cNvSpPr>
            <a:spLocks noGrp="1"/>
          </p:cNvSpPr>
          <p:nvPr>
            <p:ph sz="quarter" idx="4"/>
          </p:nvPr>
        </p:nvSpPr>
        <p:spPr/>
        <p:txBody>
          <a:bodyPr>
            <a:normAutofit/>
          </a:bodyPr>
          <a:lstStyle/>
          <a:p>
            <a:r>
              <a:rPr lang="en-US" dirty="0" smtClean="0"/>
              <a:t>470 sections</a:t>
            </a:r>
          </a:p>
          <a:p>
            <a:r>
              <a:rPr lang="en-US" dirty="0" smtClean="0"/>
              <a:t>VII Schedules</a:t>
            </a:r>
          </a:p>
          <a:p>
            <a:r>
              <a:rPr lang="en-US" dirty="0" smtClean="0"/>
              <a:t>XXIX Chapters</a:t>
            </a:r>
          </a:p>
          <a:p>
            <a:r>
              <a:rPr lang="en-US" dirty="0" smtClean="0"/>
              <a:t>There are 95 definitions in section 2 of elephant size</a:t>
            </a:r>
          </a:p>
          <a:p>
            <a:r>
              <a:rPr lang="en-US" dirty="0" smtClean="0"/>
              <a:t>OPC can be formed</a:t>
            </a:r>
          </a:p>
          <a:p>
            <a:r>
              <a:rPr lang="en-US" dirty="0" smtClean="0"/>
              <a:t>Articles may provide for more stringent  or restrictive procedures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n-IN" dirty="0" smtClean="0"/>
              <a:t>Five more transactions are also introduced as related party transactions, apart from transactions given under companies act, 1956</a:t>
            </a:r>
          </a:p>
          <a:p>
            <a:pPr algn="just"/>
            <a:r>
              <a:rPr lang="en-IN" dirty="0" smtClean="0"/>
              <a:t>Definition of related party has been prescribed under section 2, and not in section 188</a:t>
            </a:r>
          </a:p>
          <a:p>
            <a:pPr algn="just"/>
            <a:r>
              <a:rPr lang="en-IN" dirty="0" smtClean="0"/>
              <a:t>Board is required to disclose all the transactions in its report along with the justifications</a:t>
            </a:r>
          </a:p>
          <a:p>
            <a:pPr algn="just">
              <a:buNone/>
            </a:pPr>
            <a:endParaRPr lang="en-IN" dirty="0" smtClean="0"/>
          </a:p>
          <a:p>
            <a:pPr algn="just"/>
            <a:endParaRPr lang="en-IN" dirty="0"/>
          </a:p>
        </p:txBody>
      </p:sp>
      <p:sp>
        <p:nvSpPr>
          <p:cNvPr id="2" name="Title 1"/>
          <p:cNvSpPr>
            <a:spLocks noGrp="1"/>
          </p:cNvSpPr>
          <p:nvPr>
            <p:ph type="title"/>
          </p:nvPr>
        </p:nvSpPr>
        <p:spPr/>
        <p:txBody>
          <a:bodyPr>
            <a:normAutofit fontScale="90000"/>
          </a:bodyPr>
          <a:lstStyle/>
          <a:p>
            <a:pPr algn="ctr"/>
            <a:r>
              <a:rPr lang="en-IN" dirty="0" smtClean="0"/>
              <a:t>What’s New, Modified and Dropped</a:t>
            </a:r>
            <a:endParaRPr lang="en-IN"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IN" dirty="0" smtClean="0"/>
              <a:t>Now instead of general punishment, specific punishment has now been provided in case of contravention</a:t>
            </a:r>
          </a:p>
          <a:p>
            <a:pPr algn="just"/>
            <a:r>
              <a:rPr lang="en-IN" dirty="0" smtClean="0"/>
              <a:t>No approval of CG is required for entering into any transactions with related party</a:t>
            </a:r>
          </a:p>
          <a:p>
            <a:pPr algn="just"/>
            <a:r>
              <a:rPr lang="en-IN" dirty="0" smtClean="0"/>
              <a:t>Approval of shareholders by way of SR is required if company is having prescribed share capital.</a:t>
            </a:r>
          </a:p>
          <a:p>
            <a:pPr algn="just"/>
            <a:endParaRPr lang="en-IN" dirty="0"/>
          </a:p>
        </p:txBody>
      </p:sp>
      <p:sp>
        <p:nvSpPr>
          <p:cNvPr id="2" name="Title 1"/>
          <p:cNvSpPr>
            <a:spLocks noGrp="1"/>
          </p:cNvSpPr>
          <p:nvPr>
            <p:ph type="title"/>
          </p:nvPr>
        </p:nvSpPr>
        <p:spPr/>
        <p:txBody>
          <a:bodyPr>
            <a:normAutofit fontScale="90000"/>
          </a:bodyPr>
          <a:lstStyle/>
          <a:p>
            <a:pPr algn="ctr"/>
            <a:r>
              <a:rPr lang="en-IN" dirty="0" smtClean="0"/>
              <a:t>What’s New, Modified and Dropped</a:t>
            </a:r>
            <a:endParaRPr lang="en-IN"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rot="19841476">
            <a:off x="457200" y="274638"/>
            <a:ext cx="8229600" cy="4068762"/>
          </a:xfrm>
        </p:spPr>
        <p:txBody>
          <a:bodyPr>
            <a:normAutofit/>
          </a:bodyPr>
          <a:lstStyle/>
          <a:p>
            <a:r>
              <a:rPr lang="en-IN" sz="8800" dirty="0" smtClean="0"/>
              <a:t>THANK YOU</a:t>
            </a:r>
            <a:endParaRPr lang="en-IN" sz="8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lstStyle/>
          <a:p>
            <a:pPr marL="514350" indent="-514350" algn="just">
              <a:buAutoNum type="alphaLcParenBoth"/>
            </a:pPr>
            <a:r>
              <a:rPr lang="en-US" dirty="0" smtClean="0"/>
              <a:t>Sale, purchase or supply of any goods or materials</a:t>
            </a:r>
          </a:p>
          <a:p>
            <a:pPr marL="514350" indent="-514350" algn="just">
              <a:buAutoNum type="alphaLcParenBoth"/>
            </a:pPr>
            <a:r>
              <a:rPr lang="en-US" dirty="0" smtClean="0"/>
              <a:t>Selling or otherwise disposing of, or buying, property of any kind</a:t>
            </a:r>
          </a:p>
          <a:p>
            <a:pPr marL="514350" indent="-514350" algn="just">
              <a:buAutoNum type="alphaLcParenBoth"/>
            </a:pPr>
            <a:r>
              <a:rPr lang="en-US" dirty="0" smtClean="0"/>
              <a:t>Leasing of property of any kind</a:t>
            </a:r>
          </a:p>
          <a:p>
            <a:pPr marL="514350" indent="-514350" algn="just">
              <a:buAutoNum type="alphaLcParenBoth"/>
            </a:pPr>
            <a:r>
              <a:rPr lang="en-US" dirty="0" smtClean="0"/>
              <a:t>Availing or rendering of any services</a:t>
            </a:r>
          </a:p>
          <a:p>
            <a:pPr marL="514350" indent="-514350" algn="just">
              <a:buAutoNum type="alphaLcParenBoth"/>
            </a:pPr>
            <a:r>
              <a:rPr lang="en-US" dirty="0" smtClean="0"/>
              <a:t>Appointment of any agent for purchase of sale of goods, material, services or property</a:t>
            </a:r>
            <a:endParaRPr lang="en-US" dirty="0"/>
          </a:p>
        </p:txBody>
      </p:sp>
      <p:sp>
        <p:nvSpPr>
          <p:cNvPr id="7" name="Title 6"/>
          <p:cNvSpPr>
            <a:spLocks noGrp="1"/>
          </p:cNvSpPr>
          <p:nvPr>
            <p:ph type="title"/>
          </p:nvPr>
        </p:nvSpPr>
        <p:spPr/>
        <p:txBody>
          <a:bodyPr>
            <a:normAutofit fontScale="90000"/>
          </a:bodyPr>
          <a:lstStyle/>
          <a:p>
            <a:r>
              <a:rPr lang="en-US" dirty="0" smtClean="0"/>
              <a:t>Related Party Transactions </a:t>
            </a:r>
            <a:br>
              <a:rPr lang="en-US" dirty="0" smtClean="0"/>
            </a:br>
            <a:r>
              <a:rPr lang="en-US" dirty="0" smtClean="0"/>
              <a:t>(section 188)</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buNone/>
            </a:pPr>
            <a:r>
              <a:rPr lang="en-US" dirty="0" smtClean="0"/>
              <a:t>(f) Such related party’s appointment to any office or place of profit in the company, its subsidiary company or associate company and</a:t>
            </a:r>
          </a:p>
          <a:p>
            <a:pPr algn="just">
              <a:buNone/>
            </a:pPr>
            <a:endParaRPr lang="en-US" dirty="0" smtClean="0"/>
          </a:p>
          <a:p>
            <a:pPr algn="just">
              <a:buNone/>
            </a:pPr>
            <a:r>
              <a:rPr lang="en-US" dirty="0" smtClean="0"/>
              <a:t>(g) Underwriting the subscription of any securities or derivatives thereof, of the company</a:t>
            </a:r>
            <a:endParaRPr lang="en-US" dirty="0"/>
          </a:p>
        </p:txBody>
      </p:sp>
      <p:sp>
        <p:nvSpPr>
          <p:cNvPr id="2" name="Title 1"/>
          <p:cNvSpPr>
            <a:spLocks noGrp="1"/>
          </p:cNvSpPr>
          <p:nvPr>
            <p:ph type="title"/>
          </p:nvPr>
        </p:nvSpPr>
        <p:spPr/>
        <p:txBody>
          <a:bodyPr>
            <a:normAutofit fontScale="90000"/>
          </a:bodyPr>
          <a:lstStyle/>
          <a:p>
            <a:r>
              <a:rPr lang="en-US" dirty="0" smtClean="0"/>
              <a:t>Related Party Transactions (cont)</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buNone/>
            </a:pPr>
            <a:r>
              <a:rPr lang="en-US" sz="2400" dirty="0" smtClean="0"/>
              <a:t> “related party”, with reference to a company, means—</a:t>
            </a:r>
          </a:p>
          <a:p>
            <a:pPr algn="just">
              <a:buNone/>
            </a:pPr>
            <a:r>
              <a:rPr lang="en-US" sz="2400" dirty="0" smtClean="0"/>
              <a:t>(</a:t>
            </a:r>
            <a:r>
              <a:rPr lang="en-US" sz="2400" dirty="0" err="1" smtClean="0"/>
              <a:t>i</a:t>
            </a:r>
            <a:r>
              <a:rPr lang="en-US" sz="2400" dirty="0" smtClean="0"/>
              <a:t>) a director or his relative;</a:t>
            </a:r>
          </a:p>
          <a:p>
            <a:pPr algn="just">
              <a:buNone/>
            </a:pPr>
            <a:r>
              <a:rPr lang="en-US" sz="2400" dirty="0" smtClean="0"/>
              <a:t>(ii) a key managerial personnel or his relative;</a:t>
            </a:r>
          </a:p>
          <a:p>
            <a:pPr algn="just">
              <a:buNone/>
            </a:pPr>
            <a:r>
              <a:rPr lang="en-US" sz="2400" dirty="0" smtClean="0"/>
              <a:t>(iii) a firm, in which a director, manager or his relative is a partner;</a:t>
            </a:r>
          </a:p>
          <a:p>
            <a:pPr algn="just">
              <a:buNone/>
            </a:pPr>
            <a:r>
              <a:rPr lang="en-US" sz="2400" dirty="0" smtClean="0"/>
              <a:t>(iv) a private company in which a director or manager is a member or director;</a:t>
            </a:r>
          </a:p>
          <a:p>
            <a:pPr algn="just">
              <a:buNone/>
            </a:pPr>
            <a:r>
              <a:rPr lang="en-US" sz="2400" dirty="0" smtClean="0"/>
              <a:t>(v) a public company in which a director or manager is a director or holds along with his relatives, </a:t>
            </a:r>
            <a:r>
              <a:rPr lang="en-US" sz="2400" b="1" dirty="0" smtClean="0"/>
              <a:t>more than two per cent</a:t>
            </a:r>
            <a:r>
              <a:rPr lang="en-US" sz="2400" dirty="0" smtClean="0"/>
              <a:t>. of its paid-up share capital;</a:t>
            </a:r>
          </a:p>
          <a:p>
            <a:endParaRPr lang="en-US" sz="2400" dirty="0"/>
          </a:p>
        </p:txBody>
      </p:sp>
      <p:sp>
        <p:nvSpPr>
          <p:cNvPr id="2" name="Title 1"/>
          <p:cNvSpPr>
            <a:spLocks noGrp="1"/>
          </p:cNvSpPr>
          <p:nvPr>
            <p:ph type="title"/>
          </p:nvPr>
        </p:nvSpPr>
        <p:spPr/>
        <p:txBody>
          <a:bodyPr>
            <a:normAutofit fontScale="90000"/>
          </a:bodyPr>
          <a:lstStyle/>
          <a:p>
            <a:r>
              <a:rPr lang="en-US" dirty="0" smtClean="0"/>
              <a:t>RELATED PARTY – SECTION 2(76)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638800"/>
          </a:xfrm>
        </p:spPr>
        <p:txBody>
          <a:bodyPr>
            <a:noAutofit/>
          </a:bodyPr>
          <a:lstStyle/>
          <a:p>
            <a:pPr algn="just">
              <a:buNone/>
            </a:pPr>
            <a:r>
              <a:rPr lang="en-US" sz="2200" dirty="0" smtClean="0"/>
              <a:t>(vi) any body corporate whose Board of Directors, managing director or manager is accustomed to act in accordance with the advice, directions or instructions of a director or manager;</a:t>
            </a:r>
          </a:p>
          <a:p>
            <a:pPr algn="just">
              <a:buNone/>
            </a:pPr>
            <a:r>
              <a:rPr lang="en-US" sz="2200" dirty="0" smtClean="0"/>
              <a:t>(vii) any person on whose advice, directions or instructions a director or manager is accustomed to act:</a:t>
            </a:r>
          </a:p>
          <a:p>
            <a:pPr algn="just">
              <a:buNone/>
            </a:pPr>
            <a:r>
              <a:rPr lang="en-US" sz="2200" dirty="0" smtClean="0"/>
              <a:t>	Provided that nothing in sub-clauses (vi) and (vii) shall apply to the advice, directions or instructions given in a professional capacity; </a:t>
            </a:r>
            <a:endParaRPr lang="en-US" sz="2200" dirty="0" smtClean="0">
              <a:solidFill>
                <a:srgbClr val="FF0000"/>
              </a:solidFill>
            </a:endParaRPr>
          </a:p>
          <a:p>
            <a:pPr algn="just">
              <a:buNone/>
            </a:pPr>
            <a:r>
              <a:rPr lang="en-US" sz="2200" dirty="0" smtClean="0">
                <a:solidFill>
                  <a:srgbClr val="FF0000"/>
                </a:solidFill>
              </a:rPr>
              <a:t>	</a:t>
            </a:r>
            <a:r>
              <a:rPr lang="en-US" sz="2200" b="1" dirty="0" smtClean="0"/>
              <a:t>For example Mr. A is director in XYZ Pvt. Ltd.  and as well as a practicing CA in ABC &amp; Associates. If he is giving any advice, directions or instructions to Mr. B, director in GEF </a:t>
            </a:r>
            <a:r>
              <a:rPr lang="en-US" sz="2200" b="1" dirty="0" err="1" smtClean="0"/>
              <a:t>Pvt</a:t>
            </a:r>
            <a:r>
              <a:rPr lang="en-US" sz="2200" b="1" dirty="0" smtClean="0"/>
              <a:t> Ltd, in the professional capacity then in my opinion XYZ </a:t>
            </a:r>
            <a:r>
              <a:rPr lang="en-US" sz="2200" b="1" dirty="0" err="1" smtClean="0"/>
              <a:t>Pvt</a:t>
            </a:r>
            <a:r>
              <a:rPr lang="en-US" sz="2200" b="1" dirty="0" smtClean="0"/>
              <a:t> Ltd. and Mr. A is not related party. </a:t>
            </a:r>
            <a:endParaRPr lang="en-US" sz="2200" b="1" dirty="0"/>
          </a:p>
        </p:txBody>
      </p:sp>
      <p:sp>
        <p:nvSpPr>
          <p:cNvPr id="2" name="Title 1"/>
          <p:cNvSpPr>
            <a:spLocks noGrp="1"/>
          </p:cNvSpPr>
          <p:nvPr>
            <p:ph type="title"/>
          </p:nvPr>
        </p:nvSpPr>
        <p:spPr>
          <a:xfrm>
            <a:off x="457200" y="152400"/>
            <a:ext cx="8229600" cy="838200"/>
          </a:xfrm>
        </p:spPr>
        <p:txBody>
          <a:bodyPr/>
          <a:lstStyle/>
          <a:p>
            <a:r>
              <a:rPr lang="en-US" dirty="0" smtClean="0"/>
              <a:t>RELATED PARTY (CONT)</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buNone/>
            </a:pPr>
            <a:r>
              <a:rPr lang="en-US" dirty="0" smtClean="0"/>
              <a:t>(viii) any company which is—</a:t>
            </a:r>
          </a:p>
          <a:p>
            <a:pPr algn="just">
              <a:buNone/>
            </a:pPr>
            <a:r>
              <a:rPr lang="en-US" dirty="0" smtClean="0"/>
              <a:t>	(A) a holding, subsidiary or an associate company of such company; or</a:t>
            </a:r>
          </a:p>
          <a:p>
            <a:pPr algn="just">
              <a:buNone/>
            </a:pPr>
            <a:r>
              <a:rPr lang="en-US" dirty="0" smtClean="0"/>
              <a:t>	(B) a subsidiary of a holding company to which it is also a subsidiary;</a:t>
            </a:r>
          </a:p>
          <a:p>
            <a:pPr algn="just">
              <a:buNone/>
            </a:pPr>
            <a:r>
              <a:rPr lang="en-US" dirty="0" smtClean="0"/>
              <a:t>(ix) such other person as may be prescribed;</a:t>
            </a:r>
          </a:p>
          <a:p>
            <a:endParaRPr lang="en-IN" dirty="0"/>
          </a:p>
        </p:txBody>
      </p:sp>
      <p:sp>
        <p:nvSpPr>
          <p:cNvPr id="2" name="Title 1"/>
          <p:cNvSpPr>
            <a:spLocks noGrp="1"/>
          </p:cNvSpPr>
          <p:nvPr>
            <p:ph type="title"/>
          </p:nvPr>
        </p:nvSpPr>
        <p:spPr/>
        <p:txBody>
          <a:bodyPr/>
          <a:lstStyle/>
          <a:p>
            <a:r>
              <a:rPr lang="en-US" dirty="0" smtClean="0"/>
              <a:t>RELATED PARTY (CONT)</a:t>
            </a:r>
            <a:endParaRPr lang="en-IN"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smtClean="0"/>
              <a:t>Mr. X ,is a director in M/s ABC </a:t>
            </a:r>
            <a:r>
              <a:rPr lang="en-US" dirty="0" err="1" smtClean="0"/>
              <a:t>Pvt</a:t>
            </a:r>
            <a:r>
              <a:rPr lang="en-US" dirty="0" smtClean="0"/>
              <a:t> Ltd. and </a:t>
            </a:r>
            <a:r>
              <a:rPr lang="en-US" dirty="0" err="1" smtClean="0"/>
              <a:t>Mr</a:t>
            </a:r>
            <a:r>
              <a:rPr lang="en-US" dirty="0" smtClean="0"/>
              <a:t> Y son of Mr. X, Is a director in M/s XYX </a:t>
            </a:r>
            <a:r>
              <a:rPr lang="en-US" dirty="0" err="1" smtClean="0"/>
              <a:t>Pvt</a:t>
            </a:r>
            <a:r>
              <a:rPr lang="en-US" dirty="0" smtClean="0"/>
              <a:t> Ltd. Are M/s ABC </a:t>
            </a:r>
            <a:r>
              <a:rPr lang="en-US" dirty="0" err="1" smtClean="0"/>
              <a:t>Pvt</a:t>
            </a:r>
            <a:r>
              <a:rPr lang="en-US" dirty="0" smtClean="0"/>
              <a:t> Ltd. and M/s XYZ </a:t>
            </a:r>
            <a:r>
              <a:rPr lang="en-US" dirty="0" err="1" smtClean="0"/>
              <a:t>Pvt</a:t>
            </a:r>
            <a:r>
              <a:rPr lang="en-US" dirty="0" smtClean="0"/>
              <a:t> Ltd. related parties.</a:t>
            </a:r>
          </a:p>
          <a:p>
            <a:pPr algn="just"/>
            <a:r>
              <a:rPr lang="en-US" dirty="0" smtClean="0"/>
              <a:t>The answer to the question is no since section 2(76) does not cover the relative who is director in Private company.</a:t>
            </a:r>
          </a:p>
        </p:txBody>
      </p:sp>
      <p:sp>
        <p:nvSpPr>
          <p:cNvPr id="2" name="Title 1"/>
          <p:cNvSpPr>
            <a:spLocks noGrp="1"/>
          </p:cNvSpPr>
          <p:nvPr>
            <p:ph type="title"/>
          </p:nvPr>
        </p:nvSpPr>
        <p:spPr/>
        <p:txBody>
          <a:bodyPr/>
          <a:lstStyle/>
          <a:p>
            <a:r>
              <a:rPr lang="en-US" dirty="0" smtClean="0"/>
              <a:t>Example on related party</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n-US" dirty="0" smtClean="0"/>
              <a:t>‘‘relative’’, with reference to any person, means any one who is  related to another, if—</a:t>
            </a:r>
          </a:p>
          <a:p>
            <a:pPr algn="just"/>
            <a:r>
              <a:rPr lang="en-US" dirty="0" smtClean="0"/>
              <a:t>(</a:t>
            </a:r>
            <a:r>
              <a:rPr lang="en-US" dirty="0" err="1" smtClean="0"/>
              <a:t>i</a:t>
            </a:r>
            <a:r>
              <a:rPr lang="en-US" dirty="0" smtClean="0"/>
              <a:t>) they are members of a Hindu Undivided Family;</a:t>
            </a:r>
          </a:p>
          <a:p>
            <a:pPr algn="just"/>
            <a:r>
              <a:rPr lang="en-US" dirty="0" smtClean="0"/>
              <a:t>(ii) they are husband and wife; or</a:t>
            </a:r>
          </a:p>
          <a:p>
            <a:pPr algn="just"/>
            <a:r>
              <a:rPr lang="en-US" dirty="0" smtClean="0"/>
              <a:t>(iii) one person is related to the other in such manner as may be prescribed;</a:t>
            </a:r>
          </a:p>
          <a:p>
            <a:pPr algn="just">
              <a:buNone/>
            </a:pPr>
            <a:r>
              <a:rPr lang="en-US" dirty="0" smtClean="0"/>
              <a:t> (Analysis of sub clause (iii) has been given in next slide</a:t>
            </a:r>
          </a:p>
          <a:p>
            <a:endParaRPr lang="en-US" dirty="0"/>
          </a:p>
        </p:txBody>
      </p:sp>
      <p:sp>
        <p:nvSpPr>
          <p:cNvPr id="2" name="Title 1"/>
          <p:cNvSpPr>
            <a:spLocks noGrp="1"/>
          </p:cNvSpPr>
          <p:nvPr>
            <p:ph type="title"/>
          </p:nvPr>
        </p:nvSpPr>
        <p:spPr/>
        <p:txBody>
          <a:bodyPr/>
          <a:lstStyle/>
          <a:p>
            <a:r>
              <a:rPr lang="en-US" dirty="0" smtClean="0"/>
              <a:t>RELATIVE – SECTION 2(77)</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713</TotalTime>
  <Words>1414</Words>
  <Application>Microsoft Office PowerPoint</Application>
  <PresentationFormat>On-screen Show (4:3)</PresentationFormat>
  <Paragraphs>107</Paragraphs>
  <Slides>22</Slides>
  <Notes>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Concourse</vt:lpstr>
      <vt:lpstr>    COMPANIES ACT, 2013</vt:lpstr>
      <vt:lpstr>QUICK COMPARISON BETWEEN OLD AND NEW COMPANIES ACT</vt:lpstr>
      <vt:lpstr>Related Party Transactions  (section 188)</vt:lpstr>
      <vt:lpstr>Related Party Transactions (cont)</vt:lpstr>
      <vt:lpstr>RELATED PARTY – SECTION 2(76) </vt:lpstr>
      <vt:lpstr>RELATED PARTY (CONT)</vt:lpstr>
      <vt:lpstr>RELATED PARTY (CONT)</vt:lpstr>
      <vt:lpstr>Example on related party</vt:lpstr>
      <vt:lpstr>RELATIVE – SECTION 2(77)</vt:lpstr>
      <vt:lpstr>Analysis of clause (iii) of sub section (77) of section 2</vt:lpstr>
      <vt:lpstr>KMP – SECTION 2(51)</vt:lpstr>
      <vt:lpstr>Manner of approval and disclosure thereof</vt:lpstr>
      <vt:lpstr>Manner of approval and disclosure thereof</vt:lpstr>
      <vt:lpstr>Manner of approval and disclosure thereof (Cont)</vt:lpstr>
      <vt:lpstr>Other Provisions</vt:lpstr>
      <vt:lpstr>Other Provisions</vt:lpstr>
      <vt:lpstr>      Penal Provisions - Section 188(5)    </vt:lpstr>
      <vt:lpstr>Contravention of section 188</vt:lpstr>
      <vt:lpstr>Disclosure of interest by director- Section 184</vt:lpstr>
      <vt:lpstr>What’s New, Modified and Dropped</vt:lpstr>
      <vt:lpstr>What’s New, Modified and Dropped</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COMPANIES ACT, 2013</dc:title>
  <dc:creator>Dell</dc:creator>
  <cp:lastModifiedBy>mainin</cp:lastModifiedBy>
  <cp:revision>64</cp:revision>
  <dcterms:created xsi:type="dcterms:W3CDTF">2014-05-04T16:39:16Z</dcterms:created>
  <dcterms:modified xsi:type="dcterms:W3CDTF">2014-05-12T17:18:41Z</dcterms:modified>
</cp:coreProperties>
</file>