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403FF-DE6F-4625-8AD3-361A17D0B5BD}" type="datetimeFigureOut">
              <a:rPr lang="en-US" smtClean="0"/>
              <a:pPr/>
              <a:t>8/31/2015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A500-9275-4700-8F5D-86B290A4D4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403FF-DE6F-4625-8AD3-361A17D0B5BD}" type="datetimeFigureOut">
              <a:rPr lang="en-US" smtClean="0"/>
              <a:pPr/>
              <a:t>8/31/2015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A500-9275-4700-8F5D-86B290A4D4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403FF-DE6F-4625-8AD3-361A17D0B5BD}" type="datetimeFigureOut">
              <a:rPr lang="en-US" smtClean="0"/>
              <a:pPr/>
              <a:t>8/31/2015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A500-9275-4700-8F5D-86B290A4D4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403FF-DE6F-4625-8AD3-361A17D0B5BD}" type="datetimeFigureOut">
              <a:rPr lang="en-US" smtClean="0"/>
              <a:pPr/>
              <a:t>8/31/2015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A500-9275-4700-8F5D-86B290A4D4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403FF-DE6F-4625-8AD3-361A17D0B5BD}" type="datetimeFigureOut">
              <a:rPr lang="en-US" smtClean="0"/>
              <a:pPr/>
              <a:t>8/31/2015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A500-9275-4700-8F5D-86B290A4D4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403FF-DE6F-4625-8AD3-361A17D0B5BD}" type="datetimeFigureOut">
              <a:rPr lang="en-US" smtClean="0"/>
              <a:pPr/>
              <a:t>8/31/2015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A500-9275-4700-8F5D-86B290A4D4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403FF-DE6F-4625-8AD3-361A17D0B5BD}" type="datetimeFigureOut">
              <a:rPr lang="en-US" smtClean="0"/>
              <a:pPr/>
              <a:t>8/31/2015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A500-9275-4700-8F5D-86B290A4D4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403FF-DE6F-4625-8AD3-361A17D0B5BD}" type="datetimeFigureOut">
              <a:rPr lang="en-US" smtClean="0"/>
              <a:pPr/>
              <a:t>8/31/2015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A500-9275-4700-8F5D-86B290A4D4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403FF-DE6F-4625-8AD3-361A17D0B5BD}" type="datetimeFigureOut">
              <a:rPr lang="en-US" smtClean="0"/>
              <a:pPr/>
              <a:t>8/31/2015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A500-9275-4700-8F5D-86B290A4D4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403FF-DE6F-4625-8AD3-361A17D0B5BD}" type="datetimeFigureOut">
              <a:rPr lang="en-US" smtClean="0"/>
              <a:pPr/>
              <a:t>8/31/2015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A500-9275-4700-8F5D-86B290A4D4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403FF-DE6F-4625-8AD3-361A17D0B5BD}" type="datetimeFigureOut">
              <a:rPr lang="en-US" smtClean="0"/>
              <a:pPr/>
              <a:t>8/31/2015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A500-9275-4700-8F5D-86B290A4D4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3403FF-DE6F-4625-8AD3-361A17D0B5BD}" type="datetimeFigureOut">
              <a:rPr lang="en-US" smtClean="0"/>
              <a:pPr/>
              <a:t>8/31/2015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4A500-9275-4700-8F5D-86B290A4D40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600200" y="4267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479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2743200" y="3429000"/>
            <a:ext cx="6096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0" y="4267200"/>
            <a:ext cx="4191000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Go TO GATEWAY OF TALLY – PRESS F3 – COMPANY FEATURE – ENABLE MAINTAIN COST CENTRES</a:t>
            </a:r>
            <a:endParaRPr lang="en-US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685800"/>
            <a:ext cx="2963863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1066800"/>
            <a:ext cx="962025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2800" y="1143000"/>
            <a:ext cx="677863" cy="15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0" y="2438400"/>
            <a:ext cx="3810000" cy="12003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GO TO GATEWAY OF TALLY – ACCOUNTS INFO  -- LEDGER – CREATE  EXPENSES LEDGER –  ENABLE COST CENTRES ARE APPLICABLE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Right Arrow 3"/>
          <p:cNvSpPr/>
          <p:nvPr/>
        </p:nvSpPr>
        <p:spPr>
          <a:xfrm rot="10800000">
            <a:off x="2362200" y="1981200"/>
            <a:ext cx="609600" cy="332232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76800"/>
            <a:ext cx="3165475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495800" y="838200"/>
            <a:ext cx="3200400" cy="36933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CREAT THE COST CENTRE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2895600"/>
            <a:ext cx="4572000" cy="64633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GO TO ACCOUNT INFO – COST CENTRES – COST CENTRE CREATION 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105400"/>
            <a:ext cx="3165475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5562600" y="685800"/>
            <a:ext cx="1676400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COST EXPENSES VOUCHER CREATION 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29000" y="1828799"/>
            <a:ext cx="5029200" cy="1477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GO TO ACCOUNTING VOUCHER – PRESS F5 PAYAMENT VOURCHER</a:t>
            </a:r>
          </a:p>
          <a:p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SELECT DR BANK OR CASH EXPENSES PAID -  CR EXPENSES LEDGER – SHOW THE COST ALLOCATIONS EXPENSES  - GO SET COST CENTRE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5181600"/>
            <a:ext cx="3165475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Left Arrow 2"/>
          <p:cNvSpPr/>
          <p:nvPr/>
        </p:nvSpPr>
        <p:spPr>
          <a:xfrm>
            <a:off x="3581400" y="2209800"/>
            <a:ext cx="1706217" cy="10668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COST ALLOCATED</a:t>
            </a:r>
            <a:endParaRPr lang="en-US" dirty="0"/>
          </a:p>
        </p:txBody>
      </p:sp>
      <p:sp>
        <p:nvSpPr>
          <p:cNvPr id="5" name="Right Arrow 4"/>
          <p:cNvSpPr/>
          <p:nvPr/>
        </p:nvSpPr>
        <p:spPr>
          <a:xfrm>
            <a:off x="5181600" y="4876800"/>
            <a:ext cx="2057400" cy="990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ACCEPT THE VOUCHER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105400"/>
            <a:ext cx="3165475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762000" y="2438400"/>
            <a:ext cx="2856488" cy="203132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GO TO GATWAY OF TALLY</a:t>
            </a:r>
          </a:p>
          <a:p>
            <a:endParaRPr lang="en-US" dirty="0" smtClean="0"/>
          </a:p>
          <a:p>
            <a:r>
              <a:rPr lang="en-US" dirty="0" smtClean="0"/>
              <a:t> DISPLY MENU</a:t>
            </a:r>
          </a:p>
          <a:p>
            <a:endParaRPr lang="en-US" dirty="0" smtClean="0"/>
          </a:p>
          <a:p>
            <a:r>
              <a:rPr lang="en-US" dirty="0" smtClean="0"/>
              <a:t> STATEMENTS OF ACCOUNTS</a:t>
            </a:r>
          </a:p>
          <a:p>
            <a:endParaRPr lang="en-US" dirty="0" smtClean="0"/>
          </a:p>
          <a:p>
            <a:r>
              <a:rPr lang="en-US" dirty="0" smtClean="0"/>
              <a:t> DISPLAY COST CENTRES</a:t>
            </a:r>
            <a:endParaRPr lang="en-US" dirty="0"/>
          </a:p>
        </p:txBody>
      </p:sp>
      <p:sp>
        <p:nvSpPr>
          <p:cNvPr id="4" name="Chevron 3"/>
          <p:cNvSpPr/>
          <p:nvPr/>
        </p:nvSpPr>
        <p:spPr>
          <a:xfrm rot="5400000">
            <a:off x="1652016" y="2615184"/>
            <a:ext cx="304800" cy="408432"/>
          </a:xfrm>
          <a:prstGeom prst="chevr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Chevron 4"/>
          <p:cNvSpPr/>
          <p:nvPr/>
        </p:nvSpPr>
        <p:spPr>
          <a:xfrm rot="5400000">
            <a:off x="1638300" y="3238500"/>
            <a:ext cx="304800" cy="381000"/>
          </a:xfrm>
          <a:prstGeom prst="chevr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Chevron 5"/>
          <p:cNvSpPr/>
          <p:nvPr/>
        </p:nvSpPr>
        <p:spPr>
          <a:xfrm rot="5400000">
            <a:off x="1638300" y="3771900"/>
            <a:ext cx="304800" cy="381000"/>
          </a:xfrm>
          <a:prstGeom prst="chevr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24400"/>
            <a:ext cx="3165475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Left Arrow 2"/>
          <p:cNvSpPr/>
          <p:nvPr/>
        </p:nvSpPr>
        <p:spPr>
          <a:xfrm>
            <a:off x="838200" y="1905000"/>
            <a:ext cx="457200" cy="36112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hevron 3"/>
          <p:cNvSpPr/>
          <p:nvPr/>
        </p:nvSpPr>
        <p:spPr>
          <a:xfrm rot="21416270">
            <a:off x="4660872" y="1838629"/>
            <a:ext cx="381000" cy="4846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14800" y="2743200"/>
            <a:ext cx="3608745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SHOW THE COST CENTRE SUMMARY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181600"/>
            <a:ext cx="3165475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362200" y="2133600"/>
            <a:ext cx="365760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GO TO EXPENSES LEDGER – SHOW THE LEDGER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648200"/>
            <a:ext cx="3165475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ownloads\1000_glass_bill_6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066800"/>
            <a:ext cx="7543800" cy="4495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67</TotalTime>
  <Words>120</Words>
  <Application>Microsoft Office PowerPoint</Application>
  <PresentationFormat>On-screen Show (4:3)</PresentationFormat>
  <Paragraphs>18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 Album</dc:title>
  <dc:creator>admin</dc:creator>
  <cp:lastModifiedBy>admin</cp:lastModifiedBy>
  <cp:revision>10</cp:revision>
  <dcterms:created xsi:type="dcterms:W3CDTF">2015-08-31T11:11:34Z</dcterms:created>
  <dcterms:modified xsi:type="dcterms:W3CDTF">2015-08-31T12:21:13Z</dcterms:modified>
</cp:coreProperties>
</file>