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5A7CEF-BEA2-4923-ADD7-664C144477A2}" type="datetimeFigureOut">
              <a:rPr lang="en-US" smtClean="0"/>
              <a:t>15/04/2010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BE03D-F5DB-4778-BEF1-C2E130388D7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CAD344-8254-410A-B259-CAFA65C23D60}" type="slidenum">
              <a:rPr lang="en-US"/>
              <a:pPr/>
              <a:t>1</a:t>
            </a:fld>
            <a:endParaRPr lang="en-US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428" tIns="45714" rIns="91428" bIns="45714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08D7FF-1F1B-4E22-BAAE-D4D6924CAB2E}" type="slidenum">
              <a:rPr lang="en-US"/>
              <a:pPr/>
              <a:t>10</a:t>
            </a:fld>
            <a:endParaRPr lang="en-US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E7D964-810E-4DBD-AC7C-9C883A45379F}" type="slidenum">
              <a:rPr lang="en-US"/>
              <a:pPr/>
              <a:t>11</a:t>
            </a:fld>
            <a:endParaRPr lang="en-US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227DDD-DC34-4144-A963-1EC89365BC8C}" type="slidenum">
              <a:rPr lang="en-US"/>
              <a:pPr/>
              <a:t>12</a:t>
            </a:fld>
            <a:endParaRPr lang="en-US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634172-F76A-464C-AB5B-AF78D6466F0D}" type="slidenum">
              <a:rPr lang="en-US"/>
              <a:pPr/>
              <a:t>13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6743B6-6937-44AA-B4BF-52E0B6CB499E}" type="slidenum">
              <a:rPr lang="en-US"/>
              <a:pPr/>
              <a:t>14</a:t>
            </a:fld>
            <a:endParaRPr lang="en-US"/>
          </a:p>
        </p:txBody>
      </p:sp>
      <p:sp>
        <p:nvSpPr>
          <p:cNvPr id="134147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4148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9048" tIns="0" rIns="19048" bIns="0" anchor="b"/>
          <a:lstStyle/>
          <a:p>
            <a:pPr algn="r" defTabSz="925513"/>
            <a:r>
              <a:rPr lang="en-US" sz="1000" i="1">
                <a:latin typeface="Times New Roman" pitchFamily="18" charset="0"/>
              </a:rPr>
              <a:t>36</a:t>
            </a:r>
          </a:p>
        </p:txBody>
      </p:sp>
      <p:sp>
        <p:nvSpPr>
          <p:cNvPr id="134149" name="Rectangle 4"/>
          <p:cNvSpPr>
            <a:spLocks noChangeArrowheads="1"/>
          </p:cNvSpPr>
          <p:nvPr/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415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415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>
            <a:solidFill>
              <a:schemeClr val="tx1"/>
            </a:solidFill>
          </a:ln>
        </p:spPr>
      </p:sp>
      <p:sp>
        <p:nvSpPr>
          <p:cNvPr id="13415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6387"/>
          </a:xfrm>
          <a:noFill/>
          <a:ln/>
        </p:spPr>
        <p:txBody>
          <a:bodyPr lIns="93650" tIns="46032" rIns="93650" bIns="46032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F9C157-564C-4782-886F-8BA7735B5015}" type="slidenum">
              <a:rPr lang="en-US"/>
              <a:pPr/>
              <a:t>15</a:t>
            </a:fld>
            <a:endParaRPr 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854C89-E0CC-4974-BC6A-BB398A128CBD}" type="slidenum">
              <a:rPr lang="en-US"/>
              <a:pPr/>
              <a:t>16</a:t>
            </a:fld>
            <a:endParaRPr lang="en-US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AB95AE-4E8F-439D-851C-D317167D89D0}" type="slidenum">
              <a:rPr lang="en-US"/>
              <a:pPr/>
              <a:t>17</a:t>
            </a:fld>
            <a:endParaRPr lang="en-U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E3C3BD-0F80-4D98-B90B-0E09B4B8B0E5}" type="slidenum">
              <a:rPr lang="en-US"/>
              <a:pPr/>
              <a:t>18</a:t>
            </a:fld>
            <a:endParaRPr lang="en-US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12DD2D-1355-47FD-8406-0300B34FD976}" type="slidenum">
              <a:rPr lang="en-US"/>
              <a:pPr/>
              <a:t>19</a:t>
            </a:fld>
            <a:endParaRPr lang="en-U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BC75F2-8C28-4E0E-8265-B9842E62271E}" type="slidenum">
              <a:rPr lang="en-US"/>
              <a:pPr/>
              <a:t>2</a:t>
            </a:fld>
            <a:endParaRPr lang="en-US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EE9321-4840-4F04-B87F-C45B8CF35896}" type="slidenum">
              <a:rPr lang="en-US"/>
              <a:pPr/>
              <a:t>20</a:t>
            </a:fld>
            <a:endParaRPr lang="en-US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3EFC40-4D77-4B4C-ACE9-D2296174DC34}" type="slidenum">
              <a:rPr lang="en-US"/>
              <a:pPr/>
              <a:t>21</a:t>
            </a:fld>
            <a:endParaRPr lang="en-US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F4B4F8-3DD2-4F8B-834C-91335B4303B0}" type="slidenum">
              <a:rPr lang="en-US"/>
              <a:pPr/>
              <a:t>22</a:t>
            </a:fld>
            <a:endParaRPr lang="en-US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790074-5529-43FA-8F78-FDB9BB8A3A62}" type="slidenum">
              <a:rPr lang="en-US"/>
              <a:pPr/>
              <a:t>3</a:t>
            </a:fld>
            <a:endParaRPr lang="en-US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81D8A5-BDC2-429C-ACAE-E7BF0F530D4E}" type="slidenum">
              <a:rPr lang="en-US"/>
              <a:pPr/>
              <a:t>4</a:t>
            </a:fld>
            <a:endParaRPr lang="en-US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A3E95C-5A58-4033-B8F1-AFB46C8CA7EA}" type="slidenum">
              <a:rPr lang="en-US"/>
              <a:pPr/>
              <a:t>5</a:t>
            </a:fld>
            <a:endParaRPr lang="en-US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5EDBDC-3FB7-4DAC-8ACC-D517DE748876}" type="slidenum">
              <a:rPr lang="en-US"/>
              <a:pPr/>
              <a:t>6</a:t>
            </a:fld>
            <a:endParaRPr lang="en-US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90BF61-8C18-40BB-B87B-4791EE679AAB}" type="slidenum">
              <a:rPr lang="en-US"/>
              <a:pPr/>
              <a:t>7</a:t>
            </a:fld>
            <a:endParaRPr lang="en-US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7E2812-CF8A-40A6-BB36-681C6DC8FB88}" type="slidenum">
              <a:rPr lang="en-US"/>
              <a:pPr/>
              <a:t>8</a:t>
            </a:fld>
            <a:endParaRPr lang="en-US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B76ED3-7B9B-4E7A-9E72-C2D905AC2EC9}" type="slidenum">
              <a:rPr lang="en-US"/>
              <a:pPr/>
              <a:t>9</a:t>
            </a:fld>
            <a:endParaRPr lang="en-US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4113" y="693738"/>
            <a:ext cx="4552950" cy="3414712"/>
          </a:xfrm>
          <a:ln w="12700" cap="flat">
            <a:solidFill>
              <a:schemeClr val="tx1"/>
            </a:solidFill>
          </a:ln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6387"/>
          </a:xfrm>
          <a:noFill/>
          <a:ln/>
        </p:spPr>
        <p:txBody>
          <a:bodyPr lIns="91628" tIns="45815" rIns="91628" bIns="45815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15/04/2010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7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6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73731" name="Rectangle 17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73732" name="Rectangle 2"/>
          <p:cNvSpPr>
            <a:spLocks noChangeArrowheads="1"/>
          </p:cNvSpPr>
          <p:nvPr/>
        </p:nvSpPr>
        <p:spPr bwMode="auto">
          <a:xfrm>
            <a:off x="4519613" y="2684463"/>
            <a:ext cx="49847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3600" b="1">
                <a:solidFill>
                  <a:srgbClr val="FFFFFF"/>
                </a:solidFill>
                <a:latin typeface="Marita Medium - HMK" pitchFamily="2" charset="0"/>
              </a:rPr>
              <a:t>  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3733" name="Rectangle 3"/>
          <p:cNvSpPr>
            <a:spLocks noChangeArrowheads="1"/>
          </p:cNvSpPr>
          <p:nvPr/>
        </p:nvSpPr>
        <p:spPr bwMode="auto">
          <a:xfrm>
            <a:off x="785813" y="2914650"/>
            <a:ext cx="7812087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34" name="Rectangle 4"/>
          <p:cNvSpPr>
            <a:spLocks noChangeArrowheads="1"/>
          </p:cNvSpPr>
          <p:nvPr/>
        </p:nvSpPr>
        <p:spPr bwMode="auto">
          <a:xfrm>
            <a:off x="766763" y="2914650"/>
            <a:ext cx="7812087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33400" y="1828800"/>
            <a:ext cx="8158163" cy="2982913"/>
            <a:chOff x="384" y="1296"/>
            <a:chExt cx="5139" cy="1879"/>
          </a:xfrm>
        </p:grpSpPr>
        <p:sp>
          <p:nvSpPr>
            <p:cNvPr id="73736" name="Rectangle 6"/>
            <p:cNvSpPr>
              <a:spLocks noChangeArrowheads="1"/>
            </p:cNvSpPr>
            <p:nvPr/>
          </p:nvSpPr>
          <p:spPr bwMode="auto">
            <a:xfrm>
              <a:off x="3105" y="2945"/>
              <a:ext cx="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endParaRPr lang="en-GB" sz="2400">
                <a:latin typeface="Times New Roman" pitchFamily="18" charset="0"/>
              </a:endParaRPr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816" y="1296"/>
              <a:ext cx="4416" cy="768"/>
              <a:chOff x="1104" y="1488"/>
              <a:chExt cx="4416" cy="768"/>
            </a:xfrm>
          </p:grpSpPr>
          <p:sp>
            <p:nvSpPr>
              <p:cNvPr id="158728" name="Rectangle 8"/>
              <p:cNvSpPr>
                <a:spLocks noChangeArrowheads="1"/>
              </p:cNvSpPr>
              <p:nvPr/>
            </p:nvSpPr>
            <p:spPr bwMode="auto">
              <a:xfrm>
                <a:off x="1104" y="1656"/>
                <a:ext cx="2221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sz="4800" b="1" i="1" dirty="0">
                    <a:solidFill>
                      <a:srgbClr val="000066"/>
                    </a:solidFill>
                    <a:latin typeface="+mj-lt"/>
                  </a:rPr>
                  <a:t>How to Stay</a:t>
                </a:r>
                <a:endParaRPr lang="en-US" sz="2400" dirty="0">
                  <a:latin typeface="+mj-lt"/>
                </a:endParaRPr>
              </a:p>
            </p:txBody>
          </p:sp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3414" y="1488"/>
                <a:ext cx="2106" cy="768"/>
                <a:chOff x="3414" y="1488"/>
                <a:chExt cx="2106" cy="768"/>
              </a:xfrm>
            </p:grpSpPr>
            <p:sp>
              <p:nvSpPr>
                <p:cNvPr id="73744" name="Rectangle 10"/>
                <p:cNvSpPr>
                  <a:spLocks noChangeArrowheads="1"/>
                </p:cNvSpPr>
                <p:nvPr/>
              </p:nvSpPr>
              <p:spPr bwMode="auto">
                <a:xfrm>
                  <a:off x="3414" y="1681"/>
                  <a:ext cx="1026" cy="46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/>
                  <a:r>
                    <a:rPr lang="en-US" sz="4800" b="1">
                      <a:solidFill>
                        <a:srgbClr val="CB0E02"/>
                      </a:solidFill>
                      <a:latin typeface="Arial Black" pitchFamily="34" charset="0"/>
                    </a:rPr>
                    <a:t>POSI</a:t>
                  </a:r>
                  <a:endParaRPr lang="en-US" sz="4800">
                    <a:latin typeface="Times New Roman" pitchFamily="18" charset="0"/>
                  </a:endParaRPr>
                </a:p>
              </p:txBody>
            </p:sp>
            <p:sp>
              <p:nvSpPr>
                <p:cNvPr id="73745" name="Rectangle 11"/>
                <p:cNvSpPr>
                  <a:spLocks noChangeArrowheads="1"/>
                </p:cNvSpPr>
                <p:nvPr/>
              </p:nvSpPr>
              <p:spPr bwMode="auto">
                <a:xfrm>
                  <a:off x="4427" y="1488"/>
                  <a:ext cx="373" cy="7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/>
                  <a:r>
                    <a:rPr lang="en-US" sz="8000" b="1">
                      <a:solidFill>
                        <a:srgbClr val="CB0E02"/>
                      </a:solidFill>
                      <a:latin typeface="Arial Rounded MT Bold" pitchFamily="34" charset="0"/>
                    </a:rPr>
                    <a:t>+</a:t>
                  </a:r>
                  <a:endParaRPr lang="en-US" sz="8000">
                    <a:latin typeface="Times New Roman" pitchFamily="18" charset="0"/>
                  </a:endParaRPr>
                </a:p>
              </p:txBody>
            </p:sp>
            <p:sp>
              <p:nvSpPr>
                <p:cNvPr id="73746" name="Rectangle 12"/>
                <p:cNvSpPr>
                  <a:spLocks noChangeArrowheads="1"/>
                </p:cNvSpPr>
                <p:nvPr/>
              </p:nvSpPr>
              <p:spPr bwMode="auto">
                <a:xfrm>
                  <a:off x="4793" y="1681"/>
                  <a:ext cx="727" cy="46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/>
                  <a:r>
                    <a:rPr lang="en-US" sz="4800" b="1">
                      <a:solidFill>
                        <a:srgbClr val="CB0E02"/>
                      </a:solidFill>
                      <a:latin typeface="Arial Black" pitchFamily="34" charset="0"/>
                    </a:rPr>
                    <a:t>IVE</a:t>
                  </a:r>
                  <a:endParaRPr lang="en-US" sz="480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58733" name="Rectangle 13"/>
            <p:cNvSpPr>
              <a:spLocks noChangeArrowheads="1"/>
            </p:cNvSpPr>
            <p:nvPr/>
          </p:nvSpPr>
          <p:spPr bwMode="auto">
            <a:xfrm>
              <a:off x="2736" y="1872"/>
              <a:ext cx="663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>
                <a:defRPr/>
              </a:pPr>
              <a:r>
                <a:rPr lang="en-US" sz="4800" b="1" i="1" dirty="0">
                  <a:solidFill>
                    <a:srgbClr val="000066"/>
                  </a:solidFill>
                  <a:latin typeface="+mj-lt"/>
                </a:rPr>
                <a:t>in a</a:t>
              </a:r>
              <a:endParaRPr lang="en-US" sz="2400" dirty="0">
                <a:latin typeface="+mj-lt"/>
              </a:endParaRPr>
            </a:p>
          </p:txBody>
        </p:sp>
        <p:grpSp>
          <p:nvGrpSpPr>
            <p:cNvPr id="5" name="Group 14"/>
            <p:cNvGrpSpPr>
              <a:grpSpLocks/>
            </p:cNvGrpSpPr>
            <p:nvPr/>
          </p:nvGrpSpPr>
          <p:grpSpPr bwMode="auto">
            <a:xfrm>
              <a:off x="384" y="2342"/>
              <a:ext cx="5139" cy="485"/>
              <a:chOff x="672" y="2342"/>
              <a:chExt cx="5139" cy="485"/>
            </a:xfrm>
          </p:grpSpPr>
          <p:sp>
            <p:nvSpPr>
              <p:cNvPr id="73740" name="Rectangle 15"/>
              <p:cNvSpPr>
                <a:spLocks noChangeArrowheads="1"/>
              </p:cNvSpPr>
              <p:nvPr/>
            </p:nvSpPr>
            <p:spPr bwMode="auto">
              <a:xfrm>
                <a:off x="672" y="2366"/>
                <a:ext cx="1558" cy="4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4800" b="1" i="1">
                    <a:solidFill>
                      <a:srgbClr val="000000"/>
                    </a:solidFill>
                    <a:latin typeface="Arial Black" pitchFamily="34" charset="0"/>
                  </a:rPr>
                  <a:t>TOUGH</a:t>
                </a:r>
                <a:endParaRPr lang="en-US" sz="4800">
                  <a:latin typeface="Times New Roman" pitchFamily="18" charset="0"/>
                </a:endParaRPr>
              </a:p>
            </p:txBody>
          </p:sp>
          <p:sp>
            <p:nvSpPr>
              <p:cNvPr id="158736" name="Rectangle 16"/>
              <p:cNvSpPr>
                <a:spLocks noChangeArrowheads="1"/>
              </p:cNvSpPr>
              <p:nvPr/>
            </p:nvSpPr>
            <p:spPr bwMode="auto">
              <a:xfrm>
                <a:off x="2369" y="2342"/>
                <a:ext cx="3442" cy="4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n-US" sz="4800" b="1" i="1" dirty="0">
                    <a:solidFill>
                      <a:srgbClr val="000066"/>
                    </a:solidFill>
                    <a:latin typeface="+mj-lt"/>
                  </a:rPr>
                  <a:t>Work Environment</a:t>
                </a:r>
                <a:endParaRPr lang="en-US" sz="2400" dirty="0">
                  <a:latin typeface="+mj-lt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78851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pic>
        <p:nvPicPr>
          <p:cNvPr id="78852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93888" y="815975"/>
            <a:ext cx="7099300" cy="579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14813" y="2259013"/>
            <a:ext cx="4395787" cy="2955925"/>
          </a:xfrm>
        </p:spPr>
        <p:txBody>
          <a:bodyPr lIns="92075" tIns="46038" rIns="92075" bIns="46038">
            <a:spAutoFit/>
          </a:bodyPr>
          <a:lstStyle/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3400" b="1" dirty="0" smtClean="0">
                <a:latin typeface="+mj-lt"/>
              </a:rPr>
              <a:t>I am responsible . . . 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endParaRPr lang="en-US" sz="1600" b="1" dirty="0" smtClean="0">
              <a:latin typeface="+mj-lt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3400" b="1" dirty="0" smtClean="0">
                <a:latin typeface="+mj-lt"/>
              </a:rPr>
              <a:t>   . . . for who I am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3400" b="1" dirty="0" smtClean="0">
                <a:latin typeface="+mj-lt"/>
              </a:rPr>
              <a:t>   . . . for what I have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3400" b="1" dirty="0" smtClean="0">
                <a:latin typeface="+mj-lt"/>
              </a:rPr>
              <a:t>   . . . for what I do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endParaRPr lang="en-US" sz="3400" b="1" dirty="0" smtClean="0">
              <a:latin typeface="Jester" pitchFamily="2" charset="0"/>
            </a:endParaRPr>
          </a:p>
        </p:txBody>
      </p:sp>
      <p:sp>
        <p:nvSpPr>
          <p:cNvPr id="177156" name="Rectangle 4"/>
          <p:cNvSpPr>
            <a:spLocks noChangeArrowheads="1"/>
          </p:cNvSpPr>
          <p:nvPr/>
        </p:nvSpPr>
        <p:spPr bwMode="auto">
          <a:xfrm rot="21000000">
            <a:off x="1219200" y="5695950"/>
            <a:ext cx="2133600" cy="482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ATTITUDE</a:t>
            </a:r>
          </a:p>
        </p:txBody>
      </p:sp>
      <p:sp>
        <p:nvSpPr>
          <p:cNvPr id="177157" name="Rectangle 5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So . . . Accept Responsibility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296988" y="1676400"/>
            <a:ext cx="1676400" cy="4427538"/>
            <a:chOff x="529" y="1292"/>
            <a:chExt cx="1056" cy="2789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529" y="1292"/>
              <a:ext cx="1056" cy="2789"/>
              <a:chOff x="529" y="1292"/>
              <a:chExt cx="1056" cy="2789"/>
            </a:xfrm>
          </p:grpSpPr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529" y="1573"/>
                <a:ext cx="1000" cy="2508"/>
                <a:chOff x="529" y="1573"/>
                <a:chExt cx="1000" cy="2508"/>
              </a:xfrm>
            </p:grpSpPr>
            <p:sp>
              <p:nvSpPr>
                <p:cNvPr id="78861" name="Freeform 9"/>
                <p:cNvSpPr>
                  <a:spLocks/>
                </p:cNvSpPr>
                <p:nvPr/>
              </p:nvSpPr>
              <p:spPr bwMode="auto">
                <a:xfrm>
                  <a:off x="830" y="1573"/>
                  <a:ext cx="513" cy="543"/>
                </a:xfrm>
                <a:custGeom>
                  <a:avLst/>
                  <a:gdLst>
                    <a:gd name="T0" fmla="*/ 340 w 513"/>
                    <a:gd name="T1" fmla="*/ 219 h 543"/>
                    <a:gd name="T2" fmla="*/ 324 w 513"/>
                    <a:gd name="T3" fmla="*/ 105 h 543"/>
                    <a:gd name="T4" fmla="*/ 288 w 513"/>
                    <a:gd name="T5" fmla="*/ 32 h 543"/>
                    <a:gd name="T6" fmla="*/ 221 w 513"/>
                    <a:gd name="T7" fmla="*/ 2 h 543"/>
                    <a:gd name="T8" fmla="*/ 133 w 513"/>
                    <a:gd name="T9" fmla="*/ 0 h 543"/>
                    <a:gd name="T10" fmla="*/ 76 w 513"/>
                    <a:gd name="T11" fmla="*/ 37 h 543"/>
                    <a:gd name="T12" fmla="*/ 34 w 513"/>
                    <a:gd name="T13" fmla="*/ 103 h 543"/>
                    <a:gd name="T14" fmla="*/ 2 w 513"/>
                    <a:gd name="T15" fmla="*/ 203 h 543"/>
                    <a:gd name="T16" fmla="*/ 0 w 513"/>
                    <a:gd name="T17" fmla="*/ 329 h 543"/>
                    <a:gd name="T18" fmla="*/ 48 w 513"/>
                    <a:gd name="T19" fmla="*/ 435 h 543"/>
                    <a:gd name="T20" fmla="*/ 94 w 513"/>
                    <a:gd name="T21" fmla="*/ 497 h 543"/>
                    <a:gd name="T22" fmla="*/ 152 w 513"/>
                    <a:gd name="T23" fmla="*/ 537 h 543"/>
                    <a:gd name="T24" fmla="*/ 209 w 513"/>
                    <a:gd name="T25" fmla="*/ 542 h 543"/>
                    <a:gd name="T26" fmla="*/ 251 w 513"/>
                    <a:gd name="T27" fmla="*/ 525 h 543"/>
                    <a:gd name="T28" fmla="*/ 300 w 513"/>
                    <a:gd name="T29" fmla="*/ 463 h 543"/>
                    <a:gd name="T30" fmla="*/ 331 w 513"/>
                    <a:gd name="T31" fmla="*/ 377 h 543"/>
                    <a:gd name="T32" fmla="*/ 345 w 513"/>
                    <a:gd name="T33" fmla="*/ 299 h 543"/>
                    <a:gd name="T34" fmla="*/ 487 w 513"/>
                    <a:gd name="T35" fmla="*/ 284 h 543"/>
                    <a:gd name="T36" fmla="*/ 512 w 513"/>
                    <a:gd name="T37" fmla="*/ 260 h 543"/>
                    <a:gd name="T38" fmla="*/ 506 w 513"/>
                    <a:gd name="T39" fmla="*/ 243 h 543"/>
                    <a:gd name="T40" fmla="*/ 347 w 513"/>
                    <a:gd name="T41" fmla="*/ 264 h 543"/>
                    <a:gd name="T42" fmla="*/ 340 w 513"/>
                    <a:gd name="T43" fmla="*/ 219 h 54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513"/>
                    <a:gd name="T67" fmla="*/ 0 h 543"/>
                    <a:gd name="T68" fmla="*/ 513 w 513"/>
                    <a:gd name="T69" fmla="*/ 543 h 543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513" h="543">
                      <a:moveTo>
                        <a:pt x="340" y="219"/>
                      </a:moveTo>
                      <a:lnTo>
                        <a:pt x="324" y="105"/>
                      </a:lnTo>
                      <a:lnTo>
                        <a:pt x="288" y="32"/>
                      </a:lnTo>
                      <a:lnTo>
                        <a:pt x="221" y="2"/>
                      </a:lnTo>
                      <a:lnTo>
                        <a:pt x="133" y="0"/>
                      </a:lnTo>
                      <a:lnTo>
                        <a:pt x="76" y="37"/>
                      </a:lnTo>
                      <a:lnTo>
                        <a:pt x="34" y="103"/>
                      </a:lnTo>
                      <a:lnTo>
                        <a:pt x="2" y="203"/>
                      </a:lnTo>
                      <a:lnTo>
                        <a:pt x="0" y="329"/>
                      </a:lnTo>
                      <a:lnTo>
                        <a:pt x="48" y="435"/>
                      </a:lnTo>
                      <a:lnTo>
                        <a:pt x="94" y="497"/>
                      </a:lnTo>
                      <a:lnTo>
                        <a:pt x="152" y="537"/>
                      </a:lnTo>
                      <a:lnTo>
                        <a:pt x="209" y="542"/>
                      </a:lnTo>
                      <a:lnTo>
                        <a:pt x="251" y="525"/>
                      </a:lnTo>
                      <a:lnTo>
                        <a:pt x="300" y="463"/>
                      </a:lnTo>
                      <a:lnTo>
                        <a:pt x="331" y="377"/>
                      </a:lnTo>
                      <a:lnTo>
                        <a:pt x="345" y="299"/>
                      </a:lnTo>
                      <a:lnTo>
                        <a:pt x="487" y="284"/>
                      </a:lnTo>
                      <a:lnTo>
                        <a:pt x="512" y="260"/>
                      </a:lnTo>
                      <a:lnTo>
                        <a:pt x="506" y="243"/>
                      </a:lnTo>
                      <a:lnTo>
                        <a:pt x="347" y="264"/>
                      </a:lnTo>
                      <a:lnTo>
                        <a:pt x="340" y="219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862" name="Freeform 10"/>
                <p:cNvSpPr>
                  <a:spLocks/>
                </p:cNvSpPr>
                <p:nvPr/>
              </p:nvSpPr>
              <p:spPr bwMode="auto">
                <a:xfrm>
                  <a:off x="529" y="2177"/>
                  <a:ext cx="405" cy="697"/>
                </a:xfrm>
                <a:custGeom>
                  <a:avLst/>
                  <a:gdLst>
                    <a:gd name="T0" fmla="*/ 404 w 405"/>
                    <a:gd name="T1" fmla="*/ 19 h 697"/>
                    <a:gd name="T2" fmla="*/ 359 w 405"/>
                    <a:gd name="T3" fmla="*/ 0 h 697"/>
                    <a:gd name="T4" fmla="*/ 266 w 405"/>
                    <a:gd name="T5" fmla="*/ 6 h 697"/>
                    <a:gd name="T6" fmla="*/ 185 w 405"/>
                    <a:gd name="T7" fmla="*/ 72 h 697"/>
                    <a:gd name="T8" fmla="*/ 67 w 405"/>
                    <a:gd name="T9" fmla="*/ 207 h 697"/>
                    <a:gd name="T10" fmla="*/ 6 w 405"/>
                    <a:gd name="T11" fmla="*/ 316 h 697"/>
                    <a:gd name="T12" fmla="*/ 0 w 405"/>
                    <a:gd name="T13" fmla="*/ 354 h 697"/>
                    <a:gd name="T14" fmla="*/ 30 w 405"/>
                    <a:gd name="T15" fmla="*/ 425 h 697"/>
                    <a:gd name="T16" fmla="*/ 98 w 405"/>
                    <a:gd name="T17" fmla="*/ 458 h 697"/>
                    <a:gd name="T18" fmla="*/ 185 w 405"/>
                    <a:gd name="T19" fmla="*/ 496 h 697"/>
                    <a:gd name="T20" fmla="*/ 254 w 405"/>
                    <a:gd name="T21" fmla="*/ 515 h 697"/>
                    <a:gd name="T22" fmla="*/ 285 w 405"/>
                    <a:gd name="T23" fmla="*/ 548 h 697"/>
                    <a:gd name="T24" fmla="*/ 266 w 405"/>
                    <a:gd name="T25" fmla="*/ 593 h 697"/>
                    <a:gd name="T26" fmla="*/ 217 w 405"/>
                    <a:gd name="T27" fmla="*/ 644 h 697"/>
                    <a:gd name="T28" fmla="*/ 154 w 405"/>
                    <a:gd name="T29" fmla="*/ 651 h 697"/>
                    <a:gd name="T30" fmla="*/ 111 w 405"/>
                    <a:gd name="T31" fmla="*/ 631 h 697"/>
                    <a:gd name="T32" fmla="*/ 85 w 405"/>
                    <a:gd name="T33" fmla="*/ 651 h 697"/>
                    <a:gd name="T34" fmla="*/ 92 w 405"/>
                    <a:gd name="T35" fmla="*/ 676 h 697"/>
                    <a:gd name="T36" fmla="*/ 142 w 405"/>
                    <a:gd name="T37" fmla="*/ 696 h 697"/>
                    <a:gd name="T38" fmla="*/ 217 w 405"/>
                    <a:gd name="T39" fmla="*/ 696 h 697"/>
                    <a:gd name="T40" fmla="*/ 285 w 405"/>
                    <a:gd name="T41" fmla="*/ 676 h 697"/>
                    <a:gd name="T42" fmla="*/ 322 w 405"/>
                    <a:gd name="T43" fmla="*/ 651 h 697"/>
                    <a:gd name="T44" fmla="*/ 347 w 405"/>
                    <a:gd name="T45" fmla="*/ 605 h 697"/>
                    <a:gd name="T46" fmla="*/ 359 w 405"/>
                    <a:gd name="T47" fmla="*/ 554 h 697"/>
                    <a:gd name="T48" fmla="*/ 329 w 405"/>
                    <a:gd name="T49" fmla="*/ 508 h 697"/>
                    <a:gd name="T50" fmla="*/ 254 w 405"/>
                    <a:gd name="T51" fmla="*/ 477 h 697"/>
                    <a:gd name="T52" fmla="*/ 166 w 405"/>
                    <a:gd name="T53" fmla="*/ 451 h 697"/>
                    <a:gd name="T54" fmla="*/ 92 w 405"/>
                    <a:gd name="T55" fmla="*/ 406 h 697"/>
                    <a:gd name="T56" fmla="*/ 73 w 405"/>
                    <a:gd name="T57" fmla="*/ 367 h 697"/>
                    <a:gd name="T58" fmla="*/ 85 w 405"/>
                    <a:gd name="T59" fmla="*/ 297 h 697"/>
                    <a:gd name="T60" fmla="*/ 142 w 405"/>
                    <a:gd name="T61" fmla="*/ 207 h 697"/>
                    <a:gd name="T62" fmla="*/ 211 w 405"/>
                    <a:gd name="T63" fmla="*/ 154 h 697"/>
                    <a:gd name="T64" fmla="*/ 316 w 405"/>
                    <a:gd name="T65" fmla="*/ 116 h 697"/>
                    <a:gd name="T66" fmla="*/ 404 w 405"/>
                    <a:gd name="T67" fmla="*/ 96 h 697"/>
                    <a:gd name="T68" fmla="*/ 404 w 405"/>
                    <a:gd name="T69" fmla="*/ 44 h 697"/>
                    <a:gd name="T70" fmla="*/ 404 w 405"/>
                    <a:gd name="T71" fmla="*/ 19 h 697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05"/>
                    <a:gd name="T109" fmla="*/ 0 h 697"/>
                    <a:gd name="T110" fmla="*/ 405 w 405"/>
                    <a:gd name="T111" fmla="*/ 697 h 697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05" h="697">
                      <a:moveTo>
                        <a:pt x="404" y="19"/>
                      </a:moveTo>
                      <a:lnTo>
                        <a:pt x="359" y="0"/>
                      </a:lnTo>
                      <a:lnTo>
                        <a:pt x="266" y="6"/>
                      </a:lnTo>
                      <a:lnTo>
                        <a:pt x="185" y="72"/>
                      </a:lnTo>
                      <a:lnTo>
                        <a:pt x="67" y="207"/>
                      </a:lnTo>
                      <a:lnTo>
                        <a:pt x="6" y="316"/>
                      </a:lnTo>
                      <a:lnTo>
                        <a:pt x="0" y="354"/>
                      </a:lnTo>
                      <a:lnTo>
                        <a:pt x="30" y="425"/>
                      </a:lnTo>
                      <a:lnTo>
                        <a:pt x="98" y="458"/>
                      </a:lnTo>
                      <a:lnTo>
                        <a:pt x="185" y="496"/>
                      </a:lnTo>
                      <a:lnTo>
                        <a:pt x="254" y="515"/>
                      </a:lnTo>
                      <a:lnTo>
                        <a:pt x="285" y="548"/>
                      </a:lnTo>
                      <a:lnTo>
                        <a:pt x="266" y="593"/>
                      </a:lnTo>
                      <a:lnTo>
                        <a:pt x="217" y="644"/>
                      </a:lnTo>
                      <a:lnTo>
                        <a:pt x="154" y="651"/>
                      </a:lnTo>
                      <a:lnTo>
                        <a:pt x="111" y="631"/>
                      </a:lnTo>
                      <a:lnTo>
                        <a:pt x="85" y="651"/>
                      </a:lnTo>
                      <a:lnTo>
                        <a:pt x="92" y="676"/>
                      </a:lnTo>
                      <a:lnTo>
                        <a:pt x="142" y="696"/>
                      </a:lnTo>
                      <a:lnTo>
                        <a:pt x="217" y="696"/>
                      </a:lnTo>
                      <a:lnTo>
                        <a:pt x="285" y="676"/>
                      </a:lnTo>
                      <a:lnTo>
                        <a:pt x="322" y="651"/>
                      </a:lnTo>
                      <a:lnTo>
                        <a:pt x="347" y="605"/>
                      </a:lnTo>
                      <a:lnTo>
                        <a:pt x="359" y="554"/>
                      </a:lnTo>
                      <a:lnTo>
                        <a:pt x="329" y="508"/>
                      </a:lnTo>
                      <a:lnTo>
                        <a:pt x="254" y="477"/>
                      </a:lnTo>
                      <a:lnTo>
                        <a:pt x="166" y="451"/>
                      </a:lnTo>
                      <a:lnTo>
                        <a:pt x="92" y="406"/>
                      </a:lnTo>
                      <a:lnTo>
                        <a:pt x="73" y="367"/>
                      </a:lnTo>
                      <a:lnTo>
                        <a:pt x="85" y="297"/>
                      </a:lnTo>
                      <a:lnTo>
                        <a:pt x="142" y="207"/>
                      </a:lnTo>
                      <a:lnTo>
                        <a:pt x="211" y="154"/>
                      </a:lnTo>
                      <a:lnTo>
                        <a:pt x="316" y="116"/>
                      </a:lnTo>
                      <a:lnTo>
                        <a:pt x="404" y="96"/>
                      </a:lnTo>
                      <a:lnTo>
                        <a:pt x="404" y="44"/>
                      </a:lnTo>
                      <a:lnTo>
                        <a:pt x="404" y="19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863" name="Freeform 11"/>
                <p:cNvSpPr>
                  <a:spLocks/>
                </p:cNvSpPr>
                <p:nvPr/>
              </p:nvSpPr>
              <p:spPr bwMode="auto">
                <a:xfrm>
                  <a:off x="858" y="2146"/>
                  <a:ext cx="379" cy="857"/>
                </a:xfrm>
                <a:custGeom>
                  <a:avLst/>
                  <a:gdLst>
                    <a:gd name="T0" fmla="*/ 329 w 379"/>
                    <a:gd name="T1" fmla="*/ 270 h 857"/>
                    <a:gd name="T2" fmla="*/ 290 w 379"/>
                    <a:gd name="T3" fmla="*/ 109 h 857"/>
                    <a:gd name="T4" fmla="*/ 248 w 379"/>
                    <a:gd name="T5" fmla="*/ 31 h 857"/>
                    <a:gd name="T6" fmla="*/ 154 w 379"/>
                    <a:gd name="T7" fmla="*/ 0 h 857"/>
                    <a:gd name="T8" fmla="*/ 60 w 379"/>
                    <a:gd name="T9" fmla="*/ 12 h 857"/>
                    <a:gd name="T10" fmla="*/ 18 w 379"/>
                    <a:gd name="T11" fmla="*/ 97 h 857"/>
                    <a:gd name="T12" fmla="*/ 23 w 379"/>
                    <a:gd name="T13" fmla="*/ 199 h 857"/>
                    <a:gd name="T14" fmla="*/ 48 w 379"/>
                    <a:gd name="T15" fmla="*/ 367 h 857"/>
                    <a:gd name="T16" fmla="*/ 48 w 379"/>
                    <a:gd name="T17" fmla="*/ 514 h 857"/>
                    <a:gd name="T18" fmla="*/ 18 w 379"/>
                    <a:gd name="T19" fmla="*/ 643 h 857"/>
                    <a:gd name="T20" fmla="*/ 0 w 379"/>
                    <a:gd name="T21" fmla="*/ 715 h 857"/>
                    <a:gd name="T22" fmla="*/ 11 w 379"/>
                    <a:gd name="T23" fmla="*/ 778 h 857"/>
                    <a:gd name="T24" fmla="*/ 55 w 379"/>
                    <a:gd name="T25" fmla="*/ 812 h 857"/>
                    <a:gd name="T26" fmla="*/ 111 w 379"/>
                    <a:gd name="T27" fmla="*/ 843 h 857"/>
                    <a:gd name="T28" fmla="*/ 166 w 379"/>
                    <a:gd name="T29" fmla="*/ 856 h 857"/>
                    <a:gd name="T30" fmla="*/ 235 w 379"/>
                    <a:gd name="T31" fmla="*/ 856 h 857"/>
                    <a:gd name="T32" fmla="*/ 316 w 379"/>
                    <a:gd name="T33" fmla="*/ 791 h 857"/>
                    <a:gd name="T34" fmla="*/ 378 w 379"/>
                    <a:gd name="T35" fmla="*/ 656 h 857"/>
                    <a:gd name="T36" fmla="*/ 371 w 379"/>
                    <a:gd name="T37" fmla="*/ 533 h 857"/>
                    <a:gd name="T38" fmla="*/ 334 w 379"/>
                    <a:gd name="T39" fmla="*/ 392 h 857"/>
                    <a:gd name="T40" fmla="*/ 329 w 379"/>
                    <a:gd name="T41" fmla="*/ 270 h 857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379"/>
                    <a:gd name="T64" fmla="*/ 0 h 857"/>
                    <a:gd name="T65" fmla="*/ 379 w 379"/>
                    <a:gd name="T66" fmla="*/ 857 h 857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379" h="857">
                      <a:moveTo>
                        <a:pt x="329" y="270"/>
                      </a:moveTo>
                      <a:lnTo>
                        <a:pt x="290" y="109"/>
                      </a:lnTo>
                      <a:lnTo>
                        <a:pt x="248" y="31"/>
                      </a:lnTo>
                      <a:lnTo>
                        <a:pt x="154" y="0"/>
                      </a:lnTo>
                      <a:lnTo>
                        <a:pt x="60" y="12"/>
                      </a:lnTo>
                      <a:lnTo>
                        <a:pt x="18" y="97"/>
                      </a:lnTo>
                      <a:lnTo>
                        <a:pt x="23" y="199"/>
                      </a:lnTo>
                      <a:lnTo>
                        <a:pt x="48" y="367"/>
                      </a:lnTo>
                      <a:lnTo>
                        <a:pt x="48" y="514"/>
                      </a:lnTo>
                      <a:lnTo>
                        <a:pt x="18" y="643"/>
                      </a:lnTo>
                      <a:lnTo>
                        <a:pt x="0" y="715"/>
                      </a:lnTo>
                      <a:lnTo>
                        <a:pt x="11" y="778"/>
                      </a:lnTo>
                      <a:lnTo>
                        <a:pt x="55" y="812"/>
                      </a:lnTo>
                      <a:lnTo>
                        <a:pt x="111" y="843"/>
                      </a:lnTo>
                      <a:lnTo>
                        <a:pt x="166" y="856"/>
                      </a:lnTo>
                      <a:lnTo>
                        <a:pt x="235" y="856"/>
                      </a:lnTo>
                      <a:lnTo>
                        <a:pt x="316" y="791"/>
                      </a:lnTo>
                      <a:lnTo>
                        <a:pt x="378" y="656"/>
                      </a:lnTo>
                      <a:lnTo>
                        <a:pt x="371" y="533"/>
                      </a:lnTo>
                      <a:lnTo>
                        <a:pt x="334" y="392"/>
                      </a:lnTo>
                      <a:lnTo>
                        <a:pt x="329" y="270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864" name="Freeform 12"/>
                <p:cNvSpPr>
                  <a:spLocks/>
                </p:cNvSpPr>
                <p:nvPr/>
              </p:nvSpPr>
              <p:spPr bwMode="auto">
                <a:xfrm>
                  <a:off x="745" y="2842"/>
                  <a:ext cx="288" cy="1239"/>
                </a:xfrm>
                <a:custGeom>
                  <a:avLst/>
                  <a:gdLst>
                    <a:gd name="T0" fmla="*/ 273 w 288"/>
                    <a:gd name="T1" fmla="*/ 19 h 1239"/>
                    <a:gd name="T2" fmla="*/ 199 w 288"/>
                    <a:gd name="T3" fmla="*/ 0 h 1239"/>
                    <a:gd name="T4" fmla="*/ 155 w 288"/>
                    <a:gd name="T5" fmla="*/ 19 h 1239"/>
                    <a:gd name="T6" fmla="*/ 137 w 288"/>
                    <a:gd name="T7" fmla="*/ 82 h 1239"/>
                    <a:gd name="T8" fmla="*/ 155 w 288"/>
                    <a:gd name="T9" fmla="*/ 436 h 1239"/>
                    <a:gd name="T10" fmla="*/ 155 w 288"/>
                    <a:gd name="T11" fmla="*/ 521 h 1239"/>
                    <a:gd name="T12" fmla="*/ 131 w 288"/>
                    <a:gd name="T13" fmla="*/ 676 h 1239"/>
                    <a:gd name="T14" fmla="*/ 125 w 288"/>
                    <a:gd name="T15" fmla="*/ 856 h 1239"/>
                    <a:gd name="T16" fmla="*/ 137 w 288"/>
                    <a:gd name="T17" fmla="*/ 946 h 1239"/>
                    <a:gd name="T18" fmla="*/ 125 w 288"/>
                    <a:gd name="T19" fmla="*/ 998 h 1239"/>
                    <a:gd name="T20" fmla="*/ 38 w 288"/>
                    <a:gd name="T21" fmla="*/ 1075 h 1239"/>
                    <a:gd name="T22" fmla="*/ 0 w 288"/>
                    <a:gd name="T23" fmla="*/ 1172 h 1239"/>
                    <a:gd name="T24" fmla="*/ 7 w 288"/>
                    <a:gd name="T25" fmla="*/ 1204 h 1239"/>
                    <a:gd name="T26" fmla="*/ 75 w 288"/>
                    <a:gd name="T27" fmla="*/ 1238 h 1239"/>
                    <a:gd name="T28" fmla="*/ 92 w 288"/>
                    <a:gd name="T29" fmla="*/ 1223 h 1239"/>
                    <a:gd name="T30" fmla="*/ 100 w 288"/>
                    <a:gd name="T31" fmla="*/ 1166 h 1239"/>
                    <a:gd name="T32" fmla="*/ 118 w 288"/>
                    <a:gd name="T33" fmla="*/ 1081 h 1239"/>
                    <a:gd name="T34" fmla="*/ 149 w 288"/>
                    <a:gd name="T35" fmla="*/ 1043 h 1239"/>
                    <a:gd name="T36" fmla="*/ 186 w 288"/>
                    <a:gd name="T37" fmla="*/ 1018 h 1239"/>
                    <a:gd name="T38" fmla="*/ 218 w 288"/>
                    <a:gd name="T39" fmla="*/ 984 h 1239"/>
                    <a:gd name="T40" fmla="*/ 224 w 288"/>
                    <a:gd name="T41" fmla="*/ 960 h 1239"/>
                    <a:gd name="T42" fmla="*/ 206 w 288"/>
                    <a:gd name="T43" fmla="*/ 927 h 1239"/>
                    <a:gd name="T44" fmla="*/ 186 w 288"/>
                    <a:gd name="T45" fmla="*/ 908 h 1239"/>
                    <a:gd name="T46" fmla="*/ 173 w 288"/>
                    <a:gd name="T47" fmla="*/ 830 h 1239"/>
                    <a:gd name="T48" fmla="*/ 186 w 288"/>
                    <a:gd name="T49" fmla="*/ 668 h 1239"/>
                    <a:gd name="T50" fmla="*/ 230 w 288"/>
                    <a:gd name="T51" fmla="*/ 482 h 1239"/>
                    <a:gd name="T52" fmla="*/ 273 w 288"/>
                    <a:gd name="T53" fmla="*/ 334 h 1239"/>
                    <a:gd name="T54" fmla="*/ 287 w 288"/>
                    <a:gd name="T55" fmla="*/ 154 h 1239"/>
                    <a:gd name="T56" fmla="*/ 273 w 288"/>
                    <a:gd name="T57" fmla="*/ 19 h 1239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88"/>
                    <a:gd name="T88" fmla="*/ 0 h 1239"/>
                    <a:gd name="T89" fmla="*/ 288 w 288"/>
                    <a:gd name="T90" fmla="*/ 1239 h 1239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88" h="1239">
                      <a:moveTo>
                        <a:pt x="273" y="19"/>
                      </a:moveTo>
                      <a:lnTo>
                        <a:pt x="199" y="0"/>
                      </a:lnTo>
                      <a:lnTo>
                        <a:pt x="155" y="19"/>
                      </a:lnTo>
                      <a:lnTo>
                        <a:pt x="137" y="82"/>
                      </a:lnTo>
                      <a:lnTo>
                        <a:pt x="155" y="436"/>
                      </a:lnTo>
                      <a:lnTo>
                        <a:pt x="155" y="521"/>
                      </a:lnTo>
                      <a:lnTo>
                        <a:pt x="131" y="676"/>
                      </a:lnTo>
                      <a:lnTo>
                        <a:pt x="125" y="856"/>
                      </a:lnTo>
                      <a:lnTo>
                        <a:pt x="137" y="946"/>
                      </a:lnTo>
                      <a:lnTo>
                        <a:pt x="125" y="998"/>
                      </a:lnTo>
                      <a:lnTo>
                        <a:pt x="38" y="1075"/>
                      </a:lnTo>
                      <a:lnTo>
                        <a:pt x="0" y="1172"/>
                      </a:lnTo>
                      <a:lnTo>
                        <a:pt x="7" y="1204"/>
                      </a:lnTo>
                      <a:lnTo>
                        <a:pt x="75" y="1238"/>
                      </a:lnTo>
                      <a:lnTo>
                        <a:pt x="92" y="1223"/>
                      </a:lnTo>
                      <a:lnTo>
                        <a:pt x="100" y="1166"/>
                      </a:lnTo>
                      <a:lnTo>
                        <a:pt x="118" y="1081"/>
                      </a:lnTo>
                      <a:lnTo>
                        <a:pt x="149" y="1043"/>
                      </a:lnTo>
                      <a:lnTo>
                        <a:pt x="186" y="1018"/>
                      </a:lnTo>
                      <a:lnTo>
                        <a:pt x="218" y="984"/>
                      </a:lnTo>
                      <a:lnTo>
                        <a:pt x="224" y="960"/>
                      </a:lnTo>
                      <a:lnTo>
                        <a:pt x="206" y="927"/>
                      </a:lnTo>
                      <a:lnTo>
                        <a:pt x="186" y="908"/>
                      </a:lnTo>
                      <a:lnTo>
                        <a:pt x="173" y="830"/>
                      </a:lnTo>
                      <a:lnTo>
                        <a:pt x="186" y="668"/>
                      </a:lnTo>
                      <a:lnTo>
                        <a:pt x="230" y="482"/>
                      </a:lnTo>
                      <a:lnTo>
                        <a:pt x="273" y="334"/>
                      </a:lnTo>
                      <a:lnTo>
                        <a:pt x="287" y="154"/>
                      </a:lnTo>
                      <a:lnTo>
                        <a:pt x="273" y="19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865" name="Freeform 13"/>
                <p:cNvSpPr>
                  <a:spLocks/>
                </p:cNvSpPr>
                <p:nvPr/>
              </p:nvSpPr>
              <p:spPr bwMode="auto">
                <a:xfrm>
                  <a:off x="1056" y="2842"/>
                  <a:ext cx="473" cy="1045"/>
                </a:xfrm>
                <a:custGeom>
                  <a:avLst/>
                  <a:gdLst>
                    <a:gd name="T0" fmla="*/ 154 w 473"/>
                    <a:gd name="T1" fmla="*/ 154 h 1045"/>
                    <a:gd name="T2" fmla="*/ 142 w 473"/>
                    <a:gd name="T3" fmla="*/ 50 h 1045"/>
                    <a:gd name="T4" fmla="*/ 87 w 473"/>
                    <a:gd name="T5" fmla="*/ 0 h 1045"/>
                    <a:gd name="T6" fmla="*/ 6 w 473"/>
                    <a:gd name="T7" fmla="*/ 5 h 1045"/>
                    <a:gd name="T8" fmla="*/ 0 w 473"/>
                    <a:gd name="T9" fmla="*/ 50 h 1045"/>
                    <a:gd name="T10" fmla="*/ 6 w 473"/>
                    <a:gd name="T11" fmla="*/ 147 h 1045"/>
                    <a:gd name="T12" fmla="*/ 49 w 473"/>
                    <a:gd name="T13" fmla="*/ 295 h 1045"/>
                    <a:gd name="T14" fmla="*/ 81 w 473"/>
                    <a:gd name="T15" fmla="*/ 405 h 1045"/>
                    <a:gd name="T16" fmla="*/ 118 w 473"/>
                    <a:gd name="T17" fmla="*/ 552 h 1045"/>
                    <a:gd name="T18" fmla="*/ 130 w 473"/>
                    <a:gd name="T19" fmla="*/ 681 h 1045"/>
                    <a:gd name="T20" fmla="*/ 130 w 473"/>
                    <a:gd name="T21" fmla="*/ 785 h 1045"/>
                    <a:gd name="T22" fmla="*/ 112 w 473"/>
                    <a:gd name="T23" fmla="*/ 863 h 1045"/>
                    <a:gd name="T24" fmla="*/ 94 w 473"/>
                    <a:gd name="T25" fmla="*/ 888 h 1045"/>
                    <a:gd name="T26" fmla="*/ 94 w 473"/>
                    <a:gd name="T27" fmla="*/ 913 h 1045"/>
                    <a:gd name="T28" fmla="*/ 118 w 473"/>
                    <a:gd name="T29" fmla="*/ 953 h 1045"/>
                    <a:gd name="T30" fmla="*/ 161 w 473"/>
                    <a:gd name="T31" fmla="*/ 965 h 1045"/>
                    <a:gd name="T32" fmla="*/ 229 w 473"/>
                    <a:gd name="T33" fmla="*/ 965 h 1045"/>
                    <a:gd name="T34" fmla="*/ 354 w 473"/>
                    <a:gd name="T35" fmla="*/ 998 h 1045"/>
                    <a:gd name="T36" fmla="*/ 390 w 473"/>
                    <a:gd name="T37" fmla="*/ 1044 h 1045"/>
                    <a:gd name="T38" fmla="*/ 447 w 473"/>
                    <a:gd name="T39" fmla="*/ 1017 h 1045"/>
                    <a:gd name="T40" fmla="*/ 472 w 473"/>
                    <a:gd name="T41" fmla="*/ 953 h 1045"/>
                    <a:gd name="T42" fmla="*/ 447 w 473"/>
                    <a:gd name="T43" fmla="*/ 927 h 1045"/>
                    <a:gd name="T44" fmla="*/ 342 w 473"/>
                    <a:gd name="T45" fmla="*/ 913 h 1045"/>
                    <a:gd name="T46" fmla="*/ 224 w 473"/>
                    <a:gd name="T47" fmla="*/ 913 h 1045"/>
                    <a:gd name="T48" fmla="*/ 173 w 473"/>
                    <a:gd name="T49" fmla="*/ 907 h 1045"/>
                    <a:gd name="T50" fmla="*/ 161 w 473"/>
                    <a:gd name="T51" fmla="*/ 868 h 1045"/>
                    <a:gd name="T52" fmla="*/ 173 w 473"/>
                    <a:gd name="T53" fmla="*/ 797 h 1045"/>
                    <a:gd name="T54" fmla="*/ 180 w 473"/>
                    <a:gd name="T55" fmla="*/ 675 h 1045"/>
                    <a:gd name="T56" fmla="*/ 167 w 473"/>
                    <a:gd name="T57" fmla="*/ 540 h 1045"/>
                    <a:gd name="T58" fmla="*/ 149 w 473"/>
                    <a:gd name="T59" fmla="*/ 360 h 1045"/>
                    <a:gd name="T60" fmla="*/ 154 w 473"/>
                    <a:gd name="T61" fmla="*/ 204 h 1045"/>
                    <a:gd name="T62" fmla="*/ 154 w 473"/>
                    <a:gd name="T63" fmla="*/ 154 h 104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473"/>
                    <a:gd name="T97" fmla="*/ 0 h 1045"/>
                    <a:gd name="T98" fmla="*/ 473 w 473"/>
                    <a:gd name="T99" fmla="*/ 1045 h 104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473" h="1045">
                      <a:moveTo>
                        <a:pt x="154" y="154"/>
                      </a:moveTo>
                      <a:lnTo>
                        <a:pt x="142" y="50"/>
                      </a:lnTo>
                      <a:lnTo>
                        <a:pt x="87" y="0"/>
                      </a:lnTo>
                      <a:lnTo>
                        <a:pt x="6" y="5"/>
                      </a:lnTo>
                      <a:lnTo>
                        <a:pt x="0" y="50"/>
                      </a:lnTo>
                      <a:lnTo>
                        <a:pt x="6" y="147"/>
                      </a:lnTo>
                      <a:lnTo>
                        <a:pt x="49" y="295"/>
                      </a:lnTo>
                      <a:lnTo>
                        <a:pt x="81" y="405"/>
                      </a:lnTo>
                      <a:lnTo>
                        <a:pt x="118" y="552"/>
                      </a:lnTo>
                      <a:lnTo>
                        <a:pt x="130" y="681"/>
                      </a:lnTo>
                      <a:lnTo>
                        <a:pt x="130" y="785"/>
                      </a:lnTo>
                      <a:lnTo>
                        <a:pt x="112" y="863"/>
                      </a:lnTo>
                      <a:lnTo>
                        <a:pt x="94" y="888"/>
                      </a:lnTo>
                      <a:lnTo>
                        <a:pt x="94" y="913"/>
                      </a:lnTo>
                      <a:lnTo>
                        <a:pt x="118" y="953"/>
                      </a:lnTo>
                      <a:lnTo>
                        <a:pt x="161" y="965"/>
                      </a:lnTo>
                      <a:lnTo>
                        <a:pt x="229" y="965"/>
                      </a:lnTo>
                      <a:lnTo>
                        <a:pt x="354" y="998"/>
                      </a:lnTo>
                      <a:lnTo>
                        <a:pt x="390" y="1044"/>
                      </a:lnTo>
                      <a:lnTo>
                        <a:pt x="447" y="1017"/>
                      </a:lnTo>
                      <a:lnTo>
                        <a:pt x="472" y="953"/>
                      </a:lnTo>
                      <a:lnTo>
                        <a:pt x="447" y="927"/>
                      </a:lnTo>
                      <a:lnTo>
                        <a:pt x="342" y="913"/>
                      </a:lnTo>
                      <a:lnTo>
                        <a:pt x="224" y="913"/>
                      </a:lnTo>
                      <a:lnTo>
                        <a:pt x="173" y="907"/>
                      </a:lnTo>
                      <a:lnTo>
                        <a:pt x="161" y="868"/>
                      </a:lnTo>
                      <a:lnTo>
                        <a:pt x="173" y="797"/>
                      </a:lnTo>
                      <a:lnTo>
                        <a:pt x="180" y="675"/>
                      </a:lnTo>
                      <a:lnTo>
                        <a:pt x="167" y="540"/>
                      </a:lnTo>
                      <a:lnTo>
                        <a:pt x="149" y="360"/>
                      </a:lnTo>
                      <a:lnTo>
                        <a:pt x="154" y="204"/>
                      </a:lnTo>
                      <a:lnTo>
                        <a:pt x="154" y="154"/>
                      </a:lnTo>
                    </a:path>
                  </a:pathLst>
                </a:custGeom>
                <a:solidFill>
                  <a:srgbClr val="000000"/>
                </a:solidFill>
                <a:ln w="9525" cap="rnd">
                  <a:noFill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8860" name="Freeform 14"/>
              <p:cNvSpPr>
                <a:spLocks/>
              </p:cNvSpPr>
              <p:nvPr/>
            </p:nvSpPr>
            <p:spPr bwMode="auto">
              <a:xfrm>
                <a:off x="1160" y="1292"/>
                <a:ext cx="425" cy="953"/>
              </a:xfrm>
              <a:custGeom>
                <a:avLst/>
                <a:gdLst>
                  <a:gd name="T0" fmla="*/ 9 w 425"/>
                  <a:gd name="T1" fmla="*/ 912 h 953"/>
                  <a:gd name="T2" fmla="*/ 0 w 425"/>
                  <a:gd name="T3" fmla="*/ 873 h 953"/>
                  <a:gd name="T4" fmla="*/ 13 w 425"/>
                  <a:gd name="T5" fmla="*/ 841 h 953"/>
                  <a:gd name="T6" fmla="*/ 48 w 425"/>
                  <a:gd name="T7" fmla="*/ 811 h 953"/>
                  <a:gd name="T8" fmla="*/ 115 w 425"/>
                  <a:gd name="T9" fmla="*/ 753 h 953"/>
                  <a:gd name="T10" fmla="*/ 196 w 425"/>
                  <a:gd name="T11" fmla="*/ 664 h 953"/>
                  <a:gd name="T12" fmla="*/ 239 w 425"/>
                  <a:gd name="T13" fmla="*/ 584 h 953"/>
                  <a:gd name="T14" fmla="*/ 259 w 425"/>
                  <a:gd name="T15" fmla="*/ 542 h 953"/>
                  <a:gd name="T16" fmla="*/ 279 w 425"/>
                  <a:gd name="T17" fmla="*/ 425 h 953"/>
                  <a:gd name="T18" fmla="*/ 276 w 425"/>
                  <a:gd name="T19" fmla="*/ 263 h 953"/>
                  <a:gd name="T20" fmla="*/ 267 w 425"/>
                  <a:gd name="T21" fmla="*/ 183 h 953"/>
                  <a:gd name="T22" fmla="*/ 262 w 425"/>
                  <a:gd name="T23" fmla="*/ 153 h 953"/>
                  <a:gd name="T24" fmla="*/ 181 w 425"/>
                  <a:gd name="T25" fmla="*/ 110 h 953"/>
                  <a:gd name="T26" fmla="*/ 178 w 425"/>
                  <a:gd name="T27" fmla="*/ 94 h 953"/>
                  <a:gd name="T28" fmla="*/ 187 w 425"/>
                  <a:gd name="T29" fmla="*/ 85 h 953"/>
                  <a:gd name="T30" fmla="*/ 262 w 425"/>
                  <a:gd name="T31" fmla="*/ 110 h 953"/>
                  <a:gd name="T32" fmla="*/ 279 w 425"/>
                  <a:gd name="T33" fmla="*/ 104 h 953"/>
                  <a:gd name="T34" fmla="*/ 233 w 425"/>
                  <a:gd name="T35" fmla="*/ 12 h 953"/>
                  <a:gd name="T36" fmla="*/ 239 w 425"/>
                  <a:gd name="T37" fmla="*/ 0 h 953"/>
                  <a:gd name="T38" fmla="*/ 256 w 425"/>
                  <a:gd name="T39" fmla="*/ 3 h 953"/>
                  <a:gd name="T40" fmla="*/ 299 w 425"/>
                  <a:gd name="T41" fmla="*/ 82 h 953"/>
                  <a:gd name="T42" fmla="*/ 311 w 425"/>
                  <a:gd name="T43" fmla="*/ 85 h 953"/>
                  <a:gd name="T44" fmla="*/ 334 w 425"/>
                  <a:gd name="T45" fmla="*/ 3 h 953"/>
                  <a:gd name="T46" fmla="*/ 348 w 425"/>
                  <a:gd name="T47" fmla="*/ 0 h 953"/>
                  <a:gd name="T48" fmla="*/ 354 w 425"/>
                  <a:gd name="T49" fmla="*/ 15 h 953"/>
                  <a:gd name="T50" fmla="*/ 336 w 425"/>
                  <a:gd name="T51" fmla="*/ 104 h 953"/>
                  <a:gd name="T52" fmla="*/ 342 w 425"/>
                  <a:gd name="T53" fmla="*/ 116 h 953"/>
                  <a:gd name="T54" fmla="*/ 412 w 425"/>
                  <a:gd name="T55" fmla="*/ 104 h 953"/>
                  <a:gd name="T56" fmla="*/ 424 w 425"/>
                  <a:gd name="T57" fmla="*/ 110 h 953"/>
                  <a:gd name="T58" fmla="*/ 420 w 425"/>
                  <a:gd name="T59" fmla="*/ 125 h 953"/>
                  <a:gd name="T60" fmla="*/ 328 w 425"/>
                  <a:gd name="T61" fmla="*/ 150 h 953"/>
                  <a:gd name="T62" fmla="*/ 319 w 425"/>
                  <a:gd name="T63" fmla="*/ 162 h 953"/>
                  <a:gd name="T64" fmla="*/ 311 w 425"/>
                  <a:gd name="T65" fmla="*/ 217 h 953"/>
                  <a:gd name="T66" fmla="*/ 311 w 425"/>
                  <a:gd name="T67" fmla="*/ 296 h 953"/>
                  <a:gd name="T68" fmla="*/ 313 w 425"/>
                  <a:gd name="T69" fmla="*/ 413 h 953"/>
                  <a:gd name="T70" fmla="*/ 311 w 425"/>
                  <a:gd name="T71" fmla="*/ 521 h 953"/>
                  <a:gd name="T72" fmla="*/ 305 w 425"/>
                  <a:gd name="T73" fmla="*/ 569 h 953"/>
                  <a:gd name="T74" fmla="*/ 259 w 425"/>
                  <a:gd name="T75" fmla="*/ 646 h 953"/>
                  <a:gd name="T76" fmla="*/ 208 w 425"/>
                  <a:gd name="T77" fmla="*/ 725 h 953"/>
                  <a:gd name="T78" fmla="*/ 152 w 425"/>
                  <a:gd name="T79" fmla="*/ 811 h 953"/>
                  <a:gd name="T80" fmla="*/ 106 w 425"/>
                  <a:gd name="T81" fmla="*/ 893 h 953"/>
                  <a:gd name="T82" fmla="*/ 74 w 425"/>
                  <a:gd name="T83" fmla="*/ 939 h 953"/>
                  <a:gd name="T84" fmla="*/ 28 w 425"/>
                  <a:gd name="T85" fmla="*/ 952 h 953"/>
                  <a:gd name="T86" fmla="*/ 9 w 425"/>
                  <a:gd name="T87" fmla="*/ 912 h 953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25"/>
                  <a:gd name="T133" fmla="*/ 0 h 953"/>
                  <a:gd name="T134" fmla="*/ 425 w 425"/>
                  <a:gd name="T135" fmla="*/ 953 h 953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25" h="953">
                    <a:moveTo>
                      <a:pt x="9" y="912"/>
                    </a:moveTo>
                    <a:lnTo>
                      <a:pt x="0" y="873"/>
                    </a:lnTo>
                    <a:lnTo>
                      <a:pt x="13" y="841"/>
                    </a:lnTo>
                    <a:lnTo>
                      <a:pt x="48" y="811"/>
                    </a:lnTo>
                    <a:lnTo>
                      <a:pt x="115" y="753"/>
                    </a:lnTo>
                    <a:lnTo>
                      <a:pt x="196" y="664"/>
                    </a:lnTo>
                    <a:lnTo>
                      <a:pt x="239" y="584"/>
                    </a:lnTo>
                    <a:lnTo>
                      <a:pt x="259" y="542"/>
                    </a:lnTo>
                    <a:lnTo>
                      <a:pt x="279" y="425"/>
                    </a:lnTo>
                    <a:lnTo>
                      <a:pt x="276" y="263"/>
                    </a:lnTo>
                    <a:lnTo>
                      <a:pt x="267" y="183"/>
                    </a:lnTo>
                    <a:lnTo>
                      <a:pt x="262" y="153"/>
                    </a:lnTo>
                    <a:lnTo>
                      <a:pt x="181" y="110"/>
                    </a:lnTo>
                    <a:lnTo>
                      <a:pt x="178" y="94"/>
                    </a:lnTo>
                    <a:lnTo>
                      <a:pt x="187" y="85"/>
                    </a:lnTo>
                    <a:lnTo>
                      <a:pt x="262" y="110"/>
                    </a:lnTo>
                    <a:lnTo>
                      <a:pt x="279" y="104"/>
                    </a:lnTo>
                    <a:lnTo>
                      <a:pt x="233" y="12"/>
                    </a:lnTo>
                    <a:lnTo>
                      <a:pt x="239" y="0"/>
                    </a:lnTo>
                    <a:lnTo>
                      <a:pt x="256" y="3"/>
                    </a:lnTo>
                    <a:lnTo>
                      <a:pt x="299" y="82"/>
                    </a:lnTo>
                    <a:lnTo>
                      <a:pt x="311" y="85"/>
                    </a:lnTo>
                    <a:lnTo>
                      <a:pt x="334" y="3"/>
                    </a:lnTo>
                    <a:lnTo>
                      <a:pt x="348" y="0"/>
                    </a:lnTo>
                    <a:lnTo>
                      <a:pt x="354" y="15"/>
                    </a:lnTo>
                    <a:lnTo>
                      <a:pt x="336" y="104"/>
                    </a:lnTo>
                    <a:lnTo>
                      <a:pt x="342" y="116"/>
                    </a:lnTo>
                    <a:lnTo>
                      <a:pt x="412" y="104"/>
                    </a:lnTo>
                    <a:lnTo>
                      <a:pt x="424" y="110"/>
                    </a:lnTo>
                    <a:lnTo>
                      <a:pt x="420" y="125"/>
                    </a:lnTo>
                    <a:lnTo>
                      <a:pt x="328" y="150"/>
                    </a:lnTo>
                    <a:lnTo>
                      <a:pt x="319" y="162"/>
                    </a:lnTo>
                    <a:lnTo>
                      <a:pt x="311" y="217"/>
                    </a:lnTo>
                    <a:lnTo>
                      <a:pt x="311" y="296"/>
                    </a:lnTo>
                    <a:lnTo>
                      <a:pt x="313" y="413"/>
                    </a:lnTo>
                    <a:lnTo>
                      <a:pt x="311" y="521"/>
                    </a:lnTo>
                    <a:lnTo>
                      <a:pt x="305" y="569"/>
                    </a:lnTo>
                    <a:lnTo>
                      <a:pt x="259" y="646"/>
                    </a:lnTo>
                    <a:lnTo>
                      <a:pt x="208" y="725"/>
                    </a:lnTo>
                    <a:lnTo>
                      <a:pt x="152" y="811"/>
                    </a:lnTo>
                    <a:lnTo>
                      <a:pt x="106" y="893"/>
                    </a:lnTo>
                    <a:lnTo>
                      <a:pt x="74" y="939"/>
                    </a:lnTo>
                    <a:lnTo>
                      <a:pt x="28" y="952"/>
                    </a:lnTo>
                    <a:lnTo>
                      <a:pt x="9" y="91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8858" name="Rectangle 15"/>
            <p:cNvSpPr>
              <a:spLocks noChangeArrowheads="1"/>
            </p:cNvSpPr>
            <p:nvPr/>
          </p:nvSpPr>
          <p:spPr bwMode="auto">
            <a:xfrm rot="120000">
              <a:off x="1174" y="1555"/>
              <a:ext cx="177" cy="36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79875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79876" name="Rectangle 2"/>
          <p:cNvSpPr>
            <a:spLocks noChangeArrowheads="1"/>
          </p:cNvSpPr>
          <p:nvPr/>
        </p:nvSpPr>
        <p:spPr bwMode="auto">
          <a:xfrm>
            <a:off x="303213" y="3733800"/>
            <a:ext cx="19065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</a:rPr>
              <a:t>Negative world view</a:t>
            </a:r>
          </a:p>
        </p:txBody>
      </p:sp>
      <p:sp>
        <p:nvSpPr>
          <p:cNvPr id="79877" name="Oval 3"/>
          <p:cNvSpPr>
            <a:spLocks noChangeArrowheads="1"/>
          </p:cNvSpPr>
          <p:nvPr/>
        </p:nvSpPr>
        <p:spPr bwMode="auto">
          <a:xfrm>
            <a:off x="387350" y="1301750"/>
            <a:ext cx="8445500" cy="43307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8" name="Oval 4"/>
          <p:cNvSpPr>
            <a:spLocks noChangeArrowheads="1"/>
          </p:cNvSpPr>
          <p:nvPr/>
        </p:nvSpPr>
        <p:spPr bwMode="auto">
          <a:xfrm>
            <a:off x="463550" y="1301750"/>
            <a:ext cx="8293100" cy="41783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7F7F00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9" name="Oval 5"/>
          <p:cNvSpPr>
            <a:spLocks noChangeArrowheads="1"/>
          </p:cNvSpPr>
          <p:nvPr/>
        </p:nvSpPr>
        <p:spPr bwMode="auto">
          <a:xfrm>
            <a:off x="622300" y="1460500"/>
            <a:ext cx="7924800" cy="39624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6000" b="1">
                <a:latin typeface="Jester" pitchFamily="2" charset="0"/>
              </a:rPr>
              <a:t>YOU</a:t>
            </a:r>
          </a:p>
        </p:txBody>
      </p:sp>
      <p:sp>
        <p:nvSpPr>
          <p:cNvPr id="179206" name="Text Box 6"/>
          <p:cNvSpPr txBox="1">
            <a:spLocks noChangeArrowheads="1"/>
          </p:cNvSpPr>
          <p:nvPr/>
        </p:nvSpPr>
        <p:spPr bwMode="auto">
          <a:xfrm>
            <a:off x="3124200" y="5791200"/>
            <a:ext cx="5562600" cy="57943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/>
              <a:t>FROM THE INSIDE . . . OUT!</a:t>
            </a:r>
          </a:p>
        </p:txBody>
      </p:sp>
      <p:sp>
        <p:nvSpPr>
          <p:cNvPr id="79881" name="WordArt 7"/>
          <p:cNvSpPr>
            <a:spLocks noChangeArrowheads="1" noChangeShapeType="1" noTextEdit="1"/>
          </p:cNvSpPr>
          <p:nvPr/>
        </p:nvSpPr>
        <p:spPr bwMode="auto">
          <a:xfrm rot="-1492174">
            <a:off x="914400" y="1981200"/>
            <a:ext cx="2400300" cy="800100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48389"/>
              </a:avLst>
            </a:prstTxWarp>
          </a:bodyPr>
          <a:lstStyle/>
          <a:p>
            <a:pPr algn="ctr"/>
            <a:r>
              <a:rPr lang="en-US" sz="32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 Black"/>
              </a:rPr>
              <a:t>Ownership</a:t>
            </a:r>
          </a:p>
        </p:txBody>
      </p:sp>
      <p:sp>
        <p:nvSpPr>
          <p:cNvPr id="79882" name="WordArt 8"/>
          <p:cNvSpPr>
            <a:spLocks noChangeArrowheads="1" noChangeShapeType="1" noTextEdit="1"/>
          </p:cNvSpPr>
          <p:nvPr/>
        </p:nvSpPr>
        <p:spPr bwMode="auto">
          <a:xfrm rot="1286718">
            <a:off x="6019800" y="1981200"/>
            <a:ext cx="1760538" cy="582613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45069"/>
              </a:avLst>
            </a:prstTxWarp>
          </a:bodyPr>
          <a:lstStyle/>
          <a:p>
            <a:pPr algn="ctr"/>
            <a:r>
              <a:rPr lang="en-US" sz="28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 Black"/>
              </a:rPr>
              <a:t>Values</a:t>
            </a:r>
          </a:p>
        </p:txBody>
      </p:sp>
      <p:sp>
        <p:nvSpPr>
          <p:cNvPr id="79883" name="WordArt 9"/>
          <p:cNvSpPr>
            <a:spLocks noChangeArrowheads="1" noChangeShapeType="1" noTextEdit="1"/>
          </p:cNvSpPr>
          <p:nvPr/>
        </p:nvSpPr>
        <p:spPr bwMode="auto">
          <a:xfrm rot="1400053">
            <a:off x="1219200" y="4038600"/>
            <a:ext cx="2370138" cy="72390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pPr algn="ctr"/>
            <a:r>
              <a:rPr lang="en-US" sz="32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 Black"/>
              </a:rPr>
              <a:t>Mission</a:t>
            </a:r>
          </a:p>
        </p:txBody>
      </p:sp>
      <p:sp>
        <p:nvSpPr>
          <p:cNvPr id="79884" name="WordArt 10"/>
          <p:cNvSpPr>
            <a:spLocks noChangeArrowheads="1" noChangeShapeType="1" noTextEdit="1"/>
          </p:cNvSpPr>
          <p:nvPr/>
        </p:nvSpPr>
        <p:spPr bwMode="auto">
          <a:xfrm rot="-1249633">
            <a:off x="5341938" y="4205288"/>
            <a:ext cx="2655887" cy="541337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pPr algn="ctr"/>
            <a:r>
              <a:rPr lang="en-US" sz="32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 Black"/>
              </a:rPr>
              <a:t>Discipline</a:t>
            </a:r>
          </a:p>
        </p:txBody>
      </p:sp>
      <p:sp>
        <p:nvSpPr>
          <p:cNvPr id="179211" name="Rectangle 11"/>
          <p:cNvSpPr>
            <a:spLocks noChangeArrowheads="1"/>
          </p:cNvSpPr>
          <p:nvPr/>
        </p:nvSpPr>
        <p:spPr bwMode="auto">
          <a:xfrm>
            <a:off x="762000" y="5854700"/>
            <a:ext cx="2133600" cy="482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ATTITUDE</a:t>
            </a:r>
          </a:p>
        </p:txBody>
      </p:sp>
      <p:sp>
        <p:nvSpPr>
          <p:cNvPr id="179212" name="Rectangle 1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Step #2  Take Control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5124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11430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How to </a:t>
            </a:r>
            <a:r>
              <a:rPr lang="en-US" b="1" u="sng" smtClean="0"/>
              <a:t>Change</a:t>
            </a:r>
            <a:r>
              <a:rPr lang="en-US" b="1" smtClean="0"/>
              <a:t> Your </a:t>
            </a:r>
            <a:r>
              <a:rPr lang="en-US" b="1" u="sng" smtClean="0"/>
              <a:t>Thinking</a:t>
            </a:r>
          </a:p>
        </p:txBody>
      </p:sp>
      <p:sp>
        <p:nvSpPr>
          <p:cNvPr id="181251" name="Rectangle 3"/>
          <p:cNvSpPr>
            <a:spLocks noChangeArrowheads="1"/>
          </p:cNvSpPr>
          <p:nvPr/>
        </p:nvSpPr>
        <p:spPr bwMode="auto">
          <a:xfrm rot="180000">
            <a:off x="1892300" y="6045200"/>
            <a:ext cx="2133600" cy="4826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/>
              <a:t>THINKING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706563" y="1060450"/>
            <a:ext cx="1898650" cy="5300663"/>
            <a:chOff x="1075" y="668"/>
            <a:chExt cx="1196" cy="3339"/>
          </a:xfrm>
        </p:grpSpPr>
        <p:graphicFrame>
          <p:nvGraphicFramePr>
            <p:cNvPr id="5122" name="Object 5"/>
            <p:cNvGraphicFramePr>
              <a:graphicFrameLocks/>
            </p:cNvGraphicFramePr>
            <p:nvPr/>
          </p:nvGraphicFramePr>
          <p:xfrm>
            <a:off x="1075" y="668"/>
            <a:ext cx="1196" cy="3339"/>
          </p:xfrm>
          <a:graphic>
            <a:graphicData uri="http://schemas.openxmlformats.org/presentationml/2006/ole">
              <p:oleObj spid="_x0000_s6146" name="Clip" r:id="rId4" imgW="1898640" imgH="5300640" progId="">
                <p:embed/>
              </p:oleObj>
            </a:graphicData>
          </a:graphic>
        </p:graphicFrame>
        <p:sp>
          <p:nvSpPr>
            <p:cNvPr id="5130" name="AutoShape 6"/>
            <p:cNvSpPr>
              <a:spLocks noChangeArrowheads="1"/>
            </p:cNvSpPr>
            <p:nvPr/>
          </p:nvSpPr>
          <p:spPr bwMode="auto">
            <a:xfrm>
              <a:off x="1196" y="1356"/>
              <a:ext cx="280" cy="280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1255" name="Rectangle 7"/>
          <p:cNvSpPr>
            <a:spLocks noChangeArrowheads="1"/>
          </p:cNvSpPr>
          <p:nvPr/>
        </p:nvSpPr>
        <p:spPr bwMode="auto">
          <a:xfrm>
            <a:off x="4648200" y="1981200"/>
            <a:ext cx="3238500" cy="30607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6">
              <a:srgbClr val="808080"/>
            </a:prstShdw>
          </a:effectLst>
        </p:spPr>
        <p:txBody>
          <a:bodyPr wrap="none" lIns="92075" tIns="46038" rIns="92075" bIns="46038"/>
          <a:lstStyle/>
          <a:p>
            <a:pPr algn="ctr">
              <a:defRPr/>
            </a:pPr>
            <a:r>
              <a:rPr lang="en-US" sz="2800" b="1" i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THINKING</a:t>
            </a:r>
          </a:p>
        </p:txBody>
      </p:sp>
      <p:sp>
        <p:nvSpPr>
          <p:cNvPr id="181256" name="Text Box 8"/>
          <p:cNvSpPr txBox="1">
            <a:spLocks noChangeArrowheads="1"/>
          </p:cNvSpPr>
          <p:nvPr/>
        </p:nvSpPr>
        <p:spPr bwMode="auto">
          <a:xfrm>
            <a:off x="4495800" y="2743200"/>
            <a:ext cx="3276600" cy="180022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/>
              <a:t>    Changes come</a:t>
            </a:r>
          </a:p>
          <a:p>
            <a:pPr algn="ctr">
              <a:defRPr/>
            </a:pPr>
            <a:r>
              <a:rPr lang="en-US" sz="2800" b="1"/>
              <a:t>    from observing </a:t>
            </a:r>
          </a:p>
          <a:p>
            <a:pPr algn="ctr">
              <a:defRPr/>
            </a:pPr>
            <a:r>
              <a:rPr lang="en-US" sz="2800" b="1" i="1"/>
              <a:t>    </a:t>
            </a:r>
            <a:r>
              <a:rPr lang="en-US" sz="2800" b="1" i="1" u="sng"/>
              <a:t>logically</a:t>
            </a:r>
            <a:r>
              <a:rPr lang="en-US" sz="2800" b="1"/>
              <a:t> in </a:t>
            </a:r>
          </a:p>
          <a:p>
            <a:pPr algn="ctr">
              <a:defRPr/>
            </a:pPr>
            <a:r>
              <a:rPr lang="en-US" sz="2800" b="1"/>
              <a:t>    every situation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80899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9906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u="sng" smtClean="0"/>
              <a:t>Observe</a:t>
            </a:r>
            <a:r>
              <a:rPr lang="en-US" b="1" smtClean="0"/>
              <a:t> Your </a:t>
            </a:r>
            <a:r>
              <a:rPr lang="en-US" b="1" u="sng" smtClean="0"/>
              <a:t>Thinking</a:t>
            </a:r>
          </a:p>
        </p:txBody>
      </p:sp>
      <p:sp>
        <p:nvSpPr>
          <p:cNvPr id="183299" name="Rectangle 3"/>
          <p:cNvSpPr>
            <a:spLocks noChangeArrowheads="1"/>
          </p:cNvSpPr>
          <p:nvPr/>
        </p:nvSpPr>
        <p:spPr bwMode="auto">
          <a:xfrm>
            <a:off x="2668588" y="6083300"/>
            <a:ext cx="2133600" cy="4826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/>
              <a:t>THINKING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041650" y="2663825"/>
            <a:ext cx="950913" cy="3648075"/>
            <a:chOff x="1667" y="1678"/>
            <a:chExt cx="599" cy="2298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667" y="1678"/>
              <a:ext cx="599" cy="2298"/>
              <a:chOff x="1667" y="1678"/>
              <a:chExt cx="599" cy="2298"/>
            </a:xfrm>
          </p:grpSpPr>
          <p:sp>
            <p:nvSpPr>
              <p:cNvPr id="80921" name="Freeform 6"/>
              <p:cNvSpPr>
                <a:spLocks/>
              </p:cNvSpPr>
              <p:nvPr/>
            </p:nvSpPr>
            <p:spPr bwMode="auto">
              <a:xfrm>
                <a:off x="1845" y="1678"/>
                <a:ext cx="386" cy="498"/>
              </a:xfrm>
              <a:custGeom>
                <a:avLst/>
                <a:gdLst>
                  <a:gd name="T0" fmla="*/ 0 w 386"/>
                  <a:gd name="T1" fmla="*/ 209 h 498"/>
                  <a:gd name="T2" fmla="*/ 28 w 386"/>
                  <a:gd name="T3" fmla="*/ 107 h 498"/>
                  <a:gd name="T4" fmla="*/ 64 w 386"/>
                  <a:gd name="T5" fmla="*/ 55 h 498"/>
                  <a:gd name="T6" fmla="*/ 110 w 386"/>
                  <a:gd name="T7" fmla="*/ 18 h 498"/>
                  <a:gd name="T8" fmla="*/ 157 w 386"/>
                  <a:gd name="T9" fmla="*/ 0 h 498"/>
                  <a:gd name="T10" fmla="*/ 217 w 386"/>
                  <a:gd name="T11" fmla="*/ 5 h 498"/>
                  <a:gd name="T12" fmla="*/ 257 w 386"/>
                  <a:gd name="T13" fmla="*/ 46 h 498"/>
                  <a:gd name="T14" fmla="*/ 294 w 386"/>
                  <a:gd name="T15" fmla="*/ 120 h 498"/>
                  <a:gd name="T16" fmla="*/ 309 w 386"/>
                  <a:gd name="T17" fmla="*/ 218 h 498"/>
                  <a:gd name="T18" fmla="*/ 309 w 386"/>
                  <a:gd name="T19" fmla="*/ 330 h 498"/>
                  <a:gd name="T20" fmla="*/ 383 w 386"/>
                  <a:gd name="T21" fmla="*/ 407 h 498"/>
                  <a:gd name="T22" fmla="*/ 385 w 386"/>
                  <a:gd name="T23" fmla="*/ 441 h 498"/>
                  <a:gd name="T24" fmla="*/ 374 w 386"/>
                  <a:gd name="T25" fmla="*/ 444 h 498"/>
                  <a:gd name="T26" fmla="*/ 303 w 386"/>
                  <a:gd name="T27" fmla="*/ 376 h 498"/>
                  <a:gd name="T28" fmla="*/ 282 w 386"/>
                  <a:gd name="T29" fmla="*/ 426 h 498"/>
                  <a:gd name="T30" fmla="*/ 239 w 386"/>
                  <a:gd name="T31" fmla="*/ 469 h 498"/>
                  <a:gd name="T32" fmla="*/ 199 w 386"/>
                  <a:gd name="T33" fmla="*/ 491 h 498"/>
                  <a:gd name="T34" fmla="*/ 135 w 386"/>
                  <a:gd name="T35" fmla="*/ 497 h 498"/>
                  <a:gd name="T36" fmla="*/ 52 w 386"/>
                  <a:gd name="T37" fmla="*/ 462 h 498"/>
                  <a:gd name="T38" fmla="*/ 15 w 386"/>
                  <a:gd name="T39" fmla="*/ 389 h 498"/>
                  <a:gd name="T40" fmla="*/ 0 w 386"/>
                  <a:gd name="T41" fmla="*/ 315 h 498"/>
                  <a:gd name="T42" fmla="*/ 0 w 386"/>
                  <a:gd name="T43" fmla="*/ 209 h 49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86"/>
                  <a:gd name="T67" fmla="*/ 0 h 498"/>
                  <a:gd name="T68" fmla="*/ 386 w 386"/>
                  <a:gd name="T69" fmla="*/ 498 h 49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86" h="498">
                    <a:moveTo>
                      <a:pt x="0" y="209"/>
                    </a:moveTo>
                    <a:lnTo>
                      <a:pt x="28" y="107"/>
                    </a:lnTo>
                    <a:lnTo>
                      <a:pt x="64" y="55"/>
                    </a:lnTo>
                    <a:lnTo>
                      <a:pt x="110" y="18"/>
                    </a:lnTo>
                    <a:lnTo>
                      <a:pt x="157" y="0"/>
                    </a:lnTo>
                    <a:lnTo>
                      <a:pt x="217" y="5"/>
                    </a:lnTo>
                    <a:lnTo>
                      <a:pt x="257" y="46"/>
                    </a:lnTo>
                    <a:lnTo>
                      <a:pt x="294" y="120"/>
                    </a:lnTo>
                    <a:lnTo>
                      <a:pt x="309" y="218"/>
                    </a:lnTo>
                    <a:lnTo>
                      <a:pt x="309" y="330"/>
                    </a:lnTo>
                    <a:lnTo>
                      <a:pt x="383" y="407"/>
                    </a:lnTo>
                    <a:lnTo>
                      <a:pt x="385" y="441"/>
                    </a:lnTo>
                    <a:lnTo>
                      <a:pt x="374" y="444"/>
                    </a:lnTo>
                    <a:lnTo>
                      <a:pt x="303" y="376"/>
                    </a:lnTo>
                    <a:lnTo>
                      <a:pt x="282" y="426"/>
                    </a:lnTo>
                    <a:lnTo>
                      <a:pt x="239" y="469"/>
                    </a:lnTo>
                    <a:lnTo>
                      <a:pt x="199" y="491"/>
                    </a:lnTo>
                    <a:lnTo>
                      <a:pt x="135" y="497"/>
                    </a:lnTo>
                    <a:lnTo>
                      <a:pt x="52" y="462"/>
                    </a:lnTo>
                    <a:lnTo>
                      <a:pt x="15" y="389"/>
                    </a:lnTo>
                    <a:lnTo>
                      <a:pt x="0" y="315"/>
                    </a:lnTo>
                    <a:lnTo>
                      <a:pt x="0" y="209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22" name="Freeform 7"/>
              <p:cNvSpPr>
                <a:spLocks/>
              </p:cNvSpPr>
              <p:nvPr/>
            </p:nvSpPr>
            <p:spPr bwMode="auto">
              <a:xfrm>
                <a:off x="1805" y="2212"/>
                <a:ext cx="345" cy="802"/>
              </a:xfrm>
              <a:custGeom>
                <a:avLst/>
                <a:gdLst>
                  <a:gd name="T0" fmla="*/ 50 w 345"/>
                  <a:gd name="T1" fmla="*/ 52 h 802"/>
                  <a:gd name="T2" fmla="*/ 92 w 345"/>
                  <a:gd name="T3" fmla="*/ 19 h 802"/>
                  <a:gd name="T4" fmla="*/ 141 w 345"/>
                  <a:gd name="T5" fmla="*/ 6 h 802"/>
                  <a:gd name="T6" fmla="*/ 188 w 345"/>
                  <a:gd name="T7" fmla="*/ 0 h 802"/>
                  <a:gd name="T8" fmla="*/ 249 w 345"/>
                  <a:gd name="T9" fmla="*/ 9 h 802"/>
                  <a:gd name="T10" fmla="*/ 316 w 345"/>
                  <a:gd name="T11" fmla="*/ 52 h 802"/>
                  <a:gd name="T12" fmla="*/ 344 w 345"/>
                  <a:gd name="T13" fmla="*/ 129 h 802"/>
                  <a:gd name="T14" fmla="*/ 344 w 345"/>
                  <a:gd name="T15" fmla="*/ 246 h 802"/>
                  <a:gd name="T16" fmla="*/ 341 w 345"/>
                  <a:gd name="T17" fmla="*/ 357 h 802"/>
                  <a:gd name="T18" fmla="*/ 307 w 345"/>
                  <a:gd name="T19" fmla="*/ 527 h 802"/>
                  <a:gd name="T20" fmla="*/ 279 w 345"/>
                  <a:gd name="T21" fmla="*/ 665 h 802"/>
                  <a:gd name="T22" fmla="*/ 249 w 345"/>
                  <a:gd name="T23" fmla="*/ 754 h 802"/>
                  <a:gd name="T24" fmla="*/ 185 w 345"/>
                  <a:gd name="T25" fmla="*/ 801 h 802"/>
                  <a:gd name="T26" fmla="*/ 92 w 345"/>
                  <a:gd name="T27" fmla="*/ 791 h 802"/>
                  <a:gd name="T28" fmla="*/ 46 w 345"/>
                  <a:gd name="T29" fmla="*/ 721 h 802"/>
                  <a:gd name="T30" fmla="*/ 19 w 345"/>
                  <a:gd name="T31" fmla="*/ 616 h 802"/>
                  <a:gd name="T32" fmla="*/ 3 w 345"/>
                  <a:gd name="T33" fmla="*/ 498 h 802"/>
                  <a:gd name="T34" fmla="*/ 0 w 345"/>
                  <a:gd name="T35" fmla="*/ 323 h 802"/>
                  <a:gd name="T36" fmla="*/ 12 w 345"/>
                  <a:gd name="T37" fmla="*/ 200 h 802"/>
                  <a:gd name="T38" fmla="*/ 31 w 345"/>
                  <a:gd name="T39" fmla="*/ 90 h 802"/>
                  <a:gd name="T40" fmla="*/ 50 w 345"/>
                  <a:gd name="T41" fmla="*/ 52 h 80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45"/>
                  <a:gd name="T64" fmla="*/ 0 h 802"/>
                  <a:gd name="T65" fmla="*/ 345 w 345"/>
                  <a:gd name="T66" fmla="*/ 802 h 80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45" h="802">
                    <a:moveTo>
                      <a:pt x="50" y="52"/>
                    </a:moveTo>
                    <a:lnTo>
                      <a:pt x="92" y="19"/>
                    </a:lnTo>
                    <a:lnTo>
                      <a:pt x="141" y="6"/>
                    </a:lnTo>
                    <a:lnTo>
                      <a:pt x="188" y="0"/>
                    </a:lnTo>
                    <a:lnTo>
                      <a:pt x="249" y="9"/>
                    </a:lnTo>
                    <a:lnTo>
                      <a:pt x="316" y="52"/>
                    </a:lnTo>
                    <a:lnTo>
                      <a:pt x="344" y="129"/>
                    </a:lnTo>
                    <a:lnTo>
                      <a:pt x="344" y="246"/>
                    </a:lnTo>
                    <a:lnTo>
                      <a:pt x="341" y="357"/>
                    </a:lnTo>
                    <a:lnTo>
                      <a:pt x="307" y="527"/>
                    </a:lnTo>
                    <a:lnTo>
                      <a:pt x="279" y="665"/>
                    </a:lnTo>
                    <a:lnTo>
                      <a:pt x="249" y="754"/>
                    </a:lnTo>
                    <a:lnTo>
                      <a:pt x="185" y="801"/>
                    </a:lnTo>
                    <a:lnTo>
                      <a:pt x="92" y="791"/>
                    </a:lnTo>
                    <a:lnTo>
                      <a:pt x="46" y="721"/>
                    </a:lnTo>
                    <a:lnTo>
                      <a:pt x="19" y="616"/>
                    </a:lnTo>
                    <a:lnTo>
                      <a:pt x="3" y="498"/>
                    </a:lnTo>
                    <a:lnTo>
                      <a:pt x="0" y="323"/>
                    </a:lnTo>
                    <a:lnTo>
                      <a:pt x="12" y="200"/>
                    </a:lnTo>
                    <a:lnTo>
                      <a:pt x="31" y="90"/>
                    </a:lnTo>
                    <a:lnTo>
                      <a:pt x="50" y="52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23" name="Freeform 8"/>
              <p:cNvSpPr>
                <a:spLocks/>
              </p:cNvSpPr>
              <p:nvPr/>
            </p:nvSpPr>
            <p:spPr bwMode="auto">
              <a:xfrm>
                <a:off x="1667" y="2211"/>
                <a:ext cx="203" cy="987"/>
              </a:xfrm>
              <a:custGeom>
                <a:avLst/>
                <a:gdLst>
                  <a:gd name="T0" fmla="*/ 139 w 203"/>
                  <a:gd name="T1" fmla="*/ 7 h 987"/>
                  <a:gd name="T2" fmla="*/ 188 w 203"/>
                  <a:gd name="T3" fmla="*/ 0 h 987"/>
                  <a:gd name="T4" fmla="*/ 202 w 203"/>
                  <a:gd name="T5" fmla="*/ 44 h 987"/>
                  <a:gd name="T6" fmla="*/ 178 w 203"/>
                  <a:gd name="T7" fmla="*/ 100 h 987"/>
                  <a:gd name="T8" fmla="*/ 141 w 203"/>
                  <a:gd name="T9" fmla="*/ 130 h 987"/>
                  <a:gd name="T10" fmla="*/ 110 w 203"/>
                  <a:gd name="T11" fmla="*/ 203 h 987"/>
                  <a:gd name="T12" fmla="*/ 74 w 203"/>
                  <a:gd name="T13" fmla="*/ 303 h 987"/>
                  <a:gd name="T14" fmla="*/ 59 w 203"/>
                  <a:gd name="T15" fmla="*/ 395 h 987"/>
                  <a:gd name="T16" fmla="*/ 50 w 203"/>
                  <a:gd name="T17" fmla="*/ 551 h 987"/>
                  <a:gd name="T18" fmla="*/ 59 w 203"/>
                  <a:gd name="T19" fmla="*/ 699 h 987"/>
                  <a:gd name="T20" fmla="*/ 77 w 203"/>
                  <a:gd name="T21" fmla="*/ 767 h 987"/>
                  <a:gd name="T22" fmla="*/ 64 w 203"/>
                  <a:gd name="T23" fmla="*/ 841 h 987"/>
                  <a:gd name="T24" fmla="*/ 50 w 203"/>
                  <a:gd name="T25" fmla="*/ 896 h 987"/>
                  <a:gd name="T26" fmla="*/ 55 w 203"/>
                  <a:gd name="T27" fmla="*/ 986 h 987"/>
                  <a:gd name="T28" fmla="*/ 31 w 203"/>
                  <a:gd name="T29" fmla="*/ 979 h 987"/>
                  <a:gd name="T30" fmla="*/ 10 w 203"/>
                  <a:gd name="T31" fmla="*/ 905 h 987"/>
                  <a:gd name="T32" fmla="*/ 0 w 203"/>
                  <a:gd name="T33" fmla="*/ 841 h 987"/>
                  <a:gd name="T34" fmla="*/ 28 w 203"/>
                  <a:gd name="T35" fmla="*/ 754 h 987"/>
                  <a:gd name="T36" fmla="*/ 19 w 203"/>
                  <a:gd name="T37" fmla="*/ 674 h 987"/>
                  <a:gd name="T38" fmla="*/ 10 w 203"/>
                  <a:gd name="T39" fmla="*/ 545 h 987"/>
                  <a:gd name="T40" fmla="*/ 10 w 203"/>
                  <a:gd name="T41" fmla="*/ 388 h 987"/>
                  <a:gd name="T42" fmla="*/ 28 w 203"/>
                  <a:gd name="T43" fmla="*/ 223 h 987"/>
                  <a:gd name="T44" fmla="*/ 59 w 203"/>
                  <a:gd name="T45" fmla="*/ 100 h 987"/>
                  <a:gd name="T46" fmla="*/ 92 w 203"/>
                  <a:gd name="T47" fmla="*/ 35 h 987"/>
                  <a:gd name="T48" fmla="*/ 139 w 203"/>
                  <a:gd name="T49" fmla="*/ 7 h 98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03"/>
                  <a:gd name="T76" fmla="*/ 0 h 987"/>
                  <a:gd name="T77" fmla="*/ 203 w 203"/>
                  <a:gd name="T78" fmla="*/ 987 h 98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03" h="987">
                    <a:moveTo>
                      <a:pt x="139" y="7"/>
                    </a:moveTo>
                    <a:lnTo>
                      <a:pt x="188" y="0"/>
                    </a:lnTo>
                    <a:lnTo>
                      <a:pt x="202" y="44"/>
                    </a:lnTo>
                    <a:lnTo>
                      <a:pt x="178" y="100"/>
                    </a:lnTo>
                    <a:lnTo>
                      <a:pt x="141" y="130"/>
                    </a:lnTo>
                    <a:lnTo>
                      <a:pt x="110" y="203"/>
                    </a:lnTo>
                    <a:lnTo>
                      <a:pt x="74" y="303"/>
                    </a:lnTo>
                    <a:lnTo>
                      <a:pt x="59" y="395"/>
                    </a:lnTo>
                    <a:lnTo>
                      <a:pt x="50" y="551"/>
                    </a:lnTo>
                    <a:lnTo>
                      <a:pt x="59" y="699"/>
                    </a:lnTo>
                    <a:lnTo>
                      <a:pt x="77" y="767"/>
                    </a:lnTo>
                    <a:lnTo>
                      <a:pt x="64" y="841"/>
                    </a:lnTo>
                    <a:lnTo>
                      <a:pt x="50" y="896"/>
                    </a:lnTo>
                    <a:lnTo>
                      <a:pt x="55" y="986"/>
                    </a:lnTo>
                    <a:lnTo>
                      <a:pt x="31" y="979"/>
                    </a:lnTo>
                    <a:lnTo>
                      <a:pt x="10" y="905"/>
                    </a:lnTo>
                    <a:lnTo>
                      <a:pt x="0" y="841"/>
                    </a:lnTo>
                    <a:lnTo>
                      <a:pt x="28" y="754"/>
                    </a:lnTo>
                    <a:lnTo>
                      <a:pt x="19" y="674"/>
                    </a:lnTo>
                    <a:lnTo>
                      <a:pt x="10" y="545"/>
                    </a:lnTo>
                    <a:lnTo>
                      <a:pt x="10" y="388"/>
                    </a:lnTo>
                    <a:lnTo>
                      <a:pt x="28" y="223"/>
                    </a:lnTo>
                    <a:lnTo>
                      <a:pt x="59" y="100"/>
                    </a:lnTo>
                    <a:lnTo>
                      <a:pt x="92" y="35"/>
                    </a:lnTo>
                    <a:lnTo>
                      <a:pt x="139" y="7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24" name="Freeform 9"/>
              <p:cNvSpPr>
                <a:spLocks/>
              </p:cNvSpPr>
              <p:nvPr/>
            </p:nvSpPr>
            <p:spPr bwMode="auto">
              <a:xfrm>
                <a:off x="2109" y="2237"/>
                <a:ext cx="130" cy="937"/>
              </a:xfrm>
              <a:custGeom>
                <a:avLst/>
                <a:gdLst>
                  <a:gd name="T0" fmla="*/ 2 w 130"/>
                  <a:gd name="T1" fmla="*/ 3 h 937"/>
                  <a:gd name="T2" fmla="*/ 55 w 130"/>
                  <a:gd name="T3" fmla="*/ 0 h 937"/>
                  <a:gd name="T4" fmla="*/ 91 w 130"/>
                  <a:gd name="T5" fmla="*/ 74 h 937"/>
                  <a:gd name="T6" fmla="*/ 129 w 130"/>
                  <a:gd name="T7" fmla="*/ 277 h 937"/>
                  <a:gd name="T8" fmla="*/ 129 w 130"/>
                  <a:gd name="T9" fmla="*/ 511 h 937"/>
                  <a:gd name="T10" fmla="*/ 111 w 130"/>
                  <a:gd name="T11" fmla="*/ 711 h 937"/>
                  <a:gd name="T12" fmla="*/ 129 w 130"/>
                  <a:gd name="T13" fmla="*/ 779 h 937"/>
                  <a:gd name="T14" fmla="*/ 129 w 130"/>
                  <a:gd name="T15" fmla="*/ 871 h 937"/>
                  <a:gd name="T16" fmla="*/ 111 w 130"/>
                  <a:gd name="T17" fmla="*/ 936 h 937"/>
                  <a:gd name="T18" fmla="*/ 86 w 130"/>
                  <a:gd name="T19" fmla="*/ 878 h 937"/>
                  <a:gd name="T20" fmla="*/ 73 w 130"/>
                  <a:gd name="T21" fmla="*/ 788 h 937"/>
                  <a:gd name="T22" fmla="*/ 46 w 130"/>
                  <a:gd name="T23" fmla="*/ 720 h 937"/>
                  <a:gd name="T24" fmla="*/ 77 w 130"/>
                  <a:gd name="T25" fmla="*/ 659 h 937"/>
                  <a:gd name="T26" fmla="*/ 95 w 130"/>
                  <a:gd name="T27" fmla="*/ 511 h 937"/>
                  <a:gd name="T28" fmla="*/ 95 w 130"/>
                  <a:gd name="T29" fmla="*/ 372 h 937"/>
                  <a:gd name="T30" fmla="*/ 77 w 130"/>
                  <a:gd name="T31" fmla="*/ 234 h 937"/>
                  <a:gd name="T32" fmla="*/ 40 w 130"/>
                  <a:gd name="T33" fmla="*/ 132 h 937"/>
                  <a:gd name="T34" fmla="*/ 0 w 130"/>
                  <a:gd name="T35" fmla="*/ 83 h 937"/>
                  <a:gd name="T36" fmla="*/ 2 w 130"/>
                  <a:gd name="T37" fmla="*/ 3 h 93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30"/>
                  <a:gd name="T58" fmla="*/ 0 h 937"/>
                  <a:gd name="T59" fmla="*/ 130 w 130"/>
                  <a:gd name="T60" fmla="*/ 937 h 93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30" h="937">
                    <a:moveTo>
                      <a:pt x="2" y="3"/>
                    </a:moveTo>
                    <a:lnTo>
                      <a:pt x="55" y="0"/>
                    </a:lnTo>
                    <a:lnTo>
                      <a:pt x="91" y="74"/>
                    </a:lnTo>
                    <a:lnTo>
                      <a:pt x="129" y="277"/>
                    </a:lnTo>
                    <a:lnTo>
                      <a:pt x="129" y="511"/>
                    </a:lnTo>
                    <a:lnTo>
                      <a:pt x="111" y="711"/>
                    </a:lnTo>
                    <a:lnTo>
                      <a:pt x="129" y="779"/>
                    </a:lnTo>
                    <a:lnTo>
                      <a:pt x="129" y="871"/>
                    </a:lnTo>
                    <a:lnTo>
                      <a:pt x="111" y="936"/>
                    </a:lnTo>
                    <a:lnTo>
                      <a:pt x="86" y="878"/>
                    </a:lnTo>
                    <a:lnTo>
                      <a:pt x="73" y="788"/>
                    </a:lnTo>
                    <a:lnTo>
                      <a:pt x="46" y="720"/>
                    </a:lnTo>
                    <a:lnTo>
                      <a:pt x="77" y="659"/>
                    </a:lnTo>
                    <a:lnTo>
                      <a:pt x="95" y="511"/>
                    </a:lnTo>
                    <a:lnTo>
                      <a:pt x="95" y="372"/>
                    </a:lnTo>
                    <a:lnTo>
                      <a:pt x="77" y="234"/>
                    </a:lnTo>
                    <a:lnTo>
                      <a:pt x="40" y="132"/>
                    </a:lnTo>
                    <a:lnTo>
                      <a:pt x="0" y="83"/>
                    </a:lnTo>
                    <a:lnTo>
                      <a:pt x="2" y="3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25" name="Freeform 10"/>
              <p:cNvSpPr>
                <a:spLocks/>
              </p:cNvSpPr>
              <p:nvPr/>
            </p:nvSpPr>
            <p:spPr bwMode="auto">
              <a:xfrm>
                <a:off x="1805" y="2853"/>
                <a:ext cx="291" cy="1123"/>
              </a:xfrm>
              <a:custGeom>
                <a:avLst/>
                <a:gdLst>
                  <a:gd name="T0" fmla="*/ 29 w 291"/>
                  <a:gd name="T1" fmla="*/ 0 h 1123"/>
                  <a:gd name="T2" fmla="*/ 62 w 291"/>
                  <a:gd name="T3" fmla="*/ 47 h 1123"/>
                  <a:gd name="T4" fmla="*/ 76 w 291"/>
                  <a:gd name="T5" fmla="*/ 94 h 1123"/>
                  <a:gd name="T6" fmla="*/ 90 w 291"/>
                  <a:gd name="T7" fmla="*/ 257 h 1123"/>
                  <a:gd name="T8" fmla="*/ 96 w 291"/>
                  <a:gd name="T9" fmla="*/ 366 h 1123"/>
                  <a:gd name="T10" fmla="*/ 96 w 291"/>
                  <a:gd name="T11" fmla="*/ 553 h 1123"/>
                  <a:gd name="T12" fmla="*/ 94 w 291"/>
                  <a:gd name="T13" fmla="*/ 729 h 1123"/>
                  <a:gd name="T14" fmla="*/ 80 w 291"/>
                  <a:gd name="T15" fmla="*/ 869 h 1123"/>
                  <a:gd name="T16" fmla="*/ 70 w 291"/>
                  <a:gd name="T17" fmla="*/ 912 h 1123"/>
                  <a:gd name="T18" fmla="*/ 140 w 291"/>
                  <a:gd name="T19" fmla="*/ 935 h 1123"/>
                  <a:gd name="T20" fmla="*/ 200 w 291"/>
                  <a:gd name="T21" fmla="*/ 963 h 1123"/>
                  <a:gd name="T22" fmla="*/ 281 w 291"/>
                  <a:gd name="T23" fmla="*/ 1021 h 1123"/>
                  <a:gd name="T24" fmla="*/ 290 w 291"/>
                  <a:gd name="T25" fmla="*/ 1044 h 1123"/>
                  <a:gd name="T26" fmla="*/ 283 w 291"/>
                  <a:gd name="T27" fmla="*/ 1087 h 1123"/>
                  <a:gd name="T28" fmla="*/ 243 w 291"/>
                  <a:gd name="T29" fmla="*/ 1122 h 1123"/>
                  <a:gd name="T30" fmla="*/ 228 w 291"/>
                  <a:gd name="T31" fmla="*/ 1103 h 1123"/>
                  <a:gd name="T32" fmla="*/ 214 w 291"/>
                  <a:gd name="T33" fmla="*/ 1056 h 1123"/>
                  <a:gd name="T34" fmla="*/ 176 w 291"/>
                  <a:gd name="T35" fmla="*/ 1017 h 1123"/>
                  <a:gd name="T36" fmla="*/ 110 w 291"/>
                  <a:gd name="T37" fmla="*/ 974 h 1123"/>
                  <a:gd name="T38" fmla="*/ 67 w 291"/>
                  <a:gd name="T39" fmla="*/ 963 h 1123"/>
                  <a:gd name="T40" fmla="*/ 16 w 291"/>
                  <a:gd name="T41" fmla="*/ 963 h 1123"/>
                  <a:gd name="T42" fmla="*/ 16 w 291"/>
                  <a:gd name="T43" fmla="*/ 927 h 1123"/>
                  <a:gd name="T44" fmla="*/ 41 w 291"/>
                  <a:gd name="T45" fmla="*/ 888 h 1123"/>
                  <a:gd name="T46" fmla="*/ 62 w 291"/>
                  <a:gd name="T47" fmla="*/ 763 h 1123"/>
                  <a:gd name="T48" fmla="*/ 70 w 291"/>
                  <a:gd name="T49" fmla="*/ 631 h 1123"/>
                  <a:gd name="T50" fmla="*/ 67 w 291"/>
                  <a:gd name="T51" fmla="*/ 515 h 1123"/>
                  <a:gd name="T52" fmla="*/ 62 w 291"/>
                  <a:gd name="T53" fmla="*/ 366 h 1123"/>
                  <a:gd name="T54" fmla="*/ 49 w 291"/>
                  <a:gd name="T55" fmla="*/ 238 h 1123"/>
                  <a:gd name="T56" fmla="*/ 21 w 291"/>
                  <a:gd name="T57" fmla="*/ 144 h 1123"/>
                  <a:gd name="T58" fmla="*/ 0 w 291"/>
                  <a:gd name="T59" fmla="*/ 59 h 1123"/>
                  <a:gd name="T60" fmla="*/ 7 w 291"/>
                  <a:gd name="T61" fmla="*/ 28 h 1123"/>
                  <a:gd name="T62" fmla="*/ 29 w 291"/>
                  <a:gd name="T63" fmla="*/ 0 h 112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91"/>
                  <a:gd name="T97" fmla="*/ 0 h 1123"/>
                  <a:gd name="T98" fmla="*/ 291 w 291"/>
                  <a:gd name="T99" fmla="*/ 1123 h 112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91" h="1123">
                    <a:moveTo>
                      <a:pt x="29" y="0"/>
                    </a:moveTo>
                    <a:lnTo>
                      <a:pt x="62" y="47"/>
                    </a:lnTo>
                    <a:lnTo>
                      <a:pt x="76" y="94"/>
                    </a:lnTo>
                    <a:lnTo>
                      <a:pt x="90" y="257"/>
                    </a:lnTo>
                    <a:lnTo>
                      <a:pt x="96" y="366"/>
                    </a:lnTo>
                    <a:lnTo>
                      <a:pt x="96" y="553"/>
                    </a:lnTo>
                    <a:lnTo>
                      <a:pt x="94" y="729"/>
                    </a:lnTo>
                    <a:lnTo>
                      <a:pt x="80" y="869"/>
                    </a:lnTo>
                    <a:lnTo>
                      <a:pt x="70" y="912"/>
                    </a:lnTo>
                    <a:lnTo>
                      <a:pt x="140" y="935"/>
                    </a:lnTo>
                    <a:lnTo>
                      <a:pt x="200" y="963"/>
                    </a:lnTo>
                    <a:lnTo>
                      <a:pt x="281" y="1021"/>
                    </a:lnTo>
                    <a:lnTo>
                      <a:pt x="290" y="1044"/>
                    </a:lnTo>
                    <a:lnTo>
                      <a:pt x="283" y="1087"/>
                    </a:lnTo>
                    <a:lnTo>
                      <a:pt x="243" y="1122"/>
                    </a:lnTo>
                    <a:lnTo>
                      <a:pt x="228" y="1103"/>
                    </a:lnTo>
                    <a:lnTo>
                      <a:pt x="214" y="1056"/>
                    </a:lnTo>
                    <a:lnTo>
                      <a:pt x="176" y="1017"/>
                    </a:lnTo>
                    <a:lnTo>
                      <a:pt x="110" y="974"/>
                    </a:lnTo>
                    <a:lnTo>
                      <a:pt x="67" y="963"/>
                    </a:lnTo>
                    <a:lnTo>
                      <a:pt x="16" y="963"/>
                    </a:lnTo>
                    <a:lnTo>
                      <a:pt x="16" y="927"/>
                    </a:lnTo>
                    <a:lnTo>
                      <a:pt x="41" y="888"/>
                    </a:lnTo>
                    <a:lnTo>
                      <a:pt x="62" y="763"/>
                    </a:lnTo>
                    <a:lnTo>
                      <a:pt x="70" y="631"/>
                    </a:lnTo>
                    <a:lnTo>
                      <a:pt x="67" y="515"/>
                    </a:lnTo>
                    <a:lnTo>
                      <a:pt x="62" y="366"/>
                    </a:lnTo>
                    <a:lnTo>
                      <a:pt x="49" y="238"/>
                    </a:lnTo>
                    <a:lnTo>
                      <a:pt x="21" y="144"/>
                    </a:lnTo>
                    <a:lnTo>
                      <a:pt x="0" y="59"/>
                    </a:lnTo>
                    <a:lnTo>
                      <a:pt x="7" y="28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26" name="Freeform 11"/>
              <p:cNvSpPr>
                <a:spLocks/>
              </p:cNvSpPr>
              <p:nvPr/>
            </p:nvSpPr>
            <p:spPr bwMode="auto">
              <a:xfrm>
                <a:off x="1998" y="2854"/>
                <a:ext cx="268" cy="1013"/>
              </a:xfrm>
              <a:custGeom>
                <a:avLst/>
                <a:gdLst>
                  <a:gd name="T0" fmla="*/ 0 w 268"/>
                  <a:gd name="T1" fmla="*/ 80 h 1013"/>
                  <a:gd name="T2" fmla="*/ 0 w 268"/>
                  <a:gd name="T3" fmla="*/ 16 h 1013"/>
                  <a:gd name="T4" fmla="*/ 27 w 268"/>
                  <a:gd name="T5" fmla="*/ 0 h 1013"/>
                  <a:gd name="T6" fmla="*/ 70 w 268"/>
                  <a:gd name="T7" fmla="*/ 0 h 1013"/>
                  <a:gd name="T8" fmla="*/ 101 w 268"/>
                  <a:gd name="T9" fmla="*/ 38 h 1013"/>
                  <a:gd name="T10" fmla="*/ 107 w 268"/>
                  <a:gd name="T11" fmla="*/ 71 h 1013"/>
                  <a:gd name="T12" fmla="*/ 101 w 268"/>
                  <a:gd name="T13" fmla="*/ 145 h 1013"/>
                  <a:gd name="T14" fmla="*/ 80 w 268"/>
                  <a:gd name="T15" fmla="*/ 237 h 1013"/>
                  <a:gd name="T16" fmla="*/ 70 w 268"/>
                  <a:gd name="T17" fmla="*/ 379 h 1013"/>
                  <a:gd name="T18" fmla="*/ 64 w 268"/>
                  <a:gd name="T19" fmla="*/ 471 h 1013"/>
                  <a:gd name="T20" fmla="*/ 64 w 268"/>
                  <a:gd name="T21" fmla="*/ 486 h 1013"/>
                  <a:gd name="T22" fmla="*/ 74 w 268"/>
                  <a:gd name="T23" fmla="*/ 616 h 1013"/>
                  <a:gd name="T24" fmla="*/ 89 w 268"/>
                  <a:gd name="T25" fmla="*/ 689 h 1013"/>
                  <a:gd name="T26" fmla="*/ 101 w 268"/>
                  <a:gd name="T27" fmla="*/ 748 h 1013"/>
                  <a:gd name="T28" fmla="*/ 98 w 268"/>
                  <a:gd name="T29" fmla="*/ 772 h 1013"/>
                  <a:gd name="T30" fmla="*/ 138 w 268"/>
                  <a:gd name="T31" fmla="*/ 840 h 1013"/>
                  <a:gd name="T32" fmla="*/ 181 w 268"/>
                  <a:gd name="T33" fmla="*/ 883 h 1013"/>
                  <a:gd name="T34" fmla="*/ 227 w 268"/>
                  <a:gd name="T35" fmla="*/ 923 h 1013"/>
                  <a:gd name="T36" fmla="*/ 267 w 268"/>
                  <a:gd name="T37" fmla="*/ 942 h 1013"/>
                  <a:gd name="T38" fmla="*/ 267 w 268"/>
                  <a:gd name="T39" fmla="*/ 975 h 1013"/>
                  <a:gd name="T40" fmla="*/ 245 w 268"/>
                  <a:gd name="T41" fmla="*/ 1003 h 1013"/>
                  <a:gd name="T42" fmla="*/ 193 w 268"/>
                  <a:gd name="T43" fmla="*/ 1012 h 1013"/>
                  <a:gd name="T44" fmla="*/ 156 w 268"/>
                  <a:gd name="T45" fmla="*/ 994 h 1013"/>
                  <a:gd name="T46" fmla="*/ 156 w 268"/>
                  <a:gd name="T47" fmla="*/ 969 h 1013"/>
                  <a:gd name="T48" fmla="*/ 125 w 268"/>
                  <a:gd name="T49" fmla="*/ 883 h 1013"/>
                  <a:gd name="T50" fmla="*/ 74 w 268"/>
                  <a:gd name="T51" fmla="*/ 837 h 1013"/>
                  <a:gd name="T52" fmla="*/ 36 w 268"/>
                  <a:gd name="T53" fmla="*/ 791 h 1013"/>
                  <a:gd name="T54" fmla="*/ 9 w 268"/>
                  <a:gd name="T55" fmla="*/ 766 h 1013"/>
                  <a:gd name="T56" fmla="*/ 18 w 268"/>
                  <a:gd name="T57" fmla="*/ 735 h 1013"/>
                  <a:gd name="T58" fmla="*/ 34 w 268"/>
                  <a:gd name="T59" fmla="*/ 652 h 1013"/>
                  <a:gd name="T60" fmla="*/ 34 w 268"/>
                  <a:gd name="T61" fmla="*/ 496 h 1013"/>
                  <a:gd name="T62" fmla="*/ 27 w 268"/>
                  <a:gd name="T63" fmla="*/ 384 h 1013"/>
                  <a:gd name="T64" fmla="*/ 27 w 268"/>
                  <a:gd name="T65" fmla="*/ 274 h 1013"/>
                  <a:gd name="T66" fmla="*/ 25 w 268"/>
                  <a:gd name="T67" fmla="*/ 154 h 1013"/>
                  <a:gd name="T68" fmla="*/ 0 w 268"/>
                  <a:gd name="T69" fmla="*/ 80 h 101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68"/>
                  <a:gd name="T106" fmla="*/ 0 h 1013"/>
                  <a:gd name="T107" fmla="*/ 268 w 268"/>
                  <a:gd name="T108" fmla="*/ 1013 h 101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68" h="1013">
                    <a:moveTo>
                      <a:pt x="0" y="80"/>
                    </a:moveTo>
                    <a:lnTo>
                      <a:pt x="0" y="16"/>
                    </a:lnTo>
                    <a:lnTo>
                      <a:pt x="27" y="0"/>
                    </a:lnTo>
                    <a:lnTo>
                      <a:pt x="70" y="0"/>
                    </a:lnTo>
                    <a:lnTo>
                      <a:pt x="101" y="38"/>
                    </a:lnTo>
                    <a:lnTo>
                      <a:pt x="107" y="71"/>
                    </a:lnTo>
                    <a:lnTo>
                      <a:pt x="101" y="145"/>
                    </a:lnTo>
                    <a:lnTo>
                      <a:pt x="80" y="237"/>
                    </a:lnTo>
                    <a:lnTo>
                      <a:pt x="70" y="379"/>
                    </a:lnTo>
                    <a:lnTo>
                      <a:pt x="64" y="471"/>
                    </a:lnTo>
                    <a:lnTo>
                      <a:pt x="64" y="486"/>
                    </a:lnTo>
                    <a:lnTo>
                      <a:pt x="74" y="616"/>
                    </a:lnTo>
                    <a:lnTo>
                      <a:pt x="89" y="689"/>
                    </a:lnTo>
                    <a:lnTo>
                      <a:pt x="101" y="748"/>
                    </a:lnTo>
                    <a:lnTo>
                      <a:pt x="98" y="772"/>
                    </a:lnTo>
                    <a:lnTo>
                      <a:pt x="138" y="840"/>
                    </a:lnTo>
                    <a:lnTo>
                      <a:pt x="181" y="883"/>
                    </a:lnTo>
                    <a:lnTo>
                      <a:pt x="227" y="923"/>
                    </a:lnTo>
                    <a:lnTo>
                      <a:pt x="267" y="942"/>
                    </a:lnTo>
                    <a:lnTo>
                      <a:pt x="267" y="975"/>
                    </a:lnTo>
                    <a:lnTo>
                      <a:pt x="245" y="1003"/>
                    </a:lnTo>
                    <a:lnTo>
                      <a:pt x="193" y="1012"/>
                    </a:lnTo>
                    <a:lnTo>
                      <a:pt x="156" y="994"/>
                    </a:lnTo>
                    <a:lnTo>
                      <a:pt x="156" y="969"/>
                    </a:lnTo>
                    <a:lnTo>
                      <a:pt x="125" y="883"/>
                    </a:lnTo>
                    <a:lnTo>
                      <a:pt x="74" y="837"/>
                    </a:lnTo>
                    <a:lnTo>
                      <a:pt x="36" y="791"/>
                    </a:lnTo>
                    <a:lnTo>
                      <a:pt x="9" y="766"/>
                    </a:lnTo>
                    <a:lnTo>
                      <a:pt x="18" y="735"/>
                    </a:lnTo>
                    <a:lnTo>
                      <a:pt x="34" y="652"/>
                    </a:lnTo>
                    <a:lnTo>
                      <a:pt x="34" y="496"/>
                    </a:lnTo>
                    <a:lnTo>
                      <a:pt x="27" y="384"/>
                    </a:lnTo>
                    <a:lnTo>
                      <a:pt x="27" y="274"/>
                    </a:lnTo>
                    <a:lnTo>
                      <a:pt x="25" y="154"/>
                    </a:lnTo>
                    <a:lnTo>
                      <a:pt x="0" y="80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0920" name="AutoShape 12"/>
            <p:cNvSpPr>
              <a:spLocks noChangeArrowheads="1"/>
            </p:cNvSpPr>
            <p:nvPr/>
          </p:nvSpPr>
          <p:spPr bwMode="auto">
            <a:xfrm>
              <a:off x="1860" y="1716"/>
              <a:ext cx="280" cy="280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3309" name="Rectangle 13"/>
          <p:cNvSpPr>
            <a:spLocks noChangeArrowheads="1"/>
          </p:cNvSpPr>
          <p:nvPr/>
        </p:nvSpPr>
        <p:spPr bwMode="auto">
          <a:xfrm rot="1440000">
            <a:off x="4125913" y="4344988"/>
            <a:ext cx="2668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DomBold BT" charset="0"/>
              </a:rPr>
              <a:t>It sucks to be him.</a:t>
            </a:r>
          </a:p>
        </p:txBody>
      </p:sp>
      <p:sp>
        <p:nvSpPr>
          <p:cNvPr id="183310" name="Rectangle 14"/>
          <p:cNvSpPr>
            <a:spLocks noChangeArrowheads="1"/>
          </p:cNvSpPr>
          <p:nvPr/>
        </p:nvSpPr>
        <p:spPr bwMode="auto">
          <a:xfrm rot="-2340000">
            <a:off x="3690938" y="1433513"/>
            <a:ext cx="28209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DomBold BT" charset="0"/>
              </a:rPr>
              <a:t>I refuse to let this hook me!</a:t>
            </a:r>
          </a:p>
        </p:txBody>
      </p:sp>
      <p:sp>
        <p:nvSpPr>
          <p:cNvPr id="183311" name="Rectangle 15"/>
          <p:cNvSpPr>
            <a:spLocks noChangeArrowheads="1"/>
          </p:cNvSpPr>
          <p:nvPr/>
        </p:nvSpPr>
        <p:spPr bwMode="auto">
          <a:xfrm>
            <a:off x="698500" y="2987675"/>
            <a:ext cx="22875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DomBold BT" charset="0"/>
              </a:rPr>
              <a:t>This is all very interesting</a:t>
            </a:r>
          </a:p>
        </p:txBody>
      </p:sp>
      <p:sp>
        <p:nvSpPr>
          <p:cNvPr id="183312" name="Rectangle 16"/>
          <p:cNvSpPr>
            <a:spLocks noChangeArrowheads="1"/>
          </p:cNvSpPr>
          <p:nvPr/>
        </p:nvSpPr>
        <p:spPr bwMode="auto">
          <a:xfrm rot="1800000">
            <a:off x="989013" y="1957388"/>
            <a:ext cx="2667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en-US" sz="2400">
                <a:latin typeface="DomBold BT" charset="0"/>
              </a:rPr>
              <a:t>What can I do to defuse this?</a:t>
            </a:r>
            <a:endParaRPr lang="en-US" sz="2400" b="1">
              <a:latin typeface="DomBold BT" charset="0"/>
            </a:endParaRPr>
          </a:p>
        </p:txBody>
      </p:sp>
      <p:sp>
        <p:nvSpPr>
          <p:cNvPr id="183313" name="Rectangle 17"/>
          <p:cNvSpPr>
            <a:spLocks noChangeArrowheads="1"/>
          </p:cNvSpPr>
          <p:nvPr/>
        </p:nvSpPr>
        <p:spPr bwMode="auto">
          <a:xfrm>
            <a:off x="4203700" y="2971800"/>
            <a:ext cx="28971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DomBold BT" charset="0"/>
              </a:rPr>
              <a:t>Tomorrow it will look very different.</a:t>
            </a:r>
          </a:p>
        </p:txBody>
      </p:sp>
      <p:sp>
        <p:nvSpPr>
          <p:cNvPr id="183314" name="Rectangle 18"/>
          <p:cNvSpPr>
            <a:spLocks noChangeArrowheads="1"/>
          </p:cNvSpPr>
          <p:nvPr/>
        </p:nvSpPr>
        <p:spPr bwMode="auto">
          <a:xfrm rot="-2280000">
            <a:off x="496888" y="4273550"/>
            <a:ext cx="2849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DomBold BT" charset="0"/>
              </a:rPr>
              <a:t>I’d like to beat the …</a:t>
            </a: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6477000" y="2525713"/>
            <a:ext cx="2435225" cy="3798887"/>
            <a:chOff x="4016" y="1341"/>
            <a:chExt cx="1534" cy="2393"/>
          </a:xfrm>
        </p:grpSpPr>
        <p:sp>
          <p:nvSpPr>
            <p:cNvPr id="80910" name="Freeform 20"/>
            <p:cNvSpPr>
              <a:spLocks/>
            </p:cNvSpPr>
            <p:nvPr/>
          </p:nvSpPr>
          <p:spPr bwMode="auto">
            <a:xfrm>
              <a:off x="4558" y="1789"/>
              <a:ext cx="516" cy="489"/>
            </a:xfrm>
            <a:custGeom>
              <a:avLst/>
              <a:gdLst>
                <a:gd name="T0" fmla="*/ 153 w 516"/>
                <a:gd name="T1" fmla="*/ 284 h 489"/>
                <a:gd name="T2" fmla="*/ 0 w 516"/>
                <a:gd name="T3" fmla="*/ 180 h 489"/>
                <a:gd name="T4" fmla="*/ 26 w 516"/>
                <a:gd name="T5" fmla="*/ 157 h 489"/>
                <a:gd name="T6" fmla="*/ 145 w 516"/>
                <a:gd name="T7" fmla="*/ 228 h 489"/>
                <a:gd name="T8" fmla="*/ 189 w 516"/>
                <a:gd name="T9" fmla="*/ 157 h 489"/>
                <a:gd name="T10" fmla="*/ 243 w 516"/>
                <a:gd name="T11" fmla="*/ 92 h 489"/>
                <a:gd name="T12" fmla="*/ 309 w 516"/>
                <a:gd name="T13" fmla="*/ 50 h 489"/>
                <a:gd name="T14" fmla="*/ 370 w 516"/>
                <a:gd name="T15" fmla="*/ 11 h 489"/>
                <a:gd name="T16" fmla="*/ 417 w 516"/>
                <a:gd name="T17" fmla="*/ 0 h 489"/>
                <a:gd name="T18" fmla="*/ 456 w 516"/>
                <a:gd name="T19" fmla="*/ 4 h 489"/>
                <a:gd name="T20" fmla="*/ 489 w 516"/>
                <a:gd name="T21" fmla="*/ 23 h 489"/>
                <a:gd name="T22" fmla="*/ 515 w 516"/>
                <a:gd name="T23" fmla="*/ 98 h 489"/>
                <a:gd name="T24" fmla="*/ 511 w 516"/>
                <a:gd name="T25" fmla="*/ 209 h 489"/>
                <a:gd name="T26" fmla="*/ 467 w 516"/>
                <a:gd name="T27" fmla="*/ 293 h 489"/>
                <a:gd name="T28" fmla="*/ 395 w 516"/>
                <a:gd name="T29" fmla="*/ 390 h 489"/>
                <a:gd name="T30" fmla="*/ 320 w 516"/>
                <a:gd name="T31" fmla="*/ 462 h 489"/>
                <a:gd name="T32" fmla="*/ 276 w 516"/>
                <a:gd name="T33" fmla="*/ 488 h 489"/>
                <a:gd name="T34" fmla="*/ 217 w 516"/>
                <a:gd name="T35" fmla="*/ 488 h 489"/>
                <a:gd name="T36" fmla="*/ 167 w 516"/>
                <a:gd name="T37" fmla="*/ 468 h 489"/>
                <a:gd name="T38" fmla="*/ 145 w 516"/>
                <a:gd name="T39" fmla="*/ 420 h 489"/>
                <a:gd name="T40" fmla="*/ 131 w 516"/>
                <a:gd name="T41" fmla="*/ 355 h 489"/>
                <a:gd name="T42" fmla="*/ 134 w 516"/>
                <a:gd name="T43" fmla="*/ 306 h 489"/>
                <a:gd name="T44" fmla="*/ 153 w 516"/>
                <a:gd name="T45" fmla="*/ 284 h 48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6"/>
                <a:gd name="T70" fmla="*/ 0 h 489"/>
                <a:gd name="T71" fmla="*/ 516 w 516"/>
                <a:gd name="T72" fmla="*/ 489 h 48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6" h="489">
                  <a:moveTo>
                    <a:pt x="153" y="284"/>
                  </a:moveTo>
                  <a:lnTo>
                    <a:pt x="0" y="180"/>
                  </a:lnTo>
                  <a:lnTo>
                    <a:pt x="26" y="157"/>
                  </a:lnTo>
                  <a:lnTo>
                    <a:pt x="145" y="228"/>
                  </a:lnTo>
                  <a:lnTo>
                    <a:pt x="189" y="157"/>
                  </a:lnTo>
                  <a:lnTo>
                    <a:pt x="243" y="92"/>
                  </a:lnTo>
                  <a:lnTo>
                    <a:pt x="309" y="50"/>
                  </a:lnTo>
                  <a:lnTo>
                    <a:pt x="370" y="11"/>
                  </a:lnTo>
                  <a:lnTo>
                    <a:pt x="417" y="0"/>
                  </a:lnTo>
                  <a:lnTo>
                    <a:pt x="456" y="4"/>
                  </a:lnTo>
                  <a:lnTo>
                    <a:pt x="489" y="23"/>
                  </a:lnTo>
                  <a:lnTo>
                    <a:pt x="515" y="98"/>
                  </a:lnTo>
                  <a:lnTo>
                    <a:pt x="511" y="209"/>
                  </a:lnTo>
                  <a:lnTo>
                    <a:pt x="467" y="293"/>
                  </a:lnTo>
                  <a:lnTo>
                    <a:pt x="395" y="390"/>
                  </a:lnTo>
                  <a:lnTo>
                    <a:pt x="320" y="462"/>
                  </a:lnTo>
                  <a:lnTo>
                    <a:pt x="276" y="488"/>
                  </a:lnTo>
                  <a:lnTo>
                    <a:pt x="217" y="488"/>
                  </a:lnTo>
                  <a:lnTo>
                    <a:pt x="167" y="468"/>
                  </a:lnTo>
                  <a:lnTo>
                    <a:pt x="145" y="420"/>
                  </a:lnTo>
                  <a:lnTo>
                    <a:pt x="131" y="355"/>
                  </a:lnTo>
                  <a:lnTo>
                    <a:pt x="134" y="306"/>
                  </a:lnTo>
                  <a:lnTo>
                    <a:pt x="153" y="28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11" name="Freeform 21"/>
            <p:cNvSpPr>
              <a:spLocks/>
            </p:cNvSpPr>
            <p:nvPr/>
          </p:nvSpPr>
          <p:spPr bwMode="auto">
            <a:xfrm>
              <a:off x="5001" y="1436"/>
              <a:ext cx="163" cy="235"/>
            </a:xfrm>
            <a:custGeom>
              <a:avLst/>
              <a:gdLst>
                <a:gd name="T0" fmla="*/ 0 w 163"/>
                <a:gd name="T1" fmla="*/ 227 h 235"/>
                <a:gd name="T2" fmla="*/ 22 w 163"/>
                <a:gd name="T3" fmla="*/ 140 h 235"/>
                <a:gd name="T4" fmla="*/ 87 w 163"/>
                <a:gd name="T5" fmla="*/ 48 h 235"/>
                <a:gd name="T6" fmla="*/ 144 w 163"/>
                <a:gd name="T7" fmla="*/ 0 h 235"/>
                <a:gd name="T8" fmla="*/ 162 w 163"/>
                <a:gd name="T9" fmla="*/ 19 h 235"/>
                <a:gd name="T10" fmla="*/ 101 w 163"/>
                <a:gd name="T11" fmla="*/ 69 h 235"/>
                <a:gd name="T12" fmla="*/ 76 w 163"/>
                <a:gd name="T13" fmla="*/ 100 h 235"/>
                <a:gd name="T14" fmla="*/ 43 w 163"/>
                <a:gd name="T15" fmla="*/ 159 h 235"/>
                <a:gd name="T16" fmla="*/ 26 w 163"/>
                <a:gd name="T17" fmla="*/ 234 h 235"/>
                <a:gd name="T18" fmla="*/ 0 w 163"/>
                <a:gd name="T19" fmla="*/ 227 h 2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3"/>
                <a:gd name="T31" fmla="*/ 0 h 235"/>
                <a:gd name="T32" fmla="*/ 163 w 163"/>
                <a:gd name="T33" fmla="*/ 235 h 2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3" h="235">
                  <a:moveTo>
                    <a:pt x="0" y="227"/>
                  </a:moveTo>
                  <a:lnTo>
                    <a:pt x="22" y="140"/>
                  </a:lnTo>
                  <a:lnTo>
                    <a:pt x="87" y="48"/>
                  </a:lnTo>
                  <a:lnTo>
                    <a:pt x="144" y="0"/>
                  </a:lnTo>
                  <a:lnTo>
                    <a:pt x="162" y="19"/>
                  </a:lnTo>
                  <a:lnTo>
                    <a:pt x="101" y="69"/>
                  </a:lnTo>
                  <a:lnTo>
                    <a:pt x="76" y="100"/>
                  </a:lnTo>
                  <a:lnTo>
                    <a:pt x="43" y="159"/>
                  </a:lnTo>
                  <a:lnTo>
                    <a:pt x="26" y="234"/>
                  </a:lnTo>
                  <a:lnTo>
                    <a:pt x="0" y="22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12" name="Freeform 22"/>
            <p:cNvSpPr>
              <a:spLocks/>
            </p:cNvSpPr>
            <p:nvPr/>
          </p:nvSpPr>
          <p:spPr bwMode="auto">
            <a:xfrm>
              <a:off x="5128" y="1585"/>
              <a:ext cx="267" cy="149"/>
            </a:xfrm>
            <a:custGeom>
              <a:avLst/>
              <a:gdLst>
                <a:gd name="T0" fmla="*/ 0 w 267"/>
                <a:gd name="T1" fmla="*/ 128 h 149"/>
                <a:gd name="T2" fmla="*/ 75 w 267"/>
                <a:gd name="T3" fmla="*/ 69 h 149"/>
                <a:gd name="T4" fmla="*/ 172 w 267"/>
                <a:gd name="T5" fmla="*/ 23 h 149"/>
                <a:gd name="T6" fmla="*/ 255 w 267"/>
                <a:gd name="T7" fmla="*/ 0 h 149"/>
                <a:gd name="T8" fmla="*/ 266 w 267"/>
                <a:gd name="T9" fmla="*/ 40 h 149"/>
                <a:gd name="T10" fmla="*/ 147 w 267"/>
                <a:gd name="T11" fmla="*/ 62 h 149"/>
                <a:gd name="T12" fmla="*/ 50 w 267"/>
                <a:gd name="T13" fmla="*/ 122 h 149"/>
                <a:gd name="T14" fmla="*/ 7 w 267"/>
                <a:gd name="T15" fmla="*/ 148 h 149"/>
                <a:gd name="T16" fmla="*/ 0 w 267"/>
                <a:gd name="T17" fmla="*/ 128 h 1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7"/>
                <a:gd name="T28" fmla="*/ 0 h 149"/>
                <a:gd name="T29" fmla="*/ 267 w 267"/>
                <a:gd name="T30" fmla="*/ 149 h 1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7" h="149">
                  <a:moveTo>
                    <a:pt x="0" y="128"/>
                  </a:moveTo>
                  <a:lnTo>
                    <a:pt x="75" y="69"/>
                  </a:lnTo>
                  <a:lnTo>
                    <a:pt x="172" y="23"/>
                  </a:lnTo>
                  <a:lnTo>
                    <a:pt x="255" y="0"/>
                  </a:lnTo>
                  <a:lnTo>
                    <a:pt x="266" y="40"/>
                  </a:lnTo>
                  <a:lnTo>
                    <a:pt x="147" y="62"/>
                  </a:lnTo>
                  <a:lnTo>
                    <a:pt x="50" y="122"/>
                  </a:lnTo>
                  <a:lnTo>
                    <a:pt x="7" y="148"/>
                  </a:lnTo>
                  <a:lnTo>
                    <a:pt x="0" y="12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13" name="Freeform 23"/>
            <p:cNvSpPr>
              <a:spLocks/>
            </p:cNvSpPr>
            <p:nvPr/>
          </p:nvSpPr>
          <p:spPr bwMode="auto">
            <a:xfrm>
              <a:off x="4842" y="1341"/>
              <a:ext cx="68" cy="300"/>
            </a:xfrm>
            <a:custGeom>
              <a:avLst/>
              <a:gdLst>
                <a:gd name="T0" fmla="*/ 33 w 68"/>
                <a:gd name="T1" fmla="*/ 288 h 300"/>
                <a:gd name="T2" fmla="*/ 9 w 68"/>
                <a:gd name="T3" fmla="*/ 171 h 300"/>
                <a:gd name="T4" fmla="*/ 0 w 68"/>
                <a:gd name="T5" fmla="*/ 69 h 300"/>
                <a:gd name="T6" fmla="*/ 6 w 68"/>
                <a:gd name="T7" fmla="*/ 0 h 300"/>
                <a:gd name="T8" fmla="*/ 67 w 68"/>
                <a:gd name="T9" fmla="*/ 11 h 300"/>
                <a:gd name="T10" fmla="*/ 32 w 68"/>
                <a:gd name="T11" fmla="*/ 105 h 300"/>
                <a:gd name="T12" fmla="*/ 47 w 68"/>
                <a:gd name="T13" fmla="*/ 206 h 300"/>
                <a:gd name="T14" fmla="*/ 61 w 68"/>
                <a:gd name="T15" fmla="*/ 299 h 300"/>
                <a:gd name="T16" fmla="*/ 33 w 68"/>
                <a:gd name="T17" fmla="*/ 288 h 3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300"/>
                <a:gd name="T29" fmla="*/ 68 w 68"/>
                <a:gd name="T30" fmla="*/ 300 h 3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300">
                  <a:moveTo>
                    <a:pt x="33" y="288"/>
                  </a:moveTo>
                  <a:lnTo>
                    <a:pt x="9" y="171"/>
                  </a:lnTo>
                  <a:lnTo>
                    <a:pt x="0" y="69"/>
                  </a:lnTo>
                  <a:lnTo>
                    <a:pt x="6" y="0"/>
                  </a:lnTo>
                  <a:lnTo>
                    <a:pt x="67" y="11"/>
                  </a:lnTo>
                  <a:lnTo>
                    <a:pt x="32" y="105"/>
                  </a:lnTo>
                  <a:lnTo>
                    <a:pt x="47" y="206"/>
                  </a:lnTo>
                  <a:lnTo>
                    <a:pt x="61" y="299"/>
                  </a:lnTo>
                  <a:lnTo>
                    <a:pt x="33" y="28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14" name="Freeform 24"/>
            <p:cNvSpPr>
              <a:spLocks/>
            </p:cNvSpPr>
            <p:nvPr/>
          </p:nvSpPr>
          <p:spPr bwMode="auto">
            <a:xfrm>
              <a:off x="4432" y="2322"/>
              <a:ext cx="396" cy="768"/>
            </a:xfrm>
            <a:custGeom>
              <a:avLst/>
              <a:gdLst>
                <a:gd name="T0" fmla="*/ 323 w 396"/>
                <a:gd name="T1" fmla="*/ 10 h 768"/>
                <a:gd name="T2" fmla="*/ 259 w 396"/>
                <a:gd name="T3" fmla="*/ 0 h 768"/>
                <a:gd name="T4" fmla="*/ 190 w 396"/>
                <a:gd name="T5" fmla="*/ 0 h 768"/>
                <a:gd name="T6" fmla="*/ 114 w 396"/>
                <a:gd name="T7" fmla="*/ 46 h 768"/>
                <a:gd name="T8" fmla="*/ 64 w 396"/>
                <a:gd name="T9" fmla="*/ 108 h 768"/>
                <a:gd name="T10" fmla="*/ 32 w 396"/>
                <a:gd name="T11" fmla="*/ 196 h 768"/>
                <a:gd name="T12" fmla="*/ 7 w 396"/>
                <a:gd name="T13" fmla="*/ 291 h 768"/>
                <a:gd name="T14" fmla="*/ 0 w 396"/>
                <a:gd name="T15" fmla="*/ 394 h 768"/>
                <a:gd name="T16" fmla="*/ 11 w 396"/>
                <a:gd name="T17" fmla="*/ 511 h 768"/>
                <a:gd name="T18" fmla="*/ 39 w 396"/>
                <a:gd name="T19" fmla="*/ 659 h 768"/>
                <a:gd name="T20" fmla="*/ 72 w 396"/>
                <a:gd name="T21" fmla="*/ 708 h 768"/>
                <a:gd name="T22" fmla="*/ 114 w 396"/>
                <a:gd name="T23" fmla="*/ 757 h 768"/>
                <a:gd name="T24" fmla="*/ 162 w 396"/>
                <a:gd name="T25" fmla="*/ 767 h 768"/>
                <a:gd name="T26" fmla="*/ 201 w 396"/>
                <a:gd name="T27" fmla="*/ 757 h 768"/>
                <a:gd name="T28" fmla="*/ 237 w 396"/>
                <a:gd name="T29" fmla="*/ 738 h 768"/>
                <a:gd name="T30" fmla="*/ 259 w 396"/>
                <a:gd name="T31" fmla="*/ 675 h 768"/>
                <a:gd name="T32" fmla="*/ 255 w 396"/>
                <a:gd name="T33" fmla="*/ 619 h 768"/>
                <a:gd name="T34" fmla="*/ 223 w 396"/>
                <a:gd name="T35" fmla="*/ 567 h 768"/>
                <a:gd name="T36" fmla="*/ 223 w 396"/>
                <a:gd name="T37" fmla="*/ 499 h 768"/>
                <a:gd name="T38" fmla="*/ 237 w 396"/>
                <a:gd name="T39" fmla="*/ 433 h 768"/>
                <a:gd name="T40" fmla="*/ 266 w 396"/>
                <a:gd name="T41" fmla="*/ 354 h 768"/>
                <a:gd name="T42" fmla="*/ 323 w 396"/>
                <a:gd name="T43" fmla="*/ 305 h 768"/>
                <a:gd name="T44" fmla="*/ 363 w 396"/>
                <a:gd name="T45" fmla="*/ 227 h 768"/>
                <a:gd name="T46" fmla="*/ 395 w 396"/>
                <a:gd name="T47" fmla="*/ 124 h 768"/>
                <a:gd name="T48" fmla="*/ 377 w 396"/>
                <a:gd name="T49" fmla="*/ 56 h 768"/>
                <a:gd name="T50" fmla="*/ 353 w 396"/>
                <a:gd name="T51" fmla="*/ 10 h 768"/>
                <a:gd name="T52" fmla="*/ 291 w 396"/>
                <a:gd name="T53" fmla="*/ 0 h 768"/>
                <a:gd name="T54" fmla="*/ 323 w 396"/>
                <a:gd name="T55" fmla="*/ 10 h 76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96"/>
                <a:gd name="T85" fmla="*/ 0 h 768"/>
                <a:gd name="T86" fmla="*/ 396 w 396"/>
                <a:gd name="T87" fmla="*/ 768 h 76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96" h="768">
                  <a:moveTo>
                    <a:pt x="323" y="10"/>
                  </a:moveTo>
                  <a:lnTo>
                    <a:pt x="259" y="0"/>
                  </a:lnTo>
                  <a:lnTo>
                    <a:pt x="190" y="0"/>
                  </a:lnTo>
                  <a:lnTo>
                    <a:pt x="114" y="46"/>
                  </a:lnTo>
                  <a:lnTo>
                    <a:pt x="64" y="108"/>
                  </a:lnTo>
                  <a:lnTo>
                    <a:pt x="32" y="196"/>
                  </a:lnTo>
                  <a:lnTo>
                    <a:pt x="7" y="291"/>
                  </a:lnTo>
                  <a:lnTo>
                    <a:pt x="0" y="394"/>
                  </a:lnTo>
                  <a:lnTo>
                    <a:pt x="11" y="511"/>
                  </a:lnTo>
                  <a:lnTo>
                    <a:pt x="39" y="659"/>
                  </a:lnTo>
                  <a:lnTo>
                    <a:pt x="72" y="708"/>
                  </a:lnTo>
                  <a:lnTo>
                    <a:pt x="114" y="757"/>
                  </a:lnTo>
                  <a:lnTo>
                    <a:pt x="162" y="767"/>
                  </a:lnTo>
                  <a:lnTo>
                    <a:pt x="201" y="757"/>
                  </a:lnTo>
                  <a:lnTo>
                    <a:pt x="237" y="738"/>
                  </a:lnTo>
                  <a:lnTo>
                    <a:pt x="259" y="675"/>
                  </a:lnTo>
                  <a:lnTo>
                    <a:pt x="255" y="619"/>
                  </a:lnTo>
                  <a:lnTo>
                    <a:pt x="223" y="567"/>
                  </a:lnTo>
                  <a:lnTo>
                    <a:pt x="223" y="499"/>
                  </a:lnTo>
                  <a:lnTo>
                    <a:pt x="237" y="433"/>
                  </a:lnTo>
                  <a:lnTo>
                    <a:pt x="266" y="354"/>
                  </a:lnTo>
                  <a:lnTo>
                    <a:pt x="323" y="305"/>
                  </a:lnTo>
                  <a:lnTo>
                    <a:pt x="363" y="227"/>
                  </a:lnTo>
                  <a:lnTo>
                    <a:pt x="395" y="124"/>
                  </a:lnTo>
                  <a:lnTo>
                    <a:pt x="377" y="56"/>
                  </a:lnTo>
                  <a:lnTo>
                    <a:pt x="353" y="10"/>
                  </a:lnTo>
                  <a:lnTo>
                    <a:pt x="291" y="0"/>
                  </a:lnTo>
                  <a:lnTo>
                    <a:pt x="323" y="1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15" name="Freeform 25"/>
            <p:cNvSpPr>
              <a:spLocks/>
            </p:cNvSpPr>
            <p:nvPr/>
          </p:nvSpPr>
          <p:spPr bwMode="auto">
            <a:xfrm>
              <a:off x="4016" y="2067"/>
              <a:ext cx="519" cy="321"/>
            </a:xfrm>
            <a:custGeom>
              <a:avLst/>
              <a:gdLst>
                <a:gd name="T0" fmla="*/ 518 w 519"/>
                <a:gd name="T1" fmla="*/ 281 h 321"/>
                <a:gd name="T2" fmla="*/ 409 w 519"/>
                <a:gd name="T3" fmla="*/ 271 h 321"/>
                <a:gd name="T4" fmla="*/ 321 w 519"/>
                <a:gd name="T5" fmla="*/ 241 h 321"/>
                <a:gd name="T6" fmla="*/ 252 w 519"/>
                <a:gd name="T7" fmla="*/ 202 h 321"/>
                <a:gd name="T8" fmla="*/ 208 w 519"/>
                <a:gd name="T9" fmla="*/ 166 h 321"/>
                <a:gd name="T10" fmla="*/ 186 w 519"/>
                <a:gd name="T11" fmla="*/ 95 h 321"/>
                <a:gd name="T12" fmla="*/ 186 w 519"/>
                <a:gd name="T13" fmla="*/ 7 h 321"/>
                <a:gd name="T14" fmla="*/ 164 w 519"/>
                <a:gd name="T15" fmla="*/ 0 h 321"/>
                <a:gd name="T16" fmla="*/ 153 w 519"/>
                <a:gd name="T17" fmla="*/ 79 h 321"/>
                <a:gd name="T18" fmla="*/ 157 w 519"/>
                <a:gd name="T19" fmla="*/ 124 h 321"/>
                <a:gd name="T20" fmla="*/ 168 w 519"/>
                <a:gd name="T21" fmla="*/ 166 h 321"/>
                <a:gd name="T22" fmla="*/ 113 w 519"/>
                <a:gd name="T23" fmla="*/ 118 h 321"/>
                <a:gd name="T24" fmla="*/ 69 w 519"/>
                <a:gd name="T25" fmla="*/ 59 h 321"/>
                <a:gd name="T26" fmla="*/ 58 w 519"/>
                <a:gd name="T27" fmla="*/ 79 h 321"/>
                <a:gd name="T28" fmla="*/ 88 w 519"/>
                <a:gd name="T29" fmla="*/ 127 h 321"/>
                <a:gd name="T30" fmla="*/ 142 w 519"/>
                <a:gd name="T31" fmla="*/ 193 h 321"/>
                <a:gd name="T32" fmla="*/ 44 w 519"/>
                <a:gd name="T33" fmla="*/ 186 h 321"/>
                <a:gd name="T34" fmla="*/ 0 w 519"/>
                <a:gd name="T35" fmla="*/ 193 h 321"/>
                <a:gd name="T36" fmla="*/ 11 w 519"/>
                <a:gd name="T37" fmla="*/ 216 h 321"/>
                <a:gd name="T38" fmla="*/ 91 w 519"/>
                <a:gd name="T39" fmla="*/ 222 h 321"/>
                <a:gd name="T40" fmla="*/ 157 w 519"/>
                <a:gd name="T41" fmla="*/ 225 h 321"/>
                <a:gd name="T42" fmla="*/ 80 w 519"/>
                <a:gd name="T43" fmla="*/ 251 h 321"/>
                <a:gd name="T44" fmla="*/ 22 w 519"/>
                <a:gd name="T45" fmla="*/ 284 h 321"/>
                <a:gd name="T46" fmla="*/ 15 w 519"/>
                <a:gd name="T47" fmla="*/ 303 h 321"/>
                <a:gd name="T48" fmla="*/ 33 w 519"/>
                <a:gd name="T49" fmla="*/ 320 h 321"/>
                <a:gd name="T50" fmla="*/ 69 w 519"/>
                <a:gd name="T51" fmla="*/ 291 h 321"/>
                <a:gd name="T52" fmla="*/ 124 w 519"/>
                <a:gd name="T53" fmla="*/ 271 h 321"/>
                <a:gd name="T54" fmla="*/ 197 w 519"/>
                <a:gd name="T55" fmla="*/ 241 h 321"/>
                <a:gd name="T56" fmla="*/ 233 w 519"/>
                <a:gd name="T57" fmla="*/ 245 h 321"/>
                <a:gd name="T58" fmla="*/ 317 w 519"/>
                <a:gd name="T59" fmla="*/ 274 h 321"/>
                <a:gd name="T60" fmla="*/ 383 w 519"/>
                <a:gd name="T61" fmla="*/ 303 h 321"/>
                <a:gd name="T62" fmla="*/ 514 w 519"/>
                <a:gd name="T63" fmla="*/ 320 h 321"/>
                <a:gd name="T64" fmla="*/ 518 w 519"/>
                <a:gd name="T65" fmla="*/ 281 h 32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19"/>
                <a:gd name="T100" fmla="*/ 0 h 321"/>
                <a:gd name="T101" fmla="*/ 519 w 519"/>
                <a:gd name="T102" fmla="*/ 321 h 32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19" h="321">
                  <a:moveTo>
                    <a:pt x="518" y="281"/>
                  </a:moveTo>
                  <a:lnTo>
                    <a:pt x="409" y="271"/>
                  </a:lnTo>
                  <a:lnTo>
                    <a:pt x="321" y="241"/>
                  </a:lnTo>
                  <a:lnTo>
                    <a:pt x="252" y="202"/>
                  </a:lnTo>
                  <a:lnTo>
                    <a:pt x="208" y="166"/>
                  </a:lnTo>
                  <a:lnTo>
                    <a:pt x="186" y="95"/>
                  </a:lnTo>
                  <a:lnTo>
                    <a:pt x="186" y="7"/>
                  </a:lnTo>
                  <a:lnTo>
                    <a:pt x="164" y="0"/>
                  </a:lnTo>
                  <a:lnTo>
                    <a:pt x="153" y="79"/>
                  </a:lnTo>
                  <a:lnTo>
                    <a:pt x="157" y="124"/>
                  </a:lnTo>
                  <a:lnTo>
                    <a:pt x="168" y="166"/>
                  </a:lnTo>
                  <a:lnTo>
                    <a:pt x="113" y="118"/>
                  </a:lnTo>
                  <a:lnTo>
                    <a:pt x="69" y="59"/>
                  </a:lnTo>
                  <a:lnTo>
                    <a:pt x="58" y="79"/>
                  </a:lnTo>
                  <a:lnTo>
                    <a:pt x="88" y="127"/>
                  </a:lnTo>
                  <a:lnTo>
                    <a:pt x="142" y="193"/>
                  </a:lnTo>
                  <a:lnTo>
                    <a:pt x="44" y="186"/>
                  </a:lnTo>
                  <a:lnTo>
                    <a:pt x="0" y="193"/>
                  </a:lnTo>
                  <a:lnTo>
                    <a:pt x="11" y="216"/>
                  </a:lnTo>
                  <a:lnTo>
                    <a:pt x="91" y="222"/>
                  </a:lnTo>
                  <a:lnTo>
                    <a:pt x="157" y="225"/>
                  </a:lnTo>
                  <a:lnTo>
                    <a:pt x="80" y="251"/>
                  </a:lnTo>
                  <a:lnTo>
                    <a:pt x="22" y="284"/>
                  </a:lnTo>
                  <a:lnTo>
                    <a:pt x="15" y="303"/>
                  </a:lnTo>
                  <a:lnTo>
                    <a:pt x="33" y="320"/>
                  </a:lnTo>
                  <a:lnTo>
                    <a:pt x="69" y="291"/>
                  </a:lnTo>
                  <a:lnTo>
                    <a:pt x="124" y="271"/>
                  </a:lnTo>
                  <a:lnTo>
                    <a:pt x="197" y="241"/>
                  </a:lnTo>
                  <a:lnTo>
                    <a:pt x="233" y="245"/>
                  </a:lnTo>
                  <a:lnTo>
                    <a:pt x="317" y="274"/>
                  </a:lnTo>
                  <a:lnTo>
                    <a:pt x="383" y="303"/>
                  </a:lnTo>
                  <a:lnTo>
                    <a:pt x="514" y="320"/>
                  </a:lnTo>
                  <a:lnTo>
                    <a:pt x="518" y="281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16" name="Freeform 26"/>
            <p:cNvSpPr>
              <a:spLocks/>
            </p:cNvSpPr>
            <p:nvPr/>
          </p:nvSpPr>
          <p:spPr bwMode="auto">
            <a:xfrm>
              <a:off x="4178" y="2993"/>
              <a:ext cx="391" cy="565"/>
            </a:xfrm>
            <a:custGeom>
              <a:avLst/>
              <a:gdLst>
                <a:gd name="T0" fmla="*/ 325 w 391"/>
                <a:gd name="T1" fmla="*/ 9 h 565"/>
                <a:gd name="T2" fmla="*/ 252 w 391"/>
                <a:gd name="T3" fmla="*/ 88 h 565"/>
                <a:gd name="T4" fmla="*/ 197 w 391"/>
                <a:gd name="T5" fmla="*/ 151 h 565"/>
                <a:gd name="T6" fmla="*/ 182 w 391"/>
                <a:gd name="T7" fmla="*/ 206 h 565"/>
                <a:gd name="T8" fmla="*/ 186 w 391"/>
                <a:gd name="T9" fmla="*/ 259 h 565"/>
                <a:gd name="T10" fmla="*/ 215 w 391"/>
                <a:gd name="T11" fmla="*/ 317 h 565"/>
                <a:gd name="T12" fmla="*/ 263 w 391"/>
                <a:gd name="T13" fmla="*/ 387 h 565"/>
                <a:gd name="T14" fmla="*/ 303 w 391"/>
                <a:gd name="T15" fmla="*/ 442 h 565"/>
                <a:gd name="T16" fmla="*/ 314 w 391"/>
                <a:gd name="T17" fmla="*/ 484 h 565"/>
                <a:gd name="T18" fmla="*/ 248 w 391"/>
                <a:gd name="T19" fmla="*/ 472 h 565"/>
                <a:gd name="T20" fmla="*/ 150 w 391"/>
                <a:gd name="T21" fmla="*/ 465 h 565"/>
                <a:gd name="T22" fmla="*/ 55 w 391"/>
                <a:gd name="T23" fmla="*/ 484 h 565"/>
                <a:gd name="T24" fmla="*/ 0 w 391"/>
                <a:gd name="T25" fmla="*/ 515 h 565"/>
                <a:gd name="T26" fmla="*/ 22 w 391"/>
                <a:gd name="T27" fmla="*/ 550 h 565"/>
                <a:gd name="T28" fmla="*/ 73 w 391"/>
                <a:gd name="T29" fmla="*/ 564 h 565"/>
                <a:gd name="T30" fmla="*/ 109 w 391"/>
                <a:gd name="T31" fmla="*/ 531 h 565"/>
                <a:gd name="T32" fmla="*/ 161 w 391"/>
                <a:gd name="T33" fmla="*/ 511 h 565"/>
                <a:gd name="T34" fmla="*/ 219 w 391"/>
                <a:gd name="T35" fmla="*/ 511 h 565"/>
                <a:gd name="T36" fmla="*/ 292 w 391"/>
                <a:gd name="T37" fmla="*/ 524 h 565"/>
                <a:gd name="T38" fmla="*/ 328 w 391"/>
                <a:gd name="T39" fmla="*/ 550 h 565"/>
                <a:gd name="T40" fmla="*/ 372 w 391"/>
                <a:gd name="T41" fmla="*/ 550 h 565"/>
                <a:gd name="T42" fmla="*/ 390 w 391"/>
                <a:gd name="T43" fmla="*/ 524 h 565"/>
                <a:gd name="T44" fmla="*/ 390 w 391"/>
                <a:gd name="T45" fmla="*/ 494 h 565"/>
                <a:gd name="T46" fmla="*/ 358 w 391"/>
                <a:gd name="T47" fmla="*/ 462 h 565"/>
                <a:gd name="T48" fmla="*/ 314 w 391"/>
                <a:gd name="T49" fmla="*/ 397 h 565"/>
                <a:gd name="T50" fmla="*/ 270 w 391"/>
                <a:gd name="T51" fmla="*/ 334 h 565"/>
                <a:gd name="T52" fmla="*/ 230 w 391"/>
                <a:gd name="T53" fmla="*/ 265 h 565"/>
                <a:gd name="T54" fmla="*/ 230 w 391"/>
                <a:gd name="T55" fmla="*/ 197 h 565"/>
                <a:gd name="T56" fmla="*/ 252 w 391"/>
                <a:gd name="T57" fmla="*/ 157 h 565"/>
                <a:gd name="T58" fmla="*/ 306 w 391"/>
                <a:gd name="T59" fmla="*/ 108 h 565"/>
                <a:gd name="T60" fmla="*/ 350 w 391"/>
                <a:gd name="T61" fmla="*/ 72 h 565"/>
                <a:gd name="T62" fmla="*/ 383 w 391"/>
                <a:gd name="T63" fmla="*/ 40 h 565"/>
                <a:gd name="T64" fmla="*/ 347 w 391"/>
                <a:gd name="T65" fmla="*/ 0 h 565"/>
                <a:gd name="T66" fmla="*/ 325 w 391"/>
                <a:gd name="T67" fmla="*/ 9 h 5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91"/>
                <a:gd name="T103" fmla="*/ 0 h 565"/>
                <a:gd name="T104" fmla="*/ 391 w 391"/>
                <a:gd name="T105" fmla="*/ 565 h 5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91" h="565">
                  <a:moveTo>
                    <a:pt x="325" y="9"/>
                  </a:moveTo>
                  <a:lnTo>
                    <a:pt x="252" y="88"/>
                  </a:lnTo>
                  <a:lnTo>
                    <a:pt x="197" y="151"/>
                  </a:lnTo>
                  <a:lnTo>
                    <a:pt x="182" y="206"/>
                  </a:lnTo>
                  <a:lnTo>
                    <a:pt x="186" y="259"/>
                  </a:lnTo>
                  <a:lnTo>
                    <a:pt x="215" y="317"/>
                  </a:lnTo>
                  <a:lnTo>
                    <a:pt x="263" y="387"/>
                  </a:lnTo>
                  <a:lnTo>
                    <a:pt x="303" y="442"/>
                  </a:lnTo>
                  <a:lnTo>
                    <a:pt x="314" y="484"/>
                  </a:lnTo>
                  <a:lnTo>
                    <a:pt x="248" y="472"/>
                  </a:lnTo>
                  <a:lnTo>
                    <a:pt x="150" y="465"/>
                  </a:lnTo>
                  <a:lnTo>
                    <a:pt x="55" y="484"/>
                  </a:lnTo>
                  <a:lnTo>
                    <a:pt x="0" y="515"/>
                  </a:lnTo>
                  <a:lnTo>
                    <a:pt x="22" y="550"/>
                  </a:lnTo>
                  <a:lnTo>
                    <a:pt x="73" y="564"/>
                  </a:lnTo>
                  <a:lnTo>
                    <a:pt x="109" y="531"/>
                  </a:lnTo>
                  <a:lnTo>
                    <a:pt x="161" y="511"/>
                  </a:lnTo>
                  <a:lnTo>
                    <a:pt x="219" y="511"/>
                  </a:lnTo>
                  <a:lnTo>
                    <a:pt x="292" y="524"/>
                  </a:lnTo>
                  <a:lnTo>
                    <a:pt x="328" y="550"/>
                  </a:lnTo>
                  <a:lnTo>
                    <a:pt x="372" y="550"/>
                  </a:lnTo>
                  <a:lnTo>
                    <a:pt x="390" y="524"/>
                  </a:lnTo>
                  <a:lnTo>
                    <a:pt x="390" y="494"/>
                  </a:lnTo>
                  <a:lnTo>
                    <a:pt x="358" y="462"/>
                  </a:lnTo>
                  <a:lnTo>
                    <a:pt x="314" y="397"/>
                  </a:lnTo>
                  <a:lnTo>
                    <a:pt x="270" y="334"/>
                  </a:lnTo>
                  <a:lnTo>
                    <a:pt x="230" y="265"/>
                  </a:lnTo>
                  <a:lnTo>
                    <a:pt x="230" y="197"/>
                  </a:lnTo>
                  <a:lnTo>
                    <a:pt x="252" y="157"/>
                  </a:lnTo>
                  <a:lnTo>
                    <a:pt x="306" y="108"/>
                  </a:lnTo>
                  <a:lnTo>
                    <a:pt x="350" y="72"/>
                  </a:lnTo>
                  <a:lnTo>
                    <a:pt x="383" y="40"/>
                  </a:lnTo>
                  <a:lnTo>
                    <a:pt x="347" y="0"/>
                  </a:lnTo>
                  <a:lnTo>
                    <a:pt x="325" y="9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17" name="Freeform 27"/>
            <p:cNvSpPr>
              <a:spLocks/>
            </p:cNvSpPr>
            <p:nvPr/>
          </p:nvSpPr>
          <p:spPr bwMode="auto">
            <a:xfrm>
              <a:off x="4570" y="3013"/>
              <a:ext cx="423" cy="721"/>
            </a:xfrm>
            <a:custGeom>
              <a:avLst/>
              <a:gdLst>
                <a:gd name="T0" fmla="*/ 99 w 423"/>
                <a:gd name="T1" fmla="*/ 23 h 721"/>
                <a:gd name="T2" fmla="*/ 88 w 423"/>
                <a:gd name="T3" fmla="*/ 141 h 721"/>
                <a:gd name="T4" fmla="*/ 88 w 423"/>
                <a:gd name="T5" fmla="*/ 220 h 721"/>
                <a:gd name="T6" fmla="*/ 106 w 423"/>
                <a:gd name="T7" fmla="*/ 298 h 721"/>
                <a:gd name="T8" fmla="*/ 149 w 423"/>
                <a:gd name="T9" fmla="*/ 367 h 721"/>
                <a:gd name="T10" fmla="*/ 215 w 423"/>
                <a:gd name="T11" fmla="*/ 435 h 721"/>
                <a:gd name="T12" fmla="*/ 284 w 423"/>
                <a:gd name="T13" fmla="*/ 485 h 721"/>
                <a:gd name="T14" fmla="*/ 338 w 423"/>
                <a:gd name="T15" fmla="*/ 515 h 721"/>
                <a:gd name="T16" fmla="*/ 400 w 423"/>
                <a:gd name="T17" fmla="*/ 521 h 721"/>
                <a:gd name="T18" fmla="*/ 422 w 423"/>
                <a:gd name="T19" fmla="*/ 550 h 721"/>
                <a:gd name="T20" fmla="*/ 422 w 423"/>
                <a:gd name="T21" fmla="*/ 573 h 721"/>
                <a:gd name="T22" fmla="*/ 381 w 423"/>
                <a:gd name="T23" fmla="*/ 593 h 721"/>
                <a:gd name="T24" fmla="*/ 338 w 423"/>
                <a:gd name="T25" fmla="*/ 610 h 721"/>
                <a:gd name="T26" fmla="*/ 295 w 423"/>
                <a:gd name="T27" fmla="*/ 619 h 721"/>
                <a:gd name="T28" fmla="*/ 225 w 423"/>
                <a:gd name="T29" fmla="*/ 658 h 721"/>
                <a:gd name="T30" fmla="*/ 204 w 423"/>
                <a:gd name="T31" fmla="*/ 688 h 721"/>
                <a:gd name="T32" fmla="*/ 196 w 423"/>
                <a:gd name="T33" fmla="*/ 720 h 721"/>
                <a:gd name="T34" fmla="*/ 153 w 423"/>
                <a:gd name="T35" fmla="*/ 717 h 721"/>
                <a:gd name="T36" fmla="*/ 109 w 423"/>
                <a:gd name="T37" fmla="*/ 688 h 721"/>
                <a:gd name="T38" fmla="*/ 153 w 423"/>
                <a:gd name="T39" fmla="*/ 649 h 721"/>
                <a:gd name="T40" fmla="*/ 193 w 423"/>
                <a:gd name="T41" fmla="*/ 619 h 721"/>
                <a:gd name="T42" fmla="*/ 258 w 423"/>
                <a:gd name="T43" fmla="*/ 593 h 721"/>
                <a:gd name="T44" fmla="*/ 306 w 423"/>
                <a:gd name="T45" fmla="*/ 580 h 721"/>
                <a:gd name="T46" fmla="*/ 367 w 423"/>
                <a:gd name="T47" fmla="*/ 563 h 721"/>
                <a:gd name="T48" fmla="*/ 262 w 423"/>
                <a:gd name="T49" fmla="*/ 530 h 721"/>
                <a:gd name="T50" fmla="*/ 185 w 423"/>
                <a:gd name="T51" fmla="*/ 475 h 721"/>
                <a:gd name="T52" fmla="*/ 131 w 423"/>
                <a:gd name="T53" fmla="*/ 416 h 721"/>
                <a:gd name="T54" fmla="*/ 84 w 423"/>
                <a:gd name="T55" fmla="*/ 354 h 721"/>
                <a:gd name="T56" fmla="*/ 51 w 423"/>
                <a:gd name="T57" fmla="*/ 275 h 721"/>
                <a:gd name="T58" fmla="*/ 18 w 423"/>
                <a:gd name="T59" fmla="*/ 187 h 721"/>
                <a:gd name="T60" fmla="*/ 0 w 423"/>
                <a:gd name="T61" fmla="*/ 102 h 721"/>
                <a:gd name="T62" fmla="*/ 0 w 423"/>
                <a:gd name="T63" fmla="*/ 30 h 721"/>
                <a:gd name="T64" fmla="*/ 33 w 423"/>
                <a:gd name="T65" fmla="*/ 3 h 721"/>
                <a:gd name="T66" fmla="*/ 84 w 423"/>
                <a:gd name="T67" fmla="*/ 0 h 721"/>
                <a:gd name="T68" fmla="*/ 99 w 423"/>
                <a:gd name="T69" fmla="*/ 23 h 72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23"/>
                <a:gd name="T106" fmla="*/ 0 h 721"/>
                <a:gd name="T107" fmla="*/ 423 w 423"/>
                <a:gd name="T108" fmla="*/ 721 h 72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23" h="721">
                  <a:moveTo>
                    <a:pt x="99" y="23"/>
                  </a:moveTo>
                  <a:lnTo>
                    <a:pt x="88" y="141"/>
                  </a:lnTo>
                  <a:lnTo>
                    <a:pt x="88" y="220"/>
                  </a:lnTo>
                  <a:lnTo>
                    <a:pt x="106" y="298"/>
                  </a:lnTo>
                  <a:lnTo>
                    <a:pt x="149" y="367"/>
                  </a:lnTo>
                  <a:lnTo>
                    <a:pt x="215" y="435"/>
                  </a:lnTo>
                  <a:lnTo>
                    <a:pt x="284" y="485"/>
                  </a:lnTo>
                  <a:lnTo>
                    <a:pt x="338" y="515"/>
                  </a:lnTo>
                  <a:lnTo>
                    <a:pt x="400" y="521"/>
                  </a:lnTo>
                  <a:lnTo>
                    <a:pt x="422" y="550"/>
                  </a:lnTo>
                  <a:lnTo>
                    <a:pt x="422" y="573"/>
                  </a:lnTo>
                  <a:lnTo>
                    <a:pt x="381" y="593"/>
                  </a:lnTo>
                  <a:lnTo>
                    <a:pt x="338" y="610"/>
                  </a:lnTo>
                  <a:lnTo>
                    <a:pt x="295" y="619"/>
                  </a:lnTo>
                  <a:lnTo>
                    <a:pt x="225" y="658"/>
                  </a:lnTo>
                  <a:lnTo>
                    <a:pt x="204" y="688"/>
                  </a:lnTo>
                  <a:lnTo>
                    <a:pt x="196" y="720"/>
                  </a:lnTo>
                  <a:lnTo>
                    <a:pt x="153" y="717"/>
                  </a:lnTo>
                  <a:lnTo>
                    <a:pt x="109" y="688"/>
                  </a:lnTo>
                  <a:lnTo>
                    <a:pt x="153" y="649"/>
                  </a:lnTo>
                  <a:lnTo>
                    <a:pt x="193" y="619"/>
                  </a:lnTo>
                  <a:lnTo>
                    <a:pt x="258" y="593"/>
                  </a:lnTo>
                  <a:lnTo>
                    <a:pt x="306" y="580"/>
                  </a:lnTo>
                  <a:lnTo>
                    <a:pt x="367" y="563"/>
                  </a:lnTo>
                  <a:lnTo>
                    <a:pt x="262" y="530"/>
                  </a:lnTo>
                  <a:lnTo>
                    <a:pt x="185" y="475"/>
                  </a:lnTo>
                  <a:lnTo>
                    <a:pt x="131" y="416"/>
                  </a:lnTo>
                  <a:lnTo>
                    <a:pt x="84" y="354"/>
                  </a:lnTo>
                  <a:lnTo>
                    <a:pt x="51" y="275"/>
                  </a:lnTo>
                  <a:lnTo>
                    <a:pt x="18" y="187"/>
                  </a:lnTo>
                  <a:lnTo>
                    <a:pt x="0" y="102"/>
                  </a:lnTo>
                  <a:lnTo>
                    <a:pt x="0" y="30"/>
                  </a:lnTo>
                  <a:lnTo>
                    <a:pt x="33" y="3"/>
                  </a:lnTo>
                  <a:lnTo>
                    <a:pt x="84" y="0"/>
                  </a:lnTo>
                  <a:lnTo>
                    <a:pt x="99" y="23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918" name="Freeform 28"/>
            <p:cNvSpPr>
              <a:spLocks/>
            </p:cNvSpPr>
            <p:nvPr/>
          </p:nvSpPr>
          <p:spPr bwMode="auto">
            <a:xfrm>
              <a:off x="4823" y="1680"/>
              <a:ext cx="727" cy="828"/>
            </a:xfrm>
            <a:custGeom>
              <a:avLst/>
              <a:gdLst>
                <a:gd name="T0" fmla="*/ 0 w 727"/>
                <a:gd name="T1" fmla="*/ 798 h 828"/>
                <a:gd name="T2" fmla="*/ 11 w 727"/>
                <a:gd name="T3" fmla="*/ 748 h 828"/>
                <a:gd name="T4" fmla="*/ 52 w 727"/>
                <a:gd name="T5" fmla="*/ 724 h 828"/>
                <a:gd name="T6" fmla="*/ 153 w 727"/>
                <a:gd name="T7" fmla="*/ 719 h 828"/>
                <a:gd name="T8" fmla="*/ 247 w 727"/>
                <a:gd name="T9" fmla="*/ 705 h 828"/>
                <a:gd name="T10" fmla="*/ 351 w 727"/>
                <a:gd name="T11" fmla="*/ 659 h 828"/>
                <a:gd name="T12" fmla="*/ 495 w 727"/>
                <a:gd name="T13" fmla="*/ 593 h 828"/>
                <a:gd name="T14" fmla="*/ 540 w 727"/>
                <a:gd name="T15" fmla="*/ 561 h 828"/>
                <a:gd name="T16" fmla="*/ 572 w 727"/>
                <a:gd name="T17" fmla="*/ 526 h 828"/>
                <a:gd name="T18" fmla="*/ 586 w 727"/>
                <a:gd name="T19" fmla="*/ 480 h 828"/>
                <a:gd name="T20" fmla="*/ 601 w 727"/>
                <a:gd name="T21" fmla="*/ 391 h 828"/>
                <a:gd name="T22" fmla="*/ 594 w 727"/>
                <a:gd name="T23" fmla="*/ 268 h 828"/>
                <a:gd name="T24" fmla="*/ 561 w 727"/>
                <a:gd name="T25" fmla="*/ 185 h 828"/>
                <a:gd name="T26" fmla="*/ 523 w 727"/>
                <a:gd name="T27" fmla="*/ 131 h 828"/>
                <a:gd name="T28" fmla="*/ 484 w 727"/>
                <a:gd name="T29" fmla="*/ 106 h 828"/>
                <a:gd name="T30" fmla="*/ 459 w 727"/>
                <a:gd name="T31" fmla="*/ 101 h 828"/>
                <a:gd name="T32" fmla="*/ 467 w 727"/>
                <a:gd name="T33" fmla="*/ 78 h 828"/>
                <a:gd name="T34" fmla="*/ 521 w 727"/>
                <a:gd name="T35" fmla="*/ 95 h 828"/>
                <a:gd name="T36" fmla="*/ 580 w 727"/>
                <a:gd name="T37" fmla="*/ 122 h 828"/>
                <a:gd name="T38" fmla="*/ 560 w 727"/>
                <a:gd name="T39" fmla="*/ 56 h 828"/>
                <a:gd name="T40" fmla="*/ 554 w 727"/>
                <a:gd name="T41" fmla="*/ 6 h 828"/>
                <a:gd name="T42" fmla="*/ 578 w 727"/>
                <a:gd name="T43" fmla="*/ 0 h 828"/>
                <a:gd name="T44" fmla="*/ 614 w 727"/>
                <a:gd name="T45" fmla="*/ 95 h 828"/>
                <a:gd name="T46" fmla="*/ 622 w 727"/>
                <a:gd name="T47" fmla="*/ 111 h 828"/>
                <a:gd name="T48" fmla="*/ 633 w 727"/>
                <a:gd name="T49" fmla="*/ 54 h 828"/>
                <a:gd name="T50" fmla="*/ 641 w 727"/>
                <a:gd name="T51" fmla="*/ 13 h 828"/>
                <a:gd name="T52" fmla="*/ 653 w 727"/>
                <a:gd name="T53" fmla="*/ 10 h 828"/>
                <a:gd name="T54" fmla="*/ 673 w 727"/>
                <a:gd name="T55" fmla="*/ 28 h 828"/>
                <a:gd name="T56" fmla="*/ 651 w 727"/>
                <a:gd name="T57" fmla="*/ 124 h 828"/>
                <a:gd name="T58" fmla="*/ 662 w 727"/>
                <a:gd name="T59" fmla="*/ 126 h 828"/>
                <a:gd name="T60" fmla="*/ 694 w 727"/>
                <a:gd name="T61" fmla="*/ 57 h 828"/>
                <a:gd name="T62" fmla="*/ 717 w 727"/>
                <a:gd name="T63" fmla="*/ 59 h 828"/>
                <a:gd name="T64" fmla="*/ 726 w 727"/>
                <a:gd name="T65" fmla="*/ 78 h 828"/>
                <a:gd name="T66" fmla="*/ 676 w 727"/>
                <a:gd name="T67" fmla="*/ 167 h 828"/>
                <a:gd name="T68" fmla="*/ 654 w 727"/>
                <a:gd name="T69" fmla="*/ 203 h 828"/>
                <a:gd name="T70" fmla="*/ 630 w 727"/>
                <a:gd name="T71" fmla="*/ 285 h 828"/>
                <a:gd name="T72" fmla="*/ 632 w 727"/>
                <a:gd name="T73" fmla="*/ 383 h 828"/>
                <a:gd name="T74" fmla="*/ 630 w 727"/>
                <a:gd name="T75" fmla="*/ 495 h 828"/>
                <a:gd name="T76" fmla="*/ 630 w 727"/>
                <a:gd name="T77" fmla="*/ 578 h 828"/>
                <a:gd name="T78" fmla="*/ 612 w 727"/>
                <a:gd name="T79" fmla="*/ 613 h 828"/>
                <a:gd name="T80" fmla="*/ 523 w 727"/>
                <a:gd name="T81" fmla="*/ 649 h 828"/>
                <a:gd name="T82" fmla="*/ 405 w 727"/>
                <a:gd name="T83" fmla="*/ 692 h 828"/>
                <a:gd name="T84" fmla="*/ 302 w 727"/>
                <a:gd name="T85" fmla="*/ 740 h 828"/>
                <a:gd name="T86" fmla="*/ 173 w 727"/>
                <a:gd name="T87" fmla="*/ 806 h 828"/>
                <a:gd name="T88" fmla="*/ 82 w 727"/>
                <a:gd name="T89" fmla="*/ 827 h 828"/>
                <a:gd name="T90" fmla="*/ 24 w 727"/>
                <a:gd name="T91" fmla="*/ 817 h 828"/>
                <a:gd name="T92" fmla="*/ 0 w 727"/>
                <a:gd name="T93" fmla="*/ 798 h 82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27"/>
                <a:gd name="T142" fmla="*/ 0 h 828"/>
                <a:gd name="T143" fmla="*/ 727 w 727"/>
                <a:gd name="T144" fmla="*/ 828 h 82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27" h="828">
                  <a:moveTo>
                    <a:pt x="0" y="798"/>
                  </a:moveTo>
                  <a:lnTo>
                    <a:pt x="11" y="748"/>
                  </a:lnTo>
                  <a:lnTo>
                    <a:pt x="52" y="724"/>
                  </a:lnTo>
                  <a:lnTo>
                    <a:pt x="153" y="719"/>
                  </a:lnTo>
                  <a:lnTo>
                    <a:pt x="247" y="705"/>
                  </a:lnTo>
                  <a:lnTo>
                    <a:pt x="351" y="659"/>
                  </a:lnTo>
                  <a:lnTo>
                    <a:pt x="495" y="593"/>
                  </a:lnTo>
                  <a:lnTo>
                    <a:pt x="540" y="561"/>
                  </a:lnTo>
                  <a:lnTo>
                    <a:pt x="572" y="526"/>
                  </a:lnTo>
                  <a:lnTo>
                    <a:pt x="586" y="480"/>
                  </a:lnTo>
                  <a:lnTo>
                    <a:pt x="601" y="391"/>
                  </a:lnTo>
                  <a:lnTo>
                    <a:pt x="594" y="268"/>
                  </a:lnTo>
                  <a:lnTo>
                    <a:pt x="561" y="185"/>
                  </a:lnTo>
                  <a:lnTo>
                    <a:pt x="523" y="131"/>
                  </a:lnTo>
                  <a:lnTo>
                    <a:pt x="484" y="106"/>
                  </a:lnTo>
                  <a:lnTo>
                    <a:pt x="459" y="101"/>
                  </a:lnTo>
                  <a:lnTo>
                    <a:pt x="467" y="78"/>
                  </a:lnTo>
                  <a:lnTo>
                    <a:pt x="521" y="95"/>
                  </a:lnTo>
                  <a:lnTo>
                    <a:pt x="580" y="122"/>
                  </a:lnTo>
                  <a:lnTo>
                    <a:pt x="560" y="56"/>
                  </a:lnTo>
                  <a:lnTo>
                    <a:pt x="554" y="6"/>
                  </a:lnTo>
                  <a:lnTo>
                    <a:pt x="578" y="0"/>
                  </a:lnTo>
                  <a:lnTo>
                    <a:pt x="614" y="95"/>
                  </a:lnTo>
                  <a:lnTo>
                    <a:pt x="622" y="111"/>
                  </a:lnTo>
                  <a:lnTo>
                    <a:pt x="633" y="54"/>
                  </a:lnTo>
                  <a:lnTo>
                    <a:pt x="641" y="13"/>
                  </a:lnTo>
                  <a:lnTo>
                    <a:pt x="653" y="10"/>
                  </a:lnTo>
                  <a:lnTo>
                    <a:pt x="673" y="28"/>
                  </a:lnTo>
                  <a:lnTo>
                    <a:pt x="651" y="124"/>
                  </a:lnTo>
                  <a:lnTo>
                    <a:pt x="662" y="126"/>
                  </a:lnTo>
                  <a:lnTo>
                    <a:pt x="694" y="57"/>
                  </a:lnTo>
                  <a:lnTo>
                    <a:pt x="717" y="59"/>
                  </a:lnTo>
                  <a:lnTo>
                    <a:pt x="726" y="78"/>
                  </a:lnTo>
                  <a:lnTo>
                    <a:pt x="676" y="167"/>
                  </a:lnTo>
                  <a:lnTo>
                    <a:pt x="654" y="203"/>
                  </a:lnTo>
                  <a:lnTo>
                    <a:pt x="630" y="285"/>
                  </a:lnTo>
                  <a:lnTo>
                    <a:pt x="632" y="383"/>
                  </a:lnTo>
                  <a:lnTo>
                    <a:pt x="630" y="495"/>
                  </a:lnTo>
                  <a:lnTo>
                    <a:pt x="630" y="578"/>
                  </a:lnTo>
                  <a:lnTo>
                    <a:pt x="612" y="613"/>
                  </a:lnTo>
                  <a:lnTo>
                    <a:pt x="523" y="649"/>
                  </a:lnTo>
                  <a:lnTo>
                    <a:pt x="405" y="692"/>
                  </a:lnTo>
                  <a:lnTo>
                    <a:pt x="302" y="740"/>
                  </a:lnTo>
                  <a:lnTo>
                    <a:pt x="173" y="806"/>
                  </a:lnTo>
                  <a:lnTo>
                    <a:pt x="82" y="827"/>
                  </a:lnTo>
                  <a:lnTo>
                    <a:pt x="24" y="817"/>
                  </a:lnTo>
                  <a:lnTo>
                    <a:pt x="0" y="79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33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3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3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3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33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3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3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3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3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3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33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330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9" grpId="0" autoUpdateAnimBg="0"/>
      <p:bldP spid="183310" grpId="0" autoUpdateAnimBg="0"/>
      <p:bldP spid="183311" grpId="0" autoUpdateAnimBg="0"/>
      <p:bldP spid="183312" grpId="0" autoUpdateAnimBg="0"/>
      <p:bldP spid="183313" grpId="0" autoUpdateAnimBg="0"/>
      <p:bldP spid="18331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Footer Placeholder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81923" name="Date Placeholder 4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8600" y="1784350"/>
            <a:ext cx="3733800" cy="3702050"/>
            <a:chOff x="236" y="816"/>
            <a:chExt cx="2352" cy="233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236" y="816"/>
              <a:ext cx="2352" cy="2332"/>
              <a:chOff x="236" y="816"/>
              <a:chExt cx="2352" cy="2332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236" y="816"/>
                <a:ext cx="2352" cy="2332"/>
                <a:chOff x="236" y="1362"/>
                <a:chExt cx="2352" cy="1899"/>
              </a:xfrm>
            </p:grpSpPr>
            <p:sp>
              <p:nvSpPr>
                <p:cNvPr id="81972" name="Oval 5"/>
                <p:cNvSpPr>
                  <a:spLocks noChangeArrowheads="1"/>
                </p:cNvSpPr>
                <p:nvPr/>
              </p:nvSpPr>
              <p:spPr bwMode="auto">
                <a:xfrm>
                  <a:off x="968" y="1420"/>
                  <a:ext cx="573" cy="634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73" name="Oval 6"/>
                <p:cNvSpPr>
                  <a:spLocks noChangeArrowheads="1"/>
                </p:cNvSpPr>
                <p:nvPr/>
              </p:nvSpPr>
              <p:spPr bwMode="auto">
                <a:xfrm>
                  <a:off x="1438" y="1362"/>
                  <a:ext cx="468" cy="518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74" name="Oval 7"/>
                <p:cNvSpPr>
                  <a:spLocks noChangeArrowheads="1"/>
                </p:cNvSpPr>
                <p:nvPr/>
              </p:nvSpPr>
              <p:spPr bwMode="auto">
                <a:xfrm>
                  <a:off x="1857" y="1880"/>
                  <a:ext cx="731" cy="806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75" name="Oval 8"/>
                <p:cNvSpPr>
                  <a:spLocks noChangeArrowheads="1"/>
                </p:cNvSpPr>
                <p:nvPr/>
              </p:nvSpPr>
              <p:spPr bwMode="auto">
                <a:xfrm>
                  <a:off x="497" y="2225"/>
                  <a:ext cx="835" cy="92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76" name="Oval 9"/>
                <p:cNvSpPr>
                  <a:spLocks noChangeArrowheads="1"/>
                </p:cNvSpPr>
                <p:nvPr/>
              </p:nvSpPr>
              <p:spPr bwMode="auto">
                <a:xfrm>
                  <a:off x="1648" y="2342"/>
                  <a:ext cx="624" cy="687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77" name="Oval 10"/>
                <p:cNvSpPr>
                  <a:spLocks noChangeArrowheads="1"/>
                </p:cNvSpPr>
                <p:nvPr/>
              </p:nvSpPr>
              <p:spPr bwMode="auto">
                <a:xfrm>
                  <a:off x="288" y="2400"/>
                  <a:ext cx="469" cy="514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78" name="Oval 11"/>
                <p:cNvSpPr>
                  <a:spLocks noChangeArrowheads="1"/>
                </p:cNvSpPr>
                <p:nvPr/>
              </p:nvSpPr>
              <p:spPr bwMode="auto">
                <a:xfrm>
                  <a:off x="236" y="1996"/>
                  <a:ext cx="469" cy="515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79" name="Oval 12"/>
                <p:cNvSpPr>
                  <a:spLocks noChangeArrowheads="1"/>
                </p:cNvSpPr>
                <p:nvPr/>
              </p:nvSpPr>
              <p:spPr bwMode="auto">
                <a:xfrm>
                  <a:off x="445" y="1536"/>
                  <a:ext cx="731" cy="805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80" name="Oval 13"/>
                <p:cNvSpPr>
                  <a:spLocks noChangeArrowheads="1"/>
                </p:cNvSpPr>
                <p:nvPr/>
              </p:nvSpPr>
              <p:spPr bwMode="auto">
                <a:xfrm>
                  <a:off x="1074" y="2455"/>
                  <a:ext cx="728" cy="806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81" name="Oval 14"/>
                <p:cNvSpPr>
                  <a:spLocks noChangeArrowheads="1"/>
                </p:cNvSpPr>
                <p:nvPr/>
              </p:nvSpPr>
              <p:spPr bwMode="auto">
                <a:xfrm>
                  <a:off x="1960" y="1593"/>
                  <a:ext cx="575" cy="633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82" name="Oval 15"/>
                <p:cNvSpPr>
                  <a:spLocks noChangeArrowheads="1"/>
                </p:cNvSpPr>
                <p:nvPr/>
              </p:nvSpPr>
              <p:spPr bwMode="auto">
                <a:xfrm>
                  <a:off x="1803" y="1362"/>
                  <a:ext cx="523" cy="574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83" name="Freeform 16"/>
                <p:cNvSpPr>
                  <a:spLocks/>
                </p:cNvSpPr>
                <p:nvPr/>
              </p:nvSpPr>
              <p:spPr bwMode="auto">
                <a:xfrm>
                  <a:off x="426" y="1514"/>
                  <a:ext cx="2031" cy="1502"/>
                </a:xfrm>
                <a:custGeom>
                  <a:avLst/>
                  <a:gdLst>
                    <a:gd name="T0" fmla="*/ 627 w 2031"/>
                    <a:gd name="T1" fmla="*/ 151 h 1502"/>
                    <a:gd name="T2" fmla="*/ 711 w 2031"/>
                    <a:gd name="T3" fmla="*/ 43 h 1502"/>
                    <a:gd name="T4" fmla="*/ 1090 w 2031"/>
                    <a:gd name="T5" fmla="*/ 50 h 1502"/>
                    <a:gd name="T6" fmla="*/ 1358 w 2031"/>
                    <a:gd name="T7" fmla="*/ 0 h 1502"/>
                    <a:gd name="T8" fmla="*/ 1696 w 2031"/>
                    <a:gd name="T9" fmla="*/ 180 h 1502"/>
                    <a:gd name="T10" fmla="*/ 1867 w 2031"/>
                    <a:gd name="T11" fmla="*/ 129 h 1502"/>
                    <a:gd name="T12" fmla="*/ 1958 w 2031"/>
                    <a:gd name="T13" fmla="*/ 151 h 1502"/>
                    <a:gd name="T14" fmla="*/ 1978 w 2031"/>
                    <a:gd name="T15" fmla="*/ 597 h 1502"/>
                    <a:gd name="T16" fmla="*/ 2030 w 2031"/>
                    <a:gd name="T17" fmla="*/ 668 h 1502"/>
                    <a:gd name="T18" fmla="*/ 1874 w 2031"/>
                    <a:gd name="T19" fmla="*/ 1012 h 1502"/>
                    <a:gd name="T20" fmla="*/ 1703 w 2031"/>
                    <a:gd name="T21" fmla="*/ 777 h 1502"/>
                    <a:gd name="T22" fmla="*/ 1656 w 2031"/>
                    <a:gd name="T23" fmla="*/ 897 h 1502"/>
                    <a:gd name="T24" fmla="*/ 1416 w 2031"/>
                    <a:gd name="T25" fmla="*/ 1371 h 1502"/>
                    <a:gd name="T26" fmla="*/ 614 w 2031"/>
                    <a:gd name="T27" fmla="*/ 1501 h 1502"/>
                    <a:gd name="T28" fmla="*/ 196 w 2031"/>
                    <a:gd name="T29" fmla="*/ 1408 h 1502"/>
                    <a:gd name="T30" fmla="*/ 64 w 2031"/>
                    <a:gd name="T31" fmla="*/ 1113 h 1502"/>
                    <a:gd name="T32" fmla="*/ 64 w 2031"/>
                    <a:gd name="T33" fmla="*/ 813 h 1502"/>
                    <a:gd name="T34" fmla="*/ 0 w 2031"/>
                    <a:gd name="T35" fmla="*/ 561 h 1502"/>
                    <a:gd name="T36" fmla="*/ 627 w 2031"/>
                    <a:gd name="T37" fmla="*/ 151 h 150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031"/>
                    <a:gd name="T58" fmla="*/ 0 h 1502"/>
                    <a:gd name="T59" fmla="*/ 2031 w 2031"/>
                    <a:gd name="T60" fmla="*/ 1502 h 1502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031" h="1502">
                      <a:moveTo>
                        <a:pt x="627" y="151"/>
                      </a:moveTo>
                      <a:lnTo>
                        <a:pt x="711" y="43"/>
                      </a:lnTo>
                      <a:lnTo>
                        <a:pt x="1090" y="50"/>
                      </a:lnTo>
                      <a:lnTo>
                        <a:pt x="1358" y="0"/>
                      </a:lnTo>
                      <a:lnTo>
                        <a:pt x="1696" y="180"/>
                      </a:lnTo>
                      <a:lnTo>
                        <a:pt x="1867" y="129"/>
                      </a:lnTo>
                      <a:lnTo>
                        <a:pt x="1958" y="151"/>
                      </a:lnTo>
                      <a:lnTo>
                        <a:pt x="1978" y="597"/>
                      </a:lnTo>
                      <a:lnTo>
                        <a:pt x="2030" y="668"/>
                      </a:lnTo>
                      <a:lnTo>
                        <a:pt x="1874" y="1012"/>
                      </a:lnTo>
                      <a:lnTo>
                        <a:pt x="1703" y="777"/>
                      </a:lnTo>
                      <a:lnTo>
                        <a:pt x="1656" y="897"/>
                      </a:lnTo>
                      <a:lnTo>
                        <a:pt x="1416" y="1371"/>
                      </a:lnTo>
                      <a:lnTo>
                        <a:pt x="614" y="1501"/>
                      </a:lnTo>
                      <a:lnTo>
                        <a:pt x="196" y="1408"/>
                      </a:lnTo>
                      <a:lnTo>
                        <a:pt x="64" y="1113"/>
                      </a:lnTo>
                      <a:lnTo>
                        <a:pt x="64" y="813"/>
                      </a:lnTo>
                      <a:lnTo>
                        <a:pt x="0" y="561"/>
                      </a:lnTo>
                      <a:lnTo>
                        <a:pt x="627" y="151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1248" y="1776"/>
                <a:ext cx="1178" cy="1144"/>
                <a:chOff x="1295" y="2020"/>
                <a:chExt cx="1178" cy="1144"/>
              </a:xfrm>
            </p:grpSpPr>
            <p:sp>
              <p:nvSpPr>
                <p:cNvPr id="81966" name="Freeform 18"/>
                <p:cNvSpPr>
                  <a:spLocks/>
                </p:cNvSpPr>
                <p:nvPr/>
              </p:nvSpPr>
              <p:spPr bwMode="auto">
                <a:xfrm>
                  <a:off x="2171" y="2207"/>
                  <a:ext cx="302" cy="430"/>
                </a:xfrm>
                <a:custGeom>
                  <a:avLst/>
                  <a:gdLst>
                    <a:gd name="T0" fmla="*/ 0 w 302"/>
                    <a:gd name="T1" fmla="*/ 223 h 430"/>
                    <a:gd name="T2" fmla="*/ 16 w 302"/>
                    <a:gd name="T3" fmla="*/ 211 h 430"/>
                    <a:gd name="T4" fmla="*/ 49 w 302"/>
                    <a:gd name="T5" fmla="*/ 222 h 430"/>
                    <a:gd name="T6" fmla="*/ 88 w 302"/>
                    <a:gd name="T7" fmla="*/ 259 h 430"/>
                    <a:gd name="T8" fmla="*/ 127 w 302"/>
                    <a:gd name="T9" fmla="*/ 319 h 430"/>
                    <a:gd name="T10" fmla="*/ 185 w 302"/>
                    <a:gd name="T11" fmla="*/ 359 h 430"/>
                    <a:gd name="T12" fmla="*/ 230 w 302"/>
                    <a:gd name="T13" fmla="*/ 374 h 430"/>
                    <a:gd name="T14" fmla="*/ 251 w 302"/>
                    <a:gd name="T15" fmla="*/ 364 h 430"/>
                    <a:gd name="T16" fmla="*/ 255 w 302"/>
                    <a:gd name="T17" fmla="*/ 346 h 430"/>
                    <a:gd name="T18" fmla="*/ 243 w 302"/>
                    <a:gd name="T19" fmla="*/ 300 h 430"/>
                    <a:gd name="T20" fmla="*/ 207 w 302"/>
                    <a:gd name="T21" fmla="*/ 241 h 430"/>
                    <a:gd name="T22" fmla="*/ 155 w 302"/>
                    <a:gd name="T23" fmla="*/ 184 h 430"/>
                    <a:gd name="T24" fmla="*/ 101 w 302"/>
                    <a:gd name="T25" fmla="*/ 137 h 430"/>
                    <a:gd name="T26" fmla="*/ 62 w 302"/>
                    <a:gd name="T27" fmla="*/ 130 h 430"/>
                    <a:gd name="T28" fmla="*/ 30 w 302"/>
                    <a:gd name="T29" fmla="*/ 129 h 430"/>
                    <a:gd name="T30" fmla="*/ 37 w 302"/>
                    <a:gd name="T31" fmla="*/ 109 h 430"/>
                    <a:gd name="T32" fmla="*/ 80 w 302"/>
                    <a:gd name="T33" fmla="*/ 106 h 430"/>
                    <a:gd name="T34" fmla="*/ 97 w 302"/>
                    <a:gd name="T35" fmla="*/ 95 h 430"/>
                    <a:gd name="T36" fmla="*/ 121 w 302"/>
                    <a:gd name="T37" fmla="*/ 74 h 430"/>
                    <a:gd name="T38" fmla="*/ 138 w 302"/>
                    <a:gd name="T39" fmla="*/ 43 h 430"/>
                    <a:gd name="T40" fmla="*/ 159 w 302"/>
                    <a:gd name="T41" fmla="*/ 0 h 430"/>
                    <a:gd name="T42" fmla="*/ 188 w 302"/>
                    <a:gd name="T43" fmla="*/ 1 h 430"/>
                    <a:gd name="T44" fmla="*/ 198 w 302"/>
                    <a:gd name="T45" fmla="*/ 11 h 430"/>
                    <a:gd name="T46" fmla="*/ 203 w 302"/>
                    <a:gd name="T47" fmla="*/ 43 h 430"/>
                    <a:gd name="T48" fmla="*/ 182 w 302"/>
                    <a:gd name="T49" fmla="*/ 78 h 430"/>
                    <a:gd name="T50" fmla="*/ 150 w 302"/>
                    <a:gd name="T51" fmla="*/ 94 h 430"/>
                    <a:gd name="T52" fmla="*/ 115 w 302"/>
                    <a:gd name="T53" fmla="*/ 111 h 430"/>
                    <a:gd name="T54" fmla="*/ 146 w 302"/>
                    <a:gd name="T55" fmla="*/ 139 h 430"/>
                    <a:gd name="T56" fmla="*/ 184 w 302"/>
                    <a:gd name="T57" fmla="*/ 170 h 430"/>
                    <a:gd name="T58" fmla="*/ 232 w 302"/>
                    <a:gd name="T59" fmla="*/ 210 h 430"/>
                    <a:gd name="T60" fmla="*/ 264 w 302"/>
                    <a:gd name="T61" fmla="*/ 257 h 430"/>
                    <a:gd name="T62" fmla="*/ 286 w 302"/>
                    <a:gd name="T63" fmla="*/ 313 h 430"/>
                    <a:gd name="T64" fmla="*/ 301 w 302"/>
                    <a:gd name="T65" fmla="*/ 360 h 430"/>
                    <a:gd name="T66" fmla="*/ 296 w 302"/>
                    <a:gd name="T67" fmla="*/ 384 h 430"/>
                    <a:gd name="T68" fmla="*/ 278 w 302"/>
                    <a:gd name="T69" fmla="*/ 408 h 430"/>
                    <a:gd name="T70" fmla="*/ 257 w 302"/>
                    <a:gd name="T71" fmla="*/ 429 h 430"/>
                    <a:gd name="T72" fmla="*/ 216 w 302"/>
                    <a:gd name="T73" fmla="*/ 429 h 430"/>
                    <a:gd name="T74" fmla="*/ 151 w 302"/>
                    <a:gd name="T75" fmla="*/ 388 h 430"/>
                    <a:gd name="T76" fmla="*/ 81 w 302"/>
                    <a:gd name="T77" fmla="*/ 329 h 430"/>
                    <a:gd name="T78" fmla="*/ 36 w 302"/>
                    <a:gd name="T79" fmla="*/ 289 h 430"/>
                    <a:gd name="T80" fmla="*/ 17 w 302"/>
                    <a:gd name="T81" fmla="*/ 262 h 430"/>
                    <a:gd name="T82" fmla="*/ 0 w 302"/>
                    <a:gd name="T83" fmla="*/ 223 h 430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302"/>
                    <a:gd name="T127" fmla="*/ 0 h 430"/>
                    <a:gd name="T128" fmla="*/ 302 w 302"/>
                    <a:gd name="T129" fmla="*/ 430 h 430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302" h="430">
                      <a:moveTo>
                        <a:pt x="0" y="223"/>
                      </a:moveTo>
                      <a:lnTo>
                        <a:pt x="16" y="211"/>
                      </a:lnTo>
                      <a:lnTo>
                        <a:pt x="49" y="222"/>
                      </a:lnTo>
                      <a:lnTo>
                        <a:pt x="88" y="259"/>
                      </a:lnTo>
                      <a:lnTo>
                        <a:pt x="127" y="319"/>
                      </a:lnTo>
                      <a:lnTo>
                        <a:pt x="185" y="359"/>
                      </a:lnTo>
                      <a:lnTo>
                        <a:pt x="230" y="374"/>
                      </a:lnTo>
                      <a:lnTo>
                        <a:pt x="251" y="364"/>
                      </a:lnTo>
                      <a:lnTo>
                        <a:pt x="255" y="346"/>
                      </a:lnTo>
                      <a:lnTo>
                        <a:pt x="243" y="300"/>
                      </a:lnTo>
                      <a:lnTo>
                        <a:pt x="207" y="241"/>
                      </a:lnTo>
                      <a:lnTo>
                        <a:pt x="155" y="184"/>
                      </a:lnTo>
                      <a:lnTo>
                        <a:pt x="101" y="137"/>
                      </a:lnTo>
                      <a:lnTo>
                        <a:pt x="62" y="130"/>
                      </a:lnTo>
                      <a:lnTo>
                        <a:pt x="30" y="129"/>
                      </a:lnTo>
                      <a:lnTo>
                        <a:pt x="37" y="109"/>
                      </a:lnTo>
                      <a:lnTo>
                        <a:pt x="80" y="106"/>
                      </a:lnTo>
                      <a:lnTo>
                        <a:pt x="97" y="95"/>
                      </a:lnTo>
                      <a:lnTo>
                        <a:pt x="121" y="74"/>
                      </a:lnTo>
                      <a:lnTo>
                        <a:pt x="138" y="43"/>
                      </a:lnTo>
                      <a:lnTo>
                        <a:pt x="159" y="0"/>
                      </a:lnTo>
                      <a:lnTo>
                        <a:pt x="188" y="1"/>
                      </a:lnTo>
                      <a:lnTo>
                        <a:pt x="198" y="11"/>
                      </a:lnTo>
                      <a:lnTo>
                        <a:pt x="203" y="43"/>
                      </a:lnTo>
                      <a:lnTo>
                        <a:pt x="182" y="78"/>
                      </a:lnTo>
                      <a:lnTo>
                        <a:pt x="150" y="94"/>
                      </a:lnTo>
                      <a:lnTo>
                        <a:pt x="115" y="111"/>
                      </a:lnTo>
                      <a:lnTo>
                        <a:pt x="146" y="139"/>
                      </a:lnTo>
                      <a:lnTo>
                        <a:pt x="184" y="170"/>
                      </a:lnTo>
                      <a:lnTo>
                        <a:pt x="232" y="210"/>
                      </a:lnTo>
                      <a:lnTo>
                        <a:pt x="264" y="257"/>
                      </a:lnTo>
                      <a:lnTo>
                        <a:pt x="286" y="313"/>
                      </a:lnTo>
                      <a:lnTo>
                        <a:pt x="301" y="360"/>
                      </a:lnTo>
                      <a:lnTo>
                        <a:pt x="296" y="384"/>
                      </a:lnTo>
                      <a:lnTo>
                        <a:pt x="278" y="408"/>
                      </a:lnTo>
                      <a:lnTo>
                        <a:pt x="257" y="429"/>
                      </a:lnTo>
                      <a:lnTo>
                        <a:pt x="216" y="429"/>
                      </a:lnTo>
                      <a:lnTo>
                        <a:pt x="151" y="388"/>
                      </a:lnTo>
                      <a:lnTo>
                        <a:pt x="81" y="329"/>
                      </a:lnTo>
                      <a:lnTo>
                        <a:pt x="36" y="289"/>
                      </a:lnTo>
                      <a:lnTo>
                        <a:pt x="17" y="262"/>
                      </a:lnTo>
                      <a:lnTo>
                        <a:pt x="0" y="223"/>
                      </a:lnTo>
                    </a:path>
                  </a:pathLst>
                </a:custGeom>
                <a:solidFill>
                  <a:schemeClr val="accent2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967" name="Freeform 19"/>
                <p:cNvSpPr>
                  <a:spLocks/>
                </p:cNvSpPr>
                <p:nvPr/>
              </p:nvSpPr>
              <p:spPr bwMode="auto">
                <a:xfrm>
                  <a:off x="2080" y="2020"/>
                  <a:ext cx="262" cy="323"/>
                </a:xfrm>
                <a:custGeom>
                  <a:avLst/>
                  <a:gdLst>
                    <a:gd name="T0" fmla="*/ 192 w 262"/>
                    <a:gd name="T1" fmla="*/ 132 h 323"/>
                    <a:gd name="T2" fmla="*/ 182 w 262"/>
                    <a:gd name="T3" fmla="*/ 90 h 323"/>
                    <a:gd name="T4" fmla="*/ 172 w 262"/>
                    <a:gd name="T5" fmla="*/ 58 h 323"/>
                    <a:gd name="T6" fmla="*/ 146 w 262"/>
                    <a:gd name="T7" fmla="*/ 32 h 323"/>
                    <a:gd name="T8" fmla="*/ 114 w 262"/>
                    <a:gd name="T9" fmla="*/ 8 h 323"/>
                    <a:gd name="T10" fmla="*/ 60 w 262"/>
                    <a:gd name="T11" fmla="*/ 0 h 323"/>
                    <a:gd name="T12" fmla="*/ 31 w 262"/>
                    <a:gd name="T13" fmla="*/ 22 h 323"/>
                    <a:gd name="T14" fmla="*/ 14 w 262"/>
                    <a:gd name="T15" fmla="*/ 64 h 323"/>
                    <a:gd name="T16" fmla="*/ 9 w 262"/>
                    <a:gd name="T17" fmla="*/ 120 h 323"/>
                    <a:gd name="T18" fmla="*/ 17 w 262"/>
                    <a:gd name="T19" fmla="*/ 160 h 323"/>
                    <a:gd name="T20" fmla="*/ 5 w 262"/>
                    <a:gd name="T21" fmla="*/ 162 h 323"/>
                    <a:gd name="T22" fmla="*/ 0 w 262"/>
                    <a:gd name="T23" fmla="*/ 174 h 323"/>
                    <a:gd name="T24" fmla="*/ 7 w 262"/>
                    <a:gd name="T25" fmla="*/ 194 h 323"/>
                    <a:gd name="T26" fmla="*/ 21 w 262"/>
                    <a:gd name="T27" fmla="*/ 203 h 323"/>
                    <a:gd name="T28" fmla="*/ 30 w 262"/>
                    <a:gd name="T29" fmla="*/ 213 h 323"/>
                    <a:gd name="T30" fmla="*/ 37 w 262"/>
                    <a:gd name="T31" fmla="*/ 242 h 323"/>
                    <a:gd name="T32" fmla="*/ 52 w 262"/>
                    <a:gd name="T33" fmla="*/ 273 h 323"/>
                    <a:gd name="T34" fmla="*/ 72 w 262"/>
                    <a:gd name="T35" fmla="*/ 304 h 323"/>
                    <a:gd name="T36" fmla="*/ 107 w 262"/>
                    <a:gd name="T37" fmla="*/ 322 h 323"/>
                    <a:gd name="T38" fmla="*/ 159 w 262"/>
                    <a:gd name="T39" fmla="*/ 314 h 323"/>
                    <a:gd name="T40" fmla="*/ 182 w 262"/>
                    <a:gd name="T41" fmla="*/ 295 h 323"/>
                    <a:gd name="T42" fmla="*/ 196 w 262"/>
                    <a:gd name="T43" fmla="*/ 252 h 323"/>
                    <a:gd name="T44" fmla="*/ 202 w 262"/>
                    <a:gd name="T45" fmla="*/ 201 h 323"/>
                    <a:gd name="T46" fmla="*/ 197 w 262"/>
                    <a:gd name="T47" fmla="*/ 161 h 323"/>
                    <a:gd name="T48" fmla="*/ 256 w 262"/>
                    <a:gd name="T49" fmla="*/ 183 h 323"/>
                    <a:gd name="T50" fmla="*/ 261 w 262"/>
                    <a:gd name="T51" fmla="*/ 167 h 323"/>
                    <a:gd name="T52" fmla="*/ 192 w 262"/>
                    <a:gd name="T53" fmla="*/ 132 h 323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62"/>
                    <a:gd name="T82" fmla="*/ 0 h 323"/>
                    <a:gd name="T83" fmla="*/ 262 w 262"/>
                    <a:gd name="T84" fmla="*/ 323 h 323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62" h="323">
                      <a:moveTo>
                        <a:pt x="192" y="132"/>
                      </a:moveTo>
                      <a:lnTo>
                        <a:pt x="182" y="90"/>
                      </a:lnTo>
                      <a:lnTo>
                        <a:pt x="172" y="58"/>
                      </a:lnTo>
                      <a:lnTo>
                        <a:pt x="146" y="32"/>
                      </a:lnTo>
                      <a:lnTo>
                        <a:pt x="114" y="8"/>
                      </a:lnTo>
                      <a:lnTo>
                        <a:pt x="60" y="0"/>
                      </a:lnTo>
                      <a:lnTo>
                        <a:pt x="31" y="22"/>
                      </a:lnTo>
                      <a:lnTo>
                        <a:pt x="14" y="64"/>
                      </a:lnTo>
                      <a:lnTo>
                        <a:pt x="9" y="120"/>
                      </a:lnTo>
                      <a:lnTo>
                        <a:pt x="17" y="160"/>
                      </a:lnTo>
                      <a:lnTo>
                        <a:pt x="5" y="162"/>
                      </a:lnTo>
                      <a:lnTo>
                        <a:pt x="0" y="174"/>
                      </a:lnTo>
                      <a:lnTo>
                        <a:pt x="7" y="194"/>
                      </a:lnTo>
                      <a:lnTo>
                        <a:pt x="21" y="203"/>
                      </a:lnTo>
                      <a:lnTo>
                        <a:pt x="30" y="213"/>
                      </a:lnTo>
                      <a:lnTo>
                        <a:pt x="37" y="242"/>
                      </a:lnTo>
                      <a:lnTo>
                        <a:pt x="52" y="273"/>
                      </a:lnTo>
                      <a:lnTo>
                        <a:pt x="72" y="304"/>
                      </a:lnTo>
                      <a:lnTo>
                        <a:pt x="107" y="322"/>
                      </a:lnTo>
                      <a:lnTo>
                        <a:pt x="159" y="314"/>
                      </a:lnTo>
                      <a:lnTo>
                        <a:pt x="182" y="295"/>
                      </a:lnTo>
                      <a:lnTo>
                        <a:pt x="196" y="252"/>
                      </a:lnTo>
                      <a:lnTo>
                        <a:pt x="202" y="201"/>
                      </a:lnTo>
                      <a:lnTo>
                        <a:pt x="197" y="161"/>
                      </a:lnTo>
                      <a:lnTo>
                        <a:pt x="256" y="183"/>
                      </a:lnTo>
                      <a:lnTo>
                        <a:pt x="261" y="167"/>
                      </a:lnTo>
                      <a:lnTo>
                        <a:pt x="192" y="132"/>
                      </a:lnTo>
                    </a:path>
                  </a:pathLst>
                </a:custGeom>
                <a:solidFill>
                  <a:schemeClr val="accent2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968" name="Freeform 20"/>
                <p:cNvSpPr>
                  <a:spLocks/>
                </p:cNvSpPr>
                <p:nvPr/>
              </p:nvSpPr>
              <p:spPr bwMode="auto">
                <a:xfrm>
                  <a:off x="1580" y="2235"/>
                  <a:ext cx="505" cy="195"/>
                </a:xfrm>
                <a:custGeom>
                  <a:avLst/>
                  <a:gdLst>
                    <a:gd name="T0" fmla="*/ 504 w 505"/>
                    <a:gd name="T1" fmla="*/ 96 h 195"/>
                    <a:gd name="T2" fmla="*/ 476 w 505"/>
                    <a:gd name="T3" fmla="*/ 73 h 195"/>
                    <a:gd name="T4" fmla="*/ 440 w 505"/>
                    <a:gd name="T5" fmla="*/ 60 h 195"/>
                    <a:gd name="T6" fmla="*/ 353 w 505"/>
                    <a:gd name="T7" fmla="*/ 48 h 195"/>
                    <a:gd name="T8" fmla="*/ 222 w 505"/>
                    <a:gd name="T9" fmla="*/ 23 h 195"/>
                    <a:gd name="T10" fmla="*/ 141 w 505"/>
                    <a:gd name="T11" fmla="*/ 0 h 195"/>
                    <a:gd name="T12" fmla="*/ 115 w 505"/>
                    <a:gd name="T13" fmla="*/ 10 h 195"/>
                    <a:gd name="T14" fmla="*/ 115 w 505"/>
                    <a:gd name="T15" fmla="*/ 28 h 195"/>
                    <a:gd name="T16" fmla="*/ 141 w 505"/>
                    <a:gd name="T17" fmla="*/ 55 h 195"/>
                    <a:gd name="T18" fmla="*/ 178 w 505"/>
                    <a:gd name="T19" fmla="*/ 90 h 195"/>
                    <a:gd name="T20" fmla="*/ 194 w 505"/>
                    <a:gd name="T21" fmla="*/ 127 h 195"/>
                    <a:gd name="T22" fmla="*/ 201 w 505"/>
                    <a:gd name="T23" fmla="*/ 172 h 195"/>
                    <a:gd name="T24" fmla="*/ 165 w 505"/>
                    <a:gd name="T25" fmla="*/ 164 h 195"/>
                    <a:gd name="T26" fmla="*/ 113 w 505"/>
                    <a:gd name="T27" fmla="*/ 139 h 195"/>
                    <a:gd name="T28" fmla="*/ 62 w 505"/>
                    <a:gd name="T29" fmla="*/ 131 h 195"/>
                    <a:gd name="T30" fmla="*/ 3 w 505"/>
                    <a:gd name="T31" fmla="*/ 139 h 195"/>
                    <a:gd name="T32" fmla="*/ 0 w 505"/>
                    <a:gd name="T33" fmla="*/ 150 h 195"/>
                    <a:gd name="T34" fmla="*/ 9 w 505"/>
                    <a:gd name="T35" fmla="*/ 159 h 195"/>
                    <a:gd name="T36" fmla="*/ 19 w 505"/>
                    <a:gd name="T37" fmla="*/ 168 h 195"/>
                    <a:gd name="T38" fmla="*/ 41 w 505"/>
                    <a:gd name="T39" fmla="*/ 157 h 195"/>
                    <a:gd name="T40" fmla="*/ 70 w 505"/>
                    <a:gd name="T41" fmla="*/ 154 h 195"/>
                    <a:gd name="T42" fmla="*/ 129 w 505"/>
                    <a:gd name="T43" fmla="*/ 162 h 195"/>
                    <a:gd name="T44" fmla="*/ 178 w 505"/>
                    <a:gd name="T45" fmla="*/ 180 h 195"/>
                    <a:gd name="T46" fmla="*/ 200 w 505"/>
                    <a:gd name="T47" fmla="*/ 194 h 195"/>
                    <a:gd name="T48" fmla="*/ 219 w 505"/>
                    <a:gd name="T49" fmla="*/ 190 h 195"/>
                    <a:gd name="T50" fmla="*/ 225 w 505"/>
                    <a:gd name="T51" fmla="*/ 172 h 195"/>
                    <a:gd name="T52" fmla="*/ 209 w 505"/>
                    <a:gd name="T53" fmla="*/ 133 h 195"/>
                    <a:gd name="T54" fmla="*/ 194 w 505"/>
                    <a:gd name="T55" fmla="*/ 91 h 195"/>
                    <a:gd name="T56" fmla="*/ 167 w 505"/>
                    <a:gd name="T57" fmla="*/ 61 h 195"/>
                    <a:gd name="T58" fmla="*/ 153 w 505"/>
                    <a:gd name="T59" fmla="*/ 34 h 195"/>
                    <a:gd name="T60" fmla="*/ 191 w 505"/>
                    <a:gd name="T61" fmla="*/ 49 h 195"/>
                    <a:gd name="T62" fmla="*/ 274 w 505"/>
                    <a:gd name="T63" fmla="*/ 69 h 195"/>
                    <a:gd name="T64" fmla="*/ 352 w 505"/>
                    <a:gd name="T65" fmla="*/ 92 h 195"/>
                    <a:gd name="T66" fmla="*/ 417 w 505"/>
                    <a:gd name="T67" fmla="*/ 109 h 195"/>
                    <a:gd name="T68" fmla="*/ 473 w 505"/>
                    <a:gd name="T69" fmla="*/ 115 h 195"/>
                    <a:gd name="T70" fmla="*/ 489 w 505"/>
                    <a:gd name="T71" fmla="*/ 109 h 195"/>
                    <a:gd name="T72" fmla="*/ 504 w 505"/>
                    <a:gd name="T73" fmla="*/ 96 h 195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505"/>
                    <a:gd name="T112" fmla="*/ 0 h 195"/>
                    <a:gd name="T113" fmla="*/ 505 w 505"/>
                    <a:gd name="T114" fmla="*/ 195 h 195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505" h="195">
                      <a:moveTo>
                        <a:pt x="504" y="96"/>
                      </a:moveTo>
                      <a:lnTo>
                        <a:pt x="476" y="73"/>
                      </a:lnTo>
                      <a:lnTo>
                        <a:pt x="440" y="60"/>
                      </a:lnTo>
                      <a:lnTo>
                        <a:pt x="353" y="48"/>
                      </a:lnTo>
                      <a:lnTo>
                        <a:pt x="222" y="23"/>
                      </a:lnTo>
                      <a:lnTo>
                        <a:pt x="141" y="0"/>
                      </a:lnTo>
                      <a:lnTo>
                        <a:pt x="115" y="10"/>
                      </a:lnTo>
                      <a:lnTo>
                        <a:pt x="115" y="28"/>
                      </a:lnTo>
                      <a:lnTo>
                        <a:pt x="141" y="55"/>
                      </a:lnTo>
                      <a:lnTo>
                        <a:pt x="178" y="90"/>
                      </a:lnTo>
                      <a:lnTo>
                        <a:pt x="194" y="127"/>
                      </a:lnTo>
                      <a:lnTo>
                        <a:pt x="201" y="172"/>
                      </a:lnTo>
                      <a:lnTo>
                        <a:pt x="165" y="164"/>
                      </a:lnTo>
                      <a:lnTo>
                        <a:pt x="113" y="139"/>
                      </a:lnTo>
                      <a:lnTo>
                        <a:pt x="62" y="131"/>
                      </a:lnTo>
                      <a:lnTo>
                        <a:pt x="3" y="139"/>
                      </a:lnTo>
                      <a:lnTo>
                        <a:pt x="0" y="150"/>
                      </a:lnTo>
                      <a:lnTo>
                        <a:pt x="9" y="159"/>
                      </a:lnTo>
                      <a:lnTo>
                        <a:pt x="19" y="168"/>
                      </a:lnTo>
                      <a:lnTo>
                        <a:pt x="41" y="157"/>
                      </a:lnTo>
                      <a:lnTo>
                        <a:pt x="70" y="154"/>
                      </a:lnTo>
                      <a:lnTo>
                        <a:pt x="129" y="162"/>
                      </a:lnTo>
                      <a:lnTo>
                        <a:pt x="178" y="180"/>
                      </a:lnTo>
                      <a:lnTo>
                        <a:pt x="200" y="194"/>
                      </a:lnTo>
                      <a:lnTo>
                        <a:pt x="219" y="190"/>
                      </a:lnTo>
                      <a:lnTo>
                        <a:pt x="225" y="172"/>
                      </a:lnTo>
                      <a:lnTo>
                        <a:pt x="209" y="133"/>
                      </a:lnTo>
                      <a:lnTo>
                        <a:pt x="194" y="91"/>
                      </a:lnTo>
                      <a:lnTo>
                        <a:pt x="167" y="61"/>
                      </a:lnTo>
                      <a:lnTo>
                        <a:pt x="153" y="34"/>
                      </a:lnTo>
                      <a:lnTo>
                        <a:pt x="191" y="49"/>
                      </a:lnTo>
                      <a:lnTo>
                        <a:pt x="274" y="69"/>
                      </a:lnTo>
                      <a:lnTo>
                        <a:pt x="352" y="92"/>
                      </a:lnTo>
                      <a:lnTo>
                        <a:pt x="417" y="109"/>
                      </a:lnTo>
                      <a:lnTo>
                        <a:pt x="473" y="115"/>
                      </a:lnTo>
                      <a:lnTo>
                        <a:pt x="489" y="109"/>
                      </a:lnTo>
                      <a:lnTo>
                        <a:pt x="504" y="96"/>
                      </a:lnTo>
                    </a:path>
                  </a:pathLst>
                </a:custGeom>
                <a:solidFill>
                  <a:schemeClr val="accent2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969" name="Freeform 21"/>
                <p:cNvSpPr>
                  <a:spLocks/>
                </p:cNvSpPr>
                <p:nvPr/>
              </p:nvSpPr>
              <p:spPr bwMode="auto">
                <a:xfrm>
                  <a:off x="1564" y="2318"/>
                  <a:ext cx="639" cy="304"/>
                </a:xfrm>
                <a:custGeom>
                  <a:avLst/>
                  <a:gdLst>
                    <a:gd name="T0" fmla="*/ 503 w 639"/>
                    <a:gd name="T1" fmla="*/ 0 h 304"/>
                    <a:gd name="T2" fmla="*/ 554 w 639"/>
                    <a:gd name="T3" fmla="*/ 2 h 304"/>
                    <a:gd name="T4" fmla="*/ 606 w 639"/>
                    <a:gd name="T5" fmla="*/ 24 h 304"/>
                    <a:gd name="T6" fmla="*/ 638 w 639"/>
                    <a:gd name="T7" fmla="*/ 54 h 304"/>
                    <a:gd name="T8" fmla="*/ 632 w 639"/>
                    <a:gd name="T9" fmla="*/ 101 h 304"/>
                    <a:gd name="T10" fmla="*/ 588 w 639"/>
                    <a:gd name="T11" fmla="*/ 170 h 304"/>
                    <a:gd name="T12" fmla="*/ 521 w 639"/>
                    <a:gd name="T13" fmla="*/ 207 h 304"/>
                    <a:gd name="T14" fmla="*/ 445 w 639"/>
                    <a:gd name="T15" fmla="*/ 233 h 304"/>
                    <a:gd name="T16" fmla="*/ 320 w 639"/>
                    <a:gd name="T17" fmla="*/ 225 h 304"/>
                    <a:gd name="T18" fmla="*/ 225 w 639"/>
                    <a:gd name="T19" fmla="*/ 243 h 304"/>
                    <a:gd name="T20" fmla="*/ 189 w 639"/>
                    <a:gd name="T21" fmla="*/ 260 h 304"/>
                    <a:gd name="T22" fmla="*/ 180 w 639"/>
                    <a:gd name="T23" fmla="*/ 267 h 304"/>
                    <a:gd name="T24" fmla="*/ 120 w 639"/>
                    <a:gd name="T25" fmla="*/ 302 h 304"/>
                    <a:gd name="T26" fmla="*/ 112 w 639"/>
                    <a:gd name="T27" fmla="*/ 300 h 304"/>
                    <a:gd name="T28" fmla="*/ 37 w 639"/>
                    <a:gd name="T29" fmla="*/ 303 h 304"/>
                    <a:gd name="T30" fmla="*/ 10 w 639"/>
                    <a:gd name="T31" fmla="*/ 293 h 304"/>
                    <a:gd name="T32" fmla="*/ 0 w 639"/>
                    <a:gd name="T33" fmla="*/ 266 h 304"/>
                    <a:gd name="T34" fmla="*/ 2 w 639"/>
                    <a:gd name="T35" fmla="*/ 232 h 304"/>
                    <a:gd name="T36" fmla="*/ 19 w 639"/>
                    <a:gd name="T37" fmla="*/ 181 h 304"/>
                    <a:gd name="T38" fmla="*/ 58 w 639"/>
                    <a:gd name="T39" fmla="*/ 149 h 304"/>
                    <a:gd name="T40" fmla="*/ 110 w 639"/>
                    <a:gd name="T41" fmla="*/ 123 h 304"/>
                    <a:gd name="T42" fmla="*/ 188 w 639"/>
                    <a:gd name="T43" fmla="*/ 113 h 304"/>
                    <a:gd name="T44" fmla="*/ 253 w 639"/>
                    <a:gd name="T45" fmla="*/ 111 h 304"/>
                    <a:gd name="T46" fmla="*/ 327 w 639"/>
                    <a:gd name="T47" fmla="*/ 101 h 304"/>
                    <a:gd name="T48" fmla="*/ 391 w 639"/>
                    <a:gd name="T49" fmla="*/ 78 h 304"/>
                    <a:gd name="T50" fmla="*/ 412 w 639"/>
                    <a:gd name="T51" fmla="*/ 47 h 304"/>
                    <a:gd name="T52" fmla="*/ 454 w 639"/>
                    <a:gd name="T53" fmla="*/ 32 h 304"/>
                    <a:gd name="T54" fmla="*/ 483 w 639"/>
                    <a:gd name="T55" fmla="*/ 13 h 304"/>
                    <a:gd name="T56" fmla="*/ 503 w 639"/>
                    <a:gd name="T57" fmla="*/ 0 h 304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639"/>
                    <a:gd name="T88" fmla="*/ 0 h 304"/>
                    <a:gd name="T89" fmla="*/ 639 w 639"/>
                    <a:gd name="T90" fmla="*/ 304 h 304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639" h="304">
                      <a:moveTo>
                        <a:pt x="503" y="0"/>
                      </a:moveTo>
                      <a:lnTo>
                        <a:pt x="554" y="2"/>
                      </a:lnTo>
                      <a:lnTo>
                        <a:pt x="606" y="24"/>
                      </a:lnTo>
                      <a:lnTo>
                        <a:pt x="638" y="54"/>
                      </a:lnTo>
                      <a:lnTo>
                        <a:pt x="632" y="101"/>
                      </a:lnTo>
                      <a:lnTo>
                        <a:pt x="588" y="170"/>
                      </a:lnTo>
                      <a:lnTo>
                        <a:pt x="521" y="207"/>
                      </a:lnTo>
                      <a:lnTo>
                        <a:pt x="445" y="233"/>
                      </a:lnTo>
                      <a:lnTo>
                        <a:pt x="320" y="225"/>
                      </a:lnTo>
                      <a:lnTo>
                        <a:pt x="225" y="243"/>
                      </a:lnTo>
                      <a:lnTo>
                        <a:pt x="189" y="260"/>
                      </a:lnTo>
                      <a:lnTo>
                        <a:pt x="180" y="267"/>
                      </a:lnTo>
                      <a:lnTo>
                        <a:pt x="120" y="302"/>
                      </a:lnTo>
                      <a:lnTo>
                        <a:pt x="112" y="300"/>
                      </a:lnTo>
                      <a:lnTo>
                        <a:pt x="37" y="303"/>
                      </a:lnTo>
                      <a:lnTo>
                        <a:pt x="10" y="293"/>
                      </a:lnTo>
                      <a:lnTo>
                        <a:pt x="0" y="266"/>
                      </a:lnTo>
                      <a:lnTo>
                        <a:pt x="2" y="232"/>
                      </a:lnTo>
                      <a:lnTo>
                        <a:pt x="19" y="181"/>
                      </a:lnTo>
                      <a:lnTo>
                        <a:pt x="58" y="149"/>
                      </a:lnTo>
                      <a:lnTo>
                        <a:pt x="110" y="123"/>
                      </a:lnTo>
                      <a:lnTo>
                        <a:pt x="188" y="113"/>
                      </a:lnTo>
                      <a:lnTo>
                        <a:pt x="253" y="111"/>
                      </a:lnTo>
                      <a:lnTo>
                        <a:pt x="327" y="101"/>
                      </a:lnTo>
                      <a:lnTo>
                        <a:pt x="391" y="78"/>
                      </a:lnTo>
                      <a:lnTo>
                        <a:pt x="412" y="47"/>
                      </a:lnTo>
                      <a:lnTo>
                        <a:pt x="454" y="32"/>
                      </a:lnTo>
                      <a:lnTo>
                        <a:pt x="483" y="13"/>
                      </a:lnTo>
                      <a:lnTo>
                        <a:pt x="503" y="0"/>
                      </a:lnTo>
                    </a:path>
                  </a:pathLst>
                </a:custGeom>
                <a:solidFill>
                  <a:schemeClr val="accent2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970" name="Freeform 22"/>
                <p:cNvSpPr>
                  <a:spLocks/>
                </p:cNvSpPr>
                <p:nvPr/>
              </p:nvSpPr>
              <p:spPr bwMode="auto">
                <a:xfrm>
                  <a:off x="1295" y="2556"/>
                  <a:ext cx="329" cy="608"/>
                </a:xfrm>
                <a:custGeom>
                  <a:avLst/>
                  <a:gdLst>
                    <a:gd name="T0" fmla="*/ 211 w 329"/>
                    <a:gd name="T1" fmla="*/ 83 h 608"/>
                    <a:gd name="T2" fmla="*/ 251 w 329"/>
                    <a:gd name="T3" fmla="*/ 31 h 608"/>
                    <a:gd name="T4" fmla="*/ 281 w 329"/>
                    <a:gd name="T5" fmla="*/ 0 h 608"/>
                    <a:gd name="T6" fmla="*/ 328 w 329"/>
                    <a:gd name="T7" fmla="*/ 12 h 608"/>
                    <a:gd name="T8" fmla="*/ 328 w 329"/>
                    <a:gd name="T9" fmla="*/ 51 h 608"/>
                    <a:gd name="T10" fmla="*/ 309 w 329"/>
                    <a:gd name="T11" fmla="*/ 88 h 608"/>
                    <a:gd name="T12" fmla="*/ 241 w 329"/>
                    <a:gd name="T13" fmla="*/ 151 h 608"/>
                    <a:gd name="T14" fmla="*/ 198 w 329"/>
                    <a:gd name="T15" fmla="*/ 193 h 608"/>
                    <a:gd name="T16" fmla="*/ 170 w 329"/>
                    <a:gd name="T17" fmla="*/ 236 h 608"/>
                    <a:gd name="T18" fmla="*/ 162 w 329"/>
                    <a:gd name="T19" fmla="*/ 263 h 608"/>
                    <a:gd name="T20" fmla="*/ 160 w 329"/>
                    <a:gd name="T21" fmla="*/ 300 h 608"/>
                    <a:gd name="T22" fmla="*/ 181 w 329"/>
                    <a:gd name="T23" fmla="*/ 346 h 608"/>
                    <a:gd name="T24" fmla="*/ 208 w 329"/>
                    <a:gd name="T25" fmla="*/ 391 h 608"/>
                    <a:gd name="T26" fmla="*/ 224 w 329"/>
                    <a:gd name="T27" fmla="*/ 425 h 608"/>
                    <a:gd name="T28" fmla="*/ 238 w 329"/>
                    <a:gd name="T29" fmla="*/ 455 h 608"/>
                    <a:gd name="T30" fmla="*/ 244 w 329"/>
                    <a:gd name="T31" fmla="*/ 489 h 608"/>
                    <a:gd name="T32" fmla="*/ 247 w 329"/>
                    <a:gd name="T33" fmla="*/ 518 h 608"/>
                    <a:gd name="T34" fmla="*/ 237 w 329"/>
                    <a:gd name="T35" fmla="*/ 537 h 608"/>
                    <a:gd name="T36" fmla="*/ 211 w 329"/>
                    <a:gd name="T37" fmla="*/ 539 h 608"/>
                    <a:gd name="T38" fmla="*/ 164 w 329"/>
                    <a:gd name="T39" fmla="*/ 554 h 608"/>
                    <a:gd name="T40" fmla="*/ 114 w 329"/>
                    <a:gd name="T41" fmla="*/ 560 h 608"/>
                    <a:gd name="T42" fmla="*/ 63 w 329"/>
                    <a:gd name="T43" fmla="*/ 588 h 608"/>
                    <a:gd name="T44" fmla="*/ 36 w 329"/>
                    <a:gd name="T45" fmla="*/ 607 h 608"/>
                    <a:gd name="T46" fmla="*/ 12 w 329"/>
                    <a:gd name="T47" fmla="*/ 586 h 608"/>
                    <a:gd name="T48" fmla="*/ 0 w 329"/>
                    <a:gd name="T49" fmla="*/ 567 h 608"/>
                    <a:gd name="T50" fmla="*/ 9 w 329"/>
                    <a:gd name="T51" fmla="*/ 555 h 608"/>
                    <a:gd name="T52" fmla="*/ 42 w 329"/>
                    <a:gd name="T53" fmla="*/ 543 h 608"/>
                    <a:gd name="T54" fmla="*/ 111 w 329"/>
                    <a:gd name="T55" fmla="*/ 531 h 608"/>
                    <a:gd name="T56" fmla="*/ 165 w 329"/>
                    <a:gd name="T57" fmla="*/ 525 h 608"/>
                    <a:gd name="T58" fmla="*/ 204 w 329"/>
                    <a:gd name="T59" fmla="*/ 521 h 608"/>
                    <a:gd name="T60" fmla="*/ 216 w 329"/>
                    <a:gd name="T61" fmla="*/ 510 h 608"/>
                    <a:gd name="T62" fmla="*/ 218 w 329"/>
                    <a:gd name="T63" fmla="*/ 475 h 608"/>
                    <a:gd name="T64" fmla="*/ 184 w 329"/>
                    <a:gd name="T65" fmla="*/ 417 h 608"/>
                    <a:gd name="T66" fmla="*/ 162 w 329"/>
                    <a:gd name="T67" fmla="*/ 383 h 608"/>
                    <a:gd name="T68" fmla="*/ 135 w 329"/>
                    <a:gd name="T69" fmla="*/ 323 h 608"/>
                    <a:gd name="T70" fmla="*/ 123 w 329"/>
                    <a:gd name="T71" fmla="*/ 285 h 608"/>
                    <a:gd name="T72" fmla="*/ 115 w 329"/>
                    <a:gd name="T73" fmla="*/ 247 h 608"/>
                    <a:gd name="T74" fmla="*/ 125 w 329"/>
                    <a:gd name="T75" fmla="*/ 206 h 608"/>
                    <a:gd name="T76" fmla="*/ 152 w 329"/>
                    <a:gd name="T77" fmla="*/ 158 h 608"/>
                    <a:gd name="T78" fmla="*/ 190 w 329"/>
                    <a:gd name="T79" fmla="*/ 112 h 608"/>
                    <a:gd name="T80" fmla="*/ 211 w 329"/>
                    <a:gd name="T81" fmla="*/ 83 h 60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29"/>
                    <a:gd name="T124" fmla="*/ 0 h 608"/>
                    <a:gd name="T125" fmla="*/ 329 w 329"/>
                    <a:gd name="T126" fmla="*/ 608 h 60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29" h="608">
                      <a:moveTo>
                        <a:pt x="211" y="83"/>
                      </a:moveTo>
                      <a:lnTo>
                        <a:pt x="251" y="31"/>
                      </a:lnTo>
                      <a:lnTo>
                        <a:pt x="281" y="0"/>
                      </a:lnTo>
                      <a:lnTo>
                        <a:pt x="328" y="12"/>
                      </a:lnTo>
                      <a:lnTo>
                        <a:pt x="328" y="51"/>
                      </a:lnTo>
                      <a:lnTo>
                        <a:pt x="309" y="88"/>
                      </a:lnTo>
                      <a:lnTo>
                        <a:pt x="241" y="151"/>
                      </a:lnTo>
                      <a:lnTo>
                        <a:pt x="198" y="193"/>
                      </a:lnTo>
                      <a:lnTo>
                        <a:pt x="170" y="236"/>
                      </a:lnTo>
                      <a:lnTo>
                        <a:pt x="162" y="263"/>
                      </a:lnTo>
                      <a:lnTo>
                        <a:pt x="160" y="300"/>
                      </a:lnTo>
                      <a:lnTo>
                        <a:pt x="181" y="346"/>
                      </a:lnTo>
                      <a:lnTo>
                        <a:pt x="208" y="391"/>
                      </a:lnTo>
                      <a:lnTo>
                        <a:pt x="224" y="425"/>
                      </a:lnTo>
                      <a:lnTo>
                        <a:pt x="238" y="455"/>
                      </a:lnTo>
                      <a:lnTo>
                        <a:pt x="244" y="489"/>
                      </a:lnTo>
                      <a:lnTo>
                        <a:pt x="247" y="518"/>
                      </a:lnTo>
                      <a:lnTo>
                        <a:pt x="237" y="537"/>
                      </a:lnTo>
                      <a:lnTo>
                        <a:pt x="211" y="539"/>
                      </a:lnTo>
                      <a:lnTo>
                        <a:pt x="164" y="554"/>
                      </a:lnTo>
                      <a:lnTo>
                        <a:pt x="114" y="560"/>
                      </a:lnTo>
                      <a:lnTo>
                        <a:pt x="63" y="588"/>
                      </a:lnTo>
                      <a:lnTo>
                        <a:pt x="36" y="607"/>
                      </a:lnTo>
                      <a:lnTo>
                        <a:pt x="12" y="586"/>
                      </a:lnTo>
                      <a:lnTo>
                        <a:pt x="0" y="567"/>
                      </a:lnTo>
                      <a:lnTo>
                        <a:pt x="9" y="555"/>
                      </a:lnTo>
                      <a:lnTo>
                        <a:pt x="42" y="543"/>
                      </a:lnTo>
                      <a:lnTo>
                        <a:pt x="111" y="531"/>
                      </a:lnTo>
                      <a:lnTo>
                        <a:pt x="165" y="525"/>
                      </a:lnTo>
                      <a:lnTo>
                        <a:pt x="204" y="521"/>
                      </a:lnTo>
                      <a:lnTo>
                        <a:pt x="216" y="510"/>
                      </a:lnTo>
                      <a:lnTo>
                        <a:pt x="218" y="475"/>
                      </a:lnTo>
                      <a:lnTo>
                        <a:pt x="184" y="417"/>
                      </a:lnTo>
                      <a:lnTo>
                        <a:pt x="162" y="383"/>
                      </a:lnTo>
                      <a:lnTo>
                        <a:pt x="135" y="323"/>
                      </a:lnTo>
                      <a:lnTo>
                        <a:pt x="123" y="285"/>
                      </a:lnTo>
                      <a:lnTo>
                        <a:pt x="115" y="247"/>
                      </a:lnTo>
                      <a:lnTo>
                        <a:pt x="125" y="206"/>
                      </a:lnTo>
                      <a:lnTo>
                        <a:pt x="152" y="158"/>
                      </a:lnTo>
                      <a:lnTo>
                        <a:pt x="190" y="112"/>
                      </a:lnTo>
                      <a:lnTo>
                        <a:pt x="211" y="83"/>
                      </a:lnTo>
                    </a:path>
                  </a:pathLst>
                </a:custGeom>
                <a:solidFill>
                  <a:schemeClr val="accent2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971" name="Freeform 23"/>
                <p:cNvSpPr>
                  <a:spLocks/>
                </p:cNvSpPr>
                <p:nvPr/>
              </p:nvSpPr>
              <p:spPr bwMode="auto">
                <a:xfrm>
                  <a:off x="1711" y="2538"/>
                  <a:ext cx="472" cy="413"/>
                </a:xfrm>
                <a:custGeom>
                  <a:avLst/>
                  <a:gdLst>
                    <a:gd name="T0" fmla="*/ 151 w 472"/>
                    <a:gd name="T1" fmla="*/ 18 h 413"/>
                    <a:gd name="T2" fmla="*/ 106 w 472"/>
                    <a:gd name="T3" fmla="*/ 1 h 413"/>
                    <a:gd name="T4" fmla="*/ 59 w 472"/>
                    <a:gd name="T5" fmla="*/ 0 h 413"/>
                    <a:gd name="T6" fmla="*/ 27 w 472"/>
                    <a:gd name="T7" fmla="*/ 12 h 413"/>
                    <a:gd name="T8" fmla="*/ 0 w 472"/>
                    <a:gd name="T9" fmla="*/ 39 h 413"/>
                    <a:gd name="T10" fmla="*/ 0 w 472"/>
                    <a:gd name="T11" fmla="*/ 62 h 413"/>
                    <a:gd name="T12" fmla="*/ 24 w 472"/>
                    <a:gd name="T13" fmla="*/ 81 h 413"/>
                    <a:gd name="T14" fmla="*/ 47 w 472"/>
                    <a:gd name="T15" fmla="*/ 78 h 413"/>
                    <a:gd name="T16" fmla="*/ 98 w 472"/>
                    <a:gd name="T17" fmla="*/ 62 h 413"/>
                    <a:gd name="T18" fmla="*/ 143 w 472"/>
                    <a:gd name="T19" fmla="*/ 73 h 413"/>
                    <a:gd name="T20" fmla="*/ 168 w 472"/>
                    <a:gd name="T21" fmla="*/ 97 h 413"/>
                    <a:gd name="T22" fmla="*/ 195 w 472"/>
                    <a:gd name="T23" fmla="*/ 133 h 413"/>
                    <a:gd name="T24" fmla="*/ 219 w 472"/>
                    <a:gd name="T25" fmla="*/ 208 h 413"/>
                    <a:gd name="T26" fmla="*/ 240 w 472"/>
                    <a:gd name="T27" fmla="*/ 267 h 413"/>
                    <a:gd name="T28" fmla="*/ 258 w 472"/>
                    <a:gd name="T29" fmla="*/ 319 h 413"/>
                    <a:gd name="T30" fmla="*/ 276 w 472"/>
                    <a:gd name="T31" fmla="*/ 357 h 413"/>
                    <a:gd name="T32" fmla="*/ 293 w 472"/>
                    <a:gd name="T33" fmla="*/ 388 h 413"/>
                    <a:gd name="T34" fmla="*/ 317 w 472"/>
                    <a:gd name="T35" fmla="*/ 412 h 413"/>
                    <a:gd name="T36" fmla="*/ 345 w 472"/>
                    <a:gd name="T37" fmla="*/ 400 h 413"/>
                    <a:gd name="T38" fmla="*/ 375 w 472"/>
                    <a:gd name="T39" fmla="*/ 373 h 413"/>
                    <a:gd name="T40" fmla="*/ 412 w 472"/>
                    <a:gd name="T41" fmla="*/ 350 h 413"/>
                    <a:gd name="T42" fmla="*/ 446 w 472"/>
                    <a:gd name="T43" fmla="*/ 334 h 413"/>
                    <a:gd name="T44" fmla="*/ 462 w 472"/>
                    <a:gd name="T45" fmla="*/ 325 h 413"/>
                    <a:gd name="T46" fmla="*/ 471 w 472"/>
                    <a:gd name="T47" fmla="*/ 297 h 413"/>
                    <a:gd name="T48" fmla="*/ 461 w 472"/>
                    <a:gd name="T49" fmla="*/ 275 h 413"/>
                    <a:gd name="T50" fmla="*/ 443 w 472"/>
                    <a:gd name="T51" fmla="*/ 281 h 413"/>
                    <a:gd name="T52" fmla="*/ 406 w 472"/>
                    <a:gd name="T53" fmla="*/ 309 h 413"/>
                    <a:gd name="T54" fmla="*/ 374 w 472"/>
                    <a:gd name="T55" fmla="*/ 333 h 413"/>
                    <a:gd name="T56" fmla="*/ 345 w 472"/>
                    <a:gd name="T57" fmla="*/ 362 h 413"/>
                    <a:gd name="T58" fmla="*/ 329 w 472"/>
                    <a:gd name="T59" fmla="*/ 378 h 413"/>
                    <a:gd name="T60" fmla="*/ 317 w 472"/>
                    <a:gd name="T61" fmla="*/ 366 h 413"/>
                    <a:gd name="T62" fmla="*/ 308 w 472"/>
                    <a:gd name="T63" fmla="*/ 349 h 413"/>
                    <a:gd name="T64" fmla="*/ 281 w 472"/>
                    <a:gd name="T65" fmla="*/ 298 h 413"/>
                    <a:gd name="T66" fmla="*/ 268 w 472"/>
                    <a:gd name="T67" fmla="*/ 240 h 413"/>
                    <a:gd name="T68" fmla="*/ 257 w 472"/>
                    <a:gd name="T69" fmla="*/ 197 h 413"/>
                    <a:gd name="T70" fmla="*/ 239 w 472"/>
                    <a:gd name="T71" fmla="*/ 151 h 413"/>
                    <a:gd name="T72" fmla="*/ 229 w 472"/>
                    <a:gd name="T73" fmla="*/ 112 h 413"/>
                    <a:gd name="T74" fmla="*/ 209 w 472"/>
                    <a:gd name="T75" fmla="*/ 73 h 413"/>
                    <a:gd name="T76" fmla="*/ 185 w 472"/>
                    <a:gd name="T77" fmla="*/ 42 h 413"/>
                    <a:gd name="T78" fmla="*/ 151 w 472"/>
                    <a:gd name="T79" fmla="*/ 18 h 413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472"/>
                    <a:gd name="T121" fmla="*/ 0 h 413"/>
                    <a:gd name="T122" fmla="*/ 472 w 472"/>
                    <a:gd name="T123" fmla="*/ 413 h 413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472" h="413">
                      <a:moveTo>
                        <a:pt x="151" y="18"/>
                      </a:moveTo>
                      <a:lnTo>
                        <a:pt x="106" y="1"/>
                      </a:lnTo>
                      <a:lnTo>
                        <a:pt x="59" y="0"/>
                      </a:lnTo>
                      <a:lnTo>
                        <a:pt x="27" y="12"/>
                      </a:lnTo>
                      <a:lnTo>
                        <a:pt x="0" y="39"/>
                      </a:lnTo>
                      <a:lnTo>
                        <a:pt x="0" y="62"/>
                      </a:lnTo>
                      <a:lnTo>
                        <a:pt x="24" y="81"/>
                      </a:lnTo>
                      <a:lnTo>
                        <a:pt x="47" y="78"/>
                      </a:lnTo>
                      <a:lnTo>
                        <a:pt x="98" y="62"/>
                      </a:lnTo>
                      <a:lnTo>
                        <a:pt x="143" y="73"/>
                      </a:lnTo>
                      <a:lnTo>
                        <a:pt x="168" y="97"/>
                      </a:lnTo>
                      <a:lnTo>
                        <a:pt x="195" y="133"/>
                      </a:lnTo>
                      <a:lnTo>
                        <a:pt x="219" y="208"/>
                      </a:lnTo>
                      <a:lnTo>
                        <a:pt x="240" y="267"/>
                      </a:lnTo>
                      <a:lnTo>
                        <a:pt x="258" y="319"/>
                      </a:lnTo>
                      <a:lnTo>
                        <a:pt x="276" y="357"/>
                      </a:lnTo>
                      <a:lnTo>
                        <a:pt x="293" y="388"/>
                      </a:lnTo>
                      <a:lnTo>
                        <a:pt x="317" y="412"/>
                      </a:lnTo>
                      <a:lnTo>
                        <a:pt x="345" y="400"/>
                      </a:lnTo>
                      <a:lnTo>
                        <a:pt x="375" y="373"/>
                      </a:lnTo>
                      <a:lnTo>
                        <a:pt x="412" y="350"/>
                      </a:lnTo>
                      <a:lnTo>
                        <a:pt x="446" y="334"/>
                      </a:lnTo>
                      <a:lnTo>
                        <a:pt x="462" y="325"/>
                      </a:lnTo>
                      <a:lnTo>
                        <a:pt x="471" y="297"/>
                      </a:lnTo>
                      <a:lnTo>
                        <a:pt x="461" y="275"/>
                      </a:lnTo>
                      <a:lnTo>
                        <a:pt x="443" y="281"/>
                      </a:lnTo>
                      <a:lnTo>
                        <a:pt x="406" y="309"/>
                      </a:lnTo>
                      <a:lnTo>
                        <a:pt x="374" y="333"/>
                      </a:lnTo>
                      <a:lnTo>
                        <a:pt x="345" y="362"/>
                      </a:lnTo>
                      <a:lnTo>
                        <a:pt x="329" y="378"/>
                      </a:lnTo>
                      <a:lnTo>
                        <a:pt x="317" y="366"/>
                      </a:lnTo>
                      <a:lnTo>
                        <a:pt x="308" y="349"/>
                      </a:lnTo>
                      <a:lnTo>
                        <a:pt x="281" y="298"/>
                      </a:lnTo>
                      <a:lnTo>
                        <a:pt x="268" y="240"/>
                      </a:lnTo>
                      <a:lnTo>
                        <a:pt x="257" y="197"/>
                      </a:lnTo>
                      <a:lnTo>
                        <a:pt x="239" y="151"/>
                      </a:lnTo>
                      <a:lnTo>
                        <a:pt x="229" y="112"/>
                      </a:lnTo>
                      <a:lnTo>
                        <a:pt x="209" y="73"/>
                      </a:lnTo>
                      <a:lnTo>
                        <a:pt x="185" y="42"/>
                      </a:lnTo>
                      <a:lnTo>
                        <a:pt x="151" y="18"/>
                      </a:lnTo>
                    </a:path>
                  </a:pathLst>
                </a:custGeom>
                <a:solidFill>
                  <a:schemeClr val="accent2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1965" name="Rectangle 24"/>
              <p:cNvSpPr>
                <a:spLocks noChangeArrowheads="1"/>
              </p:cNvSpPr>
              <p:nvPr/>
            </p:nvSpPr>
            <p:spPr bwMode="auto">
              <a:xfrm>
                <a:off x="576" y="1200"/>
                <a:ext cx="1824" cy="47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200" b="1">
                    <a:latin typeface="Comic Sans MS" pitchFamily="66" charset="0"/>
                  </a:rPr>
                  <a:t>This is going to be a wonderful day!</a:t>
                </a:r>
              </a:p>
            </p:txBody>
          </p:sp>
        </p:grpSp>
        <p:grpSp>
          <p:nvGrpSpPr>
            <p:cNvPr id="6" name="Group 25"/>
            <p:cNvGrpSpPr>
              <a:grpSpLocks/>
            </p:cNvGrpSpPr>
            <p:nvPr/>
          </p:nvGrpSpPr>
          <p:grpSpPr bwMode="auto">
            <a:xfrm>
              <a:off x="720" y="1968"/>
              <a:ext cx="316" cy="316"/>
              <a:chOff x="803" y="2387"/>
              <a:chExt cx="316" cy="316"/>
            </a:xfrm>
          </p:grpSpPr>
          <p:sp>
            <p:nvSpPr>
              <p:cNvPr id="81961" name="Line 26"/>
              <p:cNvSpPr>
                <a:spLocks noChangeShapeType="1"/>
              </p:cNvSpPr>
              <p:nvPr/>
            </p:nvSpPr>
            <p:spPr bwMode="auto">
              <a:xfrm>
                <a:off x="803" y="2543"/>
                <a:ext cx="316" cy="0"/>
              </a:xfrm>
              <a:prstGeom prst="line">
                <a:avLst/>
              </a:prstGeom>
              <a:noFill/>
              <a:ln w="1270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962" name="Line 27"/>
              <p:cNvSpPr>
                <a:spLocks noChangeShapeType="1"/>
              </p:cNvSpPr>
              <p:nvPr/>
            </p:nvSpPr>
            <p:spPr bwMode="auto">
              <a:xfrm>
                <a:off x="959" y="2387"/>
                <a:ext cx="0" cy="316"/>
              </a:xfrm>
              <a:prstGeom prst="line">
                <a:avLst/>
              </a:prstGeom>
              <a:noFill/>
              <a:ln w="1270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5181600" y="1938338"/>
            <a:ext cx="3733800" cy="3548062"/>
            <a:chOff x="3264" y="1221"/>
            <a:chExt cx="2352" cy="2235"/>
          </a:xfrm>
        </p:grpSpPr>
        <p:grpSp>
          <p:nvGrpSpPr>
            <p:cNvPr id="8" name="Group 29"/>
            <p:cNvGrpSpPr>
              <a:grpSpLocks/>
            </p:cNvGrpSpPr>
            <p:nvPr/>
          </p:nvGrpSpPr>
          <p:grpSpPr bwMode="auto">
            <a:xfrm>
              <a:off x="3264" y="1221"/>
              <a:ext cx="2352" cy="2235"/>
              <a:chOff x="3264" y="1221"/>
              <a:chExt cx="2352" cy="2235"/>
            </a:xfrm>
          </p:grpSpPr>
          <p:grpSp>
            <p:nvGrpSpPr>
              <p:cNvPr id="9" name="Group 30"/>
              <p:cNvGrpSpPr>
                <a:grpSpLocks/>
              </p:cNvGrpSpPr>
              <p:nvPr/>
            </p:nvGrpSpPr>
            <p:grpSpPr bwMode="auto">
              <a:xfrm>
                <a:off x="3264" y="1221"/>
                <a:ext cx="2352" cy="2235"/>
                <a:chOff x="3260" y="1217"/>
                <a:chExt cx="2352" cy="1899"/>
              </a:xfrm>
            </p:grpSpPr>
            <p:sp>
              <p:nvSpPr>
                <p:cNvPr id="81947" name="Oval 31"/>
                <p:cNvSpPr>
                  <a:spLocks noChangeArrowheads="1"/>
                </p:cNvSpPr>
                <p:nvPr/>
              </p:nvSpPr>
              <p:spPr bwMode="auto">
                <a:xfrm>
                  <a:off x="3992" y="2424"/>
                  <a:ext cx="573" cy="634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48" name="Oval 32"/>
                <p:cNvSpPr>
                  <a:spLocks noChangeArrowheads="1"/>
                </p:cNvSpPr>
                <p:nvPr/>
              </p:nvSpPr>
              <p:spPr bwMode="auto">
                <a:xfrm>
                  <a:off x="4462" y="2598"/>
                  <a:ext cx="468" cy="518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49" name="Oval 33"/>
                <p:cNvSpPr>
                  <a:spLocks noChangeArrowheads="1"/>
                </p:cNvSpPr>
                <p:nvPr/>
              </p:nvSpPr>
              <p:spPr bwMode="auto">
                <a:xfrm>
                  <a:off x="4881" y="1792"/>
                  <a:ext cx="731" cy="806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50" name="Oval 34"/>
                <p:cNvSpPr>
                  <a:spLocks noChangeArrowheads="1"/>
                </p:cNvSpPr>
                <p:nvPr/>
              </p:nvSpPr>
              <p:spPr bwMode="auto">
                <a:xfrm>
                  <a:off x="3521" y="1332"/>
                  <a:ext cx="835" cy="92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51" name="Oval 35"/>
                <p:cNvSpPr>
                  <a:spLocks noChangeArrowheads="1"/>
                </p:cNvSpPr>
                <p:nvPr/>
              </p:nvSpPr>
              <p:spPr bwMode="auto">
                <a:xfrm>
                  <a:off x="4672" y="1449"/>
                  <a:ext cx="624" cy="687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52" name="Oval 36"/>
                <p:cNvSpPr>
                  <a:spLocks noChangeArrowheads="1"/>
                </p:cNvSpPr>
                <p:nvPr/>
              </p:nvSpPr>
              <p:spPr bwMode="auto">
                <a:xfrm>
                  <a:off x="3312" y="1564"/>
                  <a:ext cx="469" cy="514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53" name="Oval 37"/>
                <p:cNvSpPr>
                  <a:spLocks noChangeArrowheads="1"/>
                </p:cNvSpPr>
                <p:nvPr/>
              </p:nvSpPr>
              <p:spPr bwMode="auto">
                <a:xfrm>
                  <a:off x="3260" y="1967"/>
                  <a:ext cx="469" cy="515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54" name="Oval 38"/>
                <p:cNvSpPr>
                  <a:spLocks noChangeArrowheads="1"/>
                </p:cNvSpPr>
                <p:nvPr/>
              </p:nvSpPr>
              <p:spPr bwMode="auto">
                <a:xfrm>
                  <a:off x="3469" y="2137"/>
                  <a:ext cx="731" cy="805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55" name="Oval 39"/>
                <p:cNvSpPr>
                  <a:spLocks noChangeArrowheads="1"/>
                </p:cNvSpPr>
                <p:nvPr/>
              </p:nvSpPr>
              <p:spPr bwMode="auto">
                <a:xfrm>
                  <a:off x="4098" y="1217"/>
                  <a:ext cx="728" cy="806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56" name="Oval 40"/>
                <p:cNvSpPr>
                  <a:spLocks noChangeArrowheads="1"/>
                </p:cNvSpPr>
                <p:nvPr/>
              </p:nvSpPr>
              <p:spPr bwMode="auto">
                <a:xfrm>
                  <a:off x="4984" y="2252"/>
                  <a:ext cx="575" cy="633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57" name="Oval 41"/>
                <p:cNvSpPr>
                  <a:spLocks noChangeArrowheads="1"/>
                </p:cNvSpPr>
                <p:nvPr/>
              </p:nvSpPr>
              <p:spPr bwMode="auto">
                <a:xfrm>
                  <a:off x="4827" y="2542"/>
                  <a:ext cx="523" cy="574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1958" name="Freeform 42"/>
                <p:cNvSpPr>
                  <a:spLocks/>
                </p:cNvSpPr>
                <p:nvPr/>
              </p:nvSpPr>
              <p:spPr bwMode="auto">
                <a:xfrm>
                  <a:off x="3450" y="1463"/>
                  <a:ext cx="2031" cy="1502"/>
                </a:xfrm>
                <a:custGeom>
                  <a:avLst/>
                  <a:gdLst>
                    <a:gd name="T0" fmla="*/ 627 w 2031"/>
                    <a:gd name="T1" fmla="*/ 1349 h 1502"/>
                    <a:gd name="T2" fmla="*/ 711 w 2031"/>
                    <a:gd name="T3" fmla="*/ 1457 h 1502"/>
                    <a:gd name="T4" fmla="*/ 1090 w 2031"/>
                    <a:gd name="T5" fmla="*/ 1450 h 1502"/>
                    <a:gd name="T6" fmla="*/ 1358 w 2031"/>
                    <a:gd name="T7" fmla="*/ 1501 h 1502"/>
                    <a:gd name="T8" fmla="*/ 1696 w 2031"/>
                    <a:gd name="T9" fmla="*/ 1320 h 1502"/>
                    <a:gd name="T10" fmla="*/ 1867 w 2031"/>
                    <a:gd name="T11" fmla="*/ 1371 h 1502"/>
                    <a:gd name="T12" fmla="*/ 1958 w 2031"/>
                    <a:gd name="T13" fmla="*/ 1349 h 1502"/>
                    <a:gd name="T14" fmla="*/ 1978 w 2031"/>
                    <a:gd name="T15" fmla="*/ 903 h 1502"/>
                    <a:gd name="T16" fmla="*/ 2030 w 2031"/>
                    <a:gd name="T17" fmla="*/ 832 h 1502"/>
                    <a:gd name="T18" fmla="*/ 1874 w 2031"/>
                    <a:gd name="T19" fmla="*/ 488 h 1502"/>
                    <a:gd name="T20" fmla="*/ 1703 w 2031"/>
                    <a:gd name="T21" fmla="*/ 723 h 1502"/>
                    <a:gd name="T22" fmla="*/ 1656 w 2031"/>
                    <a:gd name="T23" fmla="*/ 603 h 1502"/>
                    <a:gd name="T24" fmla="*/ 1416 w 2031"/>
                    <a:gd name="T25" fmla="*/ 129 h 1502"/>
                    <a:gd name="T26" fmla="*/ 614 w 2031"/>
                    <a:gd name="T27" fmla="*/ 0 h 1502"/>
                    <a:gd name="T28" fmla="*/ 196 w 2031"/>
                    <a:gd name="T29" fmla="*/ 92 h 1502"/>
                    <a:gd name="T30" fmla="*/ 64 w 2031"/>
                    <a:gd name="T31" fmla="*/ 387 h 1502"/>
                    <a:gd name="T32" fmla="*/ 64 w 2031"/>
                    <a:gd name="T33" fmla="*/ 687 h 1502"/>
                    <a:gd name="T34" fmla="*/ 0 w 2031"/>
                    <a:gd name="T35" fmla="*/ 939 h 1502"/>
                    <a:gd name="T36" fmla="*/ 627 w 2031"/>
                    <a:gd name="T37" fmla="*/ 1349 h 150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031"/>
                    <a:gd name="T58" fmla="*/ 0 h 1502"/>
                    <a:gd name="T59" fmla="*/ 2031 w 2031"/>
                    <a:gd name="T60" fmla="*/ 1502 h 1502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031" h="1502">
                      <a:moveTo>
                        <a:pt x="627" y="1349"/>
                      </a:moveTo>
                      <a:lnTo>
                        <a:pt x="711" y="1457"/>
                      </a:lnTo>
                      <a:lnTo>
                        <a:pt x="1090" y="1450"/>
                      </a:lnTo>
                      <a:lnTo>
                        <a:pt x="1358" y="1501"/>
                      </a:lnTo>
                      <a:lnTo>
                        <a:pt x="1696" y="1320"/>
                      </a:lnTo>
                      <a:lnTo>
                        <a:pt x="1867" y="1371"/>
                      </a:lnTo>
                      <a:lnTo>
                        <a:pt x="1958" y="1349"/>
                      </a:lnTo>
                      <a:lnTo>
                        <a:pt x="1978" y="903"/>
                      </a:lnTo>
                      <a:lnTo>
                        <a:pt x="2030" y="832"/>
                      </a:lnTo>
                      <a:lnTo>
                        <a:pt x="1874" y="488"/>
                      </a:lnTo>
                      <a:lnTo>
                        <a:pt x="1703" y="723"/>
                      </a:lnTo>
                      <a:lnTo>
                        <a:pt x="1656" y="603"/>
                      </a:lnTo>
                      <a:lnTo>
                        <a:pt x="1416" y="129"/>
                      </a:lnTo>
                      <a:lnTo>
                        <a:pt x="614" y="0"/>
                      </a:lnTo>
                      <a:lnTo>
                        <a:pt x="196" y="92"/>
                      </a:lnTo>
                      <a:lnTo>
                        <a:pt x="64" y="387"/>
                      </a:lnTo>
                      <a:lnTo>
                        <a:pt x="64" y="687"/>
                      </a:lnTo>
                      <a:lnTo>
                        <a:pt x="0" y="939"/>
                      </a:lnTo>
                      <a:lnTo>
                        <a:pt x="627" y="1349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43"/>
              <p:cNvGrpSpPr>
                <a:grpSpLocks/>
              </p:cNvGrpSpPr>
              <p:nvPr/>
            </p:nvGrpSpPr>
            <p:grpSpPr bwMode="auto">
              <a:xfrm>
                <a:off x="3552" y="2208"/>
                <a:ext cx="1374" cy="842"/>
                <a:chOff x="3512" y="2092"/>
                <a:chExt cx="1374" cy="842"/>
              </a:xfrm>
            </p:grpSpPr>
            <p:sp>
              <p:nvSpPr>
                <p:cNvPr id="81941" name="Freeform 44"/>
                <p:cNvSpPr>
                  <a:spLocks/>
                </p:cNvSpPr>
                <p:nvPr/>
              </p:nvSpPr>
              <p:spPr bwMode="auto">
                <a:xfrm>
                  <a:off x="3512" y="2324"/>
                  <a:ext cx="253" cy="439"/>
                </a:xfrm>
                <a:custGeom>
                  <a:avLst/>
                  <a:gdLst>
                    <a:gd name="T0" fmla="*/ 252 w 253"/>
                    <a:gd name="T1" fmla="*/ 169 h 439"/>
                    <a:gd name="T2" fmla="*/ 233 w 253"/>
                    <a:gd name="T3" fmla="*/ 162 h 439"/>
                    <a:gd name="T4" fmla="*/ 204 w 253"/>
                    <a:gd name="T5" fmla="*/ 182 h 439"/>
                    <a:gd name="T6" fmla="*/ 176 w 253"/>
                    <a:gd name="T7" fmla="*/ 228 h 439"/>
                    <a:gd name="T8" fmla="*/ 156 w 253"/>
                    <a:gd name="T9" fmla="*/ 296 h 439"/>
                    <a:gd name="T10" fmla="*/ 110 w 253"/>
                    <a:gd name="T11" fmla="*/ 351 h 439"/>
                    <a:gd name="T12" fmla="*/ 72 w 253"/>
                    <a:gd name="T13" fmla="*/ 378 h 439"/>
                    <a:gd name="T14" fmla="*/ 48 w 253"/>
                    <a:gd name="T15" fmla="*/ 374 h 439"/>
                    <a:gd name="T16" fmla="*/ 40 w 253"/>
                    <a:gd name="T17" fmla="*/ 358 h 439"/>
                    <a:gd name="T18" fmla="*/ 39 w 253"/>
                    <a:gd name="T19" fmla="*/ 311 h 439"/>
                    <a:gd name="T20" fmla="*/ 57 w 253"/>
                    <a:gd name="T21" fmla="*/ 243 h 439"/>
                    <a:gd name="T22" fmla="*/ 91 w 253"/>
                    <a:gd name="T23" fmla="*/ 174 h 439"/>
                    <a:gd name="T24" fmla="*/ 131 w 253"/>
                    <a:gd name="T25" fmla="*/ 115 h 439"/>
                    <a:gd name="T26" fmla="*/ 166 w 253"/>
                    <a:gd name="T27" fmla="*/ 97 h 439"/>
                    <a:gd name="T28" fmla="*/ 196 w 253"/>
                    <a:gd name="T29" fmla="*/ 87 h 439"/>
                    <a:gd name="T30" fmla="*/ 184 w 253"/>
                    <a:gd name="T31" fmla="*/ 70 h 439"/>
                    <a:gd name="T32" fmla="*/ 142 w 253"/>
                    <a:gd name="T33" fmla="*/ 79 h 439"/>
                    <a:gd name="T34" fmla="*/ 122 w 253"/>
                    <a:gd name="T35" fmla="*/ 73 h 439"/>
                    <a:gd name="T36" fmla="*/ 94 w 253"/>
                    <a:gd name="T37" fmla="*/ 60 h 439"/>
                    <a:gd name="T38" fmla="*/ 69 w 253"/>
                    <a:gd name="T39" fmla="*/ 34 h 439"/>
                    <a:gd name="T40" fmla="*/ 37 w 253"/>
                    <a:gd name="T41" fmla="*/ 0 h 439"/>
                    <a:gd name="T42" fmla="*/ 9 w 253"/>
                    <a:gd name="T43" fmla="*/ 8 h 439"/>
                    <a:gd name="T44" fmla="*/ 2 w 253"/>
                    <a:gd name="T45" fmla="*/ 20 h 439"/>
                    <a:gd name="T46" fmla="*/ 6 w 253"/>
                    <a:gd name="T47" fmla="*/ 52 h 439"/>
                    <a:gd name="T48" fmla="*/ 36 w 253"/>
                    <a:gd name="T49" fmla="*/ 80 h 439"/>
                    <a:gd name="T50" fmla="*/ 72 w 253"/>
                    <a:gd name="T51" fmla="*/ 87 h 439"/>
                    <a:gd name="T52" fmla="*/ 111 w 253"/>
                    <a:gd name="T53" fmla="*/ 93 h 439"/>
                    <a:gd name="T54" fmla="*/ 88 w 253"/>
                    <a:gd name="T55" fmla="*/ 129 h 439"/>
                    <a:gd name="T56" fmla="*/ 60 w 253"/>
                    <a:gd name="T57" fmla="*/ 169 h 439"/>
                    <a:gd name="T58" fmla="*/ 25 w 253"/>
                    <a:gd name="T59" fmla="*/ 221 h 439"/>
                    <a:gd name="T60" fmla="*/ 7 w 253"/>
                    <a:gd name="T61" fmla="*/ 275 h 439"/>
                    <a:gd name="T62" fmla="*/ 0 w 253"/>
                    <a:gd name="T63" fmla="*/ 335 h 439"/>
                    <a:gd name="T64" fmla="*/ 0 w 253"/>
                    <a:gd name="T65" fmla="*/ 384 h 439"/>
                    <a:gd name="T66" fmla="*/ 11 w 253"/>
                    <a:gd name="T67" fmla="*/ 406 h 439"/>
                    <a:gd name="T68" fmla="*/ 35 w 253"/>
                    <a:gd name="T69" fmla="*/ 425 h 439"/>
                    <a:gd name="T70" fmla="*/ 61 w 253"/>
                    <a:gd name="T71" fmla="*/ 438 h 439"/>
                    <a:gd name="T72" fmla="*/ 101 w 253"/>
                    <a:gd name="T73" fmla="*/ 428 h 439"/>
                    <a:gd name="T74" fmla="*/ 152 w 253"/>
                    <a:gd name="T75" fmla="*/ 370 h 439"/>
                    <a:gd name="T76" fmla="*/ 203 w 253"/>
                    <a:gd name="T77" fmla="*/ 293 h 439"/>
                    <a:gd name="T78" fmla="*/ 235 w 253"/>
                    <a:gd name="T79" fmla="*/ 243 h 439"/>
                    <a:gd name="T80" fmla="*/ 246 w 253"/>
                    <a:gd name="T81" fmla="*/ 212 h 439"/>
                    <a:gd name="T82" fmla="*/ 252 w 253"/>
                    <a:gd name="T83" fmla="*/ 169 h 439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253"/>
                    <a:gd name="T127" fmla="*/ 0 h 439"/>
                    <a:gd name="T128" fmla="*/ 253 w 253"/>
                    <a:gd name="T129" fmla="*/ 439 h 439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253" h="439">
                      <a:moveTo>
                        <a:pt x="252" y="169"/>
                      </a:moveTo>
                      <a:lnTo>
                        <a:pt x="233" y="162"/>
                      </a:lnTo>
                      <a:lnTo>
                        <a:pt x="204" y="182"/>
                      </a:lnTo>
                      <a:lnTo>
                        <a:pt x="176" y="228"/>
                      </a:lnTo>
                      <a:lnTo>
                        <a:pt x="156" y="296"/>
                      </a:lnTo>
                      <a:lnTo>
                        <a:pt x="110" y="351"/>
                      </a:lnTo>
                      <a:lnTo>
                        <a:pt x="72" y="378"/>
                      </a:lnTo>
                      <a:lnTo>
                        <a:pt x="48" y="374"/>
                      </a:lnTo>
                      <a:lnTo>
                        <a:pt x="40" y="358"/>
                      </a:lnTo>
                      <a:lnTo>
                        <a:pt x="39" y="311"/>
                      </a:lnTo>
                      <a:lnTo>
                        <a:pt x="57" y="243"/>
                      </a:lnTo>
                      <a:lnTo>
                        <a:pt x="91" y="174"/>
                      </a:lnTo>
                      <a:lnTo>
                        <a:pt x="131" y="115"/>
                      </a:lnTo>
                      <a:lnTo>
                        <a:pt x="166" y="97"/>
                      </a:lnTo>
                      <a:lnTo>
                        <a:pt x="196" y="87"/>
                      </a:lnTo>
                      <a:lnTo>
                        <a:pt x="184" y="70"/>
                      </a:lnTo>
                      <a:lnTo>
                        <a:pt x="142" y="79"/>
                      </a:lnTo>
                      <a:lnTo>
                        <a:pt x="122" y="73"/>
                      </a:lnTo>
                      <a:lnTo>
                        <a:pt x="94" y="60"/>
                      </a:lnTo>
                      <a:lnTo>
                        <a:pt x="69" y="34"/>
                      </a:lnTo>
                      <a:lnTo>
                        <a:pt x="37" y="0"/>
                      </a:lnTo>
                      <a:lnTo>
                        <a:pt x="9" y="8"/>
                      </a:lnTo>
                      <a:lnTo>
                        <a:pt x="2" y="20"/>
                      </a:lnTo>
                      <a:lnTo>
                        <a:pt x="6" y="52"/>
                      </a:lnTo>
                      <a:lnTo>
                        <a:pt x="36" y="80"/>
                      </a:lnTo>
                      <a:lnTo>
                        <a:pt x="72" y="87"/>
                      </a:lnTo>
                      <a:lnTo>
                        <a:pt x="111" y="93"/>
                      </a:lnTo>
                      <a:lnTo>
                        <a:pt x="88" y="129"/>
                      </a:lnTo>
                      <a:lnTo>
                        <a:pt x="60" y="169"/>
                      </a:lnTo>
                      <a:lnTo>
                        <a:pt x="25" y="221"/>
                      </a:lnTo>
                      <a:lnTo>
                        <a:pt x="7" y="275"/>
                      </a:lnTo>
                      <a:lnTo>
                        <a:pt x="0" y="335"/>
                      </a:lnTo>
                      <a:lnTo>
                        <a:pt x="0" y="384"/>
                      </a:lnTo>
                      <a:lnTo>
                        <a:pt x="11" y="406"/>
                      </a:lnTo>
                      <a:lnTo>
                        <a:pt x="35" y="425"/>
                      </a:lnTo>
                      <a:lnTo>
                        <a:pt x="61" y="438"/>
                      </a:lnTo>
                      <a:lnTo>
                        <a:pt x="101" y="428"/>
                      </a:lnTo>
                      <a:lnTo>
                        <a:pt x="152" y="370"/>
                      </a:lnTo>
                      <a:lnTo>
                        <a:pt x="203" y="293"/>
                      </a:lnTo>
                      <a:lnTo>
                        <a:pt x="235" y="243"/>
                      </a:lnTo>
                      <a:lnTo>
                        <a:pt x="246" y="212"/>
                      </a:lnTo>
                      <a:lnTo>
                        <a:pt x="252" y="169"/>
                      </a:lnTo>
                    </a:path>
                  </a:pathLst>
                </a:custGeom>
                <a:solidFill>
                  <a:srgbClr val="FF3300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942" name="Freeform 45"/>
                <p:cNvSpPr>
                  <a:spLocks/>
                </p:cNvSpPr>
                <p:nvPr/>
              </p:nvSpPr>
              <p:spPr bwMode="auto">
                <a:xfrm>
                  <a:off x="3533" y="2092"/>
                  <a:ext cx="253" cy="329"/>
                </a:xfrm>
                <a:custGeom>
                  <a:avLst/>
                  <a:gdLst>
                    <a:gd name="T0" fmla="*/ 57 w 253"/>
                    <a:gd name="T1" fmla="*/ 162 h 329"/>
                    <a:gd name="T2" fmla="*/ 55 w 253"/>
                    <a:gd name="T3" fmla="*/ 119 h 329"/>
                    <a:gd name="T4" fmla="*/ 55 w 253"/>
                    <a:gd name="T5" fmla="*/ 86 h 329"/>
                    <a:gd name="T6" fmla="*/ 73 w 253"/>
                    <a:gd name="T7" fmla="*/ 53 h 329"/>
                    <a:gd name="T8" fmla="*/ 98 w 253"/>
                    <a:gd name="T9" fmla="*/ 22 h 329"/>
                    <a:gd name="T10" fmla="*/ 147 w 253"/>
                    <a:gd name="T11" fmla="*/ 0 h 329"/>
                    <a:gd name="T12" fmla="*/ 181 w 253"/>
                    <a:gd name="T13" fmla="*/ 12 h 329"/>
                    <a:gd name="T14" fmla="*/ 209 w 253"/>
                    <a:gd name="T15" fmla="*/ 48 h 329"/>
                    <a:gd name="T16" fmla="*/ 229 w 253"/>
                    <a:gd name="T17" fmla="*/ 101 h 329"/>
                    <a:gd name="T18" fmla="*/ 232 w 253"/>
                    <a:gd name="T19" fmla="*/ 140 h 329"/>
                    <a:gd name="T20" fmla="*/ 245 w 253"/>
                    <a:gd name="T21" fmla="*/ 139 h 329"/>
                    <a:gd name="T22" fmla="*/ 252 w 253"/>
                    <a:gd name="T23" fmla="*/ 149 h 329"/>
                    <a:gd name="T24" fmla="*/ 251 w 253"/>
                    <a:gd name="T25" fmla="*/ 171 h 329"/>
                    <a:gd name="T26" fmla="*/ 240 w 253"/>
                    <a:gd name="T27" fmla="*/ 183 h 329"/>
                    <a:gd name="T28" fmla="*/ 234 w 253"/>
                    <a:gd name="T29" fmla="*/ 195 h 329"/>
                    <a:gd name="T30" fmla="*/ 236 w 253"/>
                    <a:gd name="T31" fmla="*/ 226 h 329"/>
                    <a:gd name="T32" fmla="*/ 230 w 253"/>
                    <a:gd name="T33" fmla="*/ 259 h 329"/>
                    <a:gd name="T34" fmla="*/ 219 w 253"/>
                    <a:gd name="T35" fmla="*/ 294 h 329"/>
                    <a:gd name="T36" fmla="*/ 192 w 253"/>
                    <a:gd name="T37" fmla="*/ 321 h 329"/>
                    <a:gd name="T38" fmla="*/ 139 w 253"/>
                    <a:gd name="T39" fmla="*/ 328 h 329"/>
                    <a:gd name="T40" fmla="*/ 112 w 253"/>
                    <a:gd name="T41" fmla="*/ 315 h 329"/>
                    <a:gd name="T42" fmla="*/ 86 w 253"/>
                    <a:gd name="T43" fmla="*/ 278 h 329"/>
                    <a:gd name="T44" fmla="*/ 66 w 253"/>
                    <a:gd name="T45" fmla="*/ 231 h 329"/>
                    <a:gd name="T46" fmla="*/ 59 w 253"/>
                    <a:gd name="T47" fmla="*/ 192 h 329"/>
                    <a:gd name="T48" fmla="*/ 10 w 253"/>
                    <a:gd name="T49" fmla="*/ 229 h 329"/>
                    <a:gd name="T50" fmla="*/ 0 w 253"/>
                    <a:gd name="T51" fmla="*/ 215 h 329"/>
                    <a:gd name="T52" fmla="*/ 57 w 253"/>
                    <a:gd name="T53" fmla="*/ 162 h 329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53"/>
                    <a:gd name="T82" fmla="*/ 0 h 329"/>
                    <a:gd name="T83" fmla="*/ 253 w 253"/>
                    <a:gd name="T84" fmla="*/ 329 h 329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53" h="329">
                      <a:moveTo>
                        <a:pt x="57" y="162"/>
                      </a:moveTo>
                      <a:lnTo>
                        <a:pt x="55" y="119"/>
                      </a:lnTo>
                      <a:lnTo>
                        <a:pt x="55" y="86"/>
                      </a:lnTo>
                      <a:lnTo>
                        <a:pt x="73" y="53"/>
                      </a:lnTo>
                      <a:lnTo>
                        <a:pt x="98" y="22"/>
                      </a:lnTo>
                      <a:lnTo>
                        <a:pt x="147" y="0"/>
                      </a:lnTo>
                      <a:lnTo>
                        <a:pt x="181" y="12"/>
                      </a:lnTo>
                      <a:lnTo>
                        <a:pt x="209" y="48"/>
                      </a:lnTo>
                      <a:lnTo>
                        <a:pt x="229" y="101"/>
                      </a:lnTo>
                      <a:lnTo>
                        <a:pt x="232" y="140"/>
                      </a:lnTo>
                      <a:lnTo>
                        <a:pt x="245" y="139"/>
                      </a:lnTo>
                      <a:lnTo>
                        <a:pt x="252" y="149"/>
                      </a:lnTo>
                      <a:lnTo>
                        <a:pt x="251" y="171"/>
                      </a:lnTo>
                      <a:lnTo>
                        <a:pt x="240" y="183"/>
                      </a:lnTo>
                      <a:lnTo>
                        <a:pt x="234" y="195"/>
                      </a:lnTo>
                      <a:lnTo>
                        <a:pt x="236" y="226"/>
                      </a:lnTo>
                      <a:lnTo>
                        <a:pt x="230" y="259"/>
                      </a:lnTo>
                      <a:lnTo>
                        <a:pt x="219" y="294"/>
                      </a:lnTo>
                      <a:lnTo>
                        <a:pt x="192" y="321"/>
                      </a:lnTo>
                      <a:lnTo>
                        <a:pt x="139" y="328"/>
                      </a:lnTo>
                      <a:lnTo>
                        <a:pt x="112" y="315"/>
                      </a:lnTo>
                      <a:lnTo>
                        <a:pt x="86" y="278"/>
                      </a:lnTo>
                      <a:lnTo>
                        <a:pt x="66" y="231"/>
                      </a:lnTo>
                      <a:lnTo>
                        <a:pt x="59" y="192"/>
                      </a:lnTo>
                      <a:lnTo>
                        <a:pt x="10" y="229"/>
                      </a:lnTo>
                      <a:lnTo>
                        <a:pt x="0" y="215"/>
                      </a:lnTo>
                      <a:lnTo>
                        <a:pt x="57" y="162"/>
                      </a:lnTo>
                    </a:path>
                  </a:pathLst>
                </a:custGeom>
                <a:solidFill>
                  <a:srgbClr val="FF3300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943" name="Freeform 46"/>
                <p:cNvSpPr>
                  <a:spLocks/>
                </p:cNvSpPr>
                <p:nvPr/>
              </p:nvSpPr>
              <p:spPr bwMode="auto">
                <a:xfrm>
                  <a:off x="3821" y="2183"/>
                  <a:ext cx="500" cy="204"/>
                </a:xfrm>
                <a:custGeom>
                  <a:avLst/>
                  <a:gdLst>
                    <a:gd name="T0" fmla="*/ 0 w 500"/>
                    <a:gd name="T1" fmla="*/ 191 h 204"/>
                    <a:gd name="T2" fmla="*/ 20 w 500"/>
                    <a:gd name="T3" fmla="*/ 161 h 204"/>
                    <a:gd name="T4" fmla="*/ 51 w 500"/>
                    <a:gd name="T5" fmla="*/ 139 h 204"/>
                    <a:gd name="T6" fmla="*/ 131 w 500"/>
                    <a:gd name="T7" fmla="*/ 103 h 204"/>
                    <a:gd name="T8" fmla="*/ 249 w 500"/>
                    <a:gd name="T9" fmla="*/ 43 h 204"/>
                    <a:gd name="T10" fmla="*/ 322 w 500"/>
                    <a:gd name="T11" fmla="*/ 0 h 204"/>
                    <a:gd name="T12" fmla="*/ 349 w 500"/>
                    <a:gd name="T13" fmla="*/ 1 h 204"/>
                    <a:gd name="T14" fmla="*/ 354 w 500"/>
                    <a:gd name="T15" fmla="*/ 19 h 204"/>
                    <a:gd name="T16" fmla="*/ 336 w 500"/>
                    <a:gd name="T17" fmla="*/ 52 h 204"/>
                    <a:gd name="T18" fmla="*/ 310 w 500"/>
                    <a:gd name="T19" fmla="*/ 96 h 204"/>
                    <a:gd name="T20" fmla="*/ 306 w 500"/>
                    <a:gd name="T21" fmla="*/ 135 h 204"/>
                    <a:gd name="T22" fmla="*/ 310 w 500"/>
                    <a:gd name="T23" fmla="*/ 181 h 204"/>
                    <a:gd name="T24" fmla="*/ 343 w 500"/>
                    <a:gd name="T25" fmla="*/ 163 h 204"/>
                    <a:gd name="T26" fmla="*/ 387 w 500"/>
                    <a:gd name="T27" fmla="*/ 125 h 204"/>
                    <a:gd name="T28" fmla="*/ 433 w 500"/>
                    <a:gd name="T29" fmla="*/ 102 h 204"/>
                    <a:gd name="T30" fmla="*/ 493 w 500"/>
                    <a:gd name="T31" fmla="*/ 95 h 204"/>
                    <a:gd name="T32" fmla="*/ 499 w 500"/>
                    <a:gd name="T33" fmla="*/ 104 h 204"/>
                    <a:gd name="T34" fmla="*/ 492 w 500"/>
                    <a:gd name="T35" fmla="*/ 116 h 204"/>
                    <a:gd name="T36" fmla="*/ 484 w 500"/>
                    <a:gd name="T37" fmla="*/ 126 h 204"/>
                    <a:gd name="T38" fmla="*/ 460 w 500"/>
                    <a:gd name="T39" fmla="*/ 122 h 204"/>
                    <a:gd name="T40" fmla="*/ 432 w 500"/>
                    <a:gd name="T41" fmla="*/ 127 h 204"/>
                    <a:gd name="T42" fmla="*/ 378 w 500"/>
                    <a:gd name="T43" fmla="*/ 152 h 204"/>
                    <a:gd name="T44" fmla="*/ 336 w 500"/>
                    <a:gd name="T45" fmla="*/ 181 h 204"/>
                    <a:gd name="T46" fmla="*/ 318 w 500"/>
                    <a:gd name="T47" fmla="*/ 201 h 204"/>
                    <a:gd name="T48" fmla="*/ 298 w 500"/>
                    <a:gd name="T49" fmla="*/ 203 h 204"/>
                    <a:gd name="T50" fmla="*/ 288 w 500"/>
                    <a:gd name="T51" fmla="*/ 188 h 204"/>
                    <a:gd name="T52" fmla="*/ 292 w 500"/>
                    <a:gd name="T53" fmla="*/ 145 h 204"/>
                    <a:gd name="T54" fmla="*/ 295 w 500"/>
                    <a:gd name="T55" fmla="*/ 101 h 204"/>
                    <a:gd name="T56" fmla="*/ 313 w 500"/>
                    <a:gd name="T57" fmla="*/ 65 h 204"/>
                    <a:gd name="T58" fmla="*/ 319 w 500"/>
                    <a:gd name="T59" fmla="*/ 35 h 204"/>
                    <a:gd name="T60" fmla="*/ 287 w 500"/>
                    <a:gd name="T61" fmla="*/ 59 h 204"/>
                    <a:gd name="T62" fmla="*/ 212 w 500"/>
                    <a:gd name="T63" fmla="*/ 102 h 204"/>
                    <a:gd name="T64" fmla="*/ 144 w 500"/>
                    <a:gd name="T65" fmla="*/ 145 h 204"/>
                    <a:gd name="T66" fmla="*/ 86 w 500"/>
                    <a:gd name="T67" fmla="*/ 180 h 204"/>
                    <a:gd name="T68" fmla="*/ 34 w 500"/>
                    <a:gd name="T69" fmla="*/ 201 h 204"/>
                    <a:gd name="T70" fmla="*/ 17 w 500"/>
                    <a:gd name="T71" fmla="*/ 200 h 204"/>
                    <a:gd name="T72" fmla="*/ 0 w 500"/>
                    <a:gd name="T73" fmla="*/ 191 h 204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500"/>
                    <a:gd name="T112" fmla="*/ 0 h 204"/>
                    <a:gd name="T113" fmla="*/ 500 w 500"/>
                    <a:gd name="T114" fmla="*/ 204 h 204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500" h="204">
                      <a:moveTo>
                        <a:pt x="0" y="191"/>
                      </a:moveTo>
                      <a:lnTo>
                        <a:pt x="20" y="161"/>
                      </a:lnTo>
                      <a:lnTo>
                        <a:pt x="51" y="139"/>
                      </a:lnTo>
                      <a:lnTo>
                        <a:pt x="131" y="103"/>
                      </a:lnTo>
                      <a:lnTo>
                        <a:pt x="249" y="43"/>
                      </a:lnTo>
                      <a:lnTo>
                        <a:pt x="322" y="0"/>
                      </a:lnTo>
                      <a:lnTo>
                        <a:pt x="349" y="1"/>
                      </a:lnTo>
                      <a:lnTo>
                        <a:pt x="354" y="19"/>
                      </a:lnTo>
                      <a:lnTo>
                        <a:pt x="336" y="52"/>
                      </a:lnTo>
                      <a:lnTo>
                        <a:pt x="310" y="96"/>
                      </a:lnTo>
                      <a:lnTo>
                        <a:pt x="306" y="135"/>
                      </a:lnTo>
                      <a:lnTo>
                        <a:pt x="310" y="181"/>
                      </a:lnTo>
                      <a:lnTo>
                        <a:pt x="343" y="163"/>
                      </a:lnTo>
                      <a:lnTo>
                        <a:pt x="387" y="125"/>
                      </a:lnTo>
                      <a:lnTo>
                        <a:pt x="433" y="102"/>
                      </a:lnTo>
                      <a:lnTo>
                        <a:pt x="493" y="95"/>
                      </a:lnTo>
                      <a:lnTo>
                        <a:pt x="499" y="104"/>
                      </a:lnTo>
                      <a:lnTo>
                        <a:pt x="492" y="116"/>
                      </a:lnTo>
                      <a:lnTo>
                        <a:pt x="484" y="126"/>
                      </a:lnTo>
                      <a:lnTo>
                        <a:pt x="460" y="122"/>
                      </a:lnTo>
                      <a:lnTo>
                        <a:pt x="432" y="127"/>
                      </a:lnTo>
                      <a:lnTo>
                        <a:pt x="378" y="152"/>
                      </a:lnTo>
                      <a:lnTo>
                        <a:pt x="336" y="181"/>
                      </a:lnTo>
                      <a:lnTo>
                        <a:pt x="318" y="201"/>
                      </a:lnTo>
                      <a:lnTo>
                        <a:pt x="298" y="203"/>
                      </a:lnTo>
                      <a:lnTo>
                        <a:pt x="288" y="188"/>
                      </a:lnTo>
                      <a:lnTo>
                        <a:pt x="292" y="145"/>
                      </a:lnTo>
                      <a:lnTo>
                        <a:pt x="295" y="101"/>
                      </a:lnTo>
                      <a:lnTo>
                        <a:pt x="313" y="65"/>
                      </a:lnTo>
                      <a:lnTo>
                        <a:pt x="319" y="35"/>
                      </a:lnTo>
                      <a:lnTo>
                        <a:pt x="287" y="59"/>
                      </a:lnTo>
                      <a:lnTo>
                        <a:pt x="212" y="102"/>
                      </a:lnTo>
                      <a:lnTo>
                        <a:pt x="144" y="145"/>
                      </a:lnTo>
                      <a:lnTo>
                        <a:pt x="86" y="180"/>
                      </a:lnTo>
                      <a:lnTo>
                        <a:pt x="34" y="201"/>
                      </a:lnTo>
                      <a:lnTo>
                        <a:pt x="17" y="200"/>
                      </a:lnTo>
                      <a:lnTo>
                        <a:pt x="0" y="191"/>
                      </a:lnTo>
                    </a:path>
                  </a:pathLst>
                </a:custGeom>
                <a:solidFill>
                  <a:srgbClr val="FF3300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944" name="Freeform 47"/>
                <p:cNvSpPr>
                  <a:spLocks/>
                </p:cNvSpPr>
                <p:nvPr/>
              </p:nvSpPr>
              <p:spPr bwMode="auto">
                <a:xfrm>
                  <a:off x="3718" y="2357"/>
                  <a:ext cx="672" cy="209"/>
                </a:xfrm>
                <a:custGeom>
                  <a:avLst/>
                  <a:gdLst>
                    <a:gd name="T0" fmla="*/ 115 w 672"/>
                    <a:gd name="T1" fmla="*/ 0 h 209"/>
                    <a:gd name="T2" fmla="*/ 66 w 672"/>
                    <a:gd name="T3" fmla="*/ 16 h 209"/>
                    <a:gd name="T4" fmla="*/ 22 w 672"/>
                    <a:gd name="T5" fmla="*/ 52 h 209"/>
                    <a:gd name="T6" fmla="*/ 0 w 672"/>
                    <a:gd name="T7" fmla="*/ 89 h 209"/>
                    <a:gd name="T8" fmla="*/ 18 w 672"/>
                    <a:gd name="T9" fmla="*/ 133 h 209"/>
                    <a:gd name="T10" fmla="*/ 80 w 672"/>
                    <a:gd name="T11" fmla="*/ 187 h 209"/>
                    <a:gd name="T12" fmla="*/ 154 w 672"/>
                    <a:gd name="T13" fmla="*/ 204 h 209"/>
                    <a:gd name="T14" fmla="*/ 234 w 672"/>
                    <a:gd name="T15" fmla="*/ 208 h 209"/>
                    <a:gd name="T16" fmla="*/ 352 w 672"/>
                    <a:gd name="T17" fmla="*/ 166 h 209"/>
                    <a:gd name="T18" fmla="*/ 448 w 672"/>
                    <a:gd name="T19" fmla="*/ 157 h 209"/>
                    <a:gd name="T20" fmla="*/ 488 w 672"/>
                    <a:gd name="T21" fmla="*/ 163 h 209"/>
                    <a:gd name="T22" fmla="*/ 499 w 672"/>
                    <a:gd name="T23" fmla="*/ 168 h 209"/>
                    <a:gd name="T24" fmla="*/ 566 w 672"/>
                    <a:gd name="T25" fmla="*/ 186 h 209"/>
                    <a:gd name="T26" fmla="*/ 573 w 672"/>
                    <a:gd name="T27" fmla="*/ 181 h 209"/>
                    <a:gd name="T28" fmla="*/ 645 w 672"/>
                    <a:gd name="T29" fmla="*/ 163 h 209"/>
                    <a:gd name="T30" fmla="*/ 670 w 672"/>
                    <a:gd name="T31" fmla="*/ 146 h 209"/>
                    <a:gd name="T32" fmla="*/ 671 w 672"/>
                    <a:gd name="T33" fmla="*/ 117 h 209"/>
                    <a:gd name="T34" fmla="*/ 660 w 672"/>
                    <a:gd name="T35" fmla="*/ 85 h 209"/>
                    <a:gd name="T36" fmla="*/ 630 w 672"/>
                    <a:gd name="T37" fmla="*/ 41 h 209"/>
                    <a:gd name="T38" fmla="*/ 583 w 672"/>
                    <a:gd name="T39" fmla="*/ 21 h 209"/>
                    <a:gd name="T40" fmla="*/ 526 w 672"/>
                    <a:gd name="T41" fmla="*/ 10 h 209"/>
                    <a:gd name="T42" fmla="*/ 449 w 672"/>
                    <a:gd name="T43" fmla="*/ 22 h 209"/>
                    <a:gd name="T44" fmla="*/ 385 w 672"/>
                    <a:gd name="T45" fmla="*/ 39 h 209"/>
                    <a:gd name="T46" fmla="*/ 312 w 672"/>
                    <a:gd name="T47" fmla="*/ 49 h 209"/>
                    <a:gd name="T48" fmla="*/ 244 w 672"/>
                    <a:gd name="T49" fmla="*/ 44 h 209"/>
                    <a:gd name="T50" fmla="*/ 215 w 672"/>
                    <a:gd name="T51" fmla="*/ 20 h 209"/>
                    <a:gd name="T52" fmla="*/ 171 w 672"/>
                    <a:gd name="T53" fmla="*/ 17 h 209"/>
                    <a:gd name="T54" fmla="*/ 137 w 672"/>
                    <a:gd name="T55" fmla="*/ 7 h 209"/>
                    <a:gd name="T56" fmla="*/ 115 w 672"/>
                    <a:gd name="T57" fmla="*/ 0 h 209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672"/>
                    <a:gd name="T88" fmla="*/ 0 h 209"/>
                    <a:gd name="T89" fmla="*/ 672 w 672"/>
                    <a:gd name="T90" fmla="*/ 209 h 209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672" h="209">
                      <a:moveTo>
                        <a:pt x="115" y="0"/>
                      </a:moveTo>
                      <a:lnTo>
                        <a:pt x="66" y="16"/>
                      </a:lnTo>
                      <a:lnTo>
                        <a:pt x="22" y="52"/>
                      </a:lnTo>
                      <a:lnTo>
                        <a:pt x="0" y="89"/>
                      </a:lnTo>
                      <a:lnTo>
                        <a:pt x="18" y="133"/>
                      </a:lnTo>
                      <a:lnTo>
                        <a:pt x="80" y="187"/>
                      </a:lnTo>
                      <a:lnTo>
                        <a:pt x="154" y="204"/>
                      </a:lnTo>
                      <a:lnTo>
                        <a:pt x="234" y="208"/>
                      </a:lnTo>
                      <a:lnTo>
                        <a:pt x="352" y="166"/>
                      </a:lnTo>
                      <a:lnTo>
                        <a:pt x="448" y="157"/>
                      </a:lnTo>
                      <a:lnTo>
                        <a:pt x="488" y="163"/>
                      </a:lnTo>
                      <a:lnTo>
                        <a:pt x="499" y="168"/>
                      </a:lnTo>
                      <a:lnTo>
                        <a:pt x="566" y="186"/>
                      </a:lnTo>
                      <a:lnTo>
                        <a:pt x="573" y="181"/>
                      </a:lnTo>
                      <a:lnTo>
                        <a:pt x="645" y="163"/>
                      </a:lnTo>
                      <a:lnTo>
                        <a:pt x="670" y="146"/>
                      </a:lnTo>
                      <a:lnTo>
                        <a:pt x="671" y="117"/>
                      </a:lnTo>
                      <a:lnTo>
                        <a:pt x="660" y="85"/>
                      </a:lnTo>
                      <a:lnTo>
                        <a:pt x="630" y="41"/>
                      </a:lnTo>
                      <a:lnTo>
                        <a:pt x="583" y="21"/>
                      </a:lnTo>
                      <a:lnTo>
                        <a:pt x="526" y="10"/>
                      </a:lnTo>
                      <a:lnTo>
                        <a:pt x="449" y="22"/>
                      </a:lnTo>
                      <a:lnTo>
                        <a:pt x="385" y="39"/>
                      </a:lnTo>
                      <a:lnTo>
                        <a:pt x="312" y="49"/>
                      </a:lnTo>
                      <a:lnTo>
                        <a:pt x="244" y="44"/>
                      </a:lnTo>
                      <a:lnTo>
                        <a:pt x="215" y="20"/>
                      </a:lnTo>
                      <a:lnTo>
                        <a:pt x="171" y="17"/>
                      </a:lnTo>
                      <a:lnTo>
                        <a:pt x="137" y="7"/>
                      </a:lnTo>
                      <a:lnTo>
                        <a:pt x="115" y="0"/>
                      </a:lnTo>
                    </a:path>
                  </a:pathLst>
                </a:custGeom>
                <a:solidFill>
                  <a:srgbClr val="FF3300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945" name="Freeform 48"/>
                <p:cNvSpPr>
                  <a:spLocks/>
                </p:cNvSpPr>
                <p:nvPr/>
              </p:nvSpPr>
              <p:spPr bwMode="auto">
                <a:xfrm>
                  <a:off x="4380" y="2446"/>
                  <a:ext cx="506" cy="488"/>
                </a:xfrm>
                <a:custGeom>
                  <a:avLst/>
                  <a:gdLst>
                    <a:gd name="T0" fmla="*/ 134 w 506"/>
                    <a:gd name="T1" fmla="*/ 54 h 488"/>
                    <a:gd name="T2" fmla="*/ 79 w 506"/>
                    <a:gd name="T3" fmla="*/ 19 h 488"/>
                    <a:gd name="T4" fmla="*/ 39 w 506"/>
                    <a:gd name="T5" fmla="*/ 0 h 488"/>
                    <a:gd name="T6" fmla="*/ 0 w 506"/>
                    <a:gd name="T7" fmla="*/ 29 h 488"/>
                    <a:gd name="T8" fmla="*/ 14 w 506"/>
                    <a:gd name="T9" fmla="*/ 65 h 488"/>
                    <a:gd name="T10" fmla="*/ 46 w 506"/>
                    <a:gd name="T11" fmla="*/ 93 h 488"/>
                    <a:gd name="T12" fmla="*/ 132 w 506"/>
                    <a:gd name="T13" fmla="*/ 127 h 488"/>
                    <a:gd name="T14" fmla="*/ 186 w 506"/>
                    <a:gd name="T15" fmla="*/ 151 h 488"/>
                    <a:gd name="T16" fmla="*/ 227 w 506"/>
                    <a:gd name="T17" fmla="*/ 181 h 488"/>
                    <a:gd name="T18" fmla="*/ 244 w 506"/>
                    <a:gd name="T19" fmla="*/ 203 h 488"/>
                    <a:gd name="T20" fmla="*/ 260 w 506"/>
                    <a:gd name="T21" fmla="*/ 237 h 488"/>
                    <a:gd name="T22" fmla="*/ 258 w 506"/>
                    <a:gd name="T23" fmla="*/ 289 h 488"/>
                    <a:gd name="T24" fmla="*/ 248 w 506"/>
                    <a:gd name="T25" fmla="*/ 340 h 488"/>
                    <a:gd name="T26" fmla="*/ 244 w 506"/>
                    <a:gd name="T27" fmla="*/ 377 h 488"/>
                    <a:gd name="T28" fmla="*/ 243 w 506"/>
                    <a:gd name="T29" fmla="*/ 411 h 488"/>
                    <a:gd name="T30" fmla="*/ 249 w 506"/>
                    <a:gd name="T31" fmla="*/ 444 h 488"/>
                    <a:gd name="T32" fmla="*/ 258 w 506"/>
                    <a:gd name="T33" fmla="*/ 472 h 488"/>
                    <a:gd name="T34" fmla="*/ 274 w 506"/>
                    <a:gd name="T35" fmla="*/ 487 h 488"/>
                    <a:gd name="T36" fmla="*/ 298 w 506"/>
                    <a:gd name="T37" fmla="*/ 480 h 488"/>
                    <a:gd name="T38" fmla="*/ 348 w 506"/>
                    <a:gd name="T39" fmla="*/ 475 h 488"/>
                    <a:gd name="T40" fmla="*/ 396 w 506"/>
                    <a:gd name="T41" fmla="*/ 465 h 488"/>
                    <a:gd name="T42" fmla="*/ 454 w 506"/>
                    <a:gd name="T43" fmla="*/ 471 h 488"/>
                    <a:gd name="T44" fmla="*/ 486 w 506"/>
                    <a:gd name="T45" fmla="*/ 480 h 488"/>
                    <a:gd name="T46" fmla="*/ 501 w 506"/>
                    <a:gd name="T47" fmla="*/ 452 h 488"/>
                    <a:gd name="T48" fmla="*/ 505 w 506"/>
                    <a:gd name="T49" fmla="*/ 430 h 488"/>
                    <a:gd name="T50" fmla="*/ 492 w 506"/>
                    <a:gd name="T51" fmla="*/ 422 h 488"/>
                    <a:gd name="T52" fmla="*/ 457 w 506"/>
                    <a:gd name="T53" fmla="*/ 422 h 488"/>
                    <a:gd name="T54" fmla="*/ 389 w 506"/>
                    <a:gd name="T55" fmla="*/ 436 h 488"/>
                    <a:gd name="T56" fmla="*/ 336 w 506"/>
                    <a:gd name="T57" fmla="*/ 450 h 488"/>
                    <a:gd name="T58" fmla="*/ 298 w 506"/>
                    <a:gd name="T59" fmla="*/ 460 h 488"/>
                    <a:gd name="T60" fmla="*/ 282 w 506"/>
                    <a:gd name="T61" fmla="*/ 454 h 488"/>
                    <a:gd name="T62" fmla="*/ 269 w 506"/>
                    <a:gd name="T63" fmla="*/ 421 h 488"/>
                    <a:gd name="T64" fmla="*/ 280 w 506"/>
                    <a:gd name="T65" fmla="*/ 355 h 488"/>
                    <a:gd name="T66" fmla="*/ 288 w 506"/>
                    <a:gd name="T67" fmla="*/ 315 h 488"/>
                    <a:gd name="T68" fmla="*/ 292 w 506"/>
                    <a:gd name="T69" fmla="*/ 250 h 488"/>
                    <a:gd name="T70" fmla="*/ 289 w 506"/>
                    <a:gd name="T71" fmla="*/ 209 h 488"/>
                    <a:gd name="T72" fmla="*/ 283 w 506"/>
                    <a:gd name="T73" fmla="*/ 172 h 488"/>
                    <a:gd name="T74" fmla="*/ 258 w 506"/>
                    <a:gd name="T75" fmla="*/ 137 h 488"/>
                    <a:gd name="T76" fmla="*/ 217 w 506"/>
                    <a:gd name="T77" fmla="*/ 101 h 488"/>
                    <a:gd name="T78" fmla="*/ 165 w 506"/>
                    <a:gd name="T79" fmla="*/ 72 h 488"/>
                    <a:gd name="T80" fmla="*/ 134 w 506"/>
                    <a:gd name="T81" fmla="*/ 54 h 48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506"/>
                    <a:gd name="T124" fmla="*/ 0 h 488"/>
                    <a:gd name="T125" fmla="*/ 506 w 506"/>
                    <a:gd name="T126" fmla="*/ 488 h 48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506" h="488">
                      <a:moveTo>
                        <a:pt x="134" y="54"/>
                      </a:moveTo>
                      <a:lnTo>
                        <a:pt x="79" y="19"/>
                      </a:lnTo>
                      <a:lnTo>
                        <a:pt x="39" y="0"/>
                      </a:lnTo>
                      <a:lnTo>
                        <a:pt x="0" y="29"/>
                      </a:lnTo>
                      <a:lnTo>
                        <a:pt x="14" y="65"/>
                      </a:lnTo>
                      <a:lnTo>
                        <a:pt x="46" y="93"/>
                      </a:lnTo>
                      <a:lnTo>
                        <a:pt x="132" y="127"/>
                      </a:lnTo>
                      <a:lnTo>
                        <a:pt x="186" y="151"/>
                      </a:lnTo>
                      <a:lnTo>
                        <a:pt x="227" y="181"/>
                      </a:lnTo>
                      <a:lnTo>
                        <a:pt x="244" y="203"/>
                      </a:lnTo>
                      <a:lnTo>
                        <a:pt x="260" y="237"/>
                      </a:lnTo>
                      <a:lnTo>
                        <a:pt x="258" y="289"/>
                      </a:lnTo>
                      <a:lnTo>
                        <a:pt x="248" y="340"/>
                      </a:lnTo>
                      <a:lnTo>
                        <a:pt x="244" y="377"/>
                      </a:lnTo>
                      <a:lnTo>
                        <a:pt x="243" y="411"/>
                      </a:lnTo>
                      <a:lnTo>
                        <a:pt x="249" y="444"/>
                      </a:lnTo>
                      <a:lnTo>
                        <a:pt x="258" y="472"/>
                      </a:lnTo>
                      <a:lnTo>
                        <a:pt x="274" y="487"/>
                      </a:lnTo>
                      <a:lnTo>
                        <a:pt x="298" y="480"/>
                      </a:lnTo>
                      <a:lnTo>
                        <a:pt x="348" y="475"/>
                      </a:lnTo>
                      <a:lnTo>
                        <a:pt x="396" y="465"/>
                      </a:lnTo>
                      <a:lnTo>
                        <a:pt x="454" y="471"/>
                      </a:lnTo>
                      <a:lnTo>
                        <a:pt x="486" y="480"/>
                      </a:lnTo>
                      <a:lnTo>
                        <a:pt x="501" y="452"/>
                      </a:lnTo>
                      <a:lnTo>
                        <a:pt x="505" y="430"/>
                      </a:lnTo>
                      <a:lnTo>
                        <a:pt x="492" y="422"/>
                      </a:lnTo>
                      <a:lnTo>
                        <a:pt x="457" y="422"/>
                      </a:lnTo>
                      <a:lnTo>
                        <a:pt x="389" y="436"/>
                      </a:lnTo>
                      <a:lnTo>
                        <a:pt x="336" y="450"/>
                      </a:lnTo>
                      <a:lnTo>
                        <a:pt x="298" y="460"/>
                      </a:lnTo>
                      <a:lnTo>
                        <a:pt x="282" y="454"/>
                      </a:lnTo>
                      <a:lnTo>
                        <a:pt x="269" y="421"/>
                      </a:lnTo>
                      <a:lnTo>
                        <a:pt x="280" y="355"/>
                      </a:lnTo>
                      <a:lnTo>
                        <a:pt x="288" y="315"/>
                      </a:lnTo>
                      <a:lnTo>
                        <a:pt x="292" y="250"/>
                      </a:lnTo>
                      <a:lnTo>
                        <a:pt x="289" y="209"/>
                      </a:lnTo>
                      <a:lnTo>
                        <a:pt x="283" y="172"/>
                      </a:lnTo>
                      <a:lnTo>
                        <a:pt x="258" y="137"/>
                      </a:lnTo>
                      <a:lnTo>
                        <a:pt x="217" y="101"/>
                      </a:lnTo>
                      <a:lnTo>
                        <a:pt x="165" y="72"/>
                      </a:lnTo>
                      <a:lnTo>
                        <a:pt x="134" y="54"/>
                      </a:lnTo>
                    </a:path>
                  </a:pathLst>
                </a:custGeom>
                <a:solidFill>
                  <a:srgbClr val="FF3300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1946" name="Freeform 49"/>
                <p:cNvSpPr>
                  <a:spLocks/>
                </p:cNvSpPr>
                <p:nvPr/>
              </p:nvSpPr>
              <p:spPr bwMode="auto">
                <a:xfrm>
                  <a:off x="3961" y="2424"/>
                  <a:ext cx="343" cy="484"/>
                </a:xfrm>
                <a:custGeom>
                  <a:avLst/>
                  <a:gdLst>
                    <a:gd name="T0" fmla="*/ 186 w 343"/>
                    <a:gd name="T1" fmla="*/ 55 h 484"/>
                    <a:gd name="T2" fmla="*/ 219 w 343"/>
                    <a:gd name="T3" fmla="*/ 21 h 484"/>
                    <a:gd name="T4" fmla="*/ 263 w 343"/>
                    <a:gd name="T5" fmla="*/ 1 h 484"/>
                    <a:gd name="T6" fmla="*/ 298 w 343"/>
                    <a:gd name="T7" fmla="*/ 0 h 484"/>
                    <a:gd name="T8" fmla="*/ 332 w 343"/>
                    <a:gd name="T9" fmla="*/ 13 h 484"/>
                    <a:gd name="T10" fmla="*/ 342 w 343"/>
                    <a:gd name="T11" fmla="*/ 35 h 484"/>
                    <a:gd name="T12" fmla="*/ 326 w 343"/>
                    <a:gd name="T13" fmla="*/ 61 h 484"/>
                    <a:gd name="T14" fmla="*/ 305 w 343"/>
                    <a:gd name="T15" fmla="*/ 69 h 484"/>
                    <a:gd name="T16" fmla="*/ 251 w 343"/>
                    <a:gd name="T17" fmla="*/ 74 h 484"/>
                    <a:gd name="T18" fmla="*/ 213 w 343"/>
                    <a:gd name="T19" fmla="*/ 102 h 484"/>
                    <a:gd name="T20" fmla="*/ 201 w 343"/>
                    <a:gd name="T21" fmla="*/ 133 h 484"/>
                    <a:gd name="T22" fmla="*/ 190 w 343"/>
                    <a:gd name="T23" fmla="*/ 178 h 484"/>
                    <a:gd name="T24" fmla="*/ 197 w 343"/>
                    <a:gd name="T25" fmla="*/ 256 h 484"/>
                    <a:gd name="T26" fmla="*/ 200 w 343"/>
                    <a:gd name="T27" fmla="*/ 318 h 484"/>
                    <a:gd name="T28" fmla="*/ 204 w 343"/>
                    <a:gd name="T29" fmla="*/ 374 h 484"/>
                    <a:gd name="T30" fmla="*/ 202 w 343"/>
                    <a:gd name="T31" fmla="*/ 416 h 484"/>
                    <a:gd name="T32" fmla="*/ 199 w 343"/>
                    <a:gd name="T33" fmla="*/ 450 h 484"/>
                    <a:gd name="T34" fmla="*/ 187 w 343"/>
                    <a:gd name="T35" fmla="*/ 483 h 484"/>
                    <a:gd name="T36" fmla="*/ 156 w 343"/>
                    <a:gd name="T37" fmla="*/ 482 h 484"/>
                    <a:gd name="T38" fmla="*/ 118 w 343"/>
                    <a:gd name="T39" fmla="*/ 469 h 484"/>
                    <a:gd name="T40" fmla="*/ 74 w 343"/>
                    <a:gd name="T41" fmla="*/ 462 h 484"/>
                    <a:gd name="T42" fmla="*/ 37 w 343"/>
                    <a:gd name="T43" fmla="*/ 460 h 484"/>
                    <a:gd name="T44" fmla="*/ 19 w 343"/>
                    <a:gd name="T45" fmla="*/ 459 h 484"/>
                    <a:gd name="T46" fmla="*/ 0 w 343"/>
                    <a:gd name="T47" fmla="*/ 435 h 484"/>
                    <a:gd name="T48" fmla="*/ 1 w 343"/>
                    <a:gd name="T49" fmla="*/ 411 h 484"/>
                    <a:gd name="T50" fmla="*/ 19 w 343"/>
                    <a:gd name="T51" fmla="*/ 411 h 484"/>
                    <a:gd name="T52" fmla="*/ 66 w 343"/>
                    <a:gd name="T53" fmla="*/ 422 h 484"/>
                    <a:gd name="T54" fmla="*/ 104 w 343"/>
                    <a:gd name="T55" fmla="*/ 433 h 484"/>
                    <a:gd name="T56" fmla="*/ 141 w 343"/>
                    <a:gd name="T57" fmla="*/ 447 h 484"/>
                    <a:gd name="T58" fmla="*/ 163 w 343"/>
                    <a:gd name="T59" fmla="*/ 456 h 484"/>
                    <a:gd name="T60" fmla="*/ 169 w 343"/>
                    <a:gd name="T61" fmla="*/ 440 h 484"/>
                    <a:gd name="T62" fmla="*/ 170 w 343"/>
                    <a:gd name="T63" fmla="*/ 421 h 484"/>
                    <a:gd name="T64" fmla="*/ 174 w 343"/>
                    <a:gd name="T65" fmla="*/ 362 h 484"/>
                    <a:gd name="T66" fmla="*/ 163 w 343"/>
                    <a:gd name="T67" fmla="*/ 305 h 484"/>
                    <a:gd name="T68" fmla="*/ 158 w 343"/>
                    <a:gd name="T69" fmla="*/ 260 h 484"/>
                    <a:gd name="T70" fmla="*/ 156 w 343"/>
                    <a:gd name="T71" fmla="*/ 210 h 484"/>
                    <a:gd name="T72" fmla="*/ 150 w 343"/>
                    <a:gd name="T73" fmla="*/ 171 h 484"/>
                    <a:gd name="T74" fmla="*/ 153 w 343"/>
                    <a:gd name="T75" fmla="*/ 128 h 484"/>
                    <a:gd name="T76" fmla="*/ 163 w 343"/>
                    <a:gd name="T77" fmla="*/ 89 h 484"/>
                    <a:gd name="T78" fmla="*/ 186 w 343"/>
                    <a:gd name="T79" fmla="*/ 55 h 48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343"/>
                    <a:gd name="T121" fmla="*/ 0 h 484"/>
                    <a:gd name="T122" fmla="*/ 343 w 343"/>
                    <a:gd name="T123" fmla="*/ 484 h 48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343" h="484">
                      <a:moveTo>
                        <a:pt x="186" y="55"/>
                      </a:moveTo>
                      <a:lnTo>
                        <a:pt x="219" y="21"/>
                      </a:lnTo>
                      <a:lnTo>
                        <a:pt x="263" y="1"/>
                      </a:lnTo>
                      <a:lnTo>
                        <a:pt x="298" y="0"/>
                      </a:lnTo>
                      <a:lnTo>
                        <a:pt x="332" y="13"/>
                      </a:lnTo>
                      <a:lnTo>
                        <a:pt x="342" y="35"/>
                      </a:lnTo>
                      <a:lnTo>
                        <a:pt x="326" y="61"/>
                      </a:lnTo>
                      <a:lnTo>
                        <a:pt x="305" y="69"/>
                      </a:lnTo>
                      <a:lnTo>
                        <a:pt x="251" y="74"/>
                      </a:lnTo>
                      <a:lnTo>
                        <a:pt x="213" y="102"/>
                      </a:lnTo>
                      <a:lnTo>
                        <a:pt x="201" y="133"/>
                      </a:lnTo>
                      <a:lnTo>
                        <a:pt x="190" y="178"/>
                      </a:lnTo>
                      <a:lnTo>
                        <a:pt x="197" y="256"/>
                      </a:lnTo>
                      <a:lnTo>
                        <a:pt x="200" y="318"/>
                      </a:lnTo>
                      <a:lnTo>
                        <a:pt x="204" y="374"/>
                      </a:lnTo>
                      <a:lnTo>
                        <a:pt x="202" y="416"/>
                      </a:lnTo>
                      <a:lnTo>
                        <a:pt x="199" y="450"/>
                      </a:lnTo>
                      <a:lnTo>
                        <a:pt x="187" y="483"/>
                      </a:lnTo>
                      <a:lnTo>
                        <a:pt x="156" y="482"/>
                      </a:lnTo>
                      <a:lnTo>
                        <a:pt x="118" y="469"/>
                      </a:lnTo>
                      <a:lnTo>
                        <a:pt x="74" y="462"/>
                      </a:lnTo>
                      <a:lnTo>
                        <a:pt x="37" y="460"/>
                      </a:lnTo>
                      <a:lnTo>
                        <a:pt x="19" y="459"/>
                      </a:lnTo>
                      <a:lnTo>
                        <a:pt x="0" y="435"/>
                      </a:lnTo>
                      <a:lnTo>
                        <a:pt x="1" y="411"/>
                      </a:lnTo>
                      <a:lnTo>
                        <a:pt x="19" y="411"/>
                      </a:lnTo>
                      <a:lnTo>
                        <a:pt x="66" y="422"/>
                      </a:lnTo>
                      <a:lnTo>
                        <a:pt x="104" y="433"/>
                      </a:lnTo>
                      <a:lnTo>
                        <a:pt x="141" y="447"/>
                      </a:lnTo>
                      <a:lnTo>
                        <a:pt x="163" y="456"/>
                      </a:lnTo>
                      <a:lnTo>
                        <a:pt x="169" y="440"/>
                      </a:lnTo>
                      <a:lnTo>
                        <a:pt x="170" y="421"/>
                      </a:lnTo>
                      <a:lnTo>
                        <a:pt x="174" y="362"/>
                      </a:lnTo>
                      <a:lnTo>
                        <a:pt x="163" y="305"/>
                      </a:lnTo>
                      <a:lnTo>
                        <a:pt x="158" y="260"/>
                      </a:lnTo>
                      <a:lnTo>
                        <a:pt x="156" y="210"/>
                      </a:lnTo>
                      <a:lnTo>
                        <a:pt x="150" y="171"/>
                      </a:lnTo>
                      <a:lnTo>
                        <a:pt x="153" y="128"/>
                      </a:lnTo>
                      <a:lnTo>
                        <a:pt x="163" y="89"/>
                      </a:lnTo>
                      <a:lnTo>
                        <a:pt x="186" y="55"/>
                      </a:lnTo>
                    </a:path>
                  </a:pathLst>
                </a:custGeom>
                <a:solidFill>
                  <a:srgbClr val="FF3300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1940" name="Rectangle 50"/>
              <p:cNvSpPr>
                <a:spLocks noChangeArrowheads="1"/>
              </p:cNvSpPr>
              <p:nvPr/>
            </p:nvSpPr>
            <p:spPr bwMode="auto">
              <a:xfrm>
                <a:off x="3650" y="1538"/>
                <a:ext cx="1630" cy="47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90488" tIns="44450" rIns="90488" bIns="4445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200" b="1">
                    <a:latin typeface="Comic Sans MS" pitchFamily="66" charset="0"/>
                  </a:rPr>
                  <a:t>This is going to be a crappy day!</a:t>
                </a:r>
              </a:p>
            </p:txBody>
          </p:sp>
        </p:grpSp>
        <p:sp>
          <p:nvSpPr>
            <p:cNvPr id="81937" name="Line 51"/>
            <p:cNvSpPr>
              <a:spLocks noChangeShapeType="1"/>
            </p:cNvSpPr>
            <p:nvPr/>
          </p:nvSpPr>
          <p:spPr bwMode="auto">
            <a:xfrm>
              <a:off x="4848" y="2544"/>
              <a:ext cx="316" cy="0"/>
            </a:xfrm>
            <a:prstGeom prst="line">
              <a:avLst/>
            </a:prstGeom>
            <a:noFill/>
            <a:ln w="1270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5396" name="Rectangle 52"/>
          <p:cNvSpPr>
            <a:spLocks noGrp="1" noChangeArrowheads="1"/>
          </p:cNvSpPr>
          <p:nvPr>
            <p:ph type="title"/>
          </p:nvPr>
        </p:nvSpPr>
        <p:spPr>
          <a:xfrm>
            <a:off x="838200" y="-152400"/>
            <a:ext cx="7772400" cy="11430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b="1" u="sng" smtClean="0"/>
              <a:t>Manage</a:t>
            </a:r>
            <a:r>
              <a:rPr lang="en-US" b="1" smtClean="0"/>
              <a:t> Your </a:t>
            </a:r>
            <a:r>
              <a:rPr lang="en-US" b="1" u="sng" smtClean="0"/>
              <a:t>Self</a:t>
            </a:r>
            <a:r>
              <a:rPr lang="en-US" b="1" smtClean="0"/>
              <a:t>-</a:t>
            </a:r>
            <a:r>
              <a:rPr lang="en-US" b="1" u="sng" smtClean="0"/>
              <a:t>Talk</a:t>
            </a:r>
            <a:endParaRPr lang="en-US" b="1" smtClean="0"/>
          </a:p>
        </p:txBody>
      </p:sp>
      <p:grpSp>
        <p:nvGrpSpPr>
          <p:cNvPr id="11" name="Group 53"/>
          <p:cNvGrpSpPr>
            <a:grpSpLocks/>
          </p:cNvGrpSpPr>
          <p:nvPr/>
        </p:nvGrpSpPr>
        <p:grpSpPr bwMode="auto">
          <a:xfrm>
            <a:off x="3581400" y="3429000"/>
            <a:ext cx="1963738" cy="3073400"/>
            <a:chOff x="2343" y="2280"/>
            <a:chExt cx="1237" cy="1936"/>
          </a:xfrm>
        </p:grpSpPr>
        <p:sp>
          <p:nvSpPr>
            <p:cNvPr id="81930" name="Freeform 54"/>
            <p:cNvSpPr>
              <a:spLocks/>
            </p:cNvSpPr>
            <p:nvPr/>
          </p:nvSpPr>
          <p:spPr bwMode="auto">
            <a:xfrm>
              <a:off x="2782" y="2826"/>
              <a:ext cx="332" cy="735"/>
            </a:xfrm>
            <a:custGeom>
              <a:avLst/>
              <a:gdLst>
                <a:gd name="T0" fmla="*/ 77 w 332"/>
                <a:gd name="T1" fmla="*/ 60 h 735"/>
                <a:gd name="T2" fmla="*/ 113 w 332"/>
                <a:gd name="T3" fmla="*/ 17 h 735"/>
                <a:gd name="T4" fmla="*/ 182 w 332"/>
                <a:gd name="T5" fmla="*/ 0 h 735"/>
                <a:gd name="T6" fmla="*/ 240 w 332"/>
                <a:gd name="T7" fmla="*/ 17 h 735"/>
                <a:gd name="T8" fmla="*/ 272 w 332"/>
                <a:gd name="T9" fmla="*/ 40 h 735"/>
                <a:gd name="T10" fmla="*/ 298 w 332"/>
                <a:gd name="T11" fmla="*/ 88 h 735"/>
                <a:gd name="T12" fmla="*/ 321 w 332"/>
                <a:gd name="T13" fmla="*/ 173 h 735"/>
                <a:gd name="T14" fmla="*/ 331 w 332"/>
                <a:gd name="T15" fmla="*/ 265 h 735"/>
                <a:gd name="T16" fmla="*/ 331 w 332"/>
                <a:gd name="T17" fmla="*/ 431 h 735"/>
                <a:gd name="T18" fmla="*/ 298 w 332"/>
                <a:gd name="T19" fmla="*/ 575 h 735"/>
                <a:gd name="T20" fmla="*/ 250 w 332"/>
                <a:gd name="T21" fmla="*/ 656 h 735"/>
                <a:gd name="T22" fmla="*/ 201 w 332"/>
                <a:gd name="T23" fmla="*/ 702 h 735"/>
                <a:gd name="T24" fmla="*/ 146 w 332"/>
                <a:gd name="T25" fmla="*/ 734 h 735"/>
                <a:gd name="T26" fmla="*/ 67 w 332"/>
                <a:gd name="T27" fmla="*/ 731 h 735"/>
                <a:gd name="T28" fmla="*/ 6 w 332"/>
                <a:gd name="T29" fmla="*/ 682 h 735"/>
                <a:gd name="T30" fmla="*/ 0 w 332"/>
                <a:gd name="T31" fmla="*/ 623 h 735"/>
                <a:gd name="T32" fmla="*/ 28 w 332"/>
                <a:gd name="T33" fmla="*/ 535 h 735"/>
                <a:gd name="T34" fmla="*/ 54 w 332"/>
                <a:gd name="T35" fmla="*/ 438 h 735"/>
                <a:gd name="T36" fmla="*/ 64 w 332"/>
                <a:gd name="T37" fmla="*/ 310 h 735"/>
                <a:gd name="T38" fmla="*/ 48 w 332"/>
                <a:gd name="T39" fmla="*/ 203 h 735"/>
                <a:gd name="T40" fmla="*/ 48 w 332"/>
                <a:gd name="T41" fmla="*/ 124 h 735"/>
                <a:gd name="T42" fmla="*/ 77 w 332"/>
                <a:gd name="T43" fmla="*/ 60 h 73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32"/>
                <a:gd name="T67" fmla="*/ 0 h 735"/>
                <a:gd name="T68" fmla="*/ 332 w 332"/>
                <a:gd name="T69" fmla="*/ 735 h 73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32" h="735">
                  <a:moveTo>
                    <a:pt x="77" y="60"/>
                  </a:moveTo>
                  <a:lnTo>
                    <a:pt x="113" y="17"/>
                  </a:lnTo>
                  <a:lnTo>
                    <a:pt x="182" y="0"/>
                  </a:lnTo>
                  <a:lnTo>
                    <a:pt x="240" y="17"/>
                  </a:lnTo>
                  <a:lnTo>
                    <a:pt x="272" y="40"/>
                  </a:lnTo>
                  <a:lnTo>
                    <a:pt x="298" y="88"/>
                  </a:lnTo>
                  <a:lnTo>
                    <a:pt x="321" y="173"/>
                  </a:lnTo>
                  <a:lnTo>
                    <a:pt x="331" y="265"/>
                  </a:lnTo>
                  <a:lnTo>
                    <a:pt x="331" y="431"/>
                  </a:lnTo>
                  <a:lnTo>
                    <a:pt x="298" y="575"/>
                  </a:lnTo>
                  <a:lnTo>
                    <a:pt x="250" y="656"/>
                  </a:lnTo>
                  <a:lnTo>
                    <a:pt x="201" y="702"/>
                  </a:lnTo>
                  <a:lnTo>
                    <a:pt x="146" y="734"/>
                  </a:lnTo>
                  <a:lnTo>
                    <a:pt x="67" y="731"/>
                  </a:lnTo>
                  <a:lnTo>
                    <a:pt x="6" y="682"/>
                  </a:lnTo>
                  <a:lnTo>
                    <a:pt x="0" y="623"/>
                  </a:lnTo>
                  <a:lnTo>
                    <a:pt x="28" y="535"/>
                  </a:lnTo>
                  <a:lnTo>
                    <a:pt x="54" y="438"/>
                  </a:lnTo>
                  <a:lnTo>
                    <a:pt x="64" y="310"/>
                  </a:lnTo>
                  <a:lnTo>
                    <a:pt x="48" y="203"/>
                  </a:lnTo>
                  <a:lnTo>
                    <a:pt x="48" y="124"/>
                  </a:lnTo>
                  <a:lnTo>
                    <a:pt x="77" y="60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1" name="Freeform 55"/>
            <p:cNvSpPr>
              <a:spLocks/>
            </p:cNvSpPr>
            <p:nvPr/>
          </p:nvSpPr>
          <p:spPr bwMode="auto">
            <a:xfrm>
              <a:off x="2907" y="3479"/>
              <a:ext cx="381" cy="727"/>
            </a:xfrm>
            <a:custGeom>
              <a:avLst/>
              <a:gdLst>
                <a:gd name="T0" fmla="*/ 127 w 381"/>
                <a:gd name="T1" fmla="*/ 29 h 727"/>
                <a:gd name="T2" fmla="*/ 81 w 381"/>
                <a:gd name="T3" fmla="*/ 0 h 727"/>
                <a:gd name="T4" fmla="*/ 22 w 381"/>
                <a:gd name="T5" fmla="*/ 0 h 727"/>
                <a:gd name="T6" fmla="*/ 0 w 381"/>
                <a:gd name="T7" fmla="*/ 39 h 727"/>
                <a:gd name="T8" fmla="*/ 9 w 381"/>
                <a:gd name="T9" fmla="*/ 98 h 727"/>
                <a:gd name="T10" fmla="*/ 62 w 381"/>
                <a:gd name="T11" fmla="*/ 156 h 727"/>
                <a:gd name="T12" fmla="*/ 169 w 381"/>
                <a:gd name="T13" fmla="*/ 209 h 727"/>
                <a:gd name="T14" fmla="*/ 293 w 381"/>
                <a:gd name="T15" fmla="*/ 322 h 727"/>
                <a:gd name="T16" fmla="*/ 312 w 381"/>
                <a:gd name="T17" fmla="*/ 371 h 727"/>
                <a:gd name="T18" fmla="*/ 302 w 381"/>
                <a:gd name="T19" fmla="*/ 394 h 727"/>
                <a:gd name="T20" fmla="*/ 208 w 381"/>
                <a:gd name="T21" fmla="*/ 469 h 727"/>
                <a:gd name="T22" fmla="*/ 97 w 381"/>
                <a:gd name="T23" fmla="*/ 557 h 727"/>
                <a:gd name="T24" fmla="*/ 71 w 381"/>
                <a:gd name="T25" fmla="*/ 595 h 727"/>
                <a:gd name="T26" fmla="*/ 71 w 381"/>
                <a:gd name="T27" fmla="*/ 635 h 727"/>
                <a:gd name="T28" fmla="*/ 156 w 381"/>
                <a:gd name="T29" fmla="*/ 677 h 727"/>
                <a:gd name="T30" fmla="*/ 286 w 381"/>
                <a:gd name="T31" fmla="*/ 726 h 727"/>
                <a:gd name="T32" fmla="*/ 332 w 381"/>
                <a:gd name="T33" fmla="*/ 726 h 727"/>
                <a:gd name="T34" fmla="*/ 380 w 381"/>
                <a:gd name="T35" fmla="*/ 693 h 727"/>
                <a:gd name="T36" fmla="*/ 380 w 381"/>
                <a:gd name="T37" fmla="*/ 668 h 727"/>
                <a:gd name="T38" fmla="*/ 344 w 381"/>
                <a:gd name="T39" fmla="*/ 655 h 727"/>
                <a:gd name="T40" fmla="*/ 178 w 381"/>
                <a:gd name="T41" fmla="*/ 635 h 727"/>
                <a:gd name="T42" fmla="*/ 117 w 381"/>
                <a:gd name="T43" fmla="*/ 619 h 727"/>
                <a:gd name="T44" fmla="*/ 110 w 381"/>
                <a:gd name="T45" fmla="*/ 589 h 727"/>
                <a:gd name="T46" fmla="*/ 218 w 381"/>
                <a:gd name="T47" fmla="*/ 507 h 727"/>
                <a:gd name="T48" fmla="*/ 334 w 381"/>
                <a:gd name="T49" fmla="*/ 430 h 727"/>
                <a:gd name="T50" fmla="*/ 361 w 381"/>
                <a:gd name="T51" fmla="*/ 400 h 727"/>
                <a:gd name="T52" fmla="*/ 370 w 381"/>
                <a:gd name="T53" fmla="*/ 361 h 727"/>
                <a:gd name="T54" fmla="*/ 361 w 381"/>
                <a:gd name="T55" fmla="*/ 306 h 727"/>
                <a:gd name="T56" fmla="*/ 325 w 381"/>
                <a:gd name="T57" fmla="*/ 263 h 727"/>
                <a:gd name="T58" fmla="*/ 208 w 381"/>
                <a:gd name="T59" fmla="*/ 121 h 727"/>
                <a:gd name="T60" fmla="*/ 127 w 381"/>
                <a:gd name="T61" fmla="*/ 29 h 72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81"/>
                <a:gd name="T94" fmla="*/ 0 h 727"/>
                <a:gd name="T95" fmla="*/ 381 w 381"/>
                <a:gd name="T96" fmla="*/ 727 h 72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81" h="727">
                  <a:moveTo>
                    <a:pt x="127" y="29"/>
                  </a:moveTo>
                  <a:lnTo>
                    <a:pt x="81" y="0"/>
                  </a:lnTo>
                  <a:lnTo>
                    <a:pt x="22" y="0"/>
                  </a:lnTo>
                  <a:lnTo>
                    <a:pt x="0" y="39"/>
                  </a:lnTo>
                  <a:lnTo>
                    <a:pt x="9" y="98"/>
                  </a:lnTo>
                  <a:lnTo>
                    <a:pt x="62" y="156"/>
                  </a:lnTo>
                  <a:lnTo>
                    <a:pt x="169" y="209"/>
                  </a:lnTo>
                  <a:lnTo>
                    <a:pt x="293" y="322"/>
                  </a:lnTo>
                  <a:lnTo>
                    <a:pt x="312" y="371"/>
                  </a:lnTo>
                  <a:lnTo>
                    <a:pt x="302" y="394"/>
                  </a:lnTo>
                  <a:lnTo>
                    <a:pt x="208" y="469"/>
                  </a:lnTo>
                  <a:lnTo>
                    <a:pt x="97" y="557"/>
                  </a:lnTo>
                  <a:lnTo>
                    <a:pt x="71" y="595"/>
                  </a:lnTo>
                  <a:lnTo>
                    <a:pt x="71" y="635"/>
                  </a:lnTo>
                  <a:lnTo>
                    <a:pt x="156" y="677"/>
                  </a:lnTo>
                  <a:lnTo>
                    <a:pt x="286" y="726"/>
                  </a:lnTo>
                  <a:lnTo>
                    <a:pt x="332" y="726"/>
                  </a:lnTo>
                  <a:lnTo>
                    <a:pt x="380" y="693"/>
                  </a:lnTo>
                  <a:lnTo>
                    <a:pt x="380" y="668"/>
                  </a:lnTo>
                  <a:lnTo>
                    <a:pt x="344" y="655"/>
                  </a:lnTo>
                  <a:lnTo>
                    <a:pt x="178" y="635"/>
                  </a:lnTo>
                  <a:lnTo>
                    <a:pt x="117" y="619"/>
                  </a:lnTo>
                  <a:lnTo>
                    <a:pt x="110" y="589"/>
                  </a:lnTo>
                  <a:lnTo>
                    <a:pt x="218" y="507"/>
                  </a:lnTo>
                  <a:lnTo>
                    <a:pt x="334" y="430"/>
                  </a:lnTo>
                  <a:lnTo>
                    <a:pt x="361" y="400"/>
                  </a:lnTo>
                  <a:lnTo>
                    <a:pt x="370" y="361"/>
                  </a:lnTo>
                  <a:lnTo>
                    <a:pt x="361" y="306"/>
                  </a:lnTo>
                  <a:lnTo>
                    <a:pt x="325" y="263"/>
                  </a:lnTo>
                  <a:lnTo>
                    <a:pt x="208" y="121"/>
                  </a:lnTo>
                  <a:lnTo>
                    <a:pt x="127" y="29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2" name="Freeform 56"/>
            <p:cNvSpPr>
              <a:spLocks/>
            </p:cNvSpPr>
            <p:nvPr/>
          </p:nvSpPr>
          <p:spPr bwMode="auto">
            <a:xfrm>
              <a:off x="2409" y="3442"/>
              <a:ext cx="472" cy="774"/>
            </a:xfrm>
            <a:custGeom>
              <a:avLst/>
              <a:gdLst>
                <a:gd name="T0" fmla="*/ 257 w 472"/>
                <a:gd name="T1" fmla="*/ 105 h 774"/>
                <a:gd name="T2" fmla="*/ 332 w 472"/>
                <a:gd name="T3" fmla="*/ 40 h 774"/>
                <a:gd name="T4" fmla="*/ 403 w 472"/>
                <a:gd name="T5" fmla="*/ 0 h 774"/>
                <a:gd name="T6" fmla="*/ 449 w 472"/>
                <a:gd name="T7" fmla="*/ 7 h 774"/>
                <a:gd name="T8" fmla="*/ 471 w 472"/>
                <a:gd name="T9" fmla="*/ 40 h 774"/>
                <a:gd name="T10" fmla="*/ 471 w 472"/>
                <a:gd name="T11" fmla="*/ 75 h 774"/>
                <a:gd name="T12" fmla="*/ 459 w 472"/>
                <a:gd name="T13" fmla="*/ 115 h 774"/>
                <a:gd name="T14" fmla="*/ 410 w 472"/>
                <a:gd name="T15" fmla="*/ 137 h 774"/>
                <a:gd name="T16" fmla="*/ 313 w 472"/>
                <a:gd name="T17" fmla="*/ 193 h 774"/>
                <a:gd name="T18" fmla="*/ 254 w 472"/>
                <a:gd name="T19" fmla="*/ 261 h 774"/>
                <a:gd name="T20" fmla="*/ 215 w 472"/>
                <a:gd name="T21" fmla="*/ 343 h 774"/>
                <a:gd name="T22" fmla="*/ 205 w 472"/>
                <a:gd name="T23" fmla="*/ 392 h 774"/>
                <a:gd name="T24" fmla="*/ 257 w 472"/>
                <a:gd name="T25" fmla="*/ 450 h 774"/>
                <a:gd name="T26" fmla="*/ 313 w 472"/>
                <a:gd name="T27" fmla="*/ 535 h 774"/>
                <a:gd name="T28" fmla="*/ 352 w 472"/>
                <a:gd name="T29" fmla="*/ 614 h 774"/>
                <a:gd name="T30" fmla="*/ 361 w 472"/>
                <a:gd name="T31" fmla="*/ 662 h 774"/>
                <a:gd name="T32" fmla="*/ 361 w 472"/>
                <a:gd name="T33" fmla="*/ 692 h 774"/>
                <a:gd name="T34" fmla="*/ 335 w 472"/>
                <a:gd name="T35" fmla="*/ 711 h 774"/>
                <a:gd name="T36" fmla="*/ 254 w 472"/>
                <a:gd name="T37" fmla="*/ 715 h 774"/>
                <a:gd name="T38" fmla="*/ 130 w 472"/>
                <a:gd name="T39" fmla="*/ 744 h 774"/>
                <a:gd name="T40" fmla="*/ 108 w 472"/>
                <a:gd name="T41" fmla="*/ 770 h 774"/>
                <a:gd name="T42" fmla="*/ 88 w 472"/>
                <a:gd name="T43" fmla="*/ 773 h 774"/>
                <a:gd name="T44" fmla="*/ 0 w 472"/>
                <a:gd name="T45" fmla="*/ 744 h 774"/>
                <a:gd name="T46" fmla="*/ 0 w 472"/>
                <a:gd name="T47" fmla="*/ 715 h 774"/>
                <a:gd name="T48" fmla="*/ 40 w 472"/>
                <a:gd name="T49" fmla="*/ 692 h 774"/>
                <a:gd name="T50" fmla="*/ 196 w 472"/>
                <a:gd name="T51" fmla="*/ 662 h 774"/>
                <a:gd name="T52" fmla="*/ 277 w 472"/>
                <a:gd name="T53" fmla="*/ 672 h 774"/>
                <a:gd name="T54" fmla="*/ 316 w 472"/>
                <a:gd name="T55" fmla="*/ 672 h 774"/>
                <a:gd name="T56" fmla="*/ 326 w 472"/>
                <a:gd name="T57" fmla="*/ 656 h 774"/>
                <a:gd name="T58" fmla="*/ 292 w 472"/>
                <a:gd name="T59" fmla="*/ 584 h 774"/>
                <a:gd name="T60" fmla="*/ 224 w 472"/>
                <a:gd name="T61" fmla="*/ 490 h 774"/>
                <a:gd name="T62" fmla="*/ 176 w 472"/>
                <a:gd name="T63" fmla="*/ 421 h 774"/>
                <a:gd name="T64" fmla="*/ 156 w 472"/>
                <a:gd name="T65" fmla="*/ 382 h 774"/>
                <a:gd name="T66" fmla="*/ 156 w 472"/>
                <a:gd name="T67" fmla="*/ 323 h 774"/>
                <a:gd name="T68" fmla="*/ 189 w 472"/>
                <a:gd name="T69" fmla="*/ 225 h 774"/>
                <a:gd name="T70" fmla="*/ 218 w 472"/>
                <a:gd name="T71" fmla="*/ 163 h 774"/>
                <a:gd name="T72" fmla="*/ 257 w 472"/>
                <a:gd name="T73" fmla="*/ 105 h 77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72"/>
                <a:gd name="T112" fmla="*/ 0 h 774"/>
                <a:gd name="T113" fmla="*/ 472 w 472"/>
                <a:gd name="T114" fmla="*/ 774 h 77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72" h="774">
                  <a:moveTo>
                    <a:pt x="257" y="105"/>
                  </a:moveTo>
                  <a:lnTo>
                    <a:pt x="332" y="40"/>
                  </a:lnTo>
                  <a:lnTo>
                    <a:pt x="403" y="0"/>
                  </a:lnTo>
                  <a:lnTo>
                    <a:pt x="449" y="7"/>
                  </a:lnTo>
                  <a:lnTo>
                    <a:pt x="471" y="40"/>
                  </a:lnTo>
                  <a:lnTo>
                    <a:pt x="471" y="75"/>
                  </a:lnTo>
                  <a:lnTo>
                    <a:pt x="459" y="115"/>
                  </a:lnTo>
                  <a:lnTo>
                    <a:pt x="410" y="137"/>
                  </a:lnTo>
                  <a:lnTo>
                    <a:pt x="313" y="193"/>
                  </a:lnTo>
                  <a:lnTo>
                    <a:pt x="254" y="261"/>
                  </a:lnTo>
                  <a:lnTo>
                    <a:pt x="215" y="343"/>
                  </a:lnTo>
                  <a:lnTo>
                    <a:pt x="205" y="392"/>
                  </a:lnTo>
                  <a:lnTo>
                    <a:pt x="257" y="450"/>
                  </a:lnTo>
                  <a:lnTo>
                    <a:pt x="313" y="535"/>
                  </a:lnTo>
                  <a:lnTo>
                    <a:pt x="352" y="614"/>
                  </a:lnTo>
                  <a:lnTo>
                    <a:pt x="361" y="662"/>
                  </a:lnTo>
                  <a:lnTo>
                    <a:pt x="361" y="692"/>
                  </a:lnTo>
                  <a:lnTo>
                    <a:pt x="335" y="711"/>
                  </a:lnTo>
                  <a:lnTo>
                    <a:pt x="254" y="715"/>
                  </a:lnTo>
                  <a:lnTo>
                    <a:pt x="130" y="744"/>
                  </a:lnTo>
                  <a:lnTo>
                    <a:pt x="108" y="770"/>
                  </a:lnTo>
                  <a:lnTo>
                    <a:pt x="88" y="773"/>
                  </a:lnTo>
                  <a:lnTo>
                    <a:pt x="0" y="744"/>
                  </a:lnTo>
                  <a:lnTo>
                    <a:pt x="0" y="715"/>
                  </a:lnTo>
                  <a:lnTo>
                    <a:pt x="40" y="692"/>
                  </a:lnTo>
                  <a:lnTo>
                    <a:pt x="196" y="662"/>
                  </a:lnTo>
                  <a:lnTo>
                    <a:pt x="277" y="672"/>
                  </a:lnTo>
                  <a:lnTo>
                    <a:pt x="316" y="672"/>
                  </a:lnTo>
                  <a:lnTo>
                    <a:pt x="326" y="656"/>
                  </a:lnTo>
                  <a:lnTo>
                    <a:pt x="292" y="584"/>
                  </a:lnTo>
                  <a:lnTo>
                    <a:pt x="224" y="490"/>
                  </a:lnTo>
                  <a:lnTo>
                    <a:pt x="176" y="421"/>
                  </a:lnTo>
                  <a:lnTo>
                    <a:pt x="156" y="382"/>
                  </a:lnTo>
                  <a:lnTo>
                    <a:pt x="156" y="323"/>
                  </a:lnTo>
                  <a:lnTo>
                    <a:pt x="189" y="225"/>
                  </a:lnTo>
                  <a:lnTo>
                    <a:pt x="218" y="163"/>
                  </a:lnTo>
                  <a:lnTo>
                    <a:pt x="257" y="105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3" name="Freeform 57"/>
            <p:cNvSpPr>
              <a:spLocks/>
            </p:cNvSpPr>
            <p:nvPr/>
          </p:nvSpPr>
          <p:spPr bwMode="auto">
            <a:xfrm>
              <a:off x="3111" y="2299"/>
              <a:ext cx="469" cy="780"/>
            </a:xfrm>
            <a:custGeom>
              <a:avLst/>
              <a:gdLst>
                <a:gd name="T0" fmla="*/ 0 w 469"/>
                <a:gd name="T1" fmla="*/ 773 h 780"/>
                <a:gd name="T2" fmla="*/ 0 w 469"/>
                <a:gd name="T3" fmla="*/ 720 h 780"/>
                <a:gd name="T4" fmla="*/ 29 w 469"/>
                <a:gd name="T5" fmla="*/ 681 h 780"/>
                <a:gd name="T6" fmla="*/ 156 w 469"/>
                <a:gd name="T7" fmla="*/ 636 h 780"/>
                <a:gd name="T8" fmla="*/ 312 w 469"/>
                <a:gd name="T9" fmla="*/ 596 h 780"/>
                <a:gd name="T10" fmla="*/ 403 w 469"/>
                <a:gd name="T11" fmla="*/ 574 h 780"/>
                <a:gd name="T12" fmla="*/ 413 w 469"/>
                <a:gd name="T13" fmla="*/ 554 h 780"/>
                <a:gd name="T14" fmla="*/ 370 w 469"/>
                <a:gd name="T15" fmla="*/ 495 h 780"/>
                <a:gd name="T16" fmla="*/ 285 w 469"/>
                <a:gd name="T17" fmla="*/ 411 h 780"/>
                <a:gd name="T18" fmla="*/ 198 w 469"/>
                <a:gd name="T19" fmla="*/ 339 h 780"/>
                <a:gd name="T20" fmla="*/ 129 w 469"/>
                <a:gd name="T21" fmla="*/ 300 h 780"/>
                <a:gd name="T22" fmla="*/ 91 w 469"/>
                <a:gd name="T23" fmla="*/ 261 h 780"/>
                <a:gd name="T24" fmla="*/ 88 w 469"/>
                <a:gd name="T25" fmla="*/ 231 h 780"/>
                <a:gd name="T26" fmla="*/ 110 w 469"/>
                <a:gd name="T27" fmla="*/ 205 h 780"/>
                <a:gd name="T28" fmla="*/ 165 w 469"/>
                <a:gd name="T29" fmla="*/ 192 h 780"/>
                <a:gd name="T30" fmla="*/ 234 w 469"/>
                <a:gd name="T31" fmla="*/ 143 h 780"/>
                <a:gd name="T32" fmla="*/ 244 w 469"/>
                <a:gd name="T33" fmla="*/ 94 h 780"/>
                <a:gd name="T34" fmla="*/ 244 w 469"/>
                <a:gd name="T35" fmla="*/ 26 h 780"/>
                <a:gd name="T36" fmla="*/ 237 w 469"/>
                <a:gd name="T37" fmla="*/ 0 h 780"/>
                <a:gd name="T38" fmla="*/ 263 w 469"/>
                <a:gd name="T39" fmla="*/ 6 h 780"/>
                <a:gd name="T40" fmla="*/ 298 w 469"/>
                <a:gd name="T41" fmla="*/ 65 h 780"/>
                <a:gd name="T42" fmla="*/ 312 w 469"/>
                <a:gd name="T43" fmla="*/ 127 h 780"/>
                <a:gd name="T44" fmla="*/ 272 w 469"/>
                <a:gd name="T45" fmla="*/ 172 h 780"/>
                <a:gd name="T46" fmla="*/ 237 w 469"/>
                <a:gd name="T47" fmla="*/ 186 h 780"/>
                <a:gd name="T48" fmla="*/ 169 w 469"/>
                <a:gd name="T49" fmla="*/ 221 h 780"/>
                <a:gd name="T50" fmla="*/ 156 w 469"/>
                <a:gd name="T51" fmla="*/ 241 h 780"/>
                <a:gd name="T52" fmla="*/ 165 w 469"/>
                <a:gd name="T53" fmla="*/ 261 h 780"/>
                <a:gd name="T54" fmla="*/ 227 w 469"/>
                <a:gd name="T55" fmla="*/ 313 h 780"/>
                <a:gd name="T56" fmla="*/ 292 w 469"/>
                <a:gd name="T57" fmla="*/ 342 h 780"/>
                <a:gd name="T58" fmla="*/ 379 w 469"/>
                <a:gd name="T59" fmla="*/ 417 h 780"/>
                <a:gd name="T60" fmla="*/ 439 w 469"/>
                <a:gd name="T61" fmla="*/ 505 h 780"/>
                <a:gd name="T62" fmla="*/ 468 w 469"/>
                <a:gd name="T63" fmla="*/ 574 h 780"/>
                <a:gd name="T64" fmla="*/ 458 w 469"/>
                <a:gd name="T65" fmla="*/ 596 h 780"/>
                <a:gd name="T66" fmla="*/ 439 w 469"/>
                <a:gd name="T67" fmla="*/ 612 h 780"/>
                <a:gd name="T68" fmla="*/ 364 w 469"/>
                <a:gd name="T69" fmla="*/ 642 h 780"/>
                <a:gd name="T70" fmla="*/ 214 w 469"/>
                <a:gd name="T71" fmla="*/ 691 h 780"/>
                <a:gd name="T72" fmla="*/ 120 w 469"/>
                <a:gd name="T73" fmla="*/ 733 h 780"/>
                <a:gd name="T74" fmla="*/ 58 w 469"/>
                <a:gd name="T75" fmla="*/ 769 h 780"/>
                <a:gd name="T76" fmla="*/ 20 w 469"/>
                <a:gd name="T77" fmla="*/ 779 h 780"/>
                <a:gd name="T78" fmla="*/ 0 w 469"/>
                <a:gd name="T79" fmla="*/ 773 h 78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69"/>
                <a:gd name="T121" fmla="*/ 0 h 780"/>
                <a:gd name="T122" fmla="*/ 469 w 469"/>
                <a:gd name="T123" fmla="*/ 780 h 78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69" h="780">
                  <a:moveTo>
                    <a:pt x="0" y="773"/>
                  </a:moveTo>
                  <a:lnTo>
                    <a:pt x="0" y="720"/>
                  </a:lnTo>
                  <a:lnTo>
                    <a:pt x="29" y="681"/>
                  </a:lnTo>
                  <a:lnTo>
                    <a:pt x="156" y="636"/>
                  </a:lnTo>
                  <a:lnTo>
                    <a:pt x="312" y="596"/>
                  </a:lnTo>
                  <a:lnTo>
                    <a:pt x="403" y="574"/>
                  </a:lnTo>
                  <a:lnTo>
                    <a:pt x="413" y="554"/>
                  </a:lnTo>
                  <a:lnTo>
                    <a:pt x="370" y="495"/>
                  </a:lnTo>
                  <a:lnTo>
                    <a:pt x="285" y="411"/>
                  </a:lnTo>
                  <a:lnTo>
                    <a:pt x="198" y="339"/>
                  </a:lnTo>
                  <a:lnTo>
                    <a:pt x="129" y="300"/>
                  </a:lnTo>
                  <a:lnTo>
                    <a:pt x="91" y="261"/>
                  </a:lnTo>
                  <a:lnTo>
                    <a:pt x="88" y="231"/>
                  </a:lnTo>
                  <a:lnTo>
                    <a:pt x="110" y="205"/>
                  </a:lnTo>
                  <a:lnTo>
                    <a:pt x="165" y="192"/>
                  </a:lnTo>
                  <a:lnTo>
                    <a:pt x="234" y="143"/>
                  </a:lnTo>
                  <a:lnTo>
                    <a:pt x="244" y="94"/>
                  </a:lnTo>
                  <a:lnTo>
                    <a:pt x="244" y="26"/>
                  </a:lnTo>
                  <a:lnTo>
                    <a:pt x="237" y="0"/>
                  </a:lnTo>
                  <a:lnTo>
                    <a:pt x="263" y="6"/>
                  </a:lnTo>
                  <a:lnTo>
                    <a:pt x="298" y="65"/>
                  </a:lnTo>
                  <a:lnTo>
                    <a:pt x="312" y="127"/>
                  </a:lnTo>
                  <a:lnTo>
                    <a:pt x="272" y="172"/>
                  </a:lnTo>
                  <a:lnTo>
                    <a:pt x="237" y="186"/>
                  </a:lnTo>
                  <a:lnTo>
                    <a:pt x="169" y="221"/>
                  </a:lnTo>
                  <a:lnTo>
                    <a:pt x="156" y="241"/>
                  </a:lnTo>
                  <a:lnTo>
                    <a:pt x="165" y="261"/>
                  </a:lnTo>
                  <a:lnTo>
                    <a:pt x="227" y="313"/>
                  </a:lnTo>
                  <a:lnTo>
                    <a:pt x="292" y="342"/>
                  </a:lnTo>
                  <a:lnTo>
                    <a:pt x="379" y="417"/>
                  </a:lnTo>
                  <a:lnTo>
                    <a:pt x="439" y="505"/>
                  </a:lnTo>
                  <a:lnTo>
                    <a:pt x="468" y="574"/>
                  </a:lnTo>
                  <a:lnTo>
                    <a:pt x="458" y="596"/>
                  </a:lnTo>
                  <a:lnTo>
                    <a:pt x="439" y="612"/>
                  </a:lnTo>
                  <a:lnTo>
                    <a:pt x="364" y="642"/>
                  </a:lnTo>
                  <a:lnTo>
                    <a:pt x="214" y="691"/>
                  </a:lnTo>
                  <a:lnTo>
                    <a:pt x="120" y="733"/>
                  </a:lnTo>
                  <a:lnTo>
                    <a:pt x="58" y="769"/>
                  </a:lnTo>
                  <a:lnTo>
                    <a:pt x="20" y="779"/>
                  </a:lnTo>
                  <a:lnTo>
                    <a:pt x="0" y="773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4" name="Freeform 58"/>
            <p:cNvSpPr>
              <a:spLocks/>
            </p:cNvSpPr>
            <p:nvPr/>
          </p:nvSpPr>
          <p:spPr bwMode="auto">
            <a:xfrm>
              <a:off x="2854" y="2280"/>
              <a:ext cx="413" cy="529"/>
            </a:xfrm>
            <a:custGeom>
              <a:avLst/>
              <a:gdLst>
                <a:gd name="T0" fmla="*/ 18 w 413"/>
                <a:gd name="T1" fmla="*/ 157 h 529"/>
                <a:gd name="T2" fmla="*/ 43 w 413"/>
                <a:gd name="T3" fmla="*/ 96 h 529"/>
                <a:gd name="T4" fmla="*/ 94 w 413"/>
                <a:gd name="T5" fmla="*/ 32 h 529"/>
                <a:gd name="T6" fmla="*/ 146 w 413"/>
                <a:gd name="T7" fmla="*/ 5 h 529"/>
                <a:gd name="T8" fmla="*/ 192 w 413"/>
                <a:gd name="T9" fmla="*/ 0 h 529"/>
                <a:gd name="T10" fmla="*/ 254 w 413"/>
                <a:gd name="T11" fmla="*/ 21 h 529"/>
                <a:gd name="T12" fmla="*/ 296 w 413"/>
                <a:gd name="T13" fmla="*/ 91 h 529"/>
                <a:gd name="T14" fmla="*/ 321 w 413"/>
                <a:gd name="T15" fmla="*/ 143 h 529"/>
                <a:gd name="T16" fmla="*/ 322 w 413"/>
                <a:gd name="T17" fmla="*/ 201 h 529"/>
                <a:gd name="T18" fmla="*/ 316 w 413"/>
                <a:gd name="T19" fmla="*/ 276 h 529"/>
                <a:gd name="T20" fmla="*/ 306 w 413"/>
                <a:gd name="T21" fmla="*/ 341 h 529"/>
                <a:gd name="T22" fmla="*/ 307 w 413"/>
                <a:gd name="T23" fmla="*/ 354 h 529"/>
                <a:gd name="T24" fmla="*/ 340 w 413"/>
                <a:gd name="T25" fmla="*/ 416 h 529"/>
                <a:gd name="T26" fmla="*/ 400 w 413"/>
                <a:gd name="T27" fmla="*/ 468 h 529"/>
                <a:gd name="T28" fmla="*/ 412 w 413"/>
                <a:gd name="T29" fmla="*/ 483 h 529"/>
                <a:gd name="T30" fmla="*/ 397 w 413"/>
                <a:gd name="T31" fmla="*/ 506 h 529"/>
                <a:gd name="T32" fmla="*/ 372 w 413"/>
                <a:gd name="T33" fmla="*/ 513 h 529"/>
                <a:gd name="T34" fmla="*/ 318 w 413"/>
                <a:gd name="T35" fmla="*/ 438 h 529"/>
                <a:gd name="T36" fmla="*/ 289 w 413"/>
                <a:gd name="T37" fmla="*/ 388 h 529"/>
                <a:gd name="T38" fmla="*/ 266 w 413"/>
                <a:gd name="T39" fmla="*/ 435 h 529"/>
                <a:gd name="T40" fmla="*/ 246 w 413"/>
                <a:gd name="T41" fmla="*/ 472 h 529"/>
                <a:gd name="T42" fmla="*/ 195 w 413"/>
                <a:gd name="T43" fmla="*/ 514 h 529"/>
                <a:gd name="T44" fmla="*/ 152 w 413"/>
                <a:gd name="T45" fmla="*/ 528 h 529"/>
                <a:gd name="T46" fmla="*/ 77 w 413"/>
                <a:gd name="T47" fmla="*/ 517 h 529"/>
                <a:gd name="T48" fmla="*/ 29 w 413"/>
                <a:gd name="T49" fmla="*/ 433 h 529"/>
                <a:gd name="T50" fmla="*/ 7 w 413"/>
                <a:gd name="T51" fmla="*/ 315 h 529"/>
                <a:gd name="T52" fmla="*/ 0 w 413"/>
                <a:gd name="T53" fmla="*/ 196 h 529"/>
                <a:gd name="T54" fmla="*/ 18 w 413"/>
                <a:gd name="T55" fmla="*/ 157 h 52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13"/>
                <a:gd name="T85" fmla="*/ 0 h 529"/>
                <a:gd name="T86" fmla="*/ 413 w 413"/>
                <a:gd name="T87" fmla="*/ 529 h 52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13" h="529">
                  <a:moveTo>
                    <a:pt x="18" y="157"/>
                  </a:moveTo>
                  <a:lnTo>
                    <a:pt x="43" y="96"/>
                  </a:lnTo>
                  <a:lnTo>
                    <a:pt x="94" y="32"/>
                  </a:lnTo>
                  <a:lnTo>
                    <a:pt x="146" y="5"/>
                  </a:lnTo>
                  <a:lnTo>
                    <a:pt x="192" y="0"/>
                  </a:lnTo>
                  <a:lnTo>
                    <a:pt x="254" y="21"/>
                  </a:lnTo>
                  <a:lnTo>
                    <a:pt x="296" y="91"/>
                  </a:lnTo>
                  <a:lnTo>
                    <a:pt x="321" y="143"/>
                  </a:lnTo>
                  <a:lnTo>
                    <a:pt x="322" y="201"/>
                  </a:lnTo>
                  <a:lnTo>
                    <a:pt x="316" y="276"/>
                  </a:lnTo>
                  <a:lnTo>
                    <a:pt x="306" y="341"/>
                  </a:lnTo>
                  <a:lnTo>
                    <a:pt x="307" y="354"/>
                  </a:lnTo>
                  <a:lnTo>
                    <a:pt x="340" y="416"/>
                  </a:lnTo>
                  <a:lnTo>
                    <a:pt x="400" y="468"/>
                  </a:lnTo>
                  <a:lnTo>
                    <a:pt x="412" y="483"/>
                  </a:lnTo>
                  <a:lnTo>
                    <a:pt x="397" y="506"/>
                  </a:lnTo>
                  <a:lnTo>
                    <a:pt x="372" y="513"/>
                  </a:lnTo>
                  <a:lnTo>
                    <a:pt x="318" y="438"/>
                  </a:lnTo>
                  <a:lnTo>
                    <a:pt x="289" y="388"/>
                  </a:lnTo>
                  <a:lnTo>
                    <a:pt x="266" y="435"/>
                  </a:lnTo>
                  <a:lnTo>
                    <a:pt x="246" y="472"/>
                  </a:lnTo>
                  <a:lnTo>
                    <a:pt x="195" y="514"/>
                  </a:lnTo>
                  <a:lnTo>
                    <a:pt x="152" y="528"/>
                  </a:lnTo>
                  <a:lnTo>
                    <a:pt x="77" y="517"/>
                  </a:lnTo>
                  <a:lnTo>
                    <a:pt x="29" y="433"/>
                  </a:lnTo>
                  <a:lnTo>
                    <a:pt x="7" y="315"/>
                  </a:lnTo>
                  <a:lnTo>
                    <a:pt x="0" y="196"/>
                  </a:lnTo>
                  <a:lnTo>
                    <a:pt x="18" y="157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35" name="Freeform 59"/>
            <p:cNvSpPr>
              <a:spLocks/>
            </p:cNvSpPr>
            <p:nvPr/>
          </p:nvSpPr>
          <p:spPr bwMode="auto">
            <a:xfrm>
              <a:off x="2343" y="2299"/>
              <a:ext cx="469" cy="780"/>
            </a:xfrm>
            <a:custGeom>
              <a:avLst/>
              <a:gdLst>
                <a:gd name="T0" fmla="*/ 468 w 469"/>
                <a:gd name="T1" fmla="*/ 773 h 780"/>
                <a:gd name="T2" fmla="*/ 468 w 469"/>
                <a:gd name="T3" fmla="*/ 720 h 780"/>
                <a:gd name="T4" fmla="*/ 439 w 469"/>
                <a:gd name="T5" fmla="*/ 681 h 780"/>
                <a:gd name="T6" fmla="*/ 312 w 469"/>
                <a:gd name="T7" fmla="*/ 636 h 780"/>
                <a:gd name="T8" fmla="*/ 156 w 469"/>
                <a:gd name="T9" fmla="*/ 596 h 780"/>
                <a:gd name="T10" fmla="*/ 65 w 469"/>
                <a:gd name="T11" fmla="*/ 574 h 780"/>
                <a:gd name="T12" fmla="*/ 55 w 469"/>
                <a:gd name="T13" fmla="*/ 554 h 780"/>
                <a:gd name="T14" fmla="*/ 98 w 469"/>
                <a:gd name="T15" fmla="*/ 495 h 780"/>
                <a:gd name="T16" fmla="*/ 183 w 469"/>
                <a:gd name="T17" fmla="*/ 411 h 780"/>
                <a:gd name="T18" fmla="*/ 270 w 469"/>
                <a:gd name="T19" fmla="*/ 339 h 780"/>
                <a:gd name="T20" fmla="*/ 339 w 469"/>
                <a:gd name="T21" fmla="*/ 300 h 780"/>
                <a:gd name="T22" fmla="*/ 377 w 469"/>
                <a:gd name="T23" fmla="*/ 261 h 780"/>
                <a:gd name="T24" fmla="*/ 380 w 469"/>
                <a:gd name="T25" fmla="*/ 231 h 780"/>
                <a:gd name="T26" fmla="*/ 358 w 469"/>
                <a:gd name="T27" fmla="*/ 205 h 780"/>
                <a:gd name="T28" fmla="*/ 303 w 469"/>
                <a:gd name="T29" fmla="*/ 192 h 780"/>
                <a:gd name="T30" fmla="*/ 234 w 469"/>
                <a:gd name="T31" fmla="*/ 143 h 780"/>
                <a:gd name="T32" fmla="*/ 224 w 469"/>
                <a:gd name="T33" fmla="*/ 94 h 780"/>
                <a:gd name="T34" fmla="*/ 224 w 469"/>
                <a:gd name="T35" fmla="*/ 26 h 780"/>
                <a:gd name="T36" fmla="*/ 231 w 469"/>
                <a:gd name="T37" fmla="*/ 0 h 780"/>
                <a:gd name="T38" fmla="*/ 205 w 469"/>
                <a:gd name="T39" fmla="*/ 6 h 780"/>
                <a:gd name="T40" fmla="*/ 170 w 469"/>
                <a:gd name="T41" fmla="*/ 65 h 780"/>
                <a:gd name="T42" fmla="*/ 156 w 469"/>
                <a:gd name="T43" fmla="*/ 127 h 780"/>
                <a:gd name="T44" fmla="*/ 196 w 469"/>
                <a:gd name="T45" fmla="*/ 172 h 780"/>
                <a:gd name="T46" fmla="*/ 231 w 469"/>
                <a:gd name="T47" fmla="*/ 186 h 780"/>
                <a:gd name="T48" fmla="*/ 299 w 469"/>
                <a:gd name="T49" fmla="*/ 221 h 780"/>
                <a:gd name="T50" fmla="*/ 312 w 469"/>
                <a:gd name="T51" fmla="*/ 241 h 780"/>
                <a:gd name="T52" fmla="*/ 303 w 469"/>
                <a:gd name="T53" fmla="*/ 261 h 780"/>
                <a:gd name="T54" fmla="*/ 241 w 469"/>
                <a:gd name="T55" fmla="*/ 313 h 780"/>
                <a:gd name="T56" fmla="*/ 176 w 469"/>
                <a:gd name="T57" fmla="*/ 342 h 780"/>
                <a:gd name="T58" fmla="*/ 89 w 469"/>
                <a:gd name="T59" fmla="*/ 417 h 780"/>
                <a:gd name="T60" fmla="*/ 29 w 469"/>
                <a:gd name="T61" fmla="*/ 505 h 780"/>
                <a:gd name="T62" fmla="*/ 0 w 469"/>
                <a:gd name="T63" fmla="*/ 574 h 780"/>
                <a:gd name="T64" fmla="*/ 10 w 469"/>
                <a:gd name="T65" fmla="*/ 596 h 780"/>
                <a:gd name="T66" fmla="*/ 29 w 469"/>
                <a:gd name="T67" fmla="*/ 612 h 780"/>
                <a:gd name="T68" fmla="*/ 104 w 469"/>
                <a:gd name="T69" fmla="*/ 642 h 780"/>
                <a:gd name="T70" fmla="*/ 254 w 469"/>
                <a:gd name="T71" fmla="*/ 691 h 780"/>
                <a:gd name="T72" fmla="*/ 348 w 469"/>
                <a:gd name="T73" fmla="*/ 733 h 780"/>
                <a:gd name="T74" fmla="*/ 410 w 469"/>
                <a:gd name="T75" fmla="*/ 769 h 780"/>
                <a:gd name="T76" fmla="*/ 448 w 469"/>
                <a:gd name="T77" fmla="*/ 779 h 780"/>
                <a:gd name="T78" fmla="*/ 468 w 469"/>
                <a:gd name="T79" fmla="*/ 773 h 78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69"/>
                <a:gd name="T121" fmla="*/ 0 h 780"/>
                <a:gd name="T122" fmla="*/ 469 w 469"/>
                <a:gd name="T123" fmla="*/ 780 h 78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69" h="780">
                  <a:moveTo>
                    <a:pt x="468" y="773"/>
                  </a:moveTo>
                  <a:lnTo>
                    <a:pt x="468" y="720"/>
                  </a:lnTo>
                  <a:lnTo>
                    <a:pt x="439" y="681"/>
                  </a:lnTo>
                  <a:lnTo>
                    <a:pt x="312" y="636"/>
                  </a:lnTo>
                  <a:lnTo>
                    <a:pt x="156" y="596"/>
                  </a:lnTo>
                  <a:lnTo>
                    <a:pt x="65" y="574"/>
                  </a:lnTo>
                  <a:lnTo>
                    <a:pt x="55" y="554"/>
                  </a:lnTo>
                  <a:lnTo>
                    <a:pt x="98" y="495"/>
                  </a:lnTo>
                  <a:lnTo>
                    <a:pt x="183" y="411"/>
                  </a:lnTo>
                  <a:lnTo>
                    <a:pt x="270" y="339"/>
                  </a:lnTo>
                  <a:lnTo>
                    <a:pt x="339" y="300"/>
                  </a:lnTo>
                  <a:lnTo>
                    <a:pt x="377" y="261"/>
                  </a:lnTo>
                  <a:lnTo>
                    <a:pt x="380" y="231"/>
                  </a:lnTo>
                  <a:lnTo>
                    <a:pt x="358" y="205"/>
                  </a:lnTo>
                  <a:lnTo>
                    <a:pt x="303" y="192"/>
                  </a:lnTo>
                  <a:lnTo>
                    <a:pt x="234" y="143"/>
                  </a:lnTo>
                  <a:lnTo>
                    <a:pt x="224" y="94"/>
                  </a:lnTo>
                  <a:lnTo>
                    <a:pt x="224" y="26"/>
                  </a:lnTo>
                  <a:lnTo>
                    <a:pt x="231" y="0"/>
                  </a:lnTo>
                  <a:lnTo>
                    <a:pt x="205" y="6"/>
                  </a:lnTo>
                  <a:lnTo>
                    <a:pt x="170" y="65"/>
                  </a:lnTo>
                  <a:lnTo>
                    <a:pt x="156" y="127"/>
                  </a:lnTo>
                  <a:lnTo>
                    <a:pt x="196" y="172"/>
                  </a:lnTo>
                  <a:lnTo>
                    <a:pt x="231" y="186"/>
                  </a:lnTo>
                  <a:lnTo>
                    <a:pt x="299" y="221"/>
                  </a:lnTo>
                  <a:lnTo>
                    <a:pt x="312" y="241"/>
                  </a:lnTo>
                  <a:lnTo>
                    <a:pt x="303" y="261"/>
                  </a:lnTo>
                  <a:lnTo>
                    <a:pt x="241" y="313"/>
                  </a:lnTo>
                  <a:lnTo>
                    <a:pt x="176" y="342"/>
                  </a:lnTo>
                  <a:lnTo>
                    <a:pt x="89" y="417"/>
                  </a:lnTo>
                  <a:lnTo>
                    <a:pt x="29" y="505"/>
                  </a:lnTo>
                  <a:lnTo>
                    <a:pt x="0" y="574"/>
                  </a:lnTo>
                  <a:lnTo>
                    <a:pt x="10" y="596"/>
                  </a:lnTo>
                  <a:lnTo>
                    <a:pt x="29" y="612"/>
                  </a:lnTo>
                  <a:lnTo>
                    <a:pt x="104" y="642"/>
                  </a:lnTo>
                  <a:lnTo>
                    <a:pt x="254" y="691"/>
                  </a:lnTo>
                  <a:lnTo>
                    <a:pt x="348" y="733"/>
                  </a:lnTo>
                  <a:lnTo>
                    <a:pt x="410" y="769"/>
                  </a:lnTo>
                  <a:lnTo>
                    <a:pt x="448" y="779"/>
                  </a:lnTo>
                  <a:lnTo>
                    <a:pt x="468" y="773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28" name="Rectangle 60"/>
          <p:cNvSpPr>
            <a:spLocks noChangeArrowheads="1"/>
          </p:cNvSpPr>
          <p:nvPr/>
        </p:nvSpPr>
        <p:spPr bwMode="auto">
          <a:xfrm>
            <a:off x="1677988" y="839788"/>
            <a:ext cx="6399212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400" b="1" i="1">
                <a:latin typeface="Times New Roman" pitchFamily="18" charset="0"/>
              </a:rPr>
              <a:t>If you think you Can, or you think you Can’t…</a:t>
            </a:r>
          </a:p>
          <a:p>
            <a:r>
              <a:rPr lang="en-US" sz="2400" b="1" i="1" u="sng">
                <a:latin typeface="Times New Roman" pitchFamily="18" charset="0"/>
              </a:rPr>
              <a:t>YOU’RE RIGHT</a:t>
            </a:r>
            <a:r>
              <a:rPr lang="en-US" sz="2400" b="1" i="1">
                <a:latin typeface="Times New Roman" pitchFamily="18" charset="0"/>
              </a:rPr>
              <a:t>!</a:t>
            </a:r>
            <a:r>
              <a:rPr lang="en-US" sz="2000" b="1" i="1">
                <a:latin typeface="Times New Roman" pitchFamily="18" charset="0"/>
              </a:rPr>
              <a:t>			</a:t>
            </a:r>
            <a:r>
              <a:rPr lang="en-US" sz="2000" i="1">
                <a:latin typeface="Times New Roman" pitchFamily="18" charset="0"/>
              </a:rPr>
              <a:t>Henry Ford</a:t>
            </a:r>
          </a:p>
        </p:txBody>
      </p:sp>
      <p:sp>
        <p:nvSpPr>
          <p:cNvPr id="185405" name="Rectangle 61"/>
          <p:cNvSpPr>
            <a:spLocks noChangeArrowheads="1"/>
          </p:cNvSpPr>
          <p:nvPr/>
        </p:nvSpPr>
        <p:spPr bwMode="auto">
          <a:xfrm>
            <a:off x="762000" y="5867400"/>
            <a:ext cx="2133600" cy="482600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/>
              <a:t>THINKING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6148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11430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How to </a:t>
            </a:r>
            <a:r>
              <a:rPr lang="en-US" b="1" u="sng" smtClean="0"/>
              <a:t>Change</a:t>
            </a:r>
            <a:r>
              <a:rPr lang="en-US" b="1" smtClean="0"/>
              <a:t> Your </a:t>
            </a:r>
            <a:r>
              <a:rPr lang="en-US" b="1" u="sng" smtClean="0"/>
              <a:t>Behavior</a:t>
            </a:r>
          </a:p>
        </p:txBody>
      </p:sp>
      <p:sp>
        <p:nvSpPr>
          <p:cNvPr id="187395" name="Rectangle 3"/>
          <p:cNvSpPr>
            <a:spLocks noChangeArrowheads="1"/>
          </p:cNvSpPr>
          <p:nvPr/>
        </p:nvSpPr>
        <p:spPr bwMode="auto">
          <a:xfrm>
            <a:off x="1447800" y="5905500"/>
            <a:ext cx="2133600" cy="4826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BEHAVIOR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66863" y="1143000"/>
            <a:ext cx="1798637" cy="5065713"/>
            <a:chOff x="1171" y="716"/>
            <a:chExt cx="1196" cy="3339"/>
          </a:xfrm>
        </p:grpSpPr>
        <p:graphicFrame>
          <p:nvGraphicFramePr>
            <p:cNvPr id="6146" name="Object 5"/>
            <p:cNvGraphicFramePr>
              <a:graphicFrameLocks/>
            </p:cNvGraphicFramePr>
            <p:nvPr/>
          </p:nvGraphicFramePr>
          <p:xfrm>
            <a:off x="1171" y="716"/>
            <a:ext cx="1196" cy="3339"/>
          </p:xfrm>
          <a:graphic>
            <a:graphicData uri="http://schemas.openxmlformats.org/presentationml/2006/ole">
              <p:oleObj spid="_x0000_s7170" name="Clip" r:id="rId4" imgW="1898640" imgH="5300640" progId="">
                <p:embed/>
              </p:oleObj>
            </a:graphicData>
          </a:graphic>
        </p:graphicFrame>
        <p:sp>
          <p:nvSpPr>
            <p:cNvPr id="6154" name="AutoShape 6"/>
            <p:cNvSpPr>
              <a:spLocks noChangeArrowheads="1"/>
            </p:cNvSpPr>
            <p:nvPr/>
          </p:nvSpPr>
          <p:spPr bwMode="auto">
            <a:xfrm>
              <a:off x="1292" y="1404"/>
              <a:ext cx="280" cy="280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5" name="AutoShape 7"/>
            <p:cNvSpPr>
              <a:spLocks noChangeArrowheads="1"/>
            </p:cNvSpPr>
            <p:nvPr/>
          </p:nvSpPr>
          <p:spPr bwMode="auto">
            <a:xfrm>
              <a:off x="1612" y="2164"/>
              <a:ext cx="280" cy="280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7400" name="Rectangle 8"/>
          <p:cNvSpPr>
            <a:spLocks noChangeArrowheads="1"/>
          </p:cNvSpPr>
          <p:nvPr/>
        </p:nvSpPr>
        <p:spPr bwMode="auto">
          <a:xfrm>
            <a:off x="4191000" y="1828800"/>
            <a:ext cx="3568700" cy="30734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prstShdw prst="shdw16">
              <a:srgbClr val="808080"/>
            </a:prstShdw>
          </a:effectLst>
        </p:spPr>
        <p:txBody>
          <a:bodyPr wrap="none" lIns="92075" tIns="46038" rIns="92075" bIns="46038"/>
          <a:lstStyle/>
          <a:p>
            <a:pPr algn="ctr">
              <a:defRPr/>
            </a:pPr>
            <a:r>
              <a:rPr lang="en-US" sz="2800" b="1" i="1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BEHAVIOR</a:t>
            </a:r>
          </a:p>
        </p:txBody>
      </p:sp>
      <p:sp>
        <p:nvSpPr>
          <p:cNvPr id="187401" name="Text Box 9"/>
          <p:cNvSpPr txBox="1">
            <a:spLocks noChangeArrowheads="1"/>
          </p:cNvSpPr>
          <p:nvPr/>
        </p:nvSpPr>
        <p:spPr bwMode="auto">
          <a:xfrm>
            <a:off x="4419600" y="2590800"/>
            <a:ext cx="3200400" cy="180022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FFFF00"/>
                </a:solidFill>
              </a:rPr>
              <a:t>Changes take true assessment, determination &amp; discipline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82947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8382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Choose Your Behavior</a:t>
            </a:r>
          </a:p>
        </p:txBody>
      </p:sp>
      <p:sp>
        <p:nvSpPr>
          <p:cNvPr id="82949" name="Rectangle 3"/>
          <p:cNvSpPr>
            <a:spLocks noChangeArrowheads="1"/>
          </p:cNvSpPr>
          <p:nvPr/>
        </p:nvSpPr>
        <p:spPr bwMode="auto">
          <a:xfrm>
            <a:off x="3351213" y="838200"/>
            <a:ext cx="2209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/>
              <a:t>REACTIVE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494213" y="1143000"/>
            <a:ext cx="3278187" cy="2211388"/>
            <a:chOff x="2928" y="720"/>
            <a:chExt cx="2065" cy="1393"/>
          </a:xfrm>
        </p:grpSpPr>
        <p:sp>
          <p:nvSpPr>
            <p:cNvPr id="189445" name="Freeform 5"/>
            <p:cNvSpPr>
              <a:spLocks/>
            </p:cNvSpPr>
            <p:nvPr/>
          </p:nvSpPr>
          <p:spPr bwMode="auto">
            <a:xfrm>
              <a:off x="2928" y="720"/>
              <a:ext cx="2065" cy="1393"/>
            </a:xfrm>
            <a:custGeom>
              <a:avLst/>
              <a:gdLst/>
              <a:ahLst/>
              <a:cxnLst>
                <a:cxn ang="0">
                  <a:pos x="1032" y="374"/>
                </a:cxn>
                <a:cxn ang="0">
                  <a:pos x="798" y="148"/>
                </a:cxn>
                <a:cxn ang="0">
                  <a:pos x="699" y="407"/>
                </a:cxn>
                <a:cxn ang="0">
                  <a:pos x="35" y="148"/>
                </a:cxn>
                <a:cxn ang="0">
                  <a:pos x="442" y="491"/>
                </a:cxn>
                <a:cxn ang="0">
                  <a:pos x="0" y="555"/>
                </a:cxn>
                <a:cxn ang="0">
                  <a:pos x="356" y="759"/>
                </a:cxn>
                <a:cxn ang="0">
                  <a:pos x="13" y="940"/>
                </a:cxn>
                <a:cxn ang="0">
                  <a:pos x="542" y="898"/>
                </a:cxn>
                <a:cxn ang="0">
                  <a:pos x="455" y="1135"/>
                </a:cxn>
                <a:cxn ang="0">
                  <a:pos x="737" y="1007"/>
                </a:cxn>
                <a:cxn ang="0">
                  <a:pos x="811" y="1392"/>
                </a:cxn>
                <a:cxn ang="0">
                  <a:pos x="1006" y="962"/>
                </a:cxn>
                <a:cxn ang="0">
                  <a:pos x="1266" y="1272"/>
                </a:cxn>
                <a:cxn ang="0">
                  <a:pos x="1340" y="932"/>
                </a:cxn>
                <a:cxn ang="0">
                  <a:pos x="1734" y="1166"/>
                </a:cxn>
                <a:cxn ang="0">
                  <a:pos x="1609" y="834"/>
                </a:cxn>
                <a:cxn ang="0">
                  <a:pos x="2064" y="856"/>
                </a:cxn>
                <a:cxn ang="0">
                  <a:pos x="1682" y="675"/>
                </a:cxn>
                <a:cxn ang="0">
                  <a:pos x="2016" y="524"/>
                </a:cxn>
                <a:cxn ang="0">
                  <a:pos x="1596" y="471"/>
                </a:cxn>
                <a:cxn ang="0">
                  <a:pos x="1756" y="287"/>
                </a:cxn>
                <a:cxn ang="0">
                  <a:pos x="1353" y="343"/>
                </a:cxn>
                <a:cxn ang="0">
                  <a:pos x="1388" y="0"/>
                </a:cxn>
                <a:cxn ang="0">
                  <a:pos x="1032" y="374"/>
                </a:cxn>
              </a:cxnLst>
              <a:rect l="0" t="0" r="r" b="b"/>
              <a:pathLst>
                <a:path w="2065" h="1393">
                  <a:moveTo>
                    <a:pt x="1032" y="374"/>
                  </a:moveTo>
                  <a:lnTo>
                    <a:pt x="798" y="148"/>
                  </a:lnTo>
                  <a:lnTo>
                    <a:pt x="699" y="407"/>
                  </a:lnTo>
                  <a:lnTo>
                    <a:pt x="35" y="148"/>
                  </a:lnTo>
                  <a:lnTo>
                    <a:pt x="442" y="491"/>
                  </a:lnTo>
                  <a:lnTo>
                    <a:pt x="0" y="555"/>
                  </a:lnTo>
                  <a:lnTo>
                    <a:pt x="356" y="759"/>
                  </a:lnTo>
                  <a:lnTo>
                    <a:pt x="13" y="940"/>
                  </a:lnTo>
                  <a:lnTo>
                    <a:pt x="542" y="898"/>
                  </a:lnTo>
                  <a:lnTo>
                    <a:pt x="455" y="1135"/>
                  </a:lnTo>
                  <a:lnTo>
                    <a:pt x="737" y="1007"/>
                  </a:lnTo>
                  <a:lnTo>
                    <a:pt x="811" y="1392"/>
                  </a:lnTo>
                  <a:lnTo>
                    <a:pt x="1006" y="962"/>
                  </a:lnTo>
                  <a:lnTo>
                    <a:pt x="1266" y="1272"/>
                  </a:lnTo>
                  <a:lnTo>
                    <a:pt x="1340" y="932"/>
                  </a:lnTo>
                  <a:lnTo>
                    <a:pt x="1734" y="1166"/>
                  </a:lnTo>
                  <a:lnTo>
                    <a:pt x="1609" y="834"/>
                  </a:lnTo>
                  <a:lnTo>
                    <a:pt x="2064" y="856"/>
                  </a:lnTo>
                  <a:lnTo>
                    <a:pt x="1682" y="675"/>
                  </a:lnTo>
                  <a:lnTo>
                    <a:pt x="2016" y="524"/>
                  </a:lnTo>
                  <a:lnTo>
                    <a:pt x="1596" y="471"/>
                  </a:lnTo>
                  <a:lnTo>
                    <a:pt x="1756" y="287"/>
                  </a:lnTo>
                  <a:lnTo>
                    <a:pt x="1353" y="343"/>
                  </a:lnTo>
                  <a:lnTo>
                    <a:pt x="1388" y="0"/>
                  </a:lnTo>
                  <a:lnTo>
                    <a:pt x="1032" y="374"/>
                  </a:lnTo>
                </a:path>
              </a:pathLst>
            </a:custGeom>
            <a:solidFill>
              <a:srgbClr val="FF0000"/>
            </a:solidFill>
            <a:ln w="9525" cap="rnd">
              <a:noFill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9446" name="Rectangle 6"/>
            <p:cNvSpPr>
              <a:spLocks noChangeArrowheads="1"/>
            </p:cNvSpPr>
            <p:nvPr/>
          </p:nvSpPr>
          <p:spPr bwMode="auto">
            <a:xfrm>
              <a:off x="3335" y="1240"/>
              <a:ext cx="120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b="1" i="1">
                  <a:solidFill>
                    <a:srgbClr val="FFFFFF"/>
                  </a:solidFill>
                </a:rPr>
                <a:t>Response</a:t>
              </a:r>
            </a:p>
          </p:txBody>
        </p:sp>
      </p:grpSp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3430588" y="3462338"/>
            <a:ext cx="27305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RESPONSIBLE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6167438" y="4030663"/>
            <a:ext cx="2366962" cy="2149475"/>
            <a:chOff x="3743" y="2539"/>
            <a:chExt cx="1491" cy="1354"/>
          </a:xfrm>
        </p:grpSpPr>
        <p:sp>
          <p:nvSpPr>
            <p:cNvPr id="189449" name="Freeform 9"/>
            <p:cNvSpPr>
              <a:spLocks/>
            </p:cNvSpPr>
            <p:nvPr/>
          </p:nvSpPr>
          <p:spPr bwMode="auto">
            <a:xfrm>
              <a:off x="3743" y="2539"/>
              <a:ext cx="1491" cy="1354"/>
            </a:xfrm>
            <a:custGeom>
              <a:avLst/>
              <a:gdLst/>
              <a:ahLst/>
              <a:cxnLst>
                <a:cxn ang="0">
                  <a:pos x="1314" y="181"/>
                </a:cxn>
                <a:cxn ang="0">
                  <a:pos x="1272" y="236"/>
                </a:cxn>
                <a:cxn ang="0">
                  <a:pos x="1230" y="278"/>
                </a:cxn>
                <a:cxn ang="0">
                  <a:pos x="1189" y="305"/>
                </a:cxn>
                <a:cxn ang="0">
                  <a:pos x="1147" y="333"/>
                </a:cxn>
                <a:cxn ang="0">
                  <a:pos x="1113" y="347"/>
                </a:cxn>
                <a:cxn ang="0">
                  <a:pos x="1071" y="354"/>
                </a:cxn>
                <a:cxn ang="0">
                  <a:pos x="988" y="354"/>
                </a:cxn>
                <a:cxn ang="0">
                  <a:pos x="904" y="326"/>
                </a:cxn>
                <a:cxn ang="0">
                  <a:pos x="820" y="285"/>
                </a:cxn>
                <a:cxn ang="0">
                  <a:pos x="736" y="236"/>
                </a:cxn>
                <a:cxn ang="0">
                  <a:pos x="661" y="181"/>
                </a:cxn>
                <a:cxn ang="0">
                  <a:pos x="577" y="118"/>
                </a:cxn>
                <a:cxn ang="0">
                  <a:pos x="494" y="70"/>
                </a:cxn>
                <a:cxn ang="0">
                  <a:pos x="410" y="28"/>
                </a:cxn>
                <a:cxn ang="0">
                  <a:pos x="326" y="7"/>
                </a:cxn>
                <a:cxn ang="0">
                  <a:pos x="242" y="0"/>
                </a:cxn>
                <a:cxn ang="0">
                  <a:pos x="201" y="7"/>
                </a:cxn>
                <a:cxn ang="0">
                  <a:pos x="167" y="28"/>
                </a:cxn>
                <a:cxn ang="0">
                  <a:pos x="125" y="49"/>
                </a:cxn>
                <a:cxn ang="0">
                  <a:pos x="83" y="83"/>
                </a:cxn>
                <a:cxn ang="0">
                  <a:pos x="42" y="125"/>
                </a:cxn>
                <a:cxn ang="0">
                  <a:pos x="0" y="181"/>
                </a:cxn>
                <a:cxn ang="0">
                  <a:pos x="175" y="1173"/>
                </a:cxn>
                <a:cxn ang="0">
                  <a:pos x="217" y="1117"/>
                </a:cxn>
                <a:cxn ang="0">
                  <a:pos x="259" y="1075"/>
                </a:cxn>
                <a:cxn ang="0">
                  <a:pos x="301" y="1048"/>
                </a:cxn>
                <a:cxn ang="0">
                  <a:pos x="343" y="1020"/>
                </a:cxn>
                <a:cxn ang="0">
                  <a:pos x="376" y="1006"/>
                </a:cxn>
                <a:cxn ang="0">
                  <a:pos x="418" y="999"/>
                </a:cxn>
                <a:cxn ang="0">
                  <a:pos x="502" y="999"/>
                </a:cxn>
                <a:cxn ang="0">
                  <a:pos x="586" y="1027"/>
                </a:cxn>
                <a:cxn ang="0">
                  <a:pos x="669" y="1069"/>
                </a:cxn>
                <a:cxn ang="0">
                  <a:pos x="753" y="1117"/>
                </a:cxn>
                <a:cxn ang="0">
                  <a:pos x="837" y="1173"/>
                </a:cxn>
                <a:cxn ang="0">
                  <a:pos x="912" y="1235"/>
                </a:cxn>
                <a:cxn ang="0">
                  <a:pos x="996" y="1284"/>
                </a:cxn>
                <a:cxn ang="0">
                  <a:pos x="1080" y="1325"/>
                </a:cxn>
                <a:cxn ang="0">
                  <a:pos x="1163" y="1346"/>
                </a:cxn>
                <a:cxn ang="0">
                  <a:pos x="1247" y="1353"/>
                </a:cxn>
                <a:cxn ang="0">
                  <a:pos x="1289" y="1346"/>
                </a:cxn>
                <a:cxn ang="0">
                  <a:pos x="1323" y="1325"/>
                </a:cxn>
                <a:cxn ang="0">
                  <a:pos x="1364" y="1304"/>
                </a:cxn>
                <a:cxn ang="0">
                  <a:pos x="1406" y="1270"/>
                </a:cxn>
                <a:cxn ang="0">
                  <a:pos x="1448" y="1228"/>
                </a:cxn>
                <a:cxn ang="0">
                  <a:pos x="1490" y="1173"/>
                </a:cxn>
                <a:cxn ang="0">
                  <a:pos x="1314" y="181"/>
                </a:cxn>
              </a:cxnLst>
              <a:rect l="0" t="0" r="r" b="b"/>
              <a:pathLst>
                <a:path w="1491" h="1354">
                  <a:moveTo>
                    <a:pt x="1314" y="181"/>
                  </a:moveTo>
                  <a:lnTo>
                    <a:pt x="1272" y="236"/>
                  </a:lnTo>
                  <a:lnTo>
                    <a:pt x="1230" y="278"/>
                  </a:lnTo>
                  <a:lnTo>
                    <a:pt x="1189" y="305"/>
                  </a:lnTo>
                  <a:lnTo>
                    <a:pt x="1147" y="333"/>
                  </a:lnTo>
                  <a:lnTo>
                    <a:pt x="1113" y="347"/>
                  </a:lnTo>
                  <a:lnTo>
                    <a:pt x="1071" y="354"/>
                  </a:lnTo>
                  <a:lnTo>
                    <a:pt x="988" y="354"/>
                  </a:lnTo>
                  <a:lnTo>
                    <a:pt x="904" y="326"/>
                  </a:lnTo>
                  <a:lnTo>
                    <a:pt x="820" y="285"/>
                  </a:lnTo>
                  <a:lnTo>
                    <a:pt x="736" y="236"/>
                  </a:lnTo>
                  <a:lnTo>
                    <a:pt x="661" y="181"/>
                  </a:lnTo>
                  <a:lnTo>
                    <a:pt x="577" y="118"/>
                  </a:lnTo>
                  <a:lnTo>
                    <a:pt x="494" y="70"/>
                  </a:lnTo>
                  <a:lnTo>
                    <a:pt x="410" y="28"/>
                  </a:lnTo>
                  <a:lnTo>
                    <a:pt x="326" y="7"/>
                  </a:lnTo>
                  <a:lnTo>
                    <a:pt x="242" y="0"/>
                  </a:lnTo>
                  <a:lnTo>
                    <a:pt x="201" y="7"/>
                  </a:lnTo>
                  <a:lnTo>
                    <a:pt x="167" y="28"/>
                  </a:lnTo>
                  <a:lnTo>
                    <a:pt x="125" y="49"/>
                  </a:lnTo>
                  <a:lnTo>
                    <a:pt x="83" y="83"/>
                  </a:lnTo>
                  <a:lnTo>
                    <a:pt x="42" y="125"/>
                  </a:lnTo>
                  <a:lnTo>
                    <a:pt x="0" y="181"/>
                  </a:lnTo>
                  <a:lnTo>
                    <a:pt x="175" y="1173"/>
                  </a:lnTo>
                  <a:lnTo>
                    <a:pt x="217" y="1117"/>
                  </a:lnTo>
                  <a:lnTo>
                    <a:pt x="259" y="1075"/>
                  </a:lnTo>
                  <a:lnTo>
                    <a:pt x="301" y="1048"/>
                  </a:lnTo>
                  <a:lnTo>
                    <a:pt x="343" y="1020"/>
                  </a:lnTo>
                  <a:lnTo>
                    <a:pt x="376" y="1006"/>
                  </a:lnTo>
                  <a:lnTo>
                    <a:pt x="418" y="999"/>
                  </a:lnTo>
                  <a:lnTo>
                    <a:pt x="502" y="999"/>
                  </a:lnTo>
                  <a:lnTo>
                    <a:pt x="586" y="1027"/>
                  </a:lnTo>
                  <a:lnTo>
                    <a:pt x="669" y="1069"/>
                  </a:lnTo>
                  <a:lnTo>
                    <a:pt x="753" y="1117"/>
                  </a:lnTo>
                  <a:lnTo>
                    <a:pt x="837" y="1173"/>
                  </a:lnTo>
                  <a:lnTo>
                    <a:pt x="912" y="1235"/>
                  </a:lnTo>
                  <a:lnTo>
                    <a:pt x="996" y="1284"/>
                  </a:lnTo>
                  <a:lnTo>
                    <a:pt x="1080" y="1325"/>
                  </a:lnTo>
                  <a:lnTo>
                    <a:pt x="1163" y="1346"/>
                  </a:lnTo>
                  <a:lnTo>
                    <a:pt x="1247" y="1353"/>
                  </a:lnTo>
                  <a:lnTo>
                    <a:pt x="1289" y="1346"/>
                  </a:lnTo>
                  <a:lnTo>
                    <a:pt x="1323" y="1325"/>
                  </a:lnTo>
                  <a:lnTo>
                    <a:pt x="1364" y="1304"/>
                  </a:lnTo>
                  <a:lnTo>
                    <a:pt x="1406" y="1270"/>
                  </a:lnTo>
                  <a:lnTo>
                    <a:pt x="1448" y="1228"/>
                  </a:lnTo>
                  <a:lnTo>
                    <a:pt x="1490" y="1173"/>
                  </a:lnTo>
                  <a:lnTo>
                    <a:pt x="1314" y="181"/>
                  </a:lnTo>
                </a:path>
              </a:pathLst>
            </a:custGeom>
            <a:solidFill>
              <a:srgbClr val="FFFF99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9450" name="Rectangle 10"/>
            <p:cNvSpPr>
              <a:spLocks noChangeArrowheads="1"/>
            </p:cNvSpPr>
            <p:nvPr/>
          </p:nvSpPr>
          <p:spPr bwMode="auto">
            <a:xfrm>
              <a:off x="3936" y="2880"/>
              <a:ext cx="1200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b="1" dirty="0">
                  <a:latin typeface="+mj-lt"/>
                </a:rPr>
                <a:t>My Response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3590925" y="4013200"/>
            <a:ext cx="2578100" cy="2108200"/>
            <a:chOff x="2120" y="2528"/>
            <a:chExt cx="1624" cy="1328"/>
          </a:xfrm>
        </p:grpSpPr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3027" y="2976"/>
              <a:ext cx="717" cy="480"/>
              <a:chOff x="3027" y="2976"/>
              <a:chExt cx="717" cy="480"/>
            </a:xfrm>
          </p:grpSpPr>
          <p:sp>
            <p:nvSpPr>
              <p:cNvPr id="189453" name="Line 13"/>
              <p:cNvSpPr>
                <a:spLocks noChangeShapeType="1"/>
              </p:cNvSpPr>
              <p:nvPr/>
            </p:nvSpPr>
            <p:spPr bwMode="auto">
              <a:xfrm>
                <a:off x="3027" y="2976"/>
                <a:ext cx="717" cy="0"/>
              </a:xfrm>
              <a:prstGeom prst="line">
                <a:avLst/>
              </a:prstGeom>
              <a:noFill/>
              <a:ln w="1270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9454" name="Line 14"/>
              <p:cNvSpPr>
                <a:spLocks noChangeShapeType="1"/>
              </p:cNvSpPr>
              <p:nvPr/>
            </p:nvSpPr>
            <p:spPr bwMode="auto">
              <a:xfrm>
                <a:off x="3027" y="3216"/>
                <a:ext cx="717" cy="0"/>
              </a:xfrm>
              <a:prstGeom prst="line">
                <a:avLst/>
              </a:prstGeom>
              <a:noFill/>
              <a:ln w="1270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9455" name="Line 15"/>
              <p:cNvSpPr>
                <a:spLocks noChangeShapeType="1"/>
              </p:cNvSpPr>
              <p:nvPr/>
            </p:nvSpPr>
            <p:spPr bwMode="auto">
              <a:xfrm>
                <a:off x="3027" y="3456"/>
                <a:ext cx="717" cy="0"/>
              </a:xfrm>
              <a:prstGeom prst="line">
                <a:avLst/>
              </a:prstGeom>
              <a:noFill/>
              <a:ln w="1270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89456" name="Oval 16"/>
            <p:cNvSpPr>
              <a:spLocks noChangeArrowheads="1"/>
            </p:cNvSpPr>
            <p:nvPr/>
          </p:nvSpPr>
          <p:spPr bwMode="auto">
            <a:xfrm>
              <a:off x="2120" y="2528"/>
              <a:ext cx="1328" cy="1328"/>
            </a:xfrm>
            <a:prstGeom prst="ellipse">
              <a:avLst/>
            </a:prstGeom>
            <a:gradFill rotWithShape="0">
              <a:gsLst>
                <a:gs pos="0">
                  <a:srgbClr val="FFFF00">
                    <a:gamma/>
                    <a:tint val="0"/>
                    <a:invGamma/>
                  </a:srgbClr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9457" name="Rectangle 17"/>
            <p:cNvSpPr>
              <a:spLocks noChangeArrowheads="1"/>
            </p:cNvSpPr>
            <p:nvPr/>
          </p:nvSpPr>
          <p:spPr bwMode="auto">
            <a:xfrm>
              <a:off x="2328" y="2832"/>
              <a:ext cx="960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1"/>
              </a:outerShdw>
            </a:effec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b="1" dirty="0">
                  <a:latin typeface="Gill Sans MT" pitchFamily="34" charset="0"/>
                </a:rPr>
                <a:t>My Choice</a:t>
              </a:r>
            </a:p>
          </p:txBody>
        </p:sp>
      </p:grpSp>
      <p:sp>
        <p:nvSpPr>
          <p:cNvPr id="82954" name="Line 18"/>
          <p:cNvSpPr>
            <a:spLocks noChangeShapeType="1"/>
          </p:cNvSpPr>
          <p:nvPr/>
        </p:nvSpPr>
        <p:spPr bwMode="auto">
          <a:xfrm>
            <a:off x="461963" y="3276600"/>
            <a:ext cx="83010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9459" name="Rectangle 19"/>
          <p:cNvSpPr>
            <a:spLocks noChangeArrowheads="1"/>
          </p:cNvSpPr>
          <p:nvPr/>
        </p:nvSpPr>
        <p:spPr bwMode="auto">
          <a:xfrm>
            <a:off x="609600" y="5867400"/>
            <a:ext cx="2133600" cy="4826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BEHAVIOR</a:t>
            </a:r>
          </a:p>
        </p:txBody>
      </p: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1825625" y="1600200"/>
            <a:ext cx="2592388" cy="1373188"/>
            <a:chOff x="1247" y="1008"/>
            <a:chExt cx="1633" cy="865"/>
          </a:xfrm>
        </p:grpSpPr>
        <p:sp>
          <p:nvSpPr>
            <p:cNvPr id="189461" name="Freeform 21"/>
            <p:cNvSpPr>
              <a:spLocks/>
            </p:cNvSpPr>
            <p:nvPr/>
          </p:nvSpPr>
          <p:spPr bwMode="auto">
            <a:xfrm>
              <a:off x="1247" y="1008"/>
              <a:ext cx="1633" cy="8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64"/>
                </a:cxn>
                <a:cxn ang="0">
                  <a:pos x="1088" y="864"/>
                </a:cxn>
                <a:cxn ang="0">
                  <a:pos x="1088" y="560"/>
                </a:cxn>
                <a:cxn ang="0">
                  <a:pos x="1191" y="560"/>
                </a:cxn>
                <a:cxn ang="0">
                  <a:pos x="1191" y="864"/>
                </a:cxn>
                <a:cxn ang="0">
                  <a:pos x="1632" y="432"/>
                </a:cxn>
                <a:cxn ang="0">
                  <a:pos x="1191" y="0"/>
                </a:cxn>
                <a:cxn ang="0">
                  <a:pos x="1191" y="304"/>
                </a:cxn>
                <a:cxn ang="0">
                  <a:pos x="1088" y="304"/>
                </a:cxn>
                <a:cxn ang="0">
                  <a:pos x="1088" y="0"/>
                </a:cxn>
                <a:cxn ang="0">
                  <a:pos x="0" y="0"/>
                </a:cxn>
              </a:cxnLst>
              <a:rect l="0" t="0" r="r" b="b"/>
              <a:pathLst>
                <a:path w="1633" h="865">
                  <a:moveTo>
                    <a:pt x="0" y="0"/>
                  </a:moveTo>
                  <a:lnTo>
                    <a:pt x="0" y="864"/>
                  </a:lnTo>
                  <a:lnTo>
                    <a:pt x="1088" y="864"/>
                  </a:lnTo>
                  <a:lnTo>
                    <a:pt x="1088" y="560"/>
                  </a:lnTo>
                  <a:lnTo>
                    <a:pt x="1191" y="560"/>
                  </a:lnTo>
                  <a:lnTo>
                    <a:pt x="1191" y="864"/>
                  </a:lnTo>
                  <a:lnTo>
                    <a:pt x="1632" y="432"/>
                  </a:lnTo>
                  <a:lnTo>
                    <a:pt x="1191" y="0"/>
                  </a:lnTo>
                  <a:lnTo>
                    <a:pt x="1191" y="304"/>
                  </a:lnTo>
                  <a:lnTo>
                    <a:pt x="1088" y="304"/>
                  </a:lnTo>
                  <a:lnTo>
                    <a:pt x="1088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99CCFF">
                    <a:gamma/>
                    <a:tint val="60000"/>
                    <a:invGamma/>
                  </a:srgbClr>
                </a:gs>
                <a:gs pos="100000">
                  <a:srgbClr val="99CCFF"/>
                </a:gs>
              </a:gsLst>
              <a:lin ang="0" scaled="1"/>
            </a:gra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61" name="Rectangle 22"/>
            <p:cNvSpPr>
              <a:spLocks noChangeArrowheads="1"/>
            </p:cNvSpPr>
            <p:nvPr/>
          </p:nvSpPr>
          <p:spPr bwMode="auto">
            <a:xfrm>
              <a:off x="1309" y="1041"/>
              <a:ext cx="1005" cy="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>
                <a:spcBef>
                  <a:spcPct val="50000"/>
                </a:spcBef>
              </a:pPr>
              <a:r>
                <a:rPr lang="en-US" sz="2800" b="1"/>
                <a:t>Stimulus</a:t>
              </a:r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835025" y="4343400"/>
            <a:ext cx="2592388" cy="1373188"/>
            <a:chOff x="384" y="2736"/>
            <a:chExt cx="1633" cy="865"/>
          </a:xfrm>
        </p:grpSpPr>
        <p:sp>
          <p:nvSpPr>
            <p:cNvPr id="189464" name="Freeform 24"/>
            <p:cNvSpPr>
              <a:spLocks/>
            </p:cNvSpPr>
            <p:nvPr/>
          </p:nvSpPr>
          <p:spPr bwMode="auto">
            <a:xfrm>
              <a:off x="384" y="2736"/>
              <a:ext cx="1633" cy="8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64"/>
                </a:cxn>
                <a:cxn ang="0">
                  <a:pos x="1088" y="864"/>
                </a:cxn>
                <a:cxn ang="0">
                  <a:pos x="1088" y="560"/>
                </a:cxn>
                <a:cxn ang="0">
                  <a:pos x="1191" y="560"/>
                </a:cxn>
                <a:cxn ang="0">
                  <a:pos x="1191" y="864"/>
                </a:cxn>
                <a:cxn ang="0">
                  <a:pos x="1632" y="432"/>
                </a:cxn>
                <a:cxn ang="0">
                  <a:pos x="1191" y="0"/>
                </a:cxn>
                <a:cxn ang="0">
                  <a:pos x="1191" y="304"/>
                </a:cxn>
                <a:cxn ang="0">
                  <a:pos x="1088" y="304"/>
                </a:cxn>
                <a:cxn ang="0">
                  <a:pos x="1088" y="0"/>
                </a:cxn>
                <a:cxn ang="0">
                  <a:pos x="0" y="0"/>
                </a:cxn>
              </a:cxnLst>
              <a:rect l="0" t="0" r="r" b="b"/>
              <a:pathLst>
                <a:path w="1633" h="865">
                  <a:moveTo>
                    <a:pt x="0" y="0"/>
                  </a:moveTo>
                  <a:lnTo>
                    <a:pt x="0" y="864"/>
                  </a:lnTo>
                  <a:lnTo>
                    <a:pt x="1088" y="864"/>
                  </a:lnTo>
                  <a:lnTo>
                    <a:pt x="1088" y="560"/>
                  </a:lnTo>
                  <a:lnTo>
                    <a:pt x="1191" y="560"/>
                  </a:lnTo>
                  <a:lnTo>
                    <a:pt x="1191" y="864"/>
                  </a:lnTo>
                  <a:lnTo>
                    <a:pt x="1632" y="432"/>
                  </a:lnTo>
                  <a:lnTo>
                    <a:pt x="1191" y="0"/>
                  </a:lnTo>
                  <a:lnTo>
                    <a:pt x="1191" y="304"/>
                  </a:lnTo>
                  <a:lnTo>
                    <a:pt x="1088" y="304"/>
                  </a:lnTo>
                  <a:lnTo>
                    <a:pt x="1088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99CCFF">
                    <a:gamma/>
                    <a:tint val="60000"/>
                    <a:invGamma/>
                  </a:srgbClr>
                </a:gs>
                <a:gs pos="100000">
                  <a:srgbClr val="99CCFF"/>
                </a:gs>
              </a:gsLst>
              <a:lin ang="0" scaled="1"/>
            </a:gra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59" name="Rectangle 25"/>
            <p:cNvSpPr>
              <a:spLocks noChangeArrowheads="1"/>
            </p:cNvSpPr>
            <p:nvPr/>
          </p:nvSpPr>
          <p:spPr bwMode="auto">
            <a:xfrm>
              <a:off x="446" y="2769"/>
              <a:ext cx="1005" cy="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>
                <a:spcBef>
                  <a:spcPct val="50000"/>
                </a:spcBef>
              </a:pPr>
              <a:r>
                <a:rPr lang="en-US" sz="2800" b="1"/>
                <a:t>Stimulus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83971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077200" cy="11430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Steps Toward Changing Behavior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90600" y="4705350"/>
            <a:ext cx="6543675" cy="1689100"/>
            <a:chOff x="532" y="3056"/>
            <a:chExt cx="4122" cy="1064"/>
          </a:xfrm>
        </p:grpSpPr>
        <p:sp>
          <p:nvSpPr>
            <p:cNvPr id="83989" name="AutoShape 4"/>
            <p:cNvSpPr>
              <a:spLocks noChangeArrowheads="1"/>
            </p:cNvSpPr>
            <p:nvPr/>
          </p:nvSpPr>
          <p:spPr bwMode="auto">
            <a:xfrm>
              <a:off x="823" y="3056"/>
              <a:ext cx="3831" cy="516"/>
            </a:xfrm>
            <a:prstGeom prst="cube">
              <a:avLst>
                <a:gd name="adj" fmla="val 46065"/>
              </a:avLst>
            </a:prstGeom>
            <a:gradFill rotWithShape="0">
              <a:gsLst>
                <a:gs pos="0">
                  <a:srgbClr val="FF9933"/>
                </a:gs>
                <a:gs pos="100000">
                  <a:srgbClr val="B26B24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990" name="AutoShape 5"/>
            <p:cNvSpPr>
              <a:spLocks noChangeArrowheads="1"/>
            </p:cNvSpPr>
            <p:nvPr/>
          </p:nvSpPr>
          <p:spPr bwMode="auto">
            <a:xfrm>
              <a:off x="532" y="3564"/>
              <a:ext cx="3831" cy="556"/>
            </a:xfrm>
            <a:prstGeom prst="cube">
              <a:avLst>
                <a:gd name="adj" fmla="val 46065"/>
              </a:avLst>
            </a:prstGeom>
            <a:gradFill rotWithShape="0">
              <a:gsLst>
                <a:gs pos="0">
                  <a:srgbClr val="FF9933"/>
                </a:gs>
                <a:gs pos="100000">
                  <a:srgbClr val="B26B24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149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365250" y="5918200"/>
            <a:ext cx="5130800" cy="946150"/>
          </a:xfrm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marL="0" indent="0" algn="ctr" eaLnBrk="1" hangingPunct="1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2800" b="1" smtClean="0">
                <a:solidFill>
                  <a:srgbClr val="FFFF00"/>
                </a:solidFill>
              </a:rPr>
              <a:t>1.</a:t>
            </a:r>
            <a:r>
              <a:rPr lang="en-US" sz="2800" b="1" smtClean="0">
                <a:solidFill>
                  <a:schemeClr val="bg1"/>
                </a:solidFill>
              </a:rPr>
              <a:t>  </a:t>
            </a:r>
            <a:r>
              <a:rPr lang="en-US" sz="2800" b="1" smtClean="0">
                <a:solidFill>
                  <a:srgbClr val="FFFFFF"/>
                </a:solidFill>
              </a:rPr>
              <a:t>Unconscious Incompetence</a:t>
            </a:r>
            <a:endParaRPr lang="en-US" sz="2800" b="1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1495" name="Rectangle 7"/>
          <p:cNvSpPr>
            <a:spLocks noChangeArrowheads="1"/>
          </p:cNvSpPr>
          <p:nvPr/>
        </p:nvSpPr>
        <p:spPr bwMode="auto">
          <a:xfrm>
            <a:off x="1771650" y="5054600"/>
            <a:ext cx="513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rgbClr val="FFFF00"/>
                </a:solidFill>
              </a:rPr>
              <a:t>2.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US" sz="2400" b="1">
                <a:solidFill>
                  <a:srgbClr val="FFFFFF"/>
                </a:solidFill>
              </a:rPr>
              <a:t>Conscience Incompetence</a:t>
            </a:r>
            <a:endParaRPr lang="en-US" sz="24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3976" name="AutoShape 8"/>
          <p:cNvSpPr>
            <a:spLocks noChangeArrowheads="1"/>
          </p:cNvSpPr>
          <p:nvPr/>
        </p:nvSpPr>
        <p:spPr bwMode="auto">
          <a:xfrm>
            <a:off x="1908175" y="3873500"/>
            <a:ext cx="6081713" cy="825500"/>
          </a:xfrm>
          <a:prstGeom prst="cube">
            <a:avLst>
              <a:gd name="adj" fmla="val 46065"/>
            </a:avLst>
          </a:prstGeom>
          <a:gradFill rotWithShape="0">
            <a:gsLst>
              <a:gs pos="0">
                <a:srgbClr val="FF9933"/>
              </a:gs>
              <a:gs pos="100000">
                <a:srgbClr val="B26B24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1497" name="Rectangle 9"/>
          <p:cNvSpPr>
            <a:spLocks noChangeArrowheads="1"/>
          </p:cNvSpPr>
          <p:nvPr/>
        </p:nvSpPr>
        <p:spPr bwMode="auto">
          <a:xfrm>
            <a:off x="2241550" y="4229100"/>
            <a:ext cx="513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rgbClr val="FFFF00"/>
                </a:solidFill>
              </a:rPr>
              <a:t>3.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US" sz="2400" b="1">
                <a:solidFill>
                  <a:srgbClr val="FFFFFF"/>
                </a:solidFill>
              </a:rPr>
              <a:t>Conscience Competence</a:t>
            </a:r>
            <a:endParaRPr lang="en-US" sz="24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3978" name="AutoShape 10"/>
          <p:cNvSpPr>
            <a:spLocks noChangeArrowheads="1"/>
          </p:cNvSpPr>
          <p:nvPr/>
        </p:nvSpPr>
        <p:spPr bwMode="auto">
          <a:xfrm>
            <a:off x="2370138" y="3048000"/>
            <a:ext cx="6081712" cy="831850"/>
          </a:xfrm>
          <a:prstGeom prst="cube">
            <a:avLst>
              <a:gd name="adj" fmla="val 46065"/>
            </a:avLst>
          </a:prstGeom>
          <a:gradFill rotWithShape="0">
            <a:gsLst>
              <a:gs pos="0">
                <a:srgbClr val="FF9933"/>
              </a:gs>
              <a:gs pos="100000">
                <a:srgbClr val="B26B24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1499" name="Rectangle 11"/>
          <p:cNvSpPr>
            <a:spLocks noChangeArrowheads="1"/>
          </p:cNvSpPr>
          <p:nvPr/>
        </p:nvSpPr>
        <p:spPr bwMode="auto">
          <a:xfrm>
            <a:off x="2698750" y="3397250"/>
            <a:ext cx="513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rgbClr val="FFFF00"/>
                </a:solidFill>
              </a:rPr>
              <a:t>4.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US" sz="2400" b="1">
                <a:solidFill>
                  <a:srgbClr val="FFFFFF"/>
                </a:solidFill>
              </a:rPr>
              <a:t>Unconscious Competence</a:t>
            </a:r>
            <a:endParaRPr lang="en-US" sz="24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1500" name="Rectangle 12"/>
          <p:cNvSpPr>
            <a:spLocks noChangeArrowheads="1"/>
          </p:cNvSpPr>
          <p:nvPr/>
        </p:nvSpPr>
        <p:spPr bwMode="auto">
          <a:xfrm>
            <a:off x="1143000" y="2286000"/>
            <a:ext cx="2133600" cy="4826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BEHAVIOR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4124325" y="228600"/>
            <a:ext cx="1808163" cy="3049588"/>
            <a:chOff x="2502" y="240"/>
            <a:chExt cx="1139" cy="1921"/>
          </a:xfrm>
        </p:grpSpPr>
        <p:sp>
          <p:nvSpPr>
            <p:cNvPr id="83983" name="Freeform 14"/>
            <p:cNvSpPr>
              <a:spLocks/>
            </p:cNvSpPr>
            <p:nvPr/>
          </p:nvSpPr>
          <p:spPr bwMode="auto">
            <a:xfrm rot="10800000">
              <a:off x="3040" y="762"/>
              <a:ext cx="229" cy="315"/>
            </a:xfrm>
            <a:custGeom>
              <a:avLst/>
              <a:gdLst>
                <a:gd name="T0" fmla="*/ 2 w 229"/>
                <a:gd name="T1" fmla="*/ 161 h 315"/>
                <a:gd name="T2" fmla="*/ 9 w 229"/>
                <a:gd name="T3" fmla="*/ 125 h 315"/>
                <a:gd name="T4" fmla="*/ 30 w 229"/>
                <a:gd name="T5" fmla="*/ 94 h 315"/>
                <a:gd name="T6" fmla="*/ 58 w 229"/>
                <a:gd name="T7" fmla="*/ 78 h 315"/>
                <a:gd name="T8" fmla="*/ 87 w 229"/>
                <a:gd name="T9" fmla="*/ 65 h 315"/>
                <a:gd name="T10" fmla="*/ 94 w 229"/>
                <a:gd name="T11" fmla="*/ 0 h 315"/>
                <a:gd name="T12" fmla="*/ 120 w 229"/>
                <a:gd name="T13" fmla="*/ 6 h 315"/>
                <a:gd name="T14" fmla="*/ 115 w 229"/>
                <a:gd name="T15" fmla="*/ 68 h 315"/>
                <a:gd name="T16" fmla="*/ 143 w 229"/>
                <a:gd name="T17" fmla="*/ 73 h 315"/>
                <a:gd name="T18" fmla="*/ 185 w 229"/>
                <a:gd name="T19" fmla="*/ 91 h 315"/>
                <a:gd name="T20" fmla="*/ 218 w 229"/>
                <a:gd name="T21" fmla="*/ 136 h 315"/>
                <a:gd name="T22" fmla="*/ 228 w 229"/>
                <a:gd name="T23" fmla="*/ 182 h 315"/>
                <a:gd name="T24" fmla="*/ 221 w 229"/>
                <a:gd name="T25" fmla="*/ 234 h 315"/>
                <a:gd name="T26" fmla="*/ 205 w 229"/>
                <a:gd name="T27" fmla="*/ 280 h 315"/>
                <a:gd name="T28" fmla="*/ 164 w 229"/>
                <a:gd name="T29" fmla="*/ 305 h 315"/>
                <a:gd name="T30" fmla="*/ 122 w 229"/>
                <a:gd name="T31" fmla="*/ 314 h 315"/>
                <a:gd name="T32" fmla="*/ 66 w 229"/>
                <a:gd name="T33" fmla="*/ 314 h 315"/>
                <a:gd name="T34" fmla="*/ 30 w 229"/>
                <a:gd name="T35" fmla="*/ 284 h 315"/>
                <a:gd name="T36" fmla="*/ 2 w 229"/>
                <a:gd name="T37" fmla="*/ 239 h 315"/>
                <a:gd name="T38" fmla="*/ 0 w 229"/>
                <a:gd name="T39" fmla="*/ 205 h 315"/>
                <a:gd name="T40" fmla="*/ 0 w 229"/>
                <a:gd name="T41" fmla="*/ 182 h 315"/>
                <a:gd name="T42" fmla="*/ 2 w 229"/>
                <a:gd name="T43" fmla="*/ 161 h 3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29"/>
                <a:gd name="T67" fmla="*/ 0 h 315"/>
                <a:gd name="T68" fmla="*/ 229 w 229"/>
                <a:gd name="T69" fmla="*/ 315 h 31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29" h="315">
                  <a:moveTo>
                    <a:pt x="2" y="161"/>
                  </a:moveTo>
                  <a:lnTo>
                    <a:pt x="9" y="125"/>
                  </a:lnTo>
                  <a:lnTo>
                    <a:pt x="30" y="94"/>
                  </a:lnTo>
                  <a:lnTo>
                    <a:pt x="58" y="78"/>
                  </a:lnTo>
                  <a:lnTo>
                    <a:pt x="87" y="65"/>
                  </a:lnTo>
                  <a:lnTo>
                    <a:pt x="94" y="0"/>
                  </a:lnTo>
                  <a:lnTo>
                    <a:pt x="120" y="6"/>
                  </a:lnTo>
                  <a:lnTo>
                    <a:pt x="115" y="68"/>
                  </a:lnTo>
                  <a:lnTo>
                    <a:pt x="143" y="73"/>
                  </a:lnTo>
                  <a:lnTo>
                    <a:pt x="185" y="91"/>
                  </a:lnTo>
                  <a:lnTo>
                    <a:pt x="218" y="136"/>
                  </a:lnTo>
                  <a:lnTo>
                    <a:pt x="228" y="182"/>
                  </a:lnTo>
                  <a:lnTo>
                    <a:pt x="221" y="234"/>
                  </a:lnTo>
                  <a:lnTo>
                    <a:pt x="205" y="280"/>
                  </a:lnTo>
                  <a:lnTo>
                    <a:pt x="164" y="305"/>
                  </a:lnTo>
                  <a:lnTo>
                    <a:pt x="122" y="314"/>
                  </a:lnTo>
                  <a:lnTo>
                    <a:pt x="66" y="314"/>
                  </a:lnTo>
                  <a:lnTo>
                    <a:pt x="30" y="284"/>
                  </a:lnTo>
                  <a:lnTo>
                    <a:pt x="2" y="239"/>
                  </a:lnTo>
                  <a:lnTo>
                    <a:pt x="0" y="205"/>
                  </a:lnTo>
                  <a:lnTo>
                    <a:pt x="0" y="182"/>
                  </a:lnTo>
                  <a:lnTo>
                    <a:pt x="2" y="161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984" name="Freeform 15"/>
            <p:cNvSpPr>
              <a:spLocks/>
            </p:cNvSpPr>
            <p:nvPr/>
          </p:nvSpPr>
          <p:spPr bwMode="auto">
            <a:xfrm>
              <a:off x="3023" y="1015"/>
              <a:ext cx="287" cy="574"/>
            </a:xfrm>
            <a:custGeom>
              <a:avLst/>
              <a:gdLst>
                <a:gd name="T0" fmla="*/ 106 w 287"/>
                <a:gd name="T1" fmla="*/ 9 h 574"/>
                <a:gd name="T2" fmla="*/ 139 w 287"/>
                <a:gd name="T3" fmla="*/ 0 h 574"/>
                <a:gd name="T4" fmla="*/ 177 w 287"/>
                <a:gd name="T5" fmla="*/ 5 h 574"/>
                <a:gd name="T6" fmla="*/ 223 w 287"/>
                <a:gd name="T7" fmla="*/ 36 h 574"/>
                <a:gd name="T8" fmla="*/ 260 w 287"/>
                <a:gd name="T9" fmla="*/ 100 h 574"/>
                <a:gd name="T10" fmla="*/ 279 w 287"/>
                <a:gd name="T11" fmla="*/ 162 h 574"/>
                <a:gd name="T12" fmla="*/ 286 w 287"/>
                <a:gd name="T13" fmla="*/ 235 h 574"/>
                <a:gd name="T14" fmla="*/ 279 w 287"/>
                <a:gd name="T15" fmla="*/ 314 h 574"/>
                <a:gd name="T16" fmla="*/ 244 w 287"/>
                <a:gd name="T17" fmla="*/ 415 h 574"/>
                <a:gd name="T18" fmla="*/ 232 w 287"/>
                <a:gd name="T19" fmla="*/ 421 h 574"/>
                <a:gd name="T20" fmla="*/ 181 w 287"/>
                <a:gd name="T21" fmla="*/ 505 h 574"/>
                <a:gd name="T22" fmla="*/ 156 w 287"/>
                <a:gd name="T23" fmla="*/ 554 h 574"/>
                <a:gd name="T24" fmla="*/ 114 w 287"/>
                <a:gd name="T25" fmla="*/ 571 h 574"/>
                <a:gd name="T26" fmla="*/ 51 w 287"/>
                <a:gd name="T27" fmla="*/ 573 h 574"/>
                <a:gd name="T28" fmla="*/ 2 w 287"/>
                <a:gd name="T29" fmla="*/ 554 h 574"/>
                <a:gd name="T30" fmla="*/ 0 w 287"/>
                <a:gd name="T31" fmla="*/ 516 h 574"/>
                <a:gd name="T32" fmla="*/ 20 w 287"/>
                <a:gd name="T33" fmla="*/ 466 h 574"/>
                <a:gd name="T34" fmla="*/ 34 w 287"/>
                <a:gd name="T35" fmla="*/ 436 h 574"/>
                <a:gd name="T36" fmla="*/ 56 w 287"/>
                <a:gd name="T37" fmla="*/ 402 h 574"/>
                <a:gd name="T38" fmla="*/ 70 w 287"/>
                <a:gd name="T39" fmla="*/ 369 h 574"/>
                <a:gd name="T40" fmla="*/ 77 w 287"/>
                <a:gd name="T41" fmla="*/ 314 h 574"/>
                <a:gd name="T42" fmla="*/ 62 w 287"/>
                <a:gd name="T43" fmla="*/ 253 h 574"/>
                <a:gd name="T44" fmla="*/ 49 w 287"/>
                <a:gd name="T45" fmla="*/ 202 h 574"/>
                <a:gd name="T46" fmla="*/ 37 w 287"/>
                <a:gd name="T47" fmla="*/ 162 h 574"/>
                <a:gd name="T48" fmla="*/ 37 w 287"/>
                <a:gd name="T49" fmla="*/ 98 h 574"/>
                <a:gd name="T50" fmla="*/ 44 w 287"/>
                <a:gd name="T51" fmla="*/ 71 h 574"/>
                <a:gd name="T52" fmla="*/ 62 w 287"/>
                <a:gd name="T53" fmla="*/ 33 h 574"/>
                <a:gd name="T54" fmla="*/ 104 w 287"/>
                <a:gd name="T55" fmla="*/ 9 h 574"/>
                <a:gd name="T56" fmla="*/ 104 w 287"/>
                <a:gd name="T57" fmla="*/ 10 h 574"/>
                <a:gd name="T58" fmla="*/ 106 w 287"/>
                <a:gd name="T59" fmla="*/ 9 h 57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87"/>
                <a:gd name="T91" fmla="*/ 0 h 574"/>
                <a:gd name="T92" fmla="*/ 287 w 287"/>
                <a:gd name="T93" fmla="*/ 574 h 57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87" h="574">
                  <a:moveTo>
                    <a:pt x="106" y="9"/>
                  </a:moveTo>
                  <a:lnTo>
                    <a:pt x="139" y="0"/>
                  </a:lnTo>
                  <a:lnTo>
                    <a:pt x="177" y="5"/>
                  </a:lnTo>
                  <a:lnTo>
                    <a:pt x="223" y="36"/>
                  </a:lnTo>
                  <a:lnTo>
                    <a:pt x="260" y="100"/>
                  </a:lnTo>
                  <a:lnTo>
                    <a:pt x="279" y="162"/>
                  </a:lnTo>
                  <a:lnTo>
                    <a:pt x="286" y="235"/>
                  </a:lnTo>
                  <a:lnTo>
                    <a:pt x="279" y="314"/>
                  </a:lnTo>
                  <a:lnTo>
                    <a:pt x="244" y="415"/>
                  </a:lnTo>
                  <a:lnTo>
                    <a:pt x="232" y="421"/>
                  </a:lnTo>
                  <a:lnTo>
                    <a:pt x="181" y="505"/>
                  </a:lnTo>
                  <a:lnTo>
                    <a:pt x="156" y="554"/>
                  </a:lnTo>
                  <a:lnTo>
                    <a:pt x="114" y="571"/>
                  </a:lnTo>
                  <a:lnTo>
                    <a:pt x="51" y="573"/>
                  </a:lnTo>
                  <a:lnTo>
                    <a:pt x="2" y="554"/>
                  </a:lnTo>
                  <a:lnTo>
                    <a:pt x="0" y="516"/>
                  </a:lnTo>
                  <a:lnTo>
                    <a:pt x="20" y="466"/>
                  </a:lnTo>
                  <a:lnTo>
                    <a:pt x="34" y="436"/>
                  </a:lnTo>
                  <a:lnTo>
                    <a:pt x="56" y="402"/>
                  </a:lnTo>
                  <a:lnTo>
                    <a:pt x="70" y="369"/>
                  </a:lnTo>
                  <a:lnTo>
                    <a:pt x="77" y="314"/>
                  </a:lnTo>
                  <a:lnTo>
                    <a:pt x="62" y="253"/>
                  </a:lnTo>
                  <a:lnTo>
                    <a:pt x="49" y="202"/>
                  </a:lnTo>
                  <a:lnTo>
                    <a:pt x="37" y="162"/>
                  </a:lnTo>
                  <a:lnTo>
                    <a:pt x="37" y="98"/>
                  </a:lnTo>
                  <a:lnTo>
                    <a:pt x="44" y="71"/>
                  </a:lnTo>
                  <a:lnTo>
                    <a:pt x="62" y="33"/>
                  </a:lnTo>
                  <a:lnTo>
                    <a:pt x="104" y="9"/>
                  </a:lnTo>
                  <a:lnTo>
                    <a:pt x="104" y="10"/>
                  </a:lnTo>
                  <a:lnTo>
                    <a:pt x="106" y="9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985" name="Freeform 16"/>
            <p:cNvSpPr>
              <a:spLocks/>
            </p:cNvSpPr>
            <p:nvPr/>
          </p:nvSpPr>
          <p:spPr bwMode="auto">
            <a:xfrm>
              <a:off x="2502" y="474"/>
              <a:ext cx="580" cy="686"/>
            </a:xfrm>
            <a:custGeom>
              <a:avLst/>
              <a:gdLst>
                <a:gd name="T0" fmla="*/ 515 w 580"/>
                <a:gd name="T1" fmla="*/ 579 h 686"/>
                <a:gd name="T2" fmla="*/ 557 w 580"/>
                <a:gd name="T3" fmla="*/ 601 h 686"/>
                <a:gd name="T4" fmla="*/ 579 w 580"/>
                <a:gd name="T5" fmla="*/ 630 h 686"/>
                <a:gd name="T6" fmla="*/ 573 w 580"/>
                <a:gd name="T7" fmla="*/ 662 h 686"/>
                <a:gd name="T8" fmla="*/ 550 w 580"/>
                <a:gd name="T9" fmla="*/ 685 h 686"/>
                <a:gd name="T10" fmla="*/ 525 w 580"/>
                <a:gd name="T11" fmla="*/ 681 h 686"/>
                <a:gd name="T12" fmla="*/ 468 w 580"/>
                <a:gd name="T13" fmla="*/ 641 h 686"/>
                <a:gd name="T14" fmla="*/ 381 w 580"/>
                <a:gd name="T15" fmla="*/ 560 h 686"/>
                <a:gd name="T16" fmla="*/ 304 w 580"/>
                <a:gd name="T17" fmla="*/ 478 h 686"/>
                <a:gd name="T18" fmla="*/ 244 w 580"/>
                <a:gd name="T19" fmla="*/ 400 h 686"/>
                <a:gd name="T20" fmla="*/ 196 w 580"/>
                <a:gd name="T21" fmla="*/ 325 h 686"/>
                <a:gd name="T22" fmla="*/ 160 w 580"/>
                <a:gd name="T23" fmla="*/ 248 h 686"/>
                <a:gd name="T24" fmla="*/ 137 w 580"/>
                <a:gd name="T25" fmla="*/ 175 h 686"/>
                <a:gd name="T26" fmla="*/ 130 w 580"/>
                <a:gd name="T27" fmla="*/ 142 h 686"/>
                <a:gd name="T28" fmla="*/ 69 w 580"/>
                <a:gd name="T29" fmla="*/ 117 h 686"/>
                <a:gd name="T30" fmla="*/ 0 w 580"/>
                <a:gd name="T31" fmla="*/ 108 h 686"/>
                <a:gd name="T32" fmla="*/ 4 w 580"/>
                <a:gd name="T33" fmla="*/ 95 h 686"/>
                <a:gd name="T34" fmla="*/ 69 w 580"/>
                <a:gd name="T35" fmla="*/ 97 h 686"/>
                <a:gd name="T36" fmla="*/ 98 w 580"/>
                <a:gd name="T37" fmla="*/ 97 h 686"/>
                <a:gd name="T38" fmla="*/ 69 w 580"/>
                <a:gd name="T39" fmla="*/ 74 h 686"/>
                <a:gd name="T40" fmla="*/ 39 w 580"/>
                <a:gd name="T41" fmla="*/ 51 h 686"/>
                <a:gd name="T42" fmla="*/ 20 w 580"/>
                <a:gd name="T43" fmla="*/ 44 h 686"/>
                <a:gd name="T44" fmla="*/ 34 w 580"/>
                <a:gd name="T45" fmla="*/ 29 h 686"/>
                <a:gd name="T46" fmla="*/ 59 w 580"/>
                <a:gd name="T47" fmla="*/ 51 h 686"/>
                <a:gd name="T48" fmla="*/ 116 w 580"/>
                <a:gd name="T49" fmla="*/ 69 h 686"/>
                <a:gd name="T50" fmla="*/ 116 w 580"/>
                <a:gd name="T51" fmla="*/ 39 h 686"/>
                <a:gd name="T52" fmla="*/ 101 w 580"/>
                <a:gd name="T53" fmla="*/ 10 h 686"/>
                <a:gd name="T54" fmla="*/ 101 w 580"/>
                <a:gd name="T55" fmla="*/ 0 h 686"/>
                <a:gd name="T56" fmla="*/ 116 w 580"/>
                <a:gd name="T57" fmla="*/ 0 h 686"/>
                <a:gd name="T58" fmla="*/ 139 w 580"/>
                <a:gd name="T59" fmla="*/ 39 h 686"/>
                <a:gd name="T60" fmla="*/ 160 w 580"/>
                <a:gd name="T61" fmla="*/ 69 h 686"/>
                <a:gd name="T62" fmla="*/ 181 w 580"/>
                <a:gd name="T63" fmla="*/ 39 h 686"/>
                <a:gd name="T64" fmla="*/ 186 w 580"/>
                <a:gd name="T65" fmla="*/ 1 h 686"/>
                <a:gd name="T66" fmla="*/ 207 w 580"/>
                <a:gd name="T67" fmla="*/ 1 h 686"/>
                <a:gd name="T68" fmla="*/ 200 w 580"/>
                <a:gd name="T69" fmla="*/ 69 h 686"/>
                <a:gd name="T70" fmla="*/ 160 w 580"/>
                <a:gd name="T71" fmla="*/ 123 h 686"/>
                <a:gd name="T72" fmla="*/ 167 w 580"/>
                <a:gd name="T73" fmla="*/ 192 h 686"/>
                <a:gd name="T74" fmla="*/ 202 w 580"/>
                <a:gd name="T75" fmla="*/ 269 h 686"/>
                <a:gd name="T76" fmla="*/ 256 w 580"/>
                <a:gd name="T77" fmla="*/ 343 h 686"/>
                <a:gd name="T78" fmla="*/ 326 w 580"/>
                <a:gd name="T79" fmla="*/ 432 h 686"/>
                <a:gd name="T80" fmla="*/ 391 w 580"/>
                <a:gd name="T81" fmla="*/ 499 h 686"/>
                <a:gd name="T82" fmla="*/ 466 w 580"/>
                <a:gd name="T83" fmla="*/ 555 h 686"/>
                <a:gd name="T84" fmla="*/ 515 w 580"/>
                <a:gd name="T85" fmla="*/ 579 h 68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80"/>
                <a:gd name="T130" fmla="*/ 0 h 686"/>
                <a:gd name="T131" fmla="*/ 580 w 580"/>
                <a:gd name="T132" fmla="*/ 686 h 68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80" h="686">
                  <a:moveTo>
                    <a:pt x="515" y="579"/>
                  </a:moveTo>
                  <a:lnTo>
                    <a:pt x="557" y="601"/>
                  </a:lnTo>
                  <a:lnTo>
                    <a:pt x="579" y="630"/>
                  </a:lnTo>
                  <a:lnTo>
                    <a:pt x="573" y="662"/>
                  </a:lnTo>
                  <a:lnTo>
                    <a:pt x="550" y="685"/>
                  </a:lnTo>
                  <a:lnTo>
                    <a:pt x="525" y="681"/>
                  </a:lnTo>
                  <a:lnTo>
                    <a:pt x="468" y="641"/>
                  </a:lnTo>
                  <a:lnTo>
                    <a:pt x="381" y="560"/>
                  </a:lnTo>
                  <a:lnTo>
                    <a:pt x="304" y="478"/>
                  </a:lnTo>
                  <a:lnTo>
                    <a:pt x="244" y="400"/>
                  </a:lnTo>
                  <a:lnTo>
                    <a:pt x="196" y="325"/>
                  </a:lnTo>
                  <a:lnTo>
                    <a:pt x="160" y="248"/>
                  </a:lnTo>
                  <a:lnTo>
                    <a:pt x="137" y="175"/>
                  </a:lnTo>
                  <a:lnTo>
                    <a:pt x="130" y="142"/>
                  </a:lnTo>
                  <a:lnTo>
                    <a:pt x="69" y="117"/>
                  </a:lnTo>
                  <a:lnTo>
                    <a:pt x="0" y="108"/>
                  </a:lnTo>
                  <a:lnTo>
                    <a:pt x="4" y="95"/>
                  </a:lnTo>
                  <a:lnTo>
                    <a:pt x="69" y="97"/>
                  </a:lnTo>
                  <a:lnTo>
                    <a:pt x="98" y="97"/>
                  </a:lnTo>
                  <a:lnTo>
                    <a:pt x="69" y="74"/>
                  </a:lnTo>
                  <a:lnTo>
                    <a:pt x="39" y="51"/>
                  </a:lnTo>
                  <a:lnTo>
                    <a:pt x="20" y="44"/>
                  </a:lnTo>
                  <a:lnTo>
                    <a:pt x="34" y="29"/>
                  </a:lnTo>
                  <a:lnTo>
                    <a:pt x="59" y="51"/>
                  </a:lnTo>
                  <a:lnTo>
                    <a:pt x="116" y="69"/>
                  </a:lnTo>
                  <a:lnTo>
                    <a:pt x="116" y="39"/>
                  </a:lnTo>
                  <a:lnTo>
                    <a:pt x="101" y="10"/>
                  </a:lnTo>
                  <a:lnTo>
                    <a:pt x="101" y="0"/>
                  </a:lnTo>
                  <a:lnTo>
                    <a:pt x="116" y="0"/>
                  </a:lnTo>
                  <a:lnTo>
                    <a:pt x="139" y="39"/>
                  </a:lnTo>
                  <a:lnTo>
                    <a:pt x="160" y="69"/>
                  </a:lnTo>
                  <a:lnTo>
                    <a:pt x="181" y="39"/>
                  </a:lnTo>
                  <a:lnTo>
                    <a:pt x="186" y="1"/>
                  </a:lnTo>
                  <a:lnTo>
                    <a:pt x="207" y="1"/>
                  </a:lnTo>
                  <a:lnTo>
                    <a:pt x="200" y="69"/>
                  </a:lnTo>
                  <a:lnTo>
                    <a:pt x="160" y="123"/>
                  </a:lnTo>
                  <a:lnTo>
                    <a:pt x="167" y="192"/>
                  </a:lnTo>
                  <a:lnTo>
                    <a:pt x="202" y="269"/>
                  </a:lnTo>
                  <a:lnTo>
                    <a:pt x="256" y="343"/>
                  </a:lnTo>
                  <a:lnTo>
                    <a:pt x="326" y="432"/>
                  </a:lnTo>
                  <a:lnTo>
                    <a:pt x="391" y="499"/>
                  </a:lnTo>
                  <a:lnTo>
                    <a:pt x="466" y="555"/>
                  </a:lnTo>
                  <a:lnTo>
                    <a:pt x="515" y="579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986" name="Freeform 17"/>
            <p:cNvSpPr>
              <a:spLocks/>
            </p:cNvSpPr>
            <p:nvPr/>
          </p:nvSpPr>
          <p:spPr bwMode="auto">
            <a:xfrm>
              <a:off x="3213" y="240"/>
              <a:ext cx="428" cy="887"/>
            </a:xfrm>
            <a:custGeom>
              <a:avLst/>
              <a:gdLst>
                <a:gd name="T0" fmla="*/ 20 w 428"/>
                <a:gd name="T1" fmla="*/ 820 h 887"/>
                <a:gd name="T2" fmla="*/ 63 w 428"/>
                <a:gd name="T3" fmla="*/ 767 h 887"/>
                <a:gd name="T4" fmla="*/ 130 w 428"/>
                <a:gd name="T5" fmla="*/ 683 h 887"/>
                <a:gd name="T6" fmla="*/ 160 w 428"/>
                <a:gd name="T7" fmla="*/ 605 h 887"/>
                <a:gd name="T8" fmla="*/ 200 w 428"/>
                <a:gd name="T9" fmla="*/ 475 h 887"/>
                <a:gd name="T10" fmla="*/ 235 w 428"/>
                <a:gd name="T11" fmla="*/ 363 h 887"/>
                <a:gd name="T12" fmla="*/ 249 w 428"/>
                <a:gd name="T13" fmla="*/ 267 h 887"/>
                <a:gd name="T14" fmla="*/ 273 w 428"/>
                <a:gd name="T15" fmla="*/ 157 h 887"/>
                <a:gd name="T16" fmla="*/ 266 w 428"/>
                <a:gd name="T17" fmla="*/ 112 h 887"/>
                <a:gd name="T18" fmla="*/ 224 w 428"/>
                <a:gd name="T19" fmla="*/ 77 h 887"/>
                <a:gd name="T20" fmla="*/ 200 w 428"/>
                <a:gd name="T21" fmla="*/ 38 h 887"/>
                <a:gd name="T22" fmla="*/ 216 w 428"/>
                <a:gd name="T23" fmla="*/ 22 h 887"/>
                <a:gd name="T24" fmla="*/ 235 w 428"/>
                <a:gd name="T25" fmla="*/ 54 h 887"/>
                <a:gd name="T26" fmla="*/ 266 w 428"/>
                <a:gd name="T27" fmla="*/ 71 h 887"/>
                <a:gd name="T28" fmla="*/ 266 w 428"/>
                <a:gd name="T29" fmla="*/ 45 h 887"/>
                <a:gd name="T30" fmla="*/ 266 w 428"/>
                <a:gd name="T31" fmla="*/ 0 h 887"/>
                <a:gd name="T32" fmla="*/ 279 w 428"/>
                <a:gd name="T33" fmla="*/ 0 h 887"/>
                <a:gd name="T34" fmla="*/ 291 w 428"/>
                <a:gd name="T35" fmla="*/ 45 h 887"/>
                <a:gd name="T36" fmla="*/ 301 w 428"/>
                <a:gd name="T37" fmla="*/ 67 h 887"/>
                <a:gd name="T38" fmla="*/ 335 w 428"/>
                <a:gd name="T39" fmla="*/ 33 h 887"/>
                <a:gd name="T40" fmla="*/ 350 w 428"/>
                <a:gd name="T41" fmla="*/ 0 h 887"/>
                <a:gd name="T42" fmla="*/ 371 w 428"/>
                <a:gd name="T43" fmla="*/ 15 h 887"/>
                <a:gd name="T44" fmla="*/ 350 w 428"/>
                <a:gd name="T45" fmla="*/ 50 h 887"/>
                <a:gd name="T46" fmla="*/ 329 w 428"/>
                <a:gd name="T47" fmla="*/ 83 h 887"/>
                <a:gd name="T48" fmla="*/ 389 w 428"/>
                <a:gd name="T49" fmla="*/ 72 h 887"/>
                <a:gd name="T50" fmla="*/ 420 w 428"/>
                <a:gd name="T51" fmla="*/ 56 h 887"/>
                <a:gd name="T52" fmla="*/ 427 w 428"/>
                <a:gd name="T53" fmla="*/ 67 h 887"/>
                <a:gd name="T54" fmla="*/ 396 w 428"/>
                <a:gd name="T55" fmla="*/ 87 h 887"/>
                <a:gd name="T56" fmla="*/ 361 w 428"/>
                <a:gd name="T57" fmla="*/ 98 h 887"/>
                <a:gd name="T58" fmla="*/ 327 w 428"/>
                <a:gd name="T59" fmla="*/ 123 h 887"/>
                <a:gd name="T60" fmla="*/ 306 w 428"/>
                <a:gd name="T61" fmla="*/ 166 h 887"/>
                <a:gd name="T62" fmla="*/ 284 w 428"/>
                <a:gd name="T63" fmla="*/ 241 h 887"/>
                <a:gd name="T64" fmla="*/ 263 w 428"/>
                <a:gd name="T65" fmla="*/ 359 h 887"/>
                <a:gd name="T66" fmla="*/ 243 w 428"/>
                <a:gd name="T67" fmla="*/ 455 h 887"/>
                <a:gd name="T68" fmla="*/ 216 w 428"/>
                <a:gd name="T69" fmla="*/ 544 h 887"/>
                <a:gd name="T70" fmla="*/ 186 w 428"/>
                <a:gd name="T71" fmla="*/ 644 h 887"/>
                <a:gd name="T72" fmla="*/ 151 w 428"/>
                <a:gd name="T73" fmla="*/ 734 h 887"/>
                <a:gd name="T74" fmla="*/ 102 w 428"/>
                <a:gd name="T75" fmla="*/ 809 h 887"/>
                <a:gd name="T76" fmla="*/ 53 w 428"/>
                <a:gd name="T77" fmla="*/ 864 h 887"/>
                <a:gd name="T78" fmla="*/ 18 w 428"/>
                <a:gd name="T79" fmla="*/ 886 h 887"/>
                <a:gd name="T80" fmla="*/ 4 w 428"/>
                <a:gd name="T81" fmla="*/ 874 h 887"/>
                <a:gd name="T82" fmla="*/ 0 w 428"/>
                <a:gd name="T83" fmla="*/ 852 h 887"/>
                <a:gd name="T84" fmla="*/ 20 w 428"/>
                <a:gd name="T85" fmla="*/ 820 h 88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28"/>
                <a:gd name="T130" fmla="*/ 0 h 887"/>
                <a:gd name="T131" fmla="*/ 428 w 428"/>
                <a:gd name="T132" fmla="*/ 887 h 88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28" h="887">
                  <a:moveTo>
                    <a:pt x="20" y="820"/>
                  </a:moveTo>
                  <a:lnTo>
                    <a:pt x="63" y="767"/>
                  </a:lnTo>
                  <a:lnTo>
                    <a:pt x="130" y="683"/>
                  </a:lnTo>
                  <a:lnTo>
                    <a:pt x="160" y="605"/>
                  </a:lnTo>
                  <a:lnTo>
                    <a:pt x="200" y="475"/>
                  </a:lnTo>
                  <a:lnTo>
                    <a:pt x="235" y="363"/>
                  </a:lnTo>
                  <a:lnTo>
                    <a:pt x="249" y="267"/>
                  </a:lnTo>
                  <a:lnTo>
                    <a:pt x="273" y="157"/>
                  </a:lnTo>
                  <a:lnTo>
                    <a:pt x="266" y="112"/>
                  </a:lnTo>
                  <a:lnTo>
                    <a:pt x="224" y="77"/>
                  </a:lnTo>
                  <a:lnTo>
                    <a:pt x="200" y="38"/>
                  </a:lnTo>
                  <a:lnTo>
                    <a:pt x="216" y="22"/>
                  </a:lnTo>
                  <a:lnTo>
                    <a:pt x="235" y="54"/>
                  </a:lnTo>
                  <a:lnTo>
                    <a:pt x="266" y="71"/>
                  </a:lnTo>
                  <a:lnTo>
                    <a:pt x="266" y="45"/>
                  </a:lnTo>
                  <a:lnTo>
                    <a:pt x="266" y="0"/>
                  </a:lnTo>
                  <a:lnTo>
                    <a:pt x="279" y="0"/>
                  </a:lnTo>
                  <a:lnTo>
                    <a:pt x="291" y="45"/>
                  </a:lnTo>
                  <a:lnTo>
                    <a:pt x="301" y="67"/>
                  </a:lnTo>
                  <a:lnTo>
                    <a:pt x="335" y="33"/>
                  </a:lnTo>
                  <a:lnTo>
                    <a:pt x="350" y="0"/>
                  </a:lnTo>
                  <a:lnTo>
                    <a:pt x="371" y="15"/>
                  </a:lnTo>
                  <a:lnTo>
                    <a:pt x="350" y="50"/>
                  </a:lnTo>
                  <a:lnTo>
                    <a:pt x="329" y="83"/>
                  </a:lnTo>
                  <a:lnTo>
                    <a:pt x="389" y="72"/>
                  </a:lnTo>
                  <a:lnTo>
                    <a:pt x="420" y="56"/>
                  </a:lnTo>
                  <a:lnTo>
                    <a:pt x="427" y="67"/>
                  </a:lnTo>
                  <a:lnTo>
                    <a:pt x="396" y="87"/>
                  </a:lnTo>
                  <a:lnTo>
                    <a:pt x="361" y="98"/>
                  </a:lnTo>
                  <a:lnTo>
                    <a:pt x="327" y="123"/>
                  </a:lnTo>
                  <a:lnTo>
                    <a:pt x="306" y="166"/>
                  </a:lnTo>
                  <a:lnTo>
                    <a:pt x="284" y="241"/>
                  </a:lnTo>
                  <a:lnTo>
                    <a:pt x="263" y="359"/>
                  </a:lnTo>
                  <a:lnTo>
                    <a:pt x="243" y="455"/>
                  </a:lnTo>
                  <a:lnTo>
                    <a:pt x="216" y="544"/>
                  </a:lnTo>
                  <a:lnTo>
                    <a:pt x="186" y="644"/>
                  </a:lnTo>
                  <a:lnTo>
                    <a:pt x="151" y="734"/>
                  </a:lnTo>
                  <a:lnTo>
                    <a:pt x="102" y="809"/>
                  </a:lnTo>
                  <a:lnTo>
                    <a:pt x="53" y="864"/>
                  </a:lnTo>
                  <a:lnTo>
                    <a:pt x="18" y="886"/>
                  </a:lnTo>
                  <a:lnTo>
                    <a:pt x="4" y="874"/>
                  </a:lnTo>
                  <a:lnTo>
                    <a:pt x="0" y="852"/>
                  </a:lnTo>
                  <a:lnTo>
                    <a:pt x="20" y="82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987" name="Freeform 18"/>
            <p:cNvSpPr>
              <a:spLocks/>
            </p:cNvSpPr>
            <p:nvPr/>
          </p:nvSpPr>
          <p:spPr bwMode="auto">
            <a:xfrm>
              <a:off x="2756" y="1511"/>
              <a:ext cx="342" cy="650"/>
            </a:xfrm>
            <a:custGeom>
              <a:avLst/>
              <a:gdLst>
                <a:gd name="T0" fmla="*/ 214 w 342"/>
                <a:gd name="T1" fmla="*/ 93 h 650"/>
                <a:gd name="T2" fmla="*/ 244 w 342"/>
                <a:gd name="T3" fmla="*/ 54 h 650"/>
                <a:gd name="T4" fmla="*/ 291 w 342"/>
                <a:gd name="T5" fmla="*/ 0 h 650"/>
                <a:gd name="T6" fmla="*/ 336 w 342"/>
                <a:gd name="T7" fmla="*/ 5 h 650"/>
                <a:gd name="T8" fmla="*/ 341 w 342"/>
                <a:gd name="T9" fmla="*/ 49 h 650"/>
                <a:gd name="T10" fmla="*/ 327 w 342"/>
                <a:gd name="T11" fmla="*/ 72 h 650"/>
                <a:gd name="T12" fmla="*/ 298 w 342"/>
                <a:gd name="T13" fmla="*/ 101 h 650"/>
                <a:gd name="T14" fmla="*/ 242 w 342"/>
                <a:gd name="T15" fmla="*/ 140 h 650"/>
                <a:gd name="T16" fmla="*/ 200 w 342"/>
                <a:gd name="T17" fmla="*/ 179 h 650"/>
                <a:gd name="T18" fmla="*/ 179 w 342"/>
                <a:gd name="T19" fmla="*/ 213 h 650"/>
                <a:gd name="T20" fmla="*/ 157 w 342"/>
                <a:gd name="T21" fmla="*/ 256 h 650"/>
                <a:gd name="T22" fmla="*/ 165 w 342"/>
                <a:gd name="T23" fmla="*/ 312 h 650"/>
                <a:gd name="T24" fmla="*/ 203 w 342"/>
                <a:gd name="T25" fmla="*/ 347 h 650"/>
                <a:gd name="T26" fmla="*/ 231 w 342"/>
                <a:gd name="T27" fmla="*/ 402 h 650"/>
                <a:gd name="T28" fmla="*/ 242 w 342"/>
                <a:gd name="T29" fmla="*/ 460 h 650"/>
                <a:gd name="T30" fmla="*/ 249 w 342"/>
                <a:gd name="T31" fmla="*/ 530 h 650"/>
                <a:gd name="T32" fmla="*/ 237 w 342"/>
                <a:gd name="T33" fmla="*/ 598 h 650"/>
                <a:gd name="T34" fmla="*/ 203 w 342"/>
                <a:gd name="T35" fmla="*/ 615 h 650"/>
                <a:gd name="T36" fmla="*/ 165 w 342"/>
                <a:gd name="T37" fmla="*/ 609 h 650"/>
                <a:gd name="T38" fmla="*/ 109 w 342"/>
                <a:gd name="T39" fmla="*/ 620 h 650"/>
                <a:gd name="T40" fmla="*/ 52 w 342"/>
                <a:gd name="T41" fmla="*/ 649 h 650"/>
                <a:gd name="T42" fmla="*/ 26 w 342"/>
                <a:gd name="T43" fmla="*/ 643 h 650"/>
                <a:gd name="T44" fmla="*/ 0 w 342"/>
                <a:gd name="T45" fmla="*/ 620 h 650"/>
                <a:gd name="T46" fmla="*/ 11 w 342"/>
                <a:gd name="T47" fmla="*/ 609 h 650"/>
                <a:gd name="T48" fmla="*/ 41 w 342"/>
                <a:gd name="T49" fmla="*/ 600 h 650"/>
                <a:gd name="T50" fmla="*/ 111 w 342"/>
                <a:gd name="T51" fmla="*/ 587 h 650"/>
                <a:gd name="T52" fmla="*/ 175 w 342"/>
                <a:gd name="T53" fmla="*/ 587 h 650"/>
                <a:gd name="T54" fmla="*/ 196 w 342"/>
                <a:gd name="T55" fmla="*/ 587 h 650"/>
                <a:gd name="T56" fmla="*/ 209 w 342"/>
                <a:gd name="T57" fmla="*/ 570 h 650"/>
                <a:gd name="T58" fmla="*/ 216 w 342"/>
                <a:gd name="T59" fmla="*/ 537 h 650"/>
                <a:gd name="T60" fmla="*/ 208 w 342"/>
                <a:gd name="T61" fmla="*/ 469 h 650"/>
                <a:gd name="T62" fmla="*/ 186 w 342"/>
                <a:gd name="T63" fmla="*/ 404 h 650"/>
                <a:gd name="T64" fmla="*/ 154 w 342"/>
                <a:gd name="T65" fmla="*/ 368 h 650"/>
                <a:gd name="T66" fmla="*/ 124 w 342"/>
                <a:gd name="T67" fmla="*/ 334 h 650"/>
                <a:gd name="T68" fmla="*/ 104 w 342"/>
                <a:gd name="T69" fmla="*/ 286 h 650"/>
                <a:gd name="T70" fmla="*/ 109 w 342"/>
                <a:gd name="T71" fmla="*/ 236 h 650"/>
                <a:gd name="T72" fmla="*/ 132 w 342"/>
                <a:gd name="T73" fmla="*/ 185 h 650"/>
                <a:gd name="T74" fmla="*/ 172 w 342"/>
                <a:gd name="T75" fmla="*/ 140 h 650"/>
                <a:gd name="T76" fmla="*/ 214 w 342"/>
                <a:gd name="T77" fmla="*/ 93 h 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42"/>
                <a:gd name="T118" fmla="*/ 0 h 650"/>
                <a:gd name="T119" fmla="*/ 342 w 342"/>
                <a:gd name="T120" fmla="*/ 650 h 65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42" h="650">
                  <a:moveTo>
                    <a:pt x="214" y="93"/>
                  </a:moveTo>
                  <a:lnTo>
                    <a:pt x="244" y="54"/>
                  </a:lnTo>
                  <a:lnTo>
                    <a:pt x="291" y="0"/>
                  </a:lnTo>
                  <a:lnTo>
                    <a:pt x="336" y="5"/>
                  </a:lnTo>
                  <a:lnTo>
                    <a:pt x="341" y="49"/>
                  </a:lnTo>
                  <a:lnTo>
                    <a:pt x="327" y="72"/>
                  </a:lnTo>
                  <a:lnTo>
                    <a:pt x="298" y="101"/>
                  </a:lnTo>
                  <a:lnTo>
                    <a:pt x="242" y="140"/>
                  </a:lnTo>
                  <a:lnTo>
                    <a:pt x="200" y="179"/>
                  </a:lnTo>
                  <a:lnTo>
                    <a:pt x="179" y="213"/>
                  </a:lnTo>
                  <a:lnTo>
                    <a:pt x="157" y="256"/>
                  </a:lnTo>
                  <a:lnTo>
                    <a:pt x="165" y="312"/>
                  </a:lnTo>
                  <a:lnTo>
                    <a:pt x="203" y="347"/>
                  </a:lnTo>
                  <a:lnTo>
                    <a:pt x="231" y="402"/>
                  </a:lnTo>
                  <a:lnTo>
                    <a:pt x="242" y="460"/>
                  </a:lnTo>
                  <a:lnTo>
                    <a:pt x="249" y="530"/>
                  </a:lnTo>
                  <a:lnTo>
                    <a:pt x="237" y="598"/>
                  </a:lnTo>
                  <a:lnTo>
                    <a:pt x="203" y="615"/>
                  </a:lnTo>
                  <a:lnTo>
                    <a:pt x="165" y="609"/>
                  </a:lnTo>
                  <a:lnTo>
                    <a:pt x="109" y="620"/>
                  </a:lnTo>
                  <a:lnTo>
                    <a:pt x="52" y="649"/>
                  </a:lnTo>
                  <a:lnTo>
                    <a:pt x="26" y="643"/>
                  </a:lnTo>
                  <a:lnTo>
                    <a:pt x="0" y="620"/>
                  </a:lnTo>
                  <a:lnTo>
                    <a:pt x="11" y="609"/>
                  </a:lnTo>
                  <a:lnTo>
                    <a:pt x="41" y="600"/>
                  </a:lnTo>
                  <a:lnTo>
                    <a:pt x="111" y="587"/>
                  </a:lnTo>
                  <a:lnTo>
                    <a:pt x="175" y="587"/>
                  </a:lnTo>
                  <a:lnTo>
                    <a:pt x="196" y="587"/>
                  </a:lnTo>
                  <a:lnTo>
                    <a:pt x="209" y="570"/>
                  </a:lnTo>
                  <a:lnTo>
                    <a:pt x="216" y="537"/>
                  </a:lnTo>
                  <a:lnTo>
                    <a:pt x="208" y="469"/>
                  </a:lnTo>
                  <a:lnTo>
                    <a:pt x="186" y="404"/>
                  </a:lnTo>
                  <a:lnTo>
                    <a:pt x="154" y="368"/>
                  </a:lnTo>
                  <a:lnTo>
                    <a:pt x="124" y="334"/>
                  </a:lnTo>
                  <a:lnTo>
                    <a:pt x="104" y="286"/>
                  </a:lnTo>
                  <a:lnTo>
                    <a:pt x="109" y="236"/>
                  </a:lnTo>
                  <a:lnTo>
                    <a:pt x="132" y="185"/>
                  </a:lnTo>
                  <a:lnTo>
                    <a:pt x="172" y="140"/>
                  </a:lnTo>
                  <a:lnTo>
                    <a:pt x="214" y="93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988" name="Freeform 19"/>
            <p:cNvSpPr>
              <a:spLocks/>
            </p:cNvSpPr>
            <p:nvPr/>
          </p:nvSpPr>
          <p:spPr bwMode="auto">
            <a:xfrm>
              <a:off x="3087" y="1526"/>
              <a:ext cx="294" cy="634"/>
            </a:xfrm>
            <a:custGeom>
              <a:avLst/>
              <a:gdLst>
                <a:gd name="T0" fmla="*/ 119 w 294"/>
                <a:gd name="T1" fmla="*/ 100 h 634"/>
                <a:gd name="T2" fmla="*/ 53 w 294"/>
                <a:gd name="T3" fmla="*/ 76 h 634"/>
                <a:gd name="T4" fmla="*/ 14 w 294"/>
                <a:gd name="T5" fmla="*/ 56 h 634"/>
                <a:gd name="T6" fmla="*/ 0 w 294"/>
                <a:gd name="T7" fmla="*/ 25 h 634"/>
                <a:gd name="T8" fmla="*/ 21 w 294"/>
                <a:gd name="T9" fmla="*/ 5 h 634"/>
                <a:gd name="T10" fmla="*/ 68 w 294"/>
                <a:gd name="T11" fmla="*/ 0 h 634"/>
                <a:gd name="T12" fmla="*/ 104 w 294"/>
                <a:gd name="T13" fmla="*/ 9 h 634"/>
                <a:gd name="T14" fmla="*/ 173 w 294"/>
                <a:gd name="T15" fmla="*/ 65 h 634"/>
                <a:gd name="T16" fmla="*/ 237 w 294"/>
                <a:gd name="T17" fmla="*/ 109 h 634"/>
                <a:gd name="T18" fmla="*/ 272 w 294"/>
                <a:gd name="T19" fmla="*/ 160 h 634"/>
                <a:gd name="T20" fmla="*/ 281 w 294"/>
                <a:gd name="T21" fmla="*/ 200 h 634"/>
                <a:gd name="T22" fmla="*/ 293 w 294"/>
                <a:gd name="T23" fmla="*/ 247 h 634"/>
                <a:gd name="T24" fmla="*/ 286 w 294"/>
                <a:gd name="T25" fmla="*/ 301 h 634"/>
                <a:gd name="T26" fmla="*/ 237 w 294"/>
                <a:gd name="T27" fmla="*/ 365 h 634"/>
                <a:gd name="T28" fmla="*/ 194 w 294"/>
                <a:gd name="T29" fmla="*/ 409 h 634"/>
                <a:gd name="T30" fmla="*/ 155 w 294"/>
                <a:gd name="T31" fmla="*/ 464 h 634"/>
                <a:gd name="T32" fmla="*/ 125 w 294"/>
                <a:gd name="T33" fmla="*/ 492 h 634"/>
                <a:gd name="T34" fmla="*/ 99 w 294"/>
                <a:gd name="T35" fmla="*/ 520 h 634"/>
                <a:gd name="T36" fmla="*/ 99 w 294"/>
                <a:gd name="T37" fmla="*/ 537 h 634"/>
                <a:gd name="T38" fmla="*/ 125 w 294"/>
                <a:gd name="T39" fmla="*/ 543 h 634"/>
                <a:gd name="T40" fmla="*/ 176 w 294"/>
                <a:gd name="T41" fmla="*/ 550 h 634"/>
                <a:gd name="T42" fmla="*/ 230 w 294"/>
                <a:gd name="T43" fmla="*/ 567 h 634"/>
                <a:gd name="T44" fmla="*/ 274 w 294"/>
                <a:gd name="T45" fmla="*/ 599 h 634"/>
                <a:gd name="T46" fmla="*/ 265 w 294"/>
                <a:gd name="T47" fmla="*/ 617 h 634"/>
                <a:gd name="T48" fmla="*/ 225 w 294"/>
                <a:gd name="T49" fmla="*/ 633 h 634"/>
                <a:gd name="T50" fmla="*/ 194 w 294"/>
                <a:gd name="T51" fmla="*/ 617 h 634"/>
                <a:gd name="T52" fmla="*/ 161 w 294"/>
                <a:gd name="T53" fmla="*/ 589 h 634"/>
                <a:gd name="T54" fmla="*/ 125 w 294"/>
                <a:gd name="T55" fmla="*/ 573 h 634"/>
                <a:gd name="T56" fmla="*/ 92 w 294"/>
                <a:gd name="T57" fmla="*/ 565 h 634"/>
                <a:gd name="T58" fmla="*/ 63 w 294"/>
                <a:gd name="T59" fmla="*/ 561 h 634"/>
                <a:gd name="T60" fmla="*/ 39 w 294"/>
                <a:gd name="T61" fmla="*/ 555 h 634"/>
                <a:gd name="T62" fmla="*/ 33 w 294"/>
                <a:gd name="T63" fmla="*/ 548 h 634"/>
                <a:gd name="T64" fmla="*/ 35 w 294"/>
                <a:gd name="T65" fmla="*/ 532 h 634"/>
                <a:gd name="T66" fmla="*/ 78 w 294"/>
                <a:gd name="T67" fmla="*/ 498 h 634"/>
                <a:gd name="T68" fmla="*/ 147 w 294"/>
                <a:gd name="T69" fmla="*/ 436 h 634"/>
                <a:gd name="T70" fmla="*/ 209 w 294"/>
                <a:gd name="T71" fmla="*/ 353 h 634"/>
                <a:gd name="T72" fmla="*/ 232 w 294"/>
                <a:gd name="T73" fmla="*/ 312 h 634"/>
                <a:gd name="T74" fmla="*/ 246 w 294"/>
                <a:gd name="T75" fmla="*/ 267 h 634"/>
                <a:gd name="T76" fmla="*/ 243 w 294"/>
                <a:gd name="T77" fmla="*/ 211 h 634"/>
                <a:gd name="T78" fmla="*/ 218 w 294"/>
                <a:gd name="T79" fmla="*/ 166 h 634"/>
                <a:gd name="T80" fmla="*/ 180 w 294"/>
                <a:gd name="T81" fmla="*/ 129 h 634"/>
                <a:gd name="T82" fmla="*/ 119 w 294"/>
                <a:gd name="T83" fmla="*/ 100 h 63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4"/>
                <a:gd name="T127" fmla="*/ 0 h 634"/>
                <a:gd name="T128" fmla="*/ 294 w 294"/>
                <a:gd name="T129" fmla="*/ 634 h 63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4" h="634">
                  <a:moveTo>
                    <a:pt x="119" y="100"/>
                  </a:moveTo>
                  <a:lnTo>
                    <a:pt x="53" y="76"/>
                  </a:lnTo>
                  <a:lnTo>
                    <a:pt x="14" y="56"/>
                  </a:lnTo>
                  <a:lnTo>
                    <a:pt x="0" y="25"/>
                  </a:lnTo>
                  <a:lnTo>
                    <a:pt x="21" y="5"/>
                  </a:lnTo>
                  <a:lnTo>
                    <a:pt x="68" y="0"/>
                  </a:lnTo>
                  <a:lnTo>
                    <a:pt x="104" y="9"/>
                  </a:lnTo>
                  <a:lnTo>
                    <a:pt x="173" y="65"/>
                  </a:lnTo>
                  <a:lnTo>
                    <a:pt x="237" y="109"/>
                  </a:lnTo>
                  <a:lnTo>
                    <a:pt x="272" y="160"/>
                  </a:lnTo>
                  <a:lnTo>
                    <a:pt x="281" y="200"/>
                  </a:lnTo>
                  <a:lnTo>
                    <a:pt x="293" y="247"/>
                  </a:lnTo>
                  <a:lnTo>
                    <a:pt x="286" y="301"/>
                  </a:lnTo>
                  <a:lnTo>
                    <a:pt x="237" y="365"/>
                  </a:lnTo>
                  <a:lnTo>
                    <a:pt x="194" y="409"/>
                  </a:lnTo>
                  <a:lnTo>
                    <a:pt x="155" y="464"/>
                  </a:lnTo>
                  <a:lnTo>
                    <a:pt x="125" y="492"/>
                  </a:lnTo>
                  <a:lnTo>
                    <a:pt x="99" y="520"/>
                  </a:lnTo>
                  <a:lnTo>
                    <a:pt x="99" y="537"/>
                  </a:lnTo>
                  <a:lnTo>
                    <a:pt x="125" y="543"/>
                  </a:lnTo>
                  <a:lnTo>
                    <a:pt x="176" y="550"/>
                  </a:lnTo>
                  <a:lnTo>
                    <a:pt x="230" y="567"/>
                  </a:lnTo>
                  <a:lnTo>
                    <a:pt x="274" y="599"/>
                  </a:lnTo>
                  <a:lnTo>
                    <a:pt x="265" y="617"/>
                  </a:lnTo>
                  <a:lnTo>
                    <a:pt x="225" y="633"/>
                  </a:lnTo>
                  <a:lnTo>
                    <a:pt x="194" y="617"/>
                  </a:lnTo>
                  <a:lnTo>
                    <a:pt x="161" y="589"/>
                  </a:lnTo>
                  <a:lnTo>
                    <a:pt x="125" y="573"/>
                  </a:lnTo>
                  <a:lnTo>
                    <a:pt x="92" y="565"/>
                  </a:lnTo>
                  <a:lnTo>
                    <a:pt x="63" y="561"/>
                  </a:lnTo>
                  <a:lnTo>
                    <a:pt x="39" y="555"/>
                  </a:lnTo>
                  <a:lnTo>
                    <a:pt x="33" y="548"/>
                  </a:lnTo>
                  <a:lnTo>
                    <a:pt x="35" y="532"/>
                  </a:lnTo>
                  <a:lnTo>
                    <a:pt x="78" y="498"/>
                  </a:lnTo>
                  <a:lnTo>
                    <a:pt x="147" y="436"/>
                  </a:lnTo>
                  <a:lnTo>
                    <a:pt x="209" y="353"/>
                  </a:lnTo>
                  <a:lnTo>
                    <a:pt x="232" y="312"/>
                  </a:lnTo>
                  <a:lnTo>
                    <a:pt x="246" y="267"/>
                  </a:lnTo>
                  <a:lnTo>
                    <a:pt x="243" y="211"/>
                  </a:lnTo>
                  <a:lnTo>
                    <a:pt x="218" y="166"/>
                  </a:lnTo>
                  <a:lnTo>
                    <a:pt x="180" y="129"/>
                  </a:lnTo>
                  <a:lnTo>
                    <a:pt x="119" y="10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1508" name="AutoShape 20"/>
          <p:cNvSpPr>
            <a:spLocks noChangeArrowheads="1"/>
          </p:cNvSpPr>
          <p:nvPr/>
        </p:nvSpPr>
        <p:spPr bwMode="auto">
          <a:xfrm>
            <a:off x="5638800" y="1295400"/>
            <a:ext cx="3200400" cy="990600"/>
          </a:xfrm>
          <a:prstGeom prst="leftArrow">
            <a:avLst>
              <a:gd name="adj1" fmla="val 50000"/>
              <a:gd name="adj2" fmla="val 80769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The New YOU!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1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14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14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149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4" grpId="0" build="p" autoUpdateAnimBg="0"/>
      <p:bldP spid="191495" grpId="0" autoUpdateAnimBg="0"/>
      <p:bldP spid="191497" grpId="0" autoUpdateAnimBg="0"/>
      <p:bldP spid="191499" grpId="0" autoUpdateAnimBg="0"/>
      <p:bldP spid="191508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7172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7772400" cy="1143000"/>
          </a:xfrm>
          <a:effectLst>
            <a:outerShdw dist="12700" algn="ctr" rotWithShape="0">
              <a:schemeClr val="tx1"/>
            </a:outerShdw>
          </a:effectLst>
        </p:spPr>
        <p:txBody>
          <a:bodyPr lIns="92075" tIns="46038" rIns="92075" bIns="46038">
            <a:normAutofit fontScale="90000"/>
          </a:bodyPr>
          <a:lstStyle/>
          <a:p>
            <a:pPr eaLnBrk="1" hangingPunct="1">
              <a:defRPr/>
            </a:pPr>
            <a:r>
              <a:rPr lang="en-US" b="1" dirty="0" smtClean="0"/>
              <a:t>Add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CB0E02"/>
                </a:solidFill>
              </a:rPr>
              <a:t>POSI</a:t>
            </a:r>
            <a:r>
              <a:rPr lang="en-US" sz="8000" b="1" dirty="0" smtClean="0">
                <a:solidFill>
                  <a:srgbClr val="CB0E02"/>
                </a:solidFill>
              </a:rPr>
              <a:t>+</a:t>
            </a:r>
            <a:r>
              <a:rPr lang="en-US" b="1" dirty="0" smtClean="0">
                <a:solidFill>
                  <a:srgbClr val="CB0E02"/>
                </a:solidFill>
              </a:rPr>
              <a:t>IVE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Marita Medium - HMK" pitchFamily="2" charset="0"/>
              </a:rPr>
              <a:t> </a:t>
            </a:r>
            <a:r>
              <a:rPr lang="en-US" b="1" dirty="0" smtClean="0"/>
              <a:t>Behavior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0"/>
            <a:ext cx="8458200" cy="1190625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>
            <a:spAutoFit/>
          </a:bodyPr>
          <a:lstStyle/>
          <a:p>
            <a:pPr marL="0" indent="0" algn="ctr" eaLnBrk="1" hangingPunct="1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3600" dirty="0" smtClean="0">
                <a:solidFill>
                  <a:srgbClr val="990000"/>
                </a:solidFill>
                <a:latin typeface="Arial Black" pitchFamily="34" charset="0"/>
              </a:rPr>
              <a:t>INFLUENCE YOUR ENVIRONMENT!</a:t>
            </a:r>
            <a:endParaRPr lang="en-US" sz="3600" dirty="0" smtClean="0">
              <a:solidFill>
                <a:srgbClr val="990000"/>
              </a:solidFill>
            </a:endParaRPr>
          </a:p>
        </p:txBody>
      </p:sp>
      <p:graphicFrame>
        <p:nvGraphicFramePr>
          <p:cNvPr id="7170" name="Object 4"/>
          <p:cNvGraphicFramePr>
            <a:graphicFrameLocks/>
          </p:cNvGraphicFramePr>
          <p:nvPr/>
        </p:nvGraphicFramePr>
        <p:xfrm>
          <a:off x="5486400" y="2895600"/>
          <a:ext cx="3687762" cy="3455988"/>
        </p:xfrm>
        <a:graphic>
          <a:graphicData uri="http://schemas.openxmlformats.org/presentationml/2006/ole">
            <p:oleObj spid="_x0000_s8194" name="Clip" r:id="rId4" imgW="3687480" imgH="3455640" progId="">
              <p:embed/>
            </p:oleObj>
          </a:graphicData>
        </a:graphic>
      </p:graphicFrame>
      <p:sp>
        <p:nvSpPr>
          <p:cNvPr id="193541" name="Text Box 5"/>
          <p:cNvSpPr txBox="1">
            <a:spLocks noChangeArrowheads="1"/>
          </p:cNvSpPr>
          <p:nvPr/>
        </p:nvSpPr>
        <p:spPr bwMode="auto">
          <a:xfrm>
            <a:off x="685800" y="2989263"/>
            <a:ext cx="7239000" cy="348773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spcAft>
                <a:spcPct val="20000"/>
              </a:spcAft>
              <a:buFontTx/>
              <a:buChar char="•"/>
            </a:pPr>
            <a:r>
              <a:rPr lang="en-US" sz="2400" b="1"/>
              <a:t>  Sprinkle some “positive” on the negatives</a:t>
            </a:r>
          </a:p>
          <a:p>
            <a:pPr>
              <a:spcBef>
                <a:spcPct val="10000"/>
              </a:spcBef>
              <a:buFontTx/>
              <a:buChar char="•"/>
            </a:pPr>
            <a:r>
              <a:rPr lang="en-US" sz="2400" b="1"/>
              <a:t>  Focus on the good of each day</a:t>
            </a:r>
          </a:p>
          <a:p>
            <a:pPr>
              <a:spcBef>
                <a:spcPct val="10000"/>
              </a:spcBef>
              <a:buFontTx/>
              <a:buChar char="•"/>
            </a:pPr>
            <a:r>
              <a:rPr lang="en-US" sz="2400" b="1"/>
              <a:t>  Stay out of the “feeding frenzies”</a:t>
            </a:r>
          </a:p>
          <a:p>
            <a:pPr>
              <a:spcBef>
                <a:spcPct val="10000"/>
              </a:spcBef>
              <a:buFontTx/>
              <a:buChar char="•"/>
            </a:pPr>
            <a:r>
              <a:rPr lang="en-US" sz="2400" b="1"/>
              <a:t>  Say “please” and “thank you”</a:t>
            </a:r>
          </a:p>
          <a:p>
            <a:pPr>
              <a:spcBef>
                <a:spcPct val="10000"/>
              </a:spcBef>
              <a:buFontTx/>
              <a:buChar char="•"/>
            </a:pPr>
            <a:r>
              <a:rPr lang="en-US" sz="2400" b="1"/>
              <a:t>  Practice </a:t>
            </a:r>
            <a:r>
              <a:rPr lang="en-US" sz="2400" b="1" i="1"/>
              <a:t>EMPATHY</a:t>
            </a:r>
            <a:endParaRPr lang="en-US" sz="2400" b="1"/>
          </a:p>
          <a:p>
            <a:pPr>
              <a:spcBef>
                <a:spcPct val="10000"/>
              </a:spcBef>
              <a:buFontTx/>
              <a:buChar char="•"/>
            </a:pPr>
            <a:r>
              <a:rPr lang="en-US" sz="2400" b="1"/>
              <a:t>  Evaluate </a:t>
            </a:r>
            <a:r>
              <a:rPr lang="en-US" sz="2400" b="1" i="1"/>
              <a:t>YOUR</a:t>
            </a:r>
            <a:r>
              <a:rPr lang="en-US" sz="2400" b="1"/>
              <a:t> behavior </a:t>
            </a:r>
          </a:p>
          <a:p>
            <a:pPr>
              <a:spcBef>
                <a:spcPct val="10000"/>
              </a:spcBef>
              <a:buFontTx/>
              <a:buChar char="•"/>
            </a:pPr>
            <a:r>
              <a:rPr lang="en-US" sz="2400" b="1"/>
              <a:t>  Never miss an opportunity to complement</a:t>
            </a:r>
            <a:endParaRPr lang="en-US" sz="240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93542" name="Text Box 6"/>
          <p:cNvSpPr txBox="1">
            <a:spLocks noChangeArrowheads="1"/>
          </p:cNvSpPr>
          <p:nvPr/>
        </p:nvSpPr>
        <p:spPr bwMode="auto">
          <a:xfrm>
            <a:off x="685800" y="2547938"/>
            <a:ext cx="7239000" cy="4572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spcAft>
                <a:spcPct val="20000"/>
              </a:spcAft>
              <a:buFontTx/>
              <a:buChar char="•"/>
            </a:pPr>
            <a:r>
              <a:rPr lang="en-US" sz="2400" b="1"/>
              <a:t>  Spread a SMILE around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93543" name="Text Box 7"/>
          <p:cNvSpPr txBox="1">
            <a:spLocks noChangeArrowheads="1"/>
          </p:cNvSpPr>
          <p:nvPr/>
        </p:nvSpPr>
        <p:spPr bwMode="auto">
          <a:xfrm>
            <a:off x="685800" y="2005013"/>
            <a:ext cx="5715000" cy="519112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outerShdw dist="1796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spcAft>
                <a:spcPct val="20000"/>
              </a:spcAft>
              <a:defRPr/>
            </a:pPr>
            <a:r>
              <a:rPr lang="en-US" sz="2800" b="1" i="1" u="sng">
                <a:solidFill>
                  <a:srgbClr val="FC5A5A"/>
                </a:solidFill>
              </a:rPr>
              <a:t>Replace the BAD HABITS!</a:t>
            </a:r>
          </a:p>
        </p:txBody>
      </p:sp>
      <p:sp>
        <p:nvSpPr>
          <p:cNvPr id="193544" name="Rectangle 8"/>
          <p:cNvSpPr>
            <a:spLocks noChangeArrowheads="1"/>
          </p:cNvSpPr>
          <p:nvPr/>
        </p:nvSpPr>
        <p:spPr bwMode="auto">
          <a:xfrm>
            <a:off x="533400" y="6070600"/>
            <a:ext cx="2133600" cy="482600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BEHAVIOR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3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3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3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3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3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3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35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35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35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35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35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35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35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35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1" grpId="0" build="p" autoUpdateAnimBg="0"/>
      <p:bldP spid="193542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8196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772400" cy="11430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>
            <a:normAutofit fontScale="90000"/>
          </a:bodyPr>
          <a:lstStyle/>
          <a:p>
            <a:pPr eaLnBrk="1" hangingPunct="1">
              <a:defRPr/>
            </a:pPr>
            <a:r>
              <a:rPr lang="en-US" b="1" smtClean="0"/>
              <a:t>More </a:t>
            </a:r>
            <a:r>
              <a:rPr lang="en-US" b="1" smtClean="0">
                <a:solidFill>
                  <a:srgbClr val="CB0E02"/>
                </a:solidFill>
              </a:rPr>
              <a:t>POSI</a:t>
            </a:r>
            <a:r>
              <a:rPr lang="en-US" sz="8000" b="1" smtClean="0">
                <a:solidFill>
                  <a:srgbClr val="CB0E02"/>
                </a:solidFill>
              </a:rPr>
              <a:t>+</a:t>
            </a:r>
            <a:r>
              <a:rPr lang="en-US" b="1" smtClean="0">
                <a:solidFill>
                  <a:srgbClr val="CB0E02"/>
                </a:solidFill>
              </a:rPr>
              <a:t>IVE</a:t>
            </a:r>
            <a:r>
              <a:rPr lang="en-US" b="1" smtClean="0"/>
              <a:t> Contributions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038" y="1939925"/>
            <a:ext cx="7789862" cy="4516438"/>
          </a:xfrm>
          <a:effectLst>
            <a:outerShdw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marL="0" indent="0" eaLnBrk="1" hangingPunct="1">
              <a:spcBef>
                <a:spcPct val="0"/>
              </a:spcBef>
              <a:buFontTx/>
              <a:buChar char="•"/>
              <a:defRPr/>
            </a:pPr>
            <a:endParaRPr lang="en-US" sz="2800" smtClean="0">
              <a:solidFill>
                <a:srgbClr val="FD1A02"/>
              </a:solidFill>
            </a:endParaRPr>
          </a:p>
          <a:p>
            <a:pPr marL="457200" lvl="1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FD1A02"/>
                </a:solidFill>
              </a:rPr>
              <a:t> </a:t>
            </a:r>
            <a:r>
              <a:rPr lang="en-US" sz="2600" b="1" smtClean="0">
                <a:solidFill>
                  <a:srgbClr val="6600FF"/>
                </a:solidFill>
              </a:rPr>
              <a:t>1.  Is it true?</a:t>
            </a:r>
          </a:p>
          <a:p>
            <a:pPr marL="457200" lvl="1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2600" b="1" smtClean="0">
                <a:solidFill>
                  <a:srgbClr val="6600FF"/>
                </a:solidFill>
              </a:rPr>
              <a:t> 2.  Is it harmful?</a:t>
            </a:r>
          </a:p>
          <a:p>
            <a:pPr marL="457200" lvl="1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2600" b="1" smtClean="0">
                <a:solidFill>
                  <a:srgbClr val="6600FF"/>
                </a:solidFill>
              </a:rPr>
              <a:t> 3.  Is it necessary?</a:t>
            </a:r>
            <a:endParaRPr lang="en-US" sz="2600" b="1" smtClean="0"/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Char char="•"/>
              <a:defRPr/>
            </a:pPr>
            <a:r>
              <a:rPr lang="en-US" sz="2800" b="1" smtClean="0"/>
              <a:t>  Keep promises</a:t>
            </a:r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Char char="•"/>
              <a:defRPr/>
            </a:pPr>
            <a:r>
              <a:rPr lang="en-US" sz="2800" b="1" smtClean="0"/>
              <a:t>  Have a forgiving view of people</a:t>
            </a:r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Char char="•"/>
              <a:defRPr/>
            </a:pPr>
            <a:r>
              <a:rPr lang="en-US" sz="2800" b="1" smtClean="0"/>
              <a:t>  Keep an open mind with changes</a:t>
            </a:r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Char char="•"/>
              <a:defRPr/>
            </a:pPr>
            <a:r>
              <a:rPr lang="en-US" sz="2800" b="1" smtClean="0"/>
              <a:t>  Count to 1000 if necessary</a:t>
            </a:r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Char char="•"/>
              <a:defRPr/>
            </a:pPr>
            <a:r>
              <a:rPr lang="en-US" sz="2800" b="1" smtClean="0"/>
              <a:t>  See criticism as opportunity to improve</a:t>
            </a:r>
          </a:p>
          <a:p>
            <a:pPr marL="0" indent="0" eaLnBrk="1" hangingPunct="1">
              <a:spcBef>
                <a:spcPct val="0"/>
              </a:spcBef>
              <a:spcAft>
                <a:spcPct val="10000"/>
              </a:spcAft>
              <a:buFontTx/>
              <a:buChar char="•"/>
              <a:defRPr/>
            </a:pPr>
            <a:r>
              <a:rPr lang="en-US" sz="2800" b="1" smtClean="0"/>
              <a:t>  Cultivate your sense of humor</a:t>
            </a:r>
          </a:p>
        </p:txBody>
      </p:sp>
      <p:sp>
        <p:nvSpPr>
          <p:cNvPr id="195588" name="Rectangle 4"/>
          <p:cNvSpPr>
            <a:spLocks noChangeArrowheads="1"/>
          </p:cNvSpPr>
          <p:nvPr/>
        </p:nvSpPr>
        <p:spPr bwMode="auto">
          <a:xfrm>
            <a:off x="609600" y="1636713"/>
            <a:ext cx="7088188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eaLnBrk="1" hangingPunct="1">
              <a:buClr>
                <a:schemeClr val="bg2"/>
              </a:buClr>
              <a:buSzPct val="75000"/>
              <a:buFontTx/>
              <a:buChar char="•"/>
              <a:defRPr/>
            </a:pPr>
            <a:r>
              <a:rPr lang="en-US" sz="2800" b="1"/>
              <a:t>  Before you say anything to anyone, ask</a:t>
            </a:r>
          </a:p>
          <a:p>
            <a:pPr eaLnBrk="1" hangingPunct="1"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en-US" sz="2800" b="1"/>
              <a:t>   yourself three things</a:t>
            </a:r>
          </a:p>
        </p:txBody>
      </p:sp>
      <p:graphicFrame>
        <p:nvGraphicFramePr>
          <p:cNvPr id="8194" name="Object 5"/>
          <p:cNvGraphicFramePr>
            <a:graphicFrameLocks/>
          </p:cNvGraphicFramePr>
          <p:nvPr/>
        </p:nvGraphicFramePr>
        <p:xfrm>
          <a:off x="5608638" y="2819400"/>
          <a:ext cx="3687762" cy="3455988"/>
        </p:xfrm>
        <a:graphic>
          <a:graphicData uri="http://schemas.openxmlformats.org/presentationml/2006/ole">
            <p:oleObj spid="_x0000_s9218" name="Clip" r:id="rId4" imgW="3687480" imgH="345564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5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5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5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5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5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5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5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5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7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1028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The Environment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345238" y="4295775"/>
            <a:ext cx="2351087" cy="1689100"/>
            <a:chOff x="3997" y="2706"/>
            <a:chExt cx="1481" cy="1064"/>
          </a:xfrm>
        </p:grpSpPr>
        <p:sp>
          <p:nvSpPr>
            <p:cNvPr id="160772" name="Oval 4"/>
            <p:cNvSpPr>
              <a:spLocks noChangeArrowheads="1"/>
            </p:cNvSpPr>
            <p:nvPr/>
          </p:nvSpPr>
          <p:spPr bwMode="auto">
            <a:xfrm rot="2040000">
              <a:off x="3997" y="2706"/>
              <a:ext cx="906" cy="424"/>
            </a:xfrm>
            <a:prstGeom prst="ellipse">
              <a:avLst/>
            </a:prstGeom>
            <a:gradFill rotWithShape="0">
              <a:gsLst>
                <a:gs pos="0">
                  <a:srgbClr val="E6E6E6"/>
                </a:gs>
                <a:gs pos="14999">
                  <a:srgbClr val="7D8496"/>
                </a:gs>
                <a:gs pos="53000">
                  <a:srgbClr val="E6E6E6"/>
                </a:gs>
                <a:gs pos="67999">
                  <a:srgbClr val="7D8496"/>
                </a:gs>
                <a:gs pos="92999">
                  <a:srgbClr val="E6E6E6"/>
                </a:gs>
                <a:gs pos="100000">
                  <a:srgbClr val="FFFFFF"/>
                </a:gs>
              </a:gsLst>
              <a:lin ang="189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73" name="Rectangle 5"/>
            <p:cNvSpPr>
              <a:spLocks noChangeArrowheads="1"/>
            </p:cNvSpPr>
            <p:nvPr/>
          </p:nvSpPr>
          <p:spPr bwMode="auto">
            <a:xfrm rot="2040000">
              <a:off x="4341" y="2962"/>
              <a:ext cx="1051" cy="476"/>
            </a:xfrm>
            <a:prstGeom prst="rect">
              <a:avLst/>
            </a:prstGeom>
            <a:gradFill rotWithShape="0">
              <a:gsLst>
                <a:gs pos="0">
                  <a:srgbClr val="FFA800"/>
                </a:gs>
                <a:gs pos="13000">
                  <a:srgbClr val="825600"/>
                </a:gs>
                <a:gs pos="28000">
                  <a:srgbClr val="FFA800"/>
                </a:gs>
                <a:gs pos="42000">
                  <a:srgbClr val="825600"/>
                </a:gs>
                <a:gs pos="57001">
                  <a:srgbClr val="FFA800"/>
                </a:gs>
                <a:gs pos="72000">
                  <a:srgbClr val="825600"/>
                </a:gs>
                <a:gs pos="87000">
                  <a:srgbClr val="FFA800"/>
                </a:gs>
                <a:gs pos="100000">
                  <a:srgbClr val="825600"/>
                </a:gs>
              </a:gsLst>
              <a:lin ang="189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74" name="Rectangle 6"/>
            <p:cNvSpPr>
              <a:spLocks noChangeArrowheads="1"/>
            </p:cNvSpPr>
            <p:nvPr/>
          </p:nvSpPr>
          <p:spPr bwMode="auto">
            <a:xfrm rot="2040000">
              <a:off x="5302" y="3246"/>
              <a:ext cx="43" cy="524"/>
            </a:xfrm>
            <a:prstGeom prst="rect">
              <a:avLst/>
            </a:prstGeom>
            <a:gradFill rotWithShape="0">
              <a:gsLst>
                <a:gs pos="0">
                  <a:srgbClr val="FFA800"/>
                </a:gs>
                <a:gs pos="13000">
                  <a:srgbClr val="825600"/>
                </a:gs>
                <a:gs pos="28000">
                  <a:srgbClr val="FFA800"/>
                </a:gs>
                <a:gs pos="42000">
                  <a:srgbClr val="825600"/>
                </a:gs>
                <a:gs pos="57001">
                  <a:srgbClr val="FFA800"/>
                </a:gs>
                <a:gs pos="72000">
                  <a:srgbClr val="825600"/>
                </a:gs>
                <a:gs pos="87000">
                  <a:srgbClr val="FFA800"/>
                </a:gs>
                <a:gs pos="100000">
                  <a:srgbClr val="825600"/>
                </a:gs>
              </a:gsLst>
              <a:lin ang="189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75" name="Rectangle 7"/>
            <p:cNvSpPr>
              <a:spLocks noChangeArrowheads="1"/>
            </p:cNvSpPr>
            <p:nvPr/>
          </p:nvSpPr>
          <p:spPr bwMode="auto">
            <a:xfrm rot="1980000">
              <a:off x="4275" y="2993"/>
              <a:ext cx="1203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 b="1">
                  <a:solidFill>
                    <a:srgbClr val="FFFFFF"/>
                  </a:solidFill>
                </a:rPr>
                <a:t>Determinism Theory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96900" y="4295775"/>
            <a:ext cx="2355850" cy="1689100"/>
            <a:chOff x="376" y="2706"/>
            <a:chExt cx="1484" cy="1064"/>
          </a:xfrm>
        </p:grpSpPr>
        <p:sp>
          <p:nvSpPr>
            <p:cNvPr id="160777" name="Oval 9"/>
            <p:cNvSpPr>
              <a:spLocks noChangeArrowheads="1"/>
            </p:cNvSpPr>
            <p:nvPr/>
          </p:nvSpPr>
          <p:spPr bwMode="auto">
            <a:xfrm rot="19560000">
              <a:off x="956" y="2706"/>
              <a:ext cx="904" cy="42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78" name="Rectangle 10"/>
            <p:cNvSpPr>
              <a:spLocks noChangeArrowheads="1"/>
            </p:cNvSpPr>
            <p:nvPr/>
          </p:nvSpPr>
          <p:spPr bwMode="auto">
            <a:xfrm rot="19560000">
              <a:off x="465" y="2964"/>
              <a:ext cx="1049" cy="472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79" name="Rectangle 11"/>
            <p:cNvSpPr>
              <a:spLocks noChangeArrowheads="1"/>
            </p:cNvSpPr>
            <p:nvPr/>
          </p:nvSpPr>
          <p:spPr bwMode="auto">
            <a:xfrm rot="19560000">
              <a:off x="513" y="3249"/>
              <a:ext cx="40" cy="521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80" name="Rectangle 12"/>
            <p:cNvSpPr>
              <a:spLocks noChangeArrowheads="1"/>
            </p:cNvSpPr>
            <p:nvPr/>
          </p:nvSpPr>
          <p:spPr bwMode="auto">
            <a:xfrm rot="19560000">
              <a:off x="376" y="2968"/>
              <a:ext cx="1201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 b="1">
                  <a:solidFill>
                    <a:srgbClr val="FFFFFF"/>
                  </a:solidFill>
                </a:rPr>
                <a:t>Negative World View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6321425" y="217488"/>
            <a:ext cx="2328863" cy="1712912"/>
            <a:chOff x="3982" y="137"/>
            <a:chExt cx="1467" cy="1079"/>
          </a:xfrm>
        </p:grpSpPr>
        <p:sp>
          <p:nvSpPr>
            <p:cNvPr id="160782" name="Oval 14"/>
            <p:cNvSpPr>
              <a:spLocks noChangeArrowheads="1"/>
            </p:cNvSpPr>
            <p:nvPr/>
          </p:nvSpPr>
          <p:spPr bwMode="auto">
            <a:xfrm rot="19500000">
              <a:off x="3982" y="792"/>
              <a:ext cx="905" cy="42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83" name="Rectangle 15"/>
            <p:cNvSpPr>
              <a:spLocks noChangeArrowheads="1"/>
            </p:cNvSpPr>
            <p:nvPr/>
          </p:nvSpPr>
          <p:spPr bwMode="auto">
            <a:xfrm rot="19500000">
              <a:off x="4323" y="477"/>
              <a:ext cx="1047" cy="472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84" name="Rectangle 16"/>
            <p:cNvSpPr>
              <a:spLocks noChangeArrowheads="1"/>
            </p:cNvSpPr>
            <p:nvPr/>
          </p:nvSpPr>
          <p:spPr bwMode="auto">
            <a:xfrm rot="19500000">
              <a:off x="5277" y="137"/>
              <a:ext cx="42" cy="520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85" name="Rectangle 17"/>
            <p:cNvSpPr>
              <a:spLocks noChangeArrowheads="1"/>
            </p:cNvSpPr>
            <p:nvPr/>
          </p:nvSpPr>
          <p:spPr bwMode="auto">
            <a:xfrm rot="19500000">
              <a:off x="4249" y="498"/>
              <a:ext cx="120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 b="1">
                  <a:solidFill>
                    <a:srgbClr val="FFFFFF"/>
                  </a:solidFill>
                </a:rPr>
                <a:t>Changing Environment</a:t>
              </a:r>
            </a:p>
          </p:txBody>
        </p:sp>
      </p:grpSp>
      <p:sp>
        <p:nvSpPr>
          <p:cNvPr id="1033" name="Oval 18"/>
          <p:cNvSpPr>
            <a:spLocks noChangeArrowheads="1"/>
          </p:cNvSpPr>
          <p:nvPr/>
        </p:nvSpPr>
        <p:spPr bwMode="auto">
          <a:xfrm>
            <a:off x="2749550" y="1073150"/>
            <a:ext cx="3721100" cy="43307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Oval 19"/>
          <p:cNvSpPr>
            <a:spLocks noChangeArrowheads="1"/>
          </p:cNvSpPr>
          <p:nvPr/>
        </p:nvSpPr>
        <p:spPr bwMode="auto">
          <a:xfrm>
            <a:off x="3467100" y="2095500"/>
            <a:ext cx="2286000" cy="2286000"/>
          </a:xfrm>
          <a:prstGeom prst="ellipse">
            <a:avLst/>
          </a:prstGeom>
          <a:gradFill rotWithShape="0">
            <a:gsLst>
              <a:gs pos="0">
                <a:srgbClr val="FFFF00"/>
              </a:gs>
              <a:gs pos="100000">
                <a:srgbClr val="989800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Oval 20"/>
          <p:cNvSpPr>
            <a:spLocks noChangeArrowheads="1"/>
          </p:cNvSpPr>
          <p:nvPr/>
        </p:nvSpPr>
        <p:spPr bwMode="auto">
          <a:xfrm>
            <a:off x="4060825" y="2689225"/>
            <a:ext cx="1096963" cy="1096963"/>
          </a:xfrm>
          <a:prstGeom prst="ellipse">
            <a:avLst/>
          </a:prstGeom>
          <a:solidFill>
            <a:srgbClr val="E7FF42"/>
          </a:solidFill>
          <a:ln w="9525">
            <a:noFill/>
            <a:round/>
            <a:headEnd/>
            <a:tailEnd/>
          </a:ln>
        </p:spPr>
        <p:txBody>
          <a:bodyPr wrap="none" lIns="92075" tIns="46038" rIns="92075" bIns="46038" anchor="ctr"/>
          <a:lstStyle/>
          <a:p>
            <a:pPr algn="ctr"/>
            <a:r>
              <a:rPr lang="en-US" sz="2200" b="1">
                <a:latin typeface="Jester" pitchFamily="2" charset="0"/>
              </a:rPr>
              <a:t>YOU</a:t>
            </a:r>
            <a:endParaRPr lang="en-US" sz="3200" b="1">
              <a:latin typeface="Jester" pitchFamily="2" charset="0"/>
            </a:endParaRPr>
          </a:p>
        </p:txBody>
      </p:sp>
      <p:sp>
        <p:nvSpPr>
          <p:cNvPr id="160789" name="Rectangle 21"/>
          <p:cNvSpPr>
            <a:spLocks noChangeArrowheads="1"/>
          </p:cNvSpPr>
          <p:nvPr/>
        </p:nvSpPr>
        <p:spPr bwMode="auto">
          <a:xfrm>
            <a:off x="2133600" y="5638800"/>
            <a:ext cx="5257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i="1" u="sng"/>
              <a:t>Beware the Bullets!</a:t>
            </a:r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138113" y="2825750"/>
            <a:ext cx="2446337" cy="825500"/>
            <a:chOff x="87" y="1780"/>
            <a:chExt cx="1541" cy="520"/>
          </a:xfrm>
        </p:grpSpPr>
        <p:sp>
          <p:nvSpPr>
            <p:cNvPr id="160791" name="Oval 23"/>
            <p:cNvSpPr>
              <a:spLocks noChangeArrowheads="1"/>
            </p:cNvSpPr>
            <p:nvPr/>
          </p:nvSpPr>
          <p:spPr bwMode="auto">
            <a:xfrm>
              <a:off x="724" y="1828"/>
              <a:ext cx="904" cy="42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92" name="Rectangle 24"/>
            <p:cNvSpPr>
              <a:spLocks noChangeArrowheads="1"/>
            </p:cNvSpPr>
            <p:nvPr/>
          </p:nvSpPr>
          <p:spPr bwMode="auto">
            <a:xfrm>
              <a:off x="148" y="1804"/>
              <a:ext cx="1048" cy="472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93" name="Rectangle 25"/>
            <p:cNvSpPr>
              <a:spLocks noChangeArrowheads="1"/>
            </p:cNvSpPr>
            <p:nvPr/>
          </p:nvSpPr>
          <p:spPr bwMode="auto">
            <a:xfrm>
              <a:off x="100" y="1780"/>
              <a:ext cx="40" cy="520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94" name="Rectangle 26"/>
            <p:cNvSpPr>
              <a:spLocks noChangeArrowheads="1"/>
            </p:cNvSpPr>
            <p:nvPr/>
          </p:nvSpPr>
          <p:spPr bwMode="auto">
            <a:xfrm>
              <a:off x="87" y="1832"/>
              <a:ext cx="1329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 b="1">
                  <a:solidFill>
                    <a:srgbClr val="FFFFFF"/>
                  </a:solidFill>
                </a:rPr>
                <a:t>Negative Work Environment</a:t>
              </a:r>
            </a:p>
          </p:txBody>
        </p: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6610350" y="2825750"/>
            <a:ext cx="2482850" cy="825500"/>
            <a:chOff x="4164" y="1780"/>
            <a:chExt cx="1564" cy="520"/>
          </a:xfrm>
        </p:grpSpPr>
        <p:sp>
          <p:nvSpPr>
            <p:cNvPr id="160796" name="Oval 28"/>
            <p:cNvSpPr>
              <a:spLocks noChangeArrowheads="1"/>
            </p:cNvSpPr>
            <p:nvPr/>
          </p:nvSpPr>
          <p:spPr bwMode="auto">
            <a:xfrm>
              <a:off x="4164" y="1828"/>
              <a:ext cx="904" cy="42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97" name="Rectangle 29"/>
            <p:cNvSpPr>
              <a:spLocks noChangeArrowheads="1"/>
            </p:cNvSpPr>
            <p:nvPr/>
          </p:nvSpPr>
          <p:spPr bwMode="auto">
            <a:xfrm>
              <a:off x="4596" y="1804"/>
              <a:ext cx="1048" cy="472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98" name="Rectangle 30"/>
            <p:cNvSpPr>
              <a:spLocks noChangeArrowheads="1"/>
            </p:cNvSpPr>
            <p:nvPr/>
          </p:nvSpPr>
          <p:spPr bwMode="auto">
            <a:xfrm>
              <a:off x="5652" y="1780"/>
              <a:ext cx="40" cy="520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799" name="Rectangle 31"/>
            <p:cNvSpPr>
              <a:spLocks noChangeArrowheads="1"/>
            </p:cNvSpPr>
            <p:nvPr/>
          </p:nvSpPr>
          <p:spPr bwMode="auto">
            <a:xfrm>
              <a:off x="4527" y="1824"/>
              <a:ext cx="1201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000" b="1">
                  <a:solidFill>
                    <a:srgbClr val="FFFFFF"/>
                  </a:solidFill>
                </a:rPr>
                <a:t>Past Experiences</a:t>
              </a:r>
            </a:p>
          </p:txBody>
        </p:sp>
      </p:grp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501650" y="234950"/>
            <a:ext cx="2470150" cy="1685925"/>
            <a:chOff x="316" y="148"/>
            <a:chExt cx="1556" cy="1062"/>
          </a:xfrm>
        </p:grpSpPr>
        <p:sp>
          <p:nvSpPr>
            <p:cNvPr id="160801" name="Oval 33"/>
            <p:cNvSpPr>
              <a:spLocks noChangeArrowheads="1"/>
            </p:cNvSpPr>
            <p:nvPr/>
          </p:nvSpPr>
          <p:spPr bwMode="auto">
            <a:xfrm rot="2040000">
              <a:off x="959" y="787"/>
              <a:ext cx="913" cy="423"/>
            </a:xfrm>
            <a:prstGeom prst="ellipse">
              <a:avLst/>
            </a:prstGeom>
            <a:gradFill rotWithShape="0">
              <a:gsLst>
                <a:gs pos="0">
                  <a:srgbClr val="E6E6E6"/>
                </a:gs>
                <a:gs pos="14999">
                  <a:srgbClr val="7D8496"/>
                </a:gs>
                <a:gs pos="53000">
                  <a:srgbClr val="E6E6E6"/>
                </a:gs>
                <a:gs pos="67999">
                  <a:srgbClr val="7D8496"/>
                </a:gs>
                <a:gs pos="92999">
                  <a:srgbClr val="E6E6E6"/>
                </a:gs>
                <a:gs pos="100000">
                  <a:srgbClr val="FFFFFF"/>
                </a:gs>
              </a:gsLst>
              <a:lin ang="189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802" name="Rectangle 34"/>
            <p:cNvSpPr>
              <a:spLocks noChangeArrowheads="1"/>
            </p:cNvSpPr>
            <p:nvPr/>
          </p:nvSpPr>
          <p:spPr bwMode="auto">
            <a:xfrm rot="2040000">
              <a:off x="466" y="480"/>
              <a:ext cx="1057" cy="474"/>
            </a:xfrm>
            <a:prstGeom prst="rect">
              <a:avLst/>
            </a:prstGeom>
            <a:gradFill rotWithShape="0">
              <a:gsLst>
                <a:gs pos="0">
                  <a:srgbClr val="FFA800"/>
                </a:gs>
                <a:gs pos="13000">
                  <a:srgbClr val="825600"/>
                </a:gs>
                <a:gs pos="28000">
                  <a:srgbClr val="FFA800"/>
                </a:gs>
                <a:gs pos="42000">
                  <a:srgbClr val="825600"/>
                </a:gs>
                <a:gs pos="57001">
                  <a:srgbClr val="FFA800"/>
                </a:gs>
                <a:gs pos="72000">
                  <a:srgbClr val="825600"/>
                </a:gs>
                <a:gs pos="87000">
                  <a:srgbClr val="FFA800"/>
                </a:gs>
                <a:gs pos="100000">
                  <a:srgbClr val="825600"/>
                </a:gs>
              </a:gsLst>
              <a:lin ang="189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803" name="Rectangle 35"/>
            <p:cNvSpPr>
              <a:spLocks noChangeArrowheads="1"/>
            </p:cNvSpPr>
            <p:nvPr/>
          </p:nvSpPr>
          <p:spPr bwMode="auto">
            <a:xfrm rot="2040000">
              <a:off x="513" y="148"/>
              <a:ext cx="41" cy="520"/>
            </a:xfrm>
            <a:prstGeom prst="rect">
              <a:avLst/>
            </a:prstGeom>
            <a:gradFill rotWithShape="0">
              <a:gsLst>
                <a:gs pos="0">
                  <a:srgbClr val="FFA800"/>
                </a:gs>
                <a:gs pos="13000">
                  <a:srgbClr val="825600"/>
                </a:gs>
                <a:gs pos="28000">
                  <a:srgbClr val="FFA800"/>
                </a:gs>
                <a:gs pos="42000">
                  <a:srgbClr val="825600"/>
                </a:gs>
                <a:gs pos="57001">
                  <a:srgbClr val="FFA800"/>
                </a:gs>
                <a:gs pos="72000">
                  <a:srgbClr val="825600"/>
                </a:gs>
                <a:gs pos="87000">
                  <a:srgbClr val="FFA800"/>
                </a:gs>
                <a:gs pos="100000">
                  <a:srgbClr val="825600"/>
                </a:gs>
              </a:gsLst>
              <a:lin ang="189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804" name="Rectangle 36"/>
            <p:cNvSpPr>
              <a:spLocks noChangeArrowheads="1"/>
            </p:cNvSpPr>
            <p:nvPr/>
          </p:nvSpPr>
          <p:spPr bwMode="auto">
            <a:xfrm rot="2040000">
              <a:off x="316" y="528"/>
              <a:ext cx="14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en-US" sz="2000" b="1">
                  <a:solidFill>
                    <a:srgbClr val="FFFFFF"/>
                  </a:solidFill>
                </a:rPr>
                <a:t>Other People’s</a:t>
              </a:r>
            </a:p>
            <a:p>
              <a:pPr algn="ctr">
                <a:defRPr/>
              </a:pPr>
              <a:r>
                <a:rPr lang="en-US" sz="2000" b="1">
                  <a:solidFill>
                    <a:srgbClr val="FFFFFF"/>
                  </a:solidFill>
                </a:rPr>
                <a:t>Behavior</a:t>
              </a:r>
              <a:endParaRPr lang="en-US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8" name="Group 37"/>
          <p:cNvGrpSpPr>
            <a:grpSpLocks/>
          </p:cNvGrpSpPr>
          <p:nvPr/>
        </p:nvGrpSpPr>
        <p:grpSpPr bwMode="auto">
          <a:xfrm>
            <a:off x="3470275" y="2427288"/>
            <a:ext cx="2320925" cy="1611312"/>
            <a:chOff x="457" y="1409"/>
            <a:chExt cx="1462" cy="1015"/>
          </a:xfrm>
        </p:grpSpPr>
        <p:graphicFrame>
          <p:nvGraphicFramePr>
            <p:cNvPr id="1026" name="Object 38"/>
            <p:cNvGraphicFramePr>
              <a:graphicFrameLocks/>
            </p:cNvGraphicFramePr>
            <p:nvPr/>
          </p:nvGraphicFramePr>
          <p:xfrm>
            <a:off x="457" y="1409"/>
            <a:ext cx="1462" cy="1015"/>
          </p:xfrm>
          <a:graphic>
            <a:graphicData uri="http://schemas.openxmlformats.org/presentationml/2006/ole">
              <p:oleObj spid="_x0000_s2050" name="Clip" r:id="rId4" imgW="2320920" imgH="1611000" progId="">
                <p:embed/>
              </p:oleObj>
            </a:graphicData>
          </a:graphic>
        </p:graphicFrame>
        <p:sp>
          <p:nvSpPr>
            <p:cNvPr id="1041" name="Rectangle 39"/>
            <p:cNvSpPr>
              <a:spLocks noChangeArrowheads="1"/>
            </p:cNvSpPr>
            <p:nvPr/>
          </p:nvSpPr>
          <p:spPr bwMode="auto">
            <a:xfrm>
              <a:off x="863" y="1680"/>
              <a:ext cx="6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Times New Roman" pitchFamily="18" charset="0"/>
                </a:rPr>
                <a:t>Ouch!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8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84995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00200" y="533400"/>
            <a:ext cx="6477000" cy="7007225"/>
          </a:xfrm>
          <a:solidFill>
            <a:srgbClr val="DDDDDD"/>
          </a:solidFill>
          <a:ln w="25400" cap="flat">
            <a:solidFill>
              <a:schemeClr val="tx1"/>
            </a:solidFill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1000" b="1" smtClean="0"/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1800" b="1" smtClean="0"/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  <a:defRPr/>
            </a:pPr>
            <a:endParaRPr lang="en-US" sz="1000" b="1" smtClean="0"/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b="1" smtClean="0"/>
              <a:t>     </a:t>
            </a:r>
            <a:r>
              <a:rPr lang="en-US" sz="3600" i="1" smtClean="0">
                <a:latin typeface="Comic Sans MS" pitchFamily="66" charset="0"/>
              </a:rPr>
              <a:t>Watch your definitions - </a:t>
            </a:r>
          </a:p>
          <a:p>
            <a:pPr marL="0" indent="0" eaLnBrk="1" hangingPunct="1">
              <a:spcBef>
                <a:spcPct val="0"/>
              </a:spcBef>
              <a:spcAft>
                <a:spcPct val="30000"/>
              </a:spcAft>
              <a:buFont typeface="Wingdings" pitchFamily="2" charset="2"/>
              <a:buNone/>
              <a:defRPr/>
            </a:pPr>
            <a:r>
              <a:rPr lang="en-US" sz="3600" i="1" smtClean="0">
                <a:latin typeface="Comic Sans MS" pitchFamily="66" charset="0"/>
              </a:rPr>
              <a:t>      </a:t>
            </a:r>
            <a:r>
              <a:rPr lang="en-US" sz="36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they become thoughts</a:t>
            </a:r>
            <a:endParaRPr lang="en-US" sz="3600" i="1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3600" i="1" smtClean="0">
                <a:latin typeface="Comic Sans MS" pitchFamily="66" charset="0"/>
              </a:rPr>
              <a:t>     Watch your thoughts - </a:t>
            </a:r>
          </a:p>
          <a:p>
            <a:pPr marL="0" indent="0" eaLnBrk="1" hangingPunct="1">
              <a:spcBef>
                <a:spcPct val="0"/>
              </a:spcBef>
              <a:spcAft>
                <a:spcPct val="40000"/>
              </a:spcAft>
              <a:buFont typeface="Wingdings" pitchFamily="2" charset="2"/>
              <a:buNone/>
              <a:defRPr/>
            </a:pPr>
            <a:r>
              <a:rPr lang="en-US" sz="3600" i="1" smtClean="0">
                <a:latin typeface="Comic Sans MS" pitchFamily="66" charset="0"/>
              </a:rPr>
              <a:t>      </a:t>
            </a:r>
            <a:r>
              <a:rPr lang="en-US" sz="36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they become words</a:t>
            </a:r>
            <a:endParaRPr lang="en-US" sz="3600" i="1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3600" i="1" smtClean="0">
                <a:latin typeface="Comic Sans MS" pitchFamily="66" charset="0"/>
              </a:rPr>
              <a:t>     Watch your words - </a:t>
            </a:r>
          </a:p>
          <a:p>
            <a:pPr marL="0" indent="0" eaLnBrk="1" hangingPunct="1">
              <a:spcBef>
                <a:spcPct val="0"/>
              </a:spcBef>
              <a:spcAft>
                <a:spcPct val="40000"/>
              </a:spcAft>
              <a:buFont typeface="Wingdings" pitchFamily="2" charset="2"/>
              <a:buNone/>
              <a:defRPr/>
            </a:pPr>
            <a:r>
              <a:rPr lang="en-US" sz="3600" i="1" smtClean="0">
                <a:latin typeface="Comic Sans MS" pitchFamily="66" charset="0"/>
              </a:rPr>
              <a:t>      </a:t>
            </a:r>
            <a:r>
              <a:rPr lang="en-US" sz="36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they become actions</a:t>
            </a:r>
            <a:endParaRPr lang="en-US" sz="3600" i="1" smtClean="0">
              <a:latin typeface="Comic Sans MS" pitchFamily="66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3600" i="1" smtClean="0">
                <a:latin typeface="Comic Sans MS" pitchFamily="66" charset="0"/>
              </a:rPr>
              <a:t>     Watch your actions - 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3600" i="1" smtClean="0">
                <a:latin typeface="Comic Sans MS" pitchFamily="66" charset="0"/>
              </a:rPr>
              <a:t>      </a:t>
            </a:r>
            <a:r>
              <a:rPr lang="en-US" sz="36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they become your destiny</a:t>
            </a:r>
            <a:endParaRPr lang="en-US" sz="3600" i="1" smtClean="0">
              <a:latin typeface="Comic Sans MS" pitchFamily="66" charset="0"/>
            </a:endParaRP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endParaRPr lang="en-US" sz="3600" i="1" smtClean="0">
              <a:latin typeface="Comic Sans MS" pitchFamily="66" charset="0"/>
            </a:endParaRPr>
          </a:p>
        </p:txBody>
      </p:sp>
      <p:sp>
        <p:nvSpPr>
          <p:cNvPr id="84997" name="Text Box 3"/>
          <p:cNvSpPr txBox="1">
            <a:spLocks noChangeArrowheads="1"/>
          </p:cNvSpPr>
          <p:nvPr/>
        </p:nvSpPr>
        <p:spPr bwMode="auto">
          <a:xfrm>
            <a:off x="1752600" y="490538"/>
            <a:ext cx="4267200" cy="57943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/>
              <a:t>Remember to . . 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Footer Placeholder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86019" name="Date Placeholder 4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7620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lIns="92075" tIns="46038" rIns="92075" bIns="46038" anchor="ctr"/>
          <a:lstStyle/>
          <a:p>
            <a:pPr eaLnBrk="1" hangingPunct="1">
              <a:defRPr/>
            </a:pPr>
            <a:r>
              <a:rPr lang="en-US" sz="4400" b="1"/>
              <a:t>The Choice is YOURS</a:t>
            </a:r>
          </a:p>
        </p:txBody>
      </p:sp>
      <p:sp>
        <p:nvSpPr>
          <p:cNvPr id="86021" name="Rectangle 3"/>
          <p:cNvSpPr>
            <a:spLocks noChangeArrowheads="1"/>
          </p:cNvSpPr>
          <p:nvPr/>
        </p:nvSpPr>
        <p:spPr bwMode="auto">
          <a:xfrm>
            <a:off x="762000" y="2133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1" hangingPunct="1"/>
            <a:r>
              <a:rPr lang="en-US" sz="4000" b="1"/>
              <a:t>With a Bad attitude                     </a:t>
            </a:r>
            <a:br>
              <a:rPr lang="en-US" sz="4000" b="1"/>
            </a:br>
            <a:r>
              <a:rPr lang="en-US" sz="4000" b="1"/>
              <a:t>you can never have a positive day</a:t>
            </a:r>
          </a:p>
        </p:txBody>
      </p:sp>
      <p:sp>
        <p:nvSpPr>
          <p:cNvPr id="86022" name="Rectangle 4"/>
          <p:cNvSpPr>
            <a:spLocks noChangeArrowheads="1"/>
          </p:cNvSpPr>
          <p:nvPr/>
        </p:nvSpPr>
        <p:spPr bwMode="auto">
          <a:xfrm>
            <a:off x="762000" y="3733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1" hangingPunct="1"/>
            <a:r>
              <a:rPr lang="en-US" sz="4000" b="1">
                <a:solidFill>
                  <a:srgbClr val="0D1EFD"/>
                </a:solidFill>
              </a:rPr>
              <a:t>With a Positive attitude                     you can never have a bad day</a:t>
            </a:r>
            <a:endParaRPr lang="en-US" sz="4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Footer Placeholder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87043" name="Date Placeholder 4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387600" y="1143000"/>
            <a:ext cx="4699000" cy="4883150"/>
            <a:chOff x="2592" y="864"/>
            <a:chExt cx="2960" cy="3076"/>
          </a:xfrm>
        </p:grpSpPr>
        <p:sp>
          <p:nvSpPr>
            <p:cNvPr id="201731" name="Freeform 3"/>
            <p:cNvSpPr>
              <a:spLocks/>
            </p:cNvSpPr>
            <p:nvPr/>
          </p:nvSpPr>
          <p:spPr bwMode="auto">
            <a:xfrm>
              <a:off x="3050" y="2623"/>
              <a:ext cx="2502" cy="1317"/>
            </a:xfrm>
            <a:custGeom>
              <a:avLst/>
              <a:gdLst/>
              <a:ahLst/>
              <a:cxnLst>
                <a:cxn ang="0">
                  <a:pos x="1283" y="1296"/>
                </a:cxn>
                <a:cxn ang="0">
                  <a:pos x="1352" y="1283"/>
                </a:cxn>
                <a:cxn ang="0">
                  <a:pos x="1405" y="1270"/>
                </a:cxn>
                <a:cxn ang="0">
                  <a:pos x="1462" y="1255"/>
                </a:cxn>
                <a:cxn ang="0">
                  <a:pos x="1517" y="1235"/>
                </a:cxn>
                <a:cxn ang="0">
                  <a:pos x="1583" y="1209"/>
                </a:cxn>
                <a:cxn ang="0">
                  <a:pos x="1644" y="1182"/>
                </a:cxn>
                <a:cxn ang="0">
                  <a:pos x="1704" y="1151"/>
                </a:cxn>
                <a:cxn ang="0">
                  <a:pos x="1755" y="1120"/>
                </a:cxn>
                <a:cxn ang="0">
                  <a:pos x="1806" y="1087"/>
                </a:cxn>
                <a:cxn ang="0">
                  <a:pos x="1864" y="1047"/>
                </a:cxn>
                <a:cxn ang="0">
                  <a:pos x="1912" y="1009"/>
                </a:cxn>
                <a:cxn ang="0">
                  <a:pos x="1988" y="946"/>
                </a:cxn>
                <a:cxn ang="0">
                  <a:pos x="2061" y="869"/>
                </a:cxn>
                <a:cxn ang="0">
                  <a:pos x="2116" y="804"/>
                </a:cxn>
                <a:cxn ang="0">
                  <a:pos x="2175" y="730"/>
                </a:cxn>
                <a:cxn ang="0">
                  <a:pos x="2232" y="644"/>
                </a:cxn>
                <a:cxn ang="0">
                  <a:pos x="2238" y="0"/>
                </a:cxn>
                <a:cxn ang="0">
                  <a:pos x="1670" y="316"/>
                </a:cxn>
                <a:cxn ang="0">
                  <a:pos x="1620" y="380"/>
                </a:cxn>
                <a:cxn ang="0">
                  <a:pos x="1568" y="439"/>
                </a:cxn>
                <a:cxn ang="0">
                  <a:pos x="1524" y="485"/>
                </a:cxn>
                <a:cxn ang="0">
                  <a:pos x="1469" y="526"/>
                </a:cxn>
                <a:cxn ang="0">
                  <a:pos x="1406" y="568"/>
                </a:cxn>
                <a:cxn ang="0">
                  <a:pos x="1346" y="602"/>
                </a:cxn>
                <a:cxn ang="0">
                  <a:pos x="1287" y="624"/>
                </a:cxn>
                <a:cxn ang="0">
                  <a:pos x="1217" y="645"/>
                </a:cxn>
                <a:cxn ang="0">
                  <a:pos x="1134" y="655"/>
                </a:cxn>
                <a:cxn ang="0">
                  <a:pos x="992" y="660"/>
                </a:cxn>
                <a:cxn ang="0">
                  <a:pos x="874" y="638"/>
                </a:cxn>
                <a:cxn ang="0">
                  <a:pos x="753" y="595"/>
                </a:cxn>
                <a:cxn ang="0">
                  <a:pos x="644" y="534"/>
                </a:cxn>
                <a:cxn ang="0">
                  <a:pos x="0" y="832"/>
                </a:cxn>
                <a:cxn ang="0">
                  <a:pos x="59" y="893"/>
                </a:cxn>
                <a:cxn ang="0">
                  <a:pos x="116" y="949"/>
                </a:cxn>
                <a:cxn ang="0">
                  <a:pos x="179" y="1005"/>
                </a:cxn>
                <a:cxn ang="0">
                  <a:pos x="242" y="1052"/>
                </a:cxn>
                <a:cxn ang="0">
                  <a:pos x="313" y="1100"/>
                </a:cxn>
                <a:cxn ang="0">
                  <a:pos x="381" y="1141"/>
                </a:cxn>
                <a:cxn ang="0">
                  <a:pos x="446" y="1176"/>
                </a:cxn>
                <a:cxn ang="0">
                  <a:pos x="529" y="1213"/>
                </a:cxn>
                <a:cxn ang="0">
                  <a:pos x="609" y="1243"/>
                </a:cxn>
                <a:cxn ang="0">
                  <a:pos x="681" y="1268"/>
                </a:cxn>
                <a:cxn ang="0">
                  <a:pos x="755" y="1286"/>
                </a:cxn>
                <a:cxn ang="0">
                  <a:pos x="841" y="1302"/>
                </a:cxn>
                <a:cxn ang="0">
                  <a:pos x="932" y="1312"/>
                </a:cxn>
                <a:cxn ang="0">
                  <a:pos x="1013" y="1316"/>
                </a:cxn>
                <a:cxn ang="0">
                  <a:pos x="1098" y="1315"/>
                </a:cxn>
                <a:cxn ang="0">
                  <a:pos x="1183" y="1311"/>
                </a:cxn>
                <a:cxn ang="0">
                  <a:pos x="1257" y="1300"/>
                </a:cxn>
              </a:cxnLst>
              <a:rect l="0" t="0" r="r" b="b"/>
              <a:pathLst>
                <a:path w="2502" h="1317">
                  <a:moveTo>
                    <a:pt x="1257" y="1300"/>
                  </a:moveTo>
                  <a:lnTo>
                    <a:pt x="1283" y="1296"/>
                  </a:lnTo>
                  <a:lnTo>
                    <a:pt x="1317" y="1290"/>
                  </a:lnTo>
                  <a:lnTo>
                    <a:pt x="1352" y="1283"/>
                  </a:lnTo>
                  <a:lnTo>
                    <a:pt x="1376" y="1278"/>
                  </a:lnTo>
                  <a:lnTo>
                    <a:pt x="1405" y="1270"/>
                  </a:lnTo>
                  <a:lnTo>
                    <a:pt x="1434" y="1262"/>
                  </a:lnTo>
                  <a:lnTo>
                    <a:pt x="1462" y="1255"/>
                  </a:lnTo>
                  <a:lnTo>
                    <a:pt x="1488" y="1246"/>
                  </a:lnTo>
                  <a:lnTo>
                    <a:pt x="1517" y="1235"/>
                  </a:lnTo>
                  <a:lnTo>
                    <a:pt x="1552" y="1222"/>
                  </a:lnTo>
                  <a:lnTo>
                    <a:pt x="1583" y="1209"/>
                  </a:lnTo>
                  <a:lnTo>
                    <a:pt x="1611" y="1196"/>
                  </a:lnTo>
                  <a:lnTo>
                    <a:pt x="1644" y="1182"/>
                  </a:lnTo>
                  <a:lnTo>
                    <a:pt x="1676" y="1166"/>
                  </a:lnTo>
                  <a:lnTo>
                    <a:pt x="1704" y="1151"/>
                  </a:lnTo>
                  <a:lnTo>
                    <a:pt x="1730" y="1134"/>
                  </a:lnTo>
                  <a:lnTo>
                    <a:pt x="1755" y="1120"/>
                  </a:lnTo>
                  <a:lnTo>
                    <a:pt x="1779" y="1103"/>
                  </a:lnTo>
                  <a:lnTo>
                    <a:pt x="1806" y="1087"/>
                  </a:lnTo>
                  <a:lnTo>
                    <a:pt x="1836" y="1067"/>
                  </a:lnTo>
                  <a:lnTo>
                    <a:pt x="1864" y="1047"/>
                  </a:lnTo>
                  <a:lnTo>
                    <a:pt x="1889" y="1027"/>
                  </a:lnTo>
                  <a:lnTo>
                    <a:pt x="1912" y="1009"/>
                  </a:lnTo>
                  <a:lnTo>
                    <a:pt x="1952" y="978"/>
                  </a:lnTo>
                  <a:lnTo>
                    <a:pt x="1988" y="946"/>
                  </a:lnTo>
                  <a:lnTo>
                    <a:pt x="2024" y="911"/>
                  </a:lnTo>
                  <a:lnTo>
                    <a:pt x="2061" y="869"/>
                  </a:lnTo>
                  <a:lnTo>
                    <a:pt x="2087" y="839"/>
                  </a:lnTo>
                  <a:lnTo>
                    <a:pt x="2116" y="804"/>
                  </a:lnTo>
                  <a:lnTo>
                    <a:pt x="2147" y="767"/>
                  </a:lnTo>
                  <a:lnTo>
                    <a:pt x="2175" y="730"/>
                  </a:lnTo>
                  <a:lnTo>
                    <a:pt x="2200" y="690"/>
                  </a:lnTo>
                  <a:lnTo>
                    <a:pt x="2232" y="644"/>
                  </a:lnTo>
                  <a:lnTo>
                    <a:pt x="2501" y="802"/>
                  </a:lnTo>
                  <a:lnTo>
                    <a:pt x="2238" y="0"/>
                  </a:lnTo>
                  <a:lnTo>
                    <a:pt x="1382" y="152"/>
                  </a:lnTo>
                  <a:lnTo>
                    <a:pt x="1670" y="316"/>
                  </a:lnTo>
                  <a:lnTo>
                    <a:pt x="1646" y="350"/>
                  </a:lnTo>
                  <a:lnTo>
                    <a:pt x="1620" y="380"/>
                  </a:lnTo>
                  <a:lnTo>
                    <a:pt x="1594" y="410"/>
                  </a:lnTo>
                  <a:lnTo>
                    <a:pt x="1568" y="439"/>
                  </a:lnTo>
                  <a:lnTo>
                    <a:pt x="1547" y="460"/>
                  </a:lnTo>
                  <a:lnTo>
                    <a:pt x="1524" y="485"/>
                  </a:lnTo>
                  <a:lnTo>
                    <a:pt x="1498" y="505"/>
                  </a:lnTo>
                  <a:lnTo>
                    <a:pt x="1469" y="526"/>
                  </a:lnTo>
                  <a:lnTo>
                    <a:pt x="1435" y="549"/>
                  </a:lnTo>
                  <a:lnTo>
                    <a:pt x="1406" y="568"/>
                  </a:lnTo>
                  <a:lnTo>
                    <a:pt x="1382" y="582"/>
                  </a:lnTo>
                  <a:lnTo>
                    <a:pt x="1346" y="602"/>
                  </a:lnTo>
                  <a:lnTo>
                    <a:pt x="1315" y="615"/>
                  </a:lnTo>
                  <a:lnTo>
                    <a:pt x="1287" y="624"/>
                  </a:lnTo>
                  <a:lnTo>
                    <a:pt x="1259" y="634"/>
                  </a:lnTo>
                  <a:lnTo>
                    <a:pt x="1217" y="645"/>
                  </a:lnTo>
                  <a:lnTo>
                    <a:pt x="1175" y="651"/>
                  </a:lnTo>
                  <a:lnTo>
                    <a:pt x="1134" y="655"/>
                  </a:lnTo>
                  <a:lnTo>
                    <a:pt x="1072" y="658"/>
                  </a:lnTo>
                  <a:lnTo>
                    <a:pt x="992" y="660"/>
                  </a:lnTo>
                  <a:lnTo>
                    <a:pt x="930" y="651"/>
                  </a:lnTo>
                  <a:lnTo>
                    <a:pt x="874" y="638"/>
                  </a:lnTo>
                  <a:lnTo>
                    <a:pt x="810" y="620"/>
                  </a:lnTo>
                  <a:lnTo>
                    <a:pt x="753" y="595"/>
                  </a:lnTo>
                  <a:lnTo>
                    <a:pt x="695" y="567"/>
                  </a:lnTo>
                  <a:lnTo>
                    <a:pt x="644" y="534"/>
                  </a:lnTo>
                  <a:lnTo>
                    <a:pt x="593" y="489"/>
                  </a:lnTo>
                  <a:lnTo>
                    <a:pt x="0" y="832"/>
                  </a:lnTo>
                  <a:lnTo>
                    <a:pt x="24" y="860"/>
                  </a:lnTo>
                  <a:lnTo>
                    <a:pt x="59" y="893"/>
                  </a:lnTo>
                  <a:lnTo>
                    <a:pt x="87" y="922"/>
                  </a:lnTo>
                  <a:lnTo>
                    <a:pt x="116" y="949"/>
                  </a:lnTo>
                  <a:lnTo>
                    <a:pt x="145" y="977"/>
                  </a:lnTo>
                  <a:lnTo>
                    <a:pt x="179" y="1005"/>
                  </a:lnTo>
                  <a:lnTo>
                    <a:pt x="211" y="1030"/>
                  </a:lnTo>
                  <a:lnTo>
                    <a:pt x="242" y="1052"/>
                  </a:lnTo>
                  <a:lnTo>
                    <a:pt x="278" y="1075"/>
                  </a:lnTo>
                  <a:lnTo>
                    <a:pt x="313" y="1100"/>
                  </a:lnTo>
                  <a:lnTo>
                    <a:pt x="348" y="1123"/>
                  </a:lnTo>
                  <a:lnTo>
                    <a:pt x="381" y="1141"/>
                  </a:lnTo>
                  <a:lnTo>
                    <a:pt x="414" y="1160"/>
                  </a:lnTo>
                  <a:lnTo>
                    <a:pt x="446" y="1176"/>
                  </a:lnTo>
                  <a:lnTo>
                    <a:pt x="489" y="1196"/>
                  </a:lnTo>
                  <a:lnTo>
                    <a:pt x="529" y="1213"/>
                  </a:lnTo>
                  <a:lnTo>
                    <a:pt x="575" y="1230"/>
                  </a:lnTo>
                  <a:lnTo>
                    <a:pt x="609" y="1243"/>
                  </a:lnTo>
                  <a:lnTo>
                    <a:pt x="642" y="1256"/>
                  </a:lnTo>
                  <a:lnTo>
                    <a:pt x="681" y="1268"/>
                  </a:lnTo>
                  <a:lnTo>
                    <a:pt x="718" y="1278"/>
                  </a:lnTo>
                  <a:lnTo>
                    <a:pt x="755" y="1286"/>
                  </a:lnTo>
                  <a:lnTo>
                    <a:pt x="798" y="1295"/>
                  </a:lnTo>
                  <a:lnTo>
                    <a:pt x="841" y="1302"/>
                  </a:lnTo>
                  <a:lnTo>
                    <a:pt x="886" y="1308"/>
                  </a:lnTo>
                  <a:lnTo>
                    <a:pt x="932" y="1312"/>
                  </a:lnTo>
                  <a:lnTo>
                    <a:pt x="966" y="1313"/>
                  </a:lnTo>
                  <a:lnTo>
                    <a:pt x="1013" y="1316"/>
                  </a:lnTo>
                  <a:lnTo>
                    <a:pt x="1061" y="1316"/>
                  </a:lnTo>
                  <a:lnTo>
                    <a:pt x="1098" y="1315"/>
                  </a:lnTo>
                  <a:lnTo>
                    <a:pt x="1138" y="1313"/>
                  </a:lnTo>
                  <a:lnTo>
                    <a:pt x="1183" y="1311"/>
                  </a:lnTo>
                  <a:lnTo>
                    <a:pt x="1223" y="1305"/>
                  </a:lnTo>
                  <a:lnTo>
                    <a:pt x="1257" y="1300"/>
                  </a:lnTo>
                </a:path>
              </a:pathLst>
            </a:custGeom>
            <a:solidFill>
              <a:srgbClr val="00CCFF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1732" name="Freeform 4"/>
            <p:cNvSpPr>
              <a:spLocks/>
            </p:cNvSpPr>
            <p:nvPr/>
          </p:nvSpPr>
          <p:spPr bwMode="auto">
            <a:xfrm>
              <a:off x="2592" y="1203"/>
              <a:ext cx="1269" cy="2348"/>
            </a:xfrm>
            <a:custGeom>
              <a:avLst/>
              <a:gdLst/>
              <a:ahLst/>
              <a:cxnLst>
                <a:cxn ang="0">
                  <a:pos x="1241" y="5"/>
                </a:cxn>
                <a:cxn ang="0">
                  <a:pos x="1176" y="18"/>
                </a:cxn>
                <a:cxn ang="0">
                  <a:pos x="1121" y="32"/>
                </a:cxn>
                <a:cxn ang="0">
                  <a:pos x="1065" y="48"/>
                </a:cxn>
                <a:cxn ang="0">
                  <a:pos x="1009" y="68"/>
                </a:cxn>
                <a:cxn ang="0">
                  <a:pos x="946" y="94"/>
                </a:cxn>
                <a:cxn ang="0">
                  <a:pos x="884" y="121"/>
                </a:cxn>
                <a:cxn ang="0">
                  <a:pos x="824" y="151"/>
                </a:cxn>
                <a:cxn ang="0">
                  <a:pos x="772" y="182"/>
                </a:cxn>
                <a:cxn ang="0">
                  <a:pos x="721" y="215"/>
                </a:cxn>
                <a:cxn ang="0">
                  <a:pos x="663" y="257"/>
                </a:cxn>
                <a:cxn ang="0">
                  <a:pos x="613" y="294"/>
                </a:cxn>
                <a:cxn ang="0">
                  <a:pos x="533" y="366"/>
                </a:cxn>
                <a:cxn ang="0">
                  <a:pos x="464" y="436"/>
                </a:cxn>
                <a:cxn ang="0">
                  <a:pos x="410" y="501"/>
                </a:cxn>
                <a:cxn ang="0">
                  <a:pos x="352" y="575"/>
                </a:cxn>
                <a:cxn ang="0">
                  <a:pos x="301" y="657"/>
                </a:cxn>
                <a:cxn ang="0">
                  <a:pos x="253" y="737"/>
                </a:cxn>
                <a:cxn ang="0">
                  <a:pos x="213" y="828"/>
                </a:cxn>
                <a:cxn ang="0">
                  <a:pos x="179" y="924"/>
                </a:cxn>
                <a:cxn ang="0">
                  <a:pos x="143" y="1043"/>
                </a:cxn>
                <a:cxn ang="0">
                  <a:pos x="121" y="1159"/>
                </a:cxn>
                <a:cxn ang="0">
                  <a:pos x="104" y="1309"/>
                </a:cxn>
                <a:cxn ang="0">
                  <a:pos x="104" y="1440"/>
                </a:cxn>
                <a:cxn ang="0">
                  <a:pos x="117" y="1559"/>
                </a:cxn>
                <a:cxn ang="0">
                  <a:pos x="137" y="1680"/>
                </a:cxn>
                <a:cxn ang="0">
                  <a:pos x="176" y="1814"/>
                </a:cxn>
                <a:cxn ang="0">
                  <a:pos x="222" y="1938"/>
                </a:cxn>
                <a:cxn ang="0">
                  <a:pos x="285" y="2056"/>
                </a:cxn>
                <a:cxn ang="0">
                  <a:pos x="870" y="2347"/>
                </a:cxn>
                <a:cxn ang="0">
                  <a:pos x="855" y="1726"/>
                </a:cxn>
                <a:cxn ang="0">
                  <a:pos x="802" y="1629"/>
                </a:cxn>
                <a:cxn ang="0">
                  <a:pos x="771" y="1534"/>
                </a:cxn>
                <a:cxn ang="0">
                  <a:pos x="759" y="1444"/>
                </a:cxn>
                <a:cxn ang="0">
                  <a:pos x="755" y="1355"/>
                </a:cxn>
                <a:cxn ang="0">
                  <a:pos x="764" y="1250"/>
                </a:cxn>
                <a:cxn ang="0">
                  <a:pos x="788" y="1147"/>
                </a:cxn>
                <a:cxn ang="0">
                  <a:pos x="825" y="1051"/>
                </a:cxn>
                <a:cxn ang="0">
                  <a:pos x="870" y="975"/>
                </a:cxn>
                <a:cxn ang="0">
                  <a:pos x="910" y="921"/>
                </a:cxn>
                <a:cxn ang="0">
                  <a:pos x="957" y="865"/>
                </a:cxn>
                <a:cxn ang="0">
                  <a:pos x="1003" y="819"/>
                </a:cxn>
                <a:cxn ang="0">
                  <a:pos x="1056" y="777"/>
                </a:cxn>
                <a:cxn ang="0">
                  <a:pos x="1119" y="736"/>
                </a:cxn>
                <a:cxn ang="0">
                  <a:pos x="1179" y="701"/>
                </a:cxn>
                <a:cxn ang="0">
                  <a:pos x="1268" y="671"/>
                </a:cxn>
              </a:cxnLst>
              <a:rect l="0" t="0" r="r" b="b"/>
              <a:pathLst>
                <a:path w="1269" h="2348">
                  <a:moveTo>
                    <a:pt x="1268" y="0"/>
                  </a:moveTo>
                  <a:lnTo>
                    <a:pt x="1241" y="5"/>
                  </a:lnTo>
                  <a:lnTo>
                    <a:pt x="1214" y="9"/>
                  </a:lnTo>
                  <a:lnTo>
                    <a:pt x="1176" y="18"/>
                  </a:lnTo>
                  <a:lnTo>
                    <a:pt x="1149" y="23"/>
                  </a:lnTo>
                  <a:lnTo>
                    <a:pt x="1121" y="32"/>
                  </a:lnTo>
                  <a:lnTo>
                    <a:pt x="1093" y="41"/>
                  </a:lnTo>
                  <a:lnTo>
                    <a:pt x="1065" y="48"/>
                  </a:lnTo>
                  <a:lnTo>
                    <a:pt x="1037" y="56"/>
                  </a:lnTo>
                  <a:lnTo>
                    <a:pt x="1009" y="68"/>
                  </a:lnTo>
                  <a:lnTo>
                    <a:pt x="974" y="81"/>
                  </a:lnTo>
                  <a:lnTo>
                    <a:pt x="946" y="94"/>
                  </a:lnTo>
                  <a:lnTo>
                    <a:pt x="916" y="106"/>
                  </a:lnTo>
                  <a:lnTo>
                    <a:pt x="884" y="121"/>
                  </a:lnTo>
                  <a:lnTo>
                    <a:pt x="852" y="137"/>
                  </a:lnTo>
                  <a:lnTo>
                    <a:pt x="824" y="151"/>
                  </a:lnTo>
                  <a:lnTo>
                    <a:pt x="797" y="168"/>
                  </a:lnTo>
                  <a:lnTo>
                    <a:pt x="772" y="182"/>
                  </a:lnTo>
                  <a:lnTo>
                    <a:pt x="748" y="200"/>
                  </a:lnTo>
                  <a:lnTo>
                    <a:pt x="721" y="215"/>
                  </a:lnTo>
                  <a:lnTo>
                    <a:pt x="690" y="235"/>
                  </a:lnTo>
                  <a:lnTo>
                    <a:pt x="663" y="257"/>
                  </a:lnTo>
                  <a:lnTo>
                    <a:pt x="637" y="277"/>
                  </a:lnTo>
                  <a:lnTo>
                    <a:pt x="613" y="294"/>
                  </a:lnTo>
                  <a:lnTo>
                    <a:pt x="573" y="327"/>
                  </a:lnTo>
                  <a:lnTo>
                    <a:pt x="533" y="366"/>
                  </a:lnTo>
                  <a:lnTo>
                    <a:pt x="501" y="395"/>
                  </a:lnTo>
                  <a:lnTo>
                    <a:pt x="464" y="436"/>
                  </a:lnTo>
                  <a:lnTo>
                    <a:pt x="438" y="466"/>
                  </a:lnTo>
                  <a:lnTo>
                    <a:pt x="410" y="501"/>
                  </a:lnTo>
                  <a:lnTo>
                    <a:pt x="378" y="539"/>
                  </a:lnTo>
                  <a:lnTo>
                    <a:pt x="352" y="575"/>
                  </a:lnTo>
                  <a:lnTo>
                    <a:pt x="326" y="617"/>
                  </a:lnTo>
                  <a:lnTo>
                    <a:pt x="301" y="657"/>
                  </a:lnTo>
                  <a:lnTo>
                    <a:pt x="275" y="700"/>
                  </a:lnTo>
                  <a:lnTo>
                    <a:pt x="253" y="737"/>
                  </a:lnTo>
                  <a:lnTo>
                    <a:pt x="233" y="783"/>
                  </a:lnTo>
                  <a:lnTo>
                    <a:pt x="213" y="828"/>
                  </a:lnTo>
                  <a:lnTo>
                    <a:pt x="196" y="873"/>
                  </a:lnTo>
                  <a:lnTo>
                    <a:pt x="179" y="924"/>
                  </a:lnTo>
                  <a:lnTo>
                    <a:pt x="157" y="985"/>
                  </a:lnTo>
                  <a:lnTo>
                    <a:pt x="143" y="1043"/>
                  </a:lnTo>
                  <a:lnTo>
                    <a:pt x="129" y="1101"/>
                  </a:lnTo>
                  <a:lnTo>
                    <a:pt x="121" y="1159"/>
                  </a:lnTo>
                  <a:lnTo>
                    <a:pt x="111" y="1226"/>
                  </a:lnTo>
                  <a:lnTo>
                    <a:pt x="104" y="1309"/>
                  </a:lnTo>
                  <a:lnTo>
                    <a:pt x="103" y="1375"/>
                  </a:lnTo>
                  <a:lnTo>
                    <a:pt x="104" y="1440"/>
                  </a:lnTo>
                  <a:lnTo>
                    <a:pt x="110" y="1501"/>
                  </a:lnTo>
                  <a:lnTo>
                    <a:pt x="117" y="1559"/>
                  </a:lnTo>
                  <a:lnTo>
                    <a:pt x="124" y="1619"/>
                  </a:lnTo>
                  <a:lnTo>
                    <a:pt x="137" y="1680"/>
                  </a:lnTo>
                  <a:lnTo>
                    <a:pt x="154" y="1746"/>
                  </a:lnTo>
                  <a:lnTo>
                    <a:pt x="176" y="1814"/>
                  </a:lnTo>
                  <a:lnTo>
                    <a:pt x="197" y="1877"/>
                  </a:lnTo>
                  <a:lnTo>
                    <a:pt x="222" y="1938"/>
                  </a:lnTo>
                  <a:lnTo>
                    <a:pt x="250" y="1999"/>
                  </a:lnTo>
                  <a:lnTo>
                    <a:pt x="285" y="2056"/>
                  </a:lnTo>
                  <a:lnTo>
                    <a:pt x="0" y="2218"/>
                  </a:lnTo>
                  <a:lnTo>
                    <a:pt x="870" y="2347"/>
                  </a:lnTo>
                  <a:lnTo>
                    <a:pt x="1189" y="1547"/>
                  </a:lnTo>
                  <a:lnTo>
                    <a:pt x="855" y="1726"/>
                  </a:lnTo>
                  <a:lnTo>
                    <a:pt x="822" y="1675"/>
                  </a:lnTo>
                  <a:lnTo>
                    <a:pt x="802" y="1629"/>
                  </a:lnTo>
                  <a:lnTo>
                    <a:pt x="784" y="1582"/>
                  </a:lnTo>
                  <a:lnTo>
                    <a:pt x="771" y="1534"/>
                  </a:lnTo>
                  <a:lnTo>
                    <a:pt x="762" y="1488"/>
                  </a:lnTo>
                  <a:lnTo>
                    <a:pt x="759" y="1444"/>
                  </a:lnTo>
                  <a:lnTo>
                    <a:pt x="755" y="1399"/>
                  </a:lnTo>
                  <a:lnTo>
                    <a:pt x="755" y="1355"/>
                  </a:lnTo>
                  <a:lnTo>
                    <a:pt x="758" y="1302"/>
                  </a:lnTo>
                  <a:lnTo>
                    <a:pt x="764" y="1250"/>
                  </a:lnTo>
                  <a:lnTo>
                    <a:pt x="775" y="1193"/>
                  </a:lnTo>
                  <a:lnTo>
                    <a:pt x="788" y="1147"/>
                  </a:lnTo>
                  <a:lnTo>
                    <a:pt x="808" y="1096"/>
                  </a:lnTo>
                  <a:lnTo>
                    <a:pt x="825" y="1051"/>
                  </a:lnTo>
                  <a:lnTo>
                    <a:pt x="850" y="1008"/>
                  </a:lnTo>
                  <a:lnTo>
                    <a:pt x="870" y="975"/>
                  </a:lnTo>
                  <a:lnTo>
                    <a:pt x="890" y="948"/>
                  </a:lnTo>
                  <a:lnTo>
                    <a:pt x="910" y="921"/>
                  </a:lnTo>
                  <a:lnTo>
                    <a:pt x="933" y="893"/>
                  </a:lnTo>
                  <a:lnTo>
                    <a:pt x="957" y="865"/>
                  </a:lnTo>
                  <a:lnTo>
                    <a:pt x="979" y="845"/>
                  </a:lnTo>
                  <a:lnTo>
                    <a:pt x="1003" y="819"/>
                  </a:lnTo>
                  <a:lnTo>
                    <a:pt x="1027" y="799"/>
                  </a:lnTo>
                  <a:lnTo>
                    <a:pt x="1056" y="777"/>
                  </a:lnTo>
                  <a:lnTo>
                    <a:pt x="1090" y="754"/>
                  </a:lnTo>
                  <a:lnTo>
                    <a:pt x="1119" y="736"/>
                  </a:lnTo>
                  <a:lnTo>
                    <a:pt x="1143" y="721"/>
                  </a:lnTo>
                  <a:lnTo>
                    <a:pt x="1179" y="701"/>
                  </a:lnTo>
                  <a:lnTo>
                    <a:pt x="1214" y="687"/>
                  </a:lnTo>
                  <a:lnTo>
                    <a:pt x="1268" y="671"/>
                  </a:lnTo>
                  <a:lnTo>
                    <a:pt x="1268" y="0"/>
                  </a:lnTo>
                </a:path>
              </a:pathLst>
            </a:custGeom>
            <a:solidFill>
              <a:srgbClr val="FFFF00"/>
            </a:solidFill>
            <a:ln w="9525" cap="rnd">
              <a:noFill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1733" name="Freeform 5"/>
            <p:cNvSpPr>
              <a:spLocks/>
            </p:cNvSpPr>
            <p:nvPr/>
          </p:nvSpPr>
          <p:spPr bwMode="auto">
            <a:xfrm>
              <a:off x="3600" y="864"/>
              <a:ext cx="1886" cy="2126"/>
            </a:xfrm>
            <a:custGeom>
              <a:avLst/>
              <a:gdLst/>
              <a:ahLst/>
              <a:cxnLst>
                <a:cxn ang="0">
                  <a:pos x="744" y="316"/>
                </a:cxn>
                <a:cxn ang="0">
                  <a:pos x="812" y="330"/>
                </a:cxn>
                <a:cxn ang="0">
                  <a:pos x="865" y="343"/>
                </a:cxn>
                <a:cxn ang="0">
                  <a:pos x="921" y="360"/>
                </a:cxn>
                <a:cxn ang="0">
                  <a:pos x="977" y="379"/>
                </a:cxn>
                <a:cxn ang="0">
                  <a:pos x="1042" y="404"/>
                </a:cxn>
                <a:cxn ang="0">
                  <a:pos x="1103" y="432"/>
                </a:cxn>
                <a:cxn ang="0">
                  <a:pos x="1164" y="462"/>
                </a:cxn>
                <a:cxn ang="0">
                  <a:pos x="1215" y="493"/>
                </a:cxn>
                <a:cxn ang="0">
                  <a:pos x="1267" y="526"/>
                </a:cxn>
                <a:cxn ang="0">
                  <a:pos x="1324" y="566"/>
                </a:cxn>
                <a:cxn ang="0">
                  <a:pos x="1374" y="605"/>
                </a:cxn>
                <a:cxn ang="0">
                  <a:pos x="1453" y="675"/>
                </a:cxn>
                <a:cxn ang="0">
                  <a:pos x="1522" y="746"/>
                </a:cxn>
                <a:cxn ang="0">
                  <a:pos x="1576" y="810"/>
                </a:cxn>
                <a:cxn ang="0">
                  <a:pos x="1634" y="886"/>
                </a:cxn>
                <a:cxn ang="0">
                  <a:pos x="1687" y="968"/>
                </a:cxn>
                <a:cxn ang="0">
                  <a:pos x="1733" y="1048"/>
                </a:cxn>
                <a:cxn ang="0">
                  <a:pos x="1774" y="1138"/>
                </a:cxn>
                <a:cxn ang="0">
                  <a:pos x="1809" y="1234"/>
                </a:cxn>
                <a:cxn ang="0">
                  <a:pos x="1844" y="1353"/>
                </a:cxn>
                <a:cxn ang="0">
                  <a:pos x="1866" y="1469"/>
                </a:cxn>
                <a:cxn ang="0">
                  <a:pos x="1883" y="1620"/>
                </a:cxn>
                <a:cxn ang="0">
                  <a:pos x="1883" y="1749"/>
                </a:cxn>
                <a:cxn ang="0">
                  <a:pos x="1870" y="1868"/>
                </a:cxn>
                <a:cxn ang="0">
                  <a:pos x="1850" y="1990"/>
                </a:cxn>
                <a:cxn ang="0">
                  <a:pos x="1812" y="2125"/>
                </a:cxn>
                <a:cxn ang="0">
                  <a:pos x="1218" y="1821"/>
                </a:cxn>
                <a:cxn ang="0">
                  <a:pos x="1232" y="1710"/>
                </a:cxn>
                <a:cxn ang="0">
                  <a:pos x="1230" y="1611"/>
                </a:cxn>
                <a:cxn ang="0">
                  <a:pos x="1212" y="1504"/>
                </a:cxn>
                <a:cxn ang="0">
                  <a:pos x="1179" y="1406"/>
                </a:cxn>
                <a:cxn ang="0">
                  <a:pos x="1138" y="1319"/>
                </a:cxn>
                <a:cxn ang="0">
                  <a:pos x="1098" y="1259"/>
                </a:cxn>
                <a:cxn ang="0">
                  <a:pos x="1055" y="1204"/>
                </a:cxn>
                <a:cxn ang="0">
                  <a:pos x="1007" y="1156"/>
                </a:cxn>
                <a:cxn ang="0">
                  <a:pos x="959" y="1110"/>
                </a:cxn>
                <a:cxn ang="0">
                  <a:pos x="896" y="1067"/>
                </a:cxn>
                <a:cxn ang="0">
                  <a:pos x="842" y="1034"/>
                </a:cxn>
                <a:cxn ang="0">
                  <a:pos x="775" y="1001"/>
                </a:cxn>
                <a:cxn ang="0">
                  <a:pos x="719" y="981"/>
                </a:cxn>
                <a:cxn ang="0">
                  <a:pos x="636" y="963"/>
                </a:cxn>
                <a:cxn ang="0">
                  <a:pos x="553" y="956"/>
                </a:cxn>
                <a:cxn ang="0">
                  <a:pos x="530" y="1300"/>
                </a:cxn>
                <a:cxn ang="0">
                  <a:pos x="529" y="0"/>
                </a:cxn>
                <a:cxn ang="0">
                  <a:pos x="557" y="298"/>
                </a:cxn>
                <a:cxn ang="0">
                  <a:pos x="642" y="303"/>
                </a:cxn>
                <a:cxn ang="0">
                  <a:pos x="718" y="311"/>
                </a:cxn>
              </a:cxnLst>
              <a:rect l="0" t="0" r="r" b="b"/>
              <a:pathLst>
                <a:path w="1886" h="2126">
                  <a:moveTo>
                    <a:pt x="718" y="311"/>
                  </a:moveTo>
                  <a:lnTo>
                    <a:pt x="744" y="316"/>
                  </a:lnTo>
                  <a:lnTo>
                    <a:pt x="778" y="321"/>
                  </a:lnTo>
                  <a:lnTo>
                    <a:pt x="812" y="330"/>
                  </a:lnTo>
                  <a:lnTo>
                    <a:pt x="837" y="336"/>
                  </a:lnTo>
                  <a:lnTo>
                    <a:pt x="865" y="343"/>
                  </a:lnTo>
                  <a:lnTo>
                    <a:pt x="893" y="351"/>
                  </a:lnTo>
                  <a:lnTo>
                    <a:pt x="921" y="360"/>
                  </a:lnTo>
                  <a:lnTo>
                    <a:pt x="947" y="367"/>
                  </a:lnTo>
                  <a:lnTo>
                    <a:pt x="977" y="379"/>
                  </a:lnTo>
                  <a:lnTo>
                    <a:pt x="1012" y="393"/>
                  </a:lnTo>
                  <a:lnTo>
                    <a:pt x="1042" y="404"/>
                  </a:lnTo>
                  <a:lnTo>
                    <a:pt x="1070" y="417"/>
                  </a:lnTo>
                  <a:lnTo>
                    <a:pt x="1103" y="432"/>
                  </a:lnTo>
                  <a:lnTo>
                    <a:pt x="1135" y="447"/>
                  </a:lnTo>
                  <a:lnTo>
                    <a:pt x="1164" y="462"/>
                  </a:lnTo>
                  <a:lnTo>
                    <a:pt x="1191" y="479"/>
                  </a:lnTo>
                  <a:lnTo>
                    <a:pt x="1215" y="493"/>
                  </a:lnTo>
                  <a:lnTo>
                    <a:pt x="1240" y="510"/>
                  </a:lnTo>
                  <a:lnTo>
                    <a:pt x="1267" y="526"/>
                  </a:lnTo>
                  <a:lnTo>
                    <a:pt x="1297" y="546"/>
                  </a:lnTo>
                  <a:lnTo>
                    <a:pt x="1324" y="566"/>
                  </a:lnTo>
                  <a:lnTo>
                    <a:pt x="1350" y="586"/>
                  </a:lnTo>
                  <a:lnTo>
                    <a:pt x="1374" y="605"/>
                  </a:lnTo>
                  <a:lnTo>
                    <a:pt x="1413" y="638"/>
                  </a:lnTo>
                  <a:lnTo>
                    <a:pt x="1453" y="675"/>
                  </a:lnTo>
                  <a:lnTo>
                    <a:pt x="1485" y="704"/>
                  </a:lnTo>
                  <a:lnTo>
                    <a:pt x="1522" y="746"/>
                  </a:lnTo>
                  <a:lnTo>
                    <a:pt x="1548" y="776"/>
                  </a:lnTo>
                  <a:lnTo>
                    <a:pt x="1576" y="810"/>
                  </a:lnTo>
                  <a:lnTo>
                    <a:pt x="1608" y="849"/>
                  </a:lnTo>
                  <a:lnTo>
                    <a:pt x="1634" y="886"/>
                  </a:lnTo>
                  <a:lnTo>
                    <a:pt x="1660" y="928"/>
                  </a:lnTo>
                  <a:lnTo>
                    <a:pt x="1687" y="968"/>
                  </a:lnTo>
                  <a:lnTo>
                    <a:pt x="1710" y="1011"/>
                  </a:lnTo>
                  <a:lnTo>
                    <a:pt x="1733" y="1048"/>
                  </a:lnTo>
                  <a:lnTo>
                    <a:pt x="1754" y="1094"/>
                  </a:lnTo>
                  <a:lnTo>
                    <a:pt x="1774" y="1138"/>
                  </a:lnTo>
                  <a:lnTo>
                    <a:pt x="1791" y="1184"/>
                  </a:lnTo>
                  <a:lnTo>
                    <a:pt x="1809" y="1234"/>
                  </a:lnTo>
                  <a:lnTo>
                    <a:pt x="1830" y="1296"/>
                  </a:lnTo>
                  <a:lnTo>
                    <a:pt x="1844" y="1353"/>
                  </a:lnTo>
                  <a:lnTo>
                    <a:pt x="1859" y="1412"/>
                  </a:lnTo>
                  <a:lnTo>
                    <a:pt x="1866" y="1469"/>
                  </a:lnTo>
                  <a:lnTo>
                    <a:pt x="1876" y="1537"/>
                  </a:lnTo>
                  <a:lnTo>
                    <a:pt x="1883" y="1620"/>
                  </a:lnTo>
                  <a:lnTo>
                    <a:pt x="1885" y="1685"/>
                  </a:lnTo>
                  <a:lnTo>
                    <a:pt x="1883" y="1749"/>
                  </a:lnTo>
                  <a:lnTo>
                    <a:pt x="1877" y="1811"/>
                  </a:lnTo>
                  <a:lnTo>
                    <a:pt x="1870" y="1868"/>
                  </a:lnTo>
                  <a:lnTo>
                    <a:pt x="1863" y="1928"/>
                  </a:lnTo>
                  <a:lnTo>
                    <a:pt x="1850" y="1990"/>
                  </a:lnTo>
                  <a:lnTo>
                    <a:pt x="1833" y="2056"/>
                  </a:lnTo>
                  <a:lnTo>
                    <a:pt x="1812" y="2125"/>
                  </a:lnTo>
                  <a:lnTo>
                    <a:pt x="1688" y="1740"/>
                  </a:lnTo>
                  <a:lnTo>
                    <a:pt x="1218" y="1821"/>
                  </a:lnTo>
                  <a:lnTo>
                    <a:pt x="1228" y="1753"/>
                  </a:lnTo>
                  <a:lnTo>
                    <a:pt x="1232" y="1710"/>
                  </a:lnTo>
                  <a:lnTo>
                    <a:pt x="1232" y="1664"/>
                  </a:lnTo>
                  <a:lnTo>
                    <a:pt x="1230" y="1611"/>
                  </a:lnTo>
                  <a:lnTo>
                    <a:pt x="1222" y="1561"/>
                  </a:lnTo>
                  <a:lnTo>
                    <a:pt x="1212" y="1504"/>
                  </a:lnTo>
                  <a:lnTo>
                    <a:pt x="1199" y="1458"/>
                  </a:lnTo>
                  <a:lnTo>
                    <a:pt x="1179" y="1406"/>
                  </a:lnTo>
                  <a:lnTo>
                    <a:pt x="1161" y="1362"/>
                  </a:lnTo>
                  <a:lnTo>
                    <a:pt x="1138" y="1319"/>
                  </a:lnTo>
                  <a:lnTo>
                    <a:pt x="1118" y="1286"/>
                  </a:lnTo>
                  <a:lnTo>
                    <a:pt x="1098" y="1259"/>
                  </a:lnTo>
                  <a:lnTo>
                    <a:pt x="1078" y="1232"/>
                  </a:lnTo>
                  <a:lnTo>
                    <a:pt x="1055" y="1204"/>
                  </a:lnTo>
                  <a:lnTo>
                    <a:pt x="1029" y="1176"/>
                  </a:lnTo>
                  <a:lnTo>
                    <a:pt x="1007" y="1156"/>
                  </a:lnTo>
                  <a:lnTo>
                    <a:pt x="983" y="1131"/>
                  </a:lnTo>
                  <a:lnTo>
                    <a:pt x="959" y="1110"/>
                  </a:lnTo>
                  <a:lnTo>
                    <a:pt x="930" y="1088"/>
                  </a:lnTo>
                  <a:lnTo>
                    <a:pt x="896" y="1067"/>
                  </a:lnTo>
                  <a:lnTo>
                    <a:pt x="867" y="1047"/>
                  </a:lnTo>
                  <a:lnTo>
                    <a:pt x="842" y="1034"/>
                  </a:lnTo>
                  <a:lnTo>
                    <a:pt x="807" y="1012"/>
                  </a:lnTo>
                  <a:lnTo>
                    <a:pt x="775" y="1001"/>
                  </a:lnTo>
                  <a:lnTo>
                    <a:pt x="748" y="991"/>
                  </a:lnTo>
                  <a:lnTo>
                    <a:pt x="719" y="981"/>
                  </a:lnTo>
                  <a:lnTo>
                    <a:pt x="676" y="971"/>
                  </a:lnTo>
                  <a:lnTo>
                    <a:pt x="636" y="963"/>
                  </a:lnTo>
                  <a:lnTo>
                    <a:pt x="595" y="959"/>
                  </a:lnTo>
                  <a:lnTo>
                    <a:pt x="553" y="956"/>
                  </a:lnTo>
                  <a:lnTo>
                    <a:pt x="530" y="955"/>
                  </a:lnTo>
                  <a:lnTo>
                    <a:pt x="530" y="1300"/>
                  </a:lnTo>
                  <a:lnTo>
                    <a:pt x="0" y="660"/>
                  </a:lnTo>
                  <a:lnTo>
                    <a:pt x="529" y="0"/>
                  </a:lnTo>
                  <a:lnTo>
                    <a:pt x="529" y="297"/>
                  </a:lnTo>
                  <a:lnTo>
                    <a:pt x="557" y="298"/>
                  </a:lnTo>
                  <a:lnTo>
                    <a:pt x="599" y="300"/>
                  </a:lnTo>
                  <a:lnTo>
                    <a:pt x="642" y="303"/>
                  </a:lnTo>
                  <a:lnTo>
                    <a:pt x="683" y="307"/>
                  </a:lnTo>
                  <a:lnTo>
                    <a:pt x="718" y="311"/>
                  </a:lnTo>
                </a:path>
              </a:pathLst>
            </a:custGeom>
            <a:solidFill>
              <a:srgbClr val="FF0000"/>
            </a:solidFill>
            <a:ln w="9525" cap="rnd">
              <a:noFill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912" y="1563"/>
              <a:ext cx="691" cy="1608"/>
              <a:chOff x="2992" y="1459"/>
              <a:chExt cx="691" cy="1608"/>
            </a:xfrm>
          </p:grpSpPr>
          <p:sp>
            <p:nvSpPr>
              <p:cNvPr id="87068" name="Freeform 7"/>
              <p:cNvSpPr>
                <a:spLocks/>
              </p:cNvSpPr>
              <p:nvPr/>
            </p:nvSpPr>
            <p:spPr bwMode="auto">
              <a:xfrm>
                <a:off x="3058" y="2849"/>
                <a:ext cx="262" cy="218"/>
              </a:xfrm>
              <a:custGeom>
                <a:avLst/>
                <a:gdLst>
                  <a:gd name="T0" fmla="*/ 261 w 262"/>
                  <a:gd name="T1" fmla="*/ 44 h 218"/>
                  <a:gd name="T2" fmla="*/ 89 w 262"/>
                  <a:gd name="T3" fmla="*/ 126 h 218"/>
                  <a:gd name="T4" fmla="*/ 90 w 262"/>
                  <a:gd name="T5" fmla="*/ 129 h 218"/>
                  <a:gd name="T6" fmla="*/ 96 w 262"/>
                  <a:gd name="T7" fmla="*/ 142 h 218"/>
                  <a:gd name="T8" fmla="*/ 103 w 262"/>
                  <a:gd name="T9" fmla="*/ 155 h 218"/>
                  <a:gd name="T10" fmla="*/ 110 w 262"/>
                  <a:gd name="T11" fmla="*/ 168 h 218"/>
                  <a:gd name="T12" fmla="*/ 116 w 262"/>
                  <a:gd name="T13" fmla="*/ 181 h 218"/>
                  <a:gd name="T14" fmla="*/ 123 w 262"/>
                  <a:gd name="T15" fmla="*/ 193 h 218"/>
                  <a:gd name="T16" fmla="*/ 126 w 262"/>
                  <a:gd name="T17" fmla="*/ 198 h 218"/>
                  <a:gd name="T18" fmla="*/ 92 w 262"/>
                  <a:gd name="T19" fmla="*/ 217 h 218"/>
                  <a:gd name="T20" fmla="*/ 89 w 262"/>
                  <a:gd name="T21" fmla="*/ 212 h 218"/>
                  <a:gd name="T22" fmla="*/ 82 w 262"/>
                  <a:gd name="T23" fmla="*/ 199 h 218"/>
                  <a:gd name="T24" fmla="*/ 75 w 262"/>
                  <a:gd name="T25" fmla="*/ 186 h 218"/>
                  <a:gd name="T26" fmla="*/ 68 w 262"/>
                  <a:gd name="T27" fmla="*/ 173 h 218"/>
                  <a:gd name="T28" fmla="*/ 61 w 262"/>
                  <a:gd name="T29" fmla="*/ 159 h 218"/>
                  <a:gd name="T30" fmla="*/ 55 w 262"/>
                  <a:gd name="T31" fmla="*/ 146 h 218"/>
                  <a:gd name="T32" fmla="*/ 49 w 262"/>
                  <a:gd name="T33" fmla="*/ 132 h 218"/>
                  <a:gd name="T34" fmla="*/ 42 w 262"/>
                  <a:gd name="T35" fmla="*/ 119 h 218"/>
                  <a:gd name="T36" fmla="*/ 36 w 262"/>
                  <a:gd name="T37" fmla="*/ 106 h 218"/>
                  <a:gd name="T38" fmla="*/ 30 w 262"/>
                  <a:gd name="T39" fmla="*/ 92 h 218"/>
                  <a:gd name="T40" fmla="*/ 25 w 262"/>
                  <a:gd name="T41" fmla="*/ 78 h 218"/>
                  <a:gd name="T42" fmla="*/ 19 w 262"/>
                  <a:gd name="T43" fmla="*/ 64 h 218"/>
                  <a:gd name="T44" fmla="*/ 14 w 262"/>
                  <a:gd name="T45" fmla="*/ 50 h 218"/>
                  <a:gd name="T46" fmla="*/ 8 w 262"/>
                  <a:gd name="T47" fmla="*/ 36 h 218"/>
                  <a:gd name="T48" fmla="*/ 3 w 262"/>
                  <a:gd name="T49" fmla="*/ 22 h 218"/>
                  <a:gd name="T50" fmla="*/ 0 w 262"/>
                  <a:gd name="T51" fmla="*/ 13 h 218"/>
                  <a:gd name="T52" fmla="*/ 37 w 262"/>
                  <a:gd name="T53" fmla="*/ 0 h 218"/>
                  <a:gd name="T54" fmla="*/ 40 w 262"/>
                  <a:gd name="T55" fmla="*/ 9 h 218"/>
                  <a:gd name="T56" fmla="*/ 45 w 262"/>
                  <a:gd name="T57" fmla="*/ 23 h 218"/>
                  <a:gd name="T58" fmla="*/ 50 w 262"/>
                  <a:gd name="T59" fmla="*/ 36 h 218"/>
                  <a:gd name="T60" fmla="*/ 55 w 262"/>
                  <a:gd name="T61" fmla="*/ 50 h 218"/>
                  <a:gd name="T62" fmla="*/ 61 w 262"/>
                  <a:gd name="T63" fmla="*/ 63 h 218"/>
                  <a:gd name="T64" fmla="*/ 66 w 262"/>
                  <a:gd name="T65" fmla="*/ 76 h 218"/>
                  <a:gd name="T66" fmla="*/ 242 w 262"/>
                  <a:gd name="T67" fmla="*/ 2 h 218"/>
                  <a:gd name="T68" fmla="*/ 247 w 262"/>
                  <a:gd name="T69" fmla="*/ 14 h 218"/>
                  <a:gd name="T70" fmla="*/ 252 w 262"/>
                  <a:gd name="T71" fmla="*/ 24 h 218"/>
                  <a:gd name="T72" fmla="*/ 257 w 262"/>
                  <a:gd name="T73" fmla="*/ 36 h 218"/>
                  <a:gd name="T74" fmla="*/ 261 w 262"/>
                  <a:gd name="T75" fmla="*/ 44 h 21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2"/>
                  <a:gd name="T115" fmla="*/ 0 h 218"/>
                  <a:gd name="T116" fmla="*/ 262 w 262"/>
                  <a:gd name="T117" fmla="*/ 218 h 21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2" h="218">
                    <a:moveTo>
                      <a:pt x="261" y="44"/>
                    </a:moveTo>
                    <a:lnTo>
                      <a:pt x="89" y="126"/>
                    </a:lnTo>
                    <a:lnTo>
                      <a:pt x="90" y="129"/>
                    </a:lnTo>
                    <a:lnTo>
                      <a:pt x="96" y="142"/>
                    </a:lnTo>
                    <a:lnTo>
                      <a:pt x="103" y="155"/>
                    </a:lnTo>
                    <a:lnTo>
                      <a:pt x="110" y="168"/>
                    </a:lnTo>
                    <a:lnTo>
                      <a:pt x="116" y="181"/>
                    </a:lnTo>
                    <a:lnTo>
                      <a:pt x="123" y="193"/>
                    </a:lnTo>
                    <a:lnTo>
                      <a:pt x="126" y="198"/>
                    </a:lnTo>
                    <a:lnTo>
                      <a:pt x="92" y="217"/>
                    </a:lnTo>
                    <a:lnTo>
                      <a:pt x="89" y="212"/>
                    </a:lnTo>
                    <a:lnTo>
                      <a:pt x="82" y="199"/>
                    </a:lnTo>
                    <a:lnTo>
                      <a:pt x="75" y="186"/>
                    </a:lnTo>
                    <a:lnTo>
                      <a:pt x="68" y="173"/>
                    </a:lnTo>
                    <a:lnTo>
                      <a:pt x="61" y="159"/>
                    </a:lnTo>
                    <a:lnTo>
                      <a:pt x="55" y="146"/>
                    </a:lnTo>
                    <a:lnTo>
                      <a:pt x="49" y="132"/>
                    </a:lnTo>
                    <a:lnTo>
                      <a:pt x="42" y="119"/>
                    </a:lnTo>
                    <a:lnTo>
                      <a:pt x="36" y="106"/>
                    </a:lnTo>
                    <a:lnTo>
                      <a:pt x="30" y="92"/>
                    </a:lnTo>
                    <a:lnTo>
                      <a:pt x="25" y="78"/>
                    </a:lnTo>
                    <a:lnTo>
                      <a:pt x="19" y="64"/>
                    </a:lnTo>
                    <a:lnTo>
                      <a:pt x="14" y="50"/>
                    </a:lnTo>
                    <a:lnTo>
                      <a:pt x="8" y="36"/>
                    </a:lnTo>
                    <a:lnTo>
                      <a:pt x="3" y="22"/>
                    </a:lnTo>
                    <a:lnTo>
                      <a:pt x="0" y="13"/>
                    </a:lnTo>
                    <a:lnTo>
                      <a:pt x="37" y="0"/>
                    </a:lnTo>
                    <a:lnTo>
                      <a:pt x="40" y="9"/>
                    </a:lnTo>
                    <a:lnTo>
                      <a:pt x="45" y="23"/>
                    </a:lnTo>
                    <a:lnTo>
                      <a:pt x="50" y="36"/>
                    </a:lnTo>
                    <a:lnTo>
                      <a:pt x="55" y="50"/>
                    </a:lnTo>
                    <a:lnTo>
                      <a:pt x="61" y="63"/>
                    </a:lnTo>
                    <a:lnTo>
                      <a:pt x="66" y="76"/>
                    </a:lnTo>
                    <a:lnTo>
                      <a:pt x="242" y="2"/>
                    </a:lnTo>
                    <a:lnTo>
                      <a:pt x="247" y="14"/>
                    </a:lnTo>
                    <a:lnTo>
                      <a:pt x="252" y="24"/>
                    </a:lnTo>
                    <a:lnTo>
                      <a:pt x="257" y="36"/>
                    </a:lnTo>
                    <a:lnTo>
                      <a:pt x="261" y="44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69" name="Freeform 8"/>
              <p:cNvSpPr>
                <a:spLocks/>
              </p:cNvSpPr>
              <p:nvPr/>
            </p:nvSpPr>
            <p:spPr bwMode="auto">
              <a:xfrm>
                <a:off x="3000" y="2579"/>
                <a:ext cx="266" cy="248"/>
              </a:xfrm>
              <a:custGeom>
                <a:avLst/>
                <a:gdLst>
                  <a:gd name="T0" fmla="*/ 265 w 266"/>
                  <a:gd name="T1" fmla="*/ 179 h 248"/>
                  <a:gd name="T2" fmla="*/ 46 w 266"/>
                  <a:gd name="T3" fmla="*/ 247 h 248"/>
                  <a:gd name="T4" fmla="*/ 43 w 266"/>
                  <a:gd name="T5" fmla="*/ 235 h 248"/>
                  <a:gd name="T6" fmla="*/ 39 w 266"/>
                  <a:gd name="T7" fmla="*/ 220 h 248"/>
                  <a:gd name="T8" fmla="*/ 34 w 266"/>
                  <a:gd name="T9" fmla="*/ 206 h 248"/>
                  <a:gd name="T10" fmla="*/ 31 w 266"/>
                  <a:gd name="T11" fmla="*/ 192 h 248"/>
                  <a:gd name="T12" fmla="*/ 118 w 266"/>
                  <a:gd name="T13" fmla="*/ 169 h 248"/>
                  <a:gd name="T14" fmla="*/ 115 w 266"/>
                  <a:gd name="T15" fmla="*/ 156 h 248"/>
                  <a:gd name="T16" fmla="*/ 111 w 266"/>
                  <a:gd name="T17" fmla="*/ 142 h 248"/>
                  <a:gd name="T18" fmla="*/ 109 w 266"/>
                  <a:gd name="T19" fmla="*/ 129 h 248"/>
                  <a:gd name="T20" fmla="*/ 105 w 266"/>
                  <a:gd name="T21" fmla="*/ 115 h 248"/>
                  <a:gd name="T22" fmla="*/ 103 w 266"/>
                  <a:gd name="T23" fmla="*/ 102 h 248"/>
                  <a:gd name="T24" fmla="*/ 100 w 266"/>
                  <a:gd name="T25" fmla="*/ 88 h 248"/>
                  <a:gd name="T26" fmla="*/ 98 w 266"/>
                  <a:gd name="T27" fmla="*/ 75 h 248"/>
                  <a:gd name="T28" fmla="*/ 97 w 266"/>
                  <a:gd name="T29" fmla="*/ 68 h 248"/>
                  <a:gd name="T30" fmla="*/ 8 w 266"/>
                  <a:gd name="T31" fmla="*/ 83 h 248"/>
                  <a:gd name="T32" fmla="*/ 7 w 266"/>
                  <a:gd name="T33" fmla="*/ 75 h 248"/>
                  <a:gd name="T34" fmla="*/ 4 w 266"/>
                  <a:gd name="T35" fmla="*/ 60 h 248"/>
                  <a:gd name="T36" fmla="*/ 3 w 266"/>
                  <a:gd name="T37" fmla="*/ 45 h 248"/>
                  <a:gd name="T38" fmla="*/ 0 w 266"/>
                  <a:gd name="T39" fmla="*/ 31 h 248"/>
                  <a:gd name="T40" fmla="*/ 0 w 266"/>
                  <a:gd name="T41" fmla="*/ 26 h 248"/>
                  <a:gd name="T42" fmla="*/ 228 w 266"/>
                  <a:gd name="T43" fmla="*/ 0 h 248"/>
                  <a:gd name="T44" fmla="*/ 228 w 266"/>
                  <a:gd name="T45" fmla="*/ 4 h 248"/>
                  <a:gd name="T46" fmla="*/ 230 w 266"/>
                  <a:gd name="T47" fmla="*/ 16 h 248"/>
                  <a:gd name="T48" fmla="*/ 231 w 266"/>
                  <a:gd name="T49" fmla="*/ 27 h 248"/>
                  <a:gd name="T50" fmla="*/ 233 w 266"/>
                  <a:gd name="T51" fmla="*/ 40 h 248"/>
                  <a:gd name="T52" fmla="*/ 234 w 266"/>
                  <a:gd name="T53" fmla="*/ 46 h 248"/>
                  <a:gd name="T54" fmla="*/ 135 w 266"/>
                  <a:gd name="T55" fmla="*/ 62 h 248"/>
                  <a:gd name="T56" fmla="*/ 136 w 266"/>
                  <a:gd name="T57" fmla="*/ 68 h 248"/>
                  <a:gd name="T58" fmla="*/ 138 w 266"/>
                  <a:gd name="T59" fmla="*/ 81 h 248"/>
                  <a:gd name="T60" fmla="*/ 141 w 266"/>
                  <a:gd name="T61" fmla="*/ 94 h 248"/>
                  <a:gd name="T62" fmla="*/ 143 w 266"/>
                  <a:gd name="T63" fmla="*/ 107 h 248"/>
                  <a:gd name="T64" fmla="*/ 147 w 266"/>
                  <a:gd name="T65" fmla="*/ 121 h 248"/>
                  <a:gd name="T66" fmla="*/ 149 w 266"/>
                  <a:gd name="T67" fmla="*/ 133 h 248"/>
                  <a:gd name="T68" fmla="*/ 152 w 266"/>
                  <a:gd name="T69" fmla="*/ 146 h 248"/>
                  <a:gd name="T70" fmla="*/ 156 w 266"/>
                  <a:gd name="T71" fmla="*/ 159 h 248"/>
                  <a:gd name="T72" fmla="*/ 156 w 266"/>
                  <a:gd name="T73" fmla="*/ 160 h 248"/>
                  <a:gd name="T74" fmla="*/ 253 w 266"/>
                  <a:gd name="T75" fmla="*/ 135 h 248"/>
                  <a:gd name="T76" fmla="*/ 255 w 266"/>
                  <a:gd name="T77" fmla="*/ 146 h 248"/>
                  <a:gd name="T78" fmla="*/ 259 w 266"/>
                  <a:gd name="T79" fmla="*/ 157 h 248"/>
                  <a:gd name="T80" fmla="*/ 262 w 266"/>
                  <a:gd name="T81" fmla="*/ 169 h 248"/>
                  <a:gd name="T82" fmla="*/ 265 w 266"/>
                  <a:gd name="T83" fmla="*/ 179 h 24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66"/>
                  <a:gd name="T127" fmla="*/ 0 h 248"/>
                  <a:gd name="T128" fmla="*/ 266 w 266"/>
                  <a:gd name="T129" fmla="*/ 248 h 248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66" h="248">
                    <a:moveTo>
                      <a:pt x="265" y="179"/>
                    </a:moveTo>
                    <a:lnTo>
                      <a:pt x="46" y="247"/>
                    </a:lnTo>
                    <a:lnTo>
                      <a:pt x="43" y="235"/>
                    </a:lnTo>
                    <a:lnTo>
                      <a:pt x="39" y="220"/>
                    </a:lnTo>
                    <a:lnTo>
                      <a:pt x="34" y="206"/>
                    </a:lnTo>
                    <a:lnTo>
                      <a:pt x="31" y="192"/>
                    </a:lnTo>
                    <a:lnTo>
                      <a:pt x="118" y="169"/>
                    </a:lnTo>
                    <a:lnTo>
                      <a:pt x="115" y="156"/>
                    </a:lnTo>
                    <a:lnTo>
                      <a:pt x="111" y="142"/>
                    </a:lnTo>
                    <a:lnTo>
                      <a:pt x="109" y="129"/>
                    </a:lnTo>
                    <a:lnTo>
                      <a:pt x="105" y="115"/>
                    </a:lnTo>
                    <a:lnTo>
                      <a:pt x="103" y="102"/>
                    </a:lnTo>
                    <a:lnTo>
                      <a:pt x="100" y="88"/>
                    </a:lnTo>
                    <a:lnTo>
                      <a:pt x="98" y="75"/>
                    </a:lnTo>
                    <a:lnTo>
                      <a:pt x="97" y="68"/>
                    </a:lnTo>
                    <a:lnTo>
                      <a:pt x="8" y="83"/>
                    </a:lnTo>
                    <a:lnTo>
                      <a:pt x="7" y="75"/>
                    </a:lnTo>
                    <a:lnTo>
                      <a:pt x="4" y="60"/>
                    </a:lnTo>
                    <a:lnTo>
                      <a:pt x="3" y="45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228" y="0"/>
                    </a:lnTo>
                    <a:lnTo>
                      <a:pt x="228" y="4"/>
                    </a:lnTo>
                    <a:lnTo>
                      <a:pt x="230" y="16"/>
                    </a:lnTo>
                    <a:lnTo>
                      <a:pt x="231" y="27"/>
                    </a:lnTo>
                    <a:lnTo>
                      <a:pt x="233" y="40"/>
                    </a:lnTo>
                    <a:lnTo>
                      <a:pt x="234" y="46"/>
                    </a:lnTo>
                    <a:lnTo>
                      <a:pt x="135" y="62"/>
                    </a:lnTo>
                    <a:lnTo>
                      <a:pt x="136" y="68"/>
                    </a:lnTo>
                    <a:lnTo>
                      <a:pt x="138" y="81"/>
                    </a:lnTo>
                    <a:lnTo>
                      <a:pt x="141" y="94"/>
                    </a:lnTo>
                    <a:lnTo>
                      <a:pt x="143" y="107"/>
                    </a:lnTo>
                    <a:lnTo>
                      <a:pt x="147" y="121"/>
                    </a:lnTo>
                    <a:lnTo>
                      <a:pt x="149" y="133"/>
                    </a:lnTo>
                    <a:lnTo>
                      <a:pt x="152" y="146"/>
                    </a:lnTo>
                    <a:lnTo>
                      <a:pt x="156" y="159"/>
                    </a:lnTo>
                    <a:lnTo>
                      <a:pt x="156" y="160"/>
                    </a:lnTo>
                    <a:lnTo>
                      <a:pt x="253" y="135"/>
                    </a:lnTo>
                    <a:lnTo>
                      <a:pt x="255" y="146"/>
                    </a:lnTo>
                    <a:lnTo>
                      <a:pt x="259" y="157"/>
                    </a:lnTo>
                    <a:lnTo>
                      <a:pt x="262" y="169"/>
                    </a:lnTo>
                    <a:lnTo>
                      <a:pt x="265" y="179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70" name="Freeform 9"/>
              <p:cNvSpPr>
                <a:spLocks/>
              </p:cNvSpPr>
              <p:nvPr/>
            </p:nvSpPr>
            <p:spPr bwMode="auto">
              <a:xfrm>
                <a:off x="2992" y="2486"/>
                <a:ext cx="233" cy="63"/>
              </a:xfrm>
              <a:custGeom>
                <a:avLst/>
                <a:gdLst>
                  <a:gd name="T0" fmla="*/ 232 w 233"/>
                  <a:gd name="T1" fmla="*/ 47 h 63"/>
                  <a:gd name="T2" fmla="*/ 2 w 233"/>
                  <a:gd name="T3" fmla="*/ 62 h 63"/>
                  <a:gd name="T4" fmla="*/ 2 w 233"/>
                  <a:gd name="T5" fmla="*/ 49 h 63"/>
                  <a:gd name="T6" fmla="*/ 1 w 233"/>
                  <a:gd name="T7" fmla="*/ 34 h 63"/>
                  <a:gd name="T8" fmla="*/ 0 w 233"/>
                  <a:gd name="T9" fmla="*/ 19 h 63"/>
                  <a:gd name="T10" fmla="*/ 0 w 233"/>
                  <a:gd name="T11" fmla="*/ 5 h 63"/>
                  <a:gd name="T12" fmla="*/ 230 w 233"/>
                  <a:gd name="T13" fmla="*/ 0 h 63"/>
                  <a:gd name="T14" fmla="*/ 230 w 233"/>
                  <a:gd name="T15" fmla="*/ 12 h 63"/>
                  <a:gd name="T16" fmla="*/ 230 w 233"/>
                  <a:gd name="T17" fmla="*/ 24 h 63"/>
                  <a:gd name="T18" fmla="*/ 231 w 233"/>
                  <a:gd name="T19" fmla="*/ 36 h 63"/>
                  <a:gd name="T20" fmla="*/ 232 w 233"/>
                  <a:gd name="T21" fmla="*/ 47 h 6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3"/>
                  <a:gd name="T34" fmla="*/ 0 h 63"/>
                  <a:gd name="T35" fmla="*/ 233 w 233"/>
                  <a:gd name="T36" fmla="*/ 63 h 6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3" h="63">
                    <a:moveTo>
                      <a:pt x="232" y="47"/>
                    </a:moveTo>
                    <a:lnTo>
                      <a:pt x="2" y="62"/>
                    </a:lnTo>
                    <a:lnTo>
                      <a:pt x="2" y="49"/>
                    </a:lnTo>
                    <a:lnTo>
                      <a:pt x="1" y="34"/>
                    </a:lnTo>
                    <a:lnTo>
                      <a:pt x="0" y="19"/>
                    </a:lnTo>
                    <a:lnTo>
                      <a:pt x="0" y="5"/>
                    </a:lnTo>
                    <a:lnTo>
                      <a:pt x="230" y="0"/>
                    </a:lnTo>
                    <a:lnTo>
                      <a:pt x="230" y="12"/>
                    </a:lnTo>
                    <a:lnTo>
                      <a:pt x="230" y="24"/>
                    </a:lnTo>
                    <a:lnTo>
                      <a:pt x="231" y="36"/>
                    </a:lnTo>
                    <a:lnTo>
                      <a:pt x="232" y="47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71" name="Freeform 10"/>
              <p:cNvSpPr>
                <a:spLocks/>
              </p:cNvSpPr>
              <p:nvPr/>
            </p:nvSpPr>
            <p:spPr bwMode="auto">
              <a:xfrm>
                <a:off x="2992" y="2214"/>
                <a:ext cx="252" cy="229"/>
              </a:xfrm>
              <a:custGeom>
                <a:avLst/>
                <a:gdLst>
                  <a:gd name="T0" fmla="*/ 230 w 252"/>
                  <a:gd name="T1" fmla="*/ 228 h 229"/>
                  <a:gd name="T2" fmla="*/ 0 w 252"/>
                  <a:gd name="T3" fmla="*/ 223 h 229"/>
                  <a:gd name="T4" fmla="*/ 0 w 252"/>
                  <a:gd name="T5" fmla="*/ 217 h 229"/>
                  <a:gd name="T6" fmla="*/ 1 w 252"/>
                  <a:gd name="T7" fmla="*/ 202 h 229"/>
                  <a:gd name="T8" fmla="*/ 1 w 252"/>
                  <a:gd name="T9" fmla="*/ 187 h 229"/>
                  <a:gd name="T10" fmla="*/ 2 w 252"/>
                  <a:gd name="T11" fmla="*/ 173 h 229"/>
                  <a:gd name="T12" fmla="*/ 3 w 252"/>
                  <a:gd name="T13" fmla="*/ 168 h 229"/>
                  <a:gd name="T14" fmla="*/ 16 w 252"/>
                  <a:gd name="T15" fmla="*/ 159 h 229"/>
                  <a:gd name="T16" fmla="*/ 36 w 252"/>
                  <a:gd name="T17" fmla="*/ 146 h 229"/>
                  <a:gd name="T18" fmla="*/ 58 w 252"/>
                  <a:gd name="T19" fmla="*/ 134 h 229"/>
                  <a:gd name="T20" fmla="*/ 79 w 252"/>
                  <a:gd name="T21" fmla="*/ 121 h 229"/>
                  <a:gd name="T22" fmla="*/ 100 w 252"/>
                  <a:gd name="T23" fmla="*/ 110 h 229"/>
                  <a:gd name="T24" fmla="*/ 121 w 252"/>
                  <a:gd name="T25" fmla="*/ 99 h 229"/>
                  <a:gd name="T26" fmla="*/ 143 w 252"/>
                  <a:gd name="T27" fmla="*/ 88 h 229"/>
                  <a:gd name="T28" fmla="*/ 165 w 252"/>
                  <a:gd name="T29" fmla="*/ 78 h 229"/>
                  <a:gd name="T30" fmla="*/ 168 w 252"/>
                  <a:gd name="T31" fmla="*/ 77 h 229"/>
                  <a:gd name="T32" fmla="*/ 16 w 252"/>
                  <a:gd name="T33" fmla="*/ 52 h 229"/>
                  <a:gd name="T34" fmla="*/ 18 w 252"/>
                  <a:gd name="T35" fmla="*/ 40 h 229"/>
                  <a:gd name="T36" fmla="*/ 21 w 252"/>
                  <a:gd name="T37" fmla="*/ 25 h 229"/>
                  <a:gd name="T38" fmla="*/ 24 w 252"/>
                  <a:gd name="T39" fmla="*/ 10 h 229"/>
                  <a:gd name="T40" fmla="*/ 26 w 252"/>
                  <a:gd name="T41" fmla="*/ 0 h 229"/>
                  <a:gd name="T42" fmla="*/ 251 w 252"/>
                  <a:gd name="T43" fmla="*/ 48 h 229"/>
                  <a:gd name="T44" fmla="*/ 249 w 252"/>
                  <a:gd name="T45" fmla="*/ 56 h 229"/>
                  <a:gd name="T46" fmla="*/ 247 w 252"/>
                  <a:gd name="T47" fmla="*/ 67 h 229"/>
                  <a:gd name="T48" fmla="*/ 245 w 252"/>
                  <a:gd name="T49" fmla="*/ 79 h 229"/>
                  <a:gd name="T50" fmla="*/ 243 w 252"/>
                  <a:gd name="T51" fmla="*/ 91 h 229"/>
                  <a:gd name="T52" fmla="*/ 242 w 252"/>
                  <a:gd name="T53" fmla="*/ 93 h 229"/>
                  <a:gd name="T54" fmla="*/ 224 w 252"/>
                  <a:gd name="T55" fmla="*/ 101 h 229"/>
                  <a:gd name="T56" fmla="*/ 203 w 252"/>
                  <a:gd name="T57" fmla="*/ 110 h 229"/>
                  <a:gd name="T58" fmla="*/ 182 w 252"/>
                  <a:gd name="T59" fmla="*/ 120 h 229"/>
                  <a:gd name="T60" fmla="*/ 161 w 252"/>
                  <a:gd name="T61" fmla="*/ 131 h 229"/>
                  <a:gd name="T62" fmla="*/ 140 w 252"/>
                  <a:gd name="T63" fmla="*/ 142 h 229"/>
                  <a:gd name="T64" fmla="*/ 119 w 252"/>
                  <a:gd name="T65" fmla="*/ 153 h 229"/>
                  <a:gd name="T66" fmla="*/ 99 w 252"/>
                  <a:gd name="T67" fmla="*/ 165 h 229"/>
                  <a:gd name="T68" fmla="*/ 82 w 252"/>
                  <a:gd name="T69" fmla="*/ 175 h 229"/>
                  <a:gd name="T70" fmla="*/ 232 w 252"/>
                  <a:gd name="T71" fmla="*/ 185 h 229"/>
                  <a:gd name="T72" fmla="*/ 232 w 252"/>
                  <a:gd name="T73" fmla="*/ 188 h 229"/>
                  <a:gd name="T74" fmla="*/ 231 w 252"/>
                  <a:gd name="T75" fmla="*/ 199 h 229"/>
                  <a:gd name="T76" fmla="*/ 230 w 252"/>
                  <a:gd name="T77" fmla="*/ 212 h 229"/>
                  <a:gd name="T78" fmla="*/ 230 w 252"/>
                  <a:gd name="T79" fmla="*/ 224 h 229"/>
                  <a:gd name="T80" fmla="*/ 230 w 252"/>
                  <a:gd name="T81" fmla="*/ 228 h 22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52"/>
                  <a:gd name="T124" fmla="*/ 0 h 229"/>
                  <a:gd name="T125" fmla="*/ 252 w 252"/>
                  <a:gd name="T126" fmla="*/ 229 h 22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52" h="229">
                    <a:moveTo>
                      <a:pt x="230" y="228"/>
                    </a:moveTo>
                    <a:lnTo>
                      <a:pt x="0" y="223"/>
                    </a:lnTo>
                    <a:lnTo>
                      <a:pt x="0" y="217"/>
                    </a:lnTo>
                    <a:lnTo>
                      <a:pt x="1" y="202"/>
                    </a:lnTo>
                    <a:lnTo>
                      <a:pt x="1" y="187"/>
                    </a:lnTo>
                    <a:lnTo>
                      <a:pt x="2" y="173"/>
                    </a:lnTo>
                    <a:lnTo>
                      <a:pt x="3" y="168"/>
                    </a:lnTo>
                    <a:lnTo>
                      <a:pt x="16" y="159"/>
                    </a:lnTo>
                    <a:lnTo>
                      <a:pt x="36" y="146"/>
                    </a:lnTo>
                    <a:lnTo>
                      <a:pt x="58" y="134"/>
                    </a:lnTo>
                    <a:lnTo>
                      <a:pt x="79" y="121"/>
                    </a:lnTo>
                    <a:lnTo>
                      <a:pt x="100" y="110"/>
                    </a:lnTo>
                    <a:lnTo>
                      <a:pt x="121" y="99"/>
                    </a:lnTo>
                    <a:lnTo>
                      <a:pt x="143" y="88"/>
                    </a:lnTo>
                    <a:lnTo>
                      <a:pt x="165" y="78"/>
                    </a:lnTo>
                    <a:lnTo>
                      <a:pt x="168" y="77"/>
                    </a:lnTo>
                    <a:lnTo>
                      <a:pt x="16" y="52"/>
                    </a:lnTo>
                    <a:lnTo>
                      <a:pt x="18" y="40"/>
                    </a:lnTo>
                    <a:lnTo>
                      <a:pt x="21" y="25"/>
                    </a:lnTo>
                    <a:lnTo>
                      <a:pt x="24" y="10"/>
                    </a:lnTo>
                    <a:lnTo>
                      <a:pt x="26" y="0"/>
                    </a:lnTo>
                    <a:lnTo>
                      <a:pt x="251" y="48"/>
                    </a:lnTo>
                    <a:lnTo>
                      <a:pt x="249" y="56"/>
                    </a:lnTo>
                    <a:lnTo>
                      <a:pt x="247" y="67"/>
                    </a:lnTo>
                    <a:lnTo>
                      <a:pt x="245" y="79"/>
                    </a:lnTo>
                    <a:lnTo>
                      <a:pt x="243" y="91"/>
                    </a:lnTo>
                    <a:lnTo>
                      <a:pt x="242" y="93"/>
                    </a:lnTo>
                    <a:lnTo>
                      <a:pt x="224" y="101"/>
                    </a:lnTo>
                    <a:lnTo>
                      <a:pt x="203" y="110"/>
                    </a:lnTo>
                    <a:lnTo>
                      <a:pt x="182" y="120"/>
                    </a:lnTo>
                    <a:lnTo>
                      <a:pt x="161" y="131"/>
                    </a:lnTo>
                    <a:lnTo>
                      <a:pt x="140" y="142"/>
                    </a:lnTo>
                    <a:lnTo>
                      <a:pt x="119" y="153"/>
                    </a:lnTo>
                    <a:lnTo>
                      <a:pt x="99" y="165"/>
                    </a:lnTo>
                    <a:lnTo>
                      <a:pt x="82" y="175"/>
                    </a:lnTo>
                    <a:lnTo>
                      <a:pt x="232" y="185"/>
                    </a:lnTo>
                    <a:lnTo>
                      <a:pt x="232" y="188"/>
                    </a:lnTo>
                    <a:lnTo>
                      <a:pt x="231" y="199"/>
                    </a:lnTo>
                    <a:lnTo>
                      <a:pt x="230" y="212"/>
                    </a:lnTo>
                    <a:lnTo>
                      <a:pt x="230" y="224"/>
                    </a:lnTo>
                    <a:lnTo>
                      <a:pt x="230" y="228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72" name="Freeform 11"/>
              <p:cNvSpPr>
                <a:spLocks/>
              </p:cNvSpPr>
              <p:nvPr/>
            </p:nvSpPr>
            <p:spPr bwMode="auto">
              <a:xfrm>
                <a:off x="3032" y="1922"/>
                <a:ext cx="297" cy="292"/>
              </a:xfrm>
              <a:custGeom>
                <a:avLst/>
                <a:gdLst>
                  <a:gd name="T0" fmla="*/ 222 w 297"/>
                  <a:gd name="T1" fmla="*/ 291 h 292"/>
                  <a:gd name="T2" fmla="*/ 0 w 297"/>
                  <a:gd name="T3" fmla="*/ 232 h 292"/>
                  <a:gd name="T4" fmla="*/ 1 w 297"/>
                  <a:gd name="T5" fmla="*/ 229 h 292"/>
                  <a:gd name="T6" fmla="*/ 4 w 297"/>
                  <a:gd name="T7" fmla="*/ 216 h 292"/>
                  <a:gd name="T8" fmla="*/ 9 w 297"/>
                  <a:gd name="T9" fmla="*/ 200 h 292"/>
                  <a:gd name="T10" fmla="*/ 13 w 297"/>
                  <a:gd name="T11" fmla="*/ 186 h 292"/>
                  <a:gd name="T12" fmla="*/ 16 w 297"/>
                  <a:gd name="T13" fmla="*/ 178 h 292"/>
                  <a:gd name="T14" fmla="*/ 113 w 297"/>
                  <a:gd name="T15" fmla="*/ 209 h 292"/>
                  <a:gd name="T16" fmla="*/ 110 w 297"/>
                  <a:gd name="T17" fmla="*/ 202 h 292"/>
                  <a:gd name="T18" fmla="*/ 102 w 297"/>
                  <a:gd name="T19" fmla="*/ 185 h 292"/>
                  <a:gd name="T20" fmla="*/ 94 w 297"/>
                  <a:gd name="T21" fmla="*/ 167 h 292"/>
                  <a:gd name="T22" fmla="*/ 86 w 297"/>
                  <a:gd name="T23" fmla="*/ 149 h 292"/>
                  <a:gd name="T24" fmla="*/ 78 w 297"/>
                  <a:gd name="T25" fmla="*/ 131 h 292"/>
                  <a:gd name="T26" fmla="*/ 71 w 297"/>
                  <a:gd name="T27" fmla="*/ 113 h 292"/>
                  <a:gd name="T28" fmla="*/ 65 w 297"/>
                  <a:gd name="T29" fmla="*/ 94 h 292"/>
                  <a:gd name="T30" fmla="*/ 58 w 297"/>
                  <a:gd name="T31" fmla="*/ 76 h 292"/>
                  <a:gd name="T32" fmla="*/ 56 w 297"/>
                  <a:gd name="T33" fmla="*/ 70 h 292"/>
                  <a:gd name="T34" fmla="*/ 60 w 297"/>
                  <a:gd name="T35" fmla="*/ 61 h 292"/>
                  <a:gd name="T36" fmla="*/ 66 w 297"/>
                  <a:gd name="T37" fmla="*/ 47 h 292"/>
                  <a:gd name="T38" fmla="*/ 72 w 297"/>
                  <a:gd name="T39" fmla="*/ 33 h 292"/>
                  <a:gd name="T40" fmla="*/ 79 w 297"/>
                  <a:gd name="T41" fmla="*/ 20 h 292"/>
                  <a:gd name="T42" fmla="*/ 85 w 297"/>
                  <a:gd name="T43" fmla="*/ 6 h 292"/>
                  <a:gd name="T44" fmla="*/ 88 w 297"/>
                  <a:gd name="T45" fmla="*/ 0 h 292"/>
                  <a:gd name="T46" fmla="*/ 90 w 297"/>
                  <a:gd name="T47" fmla="*/ 9 h 292"/>
                  <a:gd name="T48" fmla="*/ 95 w 297"/>
                  <a:gd name="T49" fmla="*/ 28 h 292"/>
                  <a:gd name="T50" fmla="*/ 100 w 297"/>
                  <a:gd name="T51" fmla="*/ 46 h 292"/>
                  <a:gd name="T52" fmla="*/ 106 w 297"/>
                  <a:gd name="T53" fmla="*/ 65 h 292"/>
                  <a:gd name="T54" fmla="*/ 111 w 297"/>
                  <a:gd name="T55" fmla="*/ 83 h 292"/>
                  <a:gd name="T56" fmla="*/ 117 w 297"/>
                  <a:gd name="T57" fmla="*/ 101 h 292"/>
                  <a:gd name="T58" fmla="*/ 124 w 297"/>
                  <a:gd name="T59" fmla="*/ 118 h 292"/>
                  <a:gd name="T60" fmla="*/ 128 w 297"/>
                  <a:gd name="T61" fmla="*/ 130 h 292"/>
                  <a:gd name="T62" fmla="*/ 143 w 297"/>
                  <a:gd name="T63" fmla="*/ 126 h 292"/>
                  <a:gd name="T64" fmla="*/ 165 w 297"/>
                  <a:gd name="T65" fmla="*/ 121 h 292"/>
                  <a:gd name="T66" fmla="*/ 188 w 297"/>
                  <a:gd name="T67" fmla="*/ 116 h 292"/>
                  <a:gd name="T68" fmla="*/ 210 w 297"/>
                  <a:gd name="T69" fmla="*/ 111 h 292"/>
                  <a:gd name="T70" fmla="*/ 232 w 297"/>
                  <a:gd name="T71" fmla="*/ 107 h 292"/>
                  <a:gd name="T72" fmla="*/ 255 w 297"/>
                  <a:gd name="T73" fmla="*/ 104 h 292"/>
                  <a:gd name="T74" fmla="*/ 277 w 297"/>
                  <a:gd name="T75" fmla="*/ 101 h 292"/>
                  <a:gd name="T76" fmla="*/ 296 w 297"/>
                  <a:gd name="T77" fmla="*/ 98 h 292"/>
                  <a:gd name="T78" fmla="*/ 291 w 297"/>
                  <a:gd name="T79" fmla="*/ 107 h 292"/>
                  <a:gd name="T80" fmla="*/ 286 w 297"/>
                  <a:gd name="T81" fmla="*/ 119 h 292"/>
                  <a:gd name="T82" fmla="*/ 281 w 297"/>
                  <a:gd name="T83" fmla="*/ 129 h 292"/>
                  <a:gd name="T84" fmla="*/ 276 w 297"/>
                  <a:gd name="T85" fmla="*/ 140 h 292"/>
                  <a:gd name="T86" fmla="*/ 271 w 297"/>
                  <a:gd name="T87" fmla="*/ 151 h 292"/>
                  <a:gd name="T88" fmla="*/ 270 w 297"/>
                  <a:gd name="T89" fmla="*/ 153 h 292"/>
                  <a:gd name="T90" fmla="*/ 249 w 297"/>
                  <a:gd name="T91" fmla="*/ 155 h 292"/>
                  <a:gd name="T92" fmla="*/ 225 w 297"/>
                  <a:gd name="T93" fmla="*/ 159 h 292"/>
                  <a:gd name="T94" fmla="*/ 201 w 297"/>
                  <a:gd name="T95" fmla="*/ 164 h 292"/>
                  <a:gd name="T96" fmla="*/ 177 w 297"/>
                  <a:gd name="T97" fmla="*/ 168 h 292"/>
                  <a:gd name="T98" fmla="*/ 153 w 297"/>
                  <a:gd name="T99" fmla="*/ 173 h 292"/>
                  <a:gd name="T100" fmla="*/ 146 w 297"/>
                  <a:gd name="T101" fmla="*/ 175 h 292"/>
                  <a:gd name="T102" fmla="*/ 151 w 297"/>
                  <a:gd name="T103" fmla="*/ 187 h 292"/>
                  <a:gd name="T104" fmla="*/ 158 w 297"/>
                  <a:gd name="T105" fmla="*/ 203 h 292"/>
                  <a:gd name="T106" fmla="*/ 166 w 297"/>
                  <a:gd name="T107" fmla="*/ 220 h 292"/>
                  <a:gd name="T108" fmla="*/ 169 w 297"/>
                  <a:gd name="T109" fmla="*/ 226 h 292"/>
                  <a:gd name="T110" fmla="*/ 235 w 297"/>
                  <a:gd name="T111" fmla="*/ 247 h 292"/>
                  <a:gd name="T112" fmla="*/ 233 w 297"/>
                  <a:gd name="T113" fmla="*/ 253 h 292"/>
                  <a:gd name="T114" fmla="*/ 230 w 297"/>
                  <a:gd name="T115" fmla="*/ 265 h 292"/>
                  <a:gd name="T116" fmla="*/ 226 w 297"/>
                  <a:gd name="T117" fmla="*/ 278 h 292"/>
                  <a:gd name="T118" fmla="*/ 223 w 297"/>
                  <a:gd name="T119" fmla="*/ 288 h 292"/>
                  <a:gd name="T120" fmla="*/ 222 w 297"/>
                  <a:gd name="T121" fmla="*/ 291 h 29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97"/>
                  <a:gd name="T184" fmla="*/ 0 h 292"/>
                  <a:gd name="T185" fmla="*/ 297 w 297"/>
                  <a:gd name="T186" fmla="*/ 292 h 29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97" h="292">
                    <a:moveTo>
                      <a:pt x="222" y="291"/>
                    </a:moveTo>
                    <a:lnTo>
                      <a:pt x="0" y="232"/>
                    </a:lnTo>
                    <a:lnTo>
                      <a:pt x="1" y="229"/>
                    </a:lnTo>
                    <a:lnTo>
                      <a:pt x="4" y="216"/>
                    </a:lnTo>
                    <a:lnTo>
                      <a:pt x="9" y="200"/>
                    </a:lnTo>
                    <a:lnTo>
                      <a:pt x="13" y="186"/>
                    </a:lnTo>
                    <a:lnTo>
                      <a:pt x="16" y="178"/>
                    </a:lnTo>
                    <a:lnTo>
                      <a:pt x="113" y="209"/>
                    </a:lnTo>
                    <a:lnTo>
                      <a:pt x="110" y="202"/>
                    </a:lnTo>
                    <a:lnTo>
                      <a:pt x="102" y="185"/>
                    </a:lnTo>
                    <a:lnTo>
                      <a:pt x="94" y="167"/>
                    </a:lnTo>
                    <a:lnTo>
                      <a:pt x="86" y="149"/>
                    </a:lnTo>
                    <a:lnTo>
                      <a:pt x="78" y="131"/>
                    </a:lnTo>
                    <a:lnTo>
                      <a:pt x="71" y="113"/>
                    </a:lnTo>
                    <a:lnTo>
                      <a:pt x="65" y="94"/>
                    </a:lnTo>
                    <a:lnTo>
                      <a:pt x="58" y="76"/>
                    </a:lnTo>
                    <a:lnTo>
                      <a:pt x="56" y="70"/>
                    </a:lnTo>
                    <a:lnTo>
                      <a:pt x="60" y="61"/>
                    </a:lnTo>
                    <a:lnTo>
                      <a:pt x="66" y="47"/>
                    </a:lnTo>
                    <a:lnTo>
                      <a:pt x="72" y="33"/>
                    </a:lnTo>
                    <a:lnTo>
                      <a:pt x="79" y="20"/>
                    </a:lnTo>
                    <a:lnTo>
                      <a:pt x="85" y="6"/>
                    </a:lnTo>
                    <a:lnTo>
                      <a:pt x="88" y="0"/>
                    </a:lnTo>
                    <a:lnTo>
                      <a:pt x="90" y="9"/>
                    </a:lnTo>
                    <a:lnTo>
                      <a:pt x="95" y="28"/>
                    </a:lnTo>
                    <a:lnTo>
                      <a:pt x="100" y="46"/>
                    </a:lnTo>
                    <a:lnTo>
                      <a:pt x="106" y="65"/>
                    </a:lnTo>
                    <a:lnTo>
                      <a:pt x="111" y="83"/>
                    </a:lnTo>
                    <a:lnTo>
                      <a:pt x="117" y="101"/>
                    </a:lnTo>
                    <a:lnTo>
                      <a:pt x="124" y="118"/>
                    </a:lnTo>
                    <a:lnTo>
                      <a:pt x="128" y="130"/>
                    </a:lnTo>
                    <a:lnTo>
                      <a:pt x="143" y="126"/>
                    </a:lnTo>
                    <a:lnTo>
                      <a:pt x="165" y="121"/>
                    </a:lnTo>
                    <a:lnTo>
                      <a:pt x="188" y="116"/>
                    </a:lnTo>
                    <a:lnTo>
                      <a:pt x="210" y="111"/>
                    </a:lnTo>
                    <a:lnTo>
                      <a:pt x="232" y="107"/>
                    </a:lnTo>
                    <a:lnTo>
                      <a:pt x="255" y="104"/>
                    </a:lnTo>
                    <a:lnTo>
                      <a:pt x="277" y="101"/>
                    </a:lnTo>
                    <a:lnTo>
                      <a:pt x="296" y="98"/>
                    </a:lnTo>
                    <a:lnTo>
                      <a:pt x="291" y="107"/>
                    </a:lnTo>
                    <a:lnTo>
                      <a:pt x="286" y="119"/>
                    </a:lnTo>
                    <a:lnTo>
                      <a:pt x="281" y="129"/>
                    </a:lnTo>
                    <a:lnTo>
                      <a:pt x="276" y="140"/>
                    </a:lnTo>
                    <a:lnTo>
                      <a:pt x="271" y="151"/>
                    </a:lnTo>
                    <a:lnTo>
                      <a:pt x="270" y="153"/>
                    </a:lnTo>
                    <a:lnTo>
                      <a:pt x="249" y="155"/>
                    </a:lnTo>
                    <a:lnTo>
                      <a:pt x="225" y="159"/>
                    </a:lnTo>
                    <a:lnTo>
                      <a:pt x="201" y="164"/>
                    </a:lnTo>
                    <a:lnTo>
                      <a:pt x="177" y="168"/>
                    </a:lnTo>
                    <a:lnTo>
                      <a:pt x="153" y="173"/>
                    </a:lnTo>
                    <a:lnTo>
                      <a:pt x="146" y="175"/>
                    </a:lnTo>
                    <a:lnTo>
                      <a:pt x="151" y="187"/>
                    </a:lnTo>
                    <a:lnTo>
                      <a:pt x="158" y="203"/>
                    </a:lnTo>
                    <a:lnTo>
                      <a:pt x="166" y="220"/>
                    </a:lnTo>
                    <a:lnTo>
                      <a:pt x="169" y="226"/>
                    </a:lnTo>
                    <a:lnTo>
                      <a:pt x="235" y="247"/>
                    </a:lnTo>
                    <a:lnTo>
                      <a:pt x="233" y="253"/>
                    </a:lnTo>
                    <a:lnTo>
                      <a:pt x="230" y="265"/>
                    </a:lnTo>
                    <a:lnTo>
                      <a:pt x="226" y="278"/>
                    </a:lnTo>
                    <a:lnTo>
                      <a:pt x="223" y="288"/>
                    </a:lnTo>
                    <a:lnTo>
                      <a:pt x="222" y="291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73" name="Freeform 12"/>
              <p:cNvSpPr>
                <a:spLocks/>
              </p:cNvSpPr>
              <p:nvPr/>
            </p:nvSpPr>
            <p:spPr bwMode="auto">
              <a:xfrm>
                <a:off x="3136" y="1842"/>
                <a:ext cx="226" cy="160"/>
              </a:xfrm>
              <a:custGeom>
                <a:avLst/>
                <a:gdLst>
                  <a:gd name="T0" fmla="*/ 202 w 226"/>
                  <a:gd name="T1" fmla="*/ 159 h 160"/>
                  <a:gd name="T2" fmla="*/ 0 w 226"/>
                  <a:gd name="T3" fmla="*/ 50 h 160"/>
                  <a:gd name="T4" fmla="*/ 2 w 226"/>
                  <a:gd name="T5" fmla="*/ 46 h 160"/>
                  <a:gd name="T6" fmla="*/ 9 w 226"/>
                  <a:gd name="T7" fmla="*/ 33 h 160"/>
                  <a:gd name="T8" fmla="*/ 16 w 226"/>
                  <a:gd name="T9" fmla="*/ 20 h 160"/>
                  <a:gd name="T10" fmla="*/ 24 w 226"/>
                  <a:gd name="T11" fmla="*/ 7 h 160"/>
                  <a:gd name="T12" fmla="*/ 28 w 226"/>
                  <a:gd name="T13" fmla="*/ 0 h 160"/>
                  <a:gd name="T14" fmla="*/ 225 w 226"/>
                  <a:gd name="T15" fmla="*/ 118 h 160"/>
                  <a:gd name="T16" fmla="*/ 222 w 226"/>
                  <a:gd name="T17" fmla="*/ 124 h 160"/>
                  <a:gd name="T18" fmla="*/ 216 w 226"/>
                  <a:gd name="T19" fmla="*/ 134 h 160"/>
                  <a:gd name="T20" fmla="*/ 210 w 226"/>
                  <a:gd name="T21" fmla="*/ 145 h 160"/>
                  <a:gd name="T22" fmla="*/ 204 w 226"/>
                  <a:gd name="T23" fmla="*/ 156 h 160"/>
                  <a:gd name="T24" fmla="*/ 202 w 226"/>
                  <a:gd name="T25" fmla="*/ 159 h 1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26"/>
                  <a:gd name="T40" fmla="*/ 0 h 160"/>
                  <a:gd name="T41" fmla="*/ 226 w 226"/>
                  <a:gd name="T42" fmla="*/ 160 h 16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26" h="160">
                    <a:moveTo>
                      <a:pt x="202" y="159"/>
                    </a:moveTo>
                    <a:lnTo>
                      <a:pt x="0" y="50"/>
                    </a:lnTo>
                    <a:lnTo>
                      <a:pt x="2" y="46"/>
                    </a:lnTo>
                    <a:lnTo>
                      <a:pt x="9" y="33"/>
                    </a:lnTo>
                    <a:lnTo>
                      <a:pt x="16" y="20"/>
                    </a:lnTo>
                    <a:lnTo>
                      <a:pt x="24" y="7"/>
                    </a:lnTo>
                    <a:lnTo>
                      <a:pt x="28" y="0"/>
                    </a:lnTo>
                    <a:lnTo>
                      <a:pt x="225" y="118"/>
                    </a:lnTo>
                    <a:lnTo>
                      <a:pt x="222" y="124"/>
                    </a:lnTo>
                    <a:lnTo>
                      <a:pt x="216" y="134"/>
                    </a:lnTo>
                    <a:lnTo>
                      <a:pt x="210" y="145"/>
                    </a:lnTo>
                    <a:lnTo>
                      <a:pt x="204" y="156"/>
                    </a:lnTo>
                    <a:lnTo>
                      <a:pt x="202" y="159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74" name="Freeform 13"/>
              <p:cNvSpPr>
                <a:spLocks/>
              </p:cNvSpPr>
              <p:nvPr/>
            </p:nvSpPr>
            <p:spPr bwMode="auto">
              <a:xfrm>
                <a:off x="3193" y="1621"/>
                <a:ext cx="307" cy="302"/>
              </a:xfrm>
              <a:custGeom>
                <a:avLst/>
                <a:gdLst>
                  <a:gd name="T0" fmla="*/ 192 w 307"/>
                  <a:gd name="T1" fmla="*/ 301 h 302"/>
                  <a:gd name="T2" fmla="*/ 0 w 307"/>
                  <a:gd name="T3" fmla="*/ 174 h 302"/>
                  <a:gd name="T4" fmla="*/ 7 w 307"/>
                  <a:gd name="T5" fmla="*/ 165 h 302"/>
                  <a:gd name="T6" fmla="*/ 15 w 307"/>
                  <a:gd name="T7" fmla="*/ 153 h 302"/>
                  <a:gd name="T8" fmla="*/ 23 w 307"/>
                  <a:gd name="T9" fmla="*/ 141 h 302"/>
                  <a:gd name="T10" fmla="*/ 32 w 307"/>
                  <a:gd name="T11" fmla="*/ 129 h 302"/>
                  <a:gd name="T12" fmla="*/ 33 w 307"/>
                  <a:gd name="T13" fmla="*/ 129 h 302"/>
                  <a:gd name="T14" fmla="*/ 58 w 307"/>
                  <a:gd name="T15" fmla="*/ 129 h 302"/>
                  <a:gd name="T16" fmla="*/ 83 w 307"/>
                  <a:gd name="T17" fmla="*/ 129 h 302"/>
                  <a:gd name="T18" fmla="*/ 107 w 307"/>
                  <a:gd name="T19" fmla="*/ 130 h 302"/>
                  <a:gd name="T20" fmla="*/ 131 w 307"/>
                  <a:gd name="T21" fmla="*/ 131 h 302"/>
                  <a:gd name="T22" fmla="*/ 155 w 307"/>
                  <a:gd name="T23" fmla="*/ 133 h 302"/>
                  <a:gd name="T24" fmla="*/ 179 w 307"/>
                  <a:gd name="T25" fmla="*/ 135 h 302"/>
                  <a:gd name="T26" fmla="*/ 203 w 307"/>
                  <a:gd name="T27" fmla="*/ 138 h 302"/>
                  <a:gd name="T28" fmla="*/ 219 w 307"/>
                  <a:gd name="T29" fmla="*/ 141 h 302"/>
                  <a:gd name="T30" fmla="*/ 104 w 307"/>
                  <a:gd name="T31" fmla="*/ 39 h 302"/>
                  <a:gd name="T32" fmla="*/ 107 w 307"/>
                  <a:gd name="T33" fmla="*/ 36 h 302"/>
                  <a:gd name="T34" fmla="*/ 117 w 307"/>
                  <a:gd name="T35" fmla="*/ 25 h 302"/>
                  <a:gd name="T36" fmla="*/ 127 w 307"/>
                  <a:gd name="T37" fmla="*/ 13 h 302"/>
                  <a:gd name="T38" fmla="*/ 138 w 307"/>
                  <a:gd name="T39" fmla="*/ 3 h 302"/>
                  <a:gd name="T40" fmla="*/ 141 w 307"/>
                  <a:gd name="T41" fmla="*/ 0 h 302"/>
                  <a:gd name="T42" fmla="*/ 306 w 307"/>
                  <a:gd name="T43" fmla="*/ 159 h 302"/>
                  <a:gd name="T44" fmla="*/ 304 w 307"/>
                  <a:gd name="T45" fmla="*/ 161 h 302"/>
                  <a:gd name="T46" fmla="*/ 295 w 307"/>
                  <a:gd name="T47" fmla="*/ 170 h 302"/>
                  <a:gd name="T48" fmla="*/ 287 w 307"/>
                  <a:gd name="T49" fmla="*/ 179 h 302"/>
                  <a:gd name="T50" fmla="*/ 279 w 307"/>
                  <a:gd name="T51" fmla="*/ 188 h 302"/>
                  <a:gd name="T52" fmla="*/ 274 w 307"/>
                  <a:gd name="T53" fmla="*/ 193 h 302"/>
                  <a:gd name="T54" fmla="*/ 265 w 307"/>
                  <a:gd name="T55" fmla="*/ 192 h 302"/>
                  <a:gd name="T56" fmla="*/ 242 w 307"/>
                  <a:gd name="T57" fmla="*/ 188 h 302"/>
                  <a:gd name="T58" fmla="*/ 219 w 307"/>
                  <a:gd name="T59" fmla="*/ 185 h 302"/>
                  <a:gd name="T60" fmla="*/ 196 w 307"/>
                  <a:gd name="T61" fmla="*/ 183 h 302"/>
                  <a:gd name="T62" fmla="*/ 172 w 307"/>
                  <a:gd name="T63" fmla="*/ 181 h 302"/>
                  <a:gd name="T64" fmla="*/ 148 w 307"/>
                  <a:gd name="T65" fmla="*/ 179 h 302"/>
                  <a:gd name="T66" fmla="*/ 124 w 307"/>
                  <a:gd name="T67" fmla="*/ 178 h 302"/>
                  <a:gd name="T68" fmla="*/ 100 w 307"/>
                  <a:gd name="T69" fmla="*/ 178 h 302"/>
                  <a:gd name="T70" fmla="*/ 95 w 307"/>
                  <a:gd name="T71" fmla="*/ 178 h 302"/>
                  <a:gd name="T72" fmla="*/ 216 w 307"/>
                  <a:gd name="T73" fmla="*/ 266 h 302"/>
                  <a:gd name="T74" fmla="*/ 211 w 307"/>
                  <a:gd name="T75" fmla="*/ 273 h 302"/>
                  <a:gd name="T76" fmla="*/ 204 w 307"/>
                  <a:gd name="T77" fmla="*/ 283 h 302"/>
                  <a:gd name="T78" fmla="*/ 197 w 307"/>
                  <a:gd name="T79" fmla="*/ 293 h 302"/>
                  <a:gd name="T80" fmla="*/ 192 w 307"/>
                  <a:gd name="T81" fmla="*/ 301 h 30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7"/>
                  <a:gd name="T124" fmla="*/ 0 h 302"/>
                  <a:gd name="T125" fmla="*/ 307 w 307"/>
                  <a:gd name="T126" fmla="*/ 302 h 30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7" h="302">
                    <a:moveTo>
                      <a:pt x="192" y="301"/>
                    </a:moveTo>
                    <a:lnTo>
                      <a:pt x="0" y="174"/>
                    </a:lnTo>
                    <a:lnTo>
                      <a:pt x="7" y="165"/>
                    </a:lnTo>
                    <a:lnTo>
                      <a:pt x="15" y="153"/>
                    </a:lnTo>
                    <a:lnTo>
                      <a:pt x="23" y="141"/>
                    </a:lnTo>
                    <a:lnTo>
                      <a:pt x="32" y="129"/>
                    </a:lnTo>
                    <a:lnTo>
                      <a:pt x="33" y="129"/>
                    </a:lnTo>
                    <a:lnTo>
                      <a:pt x="58" y="129"/>
                    </a:lnTo>
                    <a:lnTo>
                      <a:pt x="83" y="129"/>
                    </a:lnTo>
                    <a:lnTo>
                      <a:pt x="107" y="130"/>
                    </a:lnTo>
                    <a:lnTo>
                      <a:pt x="131" y="131"/>
                    </a:lnTo>
                    <a:lnTo>
                      <a:pt x="155" y="133"/>
                    </a:lnTo>
                    <a:lnTo>
                      <a:pt x="179" y="135"/>
                    </a:lnTo>
                    <a:lnTo>
                      <a:pt x="203" y="138"/>
                    </a:lnTo>
                    <a:lnTo>
                      <a:pt x="219" y="141"/>
                    </a:lnTo>
                    <a:lnTo>
                      <a:pt x="104" y="39"/>
                    </a:lnTo>
                    <a:lnTo>
                      <a:pt x="107" y="36"/>
                    </a:lnTo>
                    <a:lnTo>
                      <a:pt x="117" y="25"/>
                    </a:lnTo>
                    <a:lnTo>
                      <a:pt x="127" y="13"/>
                    </a:lnTo>
                    <a:lnTo>
                      <a:pt x="138" y="3"/>
                    </a:lnTo>
                    <a:lnTo>
                      <a:pt x="141" y="0"/>
                    </a:lnTo>
                    <a:lnTo>
                      <a:pt x="306" y="159"/>
                    </a:lnTo>
                    <a:lnTo>
                      <a:pt x="304" y="161"/>
                    </a:lnTo>
                    <a:lnTo>
                      <a:pt x="295" y="170"/>
                    </a:lnTo>
                    <a:lnTo>
                      <a:pt x="287" y="179"/>
                    </a:lnTo>
                    <a:lnTo>
                      <a:pt x="279" y="188"/>
                    </a:lnTo>
                    <a:lnTo>
                      <a:pt x="274" y="193"/>
                    </a:lnTo>
                    <a:lnTo>
                      <a:pt x="265" y="192"/>
                    </a:lnTo>
                    <a:lnTo>
                      <a:pt x="242" y="188"/>
                    </a:lnTo>
                    <a:lnTo>
                      <a:pt x="219" y="185"/>
                    </a:lnTo>
                    <a:lnTo>
                      <a:pt x="196" y="183"/>
                    </a:lnTo>
                    <a:lnTo>
                      <a:pt x="172" y="181"/>
                    </a:lnTo>
                    <a:lnTo>
                      <a:pt x="148" y="179"/>
                    </a:lnTo>
                    <a:lnTo>
                      <a:pt x="124" y="178"/>
                    </a:lnTo>
                    <a:lnTo>
                      <a:pt x="100" y="178"/>
                    </a:lnTo>
                    <a:lnTo>
                      <a:pt x="95" y="178"/>
                    </a:lnTo>
                    <a:lnTo>
                      <a:pt x="216" y="266"/>
                    </a:lnTo>
                    <a:lnTo>
                      <a:pt x="211" y="273"/>
                    </a:lnTo>
                    <a:lnTo>
                      <a:pt x="204" y="283"/>
                    </a:lnTo>
                    <a:lnTo>
                      <a:pt x="197" y="293"/>
                    </a:lnTo>
                    <a:lnTo>
                      <a:pt x="192" y="301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75" name="Freeform 14"/>
              <p:cNvSpPr>
                <a:spLocks/>
              </p:cNvSpPr>
              <p:nvPr/>
            </p:nvSpPr>
            <p:spPr bwMode="auto">
              <a:xfrm>
                <a:off x="3415" y="1459"/>
                <a:ext cx="268" cy="251"/>
              </a:xfrm>
              <a:custGeom>
                <a:avLst/>
                <a:gdLst>
                  <a:gd name="T0" fmla="*/ 136 w 268"/>
                  <a:gd name="T1" fmla="*/ 113 h 251"/>
                  <a:gd name="T2" fmla="*/ 169 w 268"/>
                  <a:gd name="T3" fmla="*/ 89 h 251"/>
                  <a:gd name="T4" fmla="*/ 204 w 268"/>
                  <a:gd name="T5" fmla="*/ 67 h 251"/>
                  <a:gd name="T6" fmla="*/ 267 w 268"/>
                  <a:gd name="T7" fmla="*/ 135 h 251"/>
                  <a:gd name="T8" fmla="*/ 258 w 268"/>
                  <a:gd name="T9" fmla="*/ 156 h 251"/>
                  <a:gd name="T10" fmla="*/ 244 w 268"/>
                  <a:gd name="T11" fmla="*/ 179 h 251"/>
                  <a:gd name="T12" fmla="*/ 229 w 268"/>
                  <a:gd name="T13" fmla="*/ 197 h 251"/>
                  <a:gd name="T14" fmla="*/ 215 w 268"/>
                  <a:gd name="T15" fmla="*/ 211 h 251"/>
                  <a:gd name="T16" fmla="*/ 202 w 268"/>
                  <a:gd name="T17" fmla="*/ 222 h 251"/>
                  <a:gd name="T18" fmla="*/ 181 w 268"/>
                  <a:gd name="T19" fmla="*/ 234 h 251"/>
                  <a:gd name="T20" fmla="*/ 160 w 268"/>
                  <a:gd name="T21" fmla="*/ 244 h 251"/>
                  <a:gd name="T22" fmla="*/ 130 w 268"/>
                  <a:gd name="T23" fmla="*/ 250 h 251"/>
                  <a:gd name="T24" fmla="*/ 100 w 268"/>
                  <a:gd name="T25" fmla="*/ 248 h 251"/>
                  <a:gd name="T26" fmla="*/ 71 w 268"/>
                  <a:gd name="T27" fmla="*/ 237 h 251"/>
                  <a:gd name="T28" fmla="*/ 45 w 268"/>
                  <a:gd name="T29" fmla="*/ 220 h 251"/>
                  <a:gd name="T30" fmla="*/ 13 w 268"/>
                  <a:gd name="T31" fmla="*/ 181 h 251"/>
                  <a:gd name="T32" fmla="*/ 2 w 268"/>
                  <a:gd name="T33" fmla="*/ 150 h 251"/>
                  <a:gd name="T34" fmla="*/ 1 w 268"/>
                  <a:gd name="T35" fmla="*/ 125 h 251"/>
                  <a:gd name="T36" fmla="*/ 6 w 268"/>
                  <a:gd name="T37" fmla="*/ 101 h 251"/>
                  <a:gd name="T38" fmla="*/ 17 w 268"/>
                  <a:gd name="T39" fmla="*/ 77 h 251"/>
                  <a:gd name="T40" fmla="*/ 31 w 268"/>
                  <a:gd name="T41" fmla="*/ 58 h 251"/>
                  <a:gd name="T42" fmla="*/ 47 w 268"/>
                  <a:gd name="T43" fmla="*/ 42 h 251"/>
                  <a:gd name="T44" fmla="*/ 71 w 268"/>
                  <a:gd name="T45" fmla="*/ 24 h 251"/>
                  <a:gd name="T46" fmla="*/ 97 w 268"/>
                  <a:gd name="T47" fmla="*/ 10 h 251"/>
                  <a:gd name="T48" fmla="*/ 119 w 268"/>
                  <a:gd name="T49" fmla="*/ 2 h 251"/>
                  <a:gd name="T50" fmla="*/ 145 w 268"/>
                  <a:gd name="T51" fmla="*/ 1 h 251"/>
                  <a:gd name="T52" fmla="*/ 168 w 268"/>
                  <a:gd name="T53" fmla="*/ 5 h 251"/>
                  <a:gd name="T54" fmla="*/ 194 w 268"/>
                  <a:gd name="T55" fmla="*/ 22 h 251"/>
                  <a:gd name="T56" fmla="*/ 172 w 268"/>
                  <a:gd name="T57" fmla="*/ 42 h 251"/>
                  <a:gd name="T58" fmla="*/ 146 w 268"/>
                  <a:gd name="T59" fmla="*/ 54 h 251"/>
                  <a:gd name="T60" fmla="*/ 130 w 268"/>
                  <a:gd name="T61" fmla="*/ 49 h 251"/>
                  <a:gd name="T62" fmla="*/ 111 w 268"/>
                  <a:gd name="T63" fmla="*/ 50 h 251"/>
                  <a:gd name="T64" fmla="*/ 95 w 268"/>
                  <a:gd name="T65" fmla="*/ 57 h 251"/>
                  <a:gd name="T66" fmla="*/ 72 w 268"/>
                  <a:gd name="T67" fmla="*/ 74 h 251"/>
                  <a:gd name="T68" fmla="*/ 60 w 268"/>
                  <a:gd name="T69" fmla="*/ 88 h 251"/>
                  <a:gd name="T70" fmla="*/ 50 w 268"/>
                  <a:gd name="T71" fmla="*/ 115 h 251"/>
                  <a:gd name="T72" fmla="*/ 53 w 268"/>
                  <a:gd name="T73" fmla="*/ 141 h 251"/>
                  <a:gd name="T74" fmla="*/ 71 w 268"/>
                  <a:gd name="T75" fmla="*/ 172 h 251"/>
                  <a:gd name="T76" fmla="*/ 100 w 268"/>
                  <a:gd name="T77" fmla="*/ 196 h 251"/>
                  <a:gd name="T78" fmla="*/ 126 w 268"/>
                  <a:gd name="T79" fmla="*/ 205 h 251"/>
                  <a:gd name="T80" fmla="*/ 153 w 268"/>
                  <a:gd name="T81" fmla="*/ 203 h 251"/>
                  <a:gd name="T82" fmla="*/ 167 w 268"/>
                  <a:gd name="T83" fmla="*/ 197 h 251"/>
                  <a:gd name="T84" fmla="*/ 189 w 268"/>
                  <a:gd name="T85" fmla="*/ 180 h 251"/>
                  <a:gd name="T86" fmla="*/ 203 w 268"/>
                  <a:gd name="T87" fmla="*/ 161 h 251"/>
                  <a:gd name="T88" fmla="*/ 213 w 268"/>
                  <a:gd name="T89" fmla="*/ 141 h 251"/>
                  <a:gd name="T90" fmla="*/ 180 w 268"/>
                  <a:gd name="T91" fmla="*/ 128 h 251"/>
                  <a:gd name="T92" fmla="*/ 150 w 268"/>
                  <a:gd name="T93" fmla="*/ 151 h 25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68"/>
                  <a:gd name="T142" fmla="*/ 0 h 251"/>
                  <a:gd name="T143" fmla="*/ 268 w 268"/>
                  <a:gd name="T144" fmla="*/ 251 h 25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68" h="251">
                    <a:moveTo>
                      <a:pt x="150" y="151"/>
                    </a:moveTo>
                    <a:lnTo>
                      <a:pt x="126" y="120"/>
                    </a:lnTo>
                    <a:lnTo>
                      <a:pt x="136" y="113"/>
                    </a:lnTo>
                    <a:lnTo>
                      <a:pt x="147" y="105"/>
                    </a:lnTo>
                    <a:lnTo>
                      <a:pt x="158" y="97"/>
                    </a:lnTo>
                    <a:lnTo>
                      <a:pt x="169" y="89"/>
                    </a:lnTo>
                    <a:lnTo>
                      <a:pt x="181" y="81"/>
                    </a:lnTo>
                    <a:lnTo>
                      <a:pt x="192" y="74"/>
                    </a:lnTo>
                    <a:lnTo>
                      <a:pt x="204" y="67"/>
                    </a:lnTo>
                    <a:lnTo>
                      <a:pt x="216" y="60"/>
                    </a:lnTo>
                    <a:lnTo>
                      <a:pt x="220" y="57"/>
                    </a:lnTo>
                    <a:lnTo>
                      <a:pt x="267" y="135"/>
                    </a:lnTo>
                    <a:lnTo>
                      <a:pt x="265" y="140"/>
                    </a:lnTo>
                    <a:lnTo>
                      <a:pt x="259" y="154"/>
                    </a:lnTo>
                    <a:lnTo>
                      <a:pt x="258" y="156"/>
                    </a:lnTo>
                    <a:lnTo>
                      <a:pt x="252" y="167"/>
                    </a:lnTo>
                    <a:lnTo>
                      <a:pt x="245" y="177"/>
                    </a:lnTo>
                    <a:lnTo>
                      <a:pt x="244" y="179"/>
                    </a:lnTo>
                    <a:lnTo>
                      <a:pt x="237" y="188"/>
                    </a:lnTo>
                    <a:lnTo>
                      <a:pt x="234" y="191"/>
                    </a:lnTo>
                    <a:lnTo>
                      <a:pt x="229" y="197"/>
                    </a:lnTo>
                    <a:lnTo>
                      <a:pt x="225" y="202"/>
                    </a:lnTo>
                    <a:lnTo>
                      <a:pt x="220" y="206"/>
                    </a:lnTo>
                    <a:lnTo>
                      <a:pt x="215" y="211"/>
                    </a:lnTo>
                    <a:lnTo>
                      <a:pt x="211" y="214"/>
                    </a:lnTo>
                    <a:lnTo>
                      <a:pt x="204" y="220"/>
                    </a:lnTo>
                    <a:lnTo>
                      <a:pt x="202" y="222"/>
                    </a:lnTo>
                    <a:lnTo>
                      <a:pt x="191" y="228"/>
                    </a:lnTo>
                    <a:lnTo>
                      <a:pt x="189" y="230"/>
                    </a:lnTo>
                    <a:lnTo>
                      <a:pt x="181" y="234"/>
                    </a:lnTo>
                    <a:lnTo>
                      <a:pt x="175" y="238"/>
                    </a:lnTo>
                    <a:lnTo>
                      <a:pt x="170" y="240"/>
                    </a:lnTo>
                    <a:lnTo>
                      <a:pt x="160" y="244"/>
                    </a:lnTo>
                    <a:lnTo>
                      <a:pt x="157" y="245"/>
                    </a:lnTo>
                    <a:lnTo>
                      <a:pt x="145" y="248"/>
                    </a:lnTo>
                    <a:lnTo>
                      <a:pt x="130" y="250"/>
                    </a:lnTo>
                    <a:lnTo>
                      <a:pt x="115" y="250"/>
                    </a:lnTo>
                    <a:lnTo>
                      <a:pt x="113" y="250"/>
                    </a:lnTo>
                    <a:lnTo>
                      <a:pt x="100" y="248"/>
                    </a:lnTo>
                    <a:lnTo>
                      <a:pt x="91" y="245"/>
                    </a:lnTo>
                    <a:lnTo>
                      <a:pt x="86" y="243"/>
                    </a:lnTo>
                    <a:lnTo>
                      <a:pt x="71" y="237"/>
                    </a:lnTo>
                    <a:lnTo>
                      <a:pt x="61" y="231"/>
                    </a:lnTo>
                    <a:lnTo>
                      <a:pt x="57" y="229"/>
                    </a:lnTo>
                    <a:lnTo>
                      <a:pt x="45" y="220"/>
                    </a:lnTo>
                    <a:lnTo>
                      <a:pt x="33" y="209"/>
                    </a:lnTo>
                    <a:lnTo>
                      <a:pt x="22" y="195"/>
                    </a:lnTo>
                    <a:lnTo>
                      <a:pt x="13" y="181"/>
                    </a:lnTo>
                    <a:lnTo>
                      <a:pt x="12" y="179"/>
                    </a:lnTo>
                    <a:lnTo>
                      <a:pt x="6" y="166"/>
                    </a:lnTo>
                    <a:lnTo>
                      <a:pt x="2" y="150"/>
                    </a:lnTo>
                    <a:lnTo>
                      <a:pt x="1" y="147"/>
                    </a:lnTo>
                    <a:lnTo>
                      <a:pt x="0" y="134"/>
                    </a:lnTo>
                    <a:lnTo>
                      <a:pt x="1" y="125"/>
                    </a:lnTo>
                    <a:lnTo>
                      <a:pt x="2" y="118"/>
                    </a:lnTo>
                    <a:lnTo>
                      <a:pt x="4" y="107"/>
                    </a:lnTo>
                    <a:lnTo>
                      <a:pt x="6" y="101"/>
                    </a:lnTo>
                    <a:lnTo>
                      <a:pt x="10" y="91"/>
                    </a:lnTo>
                    <a:lnTo>
                      <a:pt x="13" y="84"/>
                    </a:lnTo>
                    <a:lnTo>
                      <a:pt x="17" y="77"/>
                    </a:lnTo>
                    <a:lnTo>
                      <a:pt x="21" y="71"/>
                    </a:lnTo>
                    <a:lnTo>
                      <a:pt x="26" y="64"/>
                    </a:lnTo>
                    <a:lnTo>
                      <a:pt x="31" y="58"/>
                    </a:lnTo>
                    <a:lnTo>
                      <a:pt x="36" y="53"/>
                    </a:lnTo>
                    <a:lnTo>
                      <a:pt x="44" y="45"/>
                    </a:lnTo>
                    <a:lnTo>
                      <a:pt x="47" y="42"/>
                    </a:lnTo>
                    <a:lnTo>
                      <a:pt x="58" y="33"/>
                    </a:lnTo>
                    <a:lnTo>
                      <a:pt x="59" y="32"/>
                    </a:lnTo>
                    <a:lnTo>
                      <a:pt x="71" y="24"/>
                    </a:lnTo>
                    <a:lnTo>
                      <a:pt x="80" y="19"/>
                    </a:lnTo>
                    <a:lnTo>
                      <a:pt x="84" y="17"/>
                    </a:lnTo>
                    <a:lnTo>
                      <a:pt x="97" y="10"/>
                    </a:lnTo>
                    <a:lnTo>
                      <a:pt x="100" y="8"/>
                    </a:lnTo>
                    <a:lnTo>
                      <a:pt x="112" y="4"/>
                    </a:lnTo>
                    <a:lnTo>
                      <a:pt x="119" y="2"/>
                    </a:lnTo>
                    <a:lnTo>
                      <a:pt x="127" y="1"/>
                    </a:lnTo>
                    <a:lnTo>
                      <a:pt x="137" y="0"/>
                    </a:lnTo>
                    <a:lnTo>
                      <a:pt x="145" y="1"/>
                    </a:lnTo>
                    <a:lnTo>
                      <a:pt x="153" y="1"/>
                    </a:lnTo>
                    <a:lnTo>
                      <a:pt x="164" y="4"/>
                    </a:lnTo>
                    <a:lnTo>
                      <a:pt x="168" y="5"/>
                    </a:lnTo>
                    <a:lnTo>
                      <a:pt x="182" y="12"/>
                    </a:lnTo>
                    <a:lnTo>
                      <a:pt x="191" y="19"/>
                    </a:lnTo>
                    <a:lnTo>
                      <a:pt x="194" y="22"/>
                    </a:lnTo>
                    <a:lnTo>
                      <a:pt x="193" y="23"/>
                    </a:lnTo>
                    <a:lnTo>
                      <a:pt x="182" y="32"/>
                    </a:lnTo>
                    <a:lnTo>
                      <a:pt x="172" y="42"/>
                    </a:lnTo>
                    <a:lnTo>
                      <a:pt x="161" y="52"/>
                    </a:lnTo>
                    <a:lnTo>
                      <a:pt x="154" y="58"/>
                    </a:lnTo>
                    <a:lnTo>
                      <a:pt x="146" y="54"/>
                    </a:lnTo>
                    <a:lnTo>
                      <a:pt x="145" y="53"/>
                    </a:lnTo>
                    <a:lnTo>
                      <a:pt x="138" y="50"/>
                    </a:lnTo>
                    <a:lnTo>
                      <a:pt x="130" y="49"/>
                    </a:lnTo>
                    <a:lnTo>
                      <a:pt x="124" y="49"/>
                    </a:lnTo>
                    <a:lnTo>
                      <a:pt x="121" y="49"/>
                    </a:lnTo>
                    <a:lnTo>
                      <a:pt x="111" y="50"/>
                    </a:lnTo>
                    <a:lnTo>
                      <a:pt x="108" y="51"/>
                    </a:lnTo>
                    <a:lnTo>
                      <a:pt x="102" y="53"/>
                    </a:lnTo>
                    <a:lnTo>
                      <a:pt x="95" y="57"/>
                    </a:lnTo>
                    <a:lnTo>
                      <a:pt x="92" y="58"/>
                    </a:lnTo>
                    <a:lnTo>
                      <a:pt x="83" y="64"/>
                    </a:lnTo>
                    <a:lnTo>
                      <a:pt x="72" y="74"/>
                    </a:lnTo>
                    <a:lnTo>
                      <a:pt x="70" y="76"/>
                    </a:lnTo>
                    <a:lnTo>
                      <a:pt x="62" y="85"/>
                    </a:lnTo>
                    <a:lnTo>
                      <a:pt x="60" y="88"/>
                    </a:lnTo>
                    <a:lnTo>
                      <a:pt x="54" y="99"/>
                    </a:lnTo>
                    <a:lnTo>
                      <a:pt x="53" y="101"/>
                    </a:lnTo>
                    <a:lnTo>
                      <a:pt x="50" y="115"/>
                    </a:lnTo>
                    <a:lnTo>
                      <a:pt x="50" y="116"/>
                    </a:lnTo>
                    <a:lnTo>
                      <a:pt x="50" y="129"/>
                    </a:lnTo>
                    <a:lnTo>
                      <a:pt x="53" y="141"/>
                    </a:lnTo>
                    <a:lnTo>
                      <a:pt x="53" y="143"/>
                    </a:lnTo>
                    <a:lnTo>
                      <a:pt x="60" y="157"/>
                    </a:lnTo>
                    <a:lnTo>
                      <a:pt x="71" y="172"/>
                    </a:lnTo>
                    <a:lnTo>
                      <a:pt x="85" y="185"/>
                    </a:lnTo>
                    <a:lnTo>
                      <a:pt x="98" y="195"/>
                    </a:lnTo>
                    <a:lnTo>
                      <a:pt x="100" y="196"/>
                    </a:lnTo>
                    <a:lnTo>
                      <a:pt x="112" y="202"/>
                    </a:lnTo>
                    <a:lnTo>
                      <a:pt x="125" y="205"/>
                    </a:lnTo>
                    <a:lnTo>
                      <a:pt x="126" y="205"/>
                    </a:lnTo>
                    <a:lnTo>
                      <a:pt x="140" y="206"/>
                    </a:lnTo>
                    <a:lnTo>
                      <a:pt x="141" y="205"/>
                    </a:lnTo>
                    <a:lnTo>
                      <a:pt x="153" y="203"/>
                    </a:lnTo>
                    <a:lnTo>
                      <a:pt x="155" y="202"/>
                    </a:lnTo>
                    <a:lnTo>
                      <a:pt x="166" y="198"/>
                    </a:lnTo>
                    <a:lnTo>
                      <a:pt x="167" y="197"/>
                    </a:lnTo>
                    <a:lnTo>
                      <a:pt x="178" y="190"/>
                    </a:lnTo>
                    <a:lnTo>
                      <a:pt x="187" y="182"/>
                    </a:lnTo>
                    <a:lnTo>
                      <a:pt x="189" y="180"/>
                    </a:lnTo>
                    <a:lnTo>
                      <a:pt x="195" y="172"/>
                    </a:lnTo>
                    <a:lnTo>
                      <a:pt x="199" y="168"/>
                    </a:lnTo>
                    <a:lnTo>
                      <a:pt x="203" y="161"/>
                    </a:lnTo>
                    <a:lnTo>
                      <a:pt x="207" y="155"/>
                    </a:lnTo>
                    <a:lnTo>
                      <a:pt x="210" y="148"/>
                    </a:lnTo>
                    <a:lnTo>
                      <a:pt x="213" y="141"/>
                    </a:lnTo>
                    <a:lnTo>
                      <a:pt x="196" y="117"/>
                    </a:lnTo>
                    <a:lnTo>
                      <a:pt x="191" y="121"/>
                    </a:lnTo>
                    <a:lnTo>
                      <a:pt x="180" y="128"/>
                    </a:lnTo>
                    <a:lnTo>
                      <a:pt x="170" y="136"/>
                    </a:lnTo>
                    <a:lnTo>
                      <a:pt x="159" y="144"/>
                    </a:lnTo>
                    <a:lnTo>
                      <a:pt x="150" y="151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3600" y="2928"/>
              <a:ext cx="1575" cy="750"/>
              <a:chOff x="3621" y="2749"/>
              <a:chExt cx="1575" cy="750"/>
            </a:xfrm>
          </p:grpSpPr>
          <p:sp>
            <p:nvSpPr>
              <p:cNvPr id="87060" name="Freeform 16"/>
              <p:cNvSpPr>
                <a:spLocks noEditPoints="1"/>
              </p:cNvSpPr>
              <p:nvPr/>
            </p:nvSpPr>
            <p:spPr bwMode="auto">
              <a:xfrm>
                <a:off x="3621" y="3236"/>
                <a:ext cx="262" cy="248"/>
              </a:xfrm>
              <a:custGeom>
                <a:avLst/>
                <a:gdLst>
                  <a:gd name="T0" fmla="*/ 1046 w 1046"/>
                  <a:gd name="T1" fmla="*/ 991 h 991"/>
                  <a:gd name="T2" fmla="*/ 1001 w 1046"/>
                  <a:gd name="T3" fmla="*/ 983 h 991"/>
                  <a:gd name="T4" fmla="*/ 942 w 1046"/>
                  <a:gd name="T5" fmla="*/ 971 h 991"/>
                  <a:gd name="T6" fmla="*/ 880 w 1046"/>
                  <a:gd name="T7" fmla="*/ 960 h 991"/>
                  <a:gd name="T8" fmla="*/ 820 w 1046"/>
                  <a:gd name="T9" fmla="*/ 948 h 991"/>
                  <a:gd name="T10" fmla="*/ 812 w 1046"/>
                  <a:gd name="T11" fmla="*/ 946 h 991"/>
                  <a:gd name="T12" fmla="*/ 785 w 1046"/>
                  <a:gd name="T13" fmla="*/ 823 h 991"/>
                  <a:gd name="T14" fmla="*/ 767 w 1046"/>
                  <a:gd name="T15" fmla="*/ 731 h 991"/>
                  <a:gd name="T16" fmla="*/ 747 w 1046"/>
                  <a:gd name="T17" fmla="*/ 727 h 991"/>
                  <a:gd name="T18" fmla="*/ 689 w 1046"/>
                  <a:gd name="T19" fmla="*/ 711 h 991"/>
                  <a:gd name="T20" fmla="*/ 632 w 1046"/>
                  <a:gd name="T21" fmla="*/ 697 h 991"/>
                  <a:gd name="T22" fmla="*/ 575 w 1046"/>
                  <a:gd name="T23" fmla="*/ 682 h 991"/>
                  <a:gd name="T24" fmla="*/ 517 w 1046"/>
                  <a:gd name="T25" fmla="*/ 664 h 991"/>
                  <a:gd name="T26" fmla="*/ 462 w 1046"/>
                  <a:gd name="T27" fmla="*/ 647 h 991"/>
                  <a:gd name="T28" fmla="*/ 405 w 1046"/>
                  <a:gd name="T29" fmla="*/ 630 h 991"/>
                  <a:gd name="T30" fmla="*/ 365 w 1046"/>
                  <a:gd name="T31" fmla="*/ 617 h 991"/>
                  <a:gd name="T32" fmla="*/ 336 w 1046"/>
                  <a:gd name="T33" fmla="*/ 649 h 991"/>
                  <a:gd name="T34" fmla="*/ 235 w 1046"/>
                  <a:gd name="T35" fmla="*/ 758 h 991"/>
                  <a:gd name="T36" fmla="*/ 218 w 1046"/>
                  <a:gd name="T37" fmla="*/ 774 h 991"/>
                  <a:gd name="T38" fmla="*/ 170 w 1046"/>
                  <a:gd name="T39" fmla="*/ 759 h 991"/>
                  <a:gd name="T40" fmla="*/ 112 w 1046"/>
                  <a:gd name="T41" fmla="*/ 736 h 991"/>
                  <a:gd name="T42" fmla="*/ 54 w 1046"/>
                  <a:gd name="T43" fmla="*/ 715 h 991"/>
                  <a:gd name="T44" fmla="*/ 0 w 1046"/>
                  <a:gd name="T45" fmla="*/ 693 h 991"/>
                  <a:gd name="T46" fmla="*/ 97 w 1046"/>
                  <a:gd name="T47" fmla="*/ 605 h 991"/>
                  <a:gd name="T48" fmla="*/ 199 w 1046"/>
                  <a:gd name="T49" fmla="*/ 505 h 991"/>
                  <a:gd name="T50" fmla="*/ 298 w 1046"/>
                  <a:gd name="T51" fmla="*/ 407 h 991"/>
                  <a:gd name="T52" fmla="*/ 395 w 1046"/>
                  <a:gd name="T53" fmla="*/ 305 h 991"/>
                  <a:gd name="T54" fmla="*/ 486 w 1046"/>
                  <a:gd name="T55" fmla="*/ 202 h 991"/>
                  <a:gd name="T56" fmla="*/ 577 w 1046"/>
                  <a:gd name="T57" fmla="*/ 98 h 991"/>
                  <a:gd name="T58" fmla="*/ 659 w 1046"/>
                  <a:gd name="T59" fmla="*/ 0 h 991"/>
                  <a:gd name="T60" fmla="*/ 663 w 1046"/>
                  <a:gd name="T61" fmla="*/ 1 h 991"/>
                  <a:gd name="T62" fmla="*/ 711 w 1046"/>
                  <a:gd name="T63" fmla="*/ 15 h 991"/>
                  <a:gd name="T64" fmla="*/ 760 w 1046"/>
                  <a:gd name="T65" fmla="*/ 30 h 991"/>
                  <a:gd name="T66" fmla="*/ 810 w 1046"/>
                  <a:gd name="T67" fmla="*/ 43 h 991"/>
                  <a:gd name="T68" fmla="*/ 843 w 1046"/>
                  <a:gd name="T69" fmla="*/ 51 h 991"/>
                  <a:gd name="T70" fmla="*/ 849 w 1046"/>
                  <a:gd name="T71" fmla="*/ 93 h 991"/>
                  <a:gd name="T72" fmla="*/ 870 w 1046"/>
                  <a:gd name="T73" fmla="*/ 227 h 991"/>
                  <a:gd name="T74" fmla="*/ 893 w 1046"/>
                  <a:gd name="T75" fmla="*/ 359 h 991"/>
                  <a:gd name="T76" fmla="*/ 919 w 1046"/>
                  <a:gd name="T77" fmla="*/ 493 h 991"/>
                  <a:gd name="T78" fmla="*/ 948 w 1046"/>
                  <a:gd name="T79" fmla="*/ 626 h 991"/>
                  <a:gd name="T80" fmla="*/ 982 w 1046"/>
                  <a:gd name="T81" fmla="*/ 759 h 991"/>
                  <a:gd name="T82" fmla="*/ 1018 w 1046"/>
                  <a:gd name="T83" fmla="*/ 892 h 991"/>
                  <a:gd name="T84" fmla="*/ 1046 w 1046"/>
                  <a:gd name="T85" fmla="*/ 991 h 991"/>
                  <a:gd name="T86" fmla="*/ 738 w 1046"/>
                  <a:gd name="T87" fmla="*/ 571 h 991"/>
                  <a:gd name="T88" fmla="*/ 733 w 1046"/>
                  <a:gd name="T89" fmla="*/ 543 h 991"/>
                  <a:gd name="T90" fmla="*/ 712 w 1046"/>
                  <a:gd name="T91" fmla="*/ 400 h 991"/>
                  <a:gd name="T92" fmla="*/ 696 w 1046"/>
                  <a:gd name="T93" fmla="*/ 256 h 991"/>
                  <a:gd name="T94" fmla="*/ 692 w 1046"/>
                  <a:gd name="T95" fmla="*/ 223 h 991"/>
                  <a:gd name="T96" fmla="*/ 623 w 1046"/>
                  <a:gd name="T97" fmla="*/ 312 h 991"/>
                  <a:gd name="T98" fmla="*/ 530 w 1046"/>
                  <a:gd name="T99" fmla="*/ 426 h 991"/>
                  <a:gd name="T100" fmla="*/ 472 w 1046"/>
                  <a:gd name="T101" fmla="*/ 496 h 991"/>
                  <a:gd name="T102" fmla="*/ 505 w 1046"/>
                  <a:gd name="T103" fmla="*/ 506 h 991"/>
                  <a:gd name="T104" fmla="*/ 560 w 1046"/>
                  <a:gd name="T105" fmla="*/ 523 h 991"/>
                  <a:gd name="T106" fmla="*/ 616 w 1046"/>
                  <a:gd name="T107" fmla="*/ 539 h 991"/>
                  <a:gd name="T108" fmla="*/ 671 w 1046"/>
                  <a:gd name="T109" fmla="*/ 554 h 991"/>
                  <a:gd name="T110" fmla="*/ 727 w 1046"/>
                  <a:gd name="T111" fmla="*/ 568 h 991"/>
                  <a:gd name="T112" fmla="*/ 738 w 1046"/>
                  <a:gd name="T113" fmla="*/ 571 h 99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46"/>
                  <a:gd name="T172" fmla="*/ 0 h 991"/>
                  <a:gd name="T173" fmla="*/ 1046 w 1046"/>
                  <a:gd name="T174" fmla="*/ 991 h 99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46" h="991">
                    <a:moveTo>
                      <a:pt x="1046" y="991"/>
                    </a:moveTo>
                    <a:lnTo>
                      <a:pt x="1001" y="983"/>
                    </a:lnTo>
                    <a:lnTo>
                      <a:pt x="942" y="971"/>
                    </a:lnTo>
                    <a:lnTo>
                      <a:pt x="880" y="960"/>
                    </a:lnTo>
                    <a:lnTo>
                      <a:pt x="820" y="948"/>
                    </a:lnTo>
                    <a:lnTo>
                      <a:pt x="812" y="946"/>
                    </a:lnTo>
                    <a:lnTo>
                      <a:pt x="785" y="823"/>
                    </a:lnTo>
                    <a:lnTo>
                      <a:pt x="767" y="731"/>
                    </a:lnTo>
                    <a:lnTo>
                      <a:pt x="747" y="727"/>
                    </a:lnTo>
                    <a:lnTo>
                      <a:pt x="689" y="711"/>
                    </a:lnTo>
                    <a:lnTo>
                      <a:pt x="632" y="697"/>
                    </a:lnTo>
                    <a:lnTo>
                      <a:pt x="575" y="682"/>
                    </a:lnTo>
                    <a:lnTo>
                      <a:pt x="517" y="664"/>
                    </a:lnTo>
                    <a:lnTo>
                      <a:pt x="462" y="647"/>
                    </a:lnTo>
                    <a:lnTo>
                      <a:pt x="405" y="630"/>
                    </a:lnTo>
                    <a:lnTo>
                      <a:pt x="365" y="617"/>
                    </a:lnTo>
                    <a:lnTo>
                      <a:pt x="336" y="649"/>
                    </a:lnTo>
                    <a:lnTo>
                      <a:pt x="235" y="758"/>
                    </a:lnTo>
                    <a:lnTo>
                      <a:pt x="218" y="774"/>
                    </a:lnTo>
                    <a:lnTo>
                      <a:pt x="170" y="759"/>
                    </a:lnTo>
                    <a:lnTo>
                      <a:pt x="112" y="736"/>
                    </a:lnTo>
                    <a:lnTo>
                      <a:pt x="54" y="715"/>
                    </a:lnTo>
                    <a:lnTo>
                      <a:pt x="0" y="693"/>
                    </a:lnTo>
                    <a:lnTo>
                      <a:pt x="97" y="605"/>
                    </a:lnTo>
                    <a:lnTo>
                      <a:pt x="199" y="505"/>
                    </a:lnTo>
                    <a:lnTo>
                      <a:pt x="298" y="407"/>
                    </a:lnTo>
                    <a:lnTo>
                      <a:pt x="395" y="305"/>
                    </a:lnTo>
                    <a:lnTo>
                      <a:pt x="486" y="202"/>
                    </a:lnTo>
                    <a:lnTo>
                      <a:pt x="577" y="98"/>
                    </a:lnTo>
                    <a:lnTo>
                      <a:pt x="659" y="0"/>
                    </a:lnTo>
                    <a:lnTo>
                      <a:pt x="663" y="1"/>
                    </a:lnTo>
                    <a:lnTo>
                      <a:pt x="711" y="15"/>
                    </a:lnTo>
                    <a:lnTo>
                      <a:pt x="760" y="30"/>
                    </a:lnTo>
                    <a:lnTo>
                      <a:pt x="810" y="43"/>
                    </a:lnTo>
                    <a:lnTo>
                      <a:pt x="843" y="51"/>
                    </a:lnTo>
                    <a:lnTo>
                      <a:pt x="849" y="93"/>
                    </a:lnTo>
                    <a:lnTo>
                      <a:pt x="870" y="227"/>
                    </a:lnTo>
                    <a:lnTo>
                      <a:pt x="893" y="359"/>
                    </a:lnTo>
                    <a:lnTo>
                      <a:pt x="919" y="493"/>
                    </a:lnTo>
                    <a:lnTo>
                      <a:pt x="948" y="626"/>
                    </a:lnTo>
                    <a:lnTo>
                      <a:pt x="982" y="759"/>
                    </a:lnTo>
                    <a:lnTo>
                      <a:pt x="1018" y="892"/>
                    </a:lnTo>
                    <a:lnTo>
                      <a:pt x="1046" y="991"/>
                    </a:lnTo>
                    <a:close/>
                    <a:moveTo>
                      <a:pt x="738" y="571"/>
                    </a:moveTo>
                    <a:lnTo>
                      <a:pt x="733" y="543"/>
                    </a:lnTo>
                    <a:lnTo>
                      <a:pt x="712" y="400"/>
                    </a:lnTo>
                    <a:lnTo>
                      <a:pt x="696" y="256"/>
                    </a:lnTo>
                    <a:lnTo>
                      <a:pt x="692" y="223"/>
                    </a:lnTo>
                    <a:lnTo>
                      <a:pt x="623" y="312"/>
                    </a:lnTo>
                    <a:lnTo>
                      <a:pt x="530" y="426"/>
                    </a:lnTo>
                    <a:lnTo>
                      <a:pt x="472" y="496"/>
                    </a:lnTo>
                    <a:lnTo>
                      <a:pt x="505" y="506"/>
                    </a:lnTo>
                    <a:lnTo>
                      <a:pt x="560" y="523"/>
                    </a:lnTo>
                    <a:lnTo>
                      <a:pt x="616" y="539"/>
                    </a:lnTo>
                    <a:lnTo>
                      <a:pt x="671" y="554"/>
                    </a:lnTo>
                    <a:lnTo>
                      <a:pt x="727" y="568"/>
                    </a:lnTo>
                    <a:lnTo>
                      <a:pt x="738" y="571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61" name="Freeform 17"/>
              <p:cNvSpPr>
                <a:spLocks/>
              </p:cNvSpPr>
              <p:nvPr/>
            </p:nvSpPr>
            <p:spPr bwMode="auto">
              <a:xfrm>
                <a:off x="3898" y="3265"/>
                <a:ext cx="184" cy="233"/>
              </a:xfrm>
              <a:custGeom>
                <a:avLst/>
                <a:gdLst>
                  <a:gd name="T0" fmla="*/ 186 w 735"/>
                  <a:gd name="T1" fmla="*/ 909 h 931"/>
                  <a:gd name="T2" fmla="*/ 273 w 735"/>
                  <a:gd name="T3" fmla="*/ 188 h 931"/>
                  <a:gd name="T4" fmla="*/ 231 w 735"/>
                  <a:gd name="T5" fmla="*/ 182 h 931"/>
                  <a:gd name="T6" fmla="*/ 180 w 735"/>
                  <a:gd name="T7" fmla="*/ 176 h 931"/>
                  <a:gd name="T8" fmla="*/ 127 w 735"/>
                  <a:gd name="T9" fmla="*/ 167 h 931"/>
                  <a:gd name="T10" fmla="*/ 74 w 735"/>
                  <a:gd name="T11" fmla="*/ 159 h 931"/>
                  <a:gd name="T12" fmla="*/ 23 w 735"/>
                  <a:gd name="T13" fmla="*/ 150 h 931"/>
                  <a:gd name="T14" fmla="*/ 0 w 735"/>
                  <a:gd name="T15" fmla="*/ 146 h 931"/>
                  <a:gd name="T16" fmla="*/ 27 w 735"/>
                  <a:gd name="T17" fmla="*/ 0 h 931"/>
                  <a:gd name="T18" fmla="*/ 50 w 735"/>
                  <a:gd name="T19" fmla="*/ 5 h 931"/>
                  <a:gd name="T20" fmla="*/ 98 w 735"/>
                  <a:gd name="T21" fmla="*/ 13 h 931"/>
                  <a:gd name="T22" fmla="*/ 149 w 735"/>
                  <a:gd name="T23" fmla="*/ 22 h 931"/>
                  <a:gd name="T24" fmla="*/ 200 w 735"/>
                  <a:gd name="T25" fmla="*/ 29 h 931"/>
                  <a:gd name="T26" fmla="*/ 251 w 735"/>
                  <a:gd name="T27" fmla="*/ 35 h 931"/>
                  <a:gd name="T28" fmla="*/ 301 w 735"/>
                  <a:gd name="T29" fmla="*/ 42 h 931"/>
                  <a:gd name="T30" fmla="*/ 353 w 735"/>
                  <a:gd name="T31" fmla="*/ 47 h 931"/>
                  <a:gd name="T32" fmla="*/ 402 w 735"/>
                  <a:gd name="T33" fmla="*/ 53 h 931"/>
                  <a:gd name="T34" fmla="*/ 454 w 735"/>
                  <a:gd name="T35" fmla="*/ 58 h 931"/>
                  <a:gd name="T36" fmla="*/ 504 w 735"/>
                  <a:gd name="T37" fmla="*/ 61 h 931"/>
                  <a:gd name="T38" fmla="*/ 556 w 735"/>
                  <a:gd name="T39" fmla="*/ 64 h 931"/>
                  <a:gd name="T40" fmla="*/ 605 w 735"/>
                  <a:gd name="T41" fmla="*/ 66 h 931"/>
                  <a:gd name="T42" fmla="*/ 656 w 735"/>
                  <a:gd name="T43" fmla="*/ 68 h 931"/>
                  <a:gd name="T44" fmla="*/ 707 w 735"/>
                  <a:gd name="T45" fmla="*/ 69 h 931"/>
                  <a:gd name="T46" fmla="*/ 735 w 735"/>
                  <a:gd name="T47" fmla="*/ 69 h 931"/>
                  <a:gd name="T48" fmla="*/ 733 w 735"/>
                  <a:gd name="T49" fmla="*/ 218 h 931"/>
                  <a:gd name="T50" fmla="*/ 704 w 735"/>
                  <a:gd name="T51" fmla="*/ 217 h 931"/>
                  <a:gd name="T52" fmla="*/ 651 w 735"/>
                  <a:gd name="T53" fmla="*/ 216 h 931"/>
                  <a:gd name="T54" fmla="*/ 598 w 735"/>
                  <a:gd name="T55" fmla="*/ 214 h 931"/>
                  <a:gd name="T56" fmla="*/ 548 w 735"/>
                  <a:gd name="T57" fmla="*/ 212 h 931"/>
                  <a:gd name="T58" fmla="*/ 494 w 735"/>
                  <a:gd name="T59" fmla="*/ 209 h 931"/>
                  <a:gd name="T60" fmla="*/ 459 w 735"/>
                  <a:gd name="T61" fmla="*/ 207 h 931"/>
                  <a:gd name="T62" fmla="*/ 404 w 735"/>
                  <a:gd name="T63" fmla="*/ 931 h 931"/>
                  <a:gd name="T64" fmla="*/ 384 w 735"/>
                  <a:gd name="T65" fmla="*/ 930 h 931"/>
                  <a:gd name="T66" fmla="*/ 321 w 735"/>
                  <a:gd name="T67" fmla="*/ 924 h 931"/>
                  <a:gd name="T68" fmla="*/ 262 w 735"/>
                  <a:gd name="T69" fmla="*/ 918 h 931"/>
                  <a:gd name="T70" fmla="*/ 200 w 735"/>
                  <a:gd name="T71" fmla="*/ 911 h 931"/>
                  <a:gd name="T72" fmla="*/ 186 w 735"/>
                  <a:gd name="T73" fmla="*/ 909 h 93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35"/>
                  <a:gd name="T112" fmla="*/ 0 h 931"/>
                  <a:gd name="T113" fmla="*/ 735 w 735"/>
                  <a:gd name="T114" fmla="*/ 931 h 93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35" h="931">
                    <a:moveTo>
                      <a:pt x="186" y="909"/>
                    </a:moveTo>
                    <a:lnTo>
                      <a:pt x="273" y="188"/>
                    </a:lnTo>
                    <a:lnTo>
                      <a:pt x="231" y="182"/>
                    </a:lnTo>
                    <a:lnTo>
                      <a:pt x="180" y="176"/>
                    </a:lnTo>
                    <a:lnTo>
                      <a:pt x="127" y="167"/>
                    </a:lnTo>
                    <a:lnTo>
                      <a:pt x="74" y="159"/>
                    </a:lnTo>
                    <a:lnTo>
                      <a:pt x="23" y="150"/>
                    </a:lnTo>
                    <a:lnTo>
                      <a:pt x="0" y="146"/>
                    </a:lnTo>
                    <a:lnTo>
                      <a:pt x="27" y="0"/>
                    </a:lnTo>
                    <a:lnTo>
                      <a:pt x="50" y="5"/>
                    </a:lnTo>
                    <a:lnTo>
                      <a:pt x="98" y="13"/>
                    </a:lnTo>
                    <a:lnTo>
                      <a:pt x="149" y="22"/>
                    </a:lnTo>
                    <a:lnTo>
                      <a:pt x="200" y="29"/>
                    </a:lnTo>
                    <a:lnTo>
                      <a:pt x="251" y="35"/>
                    </a:lnTo>
                    <a:lnTo>
                      <a:pt x="301" y="42"/>
                    </a:lnTo>
                    <a:lnTo>
                      <a:pt x="353" y="47"/>
                    </a:lnTo>
                    <a:lnTo>
                      <a:pt x="402" y="53"/>
                    </a:lnTo>
                    <a:lnTo>
                      <a:pt x="454" y="58"/>
                    </a:lnTo>
                    <a:lnTo>
                      <a:pt x="504" y="61"/>
                    </a:lnTo>
                    <a:lnTo>
                      <a:pt x="556" y="64"/>
                    </a:lnTo>
                    <a:lnTo>
                      <a:pt x="605" y="66"/>
                    </a:lnTo>
                    <a:lnTo>
                      <a:pt x="656" y="68"/>
                    </a:lnTo>
                    <a:lnTo>
                      <a:pt x="707" y="69"/>
                    </a:lnTo>
                    <a:lnTo>
                      <a:pt x="735" y="69"/>
                    </a:lnTo>
                    <a:lnTo>
                      <a:pt x="733" y="218"/>
                    </a:lnTo>
                    <a:lnTo>
                      <a:pt x="704" y="217"/>
                    </a:lnTo>
                    <a:lnTo>
                      <a:pt x="651" y="216"/>
                    </a:lnTo>
                    <a:lnTo>
                      <a:pt x="598" y="214"/>
                    </a:lnTo>
                    <a:lnTo>
                      <a:pt x="548" y="212"/>
                    </a:lnTo>
                    <a:lnTo>
                      <a:pt x="494" y="209"/>
                    </a:lnTo>
                    <a:lnTo>
                      <a:pt x="459" y="207"/>
                    </a:lnTo>
                    <a:lnTo>
                      <a:pt x="404" y="931"/>
                    </a:lnTo>
                    <a:lnTo>
                      <a:pt x="384" y="930"/>
                    </a:lnTo>
                    <a:lnTo>
                      <a:pt x="321" y="924"/>
                    </a:lnTo>
                    <a:lnTo>
                      <a:pt x="262" y="918"/>
                    </a:lnTo>
                    <a:lnTo>
                      <a:pt x="200" y="911"/>
                    </a:lnTo>
                    <a:lnTo>
                      <a:pt x="186" y="909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62" name="Freeform 18"/>
              <p:cNvSpPr>
                <a:spLocks/>
              </p:cNvSpPr>
              <p:nvPr/>
            </p:nvSpPr>
            <p:spPr bwMode="auto">
              <a:xfrm>
                <a:off x="4095" y="3267"/>
                <a:ext cx="183" cy="232"/>
              </a:xfrm>
              <a:custGeom>
                <a:avLst/>
                <a:gdLst>
                  <a:gd name="T0" fmla="*/ 322 w 736"/>
                  <a:gd name="T1" fmla="*/ 927 h 927"/>
                  <a:gd name="T2" fmla="*/ 275 w 736"/>
                  <a:gd name="T3" fmla="*/ 201 h 927"/>
                  <a:gd name="T4" fmla="*/ 234 w 736"/>
                  <a:gd name="T5" fmla="*/ 204 h 927"/>
                  <a:gd name="T6" fmla="*/ 181 w 736"/>
                  <a:gd name="T7" fmla="*/ 206 h 927"/>
                  <a:gd name="T8" fmla="*/ 128 w 736"/>
                  <a:gd name="T9" fmla="*/ 208 h 927"/>
                  <a:gd name="T10" fmla="*/ 74 w 736"/>
                  <a:gd name="T11" fmla="*/ 209 h 927"/>
                  <a:gd name="T12" fmla="*/ 23 w 736"/>
                  <a:gd name="T13" fmla="*/ 210 h 927"/>
                  <a:gd name="T14" fmla="*/ 0 w 736"/>
                  <a:gd name="T15" fmla="*/ 210 h 927"/>
                  <a:gd name="T16" fmla="*/ 0 w 736"/>
                  <a:gd name="T17" fmla="*/ 62 h 927"/>
                  <a:gd name="T18" fmla="*/ 23 w 736"/>
                  <a:gd name="T19" fmla="*/ 62 h 927"/>
                  <a:gd name="T20" fmla="*/ 72 w 736"/>
                  <a:gd name="T21" fmla="*/ 61 h 927"/>
                  <a:gd name="T22" fmla="*/ 124 w 736"/>
                  <a:gd name="T23" fmla="*/ 60 h 927"/>
                  <a:gd name="T24" fmla="*/ 175 w 736"/>
                  <a:gd name="T25" fmla="*/ 58 h 927"/>
                  <a:gd name="T26" fmla="*/ 226 w 736"/>
                  <a:gd name="T27" fmla="*/ 56 h 927"/>
                  <a:gd name="T28" fmla="*/ 276 w 736"/>
                  <a:gd name="T29" fmla="*/ 53 h 927"/>
                  <a:gd name="T30" fmla="*/ 327 w 736"/>
                  <a:gd name="T31" fmla="*/ 50 h 927"/>
                  <a:gd name="T32" fmla="*/ 378 w 736"/>
                  <a:gd name="T33" fmla="*/ 46 h 927"/>
                  <a:gd name="T34" fmla="*/ 429 w 736"/>
                  <a:gd name="T35" fmla="*/ 40 h 927"/>
                  <a:gd name="T36" fmla="*/ 479 w 736"/>
                  <a:gd name="T37" fmla="*/ 34 h 927"/>
                  <a:gd name="T38" fmla="*/ 530 w 736"/>
                  <a:gd name="T39" fmla="*/ 28 h 927"/>
                  <a:gd name="T40" fmla="*/ 581 w 736"/>
                  <a:gd name="T41" fmla="*/ 21 h 927"/>
                  <a:gd name="T42" fmla="*/ 630 w 736"/>
                  <a:gd name="T43" fmla="*/ 15 h 927"/>
                  <a:gd name="T44" fmla="*/ 681 w 736"/>
                  <a:gd name="T45" fmla="*/ 5 h 927"/>
                  <a:gd name="T46" fmla="*/ 711 w 736"/>
                  <a:gd name="T47" fmla="*/ 0 h 927"/>
                  <a:gd name="T48" fmla="*/ 736 w 736"/>
                  <a:gd name="T49" fmla="*/ 146 h 927"/>
                  <a:gd name="T50" fmla="*/ 706 w 736"/>
                  <a:gd name="T51" fmla="*/ 151 h 927"/>
                  <a:gd name="T52" fmla="*/ 653 w 736"/>
                  <a:gd name="T53" fmla="*/ 160 h 927"/>
                  <a:gd name="T54" fmla="*/ 601 w 736"/>
                  <a:gd name="T55" fmla="*/ 168 h 927"/>
                  <a:gd name="T56" fmla="*/ 549 w 736"/>
                  <a:gd name="T57" fmla="*/ 175 h 927"/>
                  <a:gd name="T58" fmla="*/ 497 w 736"/>
                  <a:gd name="T59" fmla="*/ 182 h 927"/>
                  <a:gd name="T60" fmla="*/ 464 w 736"/>
                  <a:gd name="T61" fmla="*/ 186 h 927"/>
                  <a:gd name="T62" fmla="*/ 541 w 736"/>
                  <a:gd name="T63" fmla="*/ 909 h 927"/>
                  <a:gd name="T64" fmla="*/ 519 w 736"/>
                  <a:gd name="T65" fmla="*/ 911 h 927"/>
                  <a:gd name="T66" fmla="*/ 457 w 736"/>
                  <a:gd name="T67" fmla="*/ 917 h 927"/>
                  <a:gd name="T68" fmla="*/ 396 w 736"/>
                  <a:gd name="T69" fmla="*/ 922 h 927"/>
                  <a:gd name="T70" fmla="*/ 334 w 736"/>
                  <a:gd name="T71" fmla="*/ 926 h 927"/>
                  <a:gd name="T72" fmla="*/ 322 w 736"/>
                  <a:gd name="T73" fmla="*/ 927 h 9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36"/>
                  <a:gd name="T112" fmla="*/ 0 h 927"/>
                  <a:gd name="T113" fmla="*/ 736 w 736"/>
                  <a:gd name="T114" fmla="*/ 927 h 9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36" h="927">
                    <a:moveTo>
                      <a:pt x="322" y="927"/>
                    </a:moveTo>
                    <a:lnTo>
                      <a:pt x="275" y="201"/>
                    </a:lnTo>
                    <a:lnTo>
                      <a:pt x="234" y="204"/>
                    </a:lnTo>
                    <a:lnTo>
                      <a:pt x="181" y="206"/>
                    </a:lnTo>
                    <a:lnTo>
                      <a:pt x="128" y="208"/>
                    </a:lnTo>
                    <a:lnTo>
                      <a:pt x="74" y="209"/>
                    </a:lnTo>
                    <a:lnTo>
                      <a:pt x="23" y="210"/>
                    </a:lnTo>
                    <a:lnTo>
                      <a:pt x="0" y="210"/>
                    </a:lnTo>
                    <a:lnTo>
                      <a:pt x="0" y="62"/>
                    </a:lnTo>
                    <a:lnTo>
                      <a:pt x="23" y="62"/>
                    </a:lnTo>
                    <a:lnTo>
                      <a:pt x="72" y="61"/>
                    </a:lnTo>
                    <a:lnTo>
                      <a:pt x="124" y="60"/>
                    </a:lnTo>
                    <a:lnTo>
                      <a:pt x="175" y="58"/>
                    </a:lnTo>
                    <a:lnTo>
                      <a:pt x="226" y="56"/>
                    </a:lnTo>
                    <a:lnTo>
                      <a:pt x="276" y="53"/>
                    </a:lnTo>
                    <a:lnTo>
                      <a:pt x="327" y="50"/>
                    </a:lnTo>
                    <a:lnTo>
                      <a:pt x="378" y="46"/>
                    </a:lnTo>
                    <a:lnTo>
                      <a:pt x="429" y="40"/>
                    </a:lnTo>
                    <a:lnTo>
                      <a:pt x="479" y="34"/>
                    </a:lnTo>
                    <a:lnTo>
                      <a:pt x="530" y="28"/>
                    </a:lnTo>
                    <a:lnTo>
                      <a:pt x="581" y="21"/>
                    </a:lnTo>
                    <a:lnTo>
                      <a:pt x="630" y="15"/>
                    </a:lnTo>
                    <a:lnTo>
                      <a:pt x="681" y="5"/>
                    </a:lnTo>
                    <a:lnTo>
                      <a:pt x="711" y="0"/>
                    </a:lnTo>
                    <a:lnTo>
                      <a:pt x="736" y="146"/>
                    </a:lnTo>
                    <a:lnTo>
                      <a:pt x="706" y="151"/>
                    </a:lnTo>
                    <a:lnTo>
                      <a:pt x="653" y="160"/>
                    </a:lnTo>
                    <a:lnTo>
                      <a:pt x="601" y="168"/>
                    </a:lnTo>
                    <a:lnTo>
                      <a:pt x="549" y="175"/>
                    </a:lnTo>
                    <a:lnTo>
                      <a:pt x="497" y="182"/>
                    </a:lnTo>
                    <a:lnTo>
                      <a:pt x="464" y="186"/>
                    </a:lnTo>
                    <a:lnTo>
                      <a:pt x="541" y="909"/>
                    </a:lnTo>
                    <a:lnTo>
                      <a:pt x="519" y="911"/>
                    </a:lnTo>
                    <a:lnTo>
                      <a:pt x="457" y="917"/>
                    </a:lnTo>
                    <a:lnTo>
                      <a:pt x="396" y="922"/>
                    </a:lnTo>
                    <a:lnTo>
                      <a:pt x="334" y="926"/>
                    </a:lnTo>
                    <a:lnTo>
                      <a:pt x="322" y="927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63" name="Freeform 19"/>
              <p:cNvSpPr>
                <a:spLocks/>
              </p:cNvSpPr>
              <p:nvPr/>
            </p:nvSpPr>
            <p:spPr bwMode="auto">
              <a:xfrm>
                <a:off x="4299" y="3252"/>
                <a:ext cx="97" cy="225"/>
              </a:xfrm>
              <a:custGeom>
                <a:avLst/>
                <a:gdLst>
                  <a:gd name="T0" fmla="*/ 173 w 388"/>
                  <a:gd name="T1" fmla="*/ 898 h 898"/>
                  <a:gd name="T2" fmla="*/ 0 w 388"/>
                  <a:gd name="T3" fmla="*/ 39 h 898"/>
                  <a:gd name="T4" fmla="*/ 12 w 388"/>
                  <a:gd name="T5" fmla="*/ 37 h 898"/>
                  <a:gd name="T6" fmla="*/ 61 w 388"/>
                  <a:gd name="T7" fmla="*/ 27 h 898"/>
                  <a:gd name="T8" fmla="*/ 111 w 388"/>
                  <a:gd name="T9" fmla="*/ 16 h 898"/>
                  <a:gd name="T10" fmla="*/ 162 w 388"/>
                  <a:gd name="T11" fmla="*/ 4 h 898"/>
                  <a:gd name="T12" fmla="*/ 178 w 388"/>
                  <a:gd name="T13" fmla="*/ 0 h 898"/>
                  <a:gd name="T14" fmla="*/ 388 w 388"/>
                  <a:gd name="T15" fmla="*/ 851 h 898"/>
                  <a:gd name="T16" fmla="*/ 369 w 388"/>
                  <a:gd name="T17" fmla="*/ 855 h 898"/>
                  <a:gd name="T18" fmla="*/ 307 w 388"/>
                  <a:gd name="T19" fmla="*/ 869 h 898"/>
                  <a:gd name="T20" fmla="*/ 247 w 388"/>
                  <a:gd name="T21" fmla="*/ 883 h 898"/>
                  <a:gd name="T22" fmla="*/ 187 w 388"/>
                  <a:gd name="T23" fmla="*/ 895 h 898"/>
                  <a:gd name="T24" fmla="*/ 173 w 388"/>
                  <a:gd name="T25" fmla="*/ 898 h 89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88"/>
                  <a:gd name="T40" fmla="*/ 0 h 898"/>
                  <a:gd name="T41" fmla="*/ 388 w 388"/>
                  <a:gd name="T42" fmla="*/ 898 h 89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88" h="898">
                    <a:moveTo>
                      <a:pt x="173" y="898"/>
                    </a:moveTo>
                    <a:lnTo>
                      <a:pt x="0" y="39"/>
                    </a:lnTo>
                    <a:lnTo>
                      <a:pt x="12" y="37"/>
                    </a:lnTo>
                    <a:lnTo>
                      <a:pt x="61" y="27"/>
                    </a:lnTo>
                    <a:lnTo>
                      <a:pt x="111" y="16"/>
                    </a:lnTo>
                    <a:lnTo>
                      <a:pt x="162" y="4"/>
                    </a:lnTo>
                    <a:lnTo>
                      <a:pt x="178" y="0"/>
                    </a:lnTo>
                    <a:lnTo>
                      <a:pt x="388" y="851"/>
                    </a:lnTo>
                    <a:lnTo>
                      <a:pt x="369" y="855"/>
                    </a:lnTo>
                    <a:lnTo>
                      <a:pt x="307" y="869"/>
                    </a:lnTo>
                    <a:lnTo>
                      <a:pt x="247" y="883"/>
                    </a:lnTo>
                    <a:lnTo>
                      <a:pt x="187" y="895"/>
                    </a:lnTo>
                    <a:lnTo>
                      <a:pt x="173" y="89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64" name="Freeform 20"/>
              <p:cNvSpPr>
                <a:spLocks/>
              </p:cNvSpPr>
              <p:nvPr/>
            </p:nvSpPr>
            <p:spPr bwMode="auto">
              <a:xfrm>
                <a:off x="4370" y="3184"/>
                <a:ext cx="186" cy="249"/>
              </a:xfrm>
              <a:custGeom>
                <a:avLst/>
                <a:gdLst>
                  <a:gd name="T0" fmla="*/ 542 w 747"/>
                  <a:gd name="T1" fmla="*/ 996 h 996"/>
                  <a:gd name="T2" fmla="*/ 305 w 747"/>
                  <a:gd name="T3" fmla="*/ 307 h 996"/>
                  <a:gd name="T4" fmla="*/ 267 w 747"/>
                  <a:gd name="T5" fmla="*/ 320 h 996"/>
                  <a:gd name="T6" fmla="*/ 218 w 747"/>
                  <a:gd name="T7" fmla="*/ 336 h 996"/>
                  <a:gd name="T8" fmla="*/ 170 w 747"/>
                  <a:gd name="T9" fmla="*/ 352 h 996"/>
                  <a:gd name="T10" fmla="*/ 119 w 747"/>
                  <a:gd name="T11" fmla="*/ 367 h 996"/>
                  <a:gd name="T12" fmla="*/ 69 w 747"/>
                  <a:gd name="T13" fmla="*/ 381 h 996"/>
                  <a:gd name="T14" fmla="*/ 40 w 747"/>
                  <a:gd name="T15" fmla="*/ 389 h 996"/>
                  <a:gd name="T16" fmla="*/ 0 w 747"/>
                  <a:gd name="T17" fmla="*/ 246 h 996"/>
                  <a:gd name="T18" fmla="*/ 29 w 747"/>
                  <a:gd name="T19" fmla="*/ 239 h 996"/>
                  <a:gd name="T20" fmla="*/ 76 w 747"/>
                  <a:gd name="T21" fmla="*/ 224 h 996"/>
                  <a:gd name="T22" fmla="*/ 126 w 747"/>
                  <a:gd name="T23" fmla="*/ 210 h 996"/>
                  <a:gd name="T24" fmla="*/ 173 w 747"/>
                  <a:gd name="T25" fmla="*/ 196 h 996"/>
                  <a:gd name="T26" fmla="*/ 220 w 747"/>
                  <a:gd name="T27" fmla="*/ 179 h 996"/>
                  <a:gd name="T28" fmla="*/ 274 w 747"/>
                  <a:gd name="T29" fmla="*/ 161 h 996"/>
                  <a:gd name="T30" fmla="*/ 318 w 747"/>
                  <a:gd name="T31" fmla="*/ 146 h 996"/>
                  <a:gd name="T32" fmla="*/ 361 w 747"/>
                  <a:gd name="T33" fmla="*/ 130 h 996"/>
                  <a:gd name="T34" fmla="*/ 415 w 747"/>
                  <a:gd name="T35" fmla="*/ 110 h 996"/>
                  <a:gd name="T36" fmla="*/ 461 w 747"/>
                  <a:gd name="T37" fmla="*/ 90 h 996"/>
                  <a:gd name="T38" fmla="*/ 507 w 747"/>
                  <a:gd name="T39" fmla="*/ 72 h 996"/>
                  <a:gd name="T40" fmla="*/ 554 w 747"/>
                  <a:gd name="T41" fmla="*/ 52 h 996"/>
                  <a:gd name="T42" fmla="*/ 600 w 747"/>
                  <a:gd name="T43" fmla="*/ 30 h 996"/>
                  <a:gd name="T44" fmla="*/ 648 w 747"/>
                  <a:gd name="T45" fmla="*/ 9 h 996"/>
                  <a:gd name="T46" fmla="*/ 668 w 747"/>
                  <a:gd name="T47" fmla="*/ 0 h 996"/>
                  <a:gd name="T48" fmla="*/ 732 w 747"/>
                  <a:gd name="T49" fmla="*/ 134 h 996"/>
                  <a:gd name="T50" fmla="*/ 711 w 747"/>
                  <a:gd name="T51" fmla="*/ 144 h 996"/>
                  <a:gd name="T52" fmla="*/ 661 w 747"/>
                  <a:gd name="T53" fmla="*/ 166 h 996"/>
                  <a:gd name="T54" fmla="*/ 613 w 747"/>
                  <a:gd name="T55" fmla="*/ 188 h 996"/>
                  <a:gd name="T56" fmla="*/ 564 w 747"/>
                  <a:gd name="T57" fmla="*/ 209 h 996"/>
                  <a:gd name="T58" fmla="*/ 517 w 747"/>
                  <a:gd name="T59" fmla="*/ 227 h 996"/>
                  <a:gd name="T60" fmla="*/ 480 w 747"/>
                  <a:gd name="T61" fmla="*/ 242 h 996"/>
                  <a:gd name="T62" fmla="*/ 747 w 747"/>
                  <a:gd name="T63" fmla="*/ 919 h 996"/>
                  <a:gd name="T64" fmla="*/ 735 w 747"/>
                  <a:gd name="T65" fmla="*/ 924 h 996"/>
                  <a:gd name="T66" fmla="*/ 670 w 747"/>
                  <a:gd name="T67" fmla="*/ 949 h 996"/>
                  <a:gd name="T68" fmla="*/ 617 w 747"/>
                  <a:gd name="T69" fmla="*/ 969 h 996"/>
                  <a:gd name="T70" fmla="*/ 564 w 747"/>
                  <a:gd name="T71" fmla="*/ 988 h 996"/>
                  <a:gd name="T72" fmla="*/ 542 w 747"/>
                  <a:gd name="T73" fmla="*/ 996 h 99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47"/>
                  <a:gd name="T112" fmla="*/ 0 h 996"/>
                  <a:gd name="T113" fmla="*/ 747 w 747"/>
                  <a:gd name="T114" fmla="*/ 996 h 99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47" h="996">
                    <a:moveTo>
                      <a:pt x="542" y="996"/>
                    </a:moveTo>
                    <a:lnTo>
                      <a:pt x="305" y="307"/>
                    </a:lnTo>
                    <a:lnTo>
                      <a:pt x="267" y="320"/>
                    </a:lnTo>
                    <a:lnTo>
                      <a:pt x="218" y="336"/>
                    </a:lnTo>
                    <a:lnTo>
                      <a:pt x="170" y="352"/>
                    </a:lnTo>
                    <a:lnTo>
                      <a:pt x="119" y="367"/>
                    </a:lnTo>
                    <a:lnTo>
                      <a:pt x="69" y="381"/>
                    </a:lnTo>
                    <a:lnTo>
                      <a:pt x="40" y="389"/>
                    </a:lnTo>
                    <a:lnTo>
                      <a:pt x="0" y="246"/>
                    </a:lnTo>
                    <a:lnTo>
                      <a:pt x="29" y="239"/>
                    </a:lnTo>
                    <a:lnTo>
                      <a:pt x="76" y="224"/>
                    </a:lnTo>
                    <a:lnTo>
                      <a:pt x="126" y="210"/>
                    </a:lnTo>
                    <a:lnTo>
                      <a:pt x="173" y="196"/>
                    </a:lnTo>
                    <a:lnTo>
                      <a:pt x="220" y="179"/>
                    </a:lnTo>
                    <a:lnTo>
                      <a:pt x="274" y="161"/>
                    </a:lnTo>
                    <a:lnTo>
                      <a:pt x="318" y="146"/>
                    </a:lnTo>
                    <a:lnTo>
                      <a:pt x="361" y="130"/>
                    </a:lnTo>
                    <a:lnTo>
                      <a:pt x="415" y="110"/>
                    </a:lnTo>
                    <a:lnTo>
                      <a:pt x="461" y="90"/>
                    </a:lnTo>
                    <a:lnTo>
                      <a:pt x="507" y="72"/>
                    </a:lnTo>
                    <a:lnTo>
                      <a:pt x="554" y="52"/>
                    </a:lnTo>
                    <a:lnTo>
                      <a:pt x="600" y="30"/>
                    </a:lnTo>
                    <a:lnTo>
                      <a:pt x="648" y="9"/>
                    </a:lnTo>
                    <a:lnTo>
                      <a:pt x="668" y="0"/>
                    </a:lnTo>
                    <a:lnTo>
                      <a:pt x="732" y="134"/>
                    </a:lnTo>
                    <a:lnTo>
                      <a:pt x="711" y="144"/>
                    </a:lnTo>
                    <a:lnTo>
                      <a:pt x="661" y="166"/>
                    </a:lnTo>
                    <a:lnTo>
                      <a:pt x="613" y="188"/>
                    </a:lnTo>
                    <a:lnTo>
                      <a:pt x="564" y="209"/>
                    </a:lnTo>
                    <a:lnTo>
                      <a:pt x="517" y="227"/>
                    </a:lnTo>
                    <a:lnTo>
                      <a:pt x="480" y="242"/>
                    </a:lnTo>
                    <a:lnTo>
                      <a:pt x="747" y="919"/>
                    </a:lnTo>
                    <a:lnTo>
                      <a:pt x="735" y="924"/>
                    </a:lnTo>
                    <a:lnTo>
                      <a:pt x="670" y="949"/>
                    </a:lnTo>
                    <a:lnTo>
                      <a:pt x="617" y="969"/>
                    </a:lnTo>
                    <a:lnTo>
                      <a:pt x="564" y="988"/>
                    </a:lnTo>
                    <a:lnTo>
                      <a:pt x="542" y="996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65" name="Freeform 21"/>
              <p:cNvSpPr>
                <a:spLocks/>
              </p:cNvSpPr>
              <p:nvPr/>
            </p:nvSpPr>
            <p:spPr bwMode="auto">
              <a:xfrm>
                <a:off x="4562" y="3077"/>
                <a:ext cx="255" cy="264"/>
              </a:xfrm>
              <a:custGeom>
                <a:avLst/>
                <a:gdLst>
                  <a:gd name="T0" fmla="*/ 14 w 1018"/>
                  <a:gd name="T1" fmla="*/ 368 h 1052"/>
                  <a:gd name="T2" fmla="*/ 104 w 1018"/>
                  <a:gd name="T3" fmla="*/ 322 h 1052"/>
                  <a:gd name="T4" fmla="*/ 161 w 1018"/>
                  <a:gd name="T5" fmla="*/ 290 h 1052"/>
                  <a:gd name="T6" fmla="*/ 440 w 1018"/>
                  <a:gd name="T7" fmla="*/ 784 h 1052"/>
                  <a:gd name="T8" fmla="*/ 515 w 1018"/>
                  <a:gd name="T9" fmla="*/ 859 h 1052"/>
                  <a:gd name="T10" fmla="*/ 570 w 1018"/>
                  <a:gd name="T11" fmla="*/ 871 h 1052"/>
                  <a:gd name="T12" fmla="*/ 603 w 1018"/>
                  <a:gd name="T13" fmla="*/ 869 h 1052"/>
                  <a:gd name="T14" fmla="*/ 663 w 1018"/>
                  <a:gd name="T15" fmla="*/ 850 h 1052"/>
                  <a:gd name="T16" fmla="*/ 707 w 1018"/>
                  <a:gd name="T17" fmla="*/ 826 h 1052"/>
                  <a:gd name="T18" fmla="*/ 741 w 1018"/>
                  <a:gd name="T19" fmla="*/ 802 h 1052"/>
                  <a:gd name="T20" fmla="*/ 769 w 1018"/>
                  <a:gd name="T21" fmla="*/ 778 h 1052"/>
                  <a:gd name="T22" fmla="*/ 801 w 1018"/>
                  <a:gd name="T23" fmla="*/ 735 h 1052"/>
                  <a:gd name="T24" fmla="*/ 817 w 1018"/>
                  <a:gd name="T25" fmla="*/ 678 h 1052"/>
                  <a:gd name="T26" fmla="*/ 809 w 1018"/>
                  <a:gd name="T27" fmla="*/ 634 h 1052"/>
                  <a:gd name="T28" fmla="*/ 733 w 1018"/>
                  <a:gd name="T29" fmla="*/ 506 h 1052"/>
                  <a:gd name="T30" fmla="*/ 494 w 1018"/>
                  <a:gd name="T31" fmla="*/ 82 h 1052"/>
                  <a:gd name="T32" fmla="*/ 576 w 1018"/>
                  <a:gd name="T33" fmla="*/ 23 h 1052"/>
                  <a:gd name="T34" fmla="*/ 883 w 1018"/>
                  <a:gd name="T35" fmla="*/ 369 h 1052"/>
                  <a:gd name="T36" fmla="*/ 1003 w 1018"/>
                  <a:gd name="T37" fmla="*/ 558 h 1052"/>
                  <a:gd name="T38" fmla="*/ 1018 w 1018"/>
                  <a:gd name="T39" fmla="*/ 628 h 1052"/>
                  <a:gd name="T40" fmla="*/ 1007 w 1018"/>
                  <a:gd name="T41" fmla="*/ 714 h 1052"/>
                  <a:gd name="T42" fmla="*/ 976 w 1018"/>
                  <a:gd name="T43" fmla="*/ 778 h 1052"/>
                  <a:gd name="T44" fmla="*/ 939 w 1018"/>
                  <a:gd name="T45" fmla="*/ 831 h 1052"/>
                  <a:gd name="T46" fmla="*/ 886 w 1018"/>
                  <a:gd name="T47" fmla="*/ 883 h 1052"/>
                  <a:gd name="T48" fmla="*/ 793 w 1018"/>
                  <a:gd name="T49" fmla="*/ 949 h 1052"/>
                  <a:gd name="T50" fmla="*/ 741 w 1018"/>
                  <a:gd name="T51" fmla="*/ 979 h 1052"/>
                  <a:gd name="T52" fmla="*/ 685 w 1018"/>
                  <a:gd name="T53" fmla="*/ 1008 h 1052"/>
                  <a:gd name="T54" fmla="*/ 628 w 1018"/>
                  <a:gd name="T55" fmla="*/ 1032 h 1052"/>
                  <a:gd name="T56" fmla="*/ 575 w 1018"/>
                  <a:gd name="T57" fmla="*/ 1046 h 1052"/>
                  <a:gd name="T58" fmla="*/ 500 w 1018"/>
                  <a:gd name="T59" fmla="*/ 1052 h 1052"/>
                  <a:gd name="T60" fmla="*/ 429 w 1018"/>
                  <a:gd name="T61" fmla="*/ 1041 h 1052"/>
                  <a:gd name="T62" fmla="*/ 373 w 1018"/>
                  <a:gd name="T63" fmla="*/ 1016 h 1052"/>
                  <a:gd name="T64" fmla="*/ 317 w 1018"/>
                  <a:gd name="T65" fmla="*/ 963 h 1052"/>
                  <a:gd name="T66" fmla="*/ 211 w 1018"/>
                  <a:gd name="T67" fmla="*/ 793 h 105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018"/>
                  <a:gd name="T103" fmla="*/ 0 h 1052"/>
                  <a:gd name="T104" fmla="*/ 1018 w 1018"/>
                  <a:gd name="T105" fmla="*/ 1052 h 105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018" h="1052">
                    <a:moveTo>
                      <a:pt x="0" y="375"/>
                    </a:moveTo>
                    <a:lnTo>
                      <a:pt x="14" y="368"/>
                    </a:lnTo>
                    <a:lnTo>
                      <a:pt x="59" y="346"/>
                    </a:lnTo>
                    <a:lnTo>
                      <a:pt x="104" y="322"/>
                    </a:lnTo>
                    <a:lnTo>
                      <a:pt x="149" y="296"/>
                    </a:lnTo>
                    <a:lnTo>
                      <a:pt x="161" y="290"/>
                    </a:lnTo>
                    <a:lnTo>
                      <a:pt x="393" y="704"/>
                    </a:lnTo>
                    <a:lnTo>
                      <a:pt x="440" y="784"/>
                    </a:lnTo>
                    <a:lnTo>
                      <a:pt x="471" y="827"/>
                    </a:lnTo>
                    <a:lnTo>
                      <a:pt x="515" y="859"/>
                    </a:lnTo>
                    <a:lnTo>
                      <a:pt x="532" y="863"/>
                    </a:lnTo>
                    <a:lnTo>
                      <a:pt x="570" y="871"/>
                    </a:lnTo>
                    <a:lnTo>
                      <a:pt x="601" y="869"/>
                    </a:lnTo>
                    <a:lnTo>
                      <a:pt x="603" y="869"/>
                    </a:lnTo>
                    <a:lnTo>
                      <a:pt x="635" y="861"/>
                    </a:lnTo>
                    <a:lnTo>
                      <a:pt x="663" y="850"/>
                    </a:lnTo>
                    <a:lnTo>
                      <a:pt x="670" y="847"/>
                    </a:lnTo>
                    <a:lnTo>
                      <a:pt x="707" y="826"/>
                    </a:lnTo>
                    <a:lnTo>
                      <a:pt x="714" y="821"/>
                    </a:lnTo>
                    <a:lnTo>
                      <a:pt x="741" y="802"/>
                    </a:lnTo>
                    <a:lnTo>
                      <a:pt x="762" y="785"/>
                    </a:lnTo>
                    <a:lnTo>
                      <a:pt x="769" y="778"/>
                    </a:lnTo>
                    <a:lnTo>
                      <a:pt x="791" y="752"/>
                    </a:lnTo>
                    <a:lnTo>
                      <a:pt x="801" y="735"/>
                    </a:lnTo>
                    <a:lnTo>
                      <a:pt x="805" y="727"/>
                    </a:lnTo>
                    <a:lnTo>
                      <a:pt x="817" y="678"/>
                    </a:lnTo>
                    <a:lnTo>
                      <a:pt x="810" y="642"/>
                    </a:lnTo>
                    <a:lnTo>
                      <a:pt x="809" y="634"/>
                    </a:lnTo>
                    <a:lnTo>
                      <a:pt x="781" y="581"/>
                    </a:lnTo>
                    <a:lnTo>
                      <a:pt x="733" y="506"/>
                    </a:lnTo>
                    <a:lnTo>
                      <a:pt x="460" y="105"/>
                    </a:lnTo>
                    <a:lnTo>
                      <a:pt x="494" y="82"/>
                    </a:lnTo>
                    <a:lnTo>
                      <a:pt x="535" y="53"/>
                    </a:lnTo>
                    <a:lnTo>
                      <a:pt x="576" y="23"/>
                    </a:lnTo>
                    <a:lnTo>
                      <a:pt x="607" y="0"/>
                    </a:lnTo>
                    <a:lnTo>
                      <a:pt x="883" y="369"/>
                    </a:lnTo>
                    <a:lnTo>
                      <a:pt x="960" y="479"/>
                    </a:lnTo>
                    <a:lnTo>
                      <a:pt x="1003" y="558"/>
                    </a:lnTo>
                    <a:lnTo>
                      <a:pt x="1018" y="621"/>
                    </a:lnTo>
                    <a:lnTo>
                      <a:pt x="1018" y="628"/>
                    </a:lnTo>
                    <a:lnTo>
                      <a:pt x="1016" y="683"/>
                    </a:lnTo>
                    <a:lnTo>
                      <a:pt x="1007" y="714"/>
                    </a:lnTo>
                    <a:lnTo>
                      <a:pt x="994" y="748"/>
                    </a:lnTo>
                    <a:lnTo>
                      <a:pt x="976" y="778"/>
                    </a:lnTo>
                    <a:lnTo>
                      <a:pt x="952" y="815"/>
                    </a:lnTo>
                    <a:lnTo>
                      <a:pt x="939" y="831"/>
                    </a:lnTo>
                    <a:lnTo>
                      <a:pt x="893" y="876"/>
                    </a:lnTo>
                    <a:lnTo>
                      <a:pt x="886" y="883"/>
                    </a:lnTo>
                    <a:lnTo>
                      <a:pt x="844" y="913"/>
                    </a:lnTo>
                    <a:lnTo>
                      <a:pt x="793" y="949"/>
                    </a:lnTo>
                    <a:lnTo>
                      <a:pt x="791" y="951"/>
                    </a:lnTo>
                    <a:lnTo>
                      <a:pt x="741" y="979"/>
                    </a:lnTo>
                    <a:lnTo>
                      <a:pt x="728" y="987"/>
                    </a:lnTo>
                    <a:lnTo>
                      <a:pt x="685" y="1008"/>
                    </a:lnTo>
                    <a:lnTo>
                      <a:pt x="670" y="1016"/>
                    </a:lnTo>
                    <a:lnTo>
                      <a:pt x="628" y="1032"/>
                    </a:lnTo>
                    <a:lnTo>
                      <a:pt x="619" y="1036"/>
                    </a:lnTo>
                    <a:lnTo>
                      <a:pt x="575" y="1046"/>
                    </a:lnTo>
                    <a:lnTo>
                      <a:pt x="567" y="1046"/>
                    </a:lnTo>
                    <a:lnTo>
                      <a:pt x="500" y="1052"/>
                    </a:lnTo>
                    <a:lnTo>
                      <a:pt x="496" y="1052"/>
                    </a:lnTo>
                    <a:lnTo>
                      <a:pt x="429" y="1041"/>
                    </a:lnTo>
                    <a:lnTo>
                      <a:pt x="422" y="1038"/>
                    </a:lnTo>
                    <a:lnTo>
                      <a:pt x="373" y="1016"/>
                    </a:lnTo>
                    <a:lnTo>
                      <a:pt x="330" y="981"/>
                    </a:lnTo>
                    <a:lnTo>
                      <a:pt x="317" y="963"/>
                    </a:lnTo>
                    <a:lnTo>
                      <a:pt x="274" y="905"/>
                    </a:lnTo>
                    <a:lnTo>
                      <a:pt x="211" y="793"/>
                    </a:lnTo>
                    <a:lnTo>
                      <a:pt x="0" y="37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66" name="Freeform 22"/>
              <p:cNvSpPr>
                <a:spLocks noEditPoints="1"/>
              </p:cNvSpPr>
              <p:nvPr/>
            </p:nvSpPr>
            <p:spPr bwMode="auto">
              <a:xfrm>
                <a:off x="4752" y="2955"/>
                <a:ext cx="260" cy="262"/>
              </a:xfrm>
              <a:custGeom>
                <a:avLst/>
                <a:gdLst>
                  <a:gd name="T0" fmla="*/ 20 w 1040"/>
                  <a:gd name="T1" fmla="*/ 359 h 1052"/>
                  <a:gd name="T2" fmla="*/ 96 w 1040"/>
                  <a:gd name="T3" fmla="*/ 294 h 1052"/>
                  <a:gd name="T4" fmla="*/ 172 w 1040"/>
                  <a:gd name="T5" fmla="*/ 225 h 1052"/>
                  <a:gd name="T6" fmla="*/ 246 w 1040"/>
                  <a:gd name="T7" fmla="*/ 156 h 1052"/>
                  <a:gd name="T8" fmla="*/ 284 w 1040"/>
                  <a:gd name="T9" fmla="*/ 122 h 1052"/>
                  <a:gd name="T10" fmla="*/ 322 w 1040"/>
                  <a:gd name="T11" fmla="*/ 87 h 1052"/>
                  <a:gd name="T12" fmla="*/ 380 w 1040"/>
                  <a:gd name="T13" fmla="*/ 47 h 1052"/>
                  <a:gd name="T14" fmla="*/ 453 w 1040"/>
                  <a:gd name="T15" fmla="*/ 13 h 1052"/>
                  <a:gd name="T16" fmla="*/ 491 w 1040"/>
                  <a:gd name="T17" fmla="*/ 4 h 1052"/>
                  <a:gd name="T18" fmla="*/ 532 w 1040"/>
                  <a:gd name="T19" fmla="*/ 0 h 1052"/>
                  <a:gd name="T20" fmla="*/ 614 w 1040"/>
                  <a:gd name="T21" fmla="*/ 4 h 1052"/>
                  <a:gd name="T22" fmla="*/ 754 w 1040"/>
                  <a:gd name="T23" fmla="*/ 55 h 1052"/>
                  <a:gd name="T24" fmla="*/ 829 w 1040"/>
                  <a:gd name="T25" fmla="*/ 101 h 1052"/>
                  <a:gd name="T26" fmla="*/ 947 w 1040"/>
                  <a:gd name="T27" fmla="*/ 208 h 1052"/>
                  <a:gd name="T28" fmla="*/ 998 w 1040"/>
                  <a:gd name="T29" fmla="*/ 282 h 1052"/>
                  <a:gd name="T30" fmla="*/ 1030 w 1040"/>
                  <a:gd name="T31" fmla="*/ 368 h 1052"/>
                  <a:gd name="T32" fmla="*/ 1039 w 1040"/>
                  <a:gd name="T33" fmla="*/ 421 h 1052"/>
                  <a:gd name="T34" fmla="*/ 1040 w 1040"/>
                  <a:gd name="T35" fmla="*/ 468 h 1052"/>
                  <a:gd name="T36" fmla="*/ 1024 w 1040"/>
                  <a:gd name="T37" fmla="*/ 543 h 1052"/>
                  <a:gd name="T38" fmla="*/ 986 w 1040"/>
                  <a:gd name="T39" fmla="*/ 628 h 1052"/>
                  <a:gd name="T40" fmla="*/ 939 w 1040"/>
                  <a:gd name="T41" fmla="*/ 697 h 1052"/>
                  <a:gd name="T42" fmla="*/ 897 w 1040"/>
                  <a:gd name="T43" fmla="*/ 743 h 1052"/>
                  <a:gd name="T44" fmla="*/ 855 w 1040"/>
                  <a:gd name="T45" fmla="*/ 786 h 1052"/>
                  <a:gd name="T46" fmla="*/ 764 w 1040"/>
                  <a:gd name="T47" fmla="*/ 870 h 1052"/>
                  <a:gd name="T48" fmla="*/ 672 w 1040"/>
                  <a:gd name="T49" fmla="*/ 954 h 1052"/>
                  <a:gd name="T50" fmla="*/ 579 w 1040"/>
                  <a:gd name="T51" fmla="*/ 1033 h 1052"/>
                  <a:gd name="T52" fmla="*/ 0 w 1040"/>
                  <a:gd name="T53" fmla="*/ 374 h 1052"/>
                  <a:gd name="T54" fmla="*/ 624 w 1040"/>
                  <a:gd name="T55" fmla="*/ 800 h 1052"/>
                  <a:gd name="T56" fmla="*/ 708 w 1040"/>
                  <a:gd name="T57" fmla="*/ 723 h 1052"/>
                  <a:gd name="T58" fmla="*/ 752 w 1040"/>
                  <a:gd name="T59" fmla="*/ 680 h 1052"/>
                  <a:gd name="T60" fmla="*/ 794 w 1040"/>
                  <a:gd name="T61" fmla="*/ 637 h 1052"/>
                  <a:gd name="T62" fmla="*/ 830 w 1040"/>
                  <a:gd name="T63" fmla="*/ 590 h 1052"/>
                  <a:gd name="T64" fmla="*/ 855 w 1040"/>
                  <a:gd name="T65" fmla="*/ 531 h 1052"/>
                  <a:gd name="T66" fmla="*/ 856 w 1040"/>
                  <a:gd name="T67" fmla="*/ 464 h 1052"/>
                  <a:gd name="T68" fmla="*/ 835 w 1040"/>
                  <a:gd name="T69" fmla="*/ 412 h 1052"/>
                  <a:gd name="T70" fmla="*/ 732 w 1040"/>
                  <a:gd name="T71" fmla="*/ 287 h 1052"/>
                  <a:gd name="T72" fmla="*/ 604 w 1040"/>
                  <a:gd name="T73" fmla="*/ 196 h 1052"/>
                  <a:gd name="T74" fmla="*/ 553 w 1040"/>
                  <a:gd name="T75" fmla="*/ 180 h 1052"/>
                  <a:gd name="T76" fmla="*/ 490 w 1040"/>
                  <a:gd name="T77" fmla="*/ 180 h 1052"/>
                  <a:gd name="T78" fmla="*/ 436 w 1040"/>
                  <a:gd name="T79" fmla="*/ 200 h 1052"/>
                  <a:gd name="T80" fmla="*/ 390 w 1040"/>
                  <a:gd name="T81" fmla="*/ 230 h 1052"/>
                  <a:gd name="T82" fmla="*/ 350 w 1040"/>
                  <a:gd name="T83" fmla="*/ 264 h 1052"/>
                  <a:gd name="T84" fmla="*/ 298 w 1040"/>
                  <a:gd name="T85" fmla="*/ 311 h 1052"/>
                  <a:gd name="T86" fmla="*/ 236 w 1040"/>
                  <a:gd name="T87" fmla="*/ 367 h 105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040"/>
                  <a:gd name="T133" fmla="*/ 0 h 1052"/>
                  <a:gd name="T134" fmla="*/ 1040 w 1040"/>
                  <a:gd name="T135" fmla="*/ 1052 h 105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040" h="1052">
                    <a:moveTo>
                      <a:pt x="0" y="374"/>
                    </a:moveTo>
                    <a:lnTo>
                      <a:pt x="20" y="359"/>
                    </a:lnTo>
                    <a:lnTo>
                      <a:pt x="57" y="325"/>
                    </a:lnTo>
                    <a:lnTo>
                      <a:pt x="96" y="294"/>
                    </a:lnTo>
                    <a:lnTo>
                      <a:pt x="134" y="260"/>
                    </a:lnTo>
                    <a:lnTo>
                      <a:pt x="172" y="225"/>
                    </a:lnTo>
                    <a:lnTo>
                      <a:pt x="209" y="192"/>
                    </a:lnTo>
                    <a:lnTo>
                      <a:pt x="246" y="156"/>
                    </a:lnTo>
                    <a:lnTo>
                      <a:pt x="247" y="155"/>
                    </a:lnTo>
                    <a:lnTo>
                      <a:pt x="284" y="122"/>
                    </a:lnTo>
                    <a:lnTo>
                      <a:pt x="320" y="89"/>
                    </a:lnTo>
                    <a:lnTo>
                      <a:pt x="322" y="87"/>
                    </a:lnTo>
                    <a:lnTo>
                      <a:pt x="364" y="58"/>
                    </a:lnTo>
                    <a:lnTo>
                      <a:pt x="380" y="47"/>
                    </a:lnTo>
                    <a:lnTo>
                      <a:pt x="411" y="33"/>
                    </a:lnTo>
                    <a:lnTo>
                      <a:pt x="453" y="13"/>
                    </a:lnTo>
                    <a:lnTo>
                      <a:pt x="464" y="10"/>
                    </a:lnTo>
                    <a:lnTo>
                      <a:pt x="491" y="4"/>
                    </a:lnTo>
                    <a:lnTo>
                      <a:pt x="530" y="0"/>
                    </a:lnTo>
                    <a:lnTo>
                      <a:pt x="532" y="0"/>
                    </a:lnTo>
                    <a:lnTo>
                      <a:pt x="613" y="4"/>
                    </a:lnTo>
                    <a:lnTo>
                      <a:pt x="614" y="4"/>
                    </a:lnTo>
                    <a:lnTo>
                      <a:pt x="697" y="27"/>
                    </a:lnTo>
                    <a:lnTo>
                      <a:pt x="754" y="55"/>
                    </a:lnTo>
                    <a:lnTo>
                      <a:pt x="784" y="70"/>
                    </a:lnTo>
                    <a:lnTo>
                      <a:pt x="829" y="101"/>
                    </a:lnTo>
                    <a:lnTo>
                      <a:pt x="876" y="137"/>
                    </a:lnTo>
                    <a:lnTo>
                      <a:pt x="947" y="208"/>
                    </a:lnTo>
                    <a:lnTo>
                      <a:pt x="966" y="236"/>
                    </a:lnTo>
                    <a:lnTo>
                      <a:pt x="998" y="282"/>
                    </a:lnTo>
                    <a:lnTo>
                      <a:pt x="1018" y="327"/>
                    </a:lnTo>
                    <a:lnTo>
                      <a:pt x="1030" y="368"/>
                    </a:lnTo>
                    <a:lnTo>
                      <a:pt x="1032" y="374"/>
                    </a:lnTo>
                    <a:lnTo>
                      <a:pt x="1039" y="421"/>
                    </a:lnTo>
                    <a:lnTo>
                      <a:pt x="1040" y="457"/>
                    </a:lnTo>
                    <a:lnTo>
                      <a:pt x="1040" y="468"/>
                    </a:lnTo>
                    <a:lnTo>
                      <a:pt x="1027" y="528"/>
                    </a:lnTo>
                    <a:lnTo>
                      <a:pt x="1024" y="543"/>
                    </a:lnTo>
                    <a:lnTo>
                      <a:pt x="1004" y="591"/>
                    </a:lnTo>
                    <a:lnTo>
                      <a:pt x="986" y="628"/>
                    </a:lnTo>
                    <a:lnTo>
                      <a:pt x="974" y="647"/>
                    </a:lnTo>
                    <a:lnTo>
                      <a:pt x="939" y="697"/>
                    </a:lnTo>
                    <a:lnTo>
                      <a:pt x="937" y="698"/>
                    </a:lnTo>
                    <a:lnTo>
                      <a:pt x="897" y="743"/>
                    </a:lnTo>
                    <a:lnTo>
                      <a:pt x="864" y="778"/>
                    </a:lnTo>
                    <a:lnTo>
                      <a:pt x="855" y="786"/>
                    </a:lnTo>
                    <a:lnTo>
                      <a:pt x="808" y="830"/>
                    </a:lnTo>
                    <a:lnTo>
                      <a:pt x="764" y="870"/>
                    </a:lnTo>
                    <a:lnTo>
                      <a:pt x="719" y="912"/>
                    </a:lnTo>
                    <a:lnTo>
                      <a:pt x="672" y="954"/>
                    </a:lnTo>
                    <a:lnTo>
                      <a:pt x="625" y="992"/>
                    </a:lnTo>
                    <a:lnTo>
                      <a:pt x="579" y="1033"/>
                    </a:lnTo>
                    <a:lnTo>
                      <a:pt x="555" y="1052"/>
                    </a:lnTo>
                    <a:lnTo>
                      <a:pt x="0" y="374"/>
                    </a:lnTo>
                    <a:close/>
                    <a:moveTo>
                      <a:pt x="236" y="367"/>
                    </a:moveTo>
                    <a:lnTo>
                      <a:pt x="624" y="800"/>
                    </a:lnTo>
                    <a:lnTo>
                      <a:pt x="665" y="762"/>
                    </a:lnTo>
                    <a:lnTo>
                      <a:pt x="708" y="723"/>
                    </a:lnTo>
                    <a:lnTo>
                      <a:pt x="740" y="692"/>
                    </a:lnTo>
                    <a:lnTo>
                      <a:pt x="752" y="680"/>
                    </a:lnTo>
                    <a:lnTo>
                      <a:pt x="794" y="637"/>
                    </a:lnTo>
                    <a:lnTo>
                      <a:pt x="826" y="596"/>
                    </a:lnTo>
                    <a:lnTo>
                      <a:pt x="830" y="590"/>
                    </a:lnTo>
                    <a:lnTo>
                      <a:pt x="849" y="552"/>
                    </a:lnTo>
                    <a:lnTo>
                      <a:pt x="855" y="531"/>
                    </a:lnTo>
                    <a:lnTo>
                      <a:pt x="860" y="510"/>
                    </a:lnTo>
                    <a:lnTo>
                      <a:pt x="856" y="464"/>
                    </a:lnTo>
                    <a:lnTo>
                      <a:pt x="849" y="444"/>
                    </a:lnTo>
                    <a:lnTo>
                      <a:pt x="835" y="412"/>
                    </a:lnTo>
                    <a:lnTo>
                      <a:pt x="796" y="353"/>
                    </a:lnTo>
                    <a:lnTo>
                      <a:pt x="732" y="287"/>
                    </a:lnTo>
                    <a:lnTo>
                      <a:pt x="663" y="229"/>
                    </a:lnTo>
                    <a:lnTo>
                      <a:pt x="604" y="196"/>
                    </a:lnTo>
                    <a:lnTo>
                      <a:pt x="575" y="187"/>
                    </a:lnTo>
                    <a:lnTo>
                      <a:pt x="553" y="180"/>
                    </a:lnTo>
                    <a:lnTo>
                      <a:pt x="506" y="177"/>
                    </a:lnTo>
                    <a:lnTo>
                      <a:pt x="490" y="180"/>
                    </a:lnTo>
                    <a:lnTo>
                      <a:pt x="460" y="187"/>
                    </a:lnTo>
                    <a:lnTo>
                      <a:pt x="436" y="200"/>
                    </a:lnTo>
                    <a:lnTo>
                      <a:pt x="415" y="210"/>
                    </a:lnTo>
                    <a:lnTo>
                      <a:pt x="390" y="230"/>
                    </a:lnTo>
                    <a:lnTo>
                      <a:pt x="369" y="246"/>
                    </a:lnTo>
                    <a:lnTo>
                      <a:pt x="350" y="264"/>
                    </a:lnTo>
                    <a:lnTo>
                      <a:pt x="311" y="300"/>
                    </a:lnTo>
                    <a:lnTo>
                      <a:pt x="298" y="311"/>
                    </a:lnTo>
                    <a:lnTo>
                      <a:pt x="272" y="335"/>
                    </a:lnTo>
                    <a:lnTo>
                      <a:pt x="236" y="367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67" name="Freeform 23"/>
              <p:cNvSpPr>
                <a:spLocks/>
              </p:cNvSpPr>
              <p:nvPr/>
            </p:nvSpPr>
            <p:spPr bwMode="auto">
              <a:xfrm>
                <a:off x="4910" y="2749"/>
                <a:ext cx="286" cy="273"/>
              </a:xfrm>
              <a:custGeom>
                <a:avLst/>
                <a:gdLst>
                  <a:gd name="T0" fmla="*/ 0 w 1144"/>
                  <a:gd name="T1" fmla="*/ 552 h 1093"/>
                  <a:gd name="T2" fmla="*/ 52 w 1144"/>
                  <a:gd name="T3" fmla="*/ 484 h 1093"/>
                  <a:gd name="T4" fmla="*/ 112 w 1144"/>
                  <a:gd name="T5" fmla="*/ 402 h 1093"/>
                  <a:gd name="T6" fmla="*/ 170 w 1144"/>
                  <a:gd name="T7" fmla="*/ 319 h 1093"/>
                  <a:gd name="T8" fmla="*/ 226 w 1144"/>
                  <a:gd name="T9" fmla="*/ 234 h 1093"/>
                  <a:gd name="T10" fmla="*/ 281 w 1144"/>
                  <a:gd name="T11" fmla="*/ 148 h 1093"/>
                  <a:gd name="T12" fmla="*/ 332 w 1144"/>
                  <a:gd name="T13" fmla="*/ 61 h 1093"/>
                  <a:gd name="T14" fmla="*/ 367 w 1144"/>
                  <a:gd name="T15" fmla="*/ 0 h 1093"/>
                  <a:gd name="T16" fmla="*/ 488 w 1144"/>
                  <a:gd name="T17" fmla="*/ 89 h 1093"/>
                  <a:gd name="T18" fmla="*/ 434 w 1144"/>
                  <a:gd name="T19" fmla="*/ 180 h 1093"/>
                  <a:gd name="T20" fmla="*/ 380 w 1144"/>
                  <a:gd name="T21" fmla="*/ 269 h 1093"/>
                  <a:gd name="T22" fmla="*/ 323 w 1144"/>
                  <a:gd name="T23" fmla="*/ 358 h 1093"/>
                  <a:gd name="T24" fmla="*/ 263 w 1144"/>
                  <a:gd name="T25" fmla="*/ 444 h 1093"/>
                  <a:gd name="T26" fmla="*/ 229 w 1144"/>
                  <a:gd name="T27" fmla="*/ 493 h 1093"/>
                  <a:gd name="T28" fmla="*/ 391 w 1144"/>
                  <a:gd name="T29" fmla="*/ 600 h 1093"/>
                  <a:gd name="T30" fmla="*/ 454 w 1144"/>
                  <a:gd name="T31" fmla="*/ 511 h 1093"/>
                  <a:gd name="T32" fmla="*/ 514 w 1144"/>
                  <a:gd name="T33" fmla="*/ 419 h 1093"/>
                  <a:gd name="T34" fmla="*/ 574 w 1144"/>
                  <a:gd name="T35" fmla="*/ 326 h 1093"/>
                  <a:gd name="T36" fmla="*/ 630 w 1144"/>
                  <a:gd name="T37" fmla="*/ 232 h 1093"/>
                  <a:gd name="T38" fmla="*/ 778 w 1144"/>
                  <a:gd name="T39" fmla="*/ 269 h 1093"/>
                  <a:gd name="T40" fmla="*/ 728 w 1144"/>
                  <a:gd name="T41" fmla="*/ 354 h 1093"/>
                  <a:gd name="T42" fmla="*/ 670 w 1144"/>
                  <a:gd name="T43" fmla="*/ 450 h 1093"/>
                  <a:gd name="T44" fmla="*/ 608 w 1144"/>
                  <a:gd name="T45" fmla="*/ 547 h 1093"/>
                  <a:gd name="T46" fmla="*/ 544 w 1144"/>
                  <a:gd name="T47" fmla="*/ 640 h 1093"/>
                  <a:gd name="T48" fmla="*/ 507 w 1144"/>
                  <a:gd name="T49" fmla="*/ 693 h 1093"/>
                  <a:gd name="T50" fmla="*/ 706 w 1144"/>
                  <a:gd name="T51" fmla="*/ 825 h 1093"/>
                  <a:gd name="T52" fmla="*/ 774 w 1144"/>
                  <a:gd name="T53" fmla="*/ 728 h 1093"/>
                  <a:gd name="T54" fmla="*/ 840 w 1144"/>
                  <a:gd name="T55" fmla="*/ 628 h 1093"/>
                  <a:gd name="T56" fmla="*/ 905 w 1144"/>
                  <a:gd name="T57" fmla="*/ 526 h 1093"/>
                  <a:gd name="T58" fmla="*/ 964 w 1144"/>
                  <a:gd name="T59" fmla="*/ 424 h 1093"/>
                  <a:gd name="T60" fmla="*/ 1015 w 1144"/>
                  <a:gd name="T61" fmla="*/ 334 h 1093"/>
                  <a:gd name="T62" fmla="*/ 1123 w 1144"/>
                  <a:gd name="T63" fmla="*/ 443 h 1093"/>
                  <a:gd name="T64" fmla="*/ 1060 w 1144"/>
                  <a:gd name="T65" fmla="*/ 550 h 1093"/>
                  <a:gd name="T66" fmla="*/ 997 w 1144"/>
                  <a:gd name="T67" fmla="*/ 654 h 1093"/>
                  <a:gd name="T68" fmla="*/ 931 w 1144"/>
                  <a:gd name="T69" fmla="*/ 758 h 1093"/>
                  <a:gd name="T70" fmla="*/ 861 w 1144"/>
                  <a:gd name="T71" fmla="*/ 860 h 1093"/>
                  <a:gd name="T72" fmla="*/ 789 w 1144"/>
                  <a:gd name="T73" fmla="*/ 961 h 1093"/>
                  <a:gd name="T74" fmla="*/ 716 w 1144"/>
                  <a:gd name="T75" fmla="*/ 1059 h 109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144"/>
                  <a:gd name="T115" fmla="*/ 0 h 1093"/>
                  <a:gd name="T116" fmla="*/ 1144 w 1144"/>
                  <a:gd name="T117" fmla="*/ 1093 h 109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144" h="1093">
                    <a:moveTo>
                      <a:pt x="689" y="1093"/>
                    </a:moveTo>
                    <a:lnTo>
                      <a:pt x="0" y="552"/>
                    </a:lnTo>
                    <a:lnTo>
                      <a:pt x="22" y="524"/>
                    </a:lnTo>
                    <a:lnTo>
                      <a:pt x="52" y="484"/>
                    </a:lnTo>
                    <a:lnTo>
                      <a:pt x="82" y="444"/>
                    </a:lnTo>
                    <a:lnTo>
                      <a:pt x="112" y="402"/>
                    </a:lnTo>
                    <a:lnTo>
                      <a:pt x="140" y="360"/>
                    </a:lnTo>
                    <a:lnTo>
                      <a:pt x="170" y="319"/>
                    </a:lnTo>
                    <a:lnTo>
                      <a:pt x="199" y="276"/>
                    </a:lnTo>
                    <a:lnTo>
                      <a:pt x="226" y="234"/>
                    </a:lnTo>
                    <a:lnTo>
                      <a:pt x="254" y="190"/>
                    </a:lnTo>
                    <a:lnTo>
                      <a:pt x="281" y="148"/>
                    </a:lnTo>
                    <a:lnTo>
                      <a:pt x="306" y="104"/>
                    </a:lnTo>
                    <a:lnTo>
                      <a:pt x="332" y="61"/>
                    </a:lnTo>
                    <a:lnTo>
                      <a:pt x="358" y="17"/>
                    </a:lnTo>
                    <a:lnTo>
                      <a:pt x="367" y="0"/>
                    </a:lnTo>
                    <a:lnTo>
                      <a:pt x="497" y="72"/>
                    </a:lnTo>
                    <a:lnTo>
                      <a:pt x="488" y="89"/>
                    </a:lnTo>
                    <a:lnTo>
                      <a:pt x="461" y="134"/>
                    </a:lnTo>
                    <a:lnTo>
                      <a:pt x="434" y="180"/>
                    </a:lnTo>
                    <a:lnTo>
                      <a:pt x="407" y="225"/>
                    </a:lnTo>
                    <a:lnTo>
                      <a:pt x="380" y="269"/>
                    </a:lnTo>
                    <a:lnTo>
                      <a:pt x="351" y="314"/>
                    </a:lnTo>
                    <a:lnTo>
                      <a:pt x="323" y="358"/>
                    </a:lnTo>
                    <a:lnTo>
                      <a:pt x="293" y="402"/>
                    </a:lnTo>
                    <a:lnTo>
                      <a:pt x="263" y="444"/>
                    </a:lnTo>
                    <a:lnTo>
                      <a:pt x="233" y="488"/>
                    </a:lnTo>
                    <a:lnTo>
                      <a:pt x="229" y="493"/>
                    </a:lnTo>
                    <a:lnTo>
                      <a:pt x="387" y="606"/>
                    </a:lnTo>
                    <a:lnTo>
                      <a:pt x="391" y="600"/>
                    </a:lnTo>
                    <a:lnTo>
                      <a:pt x="423" y="556"/>
                    </a:lnTo>
                    <a:lnTo>
                      <a:pt x="454" y="511"/>
                    </a:lnTo>
                    <a:lnTo>
                      <a:pt x="485" y="465"/>
                    </a:lnTo>
                    <a:lnTo>
                      <a:pt x="514" y="419"/>
                    </a:lnTo>
                    <a:lnTo>
                      <a:pt x="544" y="371"/>
                    </a:lnTo>
                    <a:lnTo>
                      <a:pt x="574" y="326"/>
                    </a:lnTo>
                    <a:lnTo>
                      <a:pt x="600" y="278"/>
                    </a:lnTo>
                    <a:lnTo>
                      <a:pt x="630" y="232"/>
                    </a:lnTo>
                    <a:lnTo>
                      <a:pt x="649" y="197"/>
                    </a:lnTo>
                    <a:lnTo>
                      <a:pt x="778" y="269"/>
                    </a:lnTo>
                    <a:lnTo>
                      <a:pt x="757" y="306"/>
                    </a:lnTo>
                    <a:lnTo>
                      <a:pt x="728" y="354"/>
                    </a:lnTo>
                    <a:lnTo>
                      <a:pt x="701" y="403"/>
                    </a:lnTo>
                    <a:lnTo>
                      <a:pt x="670" y="450"/>
                    </a:lnTo>
                    <a:lnTo>
                      <a:pt x="639" y="499"/>
                    </a:lnTo>
                    <a:lnTo>
                      <a:pt x="608" y="547"/>
                    </a:lnTo>
                    <a:lnTo>
                      <a:pt x="576" y="594"/>
                    </a:lnTo>
                    <a:lnTo>
                      <a:pt x="544" y="640"/>
                    </a:lnTo>
                    <a:lnTo>
                      <a:pt x="511" y="687"/>
                    </a:lnTo>
                    <a:lnTo>
                      <a:pt x="507" y="693"/>
                    </a:lnTo>
                    <a:lnTo>
                      <a:pt x="701" y="831"/>
                    </a:lnTo>
                    <a:lnTo>
                      <a:pt x="706" y="825"/>
                    </a:lnTo>
                    <a:lnTo>
                      <a:pt x="740" y="776"/>
                    </a:lnTo>
                    <a:lnTo>
                      <a:pt x="774" y="728"/>
                    </a:lnTo>
                    <a:lnTo>
                      <a:pt x="808" y="677"/>
                    </a:lnTo>
                    <a:lnTo>
                      <a:pt x="840" y="628"/>
                    </a:lnTo>
                    <a:lnTo>
                      <a:pt x="872" y="576"/>
                    </a:lnTo>
                    <a:lnTo>
                      <a:pt x="905" y="526"/>
                    </a:lnTo>
                    <a:lnTo>
                      <a:pt x="933" y="475"/>
                    </a:lnTo>
                    <a:lnTo>
                      <a:pt x="964" y="424"/>
                    </a:lnTo>
                    <a:lnTo>
                      <a:pt x="994" y="371"/>
                    </a:lnTo>
                    <a:lnTo>
                      <a:pt x="1015" y="334"/>
                    </a:lnTo>
                    <a:lnTo>
                      <a:pt x="1144" y="405"/>
                    </a:lnTo>
                    <a:lnTo>
                      <a:pt x="1123" y="443"/>
                    </a:lnTo>
                    <a:lnTo>
                      <a:pt x="1092" y="497"/>
                    </a:lnTo>
                    <a:lnTo>
                      <a:pt x="1060" y="550"/>
                    </a:lnTo>
                    <a:lnTo>
                      <a:pt x="1030" y="602"/>
                    </a:lnTo>
                    <a:lnTo>
                      <a:pt x="997" y="654"/>
                    </a:lnTo>
                    <a:lnTo>
                      <a:pt x="963" y="707"/>
                    </a:lnTo>
                    <a:lnTo>
                      <a:pt x="931" y="758"/>
                    </a:lnTo>
                    <a:lnTo>
                      <a:pt x="895" y="810"/>
                    </a:lnTo>
                    <a:lnTo>
                      <a:pt x="861" y="860"/>
                    </a:lnTo>
                    <a:lnTo>
                      <a:pt x="825" y="910"/>
                    </a:lnTo>
                    <a:lnTo>
                      <a:pt x="789" y="961"/>
                    </a:lnTo>
                    <a:lnTo>
                      <a:pt x="752" y="1011"/>
                    </a:lnTo>
                    <a:lnTo>
                      <a:pt x="716" y="1059"/>
                    </a:lnTo>
                    <a:lnTo>
                      <a:pt x="689" y="1093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4"/>
            <p:cNvGrpSpPr>
              <a:grpSpLocks/>
            </p:cNvGrpSpPr>
            <p:nvPr/>
          </p:nvGrpSpPr>
          <p:grpSpPr bwMode="auto">
            <a:xfrm rot="-183002">
              <a:off x="4032" y="1344"/>
              <a:ext cx="1217" cy="1223"/>
              <a:chOff x="4123" y="1208"/>
              <a:chExt cx="1217" cy="1223"/>
            </a:xfrm>
          </p:grpSpPr>
          <p:sp>
            <p:nvSpPr>
              <p:cNvPr id="87052" name="Freeform 25"/>
              <p:cNvSpPr>
                <a:spLocks noEditPoints="1"/>
              </p:cNvSpPr>
              <p:nvPr/>
            </p:nvSpPr>
            <p:spPr bwMode="auto">
              <a:xfrm>
                <a:off x="4123" y="1208"/>
                <a:ext cx="209" cy="223"/>
              </a:xfrm>
              <a:custGeom>
                <a:avLst/>
                <a:gdLst>
                  <a:gd name="T0" fmla="*/ 138 w 1043"/>
                  <a:gd name="T1" fmla="*/ 4 h 1114"/>
                  <a:gd name="T2" fmla="*/ 345 w 1043"/>
                  <a:gd name="T3" fmla="*/ 0 h 1114"/>
                  <a:gd name="T4" fmla="*/ 544 w 1043"/>
                  <a:gd name="T5" fmla="*/ 2 h 1114"/>
                  <a:gd name="T6" fmla="*/ 686 w 1043"/>
                  <a:gd name="T7" fmla="*/ 13 h 1114"/>
                  <a:gd name="T8" fmla="*/ 788 w 1043"/>
                  <a:gd name="T9" fmla="*/ 28 h 1114"/>
                  <a:gd name="T10" fmla="*/ 903 w 1043"/>
                  <a:gd name="T11" fmla="*/ 74 h 1114"/>
                  <a:gd name="T12" fmla="*/ 978 w 1043"/>
                  <a:gd name="T13" fmla="*/ 132 h 1114"/>
                  <a:gd name="T14" fmla="*/ 1041 w 1043"/>
                  <a:gd name="T15" fmla="*/ 254 h 1114"/>
                  <a:gd name="T16" fmla="*/ 1001 w 1043"/>
                  <a:gd name="T17" fmla="*/ 428 h 1114"/>
                  <a:gd name="T18" fmla="*/ 925 w 1043"/>
                  <a:gd name="T19" fmla="*/ 499 h 1114"/>
                  <a:gd name="T20" fmla="*/ 838 w 1043"/>
                  <a:gd name="T21" fmla="*/ 542 h 1114"/>
                  <a:gd name="T22" fmla="*/ 917 w 1043"/>
                  <a:gd name="T23" fmla="*/ 580 h 1114"/>
                  <a:gd name="T24" fmla="*/ 973 w 1043"/>
                  <a:gd name="T25" fmla="*/ 629 h 1114"/>
                  <a:gd name="T26" fmla="*/ 1025 w 1043"/>
                  <a:gd name="T27" fmla="*/ 719 h 1114"/>
                  <a:gd name="T28" fmla="*/ 1036 w 1043"/>
                  <a:gd name="T29" fmla="*/ 835 h 1114"/>
                  <a:gd name="T30" fmla="*/ 978 w 1043"/>
                  <a:gd name="T31" fmla="*/ 976 h 1114"/>
                  <a:gd name="T32" fmla="*/ 867 w 1043"/>
                  <a:gd name="T33" fmla="*/ 1076 h 1114"/>
                  <a:gd name="T34" fmla="*/ 796 w 1043"/>
                  <a:gd name="T35" fmla="*/ 1104 h 1114"/>
                  <a:gd name="T36" fmla="*/ 685 w 1043"/>
                  <a:gd name="T37" fmla="*/ 1112 h 1114"/>
                  <a:gd name="T38" fmla="*/ 573 w 1043"/>
                  <a:gd name="T39" fmla="*/ 1111 h 1114"/>
                  <a:gd name="T40" fmla="*/ 441 w 1043"/>
                  <a:gd name="T41" fmla="*/ 1106 h 1114"/>
                  <a:gd name="T42" fmla="*/ 288 w 1043"/>
                  <a:gd name="T43" fmla="*/ 1106 h 1114"/>
                  <a:gd name="T44" fmla="*/ 118 w 1043"/>
                  <a:gd name="T45" fmla="*/ 1112 h 1114"/>
                  <a:gd name="T46" fmla="*/ 278 w 1043"/>
                  <a:gd name="T47" fmla="*/ 184 h 1114"/>
                  <a:gd name="T48" fmla="*/ 411 w 1043"/>
                  <a:gd name="T49" fmla="*/ 440 h 1114"/>
                  <a:gd name="T50" fmla="*/ 537 w 1043"/>
                  <a:gd name="T51" fmla="*/ 442 h 1114"/>
                  <a:gd name="T52" fmla="*/ 669 w 1043"/>
                  <a:gd name="T53" fmla="*/ 437 h 1114"/>
                  <a:gd name="T54" fmla="*/ 740 w 1043"/>
                  <a:gd name="T55" fmla="*/ 410 h 1114"/>
                  <a:gd name="T56" fmla="*/ 780 w 1043"/>
                  <a:gd name="T57" fmla="*/ 281 h 1114"/>
                  <a:gd name="T58" fmla="*/ 716 w 1043"/>
                  <a:gd name="T59" fmla="*/ 213 h 1114"/>
                  <a:gd name="T60" fmla="*/ 617 w 1043"/>
                  <a:gd name="T61" fmla="*/ 194 h 1114"/>
                  <a:gd name="T62" fmla="*/ 432 w 1043"/>
                  <a:gd name="T63" fmla="*/ 184 h 1114"/>
                  <a:gd name="T64" fmla="*/ 278 w 1043"/>
                  <a:gd name="T65" fmla="*/ 184 h 1114"/>
                  <a:gd name="T66" fmla="*/ 345 w 1043"/>
                  <a:gd name="T67" fmla="*/ 920 h 1114"/>
                  <a:gd name="T68" fmla="*/ 500 w 1043"/>
                  <a:gd name="T69" fmla="*/ 922 h 1114"/>
                  <a:gd name="T70" fmla="*/ 604 w 1043"/>
                  <a:gd name="T71" fmla="*/ 926 h 1114"/>
                  <a:gd name="T72" fmla="*/ 700 w 1043"/>
                  <a:gd name="T73" fmla="*/ 913 h 1114"/>
                  <a:gd name="T74" fmla="*/ 765 w 1043"/>
                  <a:gd name="T75" fmla="*/ 867 h 1114"/>
                  <a:gd name="T76" fmla="*/ 789 w 1043"/>
                  <a:gd name="T77" fmla="*/ 749 h 1114"/>
                  <a:gd name="T78" fmla="*/ 742 w 1043"/>
                  <a:gd name="T79" fmla="*/ 676 h 1114"/>
                  <a:gd name="T80" fmla="*/ 656 w 1043"/>
                  <a:gd name="T81" fmla="*/ 643 h 1114"/>
                  <a:gd name="T82" fmla="*/ 531 w 1043"/>
                  <a:gd name="T83" fmla="*/ 629 h 1114"/>
                  <a:gd name="T84" fmla="*/ 409 w 1043"/>
                  <a:gd name="T85" fmla="*/ 624 h 1114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043"/>
                  <a:gd name="T130" fmla="*/ 0 h 1114"/>
                  <a:gd name="T131" fmla="*/ 1043 w 1043"/>
                  <a:gd name="T132" fmla="*/ 1114 h 1114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043" h="1114">
                    <a:moveTo>
                      <a:pt x="0" y="9"/>
                    </a:moveTo>
                    <a:lnTo>
                      <a:pt x="65" y="7"/>
                    </a:lnTo>
                    <a:lnTo>
                      <a:pt x="138" y="4"/>
                    </a:lnTo>
                    <a:lnTo>
                      <a:pt x="207" y="0"/>
                    </a:lnTo>
                    <a:lnTo>
                      <a:pt x="276" y="0"/>
                    </a:lnTo>
                    <a:lnTo>
                      <a:pt x="345" y="0"/>
                    </a:lnTo>
                    <a:lnTo>
                      <a:pt x="416" y="0"/>
                    </a:lnTo>
                    <a:lnTo>
                      <a:pt x="484" y="0"/>
                    </a:lnTo>
                    <a:lnTo>
                      <a:pt x="544" y="2"/>
                    </a:lnTo>
                    <a:lnTo>
                      <a:pt x="553" y="4"/>
                    </a:lnTo>
                    <a:lnTo>
                      <a:pt x="626" y="8"/>
                    </a:lnTo>
                    <a:lnTo>
                      <a:pt x="686" y="13"/>
                    </a:lnTo>
                    <a:lnTo>
                      <a:pt x="694" y="14"/>
                    </a:lnTo>
                    <a:lnTo>
                      <a:pt x="765" y="23"/>
                    </a:lnTo>
                    <a:lnTo>
                      <a:pt x="788" y="28"/>
                    </a:lnTo>
                    <a:lnTo>
                      <a:pt x="836" y="43"/>
                    </a:lnTo>
                    <a:lnTo>
                      <a:pt x="862" y="52"/>
                    </a:lnTo>
                    <a:lnTo>
                      <a:pt x="903" y="74"/>
                    </a:lnTo>
                    <a:lnTo>
                      <a:pt x="927" y="87"/>
                    </a:lnTo>
                    <a:lnTo>
                      <a:pt x="966" y="122"/>
                    </a:lnTo>
                    <a:lnTo>
                      <a:pt x="978" y="132"/>
                    </a:lnTo>
                    <a:lnTo>
                      <a:pt x="1019" y="190"/>
                    </a:lnTo>
                    <a:lnTo>
                      <a:pt x="1025" y="210"/>
                    </a:lnTo>
                    <a:lnTo>
                      <a:pt x="1041" y="254"/>
                    </a:lnTo>
                    <a:lnTo>
                      <a:pt x="1043" y="324"/>
                    </a:lnTo>
                    <a:lnTo>
                      <a:pt x="1021" y="395"/>
                    </a:lnTo>
                    <a:lnTo>
                      <a:pt x="1001" y="428"/>
                    </a:lnTo>
                    <a:lnTo>
                      <a:pt x="998" y="431"/>
                    </a:lnTo>
                    <a:lnTo>
                      <a:pt x="976" y="459"/>
                    </a:lnTo>
                    <a:lnTo>
                      <a:pt x="925" y="499"/>
                    </a:lnTo>
                    <a:lnTo>
                      <a:pt x="914" y="509"/>
                    </a:lnTo>
                    <a:lnTo>
                      <a:pt x="858" y="534"/>
                    </a:lnTo>
                    <a:lnTo>
                      <a:pt x="838" y="542"/>
                    </a:lnTo>
                    <a:lnTo>
                      <a:pt x="857" y="550"/>
                    </a:lnTo>
                    <a:lnTo>
                      <a:pt x="890" y="564"/>
                    </a:lnTo>
                    <a:lnTo>
                      <a:pt x="917" y="580"/>
                    </a:lnTo>
                    <a:lnTo>
                      <a:pt x="933" y="592"/>
                    </a:lnTo>
                    <a:lnTo>
                      <a:pt x="970" y="624"/>
                    </a:lnTo>
                    <a:lnTo>
                      <a:pt x="973" y="629"/>
                    </a:lnTo>
                    <a:lnTo>
                      <a:pt x="999" y="661"/>
                    </a:lnTo>
                    <a:lnTo>
                      <a:pt x="1020" y="702"/>
                    </a:lnTo>
                    <a:lnTo>
                      <a:pt x="1025" y="719"/>
                    </a:lnTo>
                    <a:lnTo>
                      <a:pt x="1034" y="743"/>
                    </a:lnTo>
                    <a:lnTo>
                      <a:pt x="1038" y="788"/>
                    </a:lnTo>
                    <a:lnTo>
                      <a:pt x="1036" y="835"/>
                    </a:lnTo>
                    <a:lnTo>
                      <a:pt x="1015" y="907"/>
                    </a:lnTo>
                    <a:lnTo>
                      <a:pt x="995" y="946"/>
                    </a:lnTo>
                    <a:lnTo>
                      <a:pt x="978" y="976"/>
                    </a:lnTo>
                    <a:lnTo>
                      <a:pt x="927" y="1033"/>
                    </a:lnTo>
                    <a:lnTo>
                      <a:pt x="924" y="1036"/>
                    </a:lnTo>
                    <a:lnTo>
                      <a:pt x="867" y="1076"/>
                    </a:lnTo>
                    <a:lnTo>
                      <a:pt x="861" y="1077"/>
                    </a:lnTo>
                    <a:lnTo>
                      <a:pt x="802" y="1102"/>
                    </a:lnTo>
                    <a:lnTo>
                      <a:pt x="796" y="1104"/>
                    </a:lnTo>
                    <a:lnTo>
                      <a:pt x="744" y="1110"/>
                    </a:lnTo>
                    <a:lnTo>
                      <a:pt x="712" y="1113"/>
                    </a:lnTo>
                    <a:lnTo>
                      <a:pt x="685" y="1112"/>
                    </a:lnTo>
                    <a:lnTo>
                      <a:pt x="629" y="1112"/>
                    </a:lnTo>
                    <a:lnTo>
                      <a:pt x="616" y="1112"/>
                    </a:lnTo>
                    <a:lnTo>
                      <a:pt x="573" y="1111"/>
                    </a:lnTo>
                    <a:lnTo>
                      <a:pt x="514" y="1110"/>
                    </a:lnTo>
                    <a:lnTo>
                      <a:pt x="458" y="1106"/>
                    </a:lnTo>
                    <a:lnTo>
                      <a:pt x="441" y="1106"/>
                    </a:lnTo>
                    <a:lnTo>
                      <a:pt x="403" y="1106"/>
                    </a:lnTo>
                    <a:lnTo>
                      <a:pt x="345" y="1106"/>
                    </a:lnTo>
                    <a:lnTo>
                      <a:pt x="288" y="1106"/>
                    </a:lnTo>
                    <a:lnTo>
                      <a:pt x="233" y="1106"/>
                    </a:lnTo>
                    <a:lnTo>
                      <a:pt x="177" y="1110"/>
                    </a:lnTo>
                    <a:lnTo>
                      <a:pt x="118" y="1112"/>
                    </a:lnTo>
                    <a:lnTo>
                      <a:pt x="65" y="1114"/>
                    </a:lnTo>
                    <a:lnTo>
                      <a:pt x="0" y="9"/>
                    </a:lnTo>
                    <a:close/>
                    <a:moveTo>
                      <a:pt x="278" y="184"/>
                    </a:moveTo>
                    <a:lnTo>
                      <a:pt x="280" y="440"/>
                    </a:lnTo>
                    <a:lnTo>
                      <a:pt x="345" y="440"/>
                    </a:lnTo>
                    <a:lnTo>
                      <a:pt x="411" y="440"/>
                    </a:lnTo>
                    <a:lnTo>
                      <a:pt x="448" y="440"/>
                    </a:lnTo>
                    <a:lnTo>
                      <a:pt x="473" y="439"/>
                    </a:lnTo>
                    <a:lnTo>
                      <a:pt x="537" y="442"/>
                    </a:lnTo>
                    <a:lnTo>
                      <a:pt x="605" y="443"/>
                    </a:lnTo>
                    <a:lnTo>
                      <a:pt x="633" y="444"/>
                    </a:lnTo>
                    <a:lnTo>
                      <a:pt x="669" y="437"/>
                    </a:lnTo>
                    <a:lnTo>
                      <a:pt x="692" y="434"/>
                    </a:lnTo>
                    <a:lnTo>
                      <a:pt x="736" y="412"/>
                    </a:lnTo>
                    <a:lnTo>
                      <a:pt x="740" y="410"/>
                    </a:lnTo>
                    <a:lnTo>
                      <a:pt x="771" y="376"/>
                    </a:lnTo>
                    <a:lnTo>
                      <a:pt x="785" y="328"/>
                    </a:lnTo>
                    <a:lnTo>
                      <a:pt x="780" y="281"/>
                    </a:lnTo>
                    <a:lnTo>
                      <a:pt x="757" y="242"/>
                    </a:lnTo>
                    <a:lnTo>
                      <a:pt x="749" y="236"/>
                    </a:lnTo>
                    <a:lnTo>
                      <a:pt x="716" y="213"/>
                    </a:lnTo>
                    <a:lnTo>
                      <a:pt x="683" y="204"/>
                    </a:lnTo>
                    <a:lnTo>
                      <a:pt x="660" y="197"/>
                    </a:lnTo>
                    <a:lnTo>
                      <a:pt x="617" y="194"/>
                    </a:lnTo>
                    <a:lnTo>
                      <a:pt x="546" y="190"/>
                    </a:lnTo>
                    <a:lnTo>
                      <a:pt x="479" y="185"/>
                    </a:lnTo>
                    <a:lnTo>
                      <a:pt x="432" y="184"/>
                    </a:lnTo>
                    <a:lnTo>
                      <a:pt x="413" y="184"/>
                    </a:lnTo>
                    <a:lnTo>
                      <a:pt x="345" y="184"/>
                    </a:lnTo>
                    <a:lnTo>
                      <a:pt x="278" y="184"/>
                    </a:lnTo>
                    <a:close/>
                    <a:moveTo>
                      <a:pt x="282" y="624"/>
                    </a:moveTo>
                    <a:lnTo>
                      <a:pt x="287" y="920"/>
                    </a:lnTo>
                    <a:lnTo>
                      <a:pt x="345" y="920"/>
                    </a:lnTo>
                    <a:lnTo>
                      <a:pt x="404" y="920"/>
                    </a:lnTo>
                    <a:lnTo>
                      <a:pt x="462" y="920"/>
                    </a:lnTo>
                    <a:lnTo>
                      <a:pt x="500" y="922"/>
                    </a:lnTo>
                    <a:lnTo>
                      <a:pt x="520" y="924"/>
                    </a:lnTo>
                    <a:lnTo>
                      <a:pt x="581" y="925"/>
                    </a:lnTo>
                    <a:lnTo>
                      <a:pt x="604" y="926"/>
                    </a:lnTo>
                    <a:lnTo>
                      <a:pt x="640" y="924"/>
                    </a:lnTo>
                    <a:lnTo>
                      <a:pt x="661" y="924"/>
                    </a:lnTo>
                    <a:lnTo>
                      <a:pt x="700" y="913"/>
                    </a:lnTo>
                    <a:lnTo>
                      <a:pt x="708" y="911"/>
                    </a:lnTo>
                    <a:lnTo>
                      <a:pt x="750" y="887"/>
                    </a:lnTo>
                    <a:lnTo>
                      <a:pt x="765" y="867"/>
                    </a:lnTo>
                    <a:lnTo>
                      <a:pt x="778" y="847"/>
                    </a:lnTo>
                    <a:lnTo>
                      <a:pt x="792" y="796"/>
                    </a:lnTo>
                    <a:lnTo>
                      <a:pt x="789" y="749"/>
                    </a:lnTo>
                    <a:lnTo>
                      <a:pt x="777" y="720"/>
                    </a:lnTo>
                    <a:lnTo>
                      <a:pt x="773" y="709"/>
                    </a:lnTo>
                    <a:lnTo>
                      <a:pt x="742" y="676"/>
                    </a:lnTo>
                    <a:lnTo>
                      <a:pt x="718" y="662"/>
                    </a:lnTo>
                    <a:lnTo>
                      <a:pt x="699" y="652"/>
                    </a:lnTo>
                    <a:lnTo>
                      <a:pt x="656" y="643"/>
                    </a:lnTo>
                    <a:lnTo>
                      <a:pt x="620" y="636"/>
                    </a:lnTo>
                    <a:lnTo>
                      <a:pt x="596" y="633"/>
                    </a:lnTo>
                    <a:lnTo>
                      <a:pt x="531" y="629"/>
                    </a:lnTo>
                    <a:lnTo>
                      <a:pt x="480" y="625"/>
                    </a:lnTo>
                    <a:lnTo>
                      <a:pt x="469" y="624"/>
                    </a:lnTo>
                    <a:lnTo>
                      <a:pt x="409" y="624"/>
                    </a:lnTo>
                    <a:lnTo>
                      <a:pt x="345" y="624"/>
                    </a:lnTo>
                    <a:lnTo>
                      <a:pt x="282" y="62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53" name="Freeform 26"/>
              <p:cNvSpPr>
                <a:spLocks/>
              </p:cNvSpPr>
              <p:nvPr/>
            </p:nvSpPr>
            <p:spPr bwMode="auto">
              <a:xfrm>
                <a:off x="4359" y="1227"/>
                <a:ext cx="236" cy="263"/>
              </a:xfrm>
              <a:custGeom>
                <a:avLst/>
                <a:gdLst>
                  <a:gd name="T0" fmla="*/ 199 w 1182"/>
                  <a:gd name="T1" fmla="*/ 0 h 1313"/>
                  <a:gd name="T2" fmla="*/ 288 w 1182"/>
                  <a:gd name="T3" fmla="*/ 16 h 1313"/>
                  <a:gd name="T4" fmla="*/ 426 w 1182"/>
                  <a:gd name="T5" fmla="*/ 45 h 1313"/>
                  <a:gd name="T6" fmla="*/ 562 w 1182"/>
                  <a:gd name="T7" fmla="*/ 77 h 1313"/>
                  <a:gd name="T8" fmla="*/ 698 w 1182"/>
                  <a:gd name="T9" fmla="*/ 113 h 1313"/>
                  <a:gd name="T10" fmla="*/ 834 w 1182"/>
                  <a:gd name="T11" fmla="*/ 152 h 1313"/>
                  <a:gd name="T12" fmla="*/ 969 w 1182"/>
                  <a:gd name="T13" fmla="*/ 195 h 1313"/>
                  <a:gd name="T14" fmla="*/ 1101 w 1182"/>
                  <a:gd name="T15" fmla="*/ 239 h 1313"/>
                  <a:gd name="T16" fmla="*/ 1182 w 1182"/>
                  <a:gd name="T17" fmla="*/ 269 h 1313"/>
                  <a:gd name="T18" fmla="*/ 1103 w 1182"/>
                  <a:gd name="T19" fmla="*/ 440 h 1313"/>
                  <a:gd name="T20" fmla="*/ 974 w 1182"/>
                  <a:gd name="T21" fmla="*/ 395 h 1313"/>
                  <a:gd name="T22" fmla="*/ 845 w 1182"/>
                  <a:gd name="T23" fmla="*/ 352 h 1313"/>
                  <a:gd name="T24" fmla="*/ 714 w 1182"/>
                  <a:gd name="T25" fmla="*/ 312 h 1313"/>
                  <a:gd name="T26" fmla="*/ 584 w 1182"/>
                  <a:gd name="T27" fmla="*/ 276 h 1313"/>
                  <a:gd name="T28" fmla="*/ 450 w 1182"/>
                  <a:gd name="T29" fmla="*/ 242 h 1313"/>
                  <a:gd name="T30" fmla="*/ 373 w 1182"/>
                  <a:gd name="T31" fmla="*/ 476 h 1313"/>
                  <a:gd name="T32" fmla="*/ 457 w 1182"/>
                  <a:gd name="T33" fmla="*/ 497 h 1313"/>
                  <a:gd name="T34" fmla="*/ 582 w 1182"/>
                  <a:gd name="T35" fmla="*/ 530 h 1313"/>
                  <a:gd name="T36" fmla="*/ 708 w 1182"/>
                  <a:gd name="T37" fmla="*/ 566 h 1313"/>
                  <a:gd name="T38" fmla="*/ 833 w 1182"/>
                  <a:gd name="T39" fmla="*/ 605 h 1313"/>
                  <a:gd name="T40" fmla="*/ 955 w 1182"/>
                  <a:gd name="T41" fmla="*/ 647 h 1313"/>
                  <a:gd name="T42" fmla="*/ 920 w 1182"/>
                  <a:gd name="T43" fmla="*/ 833 h 1313"/>
                  <a:gd name="T44" fmla="*/ 834 w 1182"/>
                  <a:gd name="T45" fmla="*/ 803 h 1313"/>
                  <a:gd name="T46" fmla="*/ 714 w 1182"/>
                  <a:gd name="T47" fmla="*/ 764 h 1313"/>
                  <a:gd name="T48" fmla="*/ 594 w 1182"/>
                  <a:gd name="T49" fmla="*/ 727 h 1313"/>
                  <a:gd name="T50" fmla="*/ 473 w 1182"/>
                  <a:gd name="T51" fmla="*/ 694 h 1313"/>
                  <a:gd name="T52" fmla="*/ 351 w 1182"/>
                  <a:gd name="T53" fmla="*/ 663 h 1313"/>
                  <a:gd name="T54" fmla="*/ 263 w 1182"/>
                  <a:gd name="T55" fmla="*/ 952 h 1313"/>
                  <a:gd name="T56" fmla="*/ 339 w 1182"/>
                  <a:gd name="T57" fmla="*/ 971 h 1313"/>
                  <a:gd name="T58" fmla="*/ 452 w 1182"/>
                  <a:gd name="T59" fmla="*/ 1001 h 1313"/>
                  <a:gd name="T60" fmla="*/ 566 w 1182"/>
                  <a:gd name="T61" fmla="*/ 1033 h 1313"/>
                  <a:gd name="T62" fmla="*/ 679 w 1182"/>
                  <a:gd name="T63" fmla="*/ 1069 h 1313"/>
                  <a:gd name="T64" fmla="*/ 790 w 1182"/>
                  <a:gd name="T65" fmla="*/ 1106 h 1313"/>
                  <a:gd name="T66" fmla="*/ 878 w 1182"/>
                  <a:gd name="T67" fmla="*/ 1139 h 1313"/>
                  <a:gd name="T68" fmla="*/ 782 w 1182"/>
                  <a:gd name="T69" fmla="*/ 1301 h 1313"/>
                  <a:gd name="T70" fmla="*/ 676 w 1182"/>
                  <a:gd name="T71" fmla="*/ 1264 h 1313"/>
                  <a:gd name="T72" fmla="*/ 567 w 1182"/>
                  <a:gd name="T73" fmla="*/ 1228 h 1313"/>
                  <a:gd name="T74" fmla="*/ 458 w 1182"/>
                  <a:gd name="T75" fmla="*/ 1195 h 1313"/>
                  <a:gd name="T76" fmla="*/ 349 w 1182"/>
                  <a:gd name="T77" fmla="*/ 1165 h 1313"/>
                  <a:gd name="T78" fmla="*/ 238 w 1182"/>
                  <a:gd name="T79" fmla="*/ 1137 h 1313"/>
                  <a:gd name="T80" fmla="*/ 128 w 1182"/>
                  <a:gd name="T81" fmla="*/ 1113 h 1313"/>
                  <a:gd name="T82" fmla="*/ 16 w 1182"/>
                  <a:gd name="T83" fmla="*/ 1091 h 131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182"/>
                  <a:gd name="T127" fmla="*/ 0 h 1313"/>
                  <a:gd name="T128" fmla="*/ 1182 w 1182"/>
                  <a:gd name="T129" fmla="*/ 1313 h 131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182" h="1313">
                    <a:moveTo>
                      <a:pt x="0" y="1087"/>
                    </a:moveTo>
                    <a:lnTo>
                      <a:pt x="199" y="0"/>
                    </a:lnTo>
                    <a:lnTo>
                      <a:pt x="218" y="3"/>
                    </a:lnTo>
                    <a:lnTo>
                      <a:pt x="288" y="16"/>
                    </a:lnTo>
                    <a:lnTo>
                      <a:pt x="358" y="31"/>
                    </a:lnTo>
                    <a:lnTo>
                      <a:pt x="426" y="45"/>
                    </a:lnTo>
                    <a:lnTo>
                      <a:pt x="493" y="60"/>
                    </a:lnTo>
                    <a:lnTo>
                      <a:pt x="562" y="77"/>
                    </a:lnTo>
                    <a:lnTo>
                      <a:pt x="632" y="96"/>
                    </a:lnTo>
                    <a:lnTo>
                      <a:pt x="698" y="113"/>
                    </a:lnTo>
                    <a:lnTo>
                      <a:pt x="766" y="132"/>
                    </a:lnTo>
                    <a:lnTo>
                      <a:pt x="834" y="152"/>
                    </a:lnTo>
                    <a:lnTo>
                      <a:pt x="900" y="173"/>
                    </a:lnTo>
                    <a:lnTo>
                      <a:pt x="969" y="195"/>
                    </a:lnTo>
                    <a:lnTo>
                      <a:pt x="1036" y="218"/>
                    </a:lnTo>
                    <a:lnTo>
                      <a:pt x="1101" y="239"/>
                    </a:lnTo>
                    <a:lnTo>
                      <a:pt x="1168" y="264"/>
                    </a:lnTo>
                    <a:lnTo>
                      <a:pt x="1182" y="269"/>
                    </a:lnTo>
                    <a:lnTo>
                      <a:pt x="1116" y="445"/>
                    </a:lnTo>
                    <a:lnTo>
                      <a:pt x="1103" y="440"/>
                    </a:lnTo>
                    <a:lnTo>
                      <a:pt x="1037" y="416"/>
                    </a:lnTo>
                    <a:lnTo>
                      <a:pt x="974" y="395"/>
                    </a:lnTo>
                    <a:lnTo>
                      <a:pt x="910" y="373"/>
                    </a:lnTo>
                    <a:lnTo>
                      <a:pt x="845" y="352"/>
                    </a:lnTo>
                    <a:lnTo>
                      <a:pt x="779" y="331"/>
                    </a:lnTo>
                    <a:lnTo>
                      <a:pt x="714" y="312"/>
                    </a:lnTo>
                    <a:lnTo>
                      <a:pt x="648" y="294"/>
                    </a:lnTo>
                    <a:lnTo>
                      <a:pt x="584" y="276"/>
                    </a:lnTo>
                    <a:lnTo>
                      <a:pt x="517" y="259"/>
                    </a:lnTo>
                    <a:lnTo>
                      <a:pt x="450" y="242"/>
                    </a:lnTo>
                    <a:lnTo>
                      <a:pt x="428" y="238"/>
                    </a:lnTo>
                    <a:lnTo>
                      <a:pt x="373" y="476"/>
                    </a:lnTo>
                    <a:lnTo>
                      <a:pt x="393" y="482"/>
                    </a:lnTo>
                    <a:lnTo>
                      <a:pt x="457" y="497"/>
                    </a:lnTo>
                    <a:lnTo>
                      <a:pt x="521" y="514"/>
                    </a:lnTo>
                    <a:lnTo>
                      <a:pt x="582" y="530"/>
                    </a:lnTo>
                    <a:lnTo>
                      <a:pt x="646" y="548"/>
                    </a:lnTo>
                    <a:lnTo>
                      <a:pt x="708" y="566"/>
                    </a:lnTo>
                    <a:lnTo>
                      <a:pt x="770" y="586"/>
                    </a:lnTo>
                    <a:lnTo>
                      <a:pt x="833" y="605"/>
                    </a:lnTo>
                    <a:lnTo>
                      <a:pt x="895" y="627"/>
                    </a:lnTo>
                    <a:lnTo>
                      <a:pt x="955" y="647"/>
                    </a:lnTo>
                    <a:lnTo>
                      <a:pt x="984" y="657"/>
                    </a:lnTo>
                    <a:lnTo>
                      <a:pt x="920" y="833"/>
                    </a:lnTo>
                    <a:lnTo>
                      <a:pt x="892" y="823"/>
                    </a:lnTo>
                    <a:lnTo>
                      <a:pt x="834" y="803"/>
                    </a:lnTo>
                    <a:lnTo>
                      <a:pt x="774" y="783"/>
                    </a:lnTo>
                    <a:lnTo>
                      <a:pt x="714" y="764"/>
                    </a:lnTo>
                    <a:lnTo>
                      <a:pt x="654" y="745"/>
                    </a:lnTo>
                    <a:lnTo>
                      <a:pt x="594" y="727"/>
                    </a:lnTo>
                    <a:lnTo>
                      <a:pt x="532" y="711"/>
                    </a:lnTo>
                    <a:lnTo>
                      <a:pt x="473" y="694"/>
                    </a:lnTo>
                    <a:lnTo>
                      <a:pt x="412" y="678"/>
                    </a:lnTo>
                    <a:lnTo>
                      <a:pt x="351" y="663"/>
                    </a:lnTo>
                    <a:lnTo>
                      <a:pt x="331" y="659"/>
                    </a:lnTo>
                    <a:lnTo>
                      <a:pt x="263" y="952"/>
                    </a:lnTo>
                    <a:lnTo>
                      <a:pt x="281" y="956"/>
                    </a:lnTo>
                    <a:lnTo>
                      <a:pt x="339" y="971"/>
                    </a:lnTo>
                    <a:lnTo>
                      <a:pt x="397" y="986"/>
                    </a:lnTo>
                    <a:lnTo>
                      <a:pt x="452" y="1001"/>
                    </a:lnTo>
                    <a:lnTo>
                      <a:pt x="509" y="1016"/>
                    </a:lnTo>
                    <a:lnTo>
                      <a:pt x="566" y="1033"/>
                    </a:lnTo>
                    <a:lnTo>
                      <a:pt x="623" y="1051"/>
                    </a:lnTo>
                    <a:lnTo>
                      <a:pt x="679" y="1069"/>
                    </a:lnTo>
                    <a:lnTo>
                      <a:pt x="736" y="1088"/>
                    </a:lnTo>
                    <a:lnTo>
                      <a:pt x="790" y="1106"/>
                    </a:lnTo>
                    <a:lnTo>
                      <a:pt x="847" y="1127"/>
                    </a:lnTo>
                    <a:lnTo>
                      <a:pt x="878" y="1139"/>
                    </a:lnTo>
                    <a:lnTo>
                      <a:pt x="812" y="1313"/>
                    </a:lnTo>
                    <a:lnTo>
                      <a:pt x="782" y="1301"/>
                    </a:lnTo>
                    <a:lnTo>
                      <a:pt x="728" y="1281"/>
                    </a:lnTo>
                    <a:lnTo>
                      <a:pt x="676" y="1264"/>
                    </a:lnTo>
                    <a:lnTo>
                      <a:pt x="621" y="1246"/>
                    </a:lnTo>
                    <a:lnTo>
                      <a:pt x="567" y="1228"/>
                    </a:lnTo>
                    <a:lnTo>
                      <a:pt x="513" y="1211"/>
                    </a:lnTo>
                    <a:lnTo>
                      <a:pt x="458" y="1195"/>
                    </a:lnTo>
                    <a:lnTo>
                      <a:pt x="403" y="1180"/>
                    </a:lnTo>
                    <a:lnTo>
                      <a:pt x="349" y="1165"/>
                    </a:lnTo>
                    <a:lnTo>
                      <a:pt x="294" y="1151"/>
                    </a:lnTo>
                    <a:lnTo>
                      <a:pt x="238" y="1137"/>
                    </a:lnTo>
                    <a:lnTo>
                      <a:pt x="184" y="1124"/>
                    </a:lnTo>
                    <a:lnTo>
                      <a:pt x="128" y="1113"/>
                    </a:lnTo>
                    <a:lnTo>
                      <a:pt x="73" y="1101"/>
                    </a:lnTo>
                    <a:lnTo>
                      <a:pt x="16" y="1091"/>
                    </a:lnTo>
                    <a:lnTo>
                      <a:pt x="0" y="108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54" name="Freeform 27"/>
              <p:cNvSpPr>
                <a:spLocks/>
              </p:cNvSpPr>
              <p:nvPr/>
            </p:nvSpPr>
            <p:spPr bwMode="auto">
              <a:xfrm>
                <a:off x="4556" y="1300"/>
                <a:ext cx="280" cy="289"/>
              </a:xfrm>
              <a:custGeom>
                <a:avLst/>
                <a:gdLst>
                  <a:gd name="T0" fmla="*/ 0 w 1400"/>
                  <a:gd name="T1" fmla="*/ 1017 h 1441"/>
                  <a:gd name="T2" fmla="*/ 437 w 1400"/>
                  <a:gd name="T3" fmla="*/ 0 h 1441"/>
                  <a:gd name="T4" fmla="*/ 441 w 1400"/>
                  <a:gd name="T5" fmla="*/ 3 h 1441"/>
                  <a:gd name="T6" fmla="*/ 506 w 1400"/>
                  <a:gd name="T7" fmla="*/ 31 h 1441"/>
                  <a:gd name="T8" fmla="*/ 569 w 1400"/>
                  <a:gd name="T9" fmla="*/ 59 h 1441"/>
                  <a:gd name="T10" fmla="*/ 633 w 1400"/>
                  <a:gd name="T11" fmla="*/ 89 h 1441"/>
                  <a:gd name="T12" fmla="*/ 689 w 1400"/>
                  <a:gd name="T13" fmla="*/ 116 h 1441"/>
                  <a:gd name="T14" fmla="*/ 498 w 1400"/>
                  <a:gd name="T15" fmla="*/ 508 h 1441"/>
                  <a:gd name="T16" fmla="*/ 505 w 1400"/>
                  <a:gd name="T17" fmla="*/ 511 h 1441"/>
                  <a:gd name="T18" fmla="*/ 564 w 1400"/>
                  <a:gd name="T19" fmla="*/ 540 h 1441"/>
                  <a:gd name="T20" fmla="*/ 622 w 1400"/>
                  <a:gd name="T21" fmla="*/ 570 h 1441"/>
                  <a:gd name="T22" fmla="*/ 680 w 1400"/>
                  <a:gd name="T23" fmla="*/ 599 h 1441"/>
                  <a:gd name="T24" fmla="*/ 736 w 1400"/>
                  <a:gd name="T25" fmla="*/ 630 h 1441"/>
                  <a:gd name="T26" fmla="*/ 793 w 1400"/>
                  <a:gd name="T27" fmla="*/ 663 h 1441"/>
                  <a:gd name="T28" fmla="*/ 850 w 1400"/>
                  <a:gd name="T29" fmla="*/ 695 h 1441"/>
                  <a:gd name="T30" fmla="*/ 905 w 1400"/>
                  <a:gd name="T31" fmla="*/ 727 h 1441"/>
                  <a:gd name="T32" fmla="*/ 940 w 1400"/>
                  <a:gd name="T33" fmla="*/ 748 h 1441"/>
                  <a:gd name="T34" fmla="*/ 1167 w 1400"/>
                  <a:gd name="T35" fmla="*/ 376 h 1441"/>
                  <a:gd name="T36" fmla="*/ 1191 w 1400"/>
                  <a:gd name="T37" fmla="*/ 391 h 1441"/>
                  <a:gd name="T38" fmla="*/ 1250 w 1400"/>
                  <a:gd name="T39" fmla="*/ 429 h 1441"/>
                  <a:gd name="T40" fmla="*/ 1309 w 1400"/>
                  <a:gd name="T41" fmla="*/ 467 h 1441"/>
                  <a:gd name="T42" fmla="*/ 1368 w 1400"/>
                  <a:gd name="T43" fmla="*/ 504 h 1441"/>
                  <a:gd name="T44" fmla="*/ 1400 w 1400"/>
                  <a:gd name="T45" fmla="*/ 526 h 1441"/>
                  <a:gd name="T46" fmla="*/ 778 w 1400"/>
                  <a:gd name="T47" fmla="*/ 1441 h 1441"/>
                  <a:gd name="T48" fmla="*/ 753 w 1400"/>
                  <a:gd name="T49" fmla="*/ 1424 h 1441"/>
                  <a:gd name="T50" fmla="*/ 705 w 1400"/>
                  <a:gd name="T51" fmla="*/ 1394 h 1441"/>
                  <a:gd name="T52" fmla="*/ 658 w 1400"/>
                  <a:gd name="T53" fmla="*/ 1363 h 1441"/>
                  <a:gd name="T54" fmla="*/ 610 w 1400"/>
                  <a:gd name="T55" fmla="*/ 1332 h 1441"/>
                  <a:gd name="T56" fmla="*/ 589 w 1400"/>
                  <a:gd name="T57" fmla="*/ 1320 h 1441"/>
                  <a:gd name="T58" fmla="*/ 842 w 1400"/>
                  <a:gd name="T59" fmla="*/ 908 h 1441"/>
                  <a:gd name="T60" fmla="*/ 809 w 1400"/>
                  <a:gd name="T61" fmla="*/ 888 h 1441"/>
                  <a:gd name="T62" fmla="*/ 755 w 1400"/>
                  <a:gd name="T63" fmla="*/ 857 h 1441"/>
                  <a:gd name="T64" fmla="*/ 701 w 1400"/>
                  <a:gd name="T65" fmla="*/ 825 h 1441"/>
                  <a:gd name="T66" fmla="*/ 646 w 1400"/>
                  <a:gd name="T67" fmla="*/ 794 h 1441"/>
                  <a:gd name="T68" fmla="*/ 592 w 1400"/>
                  <a:gd name="T69" fmla="*/ 764 h 1441"/>
                  <a:gd name="T70" fmla="*/ 535 w 1400"/>
                  <a:gd name="T71" fmla="*/ 736 h 1441"/>
                  <a:gd name="T72" fmla="*/ 480 w 1400"/>
                  <a:gd name="T73" fmla="*/ 708 h 1441"/>
                  <a:gd name="T74" fmla="*/ 423 w 1400"/>
                  <a:gd name="T75" fmla="*/ 679 h 1441"/>
                  <a:gd name="T76" fmla="*/ 416 w 1400"/>
                  <a:gd name="T77" fmla="*/ 675 h 1441"/>
                  <a:gd name="T78" fmla="*/ 204 w 1400"/>
                  <a:gd name="T79" fmla="*/ 1110 h 1441"/>
                  <a:gd name="T80" fmla="*/ 160 w 1400"/>
                  <a:gd name="T81" fmla="*/ 1089 h 1441"/>
                  <a:gd name="T82" fmla="*/ 108 w 1400"/>
                  <a:gd name="T83" fmla="*/ 1065 h 1441"/>
                  <a:gd name="T84" fmla="*/ 57 w 1400"/>
                  <a:gd name="T85" fmla="*/ 1042 h 1441"/>
                  <a:gd name="T86" fmla="*/ 5 w 1400"/>
                  <a:gd name="T87" fmla="*/ 1020 h 1441"/>
                  <a:gd name="T88" fmla="*/ 0 w 1400"/>
                  <a:gd name="T89" fmla="*/ 1017 h 144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400"/>
                  <a:gd name="T136" fmla="*/ 0 h 1441"/>
                  <a:gd name="T137" fmla="*/ 1400 w 1400"/>
                  <a:gd name="T138" fmla="*/ 1441 h 144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400" h="1441">
                    <a:moveTo>
                      <a:pt x="0" y="1017"/>
                    </a:moveTo>
                    <a:lnTo>
                      <a:pt x="437" y="0"/>
                    </a:lnTo>
                    <a:lnTo>
                      <a:pt x="441" y="3"/>
                    </a:lnTo>
                    <a:lnTo>
                      <a:pt x="506" y="31"/>
                    </a:lnTo>
                    <a:lnTo>
                      <a:pt x="569" y="59"/>
                    </a:lnTo>
                    <a:lnTo>
                      <a:pt x="633" y="89"/>
                    </a:lnTo>
                    <a:lnTo>
                      <a:pt x="689" y="116"/>
                    </a:lnTo>
                    <a:lnTo>
                      <a:pt x="498" y="508"/>
                    </a:lnTo>
                    <a:lnTo>
                      <a:pt x="505" y="511"/>
                    </a:lnTo>
                    <a:lnTo>
                      <a:pt x="564" y="540"/>
                    </a:lnTo>
                    <a:lnTo>
                      <a:pt x="622" y="570"/>
                    </a:lnTo>
                    <a:lnTo>
                      <a:pt x="680" y="599"/>
                    </a:lnTo>
                    <a:lnTo>
                      <a:pt x="736" y="630"/>
                    </a:lnTo>
                    <a:lnTo>
                      <a:pt x="793" y="663"/>
                    </a:lnTo>
                    <a:lnTo>
                      <a:pt x="850" y="695"/>
                    </a:lnTo>
                    <a:lnTo>
                      <a:pt x="905" y="727"/>
                    </a:lnTo>
                    <a:lnTo>
                      <a:pt x="940" y="748"/>
                    </a:lnTo>
                    <a:lnTo>
                      <a:pt x="1167" y="376"/>
                    </a:lnTo>
                    <a:lnTo>
                      <a:pt x="1191" y="391"/>
                    </a:lnTo>
                    <a:lnTo>
                      <a:pt x="1250" y="429"/>
                    </a:lnTo>
                    <a:lnTo>
                      <a:pt x="1309" y="467"/>
                    </a:lnTo>
                    <a:lnTo>
                      <a:pt x="1368" y="504"/>
                    </a:lnTo>
                    <a:lnTo>
                      <a:pt x="1400" y="526"/>
                    </a:lnTo>
                    <a:lnTo>
                      <a:pt x="778" y="1441"/>
                    </a:lnTo>
                    <a:lnTo>
                      <a:pt x="753" y="1424"/>
                    </a:lnTo>
                    <a:lnTo>
                      <a:pt x="705" y="1394"/>
                    </a:lnTo>
                    <a:lnTo>
                      <a:pt x="658" y="1363"/>
                    </a:lnTo>
                    <a:lnTo>
                      <a:pt x="610" y="1332"/>
                    </a:lnTo>
                    <a:lnTo>
                      <a:pt x="589" y="1320"/>
                    </a:lnTo>
                    <a:lnTo>
                      <a:pt x="842" y="908"/>
                    </a:lnTo>
                    <a:lnTo>
                      <a:pt x="809" y="888"/>
                    </a:lnTo>
                    <a:lnTo>
                      <a:pt x="755" y="857"/>
                    </a:lnTo>
                    <a:lnTo>
                      <a:pt x="701" y="825"/>
                    </a:lnTo>
                    <a:lnTo>
                      <a:pt x="646" y="794"/>
                    </a:lnTo>
                    <a:lnTo>
                      <a:pt x="592" y="764"/>
                    </a:lnTo>
                    <a:lnTo>
                      <a:pt x="535" y="736"/>
                    </a:lnTo>
                    <a:lnTo>
                      <a:pt x="480" y="708"/>
                    </a:lnTo>
                    <a:lnTo>
                      <a:pt x="423" y="679"/>
                    </a:lnTo>
                    <a:lnTo>
                      <a:pt x="416" y="675"/>
                    </a:lnTo>
                    <a:lnTo>
                      <a:pt x="204" y="1110"/>
                    </a:lnTo>
                    <a:lnTo>
                      <a:pt x="160" y="1089"/>
                    </a:lnTo>
                    <a:lnTo>
                      <a:pt x="108" y="1065"/>
                    </a:lnTo>
                    <a:lnTo>
                      <a:pt x="57" y="1042"/>
                    </a:lnTo>
                    <a:lnTo>
                      <a:pt x="5" y="1020"/>
                    </a:lnTo>
                    <a:lnTo>
                      <a:pt x="0" y="10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55" name="Freeform 28"/>
              <p:cNvSpPr>
                <a:spLocks noEditPoints="1"/>
              </p:cNvSpPr>
              <p:nvPr/>
            </p:nvSpPr>
            <p:spPr bwMode="auto">
              <a:xfrm>
                <a:off x="4731" y="1489"/>
                <a:ext cx="257" cy="263"/>
              </a:xfrm>
              <a:custGeom>
                <a:avLst/>
                <a:gdLst>
                  <a:gd name="T0" fmla="*/ 818 w 1283"/>
                  <a:gd name="T1" fmla="*/ 1315 h 1315"/>
                  <a:gd name="T2" fmla="*/ 812 w 1283"/>
                  <a:gd name="T3" fmla="*/ 1306 h 1315"/>
                  <a:gd name="T4" fmla="*/ 774 w 1283"/>
                  <a:gd name="T5" fmla="*/ 1264 h 1315"/>
                  <a:gd name="T6" fmla="*/ 736 w 1283"/>
                  <a:gd name="T7" fmla="*/ 1222 h 1315"/>
                  <a:gd name="T8" fmla="*/ 699 w 1283"/>
                  <a:gd name="T9" fmla="*/ 1181 h 1315"/>
                  <a:gd name="T10" fmla="*/ 661 w 1283"/>
                  <a:gd name="T11" fmla="*/ 1141 h 1315"/>
                  <a:gd name="T12" fmla="*/ 656 w 1283"/>
                  <a:gd name="T13" fmla="*/ 1136 h 1315"/>
                  <a:gd name="T14" fmla="*/ 713 w 1283"/>
                  <a:gd name="T15" fmla="*/ 1000 h 1315"/>
                  <a:gd name="T16" fmla="*/ 766 w 1283"/>
                  <a:gd name="T17" fmla="*/ 889 h 1315"/>
                  <a:gd name="T18" fmla="*/ 757 w 1283"/>
                  <a:gd name="T19" fmla="*/ 881 h 1315"/>
                  <a:gd name="T20" fmla="*/ 719 w 1283"/>
                  <a:gd name="T21" fmla="*/ 843 h 1315"/>
                  <a:gd name="T22" fmla="*/ 670 w 1283"/>
                  <a:gd name="T23" fmla="*/ 795 h 1315"/>
                  <a:gd name="T24" fmla="*/ 627 w 1283"/>
                  <a:gd name="T25" fmla="*/ 756 h 1315"/>
                  <a:gd name="T26" fmla="*/ 586 w 1283"/>
                  <a:gd name="T27" fmla="*/ 718 h 1315"/>
                  <a:gd name="T28" fmla="*/ 540 w 1283"/>
                  <a:gd name="T29" fmla="*/ 677 h 1315"/>
                  <a:gd name="T30" fmla="*/ 496 w 1283"/>
                  <a:gd name="T31" fmla="*/ 638 h 1315"/>
                  <a:gd name="T32" fmla="*/ 448 w 1283"/>
                  <a:gd name="T33" fmla="*/ 598 h 1315"/>
                  <a:gd name="T34" fmla="*/ 421 w 1283"/>
                  <a:gd name="T35" fmla="*/ 576 h 1315"/>
                  <a:gd name="T36" fmla="*/ 364 w 1283"/>
                  <a:gd name="T37" fmla="*/ 609 h 1315"/>
                  <a:gd name="T38" fmla="*/ 220 w 1283"/>
                  <a:gd name="T39" fmla="*/ 694 h 1315"/>
                  <a:gd name="T40" fmla="*/ 191 w 1283"/>
                  <a:gd name="T41" fmla="*/ 710 h 1315"/>
                  <a:gd name="T42" fmla="*/ 155 w 1283"/>
                  <a:gd name="T43" fmla="*/ 682 h 1315"/>
                  <a:gd name="T44" fmla="*/ 110 w 1283"/>
                  <a:gd name="T45" fmla="*/ 647 h 1315"/>
                  <a:gd name="T46" fmla="*/ 65 w 1283"/>
                  <a:gd name="T47" fmla="*/ 614 h 1315"/>
                  <a:gd name="T48" fmla="*/ 19 w 1283"/>
                  <a:gd name="T49" fmla="*/ 580 h 1315"/>
                  <a:gd name="T50" fmla="*/ 0 w 1283"/>
                  <a:gd name="T51" fmla="*/ 568 h 1315"/>
                  <a:gd name="T52" fmla="*/ 51 w 1283"/>
                  <a:gd name="T53" fmla="*/ 535 h 1315"/>
                  <a:gd name="T54" fmla="*/ 184 w 1283"/>
                  <a:gd name="T55" fmla="*/ 452 h 1315"/>
                  <a:gd name="T56" fmla="*/ 321 w 1283"/>
                  <a:gd name="T57" fmla="*/ 371 h 1315"/>
                  <a:gd name="T58" fmla="*/ 459 w 1283"/>
                  <a:gd name="T59" fmla="*/ 294 h 1315"/>
                  <a:gd name="T60" fmla="*/ 600 w 1283"/>
                  <a:gd name="T61" fmla="*/ 220 h 1315"/>
                  <a:gd name="T62" fmla="*/ 742 w 1283"/>
                  <a:gd name="T63" fmla="*/ 148 h 1315"/>
                  <a:gd name="T64" fmla="*/ 884 w 1283"/>
                  <a:gd name="T65" fmla="*/ 79 h 1315"/>
                  <a:gd name="T66" fmla="*/ 1034 w 1283"/>
                  <a:gd name="T67" fmla="*/ 14 h 1315"/>
                  <a:gd name="T68" fmla="*/ 1066 w 1283"/>
                  <a:gd name="T69" fmla="*/ 0 h 1315"/>
                  <a:gd name="T70" fmla="*/ 1108 w 1283"/>
                  <a:gd name="T71" fmla="*/ 37 h 1315"/>
                  <a:gd name="T72" fmla="*/ 1161 w 1283"/>
                  <a:gd name="T73" fmla="*/ 84 h 1315"/>
                  <a:gd name="T74" fmla="*/ 1211 w 1283"/>
                  <a:gd name="T75" fmla="*/ 130 h 1315"/>
                  <a:gd name="T76" fmla="*/ 1261 w 1283"/>
                  <a:gd name="T77" fmla="*/ 175 h 1315"/>
                  <a:gd name="T78" fmla="*/ 1283 w 1283"/>
                  <a:gd name="T79" fmla="*/ 197 h 1315"/>
                  <a:gd name="T80" fmla="*/ 1257 w 1283"/>
                  <a:gd name="T81" fmla="*/ 292 h 1315"/>
                  <a:gd name="T82" fmla="*/ 1203 w 1283"/>
                  <a:gd name="T83" fmla="*/ 437 h 1315"/>
                  <a:gd name="T84" fmla="*/ 1145 w 1283"/>
                  <a:gd name="T85" fmla="*/ 579 h 1315"/>
                  <a:gd name="T86" fmla="*/ 1093 w 1283"/>
                  <a:gd name="T87" fmla="*/ 730 h 1315"/>
                  <a:gd name="T88" fmla="*/ 1031 w 1283"/>
                  <a:gd name="T89" fmla="*/ 873 h 1315"/>
                  <a:gd name="T90" fmla="*/ 968 w 1283"/>
                  <a:gd name="T91" fmla="*/ 1012 h 1315"/>
                  <a:gd name="T92" fmla="*/ 902 w 1283"/>
                  <a:gd name="T93" fmla="*/ 1151 h 1315"/>
                  <a:gd name="T94" fmla="*/ 834 w 1283"/>
                  <a:gd name="T95" fmla="*/ 1288 h 1315"/>
                  <a:gd name="T96" fmla="*/ 818 w 1283"/>
                  <a:gd name="T97" fmla="*/ 1315 h 1315"/>
                  <a:gd name="T98" fmla="*/ 846 w 1283"/>
                  <a:gd name="T99" fmla="*/ 706 h 1315"/>
                  <a:gd name="T100" fmla="*/ 899 w 1283"/>
                  <a:gd name="T101" fmla="*/ 555 h 1315"/>
                  <a:gd name="T102" fmla="*/ 957 w 1283"/>
                  <a:gd name="T103" fmla="*/ 401 h 1315"/>
                  <a:gd name="T104" fmla="*/ 999 w 1283"/>
                  <a:gd name="T105" fmla="*/ 287 h 1315"/>
                  <a:gd name="T106" fmla="*/ 960 w 1283"/>
                  <a:gd name="T107" fmla="*/ 305 h 1315"/>
                  <a:gd name="T108" fmla="*/ 806 w 1283"/>
                  <a:gd name="T109" fmla="*/ 377 h 1315"/>
                  <a:gd name="T110" fmla="*/ 656 w 1283"/>
                  <a:gd name="T111" fmla="*/ 452 h 1315"/>
                  <a:gd name="T112" fmla="*/ 599 w 1283"/>
                  <a:gd name="T113" fmla="*/ 481 h 1315"/>
                  <a:gd name="T114" fmla="*/ 617 w 1283"/>
                  <a:gd name="T115" fmla="*/ 497 h 1315"/>
                  <a:gd name="T116" fmla="*/ 663 w 1283"/>
                  <a:gd name="T117" fmla="*/ 537 h 1315"/>
                  <a:gd name="T118" fmla="*/ 711 w 1283"/>
                  <a:gd name="T119" fmla="*/ 579 h 1315"/>
                  <a:gd name="T120" fmla="*/ 755 w 1283"/>
                  <a:gd name="T121" fmla="*/ 620 h 1315"/>
                  <a:gd name="T122" fmla="*/ 799 w 1283"/>
                  <a:gd name="T123" fmla="*/ 660 h 1315"/>
                  <a:gd name="T124" fmla="*/ 846 w 1283"/>
                  <a:gd name="T125" fmla="*/ 706 h 131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283"/>
                  <a:gd name="T190" fmla="*/ 0 h 1315"/>
                  <a:gd name="T191" fmla="*/ 1283 w 1283"/>
                  <a:gd name="T192" fmla="*/ 1315 h 131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283" h="1315">
                    <a:moveTo>
                      <a:pt x="818" y="1315"/>
                    </a:moveTo>
                    <a:lnTo>
                      <a:pt x="812" y="1306"/>
                    </a:lnTo>
                    <a:lnTo>
                      <a:pt x="774" y="1264"/>
                    </a:lnTo>
                    <a:lnTo>
                      <a:pt x="736" y="1222"/>
                    </a:lnTo>
                    <a:lnTo>
                      <a:pt x="699" y="1181"/>
                    </a:lnTo>
                    <a:lnTo>
                      <a:pt x="661" y="1141"/>
                    </a:lnTo>
                    <a:lnTo>
                      <a:pt x="656" y="1136"/>
                    </a:lnTo>
                    <a:lnTo>
                      <a:pt x="713" y="1000"/>
                    </a:lnTo>
                    <a:lnTo>
                      <a:pt x="766" y="889"/>
                    </a:lnTo>
                    <a:lnTo>
                      <a:pt x="757" y="881"/>
                    </a:lnTo>
                    <a:lnTo>
                      <a:pt x="719" y="843"/>
                    </a:lnTo>
                    <a:lnTo>
                      <a:pt x="670" y="795"/>
                    </a:lnTo>
                    <a:lnTo>
                      <a:pt x="627" y="756"/>
                    </a:lnTo>
                    <a:lnTo>
                      <a:pt x="586" y="718"/>
                    </a:lnTo>
                    <a:lnTo>
                      <a:pt x="540" y="677"/>
                    </a:lnTo>
                    <a:lnTo>
                      <a:pt x="496" y="638"/>
                    </a:lnTo>
                    <a:lnTo>
                      <a:pt x="448" y="598"/>
                    </a:lnTo>
                    <a:lnTo>
                      <a:pt x="421" y="576"/>
                    </a:lnTo>
                    <a:lnTo>
                      <a:pt x="364" y="609"/>
                    </a:lnTo>
                    <a:lnTo>
                      <a:pt x="220" y="694"/>
                    </a:lnTo>
                    <a:lnTo>
                      <a:pt x="191" y="710"/>
                    </a:lnTo>
                    <a:lnTo>
                      <a:pt x="155" y="682"/>
                    </a:lnTo>
                    <a:lnTo>
                      <a:pt x="110" y="647"/>
                    </a:lnTo>
                    <a:lnTo>
                      <a:pt x="65" y="614"/>
                    </a:lnTo>
                    <a:lnTo>
                      <a:pt x="19" y="580"/>
                    </a:lnTo>
                    <a:lnTo>
                      <a:pt x="0" y="568"/>
                    </a:lnTo>
                    <a:lnTo>
                      <a:pt x="51" y="535"/>
                    </a:lnTo>
                    <a:lnTo>
                      <a:pt x="184" y="452"/>
                    </a:lnTo>
                    <a:lnTo>
                      <a:pt x="321" y="371"/>
                    </a:lnTo>
                    <a:lnTo>
                      <a:pt x="459" y="294"/>
                    </a:lnTo>
                    <a:lnTo>
                      <a:pt x="600" y="220"/>
                    </a:lnTo>
                    <a:lnTo>
                      <a:pt x="742" y="148"/>
                    </a:lnTo>
                    <a:lnTo>
                      <a:pt x="884" y="79"/>
                    </a:lnTo>
                    <a:lnTo>
                      <a:pt x="1034" y="14"/>
                    </a:lnTo>
                    <a:lnTo>
                      <a:pt x="1066" y="0"/>
                    </a:lnTo>
                    <a:lnTo>
                      <a:pt x="1108" y="37"/>
                    </a:lnTo>
                    <a:lnTo>
                      <a:pt x="1161" y="84"/>
                    </a:lnTo>
                    <a:lnTo>
                      <a:pt x="1211" y="130"/>
                    </a:lnTo>
                    <a:lnTo>
                      <a:pt x="1261" y="175"/>
                    </a:lnTo>
                    <a:lnTo>
                      <a:pt x="1283" y="197"/>
                    </a:lnTo>
                    <a:lnTo>
                      <a:pt x="1257" y="292"/>
                    </a:lnTo>
                    <a:lnTo>
                      <a:pt x="1203" y="437"/>
                    </a:lnTo>
                    <a:lnTo>
                      <a:pt x="1145" y="579"/>
                    </a:lnTo>
                    <a:lnTo>
                      <a:pt x="1093" y="730"/>
                    </a:lnTo>
                    <a:lnTo>
                      <a:pt x="1031" y="873"/>
                    </a:lnTo>
                    <a:lnTo>
                      <a:pt x="968" y="1012"/>
                    </a:lnTo>
                    <a:lnTo>
                      <a:pt x="902" y="1151"/>
                    </a:lnTo>
                    <a:lnTo>
                      <a:pt x="834" y="1288"/>
                    </a:lnTo>
                    <a:lnTo>
                      <a:pt x="818" y="1315"/>
                    </a:lnTo>
                    <a:close/>
                    <a:moveTo>
                      <a:pt x="846" y="706"/>
                    </a:moveTo>
                    <a:lnTo>
                      <a:pt x="899" y="555"/>
                    </a:lnTo>
                    <a:lnTo>
                      <a:pt x="957" y="401"/>
                    </a:lnTo>
                    <a:lnTo>
                      <a:pt x="999" y="287"/>
                    </a:lnTo>
                    <a:lnTo>
                      <a:pt x="960" y="305"/>
                    </a:lnTo>
                    <a:lnTo>
                      <a:pt x="806" y="377"/>
                    </a:lnTo>
                    <a:lnTo>
                      <a:pt x="656" y="452"/>
                    </a:lnTo>
                    <a:lnTo>
                      <a:pt x="599" y="481"/>
                    </a:lnTo>
                    <a:lnTo>
                      <a:pt x="617" y="497"/>
                    </a:lnTo>
                    <a:lnTo>
                      <a:pt x="663" y="537"/>
                    </a:lnTo>
                    <a:lnTo>
                      <a:pt x="711" y="579"/>
                    </a:lnTo>
                    <a:lnTo>
                      <a:pt x="755" y="620"/>
                    </a:lnTo>
                    <a:lnTo>
                      <a:pt x="799" y="660"/>
                    </a:lnTo>
                    <a:lnTo>
                      <a:pt x="846" y="70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56" name="Freeform 29"/>
              <p:cNvSpPr>
                <a:spLocks/>
              </p:cNvSpPr>
              <p:nvPr/>
            </p:nvSpPr>
            <p:spPr bwMode="auto">
              <a:xfrm>
                <a:off x="4931" y="1587"/>
                <a:ext cx="263" cy="248"/>
              </a:xfrm>
              <a:custGeom>
                <a:avLst/>
                <a:gdLst>
                  <a:gd name="T0" fmla="*/ 0 w 1314"/>
                  <a:gd name="T1" fmla="*/ 1046 h 1241"/>
                  <a:gd name="T2" fmla="*/ 22 w 1314"/>
                  <a:gd name="T3" fmla="*/ 1013 h 1241"/>
                  <a:gd name="T4" fmla="*/ 112 w 1314"/>
                  <a:gd name="T5" fmla="*/ 871 h 1241"/>
                  <a:gd name="T6" fmla="*/ 198 w 1314"/>
                  <a:gd name="T7" fmla="*/ 724 h 1241"/>
                  <a:gd name="T8" fmla="*/ 284 w 1314"/>
                  <a:gd name="T9" fmla="*/ 576 h 1241"/>
                  <a:gd name="T10" fmla="*/ 365 w 1314"/>
                  <a:gd name="T11" fmla="*/ 427 h 1241"/>
                  <a:gd name="T12" fmla="*/ 441 w 1314"/>
                  <a:gd name="T13" fmla="*/ 271 h 1241"/>
                  <a:gd name="T14" fmla="*/ 516 w 1314"/>
                  <a:gd name="T15" fmla="*/ 117 h 1241"/>
                  <a:gd name="T16" fmla="*/ 570 w 1314"/>
                  <a:gd name="T17" fmla="*/ 0 h 1241"/>
                  <a:gd name="T18" fmla="*/ 603 w 1314"/>
                  <a:gd name="T19" fmla="*/ 40 h 1241"/>
                  <a:gd name="T20" fmla="*/ 651 w 1314"/>
                  <a:gd name="T21" fmla="*/ 91 h 1241"/>
                  <a:gd name="T22" fmla="*/ 698 w 1314"/>
                  <a:gd name="T23" fmla="*/ 147 h 1241"/>
                  <a:gd name="T24" fmla="*/ 742 w 1314"/>
                  <a:gd name="T25" fmla="*/ 200 h 1241"/>
                  <a:gd name="T26" fmla="*/ 765 w 1314"/>
                  <a:gd name="T27" fmla="*/ 229 h 1241"/>
                  <a:gd name="T28" fmla="*/ 726 w 1314"/>
                  <a:gd name="T29" fmla="*/ 302 h 1241"/>
                  <a:gd name="T30" fmla="*/ 640 w 1314"/>
                  <a:gd name="T31" fmla="*/ 459 h 1241"/>
                  <a:gd name="T32" fmla="*/ 549 w 1314"/>
                  <a:gd name="T33" fmla="*/ 613 h 1241"/>
                  <a:gd name="T34" fmla="*/ 454 w 1314"/>
                  <a:gd name="T35" fmla="*/ 764 h 1241"/>
                  <a:gd name="T36" fmla="*/ 358 w 1314"/>
                  <a:gd name="T37" fmla="*/ 912 h 1241"/>
                  <a:gd name="T38" fmla="*/ 309 w 1314"/>
                  <a:gd name="T39" fmla="*/ 983 h 1241"/>
                  <a:gd name="T40" fmla="*/ 399 w 1314"/>
                  <a:gd name="T41" fmla="*/ 957 h 1241"/>
                  <a:gd name="T42" fmla="*/ 575 w 1314"/>
                  <a:gd name="T43" fmla="*/ 911 h 1241"/>
                  <a:gd name="T44" fmla="*/ 755 w 1314"/>
                  <a:gd name="T45" fmla="*/ 868 h 1241"/>
                  <a:gd name="T46" fmla="*/ 934 w 1314"/>
                  <a:gd name="T47" fmla="*/ 829 h 1241"/>
                  <a:gd name="T48" fmla="*/ 1116 w 1314"/>
                  <a:gd name="T49" fmla="*/ 793 h 1241"/>
                  <a:gd name="T50" fmla="*/ 1164 w 1314"/>
                  <a:gd name="T51" fmla="*/ 785 h 1241"/>
                  <a:gd name="T52" fmla="*/ 1191 w 1314"/>
                  <a:gd name="T53" fmla="*/ 829 h 1241"/>
                  <a:gd name="T54" fmla="*/ 1228 w 1314"/>
                  <a:gd name="T55" fmla="*/ 890 h 1241"/>
                  <a:gd name="T56" fmla="*/ 1264 w 1314"/>
                  <a:gd name="T57" fmla="*/ 950 h 1241"/>
                  <a:gd name="T58" fmla="*/ 1299 w 1314"/>
                  <a:gd name="T59" fmla="*/ 1012 h 1241"/>
                  <a:gd name="T60" fmla="*/ 1314 w 1314"/>
                  <a:gd name="T61" fmla="*/ 1039 h 1241"/>
                  <a:gd name="T62" fmla="*/ 1236 w 1314"/>
                  <a:gd name="T63" fmla="*/ 1046 h 1241"/>
                  <a:gd name="T64" fmla="*/ 1066 w 1314"/>
                  <a:gd name="T65" fmla="*/ 1066 h 1241"/>
                  <a:gd name="T66" fmla="*/ 895 w 1314"/>
                  <a:gd name="T67" fmla="*/ 1089 h 1241"/>
                  <a:gd name="T68" fmla="*/ 726 w 1314"/>
                  <a:gd name="T69" fmla="*/ 1116 h 1241"/>
                  <a:gd name="T70" fmla="*/ 558 w 1314"/>
                  <a:gd name="T71" fmla="*/ 1146 h 1241"/>
                  <a:gd name="T72" fmla="*/ 391 w 1314"/>
                  <a:gd name="T73" fmla="*/ 1180 h 1241"/>
                  <a:gd name="T74" fmla="*/ 228 w 1314"/>
                  <a:gd name="T75" fmla="*/ 1220 h 1241"/>
                  <a:gd name="T76" fmla="*/ 138 w 1314"/>
                  <a:gd name="T77" fmla="*/ 1241 h 1241"/>
                  <a:gd name="T78" fmla="*/ 124 w 1314"/>
                  <a:gd name="T79" fmla="*/ 1220 h 1241"/>
                  <a:gd name="T80" fmla="*/ 92 w 1314"/>
                  <a:gd name="T81" fmla="*/ 1173 h 1241"/>
                  <a:gd name="T82" fmla="*/ 59 w 1314"/>
                  <a:gd name="T83" fmla="*/ 1127 h 1241"/>
                  <a:gd name="T84" fmla="*/ 26 w 1314"/>
                  <a:gd name="T85" fmla="*/ 1081 h 1241"/>
                  <a:gd name="T86" fmla="*/ 0 w 1314"/>
                  <a:gd name="T87" fmla="*/ 1046 h 124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314"/>
                  <a:gd name="T133" fmla="*/ 0 h 1241"/>
                  <a:gd name="T134" fmla="*/ 1314 w 1314"/>
                  <a:gd name="T135" fmla="*/ 1241 h 124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314" h="1241">
                    <a:moveTo>
                      <a:pt x="0" y="1046"/>
                    </a:moveTo>
                    <a:lnTo>
                      <a:pt x="22" y="1013"/>
                    </a:lnTo>
                    <a:lnTo>
                      <a:pt x="112" y="871"/>
                    </a:lnTo>
                    <a:lnTo>
                      <a:pt x="198" y="724"/>
                    </a:lnTo>
                    <a:lnTo>
                      <a:pt x="284" y="576"/>
                    </a:lnTo>
                    <a:lnTo>
                      <a:pt x="365" y="427"/>
                    </a:lnTo>
                    <a:lnTo>
                      <a:pt x="441" y="271"/>
                    </a:lnTo>
                    <a:lnTo>
                      <a:pt x="516" y="117"/>
                    </a:lnTo>
                    <a:lnTo>
                      <a:pt x="570" y="0"/>
                    </a:lnTo>
                    <a:lnTo>
                      <a:pt x="603" y="40"/>
                    </a:lnTo>
                    <a:lnTo>
                      <a:pt x="651" y="91"/>
                    </a:lnTo>
                    <a:lnTo>
                      <a:pt x="698" y="147"/>
                    </a:lnTo>
                    <a:lnTo>
                      <a:pt x="742" y="200"/>
                    </a:lnTo>
                    <a:lnTo>
                      <a:pt x="765" y="229"/>
                    </a:lnTo>
                    <a:lnTo>
                      <a:pt x="726" y="302"/>
                    </a:lnTo>
                    <a:lnTo>
                      <a:pt x="640" y="459"/>
                    </a:lnTo>
                    <a:lnTo>
                      <a:pt x="549" y="613"/>
                    </a:lnTo>
                    <a:lnTo>
                      <a:pt x="454" y="764"/>
                    </a:lnTo>
                    <a:lnTo>
                      <a:pt x="358" y="912"/>
                    </a:lnTo>
                    <a:lnTo>
                      <a:pt x="309" y="983"/>
                    </a:lnTo>
                    <a:lnTo>
                      <a:pt x="399" y="957"/>
                    </a:lnTo>
                    <a:lnTo>
                      <a:pt x="575" y="911"/>
                    </a:lnTo>
                    <a:lnTo>
                      <a:pt x="755" y="868"/>
                    </a:lnTo>
                    <a:lnTo>
                      <a:pt x="934" y="829"/>
                    </a:lnTo>
                    <a:lnTo>
                      <a:pt x="1116" y="793"/>
                    </a:lnTo>
                    <a:lnTo>
                      <a:pt x="1164" y="785"/>
                    </a:lnTo>
                    <a:lnTo>
                      <a:pt x="1191" y="829"/>
                    </a:lnTo>
                    <a:lnTo>
                      <a:pt x="1228" y="890"/>
                    </a:lnTo>
                    <a:lnTo>
                      <a:pt x="1264" y="950"/>
                    </a:lnTo>
                    <a:lnTo>
                      <a:pt x="1299" y="1012"/>
                    </a:lnTo>
                    <a:lnTo>
                      <a:pt x="1314" y="1039"/>
                    </a:lnTo>
                    <a:lnTo>
                      <a:pt x="1236" y="1046"/>
                    </a:lnTo>
                    <a:lnTo>
                      <a:pt x="1066" y="1066"/>
                    </a:lnTo>
                    <a:lnTo>
                      <a:pt x="895" y="1089"/>
                    </a:lnTo>
                    <a:lnTo>
                      <a:pt x="726" y="1116"/>
                    </a:lnTo>
                    <a:lnTo>
                      <a:pt x="558" y="1146"/>
                    </a:lnTo>
                    <a:lnTo>
                      <a:pt x="391" y="1180"/>
                    </a:lnTo>
                    <a:lnTo>
                      <a:pt x="228" y="1220"/>
                    </a:lnTo>
                    <a:lnTo>
                      <a:pt x="138" y="1241"/>
                    </a:lnTo>
                    <a:lnTo>
                      <a:pt x="124" y="1220"/>
                    </a:lnTo>
                    <a:lnTo>
                      <a:pt x="92" y="1173"/>
                    </a:lnTo>
                    <a:lnTo>
                      <a:pt x="59" y="1127"/>
                    </a:lnTo>
                    <a:lnTo>
                      <a:pt x="26" y="1081"/>
                    </a:lnTo>
                    <a:lnTo>
                      <a:pt x="0" y="104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57" name="Freeform 30"/>
              <p:cNvSpPr>
                <a:spLocks/>
              </p:cNvSpPr>
              <p:nvPr/>
            </p:nvSpPr>
            <p:spPr bwMode="auto">
              <a:xfrm>
                <a:off x="5010" y="1818"/>
                <a:ext cx="221" cy="144"/>
              </a:xfrm>
              <a:custGeom>
                <a:avLst/>
                <a:gdLst>
                  <a:gd name="T0" fmla="*/ 0 w 1104"/>
                  <a:gd name="T1" fmla="*/ 517 h 718"/>
                  <a:gd name="T2" fmla="*/ 980 w 1104"/>
                  <a:gd name="T3" fmla="*/ 0 h 718"/>
                  <a:gd name="T4" fmla="*/ 1002 w 1104"/>
                  <a:gd name="T5" fmla="*/ 43 h 718"/>
                  <a:gd name="T6" fmla="*/ 1034 w 1104"/>
                  <a:gd name="T7" fmla="*/ 105 h 718"/>
                  <a:gd name="T8" fmla="*/ 1066 w 1104"/>
                  <a:gd name="T9" fmla="*/ 169 h 718"/>
                  <a:gd name="T10" fmla="*/ 1096 w 1104"/>
                  <a:gd name="T11" fmla="*/ 232 h 718"/>
                  <a:gd name="T12" fmla="*/ 1104 w 1104"/>
                  <a:gd name="T13" fmla="*/ 250 h 718"/>
                  <a:gd name="T14" fmla="*/ 101 w 1104"/>
                  <a:gd name="T15" fmla="*/ 718 h 718"/>
                  <a:gd name="T16" fmla="*/ 95 w 1104"/>
                  <a:gd name="T17" fmla="*/ 704 h 718"/>
                  <a:gd name="T18" fmla="*/ 71 w 1104"/>
                  <a:gd name="T19" fmla="*/ 653 h 718"/>
                  <a:gd name="T20" fmla="*/ 45 w 1104"/>
                  <a:gd name="T21" fmla="*/ 602 h 718"/>
                  <a:gd name="T22" fmla="*/ 19 w 1104"/>
                  <a:gd name="T23" fmla="*/ 551 h 718"/>
                  <a:gd name="T24" fmla="*/ 0 w 1104"/>
                  <a:gd name="T25" fmla="*/ 517 h 71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04"/>
                  <a:gd name="T40" fmla="*/ 0 h 718"/>
                  <a:gd name="T41" fmla="*/ 1104 w 1104"/>
                  <a:gd name="T42" fmla="*/ 718 h 71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04" h="718">
                    <a:moveTo>
                      <a:pt x="0" y="517"/>
                    </a:moveTo>
                    <a:lnTo>
                      <a:pt x="980" y="0"/>
                    </a:lnTo>
                    <a:lnTo>
                      <a:pt x="1002" y="43"/>
                    </a:lnTo>
                    <a:lnTo>
                      <a:pt x="1034" y="105"/>
                    </a:lnTo>
                    <a:lnTo>
                      <a:pt x="1066" y="169"/>
                    </a:lnTo>
                    <a:lnTo>
                      <a:pt x="1096" y="232"/>
                    </a:lnTo>
                    <a:lnTo>
                      <a:pt x="1104" y="250"/>
                    </a:lnTo>
                    <a:lnTo>
                      <a:pt x="101" y="718"/>
                    </a:lnTo>
                    <a:lnTo>
                      <a:pt x="95" y="704"/>
                    </a:lnTo>
                    <a:lnTo>
                      <a:pt x="71" y="653"/>
                    </a:lnTo>
                    <a:lnTo>
                      <a:pt x="45" y="602"/>
                    </a:lnTo>
                    <a:lnTo>
                      <a:pt x="19" y="551"/>
                    </a:lnTo>
                    <a:lnTo>
                      <a:pt x="0" y="5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58" name="Freeform 31"/>
              <p:cNvSpPr>
                <a:spLocks noEditPoints="1"/>
              </p:cNvSpPr>
              <p:nvPr/>
            </p:nvSpPr>
            <p:spPr bwMode="auto">
              <a:xfrm>
                <a:off x="5071" y="1938"/>
                <a:ext cx="233" cy="244"/>
              </a:xfrm>
              <a:custGeom>
                <a:avLst/>
                <a:gdLst>
                  <a:gd name="T0" fmla="*/ 521 w 1166"/>
                  <a:gd name="T1" fmla="*/ 8 h 1216"/>
                  <a:gd name="T2" fmla="*/ 656 w 1166"/>
                  <a:gd name="T3" fmla="*/ 0 h 1216"/>
                  <a:gd name="T4" fmla="*/ 845 w 1166"/>
                  <a:gd name="T5" fmla="*/ 58 h 1216"/>
                  <a:gd name="T6" fmla="*/ 928 w 1166"/>
                  <a:gd name="T7" fmla="*/ 116 h 1216"/>
                  <a:gd name="T8" fmla="*/ 1021 w 1166"/>
                  <a:gd name="T9" fmla="*/ 219 h 1216"/>
                  <a:gd name="T10" fmla="*/ 1073 w 1166"/>
                  <a:gd name="T11" fmla="*/ 308 h 1216"/>
                  <a:gd name="T12" fmla="*/ 1117 w 1166"/>
                  <a:gd name="T13" fmla="*/ 410 h 1216"/>
                  <a:gd name="T14" fmla="*/ 1151 w 1166"/>
                  <a:gd name="T15" fmla="*/ 548 h 1216"/>
                  <a:gd name="T16" fmla="*/ 1163 w 1166"/>
                  <a:gd name="T17" fmla="*/ 689 h 1216"/>
                  <a:gd name="T18" fmla="*/ 1159 w 1166"/>
                  <a:gd name="T19" fmla="*/ 791 h 1216"/>
                  <a:gd name="T20" fmla="*/ 1125 w 1166"/>
                  <a:gd name="T21" fmla="*/ 905 h 1216"/>
                  <a:gd name="T22" fmla="*/ 1079 w 1166"/>
                  <a:gd name="T23" fmla="*/ 992 h 1216"/>
                  <a:gd name="T24" fmla="*/ 1007 w 1166"/>
                  <a:gd name="T25" fmla="*/ 1076 h 1216"/>
                  <a:gd name="T26" fmla="*/ 895 w 1166"/>
                  <a:gd name="T27" fmla="*/ 1150 h 1216"/>
                  <a:gd name="T28" fmla="*/ 715 w 1166"/>
                  <a:gd name="T29" fmla="*/ 1204 h 1216"/>
                  <a:gd name="T30" fmla="*/ 529 w 1166"/>
                  <a:gd name="T31" fmla="*/ 1214 h 1216"/>
                  <a:gd name="T32" fmla="*/ 401 w 1166"/>
                  <a:gd name="T33" fmla="*/ 1188 h 1216"/>
                  <a:gd name="T34" fmla="*/ 304 w 1166"/>
                  <a:gd name="T35" fmla="*/ 1145 h 1216"/>
                  <a:gd name="T36" fmla="*/ 232 w 1166"/>
                  <a:gd name="T37" fmla="*/ 1096 h 1216"/>
                  <a:gd name="T38" fmla="*/ 157 w 1166"/>
                  <a:gd name="T39" fmla="*/ 1024 h 1216"/>
                  <a:gd name="T40" fmla="*/ 108 w 1166"/>
                  <a:gd name="T41" fmla="*/ 952 h 1216"/>
                  <a:gd name="T42" fmla="*/ 59 w 1166"/>
                  <a:gd name="T43" fmla="*/ 848 h 1216"/>
                  <a:gd name="T44" fmla="*/ 26 w 1166"/>
                  <a:gd name="T45" fmla="*/ 740 h 1216"/>
                  <a:gd name="T46" fmla="*/ 5 w 1166"/>
                  <a:gd name="T47" fmla="*/ 628 h 1216"/>
                  <a:gd name="T48" fmla="*/ 5 w 1166"/>
                  <a:gd name="T49" fmla="*/ 509 h 1216"/>
                  <a:gd name="T50" fmla="*/ 17 w 1166"/>
                  <a:gd name="T51" fmla="*/ 442 h 1216"/>
                  <a:gd name="T52" fmla="*/ 46 w 1166"/>
                  <a:gd name="T53" fmla="*/ 356 h 1216"/>
                  <a:gd name="T54" fmla="*/ 98 w 1166"/>
                  <a:gd name="T55" fmla="*/ 265 h 1216"/>
                  <a:gd name="T56" fmla="*/ 170 w 1166"/>
                  <a:gd name="T57" fmla="*/ 184 h 1216"/>
                  <a:gd name="T58" fmla="*/ 372 w 1166"/>
                  <a:gd name="T59" fmla="*/ 56 h 1216"/>
                  <a:gd name="T60" fmla="*/ 328 w 1166"/>
                  <a:gd name="T61" fmla="*/ 372 h 1216"/>
                  <a:gd name="T62" fmla="*/ 237 w 1166"/>
                  <a:gd name="T63" fmla="*/ 477 h 1216"/>
                  <a:gd name="T64" fmla="*/ 208 w 1166"/>
                  <a:gd name="T65" fmla="*/ 561 h 1216"/>
                  <a:gd name="T66" fmla="*/ 203 w 1166"/>
                  <a:gd name="T67" fmla="*/ 662 h 1216"/>
                  <a:gd name="T68" fmla="*/ 221 w 1166"/>
                  <a:gd name="T69" fmla="*/ 743 h 1216"/>
                  <a:gd name="T70" fmla="*/ 272 w 1166"/>
                  <a:gd name="T71" fmla="*/ 843 h 1216"/>
                  <a:gd name="T72" fmla="*/ 329 w 1166"/>
                  <a:gd name="T73" fmla="*/ 897 h 1216"/>
                  <a:gd name="T74" fmla="*/ 431 w 1166"/>
                  <a:gd name="T75" fmla="*/ 951 h 1216"/>
                  <a:gd name="T76" fmla="*/ 582 w 1166"/>
                  <a:gd name="T77" fmla="*/ 963 h 1216"/>
                  <a:gd name="T78" fmla="*/ 759 w 1166"/>
                  <a:gd name="T79" fmla="*/ 924 h 1216"/>
                  <a:gd name="T80" fmla="*/ 903 w 1166"/>
                  <a:gd name="T81" fmla="*/ 824 h 1216"/>
                  <a:gd name="T82" fmla="*/ 953 w 1166"/>
                  <a:gd name="T83" fmla="*/ 729 h 1216"/>
                  <a:gd name="T84" fmla="*/ 965 w 1166"/>
                  <a:gd name="T85" fmla="*/ 600 h 1216"/>
                  <a:gd name="T86" fmla="*/ 948 w 1166"/>
                  <a:gd name="T87" fmla="*/ 513 h 1216"/>
                  <a:gd name="T88" fmla="*/ 898 w 1166"/>
                  <a:gd name="T89" fmla="*/ 405 h 1216"/>
                  <a:gd name="T90" fmla="*/ 833 w 1166"/>
                  <a:gd name="T91" fmla="*/ 325 h 1216"/>
                  <a:gd name="T92" fmla="*/ 712 w 1166"/>
                  <a:gd name="T93" fmla="*/ 265 h 1216"/>
                  <a:gd name="T94" fmla="*/ 561 w 1166"/>
                  <a:gd name="T95" fmla="*/ 267 h 121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166"/>
                  <a:gd name="T145" fmla="*/ 0 h 1216"/>
                  <a:gd name="T146" fmla="*/ 1166 w 1166"/>
                  <a:gd name="T147" fmla="*/ 1216 h 121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166" h="1216">
                    <a:moveTo>
                      <a:pt x="372" y="56"/>
                    </a:moveTo>
                    <a:lnTo>
                      <a:pt x="448" y="28"/>
                    </a:lnTo>
                    <a:lnTo>
                      <a:pt x="521" y="8"/>
                    </a:lnTo>
                    <a:lnTo>
                      <a:pt x="590" y="0"/>
                    </a:lnTo>
                    <a:lnTo>
                      <a:pt x="635" y="0"/>
                    </a:lnTo>
                    <a:lnTo>
                      <a:pt x="656" y="0"/>
                    </a:lnTo>
                    <a:lnTo>
                      <a:pt x="751" y="17"/>
                    </a:lnTo>
                    <a:lnTo>
                      <a:pt x="758" y="20"/>
                    </a:lnTo>
                    <a:lnTo>
                      <a:pt x="845" y="58"/>
                    </a:lnTo>
                    <a:lnTo>
                      <a:pt x="848" y="60"/>
                    </a:lnTo>
                    <a:lnTo>
                      <a:pt x="918" y="108"/>
                    </a:lnTo>
                    <a:lnTo>
                      <a:pt x="928" y="116"/>
                    </a:lnTo>
                    <a:lnTo>
                      <a:pt x="973" y="162"/>
                    </a:lnTo>
                    <a:lnTo>
                      <a:pt x="999" y="187"/>
                    </a:lnTo>
                    <a:lnTo>
                      <a:pt x="1021" y="219"/>
                    </a:lnTo>
                    <a:lnTo>
                      <a:pt x="1038" y="244"/>
                    </a:lnTo>
                    <a:lnTo>
                      <a:pt x="1059" y="280"/>
                    </a:lnTo>
                    <a:lnTo>
                      <a:pt x="1073" y="308"/>
                    </a:lnTo>
                    <a:lnTo>
                      <a:pt x="1089" y="345"/>
                    </a:lnTo>
                    <a:lnTo>
                      <a:pt x="1104" y="379"/>
                    </a:lnTo>
                    <a:lnTo>
                      <a:pt x="1117" y="410"/>
                    </a:lnTo>
                    <a:lnTo>
                      <a:pt x="1131" y="457"/>
                    </a:lnTo>
                    <a:lnTo>
                      <a:pt x="1135" y="479"/>
                    </a:lnTo>
                    <a:lnTo>
                      <a:pt x="1151" y="548"/>
                    </a:lnTo>
                    <a:lnTo>
                      <a:pt x="1161" y="598"/>
                    </a:lnTo>
                    <a:lnTo>
                      <a:pt x="1162" y="617"/>
                    </a:lnTo>
                    <a:lnTo>
                      <a:pt x="1163" y="689"/>
                    </a:lnTo>
                    <a:lnTo>
                      <a:pt x="1166" y="729"/>
                    </a:lnTo>
                    <a:lnTo>
                      <a:pt x="1162" y="763"/>
                    </a:lnTo>
                    <a:lnTo>
                      <a:pt x="1159" y="791"/>
                    </a:lnTo>
                    <a:lnTo>
                      <a:pt x="1148" y="836"/>
                    </a:lnTo>
                    <a:lnTo>
                      <a:pt x="1145" y="850"/>
                    </a:lnTo>
                    <a:lnTo>
                      <a:pt x="1125" y="905"/>
                    </a:lnTo>
                    <a:lnTo>
                      <a:pt x="1122" y="913"/>
                    </a:lnTo>
                    <a:lnTo>
                      <a:pt x="1100" y="958"/>
                    </a:lnTo>
                    <a:lnTo>
                      <a:pt x="1079" y="992"/>
                    </a:lnTo>
                    <a:lnTo>
                      <a:pt x="1069" y="1008"/>
                    </a:lnTo>
                    <a:lnTo>
                      <a:pt x="1032" y="1052"/>
                    </a:lnTo>
                    <a:lnTo>
                      <a:pt x="1007" y="1076"/>
                    </a:lnTo>
                    <a:lnTo>
                      <a:pt x="992" y="1090"/>
                    </a:lnTo>
                    <a:lnTo>
                      <a:pt x="946" y="1122"/>
                    </a:lnTo>
                    <a:lnTo>
                      <a:pt x="895" y="1150"/>
                    </a:lnTo>
                    <a:lnTo>
                      <a:pt x="843" y="1172"/>
                    </a:lnTo>
                    <a:lnTo>
                      <a:pt x="839" y="1173"/>
                    </a:lnTo>
                    <a:lnTo>
                      <a:pt x="715" y="1204"/>
                    </a:lnTo>
                    <a:lnTo>
                      <a:pt x="588" y="1216"/>
                    </a:lnTo>
                    <a:lnTo>
                      <a:pt x="586" y="1216"/>
                    </a:lnTo>
                    <a:lnTo>
                      <a:pt x="529" y="1214"/>
                    </a:lnTo>
                    <a:lnTo>
                      <a:pt x="473" y="1207"/>
                    </a:lnTo>
                    <a:lnTo>
                      <a:pt x="419" y="1195"/>
                    </a:lnTo>
                    <a:lnTo>
                      <a:pt x="401" y="1188"/>
                    </a:lnTo>
                    <a:lnTo>
                      <a:pt x="368" y="1176"/>
                    </a:lnTo>
                    <a:lnTo>
                      <a:pt x="321" y="1155"/>
                    </a:lnTo>
                    <a:lnTo>
                      <a:pt x="304" y="1145"/>
                    </a:lnTo>
                    <a:lnTo>
                      <a:pt x="274" y="1127"/>
                    </a:lnTo>
                    <a:lnTo>
                      <a:pt x="236" y="1099"/>
                    </a:lnTo>
                    <a:lnTo>
                      <a:pt x="232" y="1096"/>
                    </a:lnTo>
                    <a:lnTo>
                      <a:pt x="193" y="1062"/>
                    </a:lnTo>
                    <a:lnTo>
                      <a:pt x="184" y="1052"/>
                    </a:lnTo>
                    <a:lnTo>
                      <a:pt x="157" y="1024"/>
                    </a:lnTo>
                    <a:lnTo>
                      <a:pt x="141" y="1004"/>
                    </a:lnTo>
                    <a:lnTo>
                      <a:pt x="126" y="983"/>
                    </a:lnTo>
                    <a:lnTo>
                      <a:pt x="108" y="952"/>
                    </a:lnTo>
                    <a:lnTo>
                      <a:pt x="80" y="900"/>
                    </a:lnTo>
                    <a:lnTo>
                      <a:pt x="72" y="889"/>
                    </a:lnTo>
                    <a:lnTo>
                      <a:pt x="59" y="848"/>
                    </a:lnTo>
                    <a:lnTo>
                      <a:pt x="38" y="795"/>
                    </a:lnTo>
                    <a:lnTo>
                      <a:pt x="32" y="781"/>
                    </a:lnTo>
                    <a:lnTo>
                      <a:pt x="26" y="740"/>
                    </a:lnTo>
                    <a:lnTo>
                      <a:pt x="10" y="684"/>
                    </a:lnTo>
                    <a:lnTo>
                      <a:pt x="6" y="666"/>
                    </a:lnTo>
                    <a:lnTo>
                      <a:pt x="5" y="628"/>
                    </a:lnTo>
                    <a:lnTo>
                      <a:pt x="1" y="569"/>
                    </a:lnTo>
                    <a:lnTo>
                      <a:pt x="0" y="557"/>
                    </a:lnTo>
                    <a:lnTo>
                      <a:pt x="5" y="509"/>
                    </a:lnTo>
                    <a:lnTo>
                      <a:pt x="5" y="506"/>
                    </a:lnTo>
                    <a:lnTo>
                      <a:pt x="14" y="455"/>
                    </a:lnTo>
                    <a:lnTo>
                      <a:pt x="17" y="442"/>
                    </a:lnTo>
                    <a:lnTo>
                      <a:pt x="28" y="406"/>
                    </a:lnTo>
                    <a:lnTo>
                      <a:pt x="42" y="371"/>
                    </a:lnTo>
                    <a:lnTo>
                      <a:pt x="46" y="356"/>
                    </a:lnTo>
                    <a:lnTo>
                      <a:pt x="70" y="309"/>
                    </a:lnTo>
                    <a:lnTo>
                      <a:pt x="81" y="291"/>
                    </a:lnTo>
                    <a:lnTo>
                      <a:pt x="98" y="265"/>
                    </a:lnTo>
                    <a:lnTo>
                      <a:pt x="132" y="223"/>
                    </a:lnTo>
                    <a:lnTo>
                      <a:pt x="156" y="198"/>
                    </a:lnTo>
                    <a:lnTo>
                      <a:pt x="170" y="184"/>
                    </a:lnTo>
                    <a:lnTo>
                      <a:pt x="260" y="115"/>
                    </a:lnTo>
                    <a:lnTo>
                      <a:pt x="372" y="56"/>
                    </a:lnTo>
                    <a:close/>
                    <a:moveTo>
                      <a:pt x="475" y="293"/>
                    </a:moveTo>
                    <a:lnTo>
                      <a:pt x="394" y="328"/>
                    </a:lnTo>
                    <a:lnTo>
                      <a:pt x="328" y="372"/>
                    </a:lnTo>
                    <a:lnTo>
                      <a:pt x="293" y="406"/>
                    </a:lnTo>
                    <a:lnTo>
                      <a:pt x="276" y="422"/>
                    </a:lnTo>
                    <a:lnTo>
                      <a:pt x="237" y="477"/>
                    </a:lnTo>
                    <a:lnTo>
                      <a:pt x="233" y="489"/>
                    </a:lnTo>
                    <a:lnTo>
                      <a:pt x="213" y="536"/>
                    </a:lnTo>
                    <a:lnTo>
                      <a:pt x="208" y="561"/>
                    </a:lnTo>
                    <a:lnTo>
                      <a:pt x="200" y="599"/>
                    </a:lnTo>
                    <a:lnTo>
                      <a:pt x="200" y="625"/>
                    </a:lnTo>
                    <a:lnTo>
                      <a:pt x="203" y="662"/>
                    </a:lnTo>
                    <a:lnTo>
                      <a:pt x="207" y="685"/>
                    </a:lnTo>
                    <a:lnTo>
                      <a:pt x="215" y="727"/>
                    </a:lnTo>
                    <a:lnTo>
                      <a:pt x="221" y="743"/>
                    </a:lnTo>
                    <a:lnTo>
                      <a:pt x="240" y="791"/>
                    </a:lnTo>
                    <a:lnTo>
                      <a:pt x="244" y="799"/>
                    </a:lnTo>
                    <a:lnTo>
                      <a:pt x="272" y="843"/>
                    </a:lnTo>
                    <a:lnTo>
                      <a:pt x="279" y="848"/>
                    </a:lnTo>
                    <a:lnTo>
                      <a:pt x="315" y="888"/>
                    </a:lnTo>
                    <a:lnTo>
                      <a:pt x="329" y="897"/>
                    </a:lnTo>
                    <a:lnTo>
                      <a:pt x="368" y="925"/>
                    </a:lnTo>
                    <a:lnTo>
                      <a:pt x="407" y="941"/>
                    </a:lnTo>
                    <a:lnTo>
                      <a:pt x="431" y="951"/>
                    </a:lnTo>
                    <a:lnTo>
                      <a:pt x="502" y="964"/>
                    </a:lnTo>
                    <a:lnTo>
                      <a:pt x="582" y="963"/>
                    </a:lnTo>
                    <a:lnTo>
                      <a:pt x="671" y="949"/>
                    </a:lnTo>
                    <a:lnTo>
                      <a:pt x="757" y="924"/>
                    </a:lnTo>
                    <a:lnTo>
                      <a:pt x="759" y="924"/>
                    </a:lnTo>
                    <a:lnTo>
                      <a:pt x="829" y="890"/>
                    </a:lnTo>
                    <a:lnTo>
                      <a:pt x="885" y="846"/>
                    </a:lnTo>
                    <a:lnTo>
                      <a:pt x="903" y="824"/>
                    </a:lnTo>
                    <a:lnTo>
                      <a:pt x="926" y="793"/>
                    </a:lnTo>
                    <a:lnTo>
                      <a:pt x="947" y="743"/>
                    </a:lnTo>
                    <a:lnTo>
                      <a:pt x="953" y="729"/>
                    </a:lnTo>
                    <a:lnTo>
                      <a:pt x="964" y="669"/>
                    </a:lnTo>
                    <a:lnTo>
                      <a:pt x="965" y="662"/>
                    </a:lnTo>
                    <a:lnTo>
                      <a:pt x="965" y="600"/>
                    </a:lnTo>
                    <a:lnTo>
                      <a:pt x="964" y="591"/>
                    </a:lnTo>
                    <a:lnTo>
                      <a:pt x="953" y="532"/>
                    </a:lnTo>
                    <a:lnTo>
                      <a:pt x="948" y="513"/>
                    </a:lnTo>
                    <a:lnTo>
                      <a:pt x="932" y="467"/>
                    </a:lnTo>
                    <a:lnTo>
                      <a:pt x="919" y="438"/>
                    </a:lnTo>
                    <a:lnTo>
                      <a:pt x="898" y="405"/>
                    </a:lnTo>
                    <a:lnTo>
                      <a:pt x="881" y="376"/>
                    </a:lnTo>
                    <a:lnTo>
                      <a:pt x="855" y="347"/>
                    </a:lnTo>
                    <a:lnTo>
                      <a:pt x="833" y="325"/>
                    </a:lnTo>
                    <a:lnTo>
                      <a:pt x="792" y="297"/>
                    </a:lnTo>
                    <a:lnTo>
                      <a:pt x="777" y="288"/>
                    </a:lnTo>
                    <a:lnTo>
                      <a:pt x="712" y="265"/>
                    </a:lnTo>
                    <a:lnTo>
                      <a:pt x="691" y="264"/>
                    </a:lnTo>
                    <a:lnTo>
                      <a:pt x="640" y="258"/>
                    </a:lnTo>
                    <a:lnTo>
                      <a:pt x="561" y="267"/>
                    </a:lnTo>
                    <a:lnTo>
                      <a:pt x="475" y="29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59" name="Freeform 32"/>
              <p:cNvSpPr>
                <a:spLocks noEditPoints="1"/>
              </p:cNvSpPr>
              <p:nvPr/>
            </p:nvSpPr>
            <p:spPr bwMode="auto">
              <a:xfrm>
                <a:off x="5110" y="2204"/>
                <a:ext cx="230" cy="227"/>
              </a:xfrm>
              <a:custGeom>
                <a:avLst/>
                <a:gdLst>
                  <a:gd name="T0" fmla="*/ 1099 w 1148"/>
                  <a:gd name="T1" fmla="*/ 0 h 1135"/>
                  <a:gd name="T2" fmla="*/ 1116 w 1148"/>
                  <a:gd name="T3" fmla="*/ 120 h 1135"/>
                  <a:gd name="T4" fmla="*/ 1128 w 1148"/>
                  <a:gd name="T5" fmla="*/ 260 h 1135"/>
                  <a:gd name="T6" fmla="*/ 1139 w 1148"/>
                  <a:gd name="T7" fmla="*/ 400 h 1135"/>
                  <a:gd name="T8" fmla="*/ 1144 w 1148"/>
                  <a:gd name="T9" fmla="*/ 542 h 1135"/>
                  <a:gd name="T10" fmla="*/ 1148 w 1148"/>
                  <a:gd name="T11" fmla="*/ 612 h 1135"/>
                  <a:gd name="T12" fmla="*/ 1148 w 1148"/>
                  <a:gd name="T13" fmla="*/ 681 h 1135"/>
                  <a:gd name="T14" fmla="*/ 1141 w 1148"/>
                  <a:gd name="T15" fmla="*/ 767 h 1135"/>
                  <a:gd name="T16" fmla="*/ 1119 w 1148"/>
                  <a:gd name="T17" fmla="*/ 888 h 1135"/>
                  <a:gd name="T18" fmla="*/ 1098 w 1148"/>
                  <a:gd name="T19" fmla="*/ 941 h 1135"/>
                  <a:gd name="T20" fmla="*/ 1073 w 1148"/>
                  <a:gd name="T21" fmla="*/ 982 h 1135"/>
                  <a:gd name="T22" fmla="*/ 1035 w 1148"/>
                  <a:gd name="T23" fmla="*/ 1024 h 1135"/>
                  <a:gd name="T24" fmla="*/ 964 w 1148"/>
                  <a:gd name="T25" fmla="*/ 1072 h 1135"/>
                  <a:gd name="T26" fmla="*/ 921 w 1148"/>
                  <a:gd name="T27" fmla="*/ 1087 h 1135"/>
                  <a:gd name="T28" fmla="*/ 827 w 1148"/>
                  <a:gd name="T29" fmla="*/ 1096 h 1135"/>
                  <a:gd name="T30" fmla="*/ 737 w 1148"/>
                  <a:gd name="T31" fmla="*/ 1076 h 1135"/>
                  <a:gd name="T32" fmla="*/ 668 w 1148"/>
                  <a:gd name="T33" fmla="*/ 1039 h 1135"/>
                  <a:gd name="T34" fmla="*/ 626 w 1148"/>
                  <a:gd name="T35" fmla="*/ 1001 h 1135"/>
                  <a:gd name="T36" fmla="*/ 585 w 1148"/>
                  <a:gd name="T37" fmla="*/ 938 h 1135"/>
                  <a:gd name="T38" fmla="*/ 559 w 1148"/>
                  <a:gd name="T39" fmla="*/ 874 h 1135"/>
                  <a:gd name="T40" fmla="*/ 541 w 1148"/>
                  <a:gd name="T41" fmla="*/ 814 h 1135"/>
                  <a:gd name="T42" fmla="*/ 495 w 1148"/>
                  <a:gd name="T43" fmla="*/ 812 h 1135"/>
                  <a:gd name="T44" fmla="*/ 445 w 1148"/>
                  <a:gd name="T45" fmla="*/ 871 h 1135"/>
                  <a:gd name="T46" fmla="*/ 375 w 1148"/>
                  <a:gd name="T47" fmla="*/ 930 h 1135"/>
                  <a:gd name="T48" fmla="*/ 288 w 1148"/>
                  <a:gd name="T49" fmla="*/ 988 h 1135"/>
                  <a:gd name="T50" fmla="*/ 195 w 1148"/>
                  <a:gd name="T51" fmla="*/ 1042 h 1135"/>
                  <a:gd name="T52" fmla="*/ 25 w 1148"/>
                  <a:gd name="T53" fmla="*/ 1135 h 1135"/>
                  <a:gd name="T54" fmla="*/ 32 w 1148"/>
                  <a:gd name="T55" fmla="*/ 1033 h 1135"/>
                  <a:gd name="T56" fmla="*/ 38 w 1148"/>
                  <a:gd name="T57" fmla="*/ 919 h 1135"/>
                  <a:gd name="T58" fmla="*/ 48 w 1148"/>
                  <a:gd name="T59" fmla="*/ 862 h 1135"/>
                  <a:gd name="T60" fmla="*/ 217 w 1148"/>
                  <a:gd name="T61" fmla="*/ 750 h 1135"/>
                  <a:gd name="T62" fmla="*/ 302 w 1148"/>
                  <a:gd name="T63" fmla="*/ 691 h 1135"/>
                  <a:gd name="T64" fmla="*/ 386 w 1148"/>
                  <a:gd name="T65" fmla="*/ 627 h 1135"/>
                  <a:gd name="T66" fmla="*/ 449 w 1148"/>
                  <a:gd name="T67" fmla="*/ 567 h 1135"/>
                  <a:gd name="T68" fmla="*/ 485 w 1148"/>
                  <a:gd name="T69" fmla="*/ 503 h 1135"/>
                  <a:gd name="T70" fmla="*/ 492 w 1148"/>
                  <a:gd name="T71" fmla="*/ 451 h 1135"/>
                  <a:gd name="T72" fmla="*/ 489 w 1148"/>
                  <a:gd name="T73" fmla="*/ 378 h 1135"/>
                  <a:gd name="T74" fmla="*/ 486 w 1148"/>
                  <a:gd name="T75" fmla="*/ 327 h 1135"/>
                  <a:gd name="T76" fmla="*/ 24 w 1148"/>
                  <a:gd name="T77" fmla="*/ 354 h 1135"/>
                  <a:gd name="T78" fmla="*/ 14 w 1148"/>
                  <a:gd name="T79" fmla="*/ 241 h 1135"/>
                  <a:gd name="T80" fmla="*/ 0 w 1148"/>
                  <a:gd name="T81" fmla="*/ 143 h 1135"/>
                  <a:gd name="T82" fmla="*/ 666 w 1148"/>
                  <a:gd name="T83" fmla="*/ 365 h 1135"/>
                  <a:gd name="T84" fmla="*/ 675 w 1148"/>
                  <a:gd name="T85" fmla="*/ 493 h 1135"/>
                  <a:gd name="T86" fmla="*/ 678 w 1148"/>
                  <a:gd name="T87" fmla="*/ 559 h 1135"/>
                  <a:gd name="T88" fmla="*/ 683 w 1148"/>
                  <a:gd name="T89" fmla="*/ 648 h 1135"/>
                  <a:gd name="T90" fmla="*/ 693 w 1148"/>
                  <a:gd name="T91" fmla="*/ 727 h 1135"/>
                  <a:gd name="T92" fmla="*/ 712 w 1148"/>
                  <a:gd name="T93" fmla="*/ 768 h 1135"/>
                  <a:gd name="T94" fmla="*/ 771 w 1148"/>
                  <a:gd name="T95" fmla="*/ 816 h 1135"/>
                  <a:gd name="T96" fmla="*/ 824 w 1148"/>
                  <a:gd name="T97" fmla="*/ 827 h 1135"/>
                  <a:gd name="T98" fmla="*/ 878 w 1148"/>
                  <a:gd name="T99" fmla="*/ 817 h 1135"/>
                  <a:gd name="T100" fmla="*/ 942 w 1148"/>
                  <a:gd name="T101" fmla="*/ 750 h 1135"/>
                  <a:gd name="T102" fmla="*/ 958 w 1148"/>
                  <a:gd name="T103" fmla="*/ 693 h 1135"/>
                  <a:gd name="T104" fmla="*/ 958 w 1148"/>
                  <a:gd name="T105" fmla="*/ 617 h 1135"/>
                  <a:gd name="T106" fmla="*/ 956 w 1148"/>
                  <a:gd name="T107" fmla="*/ 499 h 1135"/>
                  <a:gd name="T108" fmla="*/ 952 w 1148"/>
                  <a:gd name="T109" fmla="*/ 411 h 1135"/>
                  <a:gd name="T110" fmla="*/ 942 w 1148"/>
                  <a:gd name="T111" fmla="*/ 289 h 113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148"/>
                  <a:gd name="T169" fmla="*/ 0 h 1135"/>
                  <a:gd name="T170" fmla="*/ 1148 w 1148"/>
                  <a:gd name="T171" fmla="*/ 1135 h 113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148" h="1135">
                    <a:moveTo>
                      <a:pt x="0" y="143"/>
                    </a:moveTo>
                    <a:lnTo>
                      <a:pt x="1099" y="0"/>
                    </a:lnTo>
                    <a:lnTo>
                      <a:pt x="1105" y="51"/>
                    </a:lnTo>
                    <a:lnTo>
                      <a:pt x="1116" y="120"/>
                    </a:lnTo>
                    <a:lnTo>
                      <a:pt x="1121" y="189"/>
                    </a:lnTo>
                    <a:lnTo>
                      <a:pt x="1128" y="260"/>
                    </a:lnTo>
                    <a:lnTo>
                      <a:pt x="1133" y="332"/>
                    </a:lnTo>
                    <a:lnTo>
                      <a:pt x="1139" y="400"/>
                    </a:lnTo>
                    <a:lnTo>
                      <a:pt x="1142" y="470"/>
                    </a:lnTo>
                    <a:lnTo>
                      <a:pt x="1144" y="542"/>
                    </a:lnTo>
                    <a:lnTo>
                      <a:pt x="1147" y="581"/>
                    </a:lnTo>
                    <a:lnTo>
                      <a:pt x="1148" y="612"/>
                    </a:lnTo>
                    <a:lnTo>
                      <a:pt x="1148" y="681"/>
                    </a:lnTo>
                    <a:lnTo>
                      <a:pt x="1142" y="750"/>
                    </a:lnTo>
                    <a:lnTo>
                      <a:pt x="1141" y="767"/>
                    </a:lnTo>
                    <a:lnTo>
                      <a:pt x="1133" y="820"/>
                    </a:lnTo>
                    <a:lnTo>
                      <a:pt x="1119" y="888"/>
                    </a:lnTo>
                    <a:lnTo>
                      <a:pt x="1118" y="894"/>
                    </a:lnTo>
                    <a:lnTo>
                      <a:pt x="1098" y="941"/>
                    </a:lnTo>
                    <a:lnTo>
                      <a:pt x="1089" y="956"/>
                    </a:lnTo>
                    <a:lnTo>
                      <a:pt x="1073" y="982"/>
                    </a:lnTo>
                    <a:lnTo>
                      <a:pt x="1043" y="1018"/>
                    </a:lnTo>
                    <a:lnTo>
                      <a:pt x="1035" y="1024"/>
                    </a:lnTo>
                    <a:lnTo>
                      <a:pt x="1004" y="1048"/>
                    </a:lnTo>
                    <a:lnTo>
                      <a:pt x="964" y="1072"/>
                    </a:lnTo>
                    <a:lnTo>
                      <a:pt x="922" y="1086"/>
                    </a:lnTo>
                    <a:lnTo>
                      <a:pt x="921" y="1087"/>
                    </a:lnTo>
                    <a:lnTo>
                      <a:pt x="875" y="1096"/>
                    </a:lnTo>
                    <a:lnTo>
                      <a:pt x="827" y="1096"/>
                    </a:lnTo>
                    <a:lnTo>
                      <a:pt x="768" y="1086"/>
                    </a:lnTo>
                    <a:lnTo>
                      <a:pt x="737" y="1076"/>
                    </a:lnTo>
                    <a:lnTo>
                      <a:pt x="715" y="1068"/>
                    </a:lnTo>
                    <a:lnTo>
                      <a:pt x="668" y="1039"/>
                    </a:lnTo>
                    <a:lnTo>
                      <a:pt x="632" y="1004"/>
                    </a:lnTo>
                    <a:lnTo>
                      <a:pt x="626" y="1001"/>
                    </a:lnTo>
                    <a:lnTo>
                      <a:pt x="591" y="951"/>
                    </a:lnTo>
                    <a:lnTo>
                      <a:pt x="585" y="938"/>
                    </a:lnTo>
                    <a:lnTo>
                      <a:pt x="565" y="894"/>
                    </a:lnTo>
                    <a:lnTo>
                      <a:pt x="559" y="874"/>
                    </a:lnTo>
                    <a:lnTo>
                      <a:pt x="544" y="830"/>
                    </a:lnTo>
                    <a:lnTo>
                      <a:pt x="541" y="814"/>
                    </a:lnTo>
                    <a:lnTo>
                      <a:pt x="529" y="753"/>
                    </a:lnTo>
                    <a:lnTo>
                      <a:pt x="495" y="812"/>
                    </a:lnTo>
                    <a:lnTo>
                      <a:pt x="486" y="826"/>
                    </a:lnTo>
                    <a:lnTo>
                      <a:pt x="445" y="871"/>
                    </a:lnTo>
                    <a:lnTo>
                      <a:pt x="435" y="882"/>
                    </a:lnTo>
                    <a:lnTo>
                      <a:pt x="375" y="930"/>
                    </a:lnTo>
                    <a:lnTo>
                      <a:pt x="362" y="940"/>
                    </a:lnTo>
                    <a:lnTo>
                      <a:pt x="288" y="988"/>
                    </a:lnTo>
                    <a:lnTo>
                      <a:pt x="250" y="1012"/>
                    </a:lnTo>
                    <a:lnTo>
                      <a:pt x="195" y="1042"/>
                    </a:lnTo>
                    <a:lnTo>
                      <a:pt x="102" y="1094"/>
                    </a:lnTo>
                    <a:lnTo>
                      <a:pt x="25" y="1135"/>
                    </a:lnTo>
                    <a:lnTo>
                      <a:pt x="29" y="1090"/>
                    </a:lnTo>
                    <a:lnTo>
                      <a:pt x="32" y="1033"/>
                    </a:lnTo>
                    <a:lnTo>
                      <a:pt x="36" y="977"/>
                    </a:lnTo>
                    <a:lnTo>
                      <a:pt x="38" y="919"/>
                    </a:lnTo>
                    <a:lnTo>
                      <a:pt x="40" y="867"/>
                    </a:lnTo>
                    <a:lnTo>
                      <a:pt x="48" y="862"/>
                    </a:lnTo>
                    <a:lnTo>
                      <a:pt x="134" y="808"/>
                    </a:lnTo>
                    <a:lnTo>
                      <a:pt x="217" y="750"/>
                    </a:lnTo>
                    <a:lnTo>
                      <a:pt x="282" y="705"/>
                    </a:lnTo>
                    <a:lnTo>
                      <a:pt x="302" y="691"/>
                    </a:lnTo>
                    <a:lnTo>
                      <a:pt x="384" y="630"/>
                    </a:lnTo>
                    <a:lnTo>
                      <a:pt x="386" y="627"/>
                    </a:lnTo>
                    <a:lnTo>
                      <a:pt x="442" y="578"/>
                    </a:lnTo>
                    <a:lnTo>
                      <a:pt x="449" y="567"/>
                    </a:lnTo>
                    <a:lnTo>
                      <a:pt x="469" y="540"/>
                    </a:lnTo>
                    <a:lnTo>
                      <a:pt x="485" y="503"/>
                    </a:lnTo>
                    <a:lnTo>
                      <a:pt x="485" y="500"/>
                    </a:lnTo>
                    <a:lnTo>
                      <a:pt x="492" y="451"/>
                    </a:lnTo>
                    <a:lnTo>
                      <a:pt x="492" y="439"/>
                    </a:lnTo>
                    <a:lnTo>
                      <a:pt x="489" y="378"/>
                    </a:lnTo>
                    <a:lnTo>
                      <a:pt x="489" y="377"/>
                    </a:lnTo>
                    <a:lnTo>
                      <a:pt x="486" y="327"/>
                    </a:lnTo>
                    <a:lnTo>
                      <a:pt x="24" y="364"/>
                    </a:lnTo>
                    <a:lnTo>
                      <a:pt x="24" y="354"/>
                    </a:lnTo>
                    <a:lnTo>
                      <a:pt x="18" y="297"/>
                    </a:lnTo>
                    <a:lnTo>
                      <a:pt x="14" y="241"/>
                    </a:lnTo>
                    <a:lnTo>
                      <a:pt x="6" y="186"/>
                    </a:lnTo>
                    <a:lnTo>
                      <a:pt x="0" y="143"/>
                    </a:lnTo>
                    <a:close/>
                    <a:moveTo>
                      <a:pt x="662" y="313"/>
                    </a:moveTo>
                    <a:lnTo>
                      <a:pt x="666" y="365"/>
                    </a:lnTo>
                    <a:lnTo>
                      <a:pt x="671" y="429"/>
                    </a:lnTo>
                    <a:lnTo>
                      <a:pt x="675" y="493"/>
                    </a:lnTo>
                    <a:lnTo>
                      <a:pt x="675" y="500"/>
                    </a:lnTo>
                    <a:lnTo>
                      <a:pt x="678" y="559"/>
                    </a:lnTo>
                    <a:lnTo>
                      <a:pt x="683" y="623"/>
                    </a:lnTo>
                    <a:lnTo>
                      <a:pt x="683" y="648"/>
                    </a:lnTo>
                    <a:lnTo>
                      <a:pt x="688" y="686"/>
                    </a:lnTo>
                    <a:lnTo>
                      <a:pt x="693" y="727"/>
                    </a:lnTo>
                    <a:lnTo>
                      <a:pt x="704" y="750"/>
                    </a:lnTo>
                    <a:lnTo>
                      <a:pt x="712" y="768"/>
                    </a:lnTo>
                    <a:lnTo>
                      <a:pt x="741" y="800"/>
                    </a:lnTo>
                    <a:lnTo>
                      <a:pt x="771" y="816"/>
                    </a:lnTo>
                    <a:lnTo>
                      <a:pt x="779" y="820"/>
                    </a:lnTo>
                    <a:lnTo>
                      <a:pt x="824" y="827"/>
                    </a:lnTo>
                    <a:lnTo>
                      <a:pt x="875" y="819"/>
                    </a:lnTo>
                    <a:lnTo>
                      <a:pt x="878" y="817"/>
                    </a:lnTo>
                    <a:lnTo>
                      <a:pt x="914" y="793"/>
                    </a:lnTo>
                    <a:lnTo>
                      <a:pt x="942" y="750"/>
                    </a:lnTo>
                    <a:lnTo>
                      <a:pt x="942" y="749"/>
                    </a:lnTo>
                    <a:lnTo>
                      <a:pt x="958" y="693"/>
                    </a:lnTo>
                    <a:lnTo>
                      <a:pt x="958" y="683"/>
                    </a:lnTo>
                    <a:lnTo>
                      <a:pt x="958" y="617"/>
                    </a:lnTo>
                    <a:lnTo>
                      <a:pt x="957" y="549"/>
                    </a:lnTo>
                    <a:lnTo>
                      <a:pt x="956" y="499"/>
                    </a:lnTo>
                    <a:lnTo>
                      <a:pt x="955" y="480"/>
                    </a:lnTo>
                    <a:lnTo>
                      <a:pt x="952" y="411"/>
                    </a:lnTo>
                    <a:lnTo>
                      <a:pt x="947" y="344"/>
                    </a:lnTo>
                    <a:lnTo>
                      <a:pt x="942" y="289"/>
                    </a:lnTo>
                    <a:lnTo>
                      <a:pt x="662" y="3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01761" name="Rectangle 33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1143000"/>
          </a:xfrm>
          <a:effectLst>
            <a:outerShdw dist="17961" dir="2700000" algn="ctr" rotWithShape="0">
              <a:schemeClr val="tx1"/>
            </a:outerShdw>
          </a:effectLst>
        </p:spPr>
        <p:txBody>
          <a:bodyPr lIns="92075" tIns="46038" rIns="92075" bIns="46038">
            <a:normAutofit fontScale="90000"/>
          </a:bodyPr>
          <a:lstStyle/>
          <a:p>
            <a:pPr eaLnBrk="1" hangingPunct="1">
              <a:defRPr/>
            </a:pPr>
            <a:r>
              <a:rPr lang="en-US" b="1" smtClean="0"/>
              <a:t>Choose</a:t>
            </a:r>
            <a:r>
              <a:rPr lang="en-US" smtClean="0"/>
              <a:t> </a:t>
            </a:r>
            <a:r>
              <a:rPr lang="en-US" b="1" smtClean="0">
                <a:solidFill>
                  <a:srgbClr val="CB0E02"/>
                </a:solidFill>
              </a:rPr>
              <a:t>POSI</a:t>
            </a:r>
            <a:r>
              <a:rPr lang="en-US" sz="8000" b="1" smtClean="0">
                <a:solidFill>
                  <a:srgbClr val="CB0E02"/>
                </a:solidFill>
              </a:rPr>
              <a:t>+</a:t>
            </a:r>
            <a:r>
              <a:rPr lang="en-US" b="1" smtClean="0">
                <a:solidFill>
                  <a:srgbClr val="CB0E02"/>
                </a:solidFill>
              </a:rPr>
              <a:t>IVE</a:t>
            </a:r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Marita Medium - HMK" pitchFamily="2" charset="0"/>
              </a:rPr>
              <a:t> </a:t>
            </a:r>
            <a:r>
              <a:rPr lang="en-US" b="1" smtClean="0"/>
              <a:t>Living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ooter Placeholder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88067" name="Date Placeholder 3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752600"/>
            <a:ext cx="777240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200" smtClean="0"/>
          </a:p>
        </p:txBody>
      </p:sp>
      <p:sp>
        <p:nvSpPr>
          <p:cNvPr id="88069" name="WordArt 3" descr="Paper bag"/>
          <p:cNvSpPr>
            <a:spLocks noChangeArrowheads="1" noChangeShapeType="1" noTextEdit="1"/>
          </p:cNvSpPr>
          <p:nvPr/>
        </p:nvSpPr>
        <p:spPr bwMode="auto">
          <a:xfrm>
            <a:off x="2971800" y="533400"/>
            <a:ext cx="3429000" cy="904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8000"/>
                  </a:solidFill>
                  <a:round/>
                  <a:headEnd type="none" w="sm" len="sm"/>
                  <a:tailEnd type="none" w="sm" len="sm"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2052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98525" y="1600200"/>
            <a:ext cx="7467600" cy="5611813"/>
          </a:xfrm>
          <a:gradFill rotWithShape="0">
            <a:gsLst>
              <a:gs pos="0">
                <a:schemeClr val="hlink"/>
              </a:gs>
              <a:gs pos="50000">
                <a:srgbClr val="FFFF00"/>
              </a:gs>
              <a:gs pos="100000">
                <a:schemeClr val="hlink"/>
              </a:gs>
            </a:gsLst>
            <a:lin ang="2700000" scaled="1"/>
          </a:gradFill>
          <a:ln w="25400" cap="flat">
            <a:solidFill>
              <a:schemeClr val="tx1"/>
            </a:solidFill>
          </a:ln>
          <a:effectLst>
            <a:outerShdw dist="107763" dir="189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b="1" i="1" smtClean="0"/>
              <a:t/>
            </a:r>
            <a:br>
              <a:rPr lang="en-US" b="1" i="1" smtClean="0"/>
            </a:br>
            <a:r>
              <a:rPr lang="en-US" b="1" i="1" smtClean="0"/>
              <a:t/>
            </a:r>
            <a:br>
              <a:rPr lang="en-US" b="1" i="1" smtClean="0"/>
            </a:br>
            <a:r>
              <a:rPr lang="en-US" b="1" i="1" smtClean="0"/>
              <a:t> </a:t>
            </a:r>
            <a:r>
              <a:rPr lang="en-US" sz="3600" b="1" i="1" smtClean="0"/>
              <a:t>“Are some people just </a:t>
            </a:r>
            <a:r>
              <a:rPr lang="en-US" sz="3600" b="1" i="1" u="sng" smtClean="0"/>
              <a:t>born</a:t>
            </a:r>
            <a:r>
              <a:rPr lang="en-US" sz="3600" b="1" i="1" smtClean="0"/>
              <a:t> positive    </a:t>
            </a:r>
            <a:br>
              <a:rPr lang="en-US" sz="3600" b="1" i="1" smtClean="0"/>
            </a:br>
            <a:r>
              <a:rPr lang="en-US" sz="3600" b="1" i="1" smtClean="0"/>
              <a:t>   thinkers </a:t>
            </a:r>
          </a:p>
          <a:p>
            <a:pPr marL="0" indent="0" eaLnBrk="1" hangingPunct="1">
              <a:spcBef>
                <a:spcPct val="0"/>
              </a:spcBef>
              <a:spcAft>
                <a:spcPct val="30000"/>
              </a:spcAft>
              <a:buFont typeface="Wingdings" pitchFamily="2" charset="2"/>
              <a:buNone/>
              <a:defRPr/>
            </a:pPr>
            <a:r>
              <a:rPr lang="en-US" sz="3600" b="1" i="1" smtClean="0"/>
              <a:t>             . . . or is it their </a:t>
            </a:r>
            <a:r>
              <a:rPr lang="en-US" sz="3600" b="1" i="1" u="sng" smtClean="0"/>
              <a:t>CHOICE</a:t>
            </a:r>
            <a:r>
              <a:rPr lang="en-US" sz="3600" b="1" i="1" smtClean="0"/>
              <a:t>?”</a:t>
            </a:r>
            <a:endParaRPr lang="en-US" b="1" i="1" smtClean="0"/>
          </a:p>
          <a:p>
            <a:pPr marL="0" indent="0" eaLnBrk="1" hangingPunct="1">
              <a:spcBef>
                <a:spcPct val="0"/>
              </a:spcBef>
              <a:spcAft>
                <a:spcPct val="30000"/>
              </a:spcAft>
              <a:buFont typeface="Wingdings" pitchFamily="2" charset="2"/>
              <a:buNone/>
              <a:defRPr/>
            </a:pPr>
            <a:endParaRPr lang="en-US" b="1" i="1" smtClean="0"/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endParaRPr lang="en-US" b="1" i="1" smtClean="0"/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endParaRPr lang="en-US" b="1" i="1" smtClean="0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Life’s Little Question</a:t>
            </a:r>
          </a:p>
        </p:txBody>
      </p:sp>
      <p:graphicFrame>
        <p:nvGraphicFramePr>
          <p:cNvPr id="2050" name="Object 4"/>
          <p:cNvGraphicFramePr>
            <a:graphicFrameLocks/>
          </p:cNvGraphicFramePr>
          <p:nvPr/>
        </p:nvGraphicFramePr>
        <p:xfrm>
          <a:off x="7543800" y="2819400"/>
          <a:ext cx="914400" cy="2819400"/>
        </p:xfrm>
        <a:graphic>
          <a:graphicData uri="http://schemas.openxmlformats.org/presentationml/2006/ole">
            <p:oleObj spid="_x0000_s3074" name="Clip" r:id="rId4" imgW="1538280" imgH="368928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2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2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2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2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74755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11430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Choose the Right Luggage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306638" y="1219200"/>
            <a:ext cx="4424362" cy="4725988"/>
            <a:chOff x="1534" y="768"/>
            <a:chExt cx="2787" cy="2977"/>
          </a:xfrm>
        </p:grpSpPr>
        <p:sp>
          <p:nvSpPr>
            <p:cNvPr id="74773" name="Freeform 4"/>
            <p:cNvSpPr>
              <a:spLocks/>
            </p:cNvSpPr>
            <p:nvPr/>
          </p:nvSpPr>
          <p:spPr bwMode="auto">
            <a:xfrm>
              <a:off x="2473" y="768"/>
              <a:ext cx="598" cy="692"/>
            </a:xfrm>
            <a:custGeom>
              <a:avLst/>
              <a:gdLst>
                <a:gd name="T0" fmla="*/ 191 w 598"/>
                <a:gd name="T1" fmla="*/ 41 h 692"/>
                <a:gd name="T2" fmla="*/ 242 w 598"/>
                <a:gd name="T3" fmla="*/ 8 h 692"/>
                <a:gd name="T4" fmla="*/ 308 w 598"/>
                <a:gd name="T5" fmla="*/ 0 h 692"/>
                <a:gd name="T6" fmla="*/ 367 w 598"/>
                <a:gd name="T7" fmla="*/ 20 h 692"/>
                <a:gd name="T8" fmla="*/ 432 w 598"/>
                <a:gd name="T9" fmla="*/ 65 h 692"/>
                <a:gd name="T10" fmla="*/ 512 w 598"/>
                <a:gd name="T11" fmla="*/ 175 h 692"/>
                <a:gd name="T12" fmla="*/ 568 w 598"/>
                <a:gd name="T13" fmla="*/ 305 h 692"/>
                <a:gd name="T14" fmla="*/ 594 w 598"/>
                <a:gd name="T15" fmla="*/ 414 h 692"/>
                <a:gd name="T16" fmla="*/ 597 w 598"/>
                <a:gd name="T17" fmla="*/ 519 h 692"/>
                <a:gd name="T18" fmla="*/ 586 w 598"/>
                <a:gd name="T19" fmla="*/ 600 h 692"/>
                <a:gd name="T20" fmla="*/ 551 w 598"/>
                <a:gd name="T21" fmla="*/ 656 h 692"/>
                <a:gd name="T22" fmla="*/ 499 w 598"/>
                <a:gd name="T23" fmla="*/ 691 h 692"/>
                <a:gd name="T24" fmla="*/ 451 w 598"/>
                <a:gd name="T25" fmla="*/ 671 h 692"/>
                <a:gd name="T26" fmla="*/ 376 w 598"/>
                <a:gd name="T27" fmla="*/ 642 h 692"/>
                <a:gd name="T28" fmla="*/ 291 w 598"/>
                <a:gd name="T29" fmla="*/ 538 h 692"/>
                <a:gd name="T30" fmla="*/ 226 w 598"/>
                <a:gd name="T31" fmla="*/ 406 h 692"/>
                <a:gd name="T32" fmla="*/ 220 w 598"/>
                <a:gd name="T33" fmla="*/ 385 h 692"/>
                <a:gd name="T34" fmla="*/ 38 w 598"/>
                <a:gd name="T35" fmla="*/ 355 h 692"/>
                <a:gd name="T36" fmla="*/ 0 w 598"/>
                <a:gd name="T37" fmla="*/ 295 h 692"/>
                <a:gd name="T38" fmla="*/ 13 w 598"/>
                <a:gd name="T39" fmla="*/ 272 h 692"/>
                <a:gd name="T40" fmla="*/ 210 w 598"/>
                <a:gd name="T41" fmla="*/ 324 h 692"/>
                <a:gd name="T42" fmla="*/ 177 w 598"/>
                <a:gd name="T43" fmla="*/ 246 h 692"/>
                <a:gd name="T44" fmla="*/ 161 w 598"/>
                <a:gd name="T45" fmla="*/ 138 h 692"/>
                <a:gd name="T46" fmla="*/ 177 w 598"/>
                <a:gd name="T47" fmla="*/ 78 h 692"/>
                <a:gd name="T48" fmla="*/ 191 w 598"/>
                <a:gd name="T49" fmla="*/ 41 h 6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98"/>
                <a:gd name="T76" fmla="*/ 0 h 692"/>
                <a:gd name="T77" fmla="*/ 598 w 598"/>
                <a:gd name="T78" fmla="*/ 692 h 69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98" h="692">
                  <a:moveTo>
                    <a:pt x="191" y="41"/>
                  </a:moveTo>
                  <a:lnTo>
                    <a:pt x="242" y="8"/>
                  </a:lnTo>
                  <a:lnTo>
                    <a:pt x="308" y="0"/>
                  </a:lnTo>
                  <a:lnTo>
                    <a:pt x="367" y="20"/>
                  </a:lnTo>
                  <a:lnTo>
                    <a:pt x="432" y="65"/>
                  </a:lnTo>
                  <a:lnTo>
                    <a:pt x="512" y="175"/>
                  </a:lnTo>
                  <a:lnTo>
                    <a:pt x="568" y="305"/>
                  </a:lnTo>
                  <a:lnTo>
                    <a:pt x="594" y="414"/>
                  </a:lnTo>
                  <a:lnTo>
                    <a:pt x="597" y="519"/>
                  </a:lnTo>
                  <a:lnTo>
                    <a:pt x="586" y="600"/>
                  </a:lnTo>
                  <a:lnTo>
                    <a:pt x="551" y="656"/>
                  </a:lnTo>
                  <a:lnTo>
                    <a:pt x="499" y="691"/>
                  </a:lnTo>
                  <a:lnTo>
                    <a:pt x="451" y="671"/>
                  </a:lnTo>
                  <a:lnTo>
                    <a:pt x="376" y="642"/>
                  </a:lnTo>
                  <a:lnTo>
                    <a:pt x="291" y="538"/>
                  </a:lnTo>
                  <a:lnTo>
                    <a:pt x="226" y="406"/>
                  </a:lnTo>
                  <a:lnTo>
                    <a:pt x="220" y="385"/>
                  </a:lnTo>
                  <a:lnTo>
                    <a:pt x="38" y="355"/>
                  </a:lnTo>
                  <a:lnTo>
                    <a:pt x="0" y="295"/>
                  </a:lnTo>
                  <a:lnTo>
                    <a:pt x="13" y="272"/>
                  </a:lnTo>
                  <a:lnTo>
                    <a:pt x="210" y="324"/>
                  </a:lnTo>
                  <a:lnTo>
                    <a:pt x="177" y="246"/>
                  </a:lnTo>
                  <a:lnTo>
                    <a:pt x="161" y="138"/>
                  </a:lnTo>
                  <a:lnTo>
                    <a:pt x="177" y="78"/>
                  </a:lnTo>
                  <a:lnTo>
                    <a:pt x="191" y="41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774" name="Freeform 5"/>
            <p:cNvSpPr>
              <a:spLocks/>
            </p:cNvSpPr>
            <p:nvPr/>
          </p:nvSpPr>
          <p:spPr bwMode="auto">
            <a:xfrm>
              <a:off x="1534" y="1266"/>
              <a:ext cx="1273" cy="453"/>
            </a:xfrm>
            <a:custGeom>
              <a:avLst/>
              <a:gdLst>
                <a:gd name="T0" fmla="*/ 1033 w 1273"/>
                <a:gd name="T1" fmla="*/ 299 h 453"/>
                <a:gd name="T2" fmla="*/ 1088 w 1273"/>
                <a:gd name="T3" fmla="*/ 337 h 453"/>
                <a:gd name="T4" fmla="*/ 1152 w 1273"/>
                <a:gd name="T5" fmla="*/ 392 h 453"/>
                <a:gd name="T6" fmla="*/ 1243 w 1273"/>
                <a:gd name="T7" fmla="*/ 396 h 453"/>
                <a:gd name="T8" fmla="*/ 1272 w 1273"/>
                <a:gd name="T9" fmla="*/ 352 h 453"/>
                <a:gd name="T10" fmla="*/ 1263 w 1273"/>
                <a:gd name="T11" fmla="*/ 293 h 453"/>
                <a:gd name="T12" fmla="*/ 1206 w 1273"/>
                <a:gd name="T13" fmla="*/ 246 h 453"/>
                <a:gd name="T14" fmla="*/ 1091 w 1273"/>
                <a:gd name="T15" fmla="*/ 191 h 453"/>
                <a:gd name="T16" fmla="*/ 996 w 1273"/>
                <a:gd name="T17" fmla="*/ 142 h 453"/>
                <a:gd name="T18" fmla="*/ 902 w 1273"/>
                <a:gd name="T19" fmla="*/ 109 h 453"/>
                <a:gd name="T20" fmla="*/ 789 w 1273"/>
                <a:gd name="T21" fmla="*/ 43 h 453"/>
                <a:gd name="T22" fmla="*/ 662 w 1273"/>
                <a:gd name="T23" fmla="*/ 0 h 453"/>
                <a:gd name="T24" fmla="*/ 539 w 1273"/>
                <a:gd name="T25" fmla="*/ 81 h 453"/>
                <a:gd name="T26" fmla="*/ 425 w 1273"/>
                <a:gd name="T27" fmla="*/ 128 h 453"/>
                <a:gd name="T28" fmla="*/ 337 w 1273"/>
                <a:gd name="T29" fmla="*/ 177 h 453"/>
                <a:gd name="T30" fmla="*/ 239 w 1273"/>
                <a:gd name="T31" fmla="*/ 205 h 453"/>
                <a:gd name="T32" fmla="*/ 170 w 1273"/>
                <a:gd name="T33" fmla="*/ 213 h 453"/>
                <a:gd name="T34" fmla="*/ 22 w 1273"/>
                <a:gd name="T35" fmla="*/ 265 h 453"/>
                <a:gd name="T36" fmla="*/ 0 w 1273"/>
                <a:gd name="T37" fmla="*/ 363 h 453"/>
                <a:gd name="T38" fmla="*/ 1 w 1273"/>
                <a:gd name="T39" fmla="*/ 305 h 453"/>
                <a:gd name="T40" fmla="*/ 63 w 1273"/>
                <a:gd name="T41" fmla="*/ 399 h 453"/>
                <a:gd name="T42" fmla="*/ 60 w 1273"/>
                <a:gd name="T43" fmla="*/ 302 h 453"/>
                <a:gd name="T44" fmla="*/ 96 w 1273"/>
                <a:gd name="T45" fmla="*/ 452 h 453"/>
                <a:gd name="T46" fmla="*/ 174 w 1273"/>
                <a:gd name="T47" fmla="*/ 408 h 453"/>
                <a:gd name="T48" fmla="*/ 247 w 1273"/>
                <a:gd name="T49" fmla="*/ 314 h 453"/>
                <a:gd name="T50" fmla="*/ 338 w 1273"/>
                <a:gd name="T51" fmla="*/ 276 h 453"/>
                <a:gd name="T52" fmla="*/ 462 w 1273"/>
                <a:gd name="T53" fmla="*/ 222 h 453"/>
                <a:gd name="T54" fmla="*/ 562 w 1273"/>
                <a:gd name="T55" fmla="*/ 168 h 453"/>
                <a:gd name="T56" fmla="*/ 656 w 1273"/>
                <a:gd name="T57" fmla="*/ 102 h 453"/>
                <a:gd name="T58" fmla="*/ 846 w 1273"/>
                <a:gd name="T59" fmla="*/ 187 h 453"/>
                <a:gd name="T60" fmla="*/ 933 w 1273"/>
                <a:gd name="T61" fmla="*/ 231 h 453"/>
                <a:gd name="T62" fmla="*/ 1033 w 1273"/>
                <a:gd name="T63" fmla="*/ 299 h 45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73"/>
                <a:gd name="T97" fmla="*/ 0 h 453"/>
                <a:gd name="T98" fmla="*/ 1273 w 1273"/>
                <a:gd name="T99" fmla="*/ 453 h 45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73" h="453">
                  <a:moveTo>
                    <a:pt x="1033" y="299"/>
                  </a:moveTo>
                  <a:lnTo>
                    <a:pt x="1088" y="337"/>
                  </a:lnTo>
                  <a:lnTo>
                    <a:pt x="1152" y="392"/>
                  </a:lnTo>
                  <a:lnTo>
                    <a:pt x="1243" y="396"/>
                  </a:lnTo>
                  <a:lnTo>
                    <a:pt x="1272" y="352"/>
                  </a:lnTo>
                  <a:lnTo>
                    <a:pt x="1263" y="293"/>
                  </a:lnTo>
                  <a:lnTo>
                    <a:pt x="1206" y="246"/>
                  </a:lnTo>
                  <a:lnTo>
                    <a:pt x="1091" y="191"/>
                  </a:lnTo>
                  <a:lnTo>
                    <a:pt x="996" y="142"/>
                  </a:lnTo>
                  <a:lnTo>
                    <a:pt x="902" y="109"/>
                  </a:lnTo>
                  <a:lnTo>
                    <a:pt x="789" y="43"/>
                  </a:lnTo>
                  <a:lnTo>
                    <a:pt x="662" y="0"/>
                  </a:lnTo>
                  <a:lnTo>
                    <a:pt x="539" y="81"/>
                  </a:lnTo>
                  <a:lnTo>
                    <a:pt x="425" y="128"/>
                  </a:lnTo>
                  <a:lnTo>
                    <a:pt x="337" y="177"/>
                  </a:lnTo>
                  <a:lnTo>
                    <a:pt x="239" y="205"/>
                  </a:lnTo>
                  <a:lnTo>
                    <a:pt x="170" y="213"/>
                  </a:lnTo>
                  <a:lnTo>
                    <a:pt x="22" y="265"/>
                  </a:lnTo>
                  <a:lnTo>
                    <a:pt x="0" y="363"/>
                  </a:lnTo>
                  <a:lnTo>
                    <a:pt x="1" y="305"/>
                  </a:lnTo>
                  <a:lnTo>
                    <a:pt x="63" y="399"/>
                  </a:lnTo>
                  <a:lnTo>
                    <a:pt x="60" y="302"/>
                  </a:lnTo>
                  <a:lnTo>
                    <a:pt x="96" y="452"/>
                  </a:lnTo>
                  <a:lnTo>
                    <a:pt x="174" y="408"/>
                  </a:lnTo>
                  <a:lnTo>
                    <a:pt x="247" y="314"/>
                  </a:lnTo>
                  <a:lnTo>
                    <a:pt x="338" y="276"/>
                  </a:lnTo>
                  <a:lnTo>
                    <a:pt x="462" y="222"/>
                  </a:lnTo>
                  <a:lnTo>
                    <a:pt x="562" y="168"/>
                  </a:lnTo>
                  <a:lnTo>
                    <a:pt x="656" y="102"/>
                  </a:lnTo>
                  <a:lnTo>
                    <a:pt x="846" y="187"/>
                  </a:lnTo>
                  <a:lnTo>
                    <a:pt x="933" y="231"/>
                  </a:lnTo>
                  <a:lnTo>
                    <a:pt x="1033" y="299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775" name="Freeform 6"/>
            <p:cNvSpPr>
              <a:spLocks/>
            </p:cNvSpPr>
            <p:nvPr/>
          </p:nvSpPr>
          <p:spPr bwMode="auto">
            <a:xfrm>
              <a:off x="3058" y="1398"/>
              <a:ext cx="1263" cy="361"/>
            </a:xfrm>
            <a:custGeom>
              <a:avLst/>
              <a:gdLst>
                <a:gd name="T0" fmla="*/ 216 w 1263"/>
                <a:gd name="T1" fmla="*/ 255 h 361"/>
                <a:gd name="T2" fmla="*/ 147 w 1263"/>
                <a:gd name="T3" fmla="*/ 274 h 361"/>
                <a:gd name="T4" fmla="*/ 103 w 1263"/>
                <a:gd name="T5" fmla="*/ 274 h 361"/>
                <a:gd name="T6" fmla="*/ 34 w 1263"/>
                <a:gd name="T7" fmla="*/ 250 h 361"/>
                <a:gd name="T8" fmla="*/ 0 w 1263"/>
                <a:gd name="T9" fmla="*/ 224 h 361"/>
                <a:gd name="T10" fmla="*/ 75 w 1263"/>
                <a:gd name="T11" fmla="*/ 140 h 361"/>
                <a:gd name="T12" fmla="*/ 68 w 1263"/>
                <a:gd name="T13" fmla="*/ 151 h 361"/>
                <a:gd name="T14" fmla="*/ 96 w 1263"/>
                <a:gd name="T15" fmla="*/ 95 h 361"/>
                <a:gd name="T16" fmla="*/ 171 w 1263"/>
                <a:gd name="T17" fmla="*/ 80 h 361"/>
                <a:gd name="T18" fmla="*/ 313 w 1263"/>
                <a:gd name="T19" fmla="*/ 74 h 361"/>
                <a:gd name="T20" fmla="*/ 429 w 1263"/>
                <a:gd name="T21" fmla="*/ 46 h 361"/>
                <a:gd name="T22" fmla="*/ 513 w 1263"/>
                <a:gd name="T23" fmla="*/ 26 h 361"/>
                <a:gd name="T24" fmla="*/ 698 w 1263"/>
                <a:gd name="T25" fmla="*/ 0 h 361"/>
                <a:gd name="T26" fmla="*/ 813 w 1263"/>
                <a:gd name="T27" fmla="*/ 53 h 361"/>
                <a:gd name="T28" fmla="*/ 903 w 1263"/>
                <a:gd name="T29" fmla="*/ 109 h 361"/>
                <a:gd name="T30" fmla="*/ 995 w 1263"/>
                <a:gd name="T31" fmla="*/ 135 h 361"/>
                <a:gd name="T32" fmla="*/ 1060 w 1263"/>
                <a:gd name="T33" fmla="*/ 160 h 361"/>
                <a:gd name="T34" fmla="*/ 1142 w 1263"/>
                <a:gd name="T35" fmla="*/ 184 h 361"/>
                <a:gd name="T36" fmla="*/ 1238 w 1263"/>
                <a:gd name="T37" fmla="*/ 205 h 361"/>
                <a:gd name="T38" fmla="*/ 1262 w 1263"/>
                <a:gd name="T39" fmla="*/ 273 h 361"/>
                <a:gd name="T40" fmla="*/ 1211 w 1263"/>
                <a:gd name="T41" fmla="*/ 309 h 361"/>
                <a:gd name="T42" fmla="*/ 1133 w 1263"/>
                <a:gd name="T43" fmla="*/ 290 h 361"/>
                <a:gd name="T44" fmla="*/ 1122 w 1263"/>
                <a:gd name="T45" fmla="*/ 360 h 361"/>
                <a:gd name="T46" fmla="*/ 1050 w 1263"/>
                <a:gd name="T47" fmla="*/ 346 h 361"/>
                <a:gd name="T48" fmla="*/ 1065 w 1263"/>
                <a:gd name="T49" fmla="*/ 255 h 361"/>
                <a:gd name="T50" fmla="*/ 989 w 1263"/>
                <a:gd name="T51" fmla="*/ 222 h 361"/>
                <a:gd name="T52" fmla="*/ 868 w 1263"/>
                <a:gd name="T53" fmla="*/ 184 h 361"/>
                <a:gd name="T54" fmla="*/ 772 w 1263"/>
                <a:gd name="T55" fmla="*/ 99 h 361"/>
                <a:gd name="T56" fmla="*/ 593 w 1263"/>
                <a:gd name="T57" fmla="*/ 100 h 361"/>
                <a:gd name="T58" fmla="*/ 497 w 1263"/>
                <a:gd name="T59" fmla="*/ 151 h 361"/>
                <a:gd name="T60" fmla="*/ 380 w 1263"/>
                <a:gd name="T61" fmla="*/ 189 h 361"/>
                <a:gd name="T62" fmla="*/ 276 w 1263"/>
                <a:gd name="T63" fmla="*/ 233 h 361"/>
                <a:gd name="T64" fmla="*/ 216 w 1263"/>
                <a:gd name="T65" fmla="*/ 255 h 36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63"/>
                <a:gd name="T100" fmla="*/ 0 h 361"/>
                <a:gd name="T101" fmla="*/ 1263 w 1263"/>
                <a:gd name="T102" fmla="*/ 361 h 36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63" h="361">
                  <a:moveTo>
                    <a:pt x="216" y="255"/>
                  </a:moveTo>
                  <a:lnTo>
                    <a:pt x="147" y="274"/>
                  </a:lnTo>
                  <a:lnTo>
                    <a:pt x="103" y="274"/>
                  </a:lnTo>
                  <a:lnTo>
                    <a:pt x="34" y="250"/>
                  </a:lnTo>
                  <a:lnTo>
                    <a:pt x="0" y="224"/>
                  </a:lnTo>
                  <a:lnTo>
                    <a:pt x="75" y="140"/>
                  </a:lnTo>
                  <a:lnTo>
                    <a:pt x="68" y="151"/>
                  </a:lnTo>
                  <a:lnTo>
                    <a:pt x="96" y="95"/>
                  </a:lnTo>
                  <a:lnTo>
                    <a:pt x="171" y="80"/>
                  </a:lnTo>
                  <a:lnTo>
                    <a:pt x="313" y="74"/>
                  </a:lnTo>
                  <a:lnTo>
                    <a:pt x="429" y="46"/>
                  </a:lnTo>
                  <a:lnTo>
                    <a:pt x="513" y="26"/>
                  </a:lnTo>
                  <a:lnTo>
                    <a:pt x="698" y="0"/>
                  </a:lnTo>
                  <a:lnTo>
                    <a:pt x="813" y="53"/>
                  </a:lnTo>
                  <a:lnTo>
                    <a:pt x="903" y="109"/>
                  </a:lnTo>
                  <a:lnTo>
                    <a:pt x="995" y="135"/>
                  </a:lnTo>
                  <a:lnTo>
                    <a:pt x="1060" y="160"/>
                  </a:lnTo>
                  <a:lnTo>
                    <a:pt x="1142" y="184"/>
                  </a:lnTo>
                  <a:lnTo>
                    <a:pt x="1238" y="205"/>
                  </a:lnTo>
                  <a:lnTo>
                    <a:pt x="1262" y="273"/>
                  </a:lnTo>
                  <a:lnTo>
                    <a:pt x="1211" y="309"/>
                  </a:lnTo>
                  <a:lnTo>
                    <a:pt x="1133" y="290"/>
                  </a:lnTo>
                  <a:lnTo>
                    <a:pt x="1122" y="360"/>
                  </a:lnTo>
                  <a:lnTo>
                    <a:pt x="1050" y="346"/>
                  </a:lnTo>
                  <a:lnTo>
                    <a:pt x="1065" y="255"/>
                  </a:lnTo>
                  <a:lnTo>
                    <a:pt x="989" y="222"/>
                  </a:lnTo>
                  <a:lnTo>
                    <a:pt x="868" y="184"/>
                  </a:lnTo>
                  <a:lnTo>
                    <a:pt x="772" y="99"/>
                  </a:lnTo>
                  <a:lnTo>
                    <a:pt x="593" y="100"/>
                  </a:lnTo>
                  <a:lnTo>
                    <a:pt x="497" y="151"/>
                  </a:lnTo>
                  <a:lnTo>
                    <a:pt x="380" y="189"/>
                  </a:lnTo>
                  <a:lnTo>
                    <a:pt x="276" y="233"/>
                  </a:lnTo>
                  <a:lnTo>
                    <a:pt x="216" y="255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776" name="Freeform 7"/>
            <p:cNvSpPr>
              <a:spLocks/>
            </p:cNvSpPr>
            <p:nvPr/>
          </p:nvSpPr>
          <p:spPr bwMode="auto">
            <a:xfrm>
              <a:off x="2725" y="1517"/>
              <a:ext cx="488" cy="1081"/>
            </a:xfrm>
            <a:custGeom>
              <a:avLst/>
              <a:gdLst>
                <a:gd name="T0" fmla="*/ 186 w 488"/>
                <a:gd name="T1" fmla="*/ 0 h 1081"/>
                <a:gd name="T2" fmla="*/ 260 w 488"/>
                <a:gd name="T3" fmla="*/ 0 h 1081"/>
                <a:gd name="T4" fmla="*/ 349 w 488"/>
                <a:gd name="T5" fmla="*/ 19 h 1081"/>
                <a:gd name="T6" fmla="*/ 398 w 488"/>
                <a:gd name="T7" fmla="*/ 76 h 1081"/>
                <a:gd name="T8" fmla="*/ 447 w 488"/>
                <a:gd name="T9" fmla="*/ 180 h 1081"/>
                <a:gd name="T10" fmla="*/ 470 w 488"/>
                <a:gd name="T11" fmla="*/ 259 h 1081"/>
                <a:gd name="T12" fmla="*/ 487 w 488"/>
                <a:gd name="T13" fmla="*/ 353 h 1081"/>
                <a:gd name="T14" fmla="*/ 487 w 488"/>
                <a:gd name="T15" fmla="*/ 467 h 1081"/>
                <a:gd name="T16" fmla="*/ 479 w 488"/>
                <a:gd name="T17" fmla="*/ 582 h 1081"/>
                <a:gd name="T18" fmla="*/ 470 w 488"/>
                <a:gd name="T19" fmla="*/ 706 h 1081"/>
                <a:gd name="T20" fmla="*/ 438 w 488"/>
                <a:gd name="T21" fmla="*/ 859 h 1081"/>
                <a:gd name="T22" fmla="*/ 398 w 488"/>
                <a:gd name="T23" fmla="*/ 965 h 1081"/>
                <a:gd name="T24" fmla="*/ 324 w 488"/>
                <a:gd name="T25" fmla="*/ 1050 h 1081"/>
                <a:gd name="T26" fmla="*/ 244 w 488"/>
                <a:gd name="T27" fmla="*/ 1080 h 1081"/>
                <a:gd name="T28" fmla="*/ 155 w 488"/>
                <a:gd name="T29" fmla="*/ 1050 h 1081"/>
                <a:gd name="T30" fmla="*/ 97 w 488"/>
                <a:gd name="T31" fmla="*/ 916 h 1081"/>
                <a:gd name="T32" fmla="*/ 57 w 488"/>
                <a:gd name="T33" fmla="*/ 793 h 1081"/>
                <a:gd name="T34" fmla="*/ 34 w 488"/>
                <a:gd name="T35" fmla="*/ 648 h 1081"/>
                <a:gd name="T36" fmla="*/ 0 w 488"/>
                <a:gd name="T37" fmla="*/ 514 h 1081"/>
                <a:gd name="T38" fmla="*/ 0 w 488"/>
                <a:gd name="T39" fmla="*/ 333 h 1081"/>
                <a:gd name="T40" fmla="*/ 25 w 488"/>
                <a:gd name="T41" fmla="*/ 210 h 1081"/>
                <a:gd name="T42" fmla="*/ 57 w 488"/>
                <a:gd name="T43" fmla="*/ 114 h 1081"/>
                <a:gd name="T44" fmla="*/ 97 w 488"/>
                <a:gd name="T45" fmla="*/ 0 h 1081"/>
                <a:gd name="T46" fmla="*/ 186 w 488"/>
                <a:gd name="T47" fmla="*/ 0 h 108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88"/>
                <a:gd name="T73" fmla="*/ 0 h 1081"/>
                <a:gd name="T74" fmla="*/ 488 w 488"/>
                <a:gd name="T75" fmla="*/ 1081 h 108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88" h="1081">
                  <a:moveTo>
                    <a:pt x="186" y="0"/>
                  </a:moveTo>
                  <a:lnTo>
                    <a:pt x="260" y="0"/>
                  </a:lnTo>
                  <a:lnTo>
                    <a:pt x="349" y="19"/>
                  </a:lnTo>
                  <a:lnTo>
                    <a:pt x="398" y="76"/>
                  </a:lnTo>
                  <a:lnTo>
                    <a:pt x="447" y="180"/>
                  </a:lnTo>
                  <a:lnTo>
                    <a:pt x="470" y="259"/>
                  </a:lnTo>
                  <a:lnTo>
                    <a:pt x="487" y="353"/>
                  </a:lnTo>
                  <a:lnTo>
                    <a:pt x="487" y="467"/>
                  </a:lnTo>
                  <a:lnTo>
                    <a:pt x="479" y="582"/>
                  </a:lnTo>
                  <a:lnTo>
                    <a:pt x="470" y="706"/>
                  </a:lnTo>
                  <a:lnTo>
                    <a:pt x="438" y="859"/>
                  </a:lnTo>
                  <a:lnTo>
                    <a:pt x="398" y="965"/>
                  </a:lnTo>
                  <a:lnTo>
                    <a:pt x="324" y="1050"/>
                  </a:lnTo>
                  <a:lnTo>
                    <a:pt x="244" y="1080"/>
                  </a:lnTo>
                  <a:lnTo>
                    <a:pt x="155" y="1050"/>
                  </a:lnTo>
                  <a:lnTo>
                    <a:pt x="97" y="916"/>
                  </a:lnTo>
                  <a:lnTo>
                    <a:pt x="57" y="793"/>
                  </a:lnTo>
                  <a:lnTo>
                    <a:pt x="34" y="648"/>
                  </a:lnTo>
                  <a:lnTo>
                    <a:pt x="0" y="514"/>
                  </a:lnTo>
                  <a:lnTo>
                    <a:pt x="0" y="333"/>
                  </a:lnTo>
                  <a:lnTo>
                    <a:pt x="25" y="210"/>
                  </a:lnTo>
                  <a:lnTo>
                    <a:pt x="57" y="114"/>
                  </a:lnTo>
                  <a:lnTo>
                    <a:pt x="97" y="0"/>
                  </a:lnTo>
                  <a:lnTo>
                    <a:pt x="186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777" name="Freeform 8"/>
            <p:cNvSpPr>
              <a:spLocks/>
            </p:cNvSpPr>
            <p:nvPr/>
          </p:nvSpPr>
          <p:spPr bwMode="auto">
            <a:xfrm>
              <a:off x="3049" y="2444"/>
              <a:ext cx="375" cy="1239"/>
            </a:xfrm>
            <a:custGeom>
              <a:avLst/>
              <a:gdLst>
                <a:gd name="T0" fmla="*/ 69 w 375"/>
                <a:gd name="T1" fmla="*/ 142 h 1239"/>
                <a:gd name="T2" fmla="*/ 20 w 375"/>
                <a:gd name="T3" fmla="*/ 60 h 1239"/>
                <a:gd name="T4" fmla="*/ 36 w 375"/>
                <a:gd name="T5" fmla="*/ 0 h 1239"/>
                <a:gd name="T6" fmla="*/ 87 w 375"/>
                <a:gd name="T7" fmla="*/ 0 h 1239"/>
                <a:gd name="T8" fmla="*/ 141 w 375"/>
                <a:gd name="T9" fmla="*/ 65 h 1239"/>
                <a:gd name="T10" fmla="*/ 215 w 375"/>
                <a:gd name="T11" fmla="*/ 203 h 1239"/>
                <a:gd name="T12" fmla="*/ 257 w 375"/>
                <a:gd name="T13" fmla="*/ 335 h 1239"/>
                <a:gd name="T14" fmla="*/ 292 w 375"/>
                <a:gd name="T15" fmla="*/ 461 h 1239"/>
                <a:gd name="T16" fmla="*/ 304 w 375"/>
                <a:gd name="T17" fmla="*/ 578 h 1239"/>
                <a:gd name="T18" fmla="*/ 301 w 375"/>
                <a:gd name="T19" fmla="*/ 638 h 1239"/>
                <a:gd name="T20" fmla="*/ 266 w 375"/>
                <a:gd name="T21" fmla="*/ 715 h 1239"/>
                <a:gd name="T22" fmla="*/ 204 w 375"/>
                <a:gd name="T23" fmla="*/ 918 h 1239"/>
                <a:gd name="T24" fmla="*/ 134 w 375"/>
                <a:gd name="T25" fmla="*/ 1034 h 1239"/>
                <a:gd name="T26" fmla="*/ 118 w 375"/>
                <a:gd name="T27" fmla="*/ 1085 h 1239"/>
                <a:gd name="T28" fmla="*/ 183 w 375"/>
                <a:gd name="T29" fmla="*/ 1095 h 1239"/>
                <a:gd name="T30" fmla="*/ 269 w 375"/>
                <a:gd name="T31" fmla="*/ 1095 h 1239"/>
                <a:gd name="T32" fmla="*/ 374 w 375"/>
                <a:gd name="T33" fmla="*/ 1142 h 1239"/>
                <a:gd name="T34" fmla="*/ 366 w 375"/>
                <a:gd name="T35" fmla="*/ 1177 h 1239"/>
                <a:gd name="T36" fmla="*/ 350 w 375"/>
                <a:gd name="T37" fmla="*/ 1217 h 1239"/>
                <a:gd name="T38" fmla="*/ 317 w 375"/>
                <a:gd name="T39" fmla="*/ 1238 h 1239"/>
                <a:gd name="T40" fmla="*/ 252 w 375"/>
                <a:gd name="T41" fmla="*/ 1206 h 1239"/>
                <a:gd name="T42" fmla="*/ 183 w 375"/>
                <a:gd name="T43" fmla="*/ 1163 h 1239"/>
                <a:gd name="T44" fmla="*/ 87 w 375"/>
                <a:gd name="T45" fmla="*/ 1156 h 1239"/>
                <a:gd name="T46" fmla="*/ 25 w 375"/>
                <a:gd name="T47" fmla="*/ 1172 h 1239"/>
                <a:gd name="T48" fmla="*/ 0 w 375"/>
                <a:gd name="T49" fmla="*/ 1145 h 1239"/>
                <a:gd name="T50" fmla="*/ 0 w 375"/>
                <a:gd name="T51" fmla="*/ 1111 h 1239"/>
                <a:gd name="T52" fmla="*/ 32 w 375"/>
                <a:gd name="T53" fmla="*/ 1071 h 1239"/>
                <a:gd name="T54" fmla="*/ 87 w 375"/>
                <a:gd name="T55" fmla="*/ 1003 h 1239"/>
                <a:gd name="T56" fmla="*/ 178 w 375"/>
                <a:gd name="T57" fmla="*/ 836 h 1239"/>
                <a:gd name="T58" fmla="*/ 220 w 375"/>
                <a:gd name="T59" fmla="*/ 689 h 1239"/>
                <a:gd name="T60" fmla="*/ 232 w 375"/>
                <a:gd name="T61" fmla="*/ 548 h 1239"/>
                <a:gd name="T62" fmla="*/ 229 w 375"/>
                <a:gd name="T63" fmla="*/ 470 h 1239"/>
                <a:gd name="T64" fmla="*/ 195 w 375"/>
                <a:gd name="T65" fmla="*/ 335 h 1239"/>
                <a:gd name="T66" fmla="*/ 109 w 375"/>
                <a:gd name="T67" fmla="*/ 187 h 1239"/>
                <a:gd name="T68" fmla="*/ 50 w 375"/>
                <a:gd name="T69" fmla="*/ 112 h 1239"/>
                <a:gd name="T70" fmla="*/ 69 w 375"/>
                <a:gd name="T71" fmla="*/ 142 h 123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75"/>
                <a:gd name="T109" fmla="*/ 0 h 1239"/>
                <a:gd name="T110" fmla="*/ 375 w 375"/>
                <a:gd name="T111" fmla="*/ 1239 h 123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75" h="1239">
                  <a:moveTo>
                    <a:pt x="69" y="142"/>
                  </a:moveTo>
                  <a:lnTo>
                    <a:pt x="20" y="60"/>
                  </a:lnTo>
                  <a:lnTo>
                    <a:pt x="36" y="0"/>
                  </a:lnTo>
                  <a:lnTo>
                    <a:pt x="87" y="0"/>
                  </a:lnTo>
                  <a:lnTo>
                    <a:pt x="141" y="65"/>
                  </a:lnTo>
                  <a:lnTo>
                    <a:pt x="215" y="203"/>
                  </a:lnTo>
                  <a:lnTo>
                    <a:pt x="257" y="335"/>
                  </a:lnTo>
                  <a:lnTo>
                    <a:pt x="292" y="461"/>
                  </a:lnTo>
                  <a:lnTo>
                    <a:pt x="304" y="578"/>
                  </a:lnTo>
                  <a:lnTo>
                    <a:pt x="301" y="638"/>
                  </a:lnTo>
                  <a:lnTo>
                    <a:pt x="266" y="715"/>
                  </a:lnTo>
                  <a:lnTo>
                    <a:pt x="204" y="918"/>
                  </a:lnTo>
                  <a:lnTo>
                    <a:pt x="134" y="1034"/>
                  </a:lnTo>
                  <a:lnTo>
                    <a:pt x="118" y="1085"/>
                  </a:lnTo>
                  <a:lnTo>
                    <a:pt x="183" y="1095"/>
                  </a:lnTo>
                  <a:lnTo>
                    <a:pt x="269" y="1095"/>
                  </a:lnTo>
                  <a:lnTo>
                    <a:pt x="374" y="1142"/>
                  </a:lnTo>
                  <a:lnTo>
                    <a:pt x="366" y="1177"/>
                  </a:lnTo>
                  <a:lnTo>
                    <a:pt x="350" y="1217"/>
                  </a:lnTo>
                  <a:lnTo>
                    <a:pt x="317" y="1238"/>
                  </a:lnTo>
                  <a:lnTo>
                    <a:pt x="252" y="1206"/>
                  </a:lnTo>
                  <a:lnTo>
                    <a:pt x="183" y="1163"/>
                  </a:lnTo>
                  <a:lnTo>
                    <a:pt x="87" y="1156"/>
                  </a:lnTo>
                  <a:lnTo>
                    <a:pt x="25" y="1172"/>
                  </a:lnTo>
                  <a:lnTo>
                    <a:pt x="0" y="1145"/>
                  </a:lnTo>
                  <a:lnTo>
                    <a:pt x="0" y="1111"/>
                  </a:lnTo>
                  <a:lnTo>
                    <a:pt x="32" y="1071"/>
                  </a:lnTo>
                  <a:lnTo>
                    <a:pt x="87" y="1003"/>
                  </a:lnTo>
                  <a:lnTo>
                    <a:pt x="178" y="836"/>
                  </a:lnTo>
                  <a:lnTo>
                    <a:pt x="220" y="689"/>
                  </a:lnTo>
                  <a:lnTo>
                    <a:pt x="232" y="548"/>
                  </a:lnTo>
                  <a:lnTo>
                    <a:pt x="229" y="470"/>
                  </a:lnTo>
                  <a:lnTo>
                    <a:pt x="195" y="335"/>
                  </a:lnTo>
                  <a:lnTo>
                    <a:pt x="109" y="187"/>
                  </a:lnTo>
                  <a:lnTo>
                    <a:pt x="50" y="112"/>
                  </a:lnTo>
                  <a:lnTo>
                    <a:pt x="69" y="142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778" name="Freeform 9"/>
            <p:cNvSpPr>
              <a:spLocks/>
            </p:cNvSpPr>
            <p:nvPr/>
          </p:nvSpPr>
          <p:spPr bwMode="auto">
            <a:xfrm>
              <a:off x="2555" y="2424"/>
              <a:ext cx="374" cy="1321"/>
            </a:xfrm>
            <a:custGeom>
              <a:avLst/>
              <a:gdLst>
                <a:gd name="T0" fmla="*/ 192 w 374"/>
                <a:gd name="T1" fmla="*/ 236 h 1321"/>
                <a:gd name="T2" fmla="*/ 250 w 374"/>
                <a:gd name="T3" fmla="*/ 104 h 1321"/>
                <a:gd name="T4" fmla="*/ 304 w 374"/>
                <a:gd name="T5" fmla="*/ 0 h 1321"/>
                <a:gd name="T6" fmla="*/ 346 w 374"/>
                <a:gd name="T7" fmla="*/ 0 h 1321"/>
                <a:gd name="T8" fmla="*/ 368 w 374"/>
                <a:gd name="T9" fmla="*/ 41 h 1321"/>
                <a:gd name="T10" fmla="*/ 373 w 374"/>
                <a:gd name="T11" fmla="*/ 112 h 1321"/>
                <a:gd name="T12" fmla="*/ 338 w 374"/>
                <a:gd name="T13" fmla="*/ 165 h 1321"/>
                <a:gd name="T14" fmla="*/ 279 w 374"/>
                <a:gd name="T15" fmla="*/ 232 h 1321"/>
                <a:gd name="T16" fmla="*/ 233 w 374"/>
                <a:gd name="T17" fmla="*/ 307 h 1321"/>
                <a:gd name="T18" fmla="*/ 186 w 374"/>
                <a:gd name="T19" fmla="*/ 411 h 1321"/>
                <a:gd name="T20" fmla="*/ 165 w 374"/>
                <a:gd name="T21" fmla="*/ 482 h 1321"/>
                <a:gd name="T22" fmla="*/ 145 w 374"/>
                <a:gd name="T23" fmla="*/ 573 h 1321"/>
                <a:gd name="T24" fmla="*/ 142 w 374"/>
                <a:gd name="T25" fmla="*/ 687 h 1321"/>
                <a:gd name="T26" fmla="*/ 149 w 374"/>
                <a:gd name="T27" fmla="*/ 792 h 1321"/>
                <a:gd name="T28" fmla="*/ 171 w 374"/>
                <a:gd name="T29" fmla="*/ 920 h 1321"/>
                <a:gd name="T30" fmla="*/ 216 w 374"/>
                <a:gd name="T31" fmla="*/ 1035 h 1321"/>
                <a:gd name="T32" fmla="*/ 254 w 374"/>
                <a:gd name="T33" fmla="*/ 1099 h 1321"/>
                <a:gd name="T34" fmla="*/ 276 w 374"/>
                <a:gd name="T35" fmla="*/ 1148 h 1321"/>
                <a:gd name="T36" fmla="*/ 279 w 374"/>
                <a:gd name="T37" fmla="*/ 1186 h 1321"/>
                <a:gd name="T38" fmla="*/ 260 w 374"/>
                <a:gd name="T39" fmla="*/ 1200 h 1321"/>
                <a:gd name="T40" fmla="*/ 213 w 374"/>
                <a:gd name="T41" fmla="*/ 1208 h 1321"/>
                <a:gd name="T42" fmla="*/ 142 w 374"/>
                <a:gd name="T43" fmla="*/ 1238 h 1321"/>
                <a:gd name="T44" fmla="*/ 87 w 374"/>
                <a:gd name="T45" fmla="*/ 1276 h 1321"/>
                <a:gd name="T46" fmla="*/ 53 w 374"/>
                <a:gd name="T47" fmla="*/ 1320 h 1321"/>
                <a:gd name="T48" fmla="*/ 23 w 374"/>
                <a:gd name="T49" fmla="*/ 1309 h 1321"/>
                <a:gd name="T50" fmla="*/ 0 w 374"/>
                <a:gd name="T51" fmla="*/ 1257 h 1321"/>
                <a:gd name="T52" fmla="*/ 0 w 374"/>
                <a:gd name="T53" fmla="*/ 1214 h 1321"/>
                <a:gd name="T54" fmla="*/ 53 w 374"/>
                <a:gd name="T55" fmla="*/ 1177 h 1321"/>
                <a:gd name="T56" fmla="*/ 145 w 374"/>
                <a:gd name="T57" fmla="*/ 1153 h 1321"/>
                <a:gd name="T58" fmla="*/ 229 w 374"/>
                <a:gd name="T59" fmla="*/ 1139 h 1321"/>
                <a:gd name="T60" fmla="*/ 192 w 374"/>
                <a:gd name="T61" fmla="*/ 1085 h 1321"/>
                <a:gd name="T62" fmla="*/ 168 w 374"/>
                <a:gd name="T63" fmla="*/ 1019 h 1321"/>
                <a:gd name="T64" fmla="*/ 137 w 374"/>
                <a:gd name="T65" fmla="*/ 925 h 1321"/>
                <a:gd name="T66" fmla="*/ 103 w 374"/>
                <a:gd name="T67" fmla="*/ 825 h 1321"/>
                <a:gd name="T68" fmla="*/ 94 w 374"/>
                <a:gd name="T69" fmla="*/ 701 h 1321"/>
                <a:gd name="T70" fmla="*/ 91 w 374"/>
                <a:gd name="T71" fmla="*/ 583 h 1321"/>
                <a:gd name="T72" fmla="*/ 115 w 374"/>
                <a:gd name="T73" fmla="*/ 468 h 1321"/>
                <a:gd name="T74" fmla="*/ 158 w 374"/>
                <a:gd name="T75" fmla="*/ 317 h 1321"/>
                <a:gd name="T76" fmla="*/ 192 w 374"/>
                <a:gd name="T77" fmla="*/ 236 h 132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74"/>
                <a:gd name="T118" fmla="*/ 0 h 1321"/>
                <a:gd name="T119" fmla="*/ 374 w 374"/>
                <a:gd name="T120" fmla="*/ 1321 h 132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74" h="1321">
                  <a:moveTo>
                    <a:pt x="192" y="236"/>
                  </a:moveTo>
                  <a:lnTo>
                    <a:pt x="250" y="104"/>
                  </a:lnTo>
                  <a:lnTo>
                    <a:pt x="304" y="0"/>
                  </a:lnTo>
                  <a:lnTo>
                    <a:pt x="346" y="0"/>
                  </a:lnTo>
                  <a:lnTo>
                    <a:pt x="368" y="41"/>
                  </a:lnTo>
                  <a:lnTo>
                    <a:pt x="373" y="112"/>
                  </a:lnTo>
                  <a:lnTo>
                    <a:pt x="338" y="165"/>
                  </a:lnTo>
                  <a:lnTo>
                    <a:pt x="279" y="232"/>
                  </a:lnTo>
                  <a:lnTo>
                    <a:pt x="233" y="307"/>
                  </a:lnTo>
                  <a:lnTo>
                    <a:pt x="186" y="411"/>
                  </a:lnTo>
                  <a:lnTo>
                    <a:pt x="165" y="482"/>
                  </a:lnTo>
                  <a:lnTo>
                    <a:pt x="145" y="573"/>
                  </a:lnTo>
                  <a:lnTo>
                    <a:pt x="142" y="687"/>
                  </a:lnTo>
                  <a:lnTo>
                    <a:pt x="149" y="792"/>
                  </a:lnTo>
                  <a:lnTo>
                    <a:pt x="171" y="920"/>
                  </a:lnTo>
                  <a:lnTo>
                    <a:pt x="216" y="1035"/>
                  </a:lnTo>
                  <a:lnTo>
                    <a:pt x="254" y="1099"/>
                  </a:lnTo>
                  <a:lnTo>
                    <a:pt x="276" y="1148"/>
                  </a:lnTo>
                  <a:lnTo>
                    <a:pt x="279" y="1186"/>
                  </a:lnTo>
                  <a:lnTo>
                    <a:pt x="260" y="1200"/>
                  </a:lnTo>
                  <a:lnTo>
                    <a:pt x="213" y="1208"/>
                  </a:lnTo>
                  <a:lnTo>
                    <a:pt x="142" y="1238"/>
                  </a:lnTo>
                  <a:lnTo>
                    <a:pt x="87" y="1276"/>
                  </a:lnTo>
                  <a:lnTo>
                    <a:pt x="53" y="1320"/>
                  </a:lnTo>
                  <a:lnTo>
                    <a:pt x="23" y="1309"/>
                  </a:lnTo>
                  <a:lnTo>
                    <a:pt x="0" y="1257"/>
                  </a:lnTo>
                  <a:lnTo>
                    <a:pt x="0" y="1214"/>
                  </a:lnTo>
                  <a:lnTo>
                    <a:pt x="53" y="1177"/>
                  </a:lnTo>
                  <a:lnTo>
                    <a:pt x="145" y="1153"/>
                  </a:lnTo>
                  <a:lnTo>
                    <a:pt x="229" y="1139"/>
                  </a:lnTo>
                  <a:lnTo>
                    <a:pt x="192" y="1085"/>
                  </a:lnTo>
                  <a:lnTo>
                    <a:pt x="168" y="1019"/>
                  </a:lnTo>
                  <a:lnTo>
                    <a:pt x="137" y="925"/>
                  </a:lnTo>
                  <a:lnTo>
                    <a:pt x="103" y="825"/>
                  </a:lnTo>
                  <a:lnTo>
                    <a:pt x="94" y="701"/>
                  </a:lnTo>
                  <a:lnTo>
                    <a:pt x="91" y="583"/>
                  </a:lnTo>
                  <a:lnTo>
                    <a:pt x="115" y="468"/>
                  </a:lnTo>
                  <a:lnTo>
                    <a:pt x="158" y="317"/>
                  </a:lnTo>
                  <a:lnTo>
                    <a:pt x="192" y="23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935038" y="2466975"/>
            <a:ext cx="3114675" cy="1878013"/>
            <a:chOff x="670" y="1554"/>
            <a:chExt cx="1962" cy="1183"/>
          </a:xfrm>
        </p:grpSpPr>
        <p:sp>
          <p:nvSpPr>
            <p:cNvPr id="74771" name="Freeform 11"/>
            <p:cNvSpPr>
              <a:spLocks/>
            </p:cNvSpPr>
            <p:nvPr/>
          </p:nvSpPr>
          <p:spPr bwMode="auto">
            <a:xfrm>
              <a:off x="710" y="1582"/>
              <a:ext cx="1896" cy="1136"/>
            </a:xfrm>
            <a:custGeom>
              <a:avLst/>
              <a:gdLst>
                <a:gd name="T0" fmla="*/ 1725 w 1896"/>
                <a:gd name="T1" fmla="*/ 87 h 1136"/>
                <a:gd name="T2" fmla="*/ 1526 w 1896"/>
                <a:gd name="T3" fmla="*/ 0 h 1136"/>
                <a:gd name="T4" fmla="*/ 1185 w 1896"/>
                <a:gd name="T5" fmla="*/ 0 h 1136"/>
                <a:gd name="T6" fmla="*/ 858 w 1896"/>
                <a:gd name="T7" fmla="*/ 12 h 1136"/>
                <a:gd name="T8" fmla="*/ 528 w 1896"/>
                <a:gd name="T9" fmla="*/ 39 h 1136"/>
                <a:gd name="T10" fmla="*/ 145 w 1896"/>
                <a:gd name="T11" fmla="*/ 97 h 1136"/>
                <a:gd name="T12" fmla="*/ 77 w 1896"/>
                <a:gd name="T13" fmla="*/ 239 h 1136"/>
                <a:gd name="T14" fmla="*/ 26 w 1896"/>
                <a:gd name="T15" fmla="*/ 365 h 1136"/>
                <a:gd name="T16" fmla="*/ 0 w 1896"/>
                <a:gd name="T17" fmla="*/ 546 h 1136"/>
                <a:gd name="T18" fmla="*/ 0 w 1896"/>
                <a:gd name="T19" fmla="*/ 649 h 1136"/>
                <a:gd name="T20" fmla="*/ 0 w 1896"/>
                <a:gd name="T21" fmla="*/ 754 h 1136"/>
                <a:gd name="T22" fmla="*/ 14 w 1896"/>
                <a:gd name="T23" fmla="*/ 888 h 1136"/>
                <a:gd name="T24" fmla="*/ 77 w 1896"/>
                <a:gd name="T25" fmla="*/ 954 h 1136"/>
                <a:gd name="T26" fmla="*/ 145 w 1896"/>
                <a:gd name="T27" fmla="*/ 1014 h 1136"/>
                <a:gd name="T28" fmla="*/ 304 w 1896"/>
                <a:gd name="T29" fmla="*/ 1061 h 1136"/>
                <a:gd name="T30" fmla="*/ 435 w 1896"/>
                <a:gd name="T31" fmla="*/ 1108 h 1136"/>
                <a:gd name="T32" fmla="*/ 657 w 1896"/>
                <a:gd name="T33" fmla="*/ 1135 h 1136"/>
                <a:gd name="T34" fmla="*/ 884 w 1896"/>
                <a:gd name="T35" fmla="*/ 1117 h 1136"/>
                <a:gd name="T36" fmla="*/ 1185 w 1896"/>
                <a:gd name="T37" fmla="*/ 1080 h 1136"/>
                <a:gd name="T38" fmla="*/ 1395 w 1896"/>
                <a:gd name="T39" fmla="*/ 1061 h 1136"/>
                <a:gd name="T40" fmla="*/ 1606 w 1896"/>
                <a:gd name="T41" fmla="*/ 1022 h 1136"/>
                <a:gd name="T42" fmla="*/ 1750 w 1896"/>
                <a:gd name="T43" fmla="*/ 995 h 1136"/>
                <a:gd name="T44" fmla="*/ 1816 w 1896"/>
                <a:gd name="T45" fmla="*/ 946 h 1136"/>
                <a:gd name="T46" fmla="*/ 1856 w 1896"/>
                <a:gd name="T47" fmla="*/ 917 h 1136"/>
                <a:gd name="T48" fmla="*/ 1895 w 1896"/>
                <a:gd name="T49" fmla="*/ 851 h 1136"/>
                <a:gd name="T50" fmla="*/ 1895 w 1896"/>
                <a:gd name="T51" fmla="*/ 639 h 1136"/>
                <a:gd name="T52" fmla="*/ 1895 w 1896"/>
                <a:gd name="T53" fmla="*/ 297 h 1136"/>
                <a:gd name="T54" fmla="*/ 1895 w 1896"/>
                <a:gd name="T55" fmla="*/ 212 h 1136"/>
                <a:gd name="T56" fmla="*/ 1856 w 1896"/>
                <a:gd name="T57" fmla="*/ 183 h 1136"/>
                <a:gd name="T58" fmla="*/ 1725 w 1896"/>
                <a:gd name="T59" fmla="*/ 87 h 11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896"/>
                <a:gd name="T91" fmla="*/ 0 h 1136"/>
                <a:gd name="T92" fmla="*/ 1896 w 1896"/>
                <a:gd name="T93" fmla="*/ 1136 h 11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896" h="1136">
                  <a:moveTo>
                    <a:pt x="1725" y="87"/>
                  </a:moveTo>
                  <a:lnTo>
                    <a:pt x="1526" y="0"/>
                  </a:lnTo>
                  <a:lnTo>
                    <a:pt x="1185" y="0"/>
                  </a:lnTo>
                  <a:lnTo>
                    <a:pt x="858" y="12"/>
                  </a:lnTo>
                  <a:lnTo>
                    <a:pt x="528" y="39"/>
                  </a:lnTo>
                  <a:lnTo>
                    <a:pt x="145" y="97"/>
                  </a:lnTo>
                  <a:lnTo>
                    <a:pt x="77" y="239"/>
                  </a:lnTo>
                  <a:lnTo>
                    <a:pt x="26" y="365"/>
                  </a:lnTo>
                  <a:lnTo>
                    <a:pt x="0" y="546"/>
                  </a:lnTo>
                  <a:lnTo>
                    <a:pt x="0" y="649"/>
                  </a:lnTo>
                  <a:lnTo>
                    <a:pt x="0" y="754"/>
                  </a:lnTo>
                  <a:lnTo>
                    <a:pt x="14" y="888"/>
                  </a:lnTo>
                  <a:lnTo>
                    <a:pt x="77" y="954"/>
                  </a:lnTo>
                  <a:lnTo>
                    <a:pt x="145" y="1014"/>
                  </a:lnTo>
                  <a:lnTo>
                    <a:pt x="304" y="1061"/>
                  </a:lnTo>
                  <a:lnTo>
                    <a:pt x="435" y="1108"/>
                  </a:lnTo>
                  <a:lnTo>
                    <a:pt x="657" y="1135"/>
                  </a:lnTo>
                  <a:lnTo>
                    <a:pt x="884" y="1117"/>
                  </a:lnTo>
                  <a:lnTo>
                    <a:pt x="1185" y="1080"/>
                  </a:lnTo>
                  <a:lnTo>
                    <a:pt x="1395" y="1061"/>
                  </a:lnTo>
                  <a:lnTo>
                    <a:pt x="1606" y="1022"/>
                  </a:lnTo>
                  <a:lnTo>
                    <a:pt x="1750" y="995"/>
                  </a:lnTo>
                  <a:lnTo>
                    <a:pt x="1816" y="946"/>
                  </a:lnTo>
                  <a:lnTo>
                    <a:pt x="1856" y="917"/>
                  </a:lnTo>
                  <a:lnTo>
                    <a:pt x="1895" y="851"/>
                  </a:lnTo>
                  <a:lnTo>
                    <a:pt x="1895" y="639"/>
                  </a:lnTo>
                  <a:lnTo>
                    <a:pt x="1895" y="297"/>
                  </a:lnTo>
                  <a:lnTo>
                    <a:pt x="1895" y="212"/>
                  </a:lnTo>
                  <a:lnTo>
                    <a:pt x="1856" y="183"/>
                  </a:lnTo>
                  <a:lnTo>
                    <a:pt x="1725" y="87"/>
                  </a:lnTo>
                </a:path>
              </a:pathLst>
            </a:custGeom>
            <a:solidFill>
              <a:srgbClr val="CC99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772" name="Freeform 12"/>
            <p:cNvSpPr>
              <a:spLocks/>
            </p:cNvSpPr>
            <p:nvPr/>
          </p:nvSpPr>
          <p:spPr bwMode="auto">
            <a:xfrm>
              <a:off x="670" y="1554"/>
              <a:ext cx="1962" cy="1183"/>
            </a:xfrm>
            <a:custGeom>
              <a:avLst/>
              <a:gdLst>
                <a:gd name="T0" fmla="*/ 435 w 1962"/>
                <a:gd name="T1" fmla="*/ 325 h 1183"/>
                <a:gd name="T2" fmla="*/ 856 w 1962"/>
                <a:gd name="T3" fmla="*/ 268 h 1183"/>
                <a:gd name="T4" fmla="*/ 1120 w 1962"/>
                <a:gd name="T5" fmla="*/ 240 h 1183"/>
                <a:gd name="T6" fmla="*/ 1657 w 1962"/>
                <a:gd name="T7" fmla="*/ 183 h 1183"/>
                <a:gd name="T8" fmla="*/ 1566 w 1962"/>
                <a:gd name="T9" fmla="*/ 68 h 1183"/>
                <a:gd name="T10" fmla="*/ 529 w 1962"/>
                <a:gd name="T11" fmla="*/ 97 h 1183"/>
                <a:gd name="T12" fmla="*/ 330 w 1962"/>
                <a:gd name="T13" fmla="*/ 202 h 1183"/>
                <a:gd name="T14" fmla="*/ 318 w 1962"/>
                <a:gd name="T15" fmla="*/ 286 h 1183"/>
                <a:gd name="T16" fmla="*/ 134 w 1962"/>
                <a:gd name="T17" fmla="*/ 334 h 1183"/>
                <a:gd name="T18" fmla="*/ 66 w 1962"/>
                <a:gd name="T19" fmla="*/ 679 h 1183"/>
                <a:gd name="T20" fmla="*/ 148 w 1962"/>
                <a:gd name="T21" fmla="*/ 982 h 1183"/>
                <a:gd name="T22" fmla="*/ 276 w 1962"/>
                <a:gd name="T23" fmla="*/ 879 h 1183"/>
                <a:gd name="T24" fmla="*/ 290 w 1962"/>
                <a:gd name="T25" fmla="*/ 307 h 1183"/>
                <a:gd name="T26" fmla="*/ 370 w 1962"/>
                <a:gd name="T27" fmla="*/ 315 h 1183"/>
                <a:gd name="T28" fmla="*/ 384 w 1962"/>
                <a:gd name="T29" fmla="*/ 1079 h 1183"/>
                <a:gd name="T30" fmla="*/ 867 w 1962"/>
                <a:gd name="T31" fmla="*/ 1116 h 1183"/>
                <a:gd name="T32" fmla="*/ 1737 w 1962"/>
                <a:gd name="T33" fmla="*/ 1002 h 1183"/>
                <a:gd name="T34" fmla="*/ 1896 w 1962"/>
                <a:gd name="T35" fmla="*/ 621 h 1183"/>
                <a:gd name="T36" fmla="*/ 1856 w 1962"/>
                <a:gd name="T37" fmla="*/ 212 h 1183"/>
                <a:gd name="T38" fmla="*/ 1947 w 1962"/>
                <a:gd name="T39" fmla="*/ 212 h 1183"/>
                <a:gd name="T40" fmla="*/ 1961 w 1962"/>
                <a:gd name="T41" fmla="*/ 667 h 1183"/>
                <a:gd name="T42" fmla="*/ 1896 w 1962"/>
                <a:gd name="T43" fmla="*/ 992 h 1183"/>
                <a:gd name="T44" fmla="*/ 1461 w 1962"/>
                <a:gd name="T45" fmla="*/ 1116 h 1183"/>
                <a:gd name="T46" fmla="*/ 898 w 1962"/>
                <a:gd name="T47" fmla="*/ 1182 h 1183"/>
                <a:gd name="T48" fmla="*/ 318 w 1962"/>
                <a:gd name="T49" fmla="*/ 1136 h 1183"/>
                <a:gd name="T50" fmla="*/ 28 w 1962"/>
                <a:gd name="T51" fmla="*/ 936 h 1183"/>
                <a:gd name="T52" fmla="*/ 0 w 1962"/>
                <a:gd name="T53" fmla="*/ 630 h 1183"/>
                <a:gd name="T54" fmla="*/ 40 w 1962"/>
                <a:gd name="T55" fmla="*/ 286 h 1183"/>
                <a:gd name="T56" fmla="*/ 120 w 1962"/>
                <a:gd name="T57" fmla="*/ 78 h 1183"/>
                <a:gd name="T58" fmla="*/ 765 w 1962"/>
                <a:gd name="T59" fmla="*/ 30 h 1183"/>
                <a:gd name="T60" fmla="*/ 1305 w 1962"/>
                <a:gd name="T61" fmla="*/ 0 h 1183"/>
                <a:gd name="T62" fmla="*/ 1700 w 1962"/>
                <a:gd name="T63" fmla="*/ 68 h 1183"/>
                <a:gd name="T64" fmla="*/ 1751 w 1962"/>
                <a:gd name="T65" fmla="*/ 163 h 1183"/>
                <a:gd name="T66" fmla="*/ 1725 w 1962"/>
                <a:gd name="T67" fmla="*/ 125 h 118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962"/>
                <a:gd name="T103" fmla="*/ 0 h 1183"/>
                <a:gd name="T104" fmla="*/ 1962 w 1962"/>
                <a:gd name="T105" fmla="*/ 1183 h 118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962" h="1183">
                  <a:moveTo>
                    <a:pt x="409" y="278"/>
                  </a:moveTo>
                  <a:lnTo>
                    <a:pt x="435" y="325"/>
                  </a:lnTo>
                  <a:lnTo>
                    <a:pt x="671" y="296"/>
                  </a:lnTo>
                  <a:lnTo>
                    <a:pt x="856" y="268"/>
                  </a:lnTo>
                  <a:lnTo>
                    <a:pt x="987" y="249"/>
                  </a:lnTo>
                  <a:lnTo>
                    <a:pt x="1120" y="240"/>
                  </a:lnTo>
                  <a:lnTo>
                    <a:pt x="1330" y="220"/>
                  </a:lnTo>
                  <a:lnTo>
                    <a:pt x="1657" y="183"/>
                  </a:lnTo>
                  <a:lnTo>
                    <a:pt x="1765" y="163"/>
                  </a:lnTo>
                  <a:lnTo>
                    <a:pt x="1566" y="68"/>
                  </a:lnTo>
                  <a:lnTo>
                    <a:pt x="1197" y="59"/>
                  </a:lnTo>
                  <a:lnTo>
                    <a:pt x="529" y="97"/>
                  </a:lnTo>
                  <a:lnTo>
                    <a:pt x="304" y="134"/>
                  </a:lnTo>
                  <a:lnTo>
                    <a:pt x="330" y="202"/>
                  </a:lnTo>
                  <a:lnTo>
                    <a:pt x="344" y="249"/>
                  </a:lnTo>
                  <a:lnTo>
                    <a:pt x="318" y="286"/>
                  </a:lnTo>
                  <a:lnTo>
                    <a:pt x="225" y="240"/>
                  </a:lnTo>
                  <a:lnTo>
                    <a:pt x="134" y="334"/>
                  </a:lnTo>
                  <a:lnTo>
                    <a:pt x="91" y="488"/>
                  </a:lnTo>
                  <a:lnTo>
                    <a:pt x="66" y="679"/>
                  </a:lnTo>
                  <a:lnTo>
                    <a:pt x="80" y="889"/>
                  </a:lnTo>
                  <a:lnTo>
                    <a:pt x="148" y="982"/>
                  </a:lnTo>
                  <a:lnTo>
                    <a:pt x="239" y="1031"/>
                  </a:lnTo>
                  <a:lnTo>
                    <a:pt x="276" y="879"/>
                  </a:lnTo>
                  <a:lnTo>
                    <a:pt x="290" y="467"/>
                  </a:lnTo>
                  <a:lnTo>
                    <a:pt x="290" y="307"/>
                  </a:lnTo>
                  <a:lnTo>
                    <a:pt x="344" y="307"/>
                  </a:lnTo>
                  <a:lnTo>
                    <a:pt x="370" y="315"/>
                  </a:lnTo>
                  <a:lnTo>
                    <a:pt x="384" y="735"/>
                  </a:lnTo>
                  <a:lnTo>
                    <a:pt x="384" y="1079"/>
                  </a:lnTo>
                  <a:lnTo>
                    <a:pt x="529" y="1116"/>
                  </a:lnTo>
                  <a:lnTo>
                    <a:pt x="867" y="1116"/>
                  </a:lnTo>
                  <a:lnTo>
                    <a:pt x="1356" y="1070"/>
                  </a:lnTo>
                  <a:lnTo>
                    <a:pt x="1737" y="1002"/>
                  </a:lnTo>
                  <a:lnTo>
                    <a:pt x="1884" y="908"/>
                  </a:lnTo>
                  <a:lnTo>
                    <a:pt x="1896" y="621"/>
                  </a:lnTo>
                  <a:lnTo>
                    <a:pt x="1896" y="268"/>
                  </a:lnTo>
                  <a:lnTo>
                    <a:pt x="1856" y="212"/>
                  </a:lnTo>
                  <a:lnTo>
                    <a:pt x="1910" y="152"/>
                  </a:lnTo>
                  <a:lnTo>
                    <a:pt x="1947" y="212"/>
                  </a:lnTo>
                  <a:lnTo>
                    <a:pt x="1961" y="440"/>
                  </a:lnTo>
                  <a:lnTo>
                    <a:pt x="1961" y="667"/>
                  </a:lnTo>
                  <a:lnTo>
                    <a:pt x="1947" y="898"/>
                  </a:lnTo>
                  <a:lnTo>
                    <a:pt x="1896" y="992"/>
                  </a:lnTo>
                  <a:lnTo>
                    <a:pt x="1737" y="1070"/>
                  </a:lnTo>
                  <a:lnTo>
                    <a:pt x="1461" y="1116"/>
                  </a:lnTo>
                  <a:lnTo>
                    <a:pt x="1171" y="1145"/>
                  </a:lnTo>
                  <a:lnTo>
                    <a:pt x="898" y="1182"/>
                  </a:lnTo>
                  <a:lnTo>
                    <a:pt x="554" y="1182"/>
                  </a:lnTo>
                  <a:lnTo>
                    <a:pt x="318" y="1136"/>
                  </a:lnTo>
                  <a:lnTo>
                    <a:pt x="159" y="1060"/>
                  </a:lnTo>
                  <a:lnTo>
                    <a:pt x="28" y="936"/>
                  </a:lnTo>
                  <a:lnTo>
                    <a:pt x="14" y="850"/>
                  </a:lnTo>
                  <a:lnTo>
                    <a:pt x="0" y="630"/>
                  </a:lnTo>
                  <a:lnTo>
                    <a:pt x="14" y="478"/>
                  </a:lnTo>
                  <a:lnTo>
                    <a:pt x="40" y="286"/>
                  </a:lnTo>
                  <a:lnTo>
                    <a:pt x="120" y="125"/>
                  </a:lnTo>
                  <a:lnTo>
                    <a:pt x="120" y="78"/>
                  </a:lnTo>
                  <a:lnTo>
                    <a:pt x="395" y="49"/>
                  </a:lnTo>
                  <a:lnTo>
                    <a:pt x="765" y="30"/>
                  </a:lnTo>
                  <a:lnTo>
                    <a:pt x="1080" y="12"/>
                  </a:lnTo>
                  <a:lnTo>
                    <a:pt x="1305" y="0"/>
                  </a:lnTo>
                  <a:lnTo>
                    <a:pt x="1592" y="12"/>
                  </a:lnTo>
                  <a:lnTo>
                    <a:pt x="1700" y="68"/>
                  </a:lnTo>
                  <a:lnTo>
                    <a:pt x="1842" y="125"/>
                  </a:lnTo>
                  <a:lnTo>
                    <a:pt x="1751" y="163"/>
                  </a:lnTo>
                  <a:lnTo>
                    <a:pt x="1737" y="144"/>
                  </a:lnTo>
                  <a:lnTo>
                    <a:pt x="1725" y="125"/>
                  </a:lnTo>
                  <a:lnTo>
                    <a:pt x="409" y="27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877" name="Rectangle 13"/>
          <p:cNvSpPr>
            <a:spLocks noChangeArrowheads="1"/>
          </p:cNvSpPr>
          <p:nvPr/>
        </p:nvSpPr>
        <p:spPr bwMode="auto">
          <a:xfrm rot="-900000">
            <a:off x="927100" y="3317875"/>
            <a:ext cx="2224088" cy="461963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latin typeface="Bodoni MT Poster Compressed" pitchFamily="18" charset="0"/>
              </a:rPr>
              <a:t>Dodge Bullets</a:t>
            </a:r>
          </a:p>
        </p:txBody>
      </p:sp>
      <p:sp>
        <p:nvSpPr>
          <p:cNvPr id="74760" name="Freeform 14"/>
          <p:cNvSpPr>
            <a:spLocks/>
          </p:cNvSpPr>
          <p:nvPr/>
        </p:nvSpPr>
        <p:spPr bwMode="auto">
          <a:xfrm>
            <a:off x="2224088" y="2482850"/>
            <a:ext cx="758825" cy="301625"/>
          </a:xfrm>
          <a:custGeom>
            <a:avLst/>
            <a:gdLst>
              <a:gd name="T0" fmla="*/ 43 w 478"/>
              <a:gd name="T1" fmla="*/ 136 h 190"/>
              <a:gd name="T2" fmla="*/ 128 w 478"/>
              <a:gd name="T3" fmla="*/ 30 h 190"/>
              <a:gd name="T4" fmla="*/ 176 w 478"/>
              <a:gd name="T5" fmla="*/ 25 h 190"/>
              <a:gd name="T6" fmla="*/ 414 w 478"/>
              <a:gd name="T7" fmla="*/ 0 h 190"/>
              <a:gd name="T8" fmla="*/ 467 w 478"/>
              <a:gd name="T9" fmla="*/ 43 h 190"/>
              <a:gd name="T10" fmla="*/ 472 w 478"/>
              <a:gd name="T11" fmla="*/ 91 h 190"/>
              <a:gd name="T12" fmla="*/ 477 w 478"/>
              <a:gd name="T13" fmla="*/ 139 h 190"/>
              <a:gd name="T14" fmla="*/ 382 w 478"/>
              <a:gd name="T15" fmla="*/ 149 h 190"/>
              <a:gd name="T16" fmla="*/ 377 w 478"/>
              <a:gd name="T17" fmla="*/ 101 h 190"/>
              <a:gd name="T18" fmla="*/ 324 w 478"/>
              <a:gd name="T19" fmla="*/ 58 h 190"/>
              <a:gd name="T20" fmla="*/ 181 w 478"/>
              <a:gd name="T21" fmla="*/ 73 h 190"/>
              <a:gd name="T22" fmla="*/ 143 w 478"/>
              <a:gd name="T23" fmla="*/ 174 h 190"/>
              <a:gd name="T24" fmla="*/ 0 w 478"/>
              <a:gd name="T25" fmla="*/ 189 h 190"/>
              <a:gd name="T26" fmla="*/ 43 w 478"/>
              <a:gd name="T27" fmla="*/ 136 h 19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478"/>
              <a:gd name="T43" fmla="*/ 0 h 190"/>
              <a:gd name="T44" fmla="*/ 478 w 478"/>
              <a:gd name="T45" fmla="*/ 190 h 19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478" h="190">
                <a:moveTo>
                  <a:pt x="43" y="136"/>
                </a:moveTo>
                <a:lnTo>
                  <a:pt x="128" y="30"/>
                </a:lnTo>
                <a:lnTo>
                  <a:pt x="176" y="25"/>
                </a:lnTo>
                <a:lnTo>
                  <a:pt x="414" y="0"/>
                </a:lnTo>
                <a:lnTo>
                  <a:pt x="467" y="43"/>
                </a:lnTo>
                <a:lnTo>
                  <a:pt x="472" y="91"/>
                </a:lnTo>
                <a:lnTo>
                  <a:pt x="477" y="139"/>
                </a:lnTo>
                <a:lnTo>
                  <a:pt x="382" y="149"/>
                </a:lnTo>
                <a:lnTo>
                  <a:pt x="377" y="101"/>
                </a:lnTo>
                <a:lnTo>
                  <a:pt x="324" y="58"/>
                </a:lnTo>
                <a:lnTo>
                  <a:pt x="181" y="73"/>
                </a:lnTo>
                <a:lnTo>
                  <a:pt x="143" y="174"/>
                </a:lnTo>
                <a:lnTo>
                  <a:pt x="0" y="189"/>
                </a:lnTo>
                <a:lnTo>
                  <a:pt x="43" y="136"/>
                </a:lnTo>
              </a:path>
            </a:pathLst>
          </a:custGeom>
          <a:solidFill>
            <a:schemeClr val="tx1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5191125" y="2586038"/>
            <a:ext cx="3190875" cy="2033587"/>
            <a:chOff x="3270" y="1629"/>
            <a:chExt cx="2010" cy="1281"/>
          </a:xfrm>
        </p:grpSpPr>
        <p:sp>
          <p:nvSpPr>
            <p:cNvPr id="74769" name="Freeform 16"/>
            <p:cNvSpPr>
              <a:spLocks/>
            </p:cNvSpPr>
            <p:nvPr/>
          </p:nvSpPr>
          <p:spPr bwMode="auto">
            <a:xfrm>
              <a:off x="3270" y="1672"/>
              <a:ext cx="1962" cy="1203"/>
            </a:xfrm>
            <a:custGeom>
              <a:avLst/>
              <a:gdLst>
                <a:gd name="T0" fmla="*/ 153 w 1962"/>
                <a:gd name="T1" fmla="*/ 197 h 1203"/>
                <a:gd name="T2" fmla="*/ 340 w 1962"/>
                <a:gd name="T3" fmla="*/ 80 h 1203"/>
                <a:gd name="T4" fmla="*/ 680 w 1962"/>
                <a:gd name="T5" fmla="*/ 38 h 1203"/>
                <a:gd name="T6" fmla="*/ 1007 w 1962"/>
                <a:gd name="T7" fmla="*/ 11 h 1203"/>
                <a:gd name="T8" fmla="*/ 1338 w 1962"/>
                <a:gd name="T9" fmla="*/ 0 h 1203"/>
                <a:gd name="T10" fmla="*/ 1727 w 1962"/>
                <a:gd name="T11" fmla="*/ 15 h 1203"/>
                <a:gd name="T12" fmla="*/ 1814 w 1962"/>
                <a:gd name="T13" fmla="*/ 160 h 1203"/>
                <a:gd name="T14" fmla="*/ 1881 w 1962"/>
                <a:gd name="T15" fmla="*/ 288 h 1203"/>
                <a:gd name="T16" fmla="*/ 1931 w 1962"/>
                <a:gd name="T17" fmla="*/ 479 h 1203"/>
                <a:gd name="T18" fmla="*/ 1944 w 1962"/>
                <a:gd name="T19" fmla="*/ 590 h 1203"/>
                <a:gd name="T20" fmla="*/ 1958 w 1962"/>
                <a:gd name="T21" fmla="*/ 703 h 1203"/>
                <a:gd name="T22" fmla="*/ 1961 w 1962"/>
                <a:gd name="T23" fmla="*/ 848 h 1203"/>
                <a:gd name="T24" fmla="*/ 1908 w 1962"/>
                <a:gd name="T25" fmla="*/ 927 h 1203"/>
                <a:gd name="T26" fmla="*/ 1848 w 1962"/>
                <a:gd name="T27" fmla="*/ 998 h 1203"/>
                <a:gd name="T28" fmla="*/ 1696 w 1962"/>
                <a:gd name="T29" fmla="*/ 1069 h 1203"/>
                <a:gd name="T30" fmla="*/ 1573 w 1962"/>
                <a:gd name="T31" fmla="*/ 1136 h 1203"/>
                <a:gd name="T32" fmla="*/ 1354 w 1962"/>
                <a:gd name="T33" fmla="*/ 1192 h 1203"/>
                <a:gd name="T34" fmla="*/ 1127 w 1962"/>
                <a:gd name="T35" fmla="*/ 1199 h 1203"/>
                <a:gd name="T36" fmla="*/ 821 w 1962"/>
                <a:gd name="T37" fmla="*/ 1196 h 1203"/>
                <a:gd name="T38" fmla="*/ 610 w 1962"/>
                <a:gd name="T39" fmla="*/ 1202 h 1203"/>
                <a:gd name="T40" fmla="*/ 395 w 1962"/>
                <a:gd name="T41" fmla="*/ 1187 h 1203"/>
                <a:gd name="T42" fmla="*/ 247 w 1962"/>
                <a:gd name="T43" fmla="*/ 1175 h 1203"/>
                <a:gd name="T44" fmla="*/ 176 w 1962"/>
                <a:gd name="T45" fmla="*/ 1130 h 1203"/>
                <a:gd name="T46" fmla="*/ 132 w 1962"/>
                <a:gd name="T47" fmla="*/ 1104 h 1203"/>
                <a:gd name="T48" fmla="*/ 84 w 1962"/>
                <a:gd name="T49" fmla="*/ 1038 h 1203"/>
                <a:gd name="T50" fmla="*/ 56 w 1962"/>
                <a:gd name="T51" fmla="*/ 811 h 1203"/>
                <a:gd name="T52" fmla="*/ 11 w 1962"/>
                <a:gd name="T53" fmla="*/ 444 h 1203"/>
                <a:gd name="T54" fmla="*/ 0 w 1962"/>
                <a:gd name="T55" fmla="*/ 353 h 1203"/>
                <a:gd name="T56" fmla="*/ 36 w 1962"/>
                <a:gd name="T57" fmla="*/ 317 h 1203"/>
                <a:gd name="T58" fmla="*/ 153 w 1962"/>
                <a:gd name="T59" fmla="*/ 197 h 120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962"/>
                <a:gd name="T91" fmla="*/ 0 h 1203"/>
                <a:gd name="T92" fmla="*/ 1962 w 1962"/>
                <a:gd name="T93" fmla="*/ 1203 h 120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962" h="1203">
                  <a:moveTo>
                    <a:pt x="153" y="197"/>
                  </a:moveTo>
                  <a:lnTo>
                    <a:pt x="340" y="80"/>
                  </a:lnTo>
                  <a:lnTo>
                    <a:pt x="680" y="38"/>
                  </a:lnTo>
                  <a:lnTo>
                    <a:pt x="1007" y="11"/>
                  </a:lnTo>
                  <a:lnTo>
                    <a:pt x="1338" y="0"/>
                  </a:lnTo>
                  <a:lnTo>
                    <a:pt x="1727" y="15"/>
                  </a:lnTo>
                  <a:lnTo>
                    <a:pt x="1814" y="160"/>
                  </a:lnTo>
                  <a:lnTo>
                    <a:pt x="1881" y="288"/>
                  </a:lnTo>
                  <a:lnTo>
                    <a:pt x="1931" y="479"/>
                  </a:lnTo>
                  <a:lnTo>
                    <a:pt x="1944" y="590"/>
                  </a:lnTo>
                  <a:lnTo>
                    <a:pt x="1958" y="703"/>
                  </a:lnTo>
                  <a:lnTo>
                    <a:pt x="1961" y="848"/>
                  </a:lnTo>
                  <a:lnTo>
                    <a:pt x="1908" y="927"/>
                  </a:lnTo>
                  <a:lnTo>
                    <a:pt x="1848" y="998"/>
                  </a:lnTo>
                  <a:lnTo>
                    <a:pt x="1696" y="1069"/>
                  </a:lnTo>
                  <a:lnTo>
                    <a:pt x="1573" y="1136"/>
                  </a:lnTo>
                  <a:lnTo>
                    <a:pt x="1354" y="1192"/>
                  </a:lnTo>
                  <a:lnTo>
                    <a:pt x="1127" y="1199"/>
                  </a:lnTo>
                  <a:lnTo>
                    <a:pt x="821" y="1196"/>
                  </a:lnTo>
                  <a:lnTo>
                    <a:pt x="610" y="1202"/>
                  </a:lnTo>
                  <a:lnTo>
                    <a:pt x="395" y="1187"/>
                  </a:lnTo>
                  <a:lnTo>
                    <a:pt x="247" y="1175"/>
                  </a:lnTo>
                  <a:lnTo>
                    <a:pt x="176" y="1130"/>
                  </a:lnTo>
                  <a:lnTo>
                    <a:pt x="132" y="1104"/>
                  </a:lnTo>
                  <a:lnTo>
                    <a:pt x="84" y="1038"/>
                  </a:lnTo>
                  <a:lnTo>
                    <a:pt x="56" y="811"/>
                  </a:lnTo>
                  <a:lnTo>
                    <a:pt x="11" y="444"/>
                  </a:lnTo>
                  <a:lnTo>
                    <a:pt x="0" y="353"/>
                  </a:lnTo>
                  <a:lnTo>
                    <a:pt x="36" y="317"/>
                  </a:lnTo>
                  <a:lnTo>
                    <a:pt x="153" y="197"/>
                  </a:lnTo>
                </a:path>
              </a:pathLst>
            </a:custGeom>
            <a:solidFill>
              <a:srgbClr val="CC99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770" name="Freeform 17"/>
            <p:cNvSpPr>
              <a:spLocks/>
            </p:cNvSpPr>
            <p:nvPr/>
          </p:nvSpPr>
          <p:spPr bwMode="auto">
            <a:xfrm>
              <a:off x="3270" y="1629"/>
              <a:ext cx="2010" cy="1281"/>
            </a:xfrm>
            <a:custGeom>
              <a:avLst/>
              <a:gdLst>
                <a:gd name="T0" fmla="*/ 1521 w 2010"/>
                <a:gd name="T1" fmla="*/ 304 h 1281"/>
                <a:gd name="T2" fmla="*/ 1094 w 2010"/>
                <a:gd name="T3" fmla="*/ 294 h 1281"/>
                <a:gd name="T4" fmla="*/ 828 w 2010"/>
                <a:gd name="T5" fmla="*/ 297 h 1281"/>
                <a:gd name="T6" fmla="*/ 285 w 2010"/>
                <a:gd name="T7" fmla="*/ 301 h 1281"/>
                <a:gd name="T8" fmla="*/ 361 w 2010"/>
                <a:gd name="T9" fmla="*/ 166 h 1281"/>
                <a:gd name="T10" fmla="*/ 1398 w 2010"/>
                <a:gd name="T11" fmla="*/ 70 h 1281"/>
                <a:gd name="T12" fmla="*/ 1610 w 2010"/>
                <a:gd name="T13" fmla="*/ 158 h 1281"/>
                <a:gd name="T14" fmla="*/ 1632 w 2010"/>
                <a:gd name="T15" fmla="*/ 248 h 1281"/>
                <a:gd name="T16" fmla="*/ 1823 w 2010"/>
                <a:gd name="T17" fmla="*/ 276 h 1281"/>
                <a:gd name="T18" fmla="*/ 1935 w 2010"/>
                <a:gd name="T19" fmla="*/ 638 h 1281"/>
                <a:gd name="T20" fmla="*/ 1894 w 2010"/>
                <a:gd name="T21" fmla="*/ 974 h 1281"/>
                <a:gd name="T22" fmla="*/ 1753 w 2010"/>
                <a:gd name="T23" fmla="*/ 879 h 1281"/>
                <a:gd name="T24" fmla="*/ 1663 w 2010"/>
                <a:gd name="T25" fmla="*/ 267 h 1281"/>
                <a:gd name="T26" fmla="*/ 1585 w 2010"/>
                <a:gd name="T27" fmla="*/ 285 h 1281"/>
                <a:gd name="T28" fmla="*/ 1672 w 2010"/>
                <a:gd name="T29" fmla="*/ 1107 h 1281"/>
                <a:gd name="T30" fmla="*/ 1195 w 2010"/>
                <a:gd name="T31" fmla="*/ 1205 h 1281"/>
                <a:gd name="T32" fmla="*/ 314 w 2010"/>
                <a:gd name="T33" fmla="*/ 1190 h 1281"/>
                <a:gd name="T34" fmla="*/ 105 w 2010"/>
                <a:gd name="T35" fmla="*/ 800 h 1281"/>
                <a:gd name="T36" fmla="*/ 91 w 2010"/>
                <a:gd name="T37" fmla="*/ 356 h 1281"/>
                <a:gd name="T38" fmla="*/ 0 w 2010"/>
                <a:gd name="T39" fmla="*/ 367 h 1281"/>
                <a:gd name="T40" fmla="*/ 46 w 2010"/>
                <a:gd name="T41" fmla="*/ 858 h 1281"/>
                <a:gd name="T42" fmla="*/ 154 w 2010"/>
                <a:gd name="T43" fmla="*/ 1199 h 1281"/>
                <a:gd name="T44" fmla="*/ 603 w 2010"/>
                <a:gd name="T45" fmla="*/ 1278 h 1281"/>
                <a:gd name="T46" fmla="*/ 1173 w 2010"/>
                <a:gd name="T47" fmla="*/ 1280 h 1281"/>
                <a:gd name="T48" fmla="*/ 1745 w 2010"/>
                <a:gd name="T49" fmla="*/ 1160 h 1281"/>
                <a:gd name="T50" fmla="*/ 2007 w 2010"/>
                <a:gd name="T51" fmla="*/ 910 h 1281"/>
                <a:gd name="T52" fmla="*/ 1995 w 2010"/>
                <a:gd name="T53" fmla="*/ 578 h 1281"/>
                <a:gd name="T54" fmla="*/ 1909 w 2010"/>
                <a:gd name="T55" fmla="*/ 214 h 1281"/>
                <a:gd name="T56" fmla="*/ 1803 w 2010"/>
                <a:gd name="T57" fmla="*/ 0 h 1281"/>
                <a:gd name="T58" fmla="*/ 1154 w 2010"/>
                <a:gd name="T59" fmla="*/ 28 h 1281"/>
                <a:gd name="T60" fmla="*/ 612 w 2010"/>
                <a:gd name="T61" fmla="*/ 62 h 1281"/>
                <a:gd name="T62" fmla="*/ 228 w 2010"/>
                <a:gd name="T63" fmla="*/ 183 h 1281"/>
                <a:gd name="T64" fmla="*/ 189 w 2010"/>
                <a:gd name="T65" fmla="*/ 291 h 1281"/>
                <a:gd name="T66" fmla="*/ 210 w 2010"/>
                <a:gd name="T67" fmla="*/ 248 h 128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10"/>
                <a:gd name="T103" fmla="*/ 0 h 1281"/>
                <a:gd name="T104" fmla="*/ 2010 w 2010"/>
                <a:gd name="T105" fmla="*/ 1281 h 128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10" h="1281">
                  <a:moveTo>
                    <a:pt x="1541" y="250"/>
                  </a:moveTo>
                  <a:lnTo>
                    <a:pt x="1521" y="304"/>
                  </a:lnTo>
                  <a:lnTo>
                    <a:pt x="1283" y="301"/>
                  </a:lnTo>
                  <a:lnTo>
                    <a:pt x="1094" y="294"/>
                  </a:lnTo>
                  <a:lnTo>
                    <a:pt x="962" y="289"/>
                  </a:lnTo>
                  <a:lnTo>
                    <a:pt x="828" y="297"/>
                  </a:lnTo>
                  <a:lnTo>
                    <a:pt x="615" y="300"/>
                  </a:lnTo>
                  <a:lnTo>
                    <a:pt x="285" y="301"/>
                  </a:lnTo>
                  <a:lnTo>
                    <a:pt x="175" y="292"/>
                  </a:lnTo>
                  <a:lnTo>
                    <a:pt x="361" y="166"/>
                  </a:lnTo>
                  <a:lnTo>
                    <a:pt x="727" y="112"/>
                  </a:lnTo>
                  <a:lnTo>
                    <a:pt x="1398" y="70"/>
                  </a:lnTo>
                  <a:lnTo>
                    <a:pt x="1626" y="82"/>
                  </a:lnTo>
                  <a:lnTo>
                    <a:pt x="1610" y="158"/>
                  </a:lnTo>
                  <a:lnTo>
                    <a:pt x="1602" y="211"/>
                  </a:lnTo>
                  <a:lnTo>
                    <a:pt x="1632" y="248"/>
                  </a:lnTo>
                  <a:lnTo>
                    <a:pt x="1719" y="188"/>
                  </a:lnTo>
                  <a:lnTo>
                    <a:pt x="1823" y="276"/>
                  </a:lnTo>
                  <a:lnTo>
                    <a:pt x="1884" y="436"/>
                  </a:lnTo>
                  <a:lnTo>
                    <a:pt x="1935" y="638"/>
                  </a:lnTo>
                  <a:lnTo>
                    <a:pt x="1950" y="866"/>
                  </a:lnTo>
                  <a:lnTo>
                    <a:pt x="1894" y="974"/>
                  </a:lnTo>
                  <a:lnTo>
                    <a:pt x="1810" y="1037"/>
                  </a:lnTo>
                  <a:lnTo>
                    <a:pt x="1753" y="879"/>
                  </a:lnTo>
                  <a:lnTo>
                    <a:pt x="1684" y="439"/>
                  </a:lnTo>
                  <a:lnTo>
                    <a:pt x="1663" y="267"/>
                  </a:lnTo>
                  <a:lnTo>
                    <a:pt x="1609" y="272"/>
                  </a:lnTo>
                  <a:lnTo>
                    <a:pt x="1585" y="285"/>
                  </a:lnTo>
                  <a:lnTo>
                    <a:pt x="1626" y="738"/>
                  </a:lnTo>
                  <a:lnTo>
                    <a:pt x="1672" y="1107"/>
                  </a:lnTo>
                  <a:lnTo>
                    <a:pt x="1533" y="1164"/>
                  </a:lnTo>
                  <a:lnTo>
                    <a:pt x="1195" y="1205"/>
                  </a:lnTo>
                  <a:lnTo>
                    <a:pt x="702" y="1216"/>
                  </a:lnTo>
                  <a:lnTo>
                    <a:pt x="314" y="1190"/>
                  </a:lnTo>
                  <a:lnTo>
                    <a:pt x="155" y="1106"/>
                  </a:lnTo>
                  <a:lnTo>
                    <a:pt x="105" y="800"/>
                  </a:lnTo>
                  <a:lnTo>
                    <a:pt x="59" y="420"/>
                  </a:lnTo>
                  <a:lnTo>
                    <a:pt x="91" y="356"/>
                  </a:lnTo>
                  <a:lnTo>
                    <a:pt x="29" y="299"/>
                  </a:lnTo>
                  <a:lnTo>
                    <a:pt x="0" y="367"/>
                  </a:lnTo>
                  <a:lnTo>
                    <a:pt x="16" y="614"/>
                  </a:lnTo>
                  <a:lnTo>
                    <a:pt x="46" y="858"/>
                  </a:lnTo>
                  <a:lnTo>
                    <a:pt x="90" y="1103"/>
                  </a:lnTo>
                  <a:lnTo>
                    <a:pt x="154" y="1199"/>
                  </a:lnTo>
                  <a:lnTo>
                    <a:pt x="323" y="1263"/>
                  </a:lnTo>
                  <a:lnTo>
                    <a:pt x="603" y="1278"/>
                  </a:lnTo>
                  <a:lnTo>
                    <a:pt x="896" y="1274"/>
                  </a:lnTo>
                  <a:lnTo>
                    <a:pt x="1173" y="1280"/>
                  </a:lnTo>
                  <a:lnTo>
                    <a:pt x="1516" y="1238"/>
                  </a:lnTo>
                  <a:lnTo>
                    <a:pt x="1745" y="1160"/>
                  </a:lnTo>
                  <a:lnTo>
                    <a:pt x="1893" y="1059"/>
                  </a:lnTo>
                  <a:lnTo>
                    <a:pt x="2007" y="910"/>
                  </a:lnTo>
                  <a:lnTo>
                    <a:pt x="2009" y="815"/>
                  </a:lnTo>
                  <a:lnTo>
                    <a:pt x="1995" y="578"/>
                  </a:lnTo>
                  <a:lnTo>
                    <a:pt x="1961" y="416"/>
                  </a:lnTo>
                  <a:lnTo>
                    <a:pt x="1909" y="214"/>
                  </a:lnTo>
                  <a:lnTo>
                    <a:pt x="1809" y="50"/>
                  </a:lnTo>
                  <a:lnTo>
                    <a:pt x="1803" y="0"/>
                  </a:lnTo>
                  <a:lnTo>
                    <a:pt x="1525" y="2"/>
                  </a:lnTo>
                  <a:lnTo>
                    <a:pt x="1154" y="28"/>
                  </a:lnTo>
                  <a:lnTo>
                    <a:pt x="838" y="46"/>
                  </a:lnTo>
                  <a:lnTo>
                    <a:pt x="612" y="62"/>
                  </a:lnTo>
                  <a:lnTo>
                    <a:pt x="328" y="109"/>
                  </a:lnTo>
                  <a:lnTo>
                    <a:pt x="228" y="183"/>
                  </a:lnTo>
                  <a:lnTo>
                    <a:pt x="93" y="261"/>
                  </a:lnTo>
                  <a:lnTo>
                    <a:pt x="189" y="291"/>
                  </a:lnTo>
                  <a:lnTo>
                    <a:pt x="201" y="268"/>
                  </a:lnTo>
                  <a:lnTo>
                    <a:pt x="210" y="248"/>
                  </a:lnTo>
                  <a:lnTo>
                    <a:pt x="1541" y="25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882" name="Rectangle 18"/>
          <p:cNvSpPr>
            <a:spLocks noChangeArrowheads="1"/>
          </p:cNvSpPr>
          <p:nvPr/>
        </p:nvSpPr>
        <p:spPr bwMode="auto">
          <a:xfrm rot="300000">
            <a:off x="5408613" y="3684588"/>
            <a:ext cx="2224087" cy="46355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latin typeface="Garamond" pitchFamily="18" charset="0"/>
              </a:rPr>
              <a:t>Be Bulletproof</a:t>
            </a:r>
          </a:p>
        </p:txBody>
      </p:sp>
      <p:sp>
        <p:nvSpPr>
          <p:cNvPr id="74763" name="Freeform 19"/>
          <p:cNvSpPr>
            <a:spLocks/>
          </p:cNvSpPr>
          <p:nvPr/>
        </p:nvSpPr>
        <p:spPr bwMode="auto">
          <a:xfrm>
            <a:off x="6251575" y="2660650"/>
            <a:ext cx="762000" cy="242888"/>
          </a:xfrm>
          <a:custGeom>
            <a:avLst/>
            <a:gdLst>
              <a:gd name="T0" fmla="*/ 47 w 480"/>
              <a:gd name="T1" fmla="*/ 103 h 153"/>
              <a:gd name="T2" fmla="*/ 141 w 480"/>
              <a:gd name="T3" fmla="*/ 5 h 153"/>
              <a:gd name="T4" fmla="*/ 189 w 480"/>
              <a:gd name="T5" fmla="*/ 4 h 153"/>
              <a:gd name="T6" fmla="*/ 429 w 480"/>
              <a:gd name="T7" fmla="*/ 0 h 153"/>
              <a:gd name="T8" fmla="*/ 478 w 480"/>
              <a:gd name="T9" fmla="*/ 47 h 153"/>
              <a:gd name="T10" fmla="*/ 478 w 480"/>
              <a:gd name="T11" fmla="*/ 95 h 153"/>
              <a:gd name="T12" fmla="*/ 479 w 480"/>
              <a:gd name="T13" fmla="*/ 144 h 153"/>
              <a:gd name="T14" fmla="*/ 384 w 480"/>
              <a:gd name="T15" fmla="*/ 145 h 153"/>
              <a:gd name="T16" fmla="*/ 383 w 480"/>
              <a:gd name="T17" fmla="*/ 97 h 153"/>
              <a:gd name="T18" fmla="*/ 334 w 480"/>
              <a:gd name="T19" fmla="*/ 50 h 153"/>
              <a:gd name="T20" fmla="*/ 190 w 480"/>
              <a:gd name="T21" fmla="*/ 52 h 153"/>
              <a:gd name="T22" fmla="*/ 143 w 480"/>
              <a:gd name="T23" fmla="*/ 149 h 153"/>
              <a:gd name="T24" fmla="*/ 0 w 480"/>
              <a:gd name="T25" fmla="*/ 152 h 153"/>
              <a:gd name="T26" fmla="*/ 47 w 480"/>
              <a:gd name="T27" fmla="*/ 103 h 15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480"/>
              <a:gd name="T43" fmla="*/ 0 h 153"/>
              <a:gd name="T44" fmla="*/ 480 w 480"/>
              <a:gd name="T45" fmla="*/ 153 h 153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480" h="153">
                <a:moveTo>
                  <a:pt x="47" y="103"/>
                </a:moveTo>
                <a:lnTo>
                  <a:pt x="141" y="5"/>
                </a:lnTo>
                <a:lnTo>
                  <a:pt x="189" y="4"/>
                </a:lnTo>
                <a:lnTo>
                  <a:pt x="429" y="0"/>
                </a:lnTo>
                <a:lnTo>
                  <a:pt x="478" y="47"/>
                </a:lnTo>
                <a:lnTo>
                  <a:pt x="478" y="95"/>
                </a:lnTo>
                <a:lnTo>
                  <a:pt x="479" y="144"/>
                </a:lnTo>
                <a:lnTo>
                  <a:pt x="384" y="145"/>
                </a:lnTo>
                <a:lnTo>
                  <a:pt x="383" y="97"/>
                </a:lnTo>
                <a:lnTo>
                  <a:pt x="334" y="50"/>
                </a:lnTo>
                <a:lnTo>
                  <a:pt x="190" y="52"/>
                </a:lnTo>
                <a:lnTo>
                  <a:pt x="143" y="149"/>
                </a:lnTo>
                <a:lnTo>
                  <a:pt x="0" y="152"/>
                </a:lnTo>
                <a:lnTo>
                  <a:pt x="47" y="103"/>
                </a:lnTo>
              </a:path>
            </a:pathLst>
          </a:custGeom>
          <a:solidFill>
            <a:schemeClr val="tx1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4764" name="Freeform 20"/>
          <p:cNvSpPr>
            <a:spLocks/>
          </p:cNvSpPr>
          <p:nvPr/>
        </p:nvSpPr>
        <p:spPr bwMode="auto">
          <a:xfrm>
            <a:off x="4113213" y="2590800"/>
            <a:ext cx="230187" cy="230188"/>
          </a:xfrm>
          <a:custGeom>
            <a:avLst/>
            <a:gdLst>
              <a:gd name="T0" fmla="*/ 0 w 145"/>
              <a:gd name="T1" fmla="*/ 0 h 145"/>
              <a:gd name="T2" fmla="*/ 24 w 145"/>
              <a:gd name="T3" fmla="*/ 32 h 145"/>
              <a:gd name="T4" fmla="*/ 144 w 145"/>
              <a:gd name="T5" fmla="*/ 96 h 145"/>
              <a:gd name="T6" fmla="*/ 96 w 145"/>
              <a:gd name="T7" fmla="*/ 144 h 145"/>
              <a:gd name="T8" fmla="*/ 0 w 145"/>
              <a:gd name="T9" fmla="*/ 48 h 145"/>
              <a:gd name="T10" fmla="*/ 0 w 145"/>
              <a:gd name="T11" fmla="*/ 0 h 1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5"/>
              <a:gd name="T19" fmla="*/ 0 h 145"/>
              <a:gd name="T20" fmla="*/ 145 w 145"/>
              <a:gd name="T21" fmla="*/ 145 h 14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5" h="145">
                <a:moveTo>
                  <a:pt x="0" y="0"/>
                </a:moveTo>
                <a:lnTo>
                  <a:pt x="24" y="32"/>
                </a:lnTo>
                <a:lnTo>
                  <a:pt x="144" y="96"/>
                </a:lnTo>
                <a:lnTo>
                  <a:pt x="96" y="144"/>
                </a:lnTo>
                <a:lnTo>
                  <a:pt x="0" y="48"/>
                </a:lnTo>
                <a:lnTo>
                  <a:pt x="0" y="0"/>
                </a:lnTo>
              </a:path>
            </a:pathLst>
          </a:custGeom>
          <a:solidFill>
            <a:schemeClr val="tx1"/>
          </a:solidFill>
          <a:ln w="127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1752600" y="2819400"/>
            <a:ext cx="6478588" cy="306388"/>
            <a:chOff x="960" y="1776"/>
            <a:chExt cx="4081" cy="193"/>
          </a:xfrm>
        </p:grpSpPr>
        <p:sp>
          <p:nvSpPr>
            <p:cNvPr id="74766" name="Freeform 22"/>
            <p:cNvSpPr>
              <a:spLocks/>
            </p:cNvSpPr>
            <p:nvPr/>
          </p:nvSpPr>
          <p:spPr bwMode="auto">
            <a:xfrm>
              <a:off x="3360" y="1872"/>
              <a:ext cx="193" cy="97"/>
            </a:xfrm>
            <a:custGeom>
              <a:avLst/>
              <a:gdLst>
                <a:gd name="T0" fmla="*/ 96 w 193"/>
                <a:gd name="T1" fmla="*/ 0 h 97"/>
                <a:gd name="T2" fmla="*/ 0 w 193"/>
                <a:gd name="T3" fmla="*/ 96 h 97"/>
                <a:gd name="T4" fmla="*/ 48 w 193"/>
                <a:gd name="T5" fmla="*/ 96 h 97"/>
                <a:gd name="T6" fmla="*/ 192 w 193"/>
                <a:gd name="T7" fmla="*/ 48 h 97"/>
                <a:gd name="T8" fmla="*/ 96 w 193"/>
                <a:gd name="T9" fmla="*/ 0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3"/>
                <a:gd name="T16" fmla="*/ 0 h 97"/>
                <a:gd name="T17" fmla="*/ 193 w 193"/>
                <a:gd name="T18" fmla="*/ 97 h 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3" h="97">
                  <a:moveTo>
                    <a:pt x="96" y="0"/>
                  </a:moveTo>
                  <a:lnTo>
                    <a:pt x="0" y="96"/>
                  </a:lnTo>
                  <a:lnTo>
                    <a:pt x="48" y="96"/>
                  </a:lnTo>
                  <a:lnTo>
                    <a:pt x="192" y="48"/>
                  </a:lnTo>
                  <a:lnTo>
                    <a:pt x="96" y="0"/>
                  </a:lnTo>
                </a:path>
              </a:pathLst>
            </a:custGeom>
            <a:solidFill>
              <a:schemeClr val="tx1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767" name="Freeform 23"/>
            <p:cNvSpPr>
              <a:spLocks/>
            </p:cNvSpPr>
            <p:nvPr/>
          </p:nvSpPr>
          <p:spPr bwMode="auto">
            <a:xfrm>
              <a:off x="4848" y="1824"/>
              <a:ext cx="193" cy="97"/>
            </a:xfrm>
            <a:custGeom>
              <a:avLst/>
              <a:gdLst>
                <a:gd name="T0" fmla="*/ 96 w 193"/>
                <a:gd name="T1" fmla="*/ 0 h 97"/>
                <a:gd name="T2" fmla="*/ 0 w 193"/>
                <a:gd name="T3" fmla="*/ 96 h 97"/>
                <a:gd name="T4" fmla="*/ 48 w 193"/>
                <a:gd name="T5" fmla="*/ 96 h 97"/>
                <a:gd name="T6" fmla="*/ 192 w 193"/>
                <a:gd name="T7" fmla="*/ 48 h 97"/>
                <a:gd name="T8" fmla="*/ 96 w 193"/>
                <a:gd name="T9" fmla="*/ 0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3"/>
                <a:gd name="T16" fmla="*/ 0 h 97"/>
                <a:gd name="T17" fmla="*/ 193 w 193"/>
                <a:gd name="T18" fmla="*/ 97 h 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3" h="97">
                  <a:moveTo>
                    <a:pt x="96" y="0"/>
                  </a:moveTo>
                  <a:lnTo>
                    <a:pt x="0" y="96"/>
                  </a:lnTo>
                  <a:lnTo>
                    <a:pt x="48" y="96"/>
                  </a:lnTo>
                  <a:lnTo>
                    <a:pt x="192" y="48"/>
                  </a:lnTo>
                  <a:lnTo>
                    <a:pt x="96" y="0"/>
                  </a:lnTo>
                </a:path>
              </a:pathLst>
            </a:custGeom>
            <a:solidFill>
              <a:schemeClr val="tx1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768" name="Freeform 24"/>
            <p:cNvSpPr>
              <a:spLocks/>
            </p:cNvSpPr>
            <p:nvPr/>
          </p:nvSpPr>
          <p:spPr bwMode="auto">
            <a:xfrm>
              <a:off x="960" y="1776"/>
              <a:ext cx="193" cy="97"/>
            </a:xfrm>
            <a:custGeom>
              <a:avLst/>
              <a:gdLst>
                <a:gd name="T0" fmla="*/ 96 w 193"/>
                <a:gd name="T1" fmla="*/ 0 h 97"/>
                <a:gd name="T2" fmla="*/ 0 w 193"/>
                <a:gd name="T3" fmla="*/ 96 h 97"/>
                <a:gd name="T4" fmla="*/ 48 w 193"/>
                <a:gd name="T5" fmla="*/ 96 h 97"/>
                <a:gd name="T6" fmla="*/ 192 w 193"/>
                <a:gd name="T7" fmla="*/ 48 h 97"/>
                <a:gd name="T8" fmla="*/ 96 w 193"/>
                <a:gd name="T9" fmla="*/ 0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3"/>
                <a:gd name="T16" fmla="*/ 0 h 97"/>
                <a:gd name="T17" fmla="*/ 193 w 193"/>
                <a:gd name="T18" fmla="*/ 97 h 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3" h="97">
                  <a:moveTo>
                    <a:pt x="96" y="0"/>
                  </a:moveTo>
                  <a:lnTo>
                    <a:pt x="0" y="96"/>
                  </a:lnTo>
                  <a:lnTo>
                    <a:pt x="48" y="96"/>
                  </a:lnTo>
                  <a:lnTo>
                    <a:pt x="192" y="48"/>
                  </a:lnTo>
                  <a:lnTo>
                    <a:pt x="96" y="0"/>
                  </a:lnTo>
                </a:path>
              </a:pathLst>
            </a:custGeom>
            <a:solidFill>
              <a:schemeClr val="tx1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4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4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4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77" grpId="0" animBg="1" autoUpdateAnimBg="0"/>
      <p:bldP spid="16488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Footer Placeholder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3076" name="Date Placeholder 4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687763" y="2362200"/>
          <a:ext cx="2332037" cy="4268788"/>
        </p:xfrm>
        <a:graphic>
          <a:graphicData uri="http://schemas.openxmlformats.org/presentationml/2006/ole">
            <p:oleObj spid="_x0000_s4098" name="Clip" r:id="rId4" imgW="1249920" imgH="2287080" progId="">
              <p:embed/>
            </p:oleObj>
          </a:graphicData>
        </a:graphic>
      </p:graphicFrame>
      <p:sp>
        <p:nvSpPr>
          <p:cNvPr id="3077" name="Freeform 3"/>
          <p:cNvSpPr>
            <a:spLocks/>
          </p:cNvSpPr>
          <p:nvPr/>
        </p:nvSpPr>
        <p:spPr bwMode="auto">
          <a:xfrm>
            <a:off x="4449763" y="3278188"/>
            <a:ext cx="858837" cy="1665287"/>
          </a:xfrm>
          <a:custGeom>
            <a:avLst/>
            <a:gdLst>
              <a:gd name="T0" fmla="*/ 443 w 541"/>
              <a:gd name="T1" fmla="*/ 14 h 1049"/>
              <a:gd name="T2" fmla="*/ 354 w 541"/>
              <a:gd name="T3" fmla="*/ 0 h 1049"/>
              <a:gd name="T4" fmla="*/ 260 w 541"/>
              <a:gd name="T5" fmla="*/ 0 h 1049"/>
              <a:gd name="T6" fmla="*/ 157 w 541"/>
              <a:gd name="T7" fmla="*/ 63 h 1049"/>
              <a:gd name="T8" fmla="*/ 88 w 541"/>
              <a:gd name="T9" fmla="*/ 148 h 1049"/>
              <a:gd name="T10" fmla="*/ 45 w 541"/>
              <a:gd name="T11" fmla="*/ 269 h 1049"/>
              <a:gd name="T12" fmla="*/ 10 w 541"/>
              <a:gd name="T13" fmla="*/ 399 h 1049"/>
              <a:gd name="T14" fmla="*/ 0 w 541"/>
              <a:gd name="T15" fmla="*/ 538 h 1049"/>
              <a:gd name="T16" fmla="*/ 15 w 541"/>
              <a:gd name="T17" fmla="*/ 700 h 1049"/>
              <a:gd name="T18" fmla="*/ 53 w 541"/>
              <a:gd name="T19" fmla="*/ 902 h 1049"/>
              <a:gd name="T20" fmla="*/ 98 w 541"/>
              <a:gd name="T21" fmla="*/ 968 h 1049"/>
              <a:gd name="T22" fmla="*/ 157 w 541"/>
              <a:gd name="T23" fmla="*/ 1035 h 1049"/>
              <a:gd name="T24" fmla="*/ 222 w 541"/>
              <a:gd name="T25" fmla="*/ 1049 h 1049"/>
              <a:gd name="T26" fmla="*/ 275 w 541"/>
              <a:gd name="T27" fmla="*/ 1035 h 1049"/>
              <a:gd name="T28" fmla="*/ 324 w 541"/>
              <a:gd name="T29" fmla="*/ 1009 h 1049"/>
              <a:gd name="T30" fmla="*/ 354 w 541"/>
              <a:gd name="T31" fmla="*/ 923 h 1049"/>
              <a:gd name="T32" fmla="*/ 349 w 541"/>
              <a:gd name="T33" fmla="*/ 847 h 1049"/>
              <a:gd name="T34" fmla="*/ 305 w 541"/>
              <a:gd name="T35" fmla="*/ 776 h 1049"/>
              <a:gd name="T36" fmla="*/ 305 w 541"/>
              <a:gd name="T37" fmla="*/ 682 h 1049"/>
              <a:gd name="T38" fmla="*/ 324 w 541"/>
              <a:gd name="T39" fmla="*/ 592 h 1049"/>
              <a:gd name="T40" fmla="*/ 364 w 541"/>
              <a:gd name="T41" fmla="*/ 485 h 1049"/>
              <a:gd name="T42" fmla="*/ 443 w 541"/>
              <a:gd name="T43" fmla="*/ 417 h 1049"/>
              <a:gd name="T44" fmla="*/ 496 w 541"/>
              <a:gd name="T45" fmla="*/ 310 h 1049"/>
              <a:gd name="T46" fmla="*/ 541 w 541"/>
              <a:gd name="T47" fmla="*/ 170 h 1049"/>
              <a:gd name="T48" fmla="*/ 516 w 541"/>
              <a:gd name="T49" fmla="*/ 76 h 1049"/>
              <a:gd name="T50" fmla="*/ 482 w 541"/>
              <a:gd name="T51" fmla="*/ 14 h 1049"/>
              <a:gd name="T52" fmla="*/ 399 w 541"/>
              <a:gd name="T53" fmla="*/ 0 h 1049"/>
              <a:gd name="T54" fmla="*/ 443 w 541"/>
              <a:gd name="T55" fmla="*/ 14 h 104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41"/>
              <a:gd name="T85" fmla="*/ 0 h 1049"/>
              <a:gd name="T86" fmla="*/ 541 w 541"/>
              <a:gd name="T87" fmla="*/ 1049 h 1049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41" h="1049">
                <a:moveTo>
                  <a:pt x="443" y="14"/>
                </a:moveTo>
                <a:lnTo>
                  <a:pt x="354" y="0"/>
                </a:lnTo>
                <a:lnTo>
                  <a:pt x="260" y="0"/>
                </a:lnTo>
                <a:lnTo>
                  <a:pt x="157" y="63"/>
                </a:lnTo>
                <a:lnTo>
                  <a:pt x="88" y="148"/>
                </a:lnTo>
                <a:lnTo>
                  <a:pt x="45" y="269"/>
                </a:lnTo>
                <a:lnTo>
                  <a:pt x="10" y="399"/>
                </a:lnTo>
                <a:lnTo>
                  <a:pt x="0" y="538"/>
                </a:lnTo>
                <a:lnTo>
                  <a:pt x="15" y="700"/>
                </a:lnTo>
                <a:lnTo>
                  <a:pt x="53" y="902"/>
                </a:lnTo>
                <a:lnTo>
                  <a:pt x="98" y="968"/>
                </a:lnTo>
                <a:lnTo>
                  <a:pt x="157" y="1035"/>
                </a:lnTo>
                <a:lnTo>
                  <a:pt x="222" y="1049"/>
                </a:lnTo>
                <a:lnTo>
                  <a:pt x="275" y="1035"/>
                </a:lnTo>
                <a:lnTo>
                  <a:pt x="324" y="1009"/>
                </a:lnTo>
                <a:lnTo>
                  <a:pt x="354" y="923"/>
                </a:lnTo>
                <a:lnTo>
                  <a:pt x="349" y="847"/>
                </a:lnTo>
                <a:lnTo>
                  <a:pt x="305" y="776"/>
                </a:lnTo>
                <a:lnTo>
                  <a:pt x="305" y="682"/>
                </a:lnTo>
                <a:lnTo>
                  <a:pt x="324" y="592"/>
                </a:lnTo>
                <a:lnTo>
                  <a:pt x="364" y="485"/>
                </a:lnTo>
                <a:lnTo>
                  <a:pt x="443" y="417"/>
                </a:lnTo>
                <a:lnTo>
                  <a:pt x="496" y="310"/>
                </a:lnTo>
                <a:lnTo>
                  <a:pt x="541" y="170"/>
                </a:lnTo>
                <a:lnTo>
                  <a:pt x="516" y="76"/>
                </a:lnTo>
                <a:lnTo>
                  <a:pt x="482" y="14"/>
                </a:lnTo>
                <a:lnTo>
                  <a:pt x="399" y="0"/>
                </a:lnTo>
                <a:lnTo>
                  <a:pt x="443" y="14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6916" name="AutoShape 4"/>
          <p:cNvSpPr>
            <a:spLocks noChangeArrowheads="1"/>
          </p:cNvSpPr>
          <p:nvPr/>
        </p:nvSpPr>
        <p:spPr bwMode="auto">
          <a:xfrm>
            <a:off x="4597400" y="3775075"/>
            <a:ext cx="292100" cy="749300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6917" name="Rectangle 5"/>
          <p:cNvSpPr>
            <a:spLocks noChangeArrowheads="1"/>
          </p:cNvSpPr>
          <p:nvPr/>
        </p:nvSpPr>
        <p:spPr bwMode="auto">
          <a:xfrm>
            <a:off x="609600" y="838200"/>
            <a:ext cx="830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eaLnBrk="1" hangingPunct="1"/>
            <a:r>
              <a:rPr lang="en-US" sz="4400" b="1" i="1">
                <a:solidFill>
                  <a:srgbClr val="FC5A5A"/>
                </a:solidFill>
              </a:rPr>
              <a:t>You’re going to get hit!</a:t>
            </a:r>
            <a:endParaRPr lang="en-US" sz="4400" b="1"/>
          </a:p>
        </p:txBody>
      </p:sp>
      <p:sp>
        <p:nvSpPr>
          <p:cNvPr id="166918" name="Rectangle 6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305800" cy="11430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The Problem With Dodging Bullets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657600" y="4038600"/>
            <a:ext cx="1243013" cy="368300"/>
            <a:chOff x="797" y="1796"/>
            <a:chExt cx="783" cy="232"/>
          </a:xfrm>
        </p:grpSpPr>
        <p:sp>
          <p:nvSpPr>
            <p:cNvPr id="3090" name="Oval 8"/>
            <p:cNvSpPr>
              <a:spLocks noChangeArrowheads="1"/>
            </p:cNvSpPr>
            <p:nvPr/>
          </p:nvSpPr>
          <p:spPr bwMode="auto">
            <a:xfrm>
              <a:off x="1119" y="1818"/>
              <a:ext cx="461" cy="18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1" name="Rectangle 9"/>
            <p:cNvSpPr>
              <a:spLocks noChangeArrowheads="1"/>
            </p:cNvSpPr>
            <p:nvPr/>
          </p:nvSpPr>
          <p:spPr bwMode="auto">
            <a:xfrm>
              <a:off x="821" y="1807"/>
              <a:ext cx="536" cy="210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" name="Rectangle 10"/>
            <p:cNvSpPr>
              <a:spLocks noChangeArrowheads="1"/>
            </p:cNvSpPr>
            <p:nvPr/>
          </p:nvSpPr>
          <p:spPr bwMode="auto">
            <a:xfrm>
              <a:off x="797" y="1796"/>
              <a:ext cx="16" cy="232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9144000" y="1676400"/>
            <a:ext cx="1243013" cy="368300"/>
            <a:chOff x="4829" y="1364"/>
            <a:chExt cx="783" cy="232"/>
          </a:xfrm>
        </p:grpSpPr>
        <p:sp>
          <p:nvSpPr>
            <p:cNvPr id="3087" name="Oval 12"/>
            <p:cNvSpPr>
              <a:spLocks noChangeArrowheads="1"/>
            </p:cNvSpPr>
            <p:nvPr/>
          </p:nvSpPr>
          <p:spPr bwMode="auto">
            <a:xfrm>
              <a:off x="5151" y="1386"/>
              <a:ext cx="461" cy="18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8" name="Rectangle 13"/>
            <p:cNvSpPr>
              <a:spLocks noChangeArrowheads="1"/>
            </p:cNvSpPr>
            <p:nvPr/>
          </p:nvSpPr>
          <p:spPr bwMode="auto">
            <a:xfrm>
              <a:off x="4853" y="1375"/>
              <a:ext cx="536" cy="210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9" name="Rectangle 14"/>
            <p:cNvSpPr>
              <a:spLocks noChangeArrowheads="1"/>
            </p:cNvSpPr>
            <p:nvPr/>
          </p:nvSpPr>
          <p:spPr bwMode="auto">
            <a:xfrm>
              <a:off x="4829" y="1364"/>
              <a:ext cx="16" cy="232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9677400" y="6172200"/>
            <a:ext cx="1243013" cy="368300"/>
            <a:chOff x="1277" y="3380"/>
            <a:chExt cx="783" cy="232"/>
          </a:xfrm>
        </p:grpSpPr>
        <p:sp>
          <p:nvSpPr>
            <p:cNvPr id="3084" name="Oval 16"/>
            <p:cNvSpPr>
              <a:spLocks noChangeArrowheads="1"/>
            </p:cNvSpPr>
            <p:nvPr/>
          </p:nvSpPr>
          <p:spPr bwMode="auto">
            <a:xfrm>
              <a:off x="1599" y="3402"/>
              <a:ext cx="461" cy="18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5" name="Rectangle 17"/>
            <p:cNvSpPr>
              <a:spLocks noChangeArrowheads="1"/>
            </p:cNvSpPr>
            <p:nvPr/>
          </p:nvSpPr>
          <p:spPr bwMode="auto">
            <a:xfrm>
              <a:off x="1301" y="3391"/>
              <a:ext cx="536" cy="210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6" name="Rectangle 18"/>
            <p:cNvSpPr>
              <a:spLocks noChangeArrowheads="1"/>
            </p:cNvSpPr>
            <p:nvPr/>
          </p:nvSpPr>
          <p:spPr bwMode="auto">
            <a:xfrm>
              <a:off x="1277" y="3380"/>
              <a:ext cx="16" cy="232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6" grpId="0" animBg="1"/>
      <p:bldP spid="16691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Footer Placeholder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75779" name="Date Placeholder 4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348788" y="2851150"/>
            <a:ext cx="1243012" cy="368300"/>
            <a:chOff x="797" y="1796"/>
            <a:chExt cx="783" cy="232"/>
          </a:xfrm>
        </p:grpSpPr>
        <p:sp>
          <p:nvSpPr>
            <p:cNvPr id="75839" name="Oval 3"/>
            <p:cNvSpPr>
              <a:spLocks noChangeArrowheads="1"/>
            </p:cNvSpPr>
            <p:nvPr/>
          </p:nvSpPr>
          <p:spPr bwMode="auto">
            <a:xfrm>
              <a:off x="1119" y="1818"/>
              <a:ext cx="461" cy="18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40" name="Rectangle 4"/>
            <p:cNvSpPr>
              <a:spLocks noChangeArrowheads="1"/>
            </p:cNvSpPr>
            <p:nvPr/>
          </p:nvSpPr>
          <p:spPr bwMode="auto">
            <a:xfrm>
              <a:off x="821" y="1807"/>
              <a:ext cx="536" cy="210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41" name="Rectangle 5"/>
            <p:cNvSpPr>
              <a:spLocks noChangeArrowheads="1"/>
            </p:cNvSpPr>
            <p:nvPr/>
          </p:nvSpPr>
          <p:spPr bwMode="auto">
            <a:xfrm>
              <a:off x="797" y="1796"/>
              <a:ext cx="16" cy="232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200400" y="2165350"/>
            <a:ext cx="1243013" cy="368300"/>
            <a:chOff x="4829" y="1364"/>
            <a:chExt cx="783" cy="232"/>
          </a:xfrm>
        </p:grpSpPr>
        <p:sp>
          <p:nvSpPr>
            <p:cNvPr id="75836" name="Oval 7"/>
            <p:cNvSpPr>
              <a:spLocks noChangeArrowheads="1"/>
            </p:cNvSpPr>
            <p:nvPr/>
          </p:nvSpPr>
          <p:spPr bwMode="auto">
            <a:xfrm>
              <a:off x="5151" y="1386"/>
              <a:ext cx="461" cy="18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37" name="Rectangle 8"/>
            <p:cNvSpPr>
              <a:spLocks noChangeArrowheads="1"/>
            </p:cNvSpPr>
            <p:nvPr/>
          </p:nvSpPr>
          <p:spPr bwMode="auto">
            <a:xfrm>
              <a:off x="4853" y="1375"/>
              <a:ext cx="536" cy="210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38" name="Rectangle 9"/>
            <p:cNvSpPr>
              <a:spLocks noChangeArrowheads="1"/>
            </p:cNvSpPr>
            <p:nvPr/>
          </p:nvSpPr>
          <p:spPr bwMode="auto">
            <a:xfrm>
              <a:off x="4829" y="1364"/>
              <a:ext cx="16" cy="232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9372600" y="5365750"/>
            <a:ext cx="1243013" cy="368300"/>
            <a:chOff x="1277" y="3380"/>
            <a:chExt cx="783" cy="232"/>
          </a:xfrm>
        </p:grpSpPr>
        <p:sp>
          <p:nvSpPr>
            <p:cNvPr id="75833" name="Oval 11"/>
            <p:cNvSpPr>
              <a:spLocks noChangeArrowheads="1"/>
            </p:cNvSpPr>
            <p:nvPr/>
          </p:nvSpPr>
          <p:spPr bwMode="auto">
            <a:xfrm>
              <a:off x="1599" y="3402"/>
              <a:ext cx="461" cy="18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54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34" name="Rectangle 12"/>
            <p:cNvSpPr>
              <a:spLocks noChangeArrowheads="1"/>
            </p:cNvSpPr>
            <p:nvPr/>
          </p:nvSpPr>
          <p:spPr bwMode="auto">
            <a:xfrm>
              <a:off x="1301" y="3391"/>
              <a:ext cx="536" cy="210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35" name="Rectangle 13"/>
            <p:cNvSpPr>
              <a:spLocks noChangeArrowheads="1"/>
            </p:cNvSpPr>
            <p:nvPr/>
          </p:nvSpPr>
          <p:spPr bwMode="auto">
            <a:xfrm>
              <a:off x="1277" y="3380"/>
              <a:ext cx="16" cy="232"/>
            </a:xfrm>
            <a:prstGeom prst="rect">
              <a:avLst/>
            </a:prstGeom>
            <a:gradFill rotWithShape="0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925513" y="2895600"/>
            <a:ext cx="681037" cy="304800"/>
            <a:chOff x="339" y="1824"/>
            <a:chExt cx="429" cy="192"/>
          </a:xfrm>
        </p:grpSpPr>
        <p:sp>
          <p:nvSpPr>
            <p:cNvPr id="75829" name="Line 15"/>
            <p:cNvSpPr>
              <a:spLocks noChangeShapeType="1"/>
            </p:cNvSpPr>
            <p:nvPr/>
          </p:nvSpPr>
          <p:spPr bwMode="auto">
            <a:xfrm>
              <a:off x="483" y="2016"/>
              <a:ext cx="2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30" name="Line 16"/>
            <p:cNvSpPr>
              <a:spLocks noChangeShapeType="1"/>
            </p:cNvSpPr>
            <p:nvPr/>
          </p:nvSpPr>
          <p:spPr bwMode="auto">
            <a:xfrm>
              <a:off x="339" y="1824"/>
              <a:ext cx="33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31" name="Line 17"/>
            <p:cNvSpPr>
              <a:spLocks noChangeShapeType="1"/>
            </p:cNvSpPr>
            <p:nvPr/>
          </p:nvSpPr>
          <p:spPr bwMode="auto">
            <a:xfrm>
              <a:off x="483" y="1968"/>
              <a:ext cx="14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32" name="Line 18"/>
            <p:cNvSpPr>
              <a:spLocks noChangeShapeType="1"/>
            </p:cNvSpPr>
            <p:nvPr/>
          </p:nvSpPr>
          <p:spPr bwMode="auto">
            <a:xfrm>
              <a:off x="531" y="1920"/>
              <a:ext cx="2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7010400" y="2209800"/>
            <a:ext cx="681038" cy="304800"/>
            <a:chOff x="4371" y="1392"/>
            <a:chExt cx="429" cy="192"/>
          </a:xfrm>
        </p:grpSpPr>
        <p:sp>
          <p:nvSpPr>
            <p:cNvPr id="75825" name="Line 20"/>
            <p:cNvSpPr>
              <a:spLocks noChangeShapeType="1"/>
            </p:cNvSpPr>
            <p:nvPr/>
          </p:nvSpPr>
          <p:spPr bwMode="auto">
            <a:xfrm>
              <a:off x="4515" y="1392"/>
              <a:ext cx="2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6" name="Line 21"/>
            <p:cNvSpPr>
              <a:spLocks noChangeShapeType="1"/>
            </p:cNvSpPr>
            <p:nvPr/>
          </p:nvSpPr>
          <p:spPr bwMode="auto">
            <a:xfrm>
              <a:off x="4371" y="1584"/>
              <a:ext cx="33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7" name="Line 22"/>
            <p:cNvSpPr>
              <a:spLocks noChangeShapeType="1"/>
            </p:cNvSpPr>
            <p:nvPr/>
          </p:nvSpPr>
          <p:spPr bwMode="auto">
            <a:xfrm>
              <a:off x="4515" y="1440"/>
              <a:ext cx="14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8" name="Line 23"/>
            <p:cNvSpPr>
              <a:spLocks noChangeShapeType="1"/>
            </p:cNvSpPr>
            <p:nvPr/>
          </p:nvSpPr>
          <p:spPr bwMode="auto">
            <a:xfrm>
              <a:off x="4563" y="1488"/>
              <a:ext cx="2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1687513" y="5410200"/>
            <a:ext cx="681037" cy="304800"/>
            <a:chOff x="819" y="3408"/>
            <a:chExt cx="429" cy="192"/>
          </a:xfrm>
        </p:grpSpPr>
        <p:sp>
          <p:nvSpPr>
            <p:cNvPr id="75821" name="Line 25"/>
            <p:cNvSpPr>
              <a:spLocks noChangeShapeType="1"/>
            </p:cNvSpPr>
            <p:nvPr/>
          </p:nvSpPr>
          <p:spPr bwMode="auto">
            <a:xfrm>
              <a:off x="963" y="3408"/>
              <a:ext cx="2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2" name="Line 26"/>
            <p:cNvSpPr>
              <a:spLocks noChangeShapeType="1"/>
            </p:cNvSpPr>
            <p:nvPr/>
          </p:nvSpPr>
          <p:spPr bwMode="auto">
            <a:xfrm>
              <a:off x="819" y="3600"/>
              <a:ext cx="33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3" name="Line 27"/>
            <p:cNvSpPr>
              <a:spLocks noChangeShapeType="1"/>
            </p:cNvSpPr>
            <p:nvPr/>
          </p:nvSpPr>
          <p:spPr bwMode="auto">
            <a:xfrm>
              <a:off x="963" y="3456"/>
              <a:ext cx="14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24" name="Line 28"/>
            <p:cNvSpPr>
              <a:spLocks noChangeShapeType="1"/>
            </p:cNvSpPr>
            <p:nvPr/>
          </p:nvSpPr>
          <p:spPr bwMode="auto">
            <a:xfrm>
              <a:off x="1011" y="3504"/>
              <a:ext cx="2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5786" name="Line 29"/>
          <p:cNvSpPr>
            <a:spLocks noChangeShapeType="1"/>
          </p:cNvSpPr>
          <p:nvPr/>
        </p:nvSpPr>
        <p:spPr bwMode="auto">
          <a:xfrm flipV="1">
            <a:off x="4422775" y="2087563"/>
            <a:ext cx="71438" cy="2238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7" name="Line 30"/>
          <p:cNvSpPr>
            <a:spLocks noChangeShapeType="1"/>
          </p:cNvSpPr>
          <p:nvPr/>
        </p:nvSpPr>
        <p:spPr bwMode="auto">
          <a:xfrm flipH="1" flipV="1">
            <a:off x="4117975" y="2239963"/>
            <a:ext cx="223838" cy="1476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8" name="Line 31"/>
          <p:cNvSpPr>
            <a:spLocks noChangeShapeType="1"/>
          </p:cNvSpPr>
          <p:nvPr/>
        </p:nvSpPr>
        <p:spPr bwMode="auto">
          <a:xfrm flipH="1">
            <a:off x="3814763" y="2286000"/>
            <a:ext cx="714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4135438" y="2341563"/>
            <a:ext cx="1763712" cy="4135437"/>
            <a:chOff x="2289" y="1410"/>
            <a:chExt cx="1111" cy="2605"/>
          </a:xfrm>
        </p:grpSpPr>
        <p:sp>
          <p:nvSpPr>
            <p:cNvPr id="75815" name="Freeform 33"/>
            <p:cNvSpPr>
              <a:spLocks/>
            </p:cNvSpPr>
            <p:nvPr/>
          </p:nvSpPr>
          <p:spPr bwMode="auto">
            <a:xfrm>
              <a:off x="2485" y="1410"/>
              <a:ext cx="545" cy="544"/>
            </a:xfrm>
            <a:custGeom>
              <a:avLst/>
              <a:gdLst>
                <a:gd name="T0" fmla="*/ 355 w 545"/>
                <a:gd name="T1" fmla="*/ 157 h 544"/>
                <a:gd name="T2" fmla="*/ 289 w 545"/>
                <a:gd name="T3" fmla="*/ 55 h 544"/>
                <a:gd name="T4" fmla="*/ 221 w 545"/>
                <a:gd name="T5" fmla="*/ 0 h 544"/>
                <a:gd name="T6" fmla="*/ 141 w 545"/>
                <a:gd name="T7" fmla="*/ 0 h 544"/>
                <a:gd name="T8" fmla="*/ 53 w 545"/>
                <a:gd name="T9" fmla="*/ 35 h 544"/>
                <a:gd name="T10" fmla="*/ 13 w 545"/>
                <a:gd name="T11" fmla="*/ 95 h 544"/>
                <a:gd name="T12" fmla="*/ 0 w 545"/>
                <a:gd name="T13" fmla="*/ 177 h 544"/>
                <a:gd name="T14" fmla="*/ 13 w 545"/>
                <a:gd name="T15" fmla="*/ 286 h 544"/>
                <a:gd name="T16" fmla="*/ 66 w 545"/>
                <a:gd name="T17" fmla="*/ 408 h 544"/>
                <a:gd name="T18" fmla="*/ 161 w 545"/>
                <a:gd name="T19" fmla="*/ 489 h 544"/>
                <a:gd name="T20" fmla="*/ 234 w 545"/>
                <a:gd name="T21" fmla="*/ 529 h 544"/>
                <a:gd name="T22" fmla="*/ 309 w 545"/>
                <a:gd name="T23" fmla="*/ 543 h 544"/>
                <a:gd name="T24" fmla="*/ 368 w 545"/>
                <a:gd name="T25" fmla="*/ 523 h 544"/>
                <a:gd name="T26" fmla="*/ 402 w 545"/>
                <a:gd name="T27" fmla="*/ 489 h 544"/>
                <a:gd name="T28" fmla="*/ 423 w 545"/>
                <a:gd name="T29" fmla="*/ 408 h 544"/>
                <a:gd name="T30" fmla="*/ 416 w 545"/>
                <a:gd name="T31" fmla="*/ 312 h 544"/>
                <a:gd name="T32" fmla="*/ 395 w 545"/>
                <a:gd name="T33" fmla="*/ 232 h 544"/>
                <a:gd name="T34" fmla="*/ 530 w 545"/>
                <a:gd name="T35" fmla="*/ 157 h 544"/>
                <a:gd name="T36" fmla="*/ 544 w 545"/>
                <a:gd name="T37" fmla="*/ 123 h 544"/>
                <a:gd name="T38" fmla="*/ 530 w 545"/>
                <a:gd name="T39" fmla="*/ 109 h 544"/>
                <a:gd name="T40" fmla="*/ 382 w 545"/>
                <a:gd name="T41" fmla="*/ 197 h 544"/>
                <a:gd name="T42" fmla="*/ 355 w 545"/>
                <a:gd name="T43" fmla="*/ 157 h 5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45"/>
                <a:gd name="T67" fmla="*/ 0 h 544"/>
                <a:gd name="T68" fmla="*/ 545 w 545"/>
                <a:gd name="T69" fmla="*/ 544 h 5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45" h="544">
                  <a:moveTo>
                    <a:pt x="355" y="157"/>
                  </a:moveTo>
                  <a:lnTo>
                    <a:pt x="289" y="55"/>
                  </a:lnTo>
                  <a:lnTo>
                    <a:pt x="221" y="0"/>
                  </a:lnTo>
                  <a:lnTo>
                    <a:pt x="141" y="0"/>
                  </a:lnTo>
                  <a:lnTo>
                    <a:pt x="53" y="35"/>
                  </a:lnTo>
                  <a:lnTo>
                    <a:pt x="13" y="95"/>
                  </a:lnTo>
                  <a:lnTo>
                    <a:pt x="0" y="177"/>
                  </a:lnTo>
                  <a:lnTo>
                    <a:pt x="13" y="286"/>
                  </a:lnTo>
                  <a:lnTo>
                    <a:pt x="66" y="408"/>
                  </a:lnTo>
                  <a:lnTo>
                    <a:pt x="161" y="489"/>
                  </a:lnTo>
                  <a:lnTo>
                    <a:pt x="234" y="529"/>
                  </a:lnTo>
                  <a:lnTo>
                    <a:pt x="309" y="543"/>
                  </a:lnTo>
                  <a:lnTo>
                    <a:pt x="368" y="523"/>
                  </a:lnTo>
                  <a:lnTo>
                    <a:pt x="402" y="489"/>
                  </a:lnTo>
                  <a:lnTo>
                    <a:pt x="423" y="408"/>
                  </a:lnTo>
                  <a:lnTo>
                    <a:pt x="416" y="312"/>
                  </a:lnTo>
                  <a:lnTo>
                    <a:pt x="395" y="232"/>
                  </a:lnTo>
                  <a:lnTo>
                    <a:pt x="530" y="157"/>
                  </a:lnTo>
                  <a:lnTo>
                    <a:pt x="544" y="123"/>
                  </a:lnTo>
                  <a:lnTo>
                    <a:pt x="530" y="109"/>
                  </a:lnTo>
                  <a:lnTo>
                    <a:pt x="382" y="197"/>
                  </a:lnTo>
                  <a:lnTo>
                    <a:pt x="355" y="157"/>
                  </a:lnTo>
                </a:path>
              </a:pathLst>
            </a:custGeom>
            <a:solidFill>
              <a:schemeClr val="tx1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16" name="Freeform 34"/>
            <p:cNvSpPr>
              <a:spLocks/>
            </p:cNvSpPr>
            <p:nvPr/>
          </p:nvSpPr>
          <p:spPr bwMode="auto">
            <a:xfrm>
              <a:off x="2289" y="2014"/>
              <a:ext cx="439" cy="733"/>
            </a:xfrm>
            <a:custGeom>
              <a:avLst/>
              <a:gdLst>
                <a:gd name="T0" fmla="*/ 438 w 439"/>
                <a:gd name="T1" fmla="*/ 21 h 733"/>
                <a:gd name="T2" fmla="*/ 390 w 439"/>
                <a:gd name="T3" fmla="*/ 0 h 733"/>
                <a:gd name="T4" fmla="*/ 289 w 439"/>
                <a:gd name="T5" fmla="*/ 7 h 733"/>
                <a:gd name="T6" fmla="*/ 201 w 439"/>
                <a:gd name="T7" fmla="*/ 76 h 733"/>
                <a:gd name="T8" fmla="*/ 73 w 439"/>
                <a:gd name="T9" fmla="*/ 218 h 733"/>
                <a:gd name="T10" fmla="*/ 7 w 439"/>
                <a:gd name="T11" fmla="*/ 333 h 733"/>
                <a:gd name="T12" fmla="*/ 0 w 439"/>
                <a:gd name="T13" fmla="*/ 373 h 733"/>
                <a:gd name="T14" fmla="*/ 33 w 439"/>
                <a:gd name="T15" fmla="*/ 448 h 733"/>
                <a:gd name="T16" fmla="*/ 107 w 439"/>
                <a:gd name="T17" fmla="*/ 482 h 733"/>
                <a:gd name="T18" fmla="*/ 201 w 439"/>
                <a:gd name="T19" fmla="*/ 522 h 733"/>
                <a:gd name="T20" fmla="*/ 276 w 439"/>
                <a:gd name="T21" fmla="*/ 542 h 733"/>
                <a:gd name="T22" fmla="*/ 309 w 439"/>
                <a:gd name="T23" fmla="*/ 577 h 733"/>
                <a:gd name="T24" fmla="*/ 289 w 439"/>
                <a:gd name="T25" fmla="*/ 624 h 733"/>
                <a:gd name="T26" fmla="*/ 236 w 439"/>
                <a:gd name="T27" fmla="*/ 678 h 733"/>
                <a:gd name="T28" fmla="*/ 168 w 439"/>
                <a:gd name="T29" fmla="*/ 685 h 733"/>
                <a:gd name="T30" fmla="*/ 121 w 439"/>
                <a:gd name="T31" fmla="*/ 664 h 733"/>
                <a:gd name="T32" fmla="*/ 93 w 439"/>
                <a:gd name="T33" fmla="*/ 685 h 733"/>
                <a:gd name="T34" fmla="*/ 100 w 439"/>
                <a:gd name="T35" fmla="*/ 712 h 733"/>
                <a:gd name="T36" fmla="*/ 154 w 439"/>
                <a:gd name="T37" fmla="*/ 732 h 733"/>
                <a:gd name="T38" fmla="*/ 236 w 439"/>
                <a:gd name="T39" fmla="*/ 732 h 733"/>
                <a:gd name="T40" fmla="*/ 309 w 439"/>
                <a:gd name="T41" fmla="*/ 712 h 733"/>
                <a:gd name="T42" fmla="*/ 350 w 439"/>
                <a:gd name="T43" fmla="*/ 685 h 733"/>
                <a:gd name="T44" fmla="*/ 377 w 439"/>
                <a:gd name="T45" fmla="*/ 637 h 733"/>
                <a:gd name="T46" fmla="*/ 390 w 439"/>
                <a:gd name="T47" fmla="*/ 583 h 733"/>
                <a:gd name="T48" fmla="*/ 357 w 439"/>
                <a:gd name="T49" fmla="*/ 535 h 733"/>
                <a:gd name="T50" fmla="*/ 276 w 439"/>
                <a:gd name="T51" fmla="*/ 502 h 733"/>
                <a:gd name="T52" fmla="*/ 181 w 439"/>
                <a:gd name="T53" fmla="*/ 475 h 733"/>
                <a:gd name="T54" fmla="*/ 100 w 439"/>
                <a:gd name="T55" fmla="*/ 428 h 733"/>
                <a:gd name="T56" fmla="*/ 80 w 439"/>
                <a:gd name="T57" fmla="*/ 386 h 733"/>
                <a:gd name="T58" fmla="*/ 93 w 439"/>
                <a:gd name="T59" fmla="*/ 313 h 733"/>
                <a:gd name="T60" fmla="*/ 154 w 439"/>
                <a:gd name="T61" fmla="*/ 218 h 733"/>
                <a:gd name="T62" fmla="*/ 229 w 439"/>
                <a:gd name="T63" fmla="*/ 163 h 733"/>
                <a:gd name="T64" fmla="*/ 343 w 439"/>
                <a:gd name="T65" fmla="*/ 122 h 733"/>
                <a:gd name="T66" fmla="*/ 438 w 439"/>
                <a:gd name="T67" fmla="*/ 102 h 733"/>
                <a:gd name="T68" fmla="*/ 438 w 439"/>
                <a:gd name="T69" fmla="*/ 47 h 733"/>
                <a:gd name="T70" fmla="*/ 438 w 439"/>
                <a:gd name="T71" fmla="*/ 21 h 73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9"/>
                <a:gd name="T109" fmla="*/ 0 h 733"/>
                <a:gd name="T110" fmla="*/ 439 w 439"/>
                <a:gd name="T111" fmla="*/ 733 h 73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9" h="733">
                  <a:moveTo>
                    <a:pt x="438" y="21"/>
                  </a:moveTo>
                  <a:lnTo>
                    <a:pt x="390" y="0"/>
                  </a:lnTo>
                  <a:lnTo>
                    <a:pt x="289" y="7"/>
                  </a:lnTo>
                  <a:lnTo>
                    <a:pt x="201" y="76"/>
                  </a:lnTo>
                  <a:lnTo>
                    <a:pt x="73" y="218"/>
                  </a:lnTo>
                  <a:lnTo>
                    <a:pt x="7" y="333"/>
                  </a:lnTo>
                  <a:lnTo>
                    <a:pt x="0" y="373"/>
                  </a:lnTo>
                  <a:lnTo>
                    <a:pt x="33" y="448"/>
                  </a:lnTo>
                  <a:lnTo>
                    <a:pt x="107" y="482"/>
                  </a:lnTo>
                  <a:lnTo>
                    <a:pt x="201" y="522"/>
                  </a:lnTo>
                  <a:lnTo>
                    <a:pt x="276" y="542"/>
                  </a:lnTo>
                  <a:lnTo>
                    <a:pt x="309" y="577"/>
                  </a:lnTo>
                  <a:lnTo>
                    <a:pt x="289" y="624"/>
                  </a:lnTo>
                  <a:lnTo>
                    <a:pt x="236" y="678"/>
                  </a:lnTo>
                  <a:lnTo>
                    <a:pt x="168" y="685"/>
                  </a:lnTo>
                  <a:lnTo>
                    <a:pt x="121" y="664"/>
                  </a:lnTo>
                  <a:lnTo>
                    <a:pt x="93" y="685"/>
                  </a:lnTo>
                  <a:lnTo>
                    <a:pt x="100" y="712"/>
                  </a:lnTo>
                  <a:lnTo>
                    <a:pt x="154" y="732"/>
                  </a:lnTo>
                  <a:lnTo>
                    <a:pt x="236" y="732"/>
                  </a:lnTo>
                  <a:lnTo>
                    <a:pt x="309" y="712"/>
                  </a:lnTo>
                  <a:lnTo>
                    <a:pt x="350" y="685"/>
                  </a:lnTo>
                  <a:lnTo>
                    <a:pt x="377" y="637"/>
                  </a:lnTo>
                  <a:lnTo>
                    <a:pt x="390" y="583"/>
                  </a:lnTo>
                  <a:lnTo>
                    <a:pt x="357" y="535"/>
                  </a:lnTo>
                  <a:lnTo>
                    <a:pt x="276" y="502"/>
                  </a:lnTo>
                  <a:lnTo>
                    <a:pt x="181" y="475"/>
                  </a:lnTo>
                  <a:lnTo>
                    <a:pt x="100" y="428"/>
                  </a:lnTo>
                  <a:lnTo>
                    <a:pt x="80" y="386"/>
                  </a:lnTo>
                  <a:lnTo>
                    <a:pt x="93" y="313"/>
                  </a:lnTo>
                  <a:lnTo>
                    <a:pt x="154" y="218"/>
                  </a:lnTo>
                  <a:lnTo>
                    <a:pt x="229" y="163"/>
                  </a:lnTo>
                  <a:lnTo>
                    <a:pt x="343" y="122"/>
                  </a:lnTo>
                  <a:lnTo>
                    <a:pt x="438" y="102"/>
                  </a:lnTo>
                  <a:lnTo>
                    <a:pt x="438" y="47"/>
                  </a:lnTo>
                  <a:lnTo>
                    <a:pt x="438" y="21"/>
                  </a:lnTo>
                </a:path>
              </a:pathLst>
            </a:custGeom>
            <a:solidFill>
              <a:schemeClr val="tx1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17" name="Freeform 35"/>
            <p:cNvSpPr>
              <a:spLocks/>
            </p:cNvSpPr>
            <p:nvPr/>
          </p:nvSpPr>
          <p:spPr bwMode="auto">
            <a:xfrm>
              <a:off x="2523" y="2713"/>
              <a:ext cx="313" cy="1302"/>
            </a:xfrm>
            <a:custGeom>
              <a:avLst/>
              <a:gdLst>
                <a:gd name="T0" fmla="*/ 297 w 313"/>
                <a:gd name="T1" fmla="*/ 20 h 1302"/>
                <a:gd name="T2" fmla="*/ 217 w 313"/>
                <a:gd name="T3" fmla="*/ 0 h 1302"/>
                <a:gd name="T4" fmla="*/ 169 w 313"/>
                <a:gd name="T5" fmla="*/ 20 h 1302"/>
                <a:gd name="T6" fmla="*/ 149 w 313"/>
                <a:gd name="T7" fmla="*/ 87 h 1302"/>
                <a:gd name="T8" fmla="*/ 169 w 313"/>
                <a:gd name="T9" fmla="*/ 459 h 1302"/>
                <a:gd name="T10" fmla="*/ 169 w 313"/>
                <a:gd name="T11" fmla="*/ 548 h 1302"/>
                <a:gd name="T12" fmla="*/ 143 w 313"/>
                <a:gd name="T13" fmla="*/ 711 h 1302"/>
                <a:gd name="T14" fmla="*/ 136 w 313"/>
                <a:gd name="T15" fmla="*/ 900 h 1302"/>
                <a:gd name="T16" fmla="*/ 149 w 313"/>
                <a:gd name="T17" fmla="*/ 995 h 1302"/>
                <a:gd name="T18" fmla="*/ 136 w 313"/>
                <a:gd name="T19" fmla="*/ 1049 h 1302"/>
                <a:gd name="T20" fmla="*/ 42 w 313"/>
                <a:gd name="T21" fmla="*/ 1130 h 1302"/>
                <a:gd name="T22" fmla="*/ 0 w 313"/>
                <a:gd name="T23" fmla="*/ 1232 h 1302"/>
                <a:gd name="T24" fmla="*/ 8 w 313"/>
                <a:gd name="T25" fmla="*/ 1266 h 1302"/>
                <a:gd name="T26" fmla="*/ 82 w 313"/>
                <a:gd name="T27" fmla="*/ 1301 h 1302"/>
                <a:gd name="T28" fmla="*/ 101 w 313"/>
                <a:gd name="T29" fmla="*/ 1286 h 1302"/>
                <a:gd name="T30" fmla="*/ 109 w 313"/>
                <a:gd name="T31" fmla="*/ 1226 h 1302"/>
                <a:gd name="T32" fmla="*/ 129 w 313"/>
                <a:gd name="T33" fmla="*/ 1137 h 1302"/>
                <a:gd name="T34" fmla="*/ 163 w 313"/>
                <a:gd name="T35" fmla="*/ 1097 h 1302"/>
                <a:gd name="T36" fmla="*/ 203 w 313"/>
                <a:gd name="T37" fmla="*/ 1070 h 1302"/>
                <a:gd name="T38" fmla="*/ 237 w 313"/>
                <a:gd name="T39" fmla="*/ 1035 h 1302"/>
                <a:gd name="T40" fmla="*/ 244 w 313"/>
                <a:gd name="T41" fmla="*/ 1009 h 1302"/>
                <a:gd name="T42" fmla="*/ 224 w 313"/>
                <a:gd name="T43" fmla="*/ 975 h 1302"/>
                <a:gd name="T44" fmla="*/ 203 w 313"/>
                <a:gd name="T45" fmla="*/ 955 h 1302"/>
                <a:gd name="T46" fmla="*/ 189 w 313"/>
                <a:gd name="T47" fmla="*/ 873 h 1302"/>
                <a:gd name="T48" fmla="*/ 203 w 313"/>
                <a:gd name="T49" fmla="*/ 703 h 1302"/>
                <a:gd name="T50" fmla="*/ 251 w 313"/>
                <a:gd name="T51" fmla="*/ 507 h 1302"/>
                <a:gd name="T52" fmla="*/ 297 w 313"/>
                <a:gd name="T53" fmla="*/ 351 h 1302"/>
                <a:gd name="T54" fmla="*/ 312 w 313"/>
                <a:gd name="T55" fmla="*/ 162 h 1302"/>
                <a:gd name="T56" fmla="*/ 297 w 313"/>
                <a:gd name="T57" fmla="*/ 20 h 130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3"/>
                <a:gd name="T88" fmla="*/ 0 h 1302"/>
                <a:gd name="T89" fmla="*/ 313 w 313"/>
                <a:gd name="T90" fmla="*/ 1302 h 130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3" h="1302">
                  <a:moveTo>
                    <a:pt x="297" y="20"/>
                  </a:moveTo>
                  <a:lnTo>
                    <a:pt x="217" y="0"/>
                  </a:lnTo>
                  <a:lnTo>
                    <a:pt x="169" y="20"/>
                  </a:lnTo>
                  <a:lnTo>
                    <a:pt x="149" y="87"/>
                  </a:lnTo>
                  <a:lnTo>
                    <a:pt x="169" y="459"/>
                  </a:lnTo>
                  <a:lnTo>
                    <a:pt x="169" y="548"/>
                  </a:lnTo>
                  <a:lnTo>
                    <a:pt x="143" y="711"/>
                  </a:lnTo>
                  <a:lnTo>
                    <a:pt x="136" y="900"/>
                  </a:lnTo>
                  <a:lnTo>
                    <a:pt x="149" y="995"/>
                  </a:lnTo>
                  <a:lnTo>
                    <a:pt x="136" y="1049"/>
                  </a:lnTo>
                  <a:lnTo>
                    <a:pt x="42" y="1130"/>
                  </a:lnTo>
                  <a:lnTo>
                    <a:pt x="0" y="1232"/>
                  </a:lnTo>
                  <a:lnTo>
                    <a:pt x="8" y="1266"/>
                  </a:lnTo>
                  <a:lnTo>
                    <a:pt x="82" y="1301"/>
                  </a:lnTo>
                  <a:lnTo>
                    <a:pt x="101" y="1286"/>
                  </a:lnTo>
                  <a:lnTo>
                    <a:pt x="109" y="1226"/>
                  </a:lnTo>
                  <a:lnTo>
                    <a:pt x="129" y="1137"/>
                  </a:lnTo>
                  <a:lnTo>
                    <a:pt x="163" y="1097"/>
                  </a:lnTo>
                  <a:lnTo>
                    <a:pt x="203" y="1070"/>
                  </a:lnTo>
                  <a:lnTo>
                    <a:pt x="237" y="1035"/>
                  </a:lnTo>
                  <a:lnTo>
                    <a:pt x="244" y="1009"/>
                  </a:lnTo>
                  <a:lnTo>
                    <a:pt x="224" y="975"/>
                  </a:lnTo>
                  <a:lnTo>
                    <a:pt x="203" y="955"/>
                  </a:lnTo>
                  <a:lnTo>
                    <a:pt x="189" y="873"/>
                  </a:lnTo>
                  <a:lnTo>
                    <a:pt x="203" y="703"/>
                  </a:lnTo>
                  <a:lnTo>
                    <a:pt x="251" y="507"/>
                  </a:lnTo>
                  <a:lnTo>
                    <a:pt x="297" y="351"/>
                  </a:lnTo>
                  <a:lnTo>
                    <a:pt x="312" y="162"/>
                  </a:lnTo>
                  <a:lnTo>
                    <a:pt x="297" y="20"/>
                  </a:lnTo>
                </a:path>
              </a:pathLst>
            </a:custGeom>
            <a:solidFill>
              <a:schemeClr val="tx1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18" name="Freeform 36"/>
            <p:cNvSpPr>
              <a:spLocks/>
            </p:cNvSpPr>
            <p:nvPr/>
          </p:nvSpPr>
          <p:spPr bwMode="auto">
            <a:xfrm>
              <a:off x="2861" y="2713"/>
              <a:ext cx="513" cy="1098"/>
            </a:xfrm>
            <a:custGeom>
              <a:avLst/>
              <a:gdLst>
                <a:gd name="T0" fmla="*/ 168 w 513"/>
                <a:gd name="T1" fmla="*/ 162 h 1098"/>
                <a:gd name="T2" fmla="*/ 155 w 513"/>
                <a:gd name="T3" fmla="*/ 53 h 1098"/>
                <a:gd name="T4" fmla="*/ 95 w 513"/>
                <a:gd name="T5" fmla="*/ 0 h 1098"/>
                <a:gd name="T6" fmla="*/ 7 w 513"/>
                <a:gd name="T7" fmla="*/ 6 h 1098"/>
                <a:gd name="T8" fmla="*/ 0 w 513"/>
                <a:gd name="T9" fmla="*/ 53 h 1098"/>
                <a:gd name="T10" fmla="*/ 7 w 513"/>
                <a:gd name="T11" fmla="*/ 155 h 1098"/>
                <a:gd name="T12" fmla="*/ 54 w 513"/>
                <a:gd name="T13" fmla="*/ 310 h 1098"/>
                <a:gd name="T14" fmla="*/ 88 w 513"/>
                <a:gd name="T15" fmla="*/ 426 h 1098"/>
                <a:gd name="T16" fmla="*/ 128 w 513"/>
                <a:gd name="T17" fmla="*/ 581 h 1098"/>
                <a:gd name="T18" fmla="*/ 142 w 513"/>
                <a:gd name="T19" fmla="*/ 716 h 1098"/>
                <a:gd name="T20" fmla="*/ 142 w 513"/>
                <a:gd name="T21" fmla="*/ 825 h 1098"/>
                <a:gd name="T22" fmla="*/ 122 w 513"/>
                <a:gd name="T23" fmla="*/ 907 h 1098"/>
                <a:gd name="T24" fmla="*/ 102 w 513"/>
                <a:gd name="T25" fmla="*/ 934 h 1098"/>
                <a:gd name="T26" fmla="*/ 102 w 513"/>
                <a:gd name="T27" fmla="*/ 960 h 1098"/>
                <a:gd name="T28" fmla="*/ 128 w 513"/>
                <a:gd name="T29" fmla="*/ 1002 h 1098"/>
                <a:gd name="T30" fmla="*/ 175 w 513"/>
                <a:gd name="T31" fmla="*/ 1015 h 1098"/>
                <a:gd name="T32" fmla="*/ 249 w 513"/>
                <a:gd name="T33" fmla="*/ 1015 h 1098"/>
                <a:gd name="T34" fmla="*/ 384 w 513"/>
                <a:gd name="T35" fmla="*/ 1049 h 1098"/>
                <a:gd name="T36" fmla="*/ 424 w 513"/>
                <a:gd name="T37" fmla="*/ 1097 h 1098"/>
                <a:gd name="T38" fmla="*/ 485 w 513"/>
                <a:gd name="T39" fmla="*/ 1069 h 1098"/>
                <a:gd name="T40" fmla="*/ 512 w 513"/>
                <a:gd name="T41" fmla="*/ 1002 h 1098"/>
                <a:gd name="T42" fmla="*/ 485 w 513"/>
                <a:gd name="T43" fmla="*/ 975 h 1098"/>
                <a:gd name="T44" fmla="*/ 371 w 513"/>
                <a:gd name="T45" fmla="*/ 960 h 1098"/>
                <a:gd name="T46" fmla="*/ 243 w 513"/>
                <a:gd name="T47" fmla="*/ 960 h 1098"/>
                <a:gd name="T48" fmla="*/ 188 w 513"/>
                <a:gd name="T49" fmla="*/ 954 h 1098"/>
                <a:gd name="T50" fmla="*/ 175 w 513"/>
                <a:gd name="T51" fmla="*/ 913 h 1098"/>
                <a:gd name="T52" fmla="*/ 188 w 513"/>
                <a:gd name="T53" fmla="*/ 838 h 1098"/>
                <a:gd name="T54" fmla="*/ 196 w 513"/>
                <a:gd name="T55" fmla="*/ 710 h 1098"/>
                <a:gd name="T56" fmla="*/ 182 w 513"/>
                <a:gd name="T57" fmla="*/ 568 h 1098"/>
                <a:gd name="T58" fmla="*/ 162 w 513"/>
                <a:gd name="T59" fmla="*/ 379 h 1098"/>
                <a:gd name="T60" fmla="*/ 168 w 513"/>
                <a:gd name="T61" fmla="*/ 215 h 1098"/>
                <a:gd name="T62" fmla="*/ 168 w 513"/>
                <a:gd name="T63" fmla="*/ 162 h 109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13"/>
                <a:gd name="T97" fmla="*/ 0 h 1098"/>
                <a:gd name="T98" fmla="*/ 513 w 513"/>
                <a:gd name="T99" fmla="*/ 1098 h 109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13" h="1098">
                  <a:moveTo>
                    <a:pt x="168" y="162"/>
                  </a:moveTo>
                  <a:lnTo>
                    <a:pt x="155" y="53"/>
                  </a:lnTo>
                  <a:lnTo>
                    <a:pt x="95" y="0"/>
                  </a:lnTo>
                  <a:lnTo>
                    <a:pt x="7" y="6"/>
                  </a:lnTo>
                  <a:lnTo>
                    <a:pt x="0" y="53"/>
                  </a:lnTo>
                  <a:lnTo>
                    <a:pt x="7" y="155"/>
                  </a:lnTo>
                  <a:lnTo>
                    <a:pt x="54" y="310"/>
                  </a:lnTo>
                  <a:lnTo>
                    <a:pt x="88" y="426"/>
                  </a:lnTo>
                  <a:lnTo>
                    <a:pt x="128" y="581"/>
                  </a:lnTo>
                  <a:lnTo>
                    <a:pt x="142" y="716"/>
                  </a:lnTo>
                  <a:lnTo>
                    <a:pt x="142" y="825"/>
                  </a:lnTo>
                  <a:lnTo>
                    <a:pt x="122" y="907"/>
                  </a:lnTo>
                  <a:lnTo>
                    <a:pt x="102" y="934"/>
                  </a:lnTo>
                  <a:lnTo>
                    <a:pt x="102" y="960"/>
                  </a:lnTo>
                  <a:lnTo>
                    <a:pt x="128" y="1002"/>
                  </a:lnTo>
                  <a:lnTo>
                    <a:pt x="175" y="1015"/>
                  </a:lnTo>
                  <a:lnTo>
                    <a:pt x="249" y="1015"/>
                  </a:lnTo>
                  <a:lnTo>
                    <a:pt x="384" y="1049"/>
                  </a:lnTo>
                  <a:lnTo>
                    <a:pt x="424" y="1097"/>
                  </a:lnTo>
                  <a:lnTo>
                    <a:pt x="485" y="1069"/>
                  </a:lnTo>
                  <a:lnTo>
                    <a:pt x="512" y="1002"/>
                  </a:lnTo>
                  <a:lnTo>
                    <a:pt x="485" y="975"/>
                  </a:lnTo>
                  <a:lnTo>
                    <a:pt x="371" y="960"/>
                  </a:lnTo>
                  <a:lnTo>
                    <a:pt x="243" y="960"/>
                  </a:lnTo>
                  <a:lnTo>
                    <a:pt x="188" y="954"/>
                  </a:lnTo>
                  <a:lnTo>
                    <a:pt x="175" y="913"/>
                  </a:lnTo>
                  <a:lnTo>
                    <a:pt x="188" y="838"/>
                  </a:lnTo>
                  <a:lnTo>
                    <a:pt x="196" y="710"/>
                  </a:lnTo>
                  <a:lnTo>
                    <a:pt x="182" y="568"/>
                  </a:lnTo>
                  <a:lnTo>
                    <a:pt x="162" y="379"/>
                  </a:lnTo>
                  <a:lnTo>
                    <a:pt x="168" y="215"/>
                  </a:lnTo>
                  <a:lnTo>
                    <a:pt x="168" y="162"/>
                  </a:lnTo>
                </a:path>
              </a:pathLst>
            </a:custGeom>
            <a:solidFill>
              <a:schemeClr val="tx1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19" name="Freeform 37"/>
            <p:cNvSpPr>
              <a:spLocks/>
            </p:cNvSpPr>
            <p:nvPr/>
          </p:nvSpPr>
          <p:spPr bwMode="auto">
            <a:xfrm>
              <a:off x="2646" y="1981"/>
              <a:ext cx="411" cy="901"/>
            </a:xfrm>
            <a:custGeom>
              <a:avLst/>
              <a:gdLst>
                <a:gd name="T0" fmla="*/ 357 w 411"/>
                <a:gd name="T1" fmla="*/ 284 h 901"/>
                <a:gd name="T2" fmla="*/ 315 w 411"/>
                <a:gd name="T3" fmla="*/ 115 h 901"/>
                <a:gd name="T4" fmla="*/ 269 w 411"/>
                <a:gd name="T5" fmla="*/ 33 h 901"/>
                <a:gd name="T6" fmla="*/ 168 w 411"/>
                <a:gd name="T7" fmla="*/ 0 h 901"/>
                <a:gd name="T8" fmla="*/ 66 w 411"/>
                <a:gd name="T9" fmla="*/ 13 h 901"/>
                <a:gd name="T10" fmla="*/ 20 w 411"/>
                <a:gd name="T11" fmla="*/ 102 h 901"/>
                <a:gd name="T12" fmla="*/ 26 w 411"/>
                <a:gd name="T13" fmla="*/ 210 h 901"/>
                <a:gd name="T14" fmla="*/ 53 w 411"/>
                <a:gd name="T15" fmla="*/ 386 h 901"/>
                <a:gd name="T16" fmla="*/ 53 w 411"/>
                <a:gd name="T17" fmla="*/ 541 h 901"/>
                <a:gd name="T18" fmla="*/ 20 w 411"/>
                <a:gd name="T19" fmla="*/ 677 h 901"/>
                <a:gd name="T20" fmla="*/ 0 w 411"/>
                <a:gd name="T21" fmla="*/ 752 h 901"/>
                <a:gd name="T22" fmla="*/ 13 w 411"/>
                <a:gd name="T23" fmla="*/ 819 h 901"/>
                <a:gd name="T24" fmla="*/ 60 w 411"/>
                <a:gd name="T25" fmla="*/ 854 h 901"/>
                <a:gd name="T26" fmla="*/ 121 w 411"/>
                <a:gd name="T27" fmla="*/ 887 h 901"/>
                <a:gd name="T28" fmla="*/ 181 w 411"/>
                <a:gd name="T29" fmla="*/ 900 h 901"/>
                <a:gd name="T30" fmla="*/ 255 w 411"/>
                <a:gd name="T31" fmla="*/ 900 h 901"/>
                <a:gd name="T32" fmla="*/ 343 w 411"/>
                <a:gd name="T33" fmla="*/ 832 h 901"/>
                <a:gd name="T34" fmla="*/ 410 w 411"/>
                <a:gd name="T35" fmla="*/ 690 h 901"/>
                <a:gd name="T36" fmla="*/ 403 w 411"/>
                <a:gd name="T37" fmla="*/ 561 h 901"/>
                <a:gd name="T38" fmla="*/ 363 w 411"/>
                <a:gd name="T39" fmla="*/ 413 h 901"/>
                <a:gd name="T40" fmla="*/ 357 w 411"/>
                <a:gd name="T41" fmla="*/ 284 h 90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11"/>
                <a:gd name="T64" fmla="*/ 0 h 901"/>
                <a:gd name="T65" fmla="*/ 411 w 411"/>
                <a:gd name="T66" fmla="*/ 901 h 90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11" h="901">
                  <a:moveTo>
                    <a:pt x="357" y="284"/>
                  </a:moveTo>
                  <a:lnTo>
                    <a:pt x="315" y="115"/>
                  </a:lnTo>
                  <a:lnTo>
                    <a:pt x="269" y="33"/>
                  </a:lnTo>
                  <a:lnTo>
                    <a:pt x="168" y="0"/>
                  </a:lnTo>
                  <a:lnTo>
                    <a:pt x="66" y="13"/>
                  </a:lnTo>
                  <a:lnTo>
                    <a:pt x="20" y="102"/>
                  </a:lnTo>
                  <a:lnTo>
                    <a:pt x="26" y="210"/>
                  </a:lnTo>
                  <a:lnTo>
                    <a:pt x="53" y="386"/>
                  </a:lnTo>
                  <a:lnTo>
                    <a:pt x="53" y="541"/>
                  </a:lnTo>
                  <a:lnTo>
                    <a:pt x="20" y="677"/>
                  </a:lnTo>
                  <a:lnTo>
                    <a:pt x="0" y="752"/>
                  </a:lnTo>
                  <a:lnTo>
                    <a:pt x="13" y="819"/>
                  </a:lnTo>
                  <a:lnTo>
                    <a:pt x="60" y="854"/>
                  </a:lnTo>
                  <a:lnTo>
                    <a:pt x="121" y="887"/>
                  </a:lnTo>
                  <a:lnTo>
                    <a:pt x="181" y="900"/>
                  </a:lnTo>
                  <a:lnTo>
                    <a:pt x="255" y="900"/>
                  </a:lnTo>
                  <a:lnTo>
                    <a:pt x="343" y="832"/>
                  </a:lnTo>
                  <a:lnTo>
                    <a:pt x="410" y="690"/>
                  </a:lnTo>
                  <a:lnTo>
                    <a:pt x="403" y="561"/>
                  </a:lnTo>
                  <a:lnTo>
                    <a:pt x="363" y="413"/>
                  </a:lnTo>
                  <a:lnTo>
                    <a:pt x="357" y="284"/>
                  </a:lnTo>
                </a:path>
              </a:pathLst>
            </a:custGeom>
            <a:solidFill>
              <a:schemeClr val="tx1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20" name="Freeform 38"/>
            <p:cNvSpPr>
              <a:spLocks/>
            </p:cNvSpPr>
            <p:nvPr/>
          </p:nvSpPr>
          <p:spPr bwMode="auto">
            <a:xfrm>
              <a:off x="2961" y="2014"/>
              <a:ext cx="439" cy="733"/>
            </a:xfrm>
            <a:custGeom>
              <a:avLst/>
              <a:gdLst>
                <a:gd name="T0" fmla="*/ 0 w 439"/>
                <a:gd name="T1" fmla="*/ 21 h 733"/>
                <a:gd name="T2" fmla="*/ 48 w 439"/>
                <a:gd name="T3" fmla="*/ 0 h 733"/>
                <a:gd name="T4" fmla="*/ 149 w 439"/>
                <a:gd name="T5" fmla="*/ 7 h 733"/>
                <a:gd name="T6" fmla="*/ 237 w 439"/>
                <a:gd name="T7" fmla="*/ 76 h 733"/>
                <a:gd name="T8" fmla="*/ 365 w 439"/>
                <a:gd name="T9" fmla="*/ 218 h 733"/>
                <a:gd name="T10" fmla="*/ 431 w 439"/>
                <a:gd name="T11" fmla="*/ 333 h 733"/>
                <a:gd name="T12" fmla="*/ 438 w 439"/>
                <a:gd name="T13" fmla="*/ 373 h 733"/>
                <a:gd name="T14" fmla="*/ 405 w 439"/>
                <a:gd name="T15" fmla="*/ 448 h 733"/>
                <a:gd name="T16" fmla="*/ 331 w 439"/>
                <a:gd name="T17" fmla="*/ 482 h 733"/>
                <a:gd name="T18" fmla="*/ 237 w 439"/>
                <a:gd name="T19" fmla="*/ 522 h 733"/>
                <a:gd name="T20" fmla="*/ 162 w 439"/>
                <a:gd name="T21" fmla="*/ 542 h 733"/>
                <a:gd name="T22" fmla="*/ 129 w 439"/>
                <a:gd name="T23" fmla="*/ 577 h 733"/>
                <a:gd name="T24" fmla="*/ 149 w 439"/>
                <a:gd name="T25" fmla="*/ 624 h 733"/>
                <a:gd name="T26" fmla="*/ 202 w 439"/>
                <a:gd name="T27" fmla="*/ 678 h 733"/>
                <a:gd name="T28" fmla="*/ 270 w 439"/>
                <a:gd name="T29" fmla="*/ 685 h 733"/>
                <a:gd name="T30" fmla="*/ 317 w 439"/>
                <a:gd name="T31" fmla="*/ 664 h 733"/>
                <a:gd name="T32" fmla="*/ 345 w 439"/>
                <a:gd name="T33" fmla="*/ 685 h 733"/>
                <a:gd name="T34" fmla="*/ 338 w 439"/>
                <a:gd name="T35" fmla="*/ 712 h 733"/>
                <a:gd name="T36" fmla="*/ 284 w 439"/>
                <a:gd name="T37" fmla="*/ 732 h 733"/>
                <a:gd name="T38" fmla="*/ 202 w 439"/>
                <a:gd name="T39" fmla="*/ 732 h 733"/>
                <a:gd name="T40" fmla="*/ 129 w 439"/>
                <a:gd name="T41" fmla="*/ 712 h 733"/>
                <a:gd name="T42" fmla="*/ 88 w 439"/>
                <a:gd name="T43" fmla="*/ 685 h 733"/>
                <a:gd name="T44" fmla="*/ 61 w 439"/>
                <a:gd name="T45" fmla="*/ 637 h 733"/>
                <a:gd name="T46" fmla="*/ 48 w 439"/>
                <a:gd name="T47" fmla="*/ 583 h 733"/>
                <a:gd name="T48" fmla="*/ 81 w 439"/>
                <a:gd name="T49" fmla="*/ 535 h 733"/>
                <a:gd name="T50" fmla="*/ 162 w 439"/>
                <a:gd name="T51" fmla="*/ 502 h 733"/>
                <a:gd name="T52" fmla="*/ 257 w 439"/>
                <a:gd name="T53" fmla="*/ 475 h 733"/>
                <a:gd name="T54" fmla="*/ 338 w 439"/>
                <a:gd name="T55" fmla="*/ 428 h 733"/>
                <a:gd name="T56" fmla="*/ 358 w 439"/>
                <a:gd name="T57" fmla="*/ 386 h 733"/>
                <a:gd name="T58" fmla="*/ 345 w 439"/>
                <a:gd name="T59" fmla="*/ 313 h 733"/>
                <a:gd name="T60" fmla="*/ 284 w 439"/>
                <a:gd name="T61" fmla="*/ 218 h 733"/>
                <a:gd name="T62" fmla="*/ 209 w 439"/>
                <a:gd name="T63" fmla="*/ 163 h 733"/>
                <a:gd name="T64" fmla="*/ 95 w 439"/>
                <a:gd name="T65" fmla="*/ 122 h 733"/>
                <a:gd name="T66" fmla="*/ 0 w 439"/>
                <a:gd name="T67" fmla="*/ 102 h 733"/>
                <a:gd name="T68" fmla="*/ 0 w 439"/>
                <a:gd name="T69" fmla="*/ 47 h 733"/>
                <a:gd name="T70" fmla="*/ 0 w 439"/>
                <a:gd name="T71" fmla="*/ 21 h 73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9"/>
                <a:gd name="T109" fmla="*/ 0 h 733"/>
                <a:gd name="T110" fmla="*/ 439 w 439"/>
                <a:gd name="T111" fmla="*/ 733 h 73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9" h="733">
                  <a:moveTo>
                    <a:pt x="0" y="21"/>
                  </a:moveTo>
                  <a:lnTo>
                    <a:pt x="48" y="0"/>
                  </a:lnTo>
                  <a:lnTo>
                    <a:pt x="149" y="7"/>
                  </a:lnTo>
                  <a:lnTo>
                    <a:pt x="237" y="76"/>
                  </a:lnTo>
                  <a:lnTo>
                    <a:pt x="365" y="218"/>
                  </a:lnTo>
                  <a:lnTo>
                    <a:pt x="431" y="333"/>
                  </a:lnTo>
                  <a:lnTo>
                    <a:pt x="438" y="373"/>
                  </a:lnTo>
                  <a:lnTo>
                    <a:pt x="405" y="448"/>
                  </a:lnTo>
                  <a:lnTo>
                    <a:pt x="331" y="482"/>
                  </a:lnTo>
                  <a:lnTo>
                    <a:pt x="237" y="522"/>
                  </a:lnTo>
                  <a:lnTo>
                    <a:pt x="162" y="542"/>
                  </a:lnTo>
                  <a:lnTo>
                    <a:pt x="129" y="577"/>
                  </a:lnTo>
                  <a:lnTo>
                    <a:pt x="149" y="624"/>
                  </a:lnTo>
                  <a:lnTo>
                    <a:pt x="202" y="678"/>
                  </a:lnTo>
                  <a:lnTo>
                    <a:pt x="270" y="685"/>
                  </a:lnTo>
                  <a:lnTo>
                    <a:pt x="317" y="664"/>
                  </a:lnTo>
                  <a:lnTo>
                    <a:pt x="345" y="685"/>
                  </a:lnTo>
                  <a:lnTo>
                    <a:pt x="338" y="712"/>
                  </a:lnTo>
                  <a:lnTo>
                    <a:pt x="284" y="732"/>
                  </a:lnTo>
                  <a:lnTo>
                    <a:pt x="202" y="732"/>
                  </a:lnTo>
                  <a:lnTo>
                    <a:pt x="129" y="712"/>
                  </a:lnTo>
                  <a:lnTo>
                    <a:pt x="88" y="685"/>
                  </a:lnTo>
                  <a:lnTo>
                    <a:pt x="61" y="637"/>
                  </a:lnTo>
                  <a:lnTo>
                    <a:pt x="48" y="583"/>
                  </a:lnTo>
                  <a:lnTo>
                    <a:pt x="81" y="535"/>
                  </a:lnTo>
                  <a:lnTo>
                    <a:pt x="162" y="502"/>
                  </a:lnTo>
                  <a:lnTo>
                    <a:pt x="257" y="475"/>
                  </a:lnTo>
                  <a:lnTo>
                    <a:pt x="338" y="428"/>
                  </a:lnTo>
                  <a:lnTo>
                    <a:pt x="358" y="386"/>
                  </a:lnTo>
                  <a:lnTo>
                    <a:pt x="345" y="313"/>
                  </a:lnTo>
                  <a:lnTo>
                    <a:pt x="284" y="218"/>
                  </a:lnTo>
                  <a:lnTo>
                    <a:pt x="209" y="163"/>
                  </a:lnTo>
                  <a:lnTo>
                    <a:pt x="95" y="122"/>
                  </a:lnTo>
                  <a:lnTo>
                    <a:pt x="0" y="102"/>
                  </a:lnTo>
                  <a:lnTo>
                    <a:pt x="0" y="47"/>
                  </a:lnTo>
                  <a:lnTo>
                    <a:pt x="0" y="21"/>
                  </a:lnTo>
                </a:path>
              </a:pathLst>
            </a:custGeom>
            <a:solidFill>
              <a:schemeClr val="tx1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790" name="Line 39"/>
          <p:cNvSpPr>
            <a:spLocks noChangeShapeType="1"/>
          </p:cNvSpPr>
          <p:nvPr/>
        </p:nvSpPr>
        <p:spPr bwMode="auto">
          <a:xfrm flipH="1" flipV="1">
            <a:off x="4270375" y="2087563"/>
            <a:ext cx="71438" cy="2238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" name="Group 40"/>
          <p:cNvGrpSpPr>
            <a:grpSpLocks/>
          </p:cNvGrpSpPr>
          <p:nvPr/>
        </p:nvGrpSpPr>
        <p:grpSpPr bwMode="auto">
          <a:xfrm>
            <a:off x="4084638" y="2290763"/>
            <a:ext cx="1763712" cy="4135437"/>
            <a:chOff x="2257" y="1378"/>
            <a:chExt cx="1111" cy="2605"/>
          </a:xfrm>
        </p:grpSpPr>
        <p:sp>
          <p:nvSpPr>
            <p:cNvPr id="75809" name="Freeform 41"/>
            <p:cNvSpPr>
              <a:spLocks/>
            </p:cNvSpPr>
            <p:nvPr/>
          </p:nvSpPr>
          <p:spPr bwMode="auto">
            <a:xfrm>
              <a:off x="2453" y="1378"/>
              <a:ext cx="545" cy="544"/>
            </a:xfrm>
            <a:custGeom>
              <a:avLst/>
              <a:gdLst>
                <a:gd name="T0" fmla="*/ 355 w 545"/>
                <a:gd name="T1" fmla="*/ 157 h 544"/>
                <a:gd name="T2" fmla="*/ 289 w 545"/>
                <a:gd name="T3" fmla="*/ 55 h 544"/>
                <a:gd name="T4" fmla="*/ 221 w 545"/>
                <a:gd name="T5" fmla="*/ 0 h 544"/>
                <a:gd name="T6" fmla="*/ 141 w 545"/>
                <a:gd name="T7" fmla="*/ 0 h 544"/>
                <a:gd name="T8" fmla="*/ 53 w 545"/>
                <a:gd name="T9" fmla="*/ 35 h 544"/>
                <a:gd name="T10" fmla="*/ 13 w 545"/>
                <a:gd name="T11" fmla="*/ 95 h 544"/>
                <a:gd name="T12" fmla="*/ 0 w 545"/>
                <a:gd name="T13" fmla="*/ 177 h 544"/>
                <a:gd name="T14" fmla="*/ 13 w 545"/>
                <a:gd name="T15" fmla="*/ 286 h 544"/>
                <a:gd name="T16" fmla="*/ 66 w 545"/>
                <a:gd name="T17" fmla="*/ 408 h 544"/>
                <a:gd name="T18" fmla="*/ 161 w 545"/>
                <a:gd name="T19" fmla="*/ 489 h 544"/>
                <a:gd name="T20" fmla="*/ 234 w 545"/>
                <a:gd name="T21" fmla="*/ 529 h 544"/>
                <a:gd name="T22" fmla="*/ 309 w 545"/>
                <a:gd name="T23" fmla="*/ 543 h 544"/>
                <a:gd name="T24" fmla="*/ 368 w 545"/>
                <a:gd name="T25" fmla="*/ 523 h 544"/>
                <a:gd name="T26" fmla="*/ 402 w 545"/>
                <a:gd name="T27" fmla="*/ 489 h 544"/>
                <a:gd name="T28" fmla="*/ 423 w 545"/>
                <a:gd name="T29" fmla="*/ 408 h 544"/>
                <a:gd name="T30" fmla="*/ 416 w 545"/>
                <a:gd name="T31" fmla="*/ 312 h 544"/>
                <a:gd name="T32" fmla="*/ 395 w 545"/>
                <a:gd name="T33" fmla="*/ 232 h 544"/>
                <a:gd name="T34" fmla="*/ 530 w 545"/>
                <a:gd name="T35" fmla="*/ 157 h 544"/>
                <a:gd name="T36" fmla="*/ 544 w 545"/>
                <a:gd name="T37" fmla="*/ 123 h 544"/>
                <a:gd name="T38" fmla="*/ 530 w 545"/>
                <a:gd name="T39" fmla="*/ 109 h 544"/>
                <a:gd name="T40" fmla="*/ 382 w 545"/>
                <a:gd name="T41" fmla="*/ 197 h 544"/>
                <a:gd name="T42" fmla="*/ 355 w 545"/>
                <a:gd name="T43" fmla="*/ 157 h 5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45"/>
                <a:gd name="T67" fmla="*/ 0 h 544"/>
                <a:gd name="T68" fmla="*/ 545 w 545"/>
                <a:gd name="T69" fmla="*/ 544 h 5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45" h="544">
                  <a:moveTo>
                    <a:pt x="355" y="157"/>
                  </a:moveTo>
                  <a:lnTo>
                    <a:pt x="289" y="55"/>
                  </a:lnTo>
                  <a:lnTo>
                    <a:pt x="221" y="0"/>
                  </a:lnTo>
                  <a:lnTo>
                    <a:pt x="141" y="0"/>
                  </a:lnTo>
                  <a:lnTo>
                    <a:pt x="53" y="35"/>
                  </a:lnTo>
                  <a:lnTo>
                    <a:pt x="13" y="95"/>
                  </a:lnTo>
                  <a:lnTo>
                    <a:pt x="0" y="177"/>
                  </a:lnTo>
                  <a:lnTo>
                    <a:pt x="13" y="286"/>
                  </a:lnTo>
                  <a:lnTo>
                    <a:pt x="66" y="408"/>
                  </a:lnTo>
                  <a:lnTo>
                    <a:pt x="161" y="489"/>
                  </a:lnTo>
                  <a:lnTo>
                    <a:pt x="234" y="529"/>
                  </a:lnTo>
                  <a:lnTo>
                    <a:pt x="309" y="543"/>
                  </a:lnTo>
                  <a:lnTo>
                    <a:pt x="368" y="523"/>
                  </a:lnTo>
                  <a:lnTo>
                    <a:pt x="402" y="489"/>
                  </a:lnTo>
                  <a:lnTo>
                    <a:pt x="423" y="408"/>
                  </a:lnTo>
                  <a:lnTo>
                    <a:pt x="416" y="312"/>
                  </a:lnTo>
                  <a:lnTo>
                    <a:pt x="395" y="232"/>
                  </a:lnTo>
                  <a:lnTo>
                    <a:pt x="530" y="157"/>
                  </a:lnTo>
                  <a:lnTo>
                    <a:pt x="544" y="123"/>
                  </a:lnTo>
                  <a:lnTo>
                    <a:pt x="530" y="109"/>
                  </a:lnTo>
                  <a:lnTo>
                    <a:pt x="382" y="197"/>
                  </a:lnTo>
                  <a:lnTo>
                    <a:pt x="355" y="15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path path="rect">
                <a:fillToRect r="100000" b="100000"/>
              </a:path>
            </a:gra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10" name="Freeform 42"/>
            <p:cNvSpPr>
              <a:spLocks/>
            </p:cNvSpPr>
            <p:nvPr/>
          </p:nvSpPr>
          <p:spPr bwMode="auto">
            <a:xfrm>
              <a:off x="2257" y="1982"/>
              <a:ext cx="439" cy="733"/>
            </a:xfrm>
            <a:custGeom>
              <a:avLst/>
              <a:gdLst>
                <a:gd name="T0" fmla="*/ 438 w 439"/>
                <a:gd name="T1" fmla="*/ 21 h 733"/>
                <a:gd name="T2" fmla="*/ 390 w 439"/>
                <a:gd name="T3" fmla="*/ 0 h 733"/>
                <a:gd name="T4" fmla="*/ 289 w 439"/>
                <a:gd name="T5" fmla="*/ 7 h 733"/>
                <a:gd name="T6" fmla="*/ 201 w 439"/>
                <a:gd name="T7" fmla="*/ 76 h 733"/>
                <a:gd name="T8" fmla="*/ 73 w 439"/>
                <a:gd name="T9" fmla="*/ 218 h 733"/>
                <a:gd name="T10" fmla="*/ 7 w 439"/>
                <a:gd name="T11" fmla="*/ 333 h 733"/>
                <a:gd name="T12" fmla="*/ 0 w 439"/>
                <a:gd name="T13" fmla="*/ 373 h 733"/>
                <a:gd name="T14" fmla="*/ 33 w 439"/>
                <a:gd name="T15" fmla="*/ 448 h 733"/>
                <a:gd name="T16" fmla="*/ 107 w 439"/>
                <a:gd name="T17" fmla="*/ 482 h 733"/>
                <a:gd name="T18" fmla="*/ 201 w 439"/>
                <a:gd name="T19" fmla="*/ 522 h 733"/>
                <a:gd name="T20" fmla="*/ 276 w 439"/>
                <a:gd name="T21" fmla="*/ 542 h 733"/>
                <a:gd name="T22" fmla="*/ 309 w 439"/>
                <a:gd name="T23" fmla="*/ 577 h 733"/>
                <a:gd name="T24" fmla="*/ 289 w 439"/>
                <a:gd name="T25" fmla="*/ 624 h 733"/>
                <a:gd name="T26" fmla="*/ 236 w 439"/>
                <a:gd name="T27" fmla="*/ 678 h 733"/>
                <a:gd name="T28" fmla="*/ 168 w 439"/>
                <a:gd name="T29" fmla="*/ 685 h 733"/>
                <a:gd name="T30" fmla="*/ 121 w 439"/>
                <a:gd name="T31" fmla="*/ 664 h 733"/>
                <a:gd name="T32" fmla="*/ 93 w 439"/>
                <a:gd name="T33" fmla="*/ 685 h 733"/>
                <a:gd name="T34" fmla="*/ 100 w 439"/>
                <a:gd name="T35" fmla="*/ 712 h 733"/>
                <a:gd name="T36" fmla="*/ 154 w 439"/>
                <a:gd name="T37" fmla="*/ 732 h 733"/>
                <a:gd name="T38" fmla="*/ 236 w 439"/>
                <a:gd name="T39" fmla="*/ 732 h 733"/>
                <a:gd name="T40" fmla="*/ 309 w 439"/>
                <a:gd name="T41" fmla="*/ 712 h 733"/>
                <a:gd name="T42" fmla="*/ 350 w 439"/>
                <a:gd name="T43" fmla="*/ 685 h 733"/>
                <a:gd name="T44" fmla="*/ 377 w 439"/>
                <a:gd name="T45" fmla="*/ 637 h 733"/>
                <a:gd name="T46" fmla="*/ 390 w 439"/>
                <a:gd name="T47" fmla="*/ 583 h 733"/>
                <a:gd name="T48" fmla="*/ 357 w 439"/>
                <a:gd name="T49" fmla="*/ 535 h 733"/>
                <a:gd name="T50" fmla="*/ 276 w 439"/>
                <a:gd name="T51" fmla="*/ 502 h 733"/>
                <a:gd name="T52" fmla="*/ 181 w 439"/>
                <a:gd name="T53" fmla="*/ 475 h 733"/>
                <a:gd name="T54" fmla="*/ 100 w 439"/>
                <a:gd name="T55" fmla="*/ 428 h 733"/>
                <a:gd name="T56" fmla="*/ 80 w 439"/>
                <a:gd name="T57" fmla="*/ 386 h 733"/>
                <a:gd name="T58" fmla="*/ 93 w 439"/>
                <a:gd name="T59" fmla="*/ 313 h 733"/>
                <a:gd name="T60" fmla="*/ 154 w 439"/>
                <a:gd name="T61" fmla="*/ 218 h 733"/>
                <a:gd name="T62" fmla="*/ 229 w 439"/>
                <a:gd name="T63" fmla="*/ 163 h 733"/>
                <a:gd name="T64" fmla="*/ 343 w 439"/>
                <a:gd name="T65" fmla="*/ 122 h 733"/>
                <a:gd name="T66" fmla="*/ 438 w 439"/>
                <a:gd name="T67" fmla="*/ 102 h 733"/>
                <a:gd name="T68" fmla="*/ 438 w 439"/>
                <a:gd name="T69" fmla="*/ 47 h 733"/>
                <a:gd name="T70" fmla="*/ 438 w 439"/>
                <a:gd name="T71" fmla="*/ 21 h 73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9"/>
                <a:gd name="T109" fmla="*/ 0 h 733"/>
                <a:gd name="T110" fmla="*/ 439 w 439"/>
                <a:gd name="T111" fmla="*/ 733 h 73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9" h="733">
                  <a:moveTo>
                    <a:pt x="438" y="21"/>
                  </a:moveTo>
                  <a:lnTo>
                    <a:pt x="390" y="0"/>
                  </a:lnTo>
                  <a:lnTo>
                    <a:pt x="289" y="7"/>
                  </a:lnTo>
                  <a:lnTo>
                    <a:pt x="201" y="76"/>
                  </a:lnTo>
                  <a:lnTo>
                    <a:pt x="73" y="218"/>
                  </a:lnTo>
                  <a:lnTo>
                    <a:pt x="7" y="333"/>
                  </a:lnTo>
                  <a:lnTo>
                    <a:pt x="0" y="373"/>
                  </a:lnTo>
                  <a:lnTo>
                    <a:pt x="33" y="448"/>
                  </a:lnTo>
                  <a:lnTo>
                    <a:pt x="107" y="482"/>
                  </a:lnTo>
                  <a:lnTo>
                    <a:pt x="201" y="522"/>
                  </a:lnTo>
                  <a:lnTo>
                    <a:pt x="276" y="542"/>
                  </a:lnTo>
                  <a:lnTo>
                    <a:pt x="309" y="577"/>
                  </a:lnTo>
                  <a:lnTo>
                    <a:pt x="289" y="624"/>
                  </a:lnTo>
                  <a:lnTo>
                    <a:pt x="236" y="678"/>
                  </a:lnTo>
                  <a:lnTo>
                    <a:pt x="168" y="685"/>
                  </a:lnTo>
                  <a:lnTo>
                    <a:pt x="121" y="664"/>
                  </a:lnTo>
                  <a:lnTo>
                    <a:pt x="93" y="685"/>
                  </a:lnTo>
                  <a:lnTo>
                    <a:pt x="100" y="712"/>
                  </a:lnTo>
                  <a:lnTo>
                    <a:pt x="154" y="732"/>
                  </a:lnTo>
                  <a:lnTo>
                    <a:pt x="236" y="732"/>
                  </a:lnTo>
                  <a:lnTo>
                    <a:pt x="309" y="712"/>
                  </a:lnTo>
                  <a:lnTo>
                    <a:pt x="350" y="685"/>
                  </a:lnTo>
                  <a:lnTo>
                    <a:pt x="377" y="637"/>
                  </a:lnTo>
                  <a:lnTo>
                    <a:pt x="390" y="583"/>
                  </a:lnTo>
                  <a:lnTo>
                    <a:pt x="357" y="535"/>
                  </a:lnTo>
                  <a:lnTo>
                    <a:pt x="276" y="502"/>
                  </a:lnTo>
                  <a:lnTo>
                    <a:pt x="181" y="475"/>
                  </a:lnTo>
                  <a:lnTo>
                    <a:pt x="100" y="428"/>
                  </a:lnTo>
                  <a:lnTo>
                    <a:pt x="80" y="386"/>
                  </a:lnTo>
                  <a:lnTo>
                    <a:pt x="93" y="313"/>
                  </a:lnTo>
                  <a:lnTo>
                    <a:pt x="154" y="218"/>
                  </a:lnTo>
                  <a:lnTo>
                    <a:pt x="229" y="163"/>
                  </a:lnTo>
                  <a:lnTo>
                    <a:pt x="343" y="122"/>
                  </a:lnTo>
                  <a:lnTo>
                    <a:pt x="438" y="102"/>
                  </a:lnTo>
                  <a:lnTo>
                    <a:pt x="438" y="47"/>
                  </a:lnTo>
                  <a:lnTo>
                    <a:pt x="438" y="21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3500">
                  <a:srgbClr val="E6E6E6"/>
                </a:gs>
                <a:gs pos="16000">
                  <a:srgbClr val="7D8496"/>
                </a:gs>
                <a:gs pos="23500">
                  <a:srgbClr val="E6E6E6"/>
                </a:gs>
                <a:gs pos="42500">
                  <a:srgbClr val="7D8496"/>
                </a:gs>
                <a:gs pos="50000">
                  <a:srgbClr val="E6E6E6"/>
                </a:gs>
                <a:gs pos="57500">
                  <a:srgbClr val="7D8496"/>
                </a:gs>
                <a:gs pos="76500">
                  <a:srgbClr val="E6E6E6"/>
                </a:gs>
                <a:gs pos="84000">
                  <a:srgbClr val="7D8496"/>
                </a:gs>
                <a:gs pos="96500">
                  <a:srgbClr val="E6E6E6"/>
                </a:gs>
                <a:gs pos="100000">
                  <a:srgbClr val="FFFFFF"/>
                </a:gs>
              </a:gsLst>
              <a:lin ang="2700000" scaled="1"/>
            </a:gra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11" name="Freeform 43"/>
            <p:cNvSpPr>
              <a:spLocks/>
            </p:cNvSpPr>
            <p:nvPr/>
          </p:nvSpPr>
          <p:spPr bwMode="auto">
            <a:xfrm>
              <a:off x="2491" y="2681"/>
              <a:ext cx="313" cy="1302"/>
            </a:xfrm>
            <a:custGeom>
              <a:avLst/>
              <a:gdLst>
                <a:gd name="T0" fmla="*/ 297 w 313"/>
                <a:gd name="T1" fmla="*/ 20 h 1302"/>
                <a:gd name="T2" fmla="*/ 217 w 313"/>
                <a:gd name="T3" fmla="*/ 0 h 1302"/>
                <a:gd name="T4" fmla="*/ 169 w 313"/>
                <a:gd name="T5" fmla="*/ 20 h 1302"/>
                <a:gd name="T6" fmla="*/ 149 w 313"/>
                <a:gd name="T7" fmla="*/ 87 h 1302"/>
                <a:gd name="T8" fmla="*/ 169 w 313"/>
                <a:gd name="T9" fmla="*/ 459 h 1302"/>
                <a:gd name="T10" fmla="*/ 169 w 313"/>
                <a:gd name="T11" fmla="*/ 548 h 1302"/>
                <a:gd name="T12" fmla="*/ 143 w 313"/>
                <a:gd name="T13" fmla="*/ 711 h 1302"/>
                <a:gd name="T14" fmla="*/ 136 w 313"/>
                <a:gd name="T15" fmla="*/ 900 h 1302"/>
                <a:gd name="T16" fmla="*/ 149 w 313"/>
                <a:gd name="T17" fmla="*/ 995 h 1302"/>
                <a:gd name="T18" fmla="*/ 136 w 313"/>
                <a:gd name="T19" fmla="*/ 1049 h 1302"/>
                <a:gd name="T20" fmla="*/ 42 w 313"/>
                <a:gd name="T21" fmla="*/ 1130 h 1302"/>
                <a:gd name="T22" fmla="*/ 0 w 313"/>
                <a:gd name="T23" fmla="*/ 1232 h 1302"/>
                <a:gd name="T24" fmla="*/ 8 w 313"/>
                <a:gd name="T25" fmla="*/ 1266 h 1302"/>
                <a:gd name="T26" fmla="*/ 82 w 313"/>
                <a:gd name="T27" fmla="*/ 1301 h 1302"/>
                <a:gd name="T28" fmla="*/ 101 w 313"/>
                <a:gd name="T29" fmla="*/ 1286 h 1302"/>
                <a:gd name="T30" fmla="*/ 109 w 313"/>
                <a:gd name="T31" fmla="*/ 1226 h 1302"/>
                <a:gd name="T32" fmla="*/ 129 w 313"/>
                <a:gd name="T33" fmla="*/ 1137 h 1302"/>
                <a:gd name="T34" fmla="*/ 163 w 313"/>
                <a:gd name="T35" fmla="*/ 1097 h 1302"/>
                <a:gd name="T36" fmla="*/ 203 w 313"/>
                <a:gd name="T37" fmla="*/ 1070 h 1302"/>
                <a:gd name="T38" fmla="*/ 237 w 313"/>
                <a:gd name="T39" fmla="*/ 1035 h 1302"/>
                <a:gd name="T40" fmla="*/ 244 w 313"/>
                <a:gd name="T41" fmla="*/ 1009 h 1302"/>
                <a:gd name="T42" fmla="*/ 224 w 313"/>
                <a:gd name="T43" fmla="*/ 975 h 1302"/>
                <a:gd name="T44" fmla="*/ 203 w 313"/>
                <a:gd name="T45" fmla="*/ 955 h 1302"/>
                <a:gd name="T46" fmla="*/ 189 w 313"/>
                <a:gd name="T47" fmla="*/ 873 h 1302"/>
                <a:gd name="T48" fmla="*/ 203 w 313"/>
                <a:gd name="T49" fmla="*/ 703 h 1302"/>
                <a:gd name="T50" fmla="*/ 251 w 313"/>
                <a:gd name="T51" fmla="*/ 507 h 1302"/>
                <a:gd name="T52" fmla="*/ 297 w 313"/>
                <a:gd name="T53" fmla="*/ 351 h 1302"/>
                <a:gd name="T54" fmla="*/ 312 w 313"/>
                <a:gd name="T55" fmla="*/ 162 h 1302"/>
                <a:gd name="T56" fmla="*/ 297 w 313"/>
                <a:gd name="T57" fmla="*/ 20 h 130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3"/>
                <a:gd name="T88" fmla="*/ 0 h 1302"/>
                <a:gd name="T89" fmla="*/ 313 w 313"/>
                <a:gd name="T90" fmla="*/ 1302 h 130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3" h="1302">
                  <a:moveTo>
                    <a:pt x="297" y="20"/>
                  </a:moveTo>
                  <a:lnTo>
                    <a:pt x="217" y="0"/>
                  </a:lnTo>
                  <a:lnTo>
                    <a:pt x="169" y="20"/>
                  </a:lnTo>
                  <a:lnTo>
                    <a:pt x="149" y="87"/>
                  </a:lnTo>
                  <a:lnTo>
                    <a:pt x="169" y="459"/>
                  </a:lnTo>
                  <a:lnTo>
                    <a:pt x="169" y="548"/>
                  </a:lnTo>
                  <a:lnTo>
                    <a:pt x="143" y="711"/>
                  </a:lnTo>
                  <a:lnTo>
                    <a:pt x="136" y="900"/>
                  </a:lnTo>
                  <a:lnTo>
                    <a:pt x="149" y="995"/>
                  </a:lnTo>
                  <a:lnTo>
                    <a:pt x="136" y="1049"/>
                  </a:lnTo>
                  <a:lnTo>
                    <a:pt x="42" y="1130"/>
                  </a:lnTo>
                  <a:lnTo>
                    <a:pt x="0" y="1232"/>
                  </a:lnTo>
                  <a:lnTo>
                    <a:pt x="8" y="1266"/>
                  </a:lnTo>
                  <a:lnTo>
                    <a:pt x="82" y="1301"/>
                  </a:lnTo>
                  <a:lnTo>
                    <a:pt x="101" y="1286"/>
                  </a:lnTo>
                  <a:lnTo>
                    <a:pt x="109" y="1226"/>
                  </a:lnTo>
                  <a:lnTo>
                    <a:pt x="129" y="1137"/>
                  </a:lnTo>
                  <a:lnTo>
                    <a:pt x="163" y="1097"/>
                  </a:lnTo>
                  <a:lnTo>
                    <a:pt x="203" y="1070"/>
                  </a:lnTo>
                  <a:lnTo>
                    <a:pt x="237" y="1035"/>
                  </a:lnTo>
                  <a:lnTo>
                    <a:pt x="244" y="1009"/>
                  </a:lnTo>
                  <a:lnTo>
                    <a:pt x="224" y="975"/>
                  </a:lnTo>
                  <a:lnTo>
                    <a:pt x="203" y="955"/>
                  </a:lnTo>
                  <a:lnTo>
                    <a:pt x="189" y="873"/>
                  </a:lnTo>
                  <a:lnTo>
                    <a:pt x="203" y="703"/>
                  </a:lnTo>
                  <a:lnTo>
                    <a:pt x="251" y="507"/>
                  </a:lnTo>
                  <a:lnTo>
                    <a:pt x="297" y="351"/>
                  </a:lnTo>
                  <a:lnTo>
                    <a:pt x="312" y="162"/>
                  </a:lnTo>
                  <a:lnTo>
                    <a:pt x="297" y="2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path path="rect">
                <a:fillToRect l="100000" b="100000"/>
              </a:path>
            </a:gra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12" name="Freeform 44"/>
            <p:cNvSpPr>
              <a:spLocks/>
            </p:cNvSpPr>
            <p:nvPr/>
          </p:nvSpPr>
          <p:spPr bwMode="auto">
            <a:xfrm>
              <a:off x="2829" y="2681"/>
              <a:ext cx="513" cy="1098"/>
            </a:xfrm>
            <a:custGeom>
              <a:avLst/>
              <a:gdLst>
                <a:gd name="T0" fmla="*/ 168 w 513"/>
                <a:gd name="T1" fmla="*/ 162 h 1098"/>
                <a:gd name="T2" fmla="*/ 155 w 513"/>
                <a:gd name="T3" fmla="*/ 53 h 1098"/>
                <a:gd name="T4" fmla="*/ 95 w 513"/>
                <a:gd name="T5" fmla="*/ 0 h 1098"/>
                <a:gd name="T6" fmla="*/ 7 w 513"/>
                <a:gd name="T7" fmla="*/ 6 h 1098"/>
                <a:gd name="T8" fmla="*/ 0 w 513"/>
                <a:gd name="T9" fmla="*/ 53 h 1098"/>
                <a:gd name="T10" fmla="*/ 7 w 513"/>
                <a:gd name="T11" fmla="*/ 155 h 1098"/>
                <a:gd name="T12" fmla="*/ 54 w 513"/>
                <a:gd name="T13" fmla="*/ 310 h 1098"/>
                <a:gd name="T14" fmla="*/ 88 w 513"/>
                <a:gd name="T15" fmla="*/ 426 h 1098"/>
                <a:gd name="T16" fmla="*/ 128 w 513"/>
                <a:gd name="T17" fmla="*/ 581 h 1098"/>
                <a:gd name="T18" fmla="*/ 142 w 513"/>
                <a:gd name="T19" fmla="*/ 716 h 1098"/>
                <a:gd name="T20" fmla="*/ 142 w 513"/>
                <a:gd name="T21" fmla="*/ 825 h 1098"/>
                <a:gd name="T22" fmla="*/ 122 w 513"/>
                <a:gd name="T23" fmla="*/ 907 h 1098"/>
                <a:gd name="T24" fmla="*/ 102 w 513"/>
                <a:gd name="T25" fmla="*/ 934 h 1098"/>
                <a:gd name="T26" fmla="*/ 102 w 513"/>
                <a:gd name="T27" fmla="*/ 960 h 1098"/>
                <a:gd name="T28" fmla="*/ 128 w 513"/>
                <a:gd name="T29" fmla="*/ 1002 h 1098"/>
                <a:gd name="T30" fmla="*/ 175 w 513"/>
                <a:gd name="T31" fmla="*/ 1015 h 1098"/>
                <a:gd name="T32" fmla="*/ 249 w 513"/>
                <a:gd name="T33" fmla="*/ 1015 h 1098"/>
                <a:gd name="T34" fmla="*/ 384 w 513"/>
                <a:gd name="T35" fmla="*/ 1049 h 1098"/>
                <a:gd name="T36" fmla="*/ 424 w 513"/>
                <a:gd name="T37" fmla="*/ 1097 h 1098"/>
                <a:gd name="T38" fmla="*/ 485 w 513"/>
                <a:gd name="T39" fmla="*/ 1069 h 1098"/>
                <a:gd name="T40" fmla="*/ 512 w 513"/>
                <a:gd name="T41" fmla="*/ 1002 h 1098"/>
                <a:gd name="T42" fmla="*/ 485 w 513"/>
                <a:gd name="T43" fmla="*/ 975 h 1098"/>
                <a:gd name="T44" fmla="*/ 371 w 513"/>
                <a:gd name="T45" fmla="*/ 960 h 1098"/>
                <a:gd name="T46" fmla="*/ 243 w 513"/>
                <a:gd name="T47" fmla="*/ 960 h 1098"/>
                <a:gd name="T48" fmla="*/ 188 w 513"/>
                <a:gd name="T49" fmla="*/ 954 h 1098"/>
                <a:gd name="T50" fmla="*/ 175 w 513"/>
                <a:gd name="T51" fmla="*/ 913 h 1098"/>
                <a:gd name="T52" fmla="*/ 188 w 513"/>
                <a:gd name="T53" fmla="*/ 838 h 1098"/>
                <a:gd name="T54" fmla="*/ 196 w 513"/>
                <a:gd name="T55" fmla="*/ 710 h 1098"/>
                <a:gd name="T56" fmla="*/ 182 w 513"/>
                <a:gd name="T57" fmla="*/ 568 h 1098"/>
                <a:gd name="T58" fmla="*/ 162 w 513"/>
                <a:gd name="T59" fmla="*/ 379 h 1098"/>
                <a:gd name="T60" fmla="*/ 168 w 513"/>
                <a:gd name="T61" fmla="*/ 215 h 1098"/>
                <a:gd name="T62" fmla="*/ 168 w 513"/>
                <a:gd name="T63" fmla="*/ 162 h 109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13"/>
                <a:gd name="T97" fmla="*/ 0 h 1098"/>
                <a:gd name="T98" fmla="*/ 513 w 513"/>
                <a:gd name="T99" fmla="*/ 1098 h 109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13" h="1098">
                  <a:moveTo>
                    <a:pt x="168" y="162"/>
                  </a:moveTo>
                  <a:lnTo>
                    <a:pt x="155" y="53"/>
                  </a:lnTo>
                  <a:lnTo>
                    <a:pt x="95" y="0"/>
                  </a:lnTo>
                  <a:lnTo>
                    <a:pt x="7" y="6"/>
                  </a:lnTo>
                  <a:lnTo>
                    <a:pt x="0" y="53"/>
                  </a:lnTo>
                  <a:lnTo>
                    <a:pt x="7" y="155"/>
                  </a:lnTo>
                  <a:lnTo>
                    <a:pt x="54" y="310"/>
                  </a:lnTo>
                  <a:lnTo>
                    <a:pt x="88" y="426"/>
                  </a:lnTo>
                  <a:lnTo>
                    <a:pt x="128" y="581"/>
                  </a:lnTo>
                  <a:lnTo>
                    <a:pt x="142" y="716"/>
                  </a:lnTo>
                  <a:lnTo>
                    <a:pt x="142" y="825"/>
                  </a:lnTo>
                  <a:lnTo>
                    <a:pt x="122" y="907"/>
                  </a:lnTo>
                  <a:lnTo>
                    <a:pt x="102" y="934"/>
                  </a:lnTo>
                  <a:lnTo>
                    <a:pt x="102" y="960"/>
                  </a:lnTo>
                  <a:lnTo>
                    <a:pt x="128" y="1002"/>
                  </a:lnTo>
                  <a:lnTo>
                    <a:pt x="175" y="1015"/>
                  </a:lnTo>
                  <a:lnTo>
                    <a:pt x="249" y="1015"/>
                  </a:lnTo>
                  <a:lnTo>
                    <a:pt x="384" y="1049"/>
                  </a:lnTo>
                  <a:lnTo>
                    <a:pt x="424" y="1097"/>
                  </a:lnTo>
                  <a:lnTo>
                    <a:pt x="485" y="1069"/>
                  </a:lnTo>
                  <a:lnTo>
                    <a:pt x="512" y="1002"/>
                  </a:lnTo>
                  <a:lnTo>
                    <a:pt x="485" y="975"/>
                  </a:lnTo>
                  <a:lnTo>
                    <a:pt x="371" y="960"/>
                  </a:lnTo>
                  <a:lnTo>
                    <a:pt x="243" y="960"/>
                  </a:lnTo>
                  <a:lnTo>
                    <a:pt x="188" y="954"/>
                  </a:lnTo>
                  <a:lnTo>
                    <a:pt x="175" y="913"/>
                  </a:lnTo>
                  <a:lnTo>
                    <a:pt x="188" y="838"/>
                  </a:lnTo>
                  <a:lnTo>
                    <a:pt x="196" y="710"/>
                  </a:lnTo>
                  <a:lnTo>
                    <a:pt x="182" y="568"/>
                  </a:lnTo>
                  <a:lnTo>
                    <a:pt x="162" y="379"/>
                  </a:lnTo>
                  <a:lnTo>
                    <a:pt x="168" y="215"/>
                  </a:lnTo>
                  <a:lnTo>
                    <a:pt x="168" y="162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path path="rect">
                <a:fillToRect r="100000" b="100000"/>
              </a:path>
            </a:gra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13" name="Freeform 45"/>
            <p:cNvSpPr>
              <a:spLocks/>
            </p:cNvSpPr>
            <p:nvPr/>
          </p:nvSpPr>
          <p:spPr bwMode="auto">
            <a:xfrm>
              <a:off x="2614" y="1949"/>
              <a:ext cx="411" cy="901"/>
            </a:xfrm>
            <a:custGeom>
              <a:avLst/>
              <a:gdLst>
                <a:gd name="T0" fmla="*/ 357 w 411"/>
                <a:gd name="T1" fmla="*/ 284 h 901"/>
                <a:gd name="T2" fmla="*/ 315 w 411"/>
                <a:gd name="T3" fmla="*/ 115 h 901"/>
                <a:gd name="T4" fmla="*/ 269 w 411"/>
                <a:gd name="T5" fmla="*/ 33 h 901"/>
                <a:gd name="T6" fmla="*/ 168 w 411"/>
                <a:gd name="T7" fmla="*/ 0 h 901"/>
                <a:gd name="T8" fmla="*/ 66 w 411"/>
                <a:gd name="T9" fmla="*/ 13 h 901"/>
                <a:gd name="T10" fmla="*/ 20 w 411"/>
                <a:gd name="T11" fmla="*/ 102 h 901"/>
                <a:gd name="T12" fmla="*/ 26 w 411"/>
                <a:gd name="T13" fmla="*/ 210 h 901"/>
                <a:gd name="T14" fmla="*/ 53 w 411"/>
                <a:gd name="T15" fmla="*/ 386 h 901"/>
                <a:gd name="T16" fmla="*/ 53 w 411"/>
                <a:gd name="T17" fmla="*/ 541 h 901"/>
                <a:gd name="T18" fmla="*/ 20 w 411"/>
                <a:gd name="T19" fmla="*/ 677 h 901"/>
                <a:gd name="T20" fmla="*/ 0 w 411"/>
                <a:gd name="T21" fmla="*/ 752 h 901"/>
                <a:gd name="T22" fmla="*/ 13 w 411"/>
                <a:gd name="T23" fmla="*/ 819 h 901"/>
                <a:gd name="T24" fmla="*/ 60 w 411"/>
                <a:gd name="T25" fmla="*/ 854 h 901"/>
                <a:gd name="T26" fmla="*/ 121 w 411"/>
                <a:gd name="T27" fmla="*/ 887 h 901"/>
                <a:gd name="T28" fmla="*/ 181 w 411"/>
                <a:gd name="T29" fmla="*/ 900 h 901"/>
                <a:gd name="T30" fmla="*/ 255 w 411"/>
                <a:gd name="T31" fmla="*/ 900 h 901"/>
                <a:gd name="T32" fmla="*/ 343 w 411"/>
                <a:gd name="T33" fmla="*/ 832 h 901"/>
                <a:gd name="T34" fmla="*/ 410 w 411"/>
                <a:gd name="T35" fmla="*/ 690 h 901"/>
                <a:gd name="T36" fmla="*/ 403 w 411"/>
                <a:gd name="T37" fmla="*/ 561 h 901"/>
                <a:gd name="T38" fmla="*/ 363 w 411"/>
                <a:gd name="T39" fmla="*/ 413 h 901"/>
                <a:gd name="T40" fmla="*/ 357 w 411"/>
                <a:gd name="T41" fmla="*/ 284 h 90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11"/>
                <a:gd name="T64" fmla="*/ 0 h 901"/>
                <a:gd name="T65" fmla="*/ 411 w 411"/>
                <a:gd name="T66" fmla="*/ 901 h 90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11" h="901">
                  <a:moveTo>
                    <a:pt x="357" y="284"/>
                  </a:moveTo>
                  <a:lnTo>
                    <a:pt x="315" y="115"/>
                  </a:lnTo>
                  <a:lnTo>
                    <a:pt x="269" y="33"/>
                  </a:lnTo>
                  <a:lnTo>
                    <a:pt x="168" y="0"/>
                  </a:lnTo>
                  <a:lnTo>
                    <a:pt x="66" y="13"/>
                  </a:lnTo>
                  <a:lnTo>
                    <a:pt x="20" y="102"/>
                  </a:lnTo>
                  <a:lnTo>
                    <a:pt x="26" y="210"/>
                  </a:lnTo>
                  <a:lnTo>
                    <a:pt x="53" y="386"/>
                  </a:lnTo>
                  <a:lnTo>
                    <a:pt x="53" y="541"/>
                  </a:lnTo>
                  <a:lnTo>
                    <a:pt x="20" y="677"/>
                  </a:lnTo>
                  <a:lnTo>
                    <a:pt x="0" y="752"/>
                  </a:lnTo>
                  <a:lnTo>
                    <a:pt x="13" y="819"/>
                  </a:lnTo>
                  <a:lnTo>
                    <a:pt x="60" y="854"/>
                  </a:lnTo>
                  <a:lnTo>
                    <a:pt x="121" y="887"/>
                  </a:lnTo>
                  <a:lnTo>
                    <a:pt x="181" y="900"/>
                  </a:lnTo>
                  <a:lnTo>
                    <a:pt x="255" y="900"/>
                  </a:lnTo>
                  <a:lnTo>
                    <a:pt x="343" y="832"/>
                  </a:lnTo>
                  <a:lnTo>
                    <a:pt x="410" y="690"/>
                  </a:lnTo>
                  <a:lnTo>
                    <a:pt x="403" y="561"/>
                  </a:lnTo>
                  <a:lnTo>
                    <a:pt x="363" y="413"/>
                  </a:lnTo>
                  <a:lnTo>
                    <a:pt x="357" y="284"/>
                  </a:lnTo>
                </a:path>
              </a:pathLst>
            </a:custGeom>
            <a:gradFill rotWithShape="0">
              <a:gsLst>
                <a:gs pos="0">
                  <a:srgbClr val="E6E6E6"/>
                </a:gs>
                <a:gs pos="14999">
                  <a:srgbClr val="7D8496"/>
                </a:gs>
                <a:gs pos="53000">
                  <a:srgbClr val="E6E6E6"/>
                </a:gs>
                <a:gs pos="67999">
                  <a:srgbClr val="7D8496"/>
                </a:gs>
                <a:gs pos="92999">
                  <a:srgbClr val="E6E6E6"/>
                </a:gs>
                <a:gs pos="100000">
                  <a:srgbClr val="FFFFFF"/>
                </a:gs>
              </a:gsLst>
              <a:lin ang="0" scaled="1"/>
            </a:gra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814" name="Freeform 46"/>
            <p:cNvSpPr>
              <a:spLocks/>
            </p:cNvSpPr>
            <p:nvPr/>
          </p:nvSpPr>
          <p:spPr bwMode="auto">
            <a:xfrm>
              <a:off x="2929" y="1982"/>
              <a:ext cx="439" cy="733"/>
            </a:xfrm>
            <a:custGeom>
              <a:avLst/>
              <a:gdLst>
                <a:gd name="T0" fmla="*/ 0 w 439"/>
                <a:gd name="T1" fmla="*/ 21 h 733"/>
                <a:gd name="T2" fmla="*/ 48 w 439"/>
                <a:gd name="T3" fmla="*/ 0 h 733"/>
                <a:gd name="T4" fmla="*/ 149 w 439"/>
                <a:gd name="T5" fmla="*/ 7 h 733"/>
                <a:gd name="T6" fmla="*/ 237 w 439"/>
                <a:gd name="T7" fmla="*/ 76 h 733"/>
                <a:gd name="T8" fmla="*/ 365 w 439"/>
                <a:gd name="T9" fmla="*/ 218 h 733"/>
                <a:gd name="T10" fmla="*/ 431 w 439"/>
                <a:gd name="T11" fmla="*/ 333 h 733"/>
                <a:gd name="T12" fmla="*/ 438 w 439"/>
                <a:gd name="T13" fmla="*/ 373 h 733"/>
                <a:gd name="T14" fmla="*/ 405 w 439"/>
                <a:gd name="T15" fmla="*/ 448 h 733"/>
                <a:gd name="T16" fmla="*/ 331 w 439"/>
                <a:gd name="T17" fmla="*/ 482 h 733"/>
                <a:gd name="T18" fmla="*/ 237 w 439"/>
                <a:gd name="T19" fmla="*/ 522 h 733"/>
                <a:gd name="T20" fmla="*/ 162 w 439"/>
                <a:gd name="T21" fmla="*/ 542 h 733"/>
                <a:gd name="T22" fmla="*/ 129 w 439"/>
                <a:gd name="T23" fmla="*/ 577 h 733"/>
                <a:gd name="T24" fmla="*/ 149 w 439"/>
                <a:gd name="T25" fmla="*/ 624 h 733"/>
                <a:gd name="T26" fmla="*/ 202 w 439"/>
                <a:gd name="T27" fmla="*/ 678 h 733"/>
                <a:gd name="T28" fmla="*/ 270 w 439"/>
                <a:gd name="T29" fmla="*/ 685 h 733"/>
                <a:gd name="T30" fmla="*/ 317 w 439"/>
                <a:gd name="T31" fmla="*/ 664 h 733"/>
                <a:gd name="T32" fmla="*/ 345 w 439"/>
                <a:gd name="T33" fmla="*/ 685 h 733"/>
                <a:gd name="T34" fmla="*/ 338 w 439"/>
                <a:gd name="T35" fmla="*/ 712 h 733"/>
                <a:gd name="T36" fmla="*/ 284 w 439"/>
                <a:gd name="T37" fmla="*/ 732 h 733"/>
                <a:gd name="T38" fmla="*/ 202 w 439"/>
                <a:gd name="T39" fmla="*/ 732 h 733"/>
                <a:gd name="T40" fmla="*/ 129 w 439"/>
                <a:gd name="T41" fmla="*/ 712 h 733"/>
                <a:gd name="T42" fmla="*/ 88 w 439"/>
                <a:gd name="T43" fmla="*/ 685 h 733"/>
                <a:gd name="T44" fmla="*/ 61 w 439"/>
                <a:gd name="T45" fmla="*/ 637 h 733"/>
                <a:gd name="T46" fmla="*/ 48 w 439"/>
                <a:gd name="T47" fmla="*/ 583 h 733"/>
                <a:gd name="T48" fmla="*/ 81 w 439"/>
                <a:gd name="T49" fmla="*/ 535 h 733"/>
                <a:gd name="T50" fmla="*/ 162 w 439"/>
                <a:gd name="T51" fmla="*/ 502 h 733"/>
                <a:gd name="T52" fmla="*/ 257 w 439"/>
                <a:gd name="T53" fmla="*/ 475 h 733"/>
                <a:gd name="T54" fmla="*/ 338 w 439"/>
                <a:gd name="T55" fmla="*/ 428 h 733"/>
                <a:gd name="T56" fmla="*/ 358 w 439"/>
                <a:gd name="T57" fmla="*/ 386 h 733"/>
                <a:gd name="T58" fmla="*/ 345 w 439"/>
                <a:gd name="T59" fmla="*/ 313 h 733"/>
                <a:gd name="T60" fmla="*/ 284 w 439"/>
                <a:gd name="T61" fmla="*/ 218 h 733"/>
                <a:gd name="T62" fmla="*/ 209 w 439"/>
                <a:gd name="T63" fmla="*/ 163 h 733"/>
                <a:gd name="T64" fmla="*/ 95 w 439"/>
                <a:gd name="T65" fmla="*/ 122 h 733"/>
                <a:gd name="T66" fmla="*/ 0 w 439"/>
                <a:gd name="T67" fmla="*/ 102 h 733"/>
                <a:gd name="T68" fmla="*/ 0 w 439"/>
                <a:gd name="T69" fmla="*/ 47 h 733"/>
                <a:gd name="T70" fmla="*/ 0 w 439"/>
                <a:gd name="T71" fmla="*/ 21 h 73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9"/>
                <a:gd name="T109" fmla="*/ 0 h 733"/>
                <a:gd name="T110" fmla="*/ 439 w 439"/>
                <a:gd name="T111" fmla="*/ 733 h 73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9" h="733">
                  <a:moveTo>
                    <a:pt x="0" y="21"/>
                  </a:moveTo>
                  <a:lnTo>
                    <a:pt x="48" y="0"/>
                  </a:lnTo>
                  <a:lnTo>
                    <a:pt x="149" y="7"/>
                  </a:lnTo>
                  <a:lnTo>
                    <a:pt x="237" y="76"/>
                  </a:lnTo>
                  <a:lnTo>
                    <a:pt x="365" y="218"/>
                  </a:lnTo>
                  <a:lnTo>
                    <a:pt x="431" y="333"/>
                  </a:lnTo>
                  <a:lnTo>
                    <a:pt x="438" y="373"/>
                  </a:lnTo>
                  <a:lnTo>
                    <a:pt x="405" y="448"/>
                  </a:lnTo>
                  <a:lnTo>
                    <a:pt x="331" y="482"/>
                  </a:lnTo>
                  <a:lnTo>
                    <a:pt x="237" y="522"/>
                  </a:lnTo>
                  <a:lnTo>
                    <a:pt x="162" y="542"/>
                  </a:lnTo>
                  <a:lnTo>
                    <a:pt x="129" y="577"/>
                  </a:lnTo>
                  <a:lnTo>
                    <a:pt x="149" y="624"/>
                  </a:lnTo>
                  <a:lnTo>
                    <a:pt x="202" y="678"/>
                  </a:lnTo>
                  <a:lnTo>
                    <a:pt x="270" y="685"/>
                  </a:lnTo>
                  <a:lnTo>
                    <a:pt x="317" y="664"/>
                  </a:lnTo>
                  <a:lnTo>
                    <a:pt x="345" y="685"/>
                  </a:lnTo>
                  <a:lnTo>
                    <a:pt x="338" y="712"/>
                  </a:lnTo>
                  <a:lnTo>
                    <a:pt x="284" y="732"/>
                  </a:lnTo>
                  <a:lnTo>
                    <a:pt x="202" y="732"/>
                  </a:lnTo>
                  <a:lnTo>
                    <a:pt x="129" y="712"/>
                  </a:lnTo>
                  <a:lnTo>
                    <a:pt x="88" y="685"/>
                  </a:lnTo>
                  <a:lnTo>
                    <a:pt x="61" y="637"/>
                  </a:lnTo>
                  <a:lnTo>
                    <a:pt x="48" y="583"/>
                  </a:lnTo>
                  <a:lnTo>
                    <a:pt x="81" y="535"/>
                  </a:lnTo>
                  <a:lnTo>
                    <a:pt x="162" y="502"/>
                  </a:lnTo>
                  <a:lnTo>
                    <a:pt x="257" y="475"/>
                  </a:lnTo>
                  <a:lnTo>
                    <a:pt x="338" y="428"/>
                  </a:lnTo>
                  <a:lnTo>
                    <a:pt x="358" y="386"/>
                  </a:lnTo>
                  <a:lnTo>
                    <a:pt x="345" y="313"/>
                  </a:lnTo>
                  <a:lnTo>
                    <a:pt x="284" y="218"/>
                  </a:lnTo>
                  <a:lnTo>
                    <a:pt x="209" y="163"/>
                  </a:lnTo>
                  <a:lnTo>
                    <a:pt x="95" y="122"/>
                  </a:lnTo>
                  <a:lnTo>
                    <a:pt x="0" y="102"/>
                  </a:lnTo>
                  <a:lnTo>
                    <a:pt x="0" y="47"/>
                  </a:lnTo>
                  <a:lnTo>
                    <a:pt x="0" y="21"/>
                  </a:lnTo>
                </a:path>
              </a:pathLst>
            </a:custGeom>
            <a:gradFill rotWithShape="0">
              <a:gsLst>
                <a:gs pos="0">
                  <a:srgbClr val="E6E6E6"/>
                </a:gs>
                <a:gs pos="14999">
                  <a:srgbClr val="7D8496"/>
                </a:gs>
                <a:gs pos="53000">
                  <a:srgbClr val="E6E6E6"/>
                </a:gs>
                <a:gs pos="67999">
                  <a:srgbClr val="7D8496"/>
                </a:gs>
                <a:gs pos="92999">
                  <a:srgbClr val="E6E6E6"/>
                </a:gs>
                <a:gs pos="100000">
                  <a:srgbClr val="FFFFFF"/>
                </a:gs>
              </a:gsLst>
              <a:lin ang="0" scaled="1"/>
            </a:gra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9007" name="Rectangle 47"/>
          <p:cNvSpPr>
            <a:spLocks noGrp="1" noChangeArrowheads="1"/>
          </p:cNvSpPr>
          <p:nvPr>
            <p:ph type="title"/>
          </p:nvPr>
        </p:nvSpPr>
        <p:spPr>
          <a:xfrm>
            <a:off x="1143000" y="457200"/>
            <a:ext cx="8077200" cy="6858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>
            <a:normAutofit fontScale="90000"/>
          </a:bodyPr>
          <a:lstStyle/>
          <a:p>
            <a:pPr eaLnBrk="1" hangingPunct="1">
              <a:defRPr/>
            </a:pPr>
            <a:r>
              <a:rPr lang="en-US" b="1" smtClean="0"/>
              <a:t>Choice #2</a:t>
            </a:r>
            <a:r>
              <a:rPr lang="en-US" sz="4000" smtClean="0"/>
              <a:t>     </a:t>
            </a:r>
            <a:br>
              <a:rPr lang="en-US" sz="4000" smtClean="0"/>
            </a:br>
            <a:endParaRPr lang="en-US" sz="4000" b="1" smtClean="0"/>
          </a:p>
        </p:txBody>
      </p:sp>
      <p:grpSp>
        <p:nvGrpSpPr>
          <p:cNvPr id="10" name="Group 48"/>
          <p:cNvGrpSpPr>
            <a:grpSpLocks/>
          </p:cNvGrpSpPr>
          <p:nvPr/>
        </p:nvGrpSpPr>
        <p:grpSpPr bwMode="auto">
          <a:xfrm>
            <a:off x="2895600" y="1423988"/>
            <a:ext cx="2770188" cy="1014412"/>
            <a:chOff x="1779" y="753"/>
            <a:chExt cx="1745" cy="639"/>
          </a:xfrm>
        </p:grpSpPr>
        <p:grpSp>
          <p:nvGrpSpPr>
            <p:cNvPr id="11" name="Group 49"/>
            <p:cNvGrpSpPr>
              <a:grpSpLocks/>
            </p:cNvGrpSpPr>
            <p:nvPr/>
          </p:nvGrpSpPr>
          <p:grpSpPr bwMode="auto">
            <a:xfrm>
              <a:off x="1779" y="1200"/>
              <a:ext cx="429" cy="192"/>
              <a:chOff x="1779" y="1200"/>
              <a:chExt cx="429" cy="192"/>
            </a:xfrm>
          </p:grpSpPr>
          <p:sp>
            <p:nvSpPr>
              <p:cNvPr id="75805" name="Line 50"/>
              <p:cNvSpPr>
                <a:spLocks noChangeShapeType="1"/>
              </p:cNvSpPr>
              <p:nvPr/>
            </p:nvSpPr>
            <p:spPr bwMode="auto">
              <a:xfrm>
                <a:off x="1923" y="1392"/>
                <a:ext cx="23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06" name="Line 51"/>
              <p:cNvSpPr>
                <a:spLocks noChangeShapeType="1"/>
              </p:cNvSpPr>
              <p:nvPr/>
            </p:nvSpPr>
            <p:spPr bwMode="auto">
              <a:xfrm>
                <a:off x="1779" y="1200"/>
                <a:ext cx="333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07" name="Line 52"/>
              <p:cNvSpPr>
                <a:spLocks noChangeShapeType="1"/>
              </p:cNvSpPr>
              <p:nvPr/>
            </p:nvSpPr>
            <p:spPr bwMode="auto">
              <a:xfrm>
                <a:off x="1923" y="1344"/>
                <a:ext cx="14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08" name="Line 53"/>
              <p:cNvSpPr>
                <a:spLocks noChangeShapeType="1"/>
              </p:cNvSpPr>
              <p:nvPr/>
            </p:nvSpPr>
            <p:spPr bwMode="auto">
              <a:xfrm>
                <a:off x="1971" y="1296"/>
                <a:ext cx="23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" name="Group 54"/>
            <p:cNvGrpSpPr>
              <a:grpSpLocks/>
            </p:cNvGrpSpPr>
            <p:nvPr/>
          </p:nvGrpSpPr>
          <p:grpSpPr bwMode="auto">
            <a:xfrm>
              <a:off x="2773" y="753"/>
              <a:ext cx="751" cy="550"/>
              <a:chOff x="2773" y="753"/>
              <a:chExt cx="751" cy="550"/>
            </a:xfrm>
          </p:grpSpPr>
          <p:grpSp>
            <p:nvGrpSpPr>
              <p:cNvPr id="13" name="Group 55"/>
              <p:cNvGrpSpPr>
                <a:grpSpLocks/>
              </p:cNvGrpSpPr>
              <p:nvPr/>
            </p:nvGrpSpPr>
            <p:grpSpPr bwMode="auto">
              <a:xfrm>
                <a:off x="2798" y="826"/>
                <a:ext cx="726" cy="477"/>
                <a:chOff x="2798" y="826"/>
                <a:chExt cx="726" cy="477"/>
              </a:xfrm>
            </p:grpSpPr>
            <p:sp>
              <p:nvSpPr>
                <p:cNvPr id="75802" name="Oval 56"/>
                <p:cNvSpPr>
                  <a:spLocks noChangeArrowheads="1"/>
                </p:cNvSpPr>
                <p:nvPr/>
              </p:nvSpPr>
              <p:spPr bwMode="auto">
                <a:xfrm rot="-1740000">
                  <a:off x="3061" y="826"/>
                  <a:ext cx="463" cy="19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lin ang="2700000" scaled="1"/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5803" name="Rectangle 57"/>
                <p:cNvSpPr>
                  <a:spLocks noChangeArrowheads="1"/>
                </p:cNvSpPr>
                <p:nvPr/>
              </p:nvSpPr>
              <p:spPr bwMode="auto">
                <a:xfrm rot="-1740000">
                  <a:off x="2798" y="941"/>
                  <a:ext cx="537" cy="212"/>
                </a:xfrm>
                <a:prstGeom prst="rect">
                  <a:avLst/>
                </a:prstGeom>
                <a:gradFill rotWithShape="0">
                  <a:gsLst>
                    <a:gs pos="0">
                      <a:srgbClr val="825600"/>
                    </a:gs>
                    <a:gs pos="6500">
                      <a:srgbClr val="FFA800"/>
                    </a:gs>
                    <a:gs pos="14000">
                      <a:srgbClr val="825600"/>
                    </a:gs>
                    <a:gs pos="21500">
                      <a:srgbClr val="FFA800"/>
                    </a:gs>
                    <a:gs pos="28999">
                      <a:srgbClr val="825600"/>
                    </a:gs>
                    <a:gs pos="36000">
                      <a:srgbClr val="FFA800"/>
                    </a:gs>
                    <a:gs pos="43500">
                      <a:srgbClr val="825600"/>
                    </a:gs>
                    <a:gs pos="50000">
                      <a:srgbClr val="FFA800"/>
                    </a:gs>
                    <a:gs pos="56500">
                      <a:srgbClr val="825600"/>
                    </a:gs>
                    <a:gs pos="64000">
                      <a:srgbClr val="FFA800"/>
                    </a:gs>
                    <a:gs pos="71001">
                      <a:srgbClr val="825600"/>
                    </a:gs>
                    <a:gs pos="78500">
                      <a:srgbClr val="FFA800"/>
                    </a:gs>
                    <a:gs pos="86000">
                      <a:srgbClr val="825600"/>
                    </a:gs>
                    <a:gs pos="93500">
                      <a:srgbClr val="FFA800"/>
                    </a:gs>
                    <a:gs pos="100000">
                      <a:srgbClr val="825600"/>
                    </a:gs>
                  </a:gsLst>
                  <a:lin ang="2700000" scaled="1"/>
                </a:gra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5804" name="Rectangle 58"/>
                <p:cNvSpPr>
                  <a:spLocks noChangeArrowheads="1"/>
                </p:cNvSpPr>
                <p:nvPr/>
              </p:nvSpPr>
              <p:spPr bwMode="auto">
                <a:xfrm rot="-1740000">
                  <a:off x="2809" y="1069"/>
                  <a:ext cx="18" cy="234"/>
                </a:xfrm>
                <a:prstGeom prst="rect">
                  <a:avLst/>
                </a:prstGeom>
                <a:gradFill rotWithShape="0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5798" name="Line 59"/>
              <p:cNvSpPr>
                <a:spLocks noChangeShapeType="1"/>
              </p:cNvSpPr>
              <p:nvPr/>
            </p:nvSpPr>
            <p:spPr bwMode="auto">
              <a:xfrm flipV="1">
                <a:off x="2773" y="909"/>
                <a:ext cx="172" cy="8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799" name="Line 60"/>
              <p:cNvSpPr>
                <a:spLocks noChangeShapeType="1"/>
              </p:cNvSpPr>
              <p:nvPr/>
            </p:nvSpPr>
            <p:spPr bwMode="auto">
              <a:xfrm flipV="1">
                <a:off x="2867" y="886"/>
                <a:ext cx="173" cy="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00" name="Line 61"/>
              <p:cNvSpPr>
                <a:spLocks noChangeShapeType="1"/>
              </p:cNvSpPr>
              <p:nvPr/>
            </p:nvSpPr>
            <p:spPr bwMode="auto">
              <a:xfrm flipV="1">
                <a:off x="3200" y="1056"/>
                <a:ext cx="174" cy="8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801" name="Line 62"/>
              <p:cNvSpPr>
                <a:spLocks noChangeShapeType="1"/>
              </p:cNvSpPr>
              <p:nvPr/>
            </p:nvSpPr>
            <p:spPr bwMode="auto">
              <a:xfrm flipV="1">
                <a:off x="3265" y="753"/>
                <a:ext cx="138" cy="3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69023" name="Rectangle 63"/>
          <p:cNvSpPr>
            <a:spLocks noChangeArrowheads="1"/>
          </p:cNvSpPr>
          <p:nvPr/>
        </p:nvSpPr>
        <p:spPr bwMode="auto">
          <a:xfrm>
            <a:off x="914400" y="762000"/>
            <a:ext cx="8077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tx1"/>
            </a:outerShdw>
          </a:effectLst>
        </p:spPr>
        <p:txBody>
          <a:bodyPr lIns="92075" tIns="46038" rIns="92075" bIns="46038" anchor="ctr"/>
          <a:lstStyle/>
          <a:p>
            <a:pPr eaLnBrk="1" hangingPunct="1">
              <a:defRPr/>
            </a:pPr>
            <a:r>
              <a:rPr lang="en-US" sz="4000" b="1"/>
              <a:t>Wear Bulletproof Armor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Footer Placeholder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76803" name="Date Placeholder 4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1073150"/>
            <a:ext cx="6769100" cy="4483100"/>
          </a:xfrm>
          <a:gradFill rotWithShape="0">
            <a:gsLst>
              <a:gs pos="0">
                <a:srgbClr val="FFFFFF"/>
              </a:gs>
              <a:gs pos="3501">
                <a:srgbClr val="E6E6E6"/>
              </a:gs>
              <a:gs pos="16000">
                <a:srgbClr val="7D8496"/>
              </a:gs>
              <a:gs pos="23500">
                <a:srgbClr val="E6E6E6"/>
              </a:gs>
              <a:gs pos="42501">
                <a:srgbClr val="7D8496"/>
              </a:gs>
              <a:gs pos="50000">
                <a:srgbClr val="E6E6E6"/>
              </a:gs>
              <a:gs pos="57500">
                <a:srgbClr val="7D8496"/>
              </a:gs>
              <a:gs pos="76500">
                <a:srgbClr val="E6E6E6"/>
              </a:gs>
              <a:gs pos="84000">
                <a:srgbClr val="7D8496"/>
              </a:gs>
              <a:gs pos="96500">
                <a:srgbClr val="E6E6E6"/>
              </a:gs>
              <a:gs pos="100000">
                <a:srgbClr val="FFFFFF"/>
              </a:gs>
            </a:gsLst>
            <a:lin ang="0" scaled="1"/>
          </a:gradFill>
          <a:ln w="12700" cap="flat">
            <a:solidFill>
              <a:schemeClr val="tx1"/>
            </a:solidFill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>
                <a:latin typeface="Arial Rounded MT Bold" pitchFamily="34" charset="0"/>
              </a:rPr>
              <a:t>Bulletproof Armor</a:t>
            </a:r>
            <a:br>
              <a:rPr lang="en-US" b="1" smtClean="0">
                <a:latin typeface="Arial Rounded MT Bold" pitchFamily="34" charset="0"/>
              </a:rPr>
            </a:br>
            <a:r>
              <a:rPr lang="en-US" b="1" smtClean="0">
                <a:latin typeface="Arial Rounded MT Bold" pitchFamily="34" charset="0"/>
              </a:rPr>
              <a:t>Comes from</a:t>
            </a:r>
            <a:br>
              <a:rPr lang="en-US" b="1" smtClean="0">
                <a:latin typeface="Arial Rounded MT Bold" pitchFamily="34" charset="0"/>
              </a:rPr>
            </a:br>
            <a:endParaRPr lang="en-US" b="1" i="1" smtClean="0">
              <a:latin typeface="Arial Black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00200" y="1282700"/>
            <a:ext cx="6261100" cy="4051300"/>
            <a:chOff x="1008" y="808"/>
            <a:chExt cx="3944" cy="255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008" y="812"/>
              <a:ext cx="152" cy="2544"/>
              <a:chOff x="964" y="812"/>
              <a:chExt cx="152" cy="2544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964" y="3212"/>
                <a:ext cx="152" cy="144"/>
                <a:chOff x="964" y="3212"/>
                <a:chExt cx="152" cy="144"/>
              </a:xfrm>
            </p:grpSpPr>
            <p:sp>
              <p:nvSpPr>
                <p:cNvPr id="76869" name="Oval 6"/>
                <p:cNvSpPr>
                  <a:spLocks noChangeArrowheads="1"/>
                </p:cNvSpPr>
                <p:nvPr/>
              </p:nvSpPr>
              <p:spPr bwMode="auto">
                <a:xfrm>
                  <a:off x="980" y="3220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70" name="Oval 7"/>
                <p:cNvSpPr>
                  <a:spLocks noChangeArrowheads="1"/>
                </p:cNvSpPr>
                <p:nvPr/>
              </p:nvSpPr>
              <p:spPr bwMode="auto">
                <a:xfrm>
                  <a:off x="964" y="3212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8"/>
              <p:cNvGrpSpPr>
                <a:grpSpLocks/>
              </p:cNvGrpSpPr>
              <p:nvPr/>
            </p:nvGrpSpPr>
            <p:grpSpPr bwMode="auto">
              <a:xfrm>
                <a:off x="964" y="812"/>
                <a:ext cx="152" cy="144"/>
                <a:chOff x="964" y="812"/>
                <a:chExt cx="152" cy="144"/>
              </a:xfrm>
            </p:grpSpPr>
            <p:sp>
              <p:nvSpPr>
                <p:cNvPr id="76867" name="Oval 9"/>
                <p:cNvSpPr>
                  <a:spLocks noChangeArrowheads="1"/>
                </p:cNvSpPr>
                <p:nvPr/>
              </p:nvSpPr>
              <p:spPr bwMode="auto">
                <a:xfrm>
                  <a:off x="980" y="820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68" name="Oval 10"/>
                <p:cNvSpPr>
                  <a:spLocks noChangeArrowheads="1"/>
                </p:cNvSpPr>
                <p:nvPr/>
              </p:nvSpPr>
              <p:spPr bwMode="auto">
                <a:xfrm>
                  <a:off x="964" y="812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11"/>
              <p:cNvGrpSpPr>
                <a:grpSpLocks/>
              </p:cNvGrpSpPr>
              <p:nvPr/>
            </p:nvGrpSpPr>
            <p:grpSpPr bwMode="auto">
              <a:xfrm>
                <a:off x="964" y="1388"/>
                <a:ext cx="152" cy="144"/>
                <a:chOff x="964" y="1388"/>
                <a:chExt cx="152" cy="144"/>
              </a:xfrm>
            </p:grpSpPr>
            <p:sp>
              <p:nvSpPr>
                <p:cNvPr id="76865" name="Oval 12"/>
                <p:cNvSpPr>
                  <a:spLocks noChangeArrowheads="1"/>
                </p:cNvSpPr>
                <p:nvPr/>
              </p:nvSpPr>
              <p:spPr bwMode="auto">
                <a:xfrm>
                  <a:off x="980" y="1396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66" name="Oval 13"/>
                <p:cNvSpPr>
                  <a:spLocks noChangeArrowheads="1"/>
                </p:cNvSpPr>
                <p:nvPr/>
              </p:nvSpPr>
              <p:spPr bwMode="auto">
                <a:xfrm>
                  <a:off x="964" y="138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14"/>
              <p:cNvGrpSpPr>
                <a:grpSpLocks/>
              </p:cNvGrpSpPr>
              <p:nvPr/>
            </p:nvGrpSpPr>
            <p:grpSpPr bwMode="auto">
              <a:xfrm>
                <a:off x="964" y="2012"/>
                <a:ext cx="152" cy="144"/>
                <a:chOff x="964" y="2012"/>
                <a:chExt cx="152" cy="144"/>
              </a:xfrm>
            </p:grpSpPr>
            <p:sp>
              <p:nvSpPr>
                <p:cNvPr id="76863" name="Oval 15"/>
                <p:cNvSpPr>
                  <a:spLocks noChangeArrowheads="1"/>
                </p:cNvSpPr>
                <p:nvPr/>
              </p:nvSpPr>
              <p:spPr bwMode="auto">
                <a:xfrm>
                  <a:off x="980" y="2020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64" name="Oval 16"/>
                <p:cNvSpPr>
                  <a:spLocks noChangeArrowheads="1"/>
                </p:cNvSpPr>
                <p:nvPr/>
              </p:nvSpPr>
              <p:spPr bwMode="auto">
                <a:xfrm>
                  <a:off x="964" y="2012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17"/>
              <p:cNvGrpSpPr>
                <a:grpSpLocks/>
              </p:cNvGrpSpPr>
              <p:nvPr/>
            </p:nvGrpSpPr>
            <p:grpSpPr bwMode="auto">
              <a:xfrm>
                <a:off x="964" y="2588"/>
                <a:ext cx="152" cy="144"/>
                <a:chOff x="964" y="2588"/>
                <a:chExt cx="152" cy="144"/>
              </a:xfrm>
            </p:grpSpPr>
            <p:sp>
              <p:nvSpPr>
                <p:cNvPr id="76861" name="Oval 18"/>
                <p:cNvSpPr>
                  <a:spLocks noChangeArrowheads="1"/>
                </p:cNvSpPr>
                <p:nvPr/>
              </p:nvSpPr>
              <p:spPr bwMode="auto">
                <a:xfrm>
                  <a:off x="980" y="2596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62" name="Oval 19"/>
                <p:cNvSpPr>
                  <a:spLocks noChangeArrowheads="1"/>
                </p:cNvSpPr>
                <p:nvPr/>
              </p:nvSpPr>
              <p:spPr bwMode="auto">
                <a:xfrm>
                  <a:off x="964" y="258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9" name="Group 20"/>
            <p:cNvGrpSpPr>
              <a:grpSpLocks/>
            </p:cNvGrpSpPr>
            <p:nvPr/>
          </p:nvGrpSpPr>
          <p:grpSpPr bwMode="auto">
            <a:xfrm>
              <a:off x="4800" y="812"/>
              <a:ext cx="152" cy="2544"/>
              <a:chOff x="4756" y="812"/>
              <a:chExt cx="152" cy="2544"/>
            </a:xfrm>
          </p:grpSpPr>
          <p:grpSp>
            <p:nvGrpSpPr>
              <p:cNvPr id="10" name="Group 21"/>
              <p:cNvGrpSpPr>
                <a:grpSpLocks/>
              </p:cNvGrpSpPr>
              <p:nvPr/>
            </p:nvGrpSpPr>
            <p:grpSpPr bwMode="auto">
              <a:xfrm>
                <a:off x="4756" y="3212"/>
                <a:ext cx="152" cy="144"/>
                <a:chOff x="4756" y="3212"/>
                <a:chExt cx="152" cy="144"/>
              </a:xfrm>
            </p:grpSpPr>
            <p:sp>
              <p:nvSpPr>
                <p:cNvPr id="76854" name="Oval 22"/>
                <p:cNvSpPr>
                  <a:spLocks noChangeArrowheads="1"/>
                </p:cNvSpPr>
                <p:nvPr/>
              </p:nvSpPr>
              <p:spPr bwMode="auto">
                <a:xfrm>
                  <a:off x="4772" y="3220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55" name="Oval 23"/>
                <p:cNvSpPr>
                  <a:spLocks noChangeArrowheads="1"/>
                </p:cNvSpPr>
                <p:nvPr/>
              </p:nvSpPr>
              <p:spPr bwMode="auto">
                <a:xfrm>
                  <a:off x="4756" y="3212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4"/>
              <p:cNvGrpSpPr>
                <a:grpSpLocks/>
              </p:cNvGrpSpPr>
              <p:nvPr/>
            </p:nvGrpSpPr>
            <p:grpSpPr bwMode="auto">
              <a:xfrm>
                <a:off x="4756" y="812"/>
                <a:ext cx="152" cy="144"/>
                <a:chOff x="4756" y="812"/>
                <a:chExt cx="152" cy="144"/>
              </a:xfrm>
            </p:grpSpPr>
            <p:sp>
              <p:nvSpPr>
                <p:cNvPr id="76852" name="Oval 25"/>
                <p:cNvSpPr>
                  <a:spLocks noChangeArrowheads="1"/>
                </p:cNvSpPr>
                <p:nvPr/>
              </p:nvSpPr>
              <p:spPr bwMode="auto">
                <a:xfrm>
                  <a:off x="4772" y="820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53" name="Oval 26"/>
                <p:cNvSpPr>
                  <a:spLocks noChangeArrowheads="1"/>
                </p:cNvSpPr>
                <p:nvPr/>
              </p:nvSpPr>
              <p:spPr bwMode="auto">
                <a:xfrm>
                  <a:off x="4756" y="812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7"/>
              <p:cNvGrpSpPr>
                <a:grpSpLocks/>
              </p:cNvGrpSpPr>
              <p:nvPr/>
            </p:nvGrpSpPr>
            <p:grpSpPr bwMode="auto">
              <a:xfrm>
                <a:off x="4756" y="1388"/>
                <a:ext cx="152" cy="144"/>
                <a:chOff x="4756" y="1388"/>
                <a:chExt cx="152" cy="144"/>
              </a:xfrm>
            </p:grpSpPr>
            <p:sp>
              <p:nvSpPr>
                <p:cNvPr id="76850" name="Oval 28"/>
                <p:cNvSpPr>
                  <a:spLocks noChangeArrowheads="1"/>
                </p:cNvSpPr>
                <p:nvPr/>
              </p:nvSpPr>
              <p:spPr bwMode="auto">
                <a:xfrm>
                  <a:off x="4772" y="1396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51" name="Oval 29"/>
                <p:cNvSpPr>
                  <a:spLocks noChangeArrowheads="1"/>
                </p:cNvSpPr>
                <p:nvPr/>
              </p:nvSpPr>
              <p:spPr bwMode="auto">
                <a:xfrm>
                  <a:off x="4756" y="138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30"/>
              <p:cNvGrpSpPr>
                <a:grpSpLocks/>
              </p:cNvGrpSpPr>
              <p:nvPr/>
            </p:nvGrpSpPr>
            <p:grpSpPr bwMode="auto">
              <a:xfrm>
                <a:off x="4756" y="2012"/>
                <a:ext cx="152" cy="144"/>
                <a:chOff x="4756" y="2012"/>
                <a:chExt cx="152" cy="144"/>
              </a:xfrm>
            </p:grpSpPr>
            <p:sp>
              <p:nvSpPr>
                <p:cNvPr id="76848" name="Oval 31"/>
                <p:cNvSpPr>
                  <a:spLocks noChangeArrowheads="1"/>
                </p:cNvSpPr>
                <p:nvPr/>
              </p:nvSpPr>
              <p:spPr bwMode="auto">
                <a:xfrm>
                  <a:off x="4772" y="2020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49" name="Oval 32"/>
                <p:cNvSpPr>
                  <a:spLocks noChangeArrowheads="1"/>
                </p:cNvSpPr>
                <p:nvPr/>
              </p:nvSpPr>
              <p:spPr bwMode="auto">
                <a:xfrm>
                  <a:off x="4756" y="2012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3"/>
              <p:cNvGrpSpPr>
                <a:grpSpLocks/>
              </p:cNvGrpSpPr>
              <p:nvPr/>
            </p:nvGrpSpPr>
            <p:grpSpPr bwMode="auto">
              <a:xfrm>
                <a:off x="4756" y="2588"/>
                <a:ext cx="152" cy="144"/>
                <a:chOff x="4756" y="2588"/>
                <a:chExt cx="152" cy="144"/>
              </a:xfrm>
            </p:grpSpPr>
            <p:sp>
              <p:nvSpPr>
                <p:cNvPr id="76846" name="Oval 34"/>
                <p:cNvSpPr>
                  <a:spLocks noChangeArrowheads="1"/>
                </p:cNvSpPr>
                <p:nvPr/>
              </p:nvSpPr>
              <p:spPr bwMode="auto">
                <a:xfrm>
                  <a:off x="4772" y="2596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47" name="Oval 35"/>
                <p:cNvSpPr>
                  <a:spLocks noChangeArrowheads="1"/>
                </p:cNvSpPr>
                <p:nvPr/>
              </p:nvSpPr>
              <p:spPr bwMode="auto">
                <a:xfrm>
                  <a:off x="4756" y="258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5" name="Group 36"/>
            <p:cNvGrpSpPr>
              <a:grpSpLocks/>
            </p:cNvGrpSpPr>
            <p:nvPr/>
          </p:nvGrpSpPr>
          <p:grpSpPr bwMode="auto">
            <a:xfrm>
              <a:off x="1717" y="808"/>
              <a:ext cx="2544" cy="152"/>
              <a:chOff x="1673" y="808"/>
              <a:chExt cx="2544" cy="152"/>
            </a:xfrm>
          </p:grpSpPr>
          <p:grpSp>
            <p:nvGrpSpPr>
              <p:cNvPr id="16" name="Group 37"/>
              <p:cNvGrpSpPr>
                <a:grpSpLocks/>
              </p:cNvGrpSpPr>
              <p:nvPr/>
            </p:nvGrpSpPr>
            <p:grpSpPr bwMode="auto">
              <a:xfrm>
                <a:off x="4073" y="808"/>
                <a:ext cx="144" cy="152"/>
                <a:chOff x="4073" y="808"/>
                <a:chExt cx="144" cy="152"/>
              </a:xfrm>
            </p:grpSpPr>
            <p:sp>
              <p:nvSpPr>
                <p:cNvPr id="76839" name="Oval 38"/>
                <p:cNvSpPr>
                  <a:spLocks noChangeArrowheads="1"/>
                </p:cNvSpPr>
                <p:nvPr/>
              </p:nvSpPr>
              <p:spPr bwMode="auto">
                <a:xfrm>
                  <a:off x="4081" y="824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40" name="Oval 39"/>
                <p:cNvSpPr>
                  <a:spLocks noChangeArrowheads="1"/>
                </p:cNvSpPr>
                <p:nvPr/>
              </p:nvSpPr>
              <p:spPr bwMode="auto">
                <a:xfrm>
                  <a:off x="4073" y="80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0"/>
              <p:cNvGrpSpPr>
                <a:grpSpLocks/>
              </p:cNvGrpSpPr>
              <p:nvPr/>
            </p:nvGrpSpPr>
            <p:grpSpPr bwMode="auto">
              <a:xfrm>
                <a:off x="1673" y="808"/>
                <a:ext cx="144" cy="152"/>
                <a:chOff x="1673" y="808"/>
                <a:chExt cx="144" cy="152"/>
              </a:xfrm>
            </p:grpSpPr>
            <p:sp>
              <p:nvSpPr>
                <p:cNvPr id="76837" name="Oval 41"/>
                <p:cNvSpPr>
                  <a:spLocks noChangeArrowheads="1"/>
                </p:cNvSpPr>
                <p:nvPr/>
              </p:nvSpPr>
              <p:spPr bwMode="auto">
                <a:xfrm>
                  <a:off x="1681" y="824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38" name="Oval 42"/>
                <p:cNvSpPr>
                  <a:spLocks noChangeArrowheads="1"/>
                </p:cNvSpPr>
                <p:nvPr/>
              </p:nvSpPr>
              <p:spPr bwMode="auto">
                <a:xfrm>
                  <a:off x="1673" y="80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3"/>
              <p:cNvGrpSpPr>
                <a:grpSpLocks/>
              </p:cNvGrpSpPr>
              <p:nvPr/>
            </p:nvGrpSpPr>
            <p:grpSpPr bwMode="auto">
              <a:xfrm>
                <a:off x="2249" y="808"/>
                <a:ext cx="144" cy="152"/>
                <a:chOff x="2249" y="808"/>
                <a:chExt cx="144" cy="152"/>
              </a:xfrm>
            </p:grpSpPr>
            <p:sp>
              <p:nvSpPr>
                <p:cNvPr id="76835" name="Oval 44"/>
                <p:cNvSpPr>
                  <a:spLocks noChangeArrowheads="1"/>
                </p:cNvSpPr>
                <p:nvPr/>
              </p:nvSpPr>
              <p:spPr bwMode="auto">
                <a:xfrm>
                  <a:off x="2257" y="824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36" name="Oval 45"/>
                <p:cNvSpPr>
                  <a:spLocks noChangeArrowheads="1"/>
                </p:cNvSpPr>
                <p:nvPr/>
              </p:nvSpPr>
              <p:spPr bwMode="auto">
                <a:xfrm>
                  <a:off x="2249" y="80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46"/>
              <p:cNvGrpSpPr>
                <a:grpSpLocks/>
              </p:cNvGrpSpPr>
              <p:nvPr/>
            </p:nvGrpSpPr>
            <p:grpSpPr bwMode="auto">
              <a:xfrm>
                <a:off x="2873" y="808"/>
                <a:ext cx="144" cy="152"/>
                <a:chOff x="2873" y="808"/>
                <a:chExt cx="144" cy="152"/>
              </a:xfrm>
            </p:grpSpPr>
            <p:sp>
              <p:nvSpPr>
                <p:cNvPr id="76833" name="Oval 47"/>
                <p:cNvSpPr>
                  <a:spLocks noChangeArrowheads="1"/>
                </p:cNvSpPr>
                <p:nvPr/>
              </p:nvSpPr>
              <p:spPr bwMode="auto">
                <a:xfrm>
                  <a:off x="2881" y="824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34" name="Oval 48"/>
                <p:cNvSpPr>
                  <a:spLocks noChangeArrowheads="1"/>
                </p:cNvSpPr>
                <p:nvPr/>
              </p:nvSpPr>
              <p:spPr bwMode="auto">
                <a:xfrm>
                  <a:off x="2873" y="80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49"/>
              <p:cNvGrpSpPr>
                <a:grpSpLocks/>
              </p:cNvGrpSpPr>
              <p:nvPr/>
            </p:nvGrpSpPr>
            <p:grpSpPr bwMode="auto">
              <a:xfrm>
                <a:off x="3449" y="808"/>
                <a:ext cx="144" cy="152"/>
                <a:chOff x="3449" y="808"/>
                <a:chExt cx="144" cy="152"/>
              </a:xfrm>
            </p:grpSpPr>
            <p:sp>
              <p:nvSpPr>
                <p:cNvPr id="76831" name="Oval 50"/>
                <p:cNvSpPr>
                  <a:spLocks noChangeArrowheads="1"/>
                </p:cNvSpPr>
                <p:nvPr/>
              </p:nvSpPr>
              <p:spPr bwMode="auto">
                <a:xfrm>
                  <a:off x="3457" y="824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32" name="Oval 51"/>
                <p:cNvSpPr>
                  <a:spLocks noChangeArrowheads="1"/>
                </p:cNvSpPr>
                <p:nvPr/>
              </p:nvSpPr>
              <p:spPr bwMode="auto">
                <a:xfrm>
                  <a:off x="3449" y="80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1" name="Group 52"/>
            <p:cNvGrpSpPr>
              <a:grpSpLocks/>
            </p:cNvGrpSpPr>
            <p:nvPr/>
          </p:nvGrpSpPr>
          <p:grpSpPr bwMode="auto">
            <a:xfrm>
              <a:off x="1717" y="3208"/>
              <a:ext cx="2544" cy="152"/>
              <a:chOff x="1673" y="3208"/>
              <a:chExt cx="2544" cy="152"/>
            </a:xfrm>
          </p:grpSpPr>
          <p:grpSp>
            <p:nvGrpSpPr>
              <p:cNvPr id="22" name="Group 53"/>
              <p:cNvGrpSpPr>
                <a:grpSpLocks/>
              </p:cNvGrpSpPr>
              <p:nvPr/>
            </p:nvGrpSpPr>
            <p:grpSpPr bwMode="auto">
              <a:xfrm>
                <a:off x="4073" y="3208"/>
                <a:ext cx="144" cy="152"/>
                <a:chOff x="4073" y="3208"/>
                <a:chExt cx="144" cy="152"/>
              </a:xfrm>
            </p:grpSpPr>
            <p:sp>
              <p:nvSpPr>
                <p:cNvPr id="76824" name="Oval 54"/>
                <p:cNvSpPr>
                  <a:spLocks noChangeArrowheads="1"/>
                </p:cNvSpPr>
                <p:nvPr/>
              </p:nvSpPr>
              <p:spPr bwMode="auto">
                <a:xfrm>
                  <a:off x="4081" y="3224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25" name="Oval 55"/>
                <p:cNvSpPr>
                  <a:spLocks noChangeArrowheads="1"/>
                </p:cNvSpPr>
                <p:nvPr/>
              </p:nvSpPr>
              <p:spPr bwMode="auto">
                <a:xfrm>
                  <a:off x="4073" y="320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56"/>
              <p:cNvGrpSpPr>
                <a:grpSpLocks/>
              </p:cNvGrpSpPr>
              <p:nvPr/>
            </p:nvGrpSpPr>
            <p:grpSpPr bwMode="auto">
              <a:xfrm>
                <a:off x="1673" y="3208"/>
                <a:ext cx="144" cy="152"/>
                <a:chOff x="1673" y="3208"/>
                <a:chExt cx="144" cy="152"/>
              </a:xfrm>
            </p:grpSpPr>
            <p:sp>
              <p:nvSpPr>
                <p:cNvPr id="76822" name="Oval 57"/>
                <p:cNvSpPr>
                  <a:spLocks noChangeArrowheads="1"/>
                </p:cNvSpPr>
                <p:nvPr/>
              </p:nvSpPr>
              <p:spPr bwMode="auto">
                <a:xfrm>
                  <a:off x="1681" y="3224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23" name="Oval 58"/>
                <p:cNvSpPr>
                  <a:spLocks noChangeArrowheads="1"/>
                </p:cNvSpPr>
                <p:nvPr/>
              </p:nvSpPr>
              <p:spPr bwMode="auto">
                <a:xfrm>
                  <a:off x="1673" y="320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59"/>
              <p:cNvGrpSpPr>
                <a:grpSpLocks/>
              </p:cNvGrpSpPr>
              <p:nvPr/>
            </p:nvGrpSpPr>
            <p:grpSpPr bwMode="auto">
              <a:xfrm>
                <a:off x="2249" y="3208"/>
                <a:ext cx="144" cy="152"/>
                <a:chOff x="2249" y="3208"/>
                <a:chExt cx="144" cy="152"/>
              </a:xfrm>
            </p:grpSpPr>
            <p:sp>
              <p:nvSpPr>
                <p:cNvPr id="76820" name="Oval 60"/>
                <p:cNvSpPr>
                  <a:spLocks noChangeArrowheads="1"/>
                </p:cNvSpPr>
                <p:nvPr/>
              </p:nvSpPr>
              <p:spPr bwMode="auto">
                <a:xfrm>
                  <a:off x="2257" y="3224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21" name="Oval 61"/>
                <p:cNvSpPr>
                  <a:spLocks noChangeArrowheads="1"/>
                </p:cNvSpPr>
                <p:nvPr/>
              </p:nvSpPr>
              <p:spPr bwMode="auto">
                <a:xfrm>
                  <a:off x="2249" y="320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62"/>
              <p:cNvGrpSpPr>
                <a:grpSpLocks/>
              </p:cNvGrpSpPr>
              <p:nvPr/>
            </p:nvGrpSpPr>
            <p:grpSpPr bwMode="auto">
              <a:xfrm>
                <a:off x="2873" y="3208"/>
                <a:ext cx="144" cy="152"/>
                <a:chOff x="2873" y="3208"/>
                <a:chExt cx="144" cy="152"/>
              </a:xfrm>
            </p:grpSpPr>
            <p:sp>
              <p:nvSpPr>
                <p:cNvPr id="76818" name="Oval 63"/>
                <p:cNvSpPr>
                  <a:spLocks noChangeArrowheads="1"/>
                </p:cNvSpPr>
                <p:nvPr/>
              </p:nvSpPr>
              <p:spPr bwMode="auto">
                <a:xfrm>
                  <a:off x="2881" y="3224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19" name="Oval 64"/>
                <p:cNvSpPr>
                  <a:spLocks noChangeArrowheads="1"/>
                </p:cNvSpPr>
                <p:nvPr/>
              </p:nvSpPr>
              <p:spPr bwMode="auto">
                <a:xfrm>
                  <a:off x="2873" y="320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65"/>
              <p:cNvGrpSpPr>
                <a:grpSpLocks/>
              </p:cNvGrpSpPr>
              <p:nvPr/>
            </p:nvGrpSpPr>
            <p:grpSpPr bwMode="auto">
              <a:xfrm>
                <a:off x="3449" y="3208"/>
                <a:ext cx="144" cy="152"/>
                <a:chOff x="3449" y="3208"/>
                <a:chExt cx="144" cy="152"/>
              </a:xfrm>
            </p:grpSpPr>
            <p:sp>
              <p:nvSpPr>
                <p:cNvPr id="76816" name="Oval 66"/>
                <p:cNvSpPr>
                  <a:spLocks noChangeArrowheads="1"/>
                </p:cNvSpPr>
                <p:nvPr/>
              </p:nvSpPr>
              <p:spPr bwMode="auto">
                <a:xfrm>
                  <a:off x="3457" y="3224"/>
                  <a:ext cx="136" cy="136"/>
                </a:xfrm>
                <a:prstGeom prst="ellipse">
                  <a:avLst/>
                </a:prstGeom>
                <a:solidFill>
                  <a:schemeClr val="tx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6817" name="Oval 67"/>
                <p:cNvSpPr>
                  <a:spLocks noChangeArrowheads="1"/>
                </p:cNvSpPr>
                <p:nvPr/>
              </p:nvSpPr>
              <p:spPr bwMode="auto">
                <a:xfrm>
                  <a:off x="3449" y="3208"/>
                  <a:ext cx="136" cy="13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6E6E6"/>
                    </a:gs>
                    <a:gs pos="14999">
                      <a:srgbClr val="7D8496"/>
                    </a:gs>
                    <a:gs pos="53000">
                      <a:srgbClr val="E6E6E6"/>
                    </a:gs>
                    <a:gs pos="67999">
                      <a:srgbClr val="7D8496"/>
                    </a:gs>
                    <a:gs pos="92999">
                      <a:srgbClr val="E6E6E6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71076" name="Text Box 68"/>
          <p:cNvSpPr txBox="1">
            <a:spLocks noChangeArrowheads="1"/>
          </p:cNvSpPr>
          <p:nvPr/>
        </p:nvSpPr>
        <p:spPr bwMode="auto">
          <a:xfrm>
            <a:off x="2667000" y="3733800"/>
            <a:ext cx="4800600" cy="7016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SELF CHANGE</a:t>
            </a:r>
            <a:endParaRPr lang="en-US" sz="4000">
              <a:latin typeface="Arial Black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1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1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1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1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7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oter Placeholder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77827" name="Date Placeholder 4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457200"/>
            <a:ext cx="3416300" cy="1600200"/>
          </a:xfrm>
          <a:gradFill rotWithShape="0">
            <a:gsLst>
              <a:gs pos="0">
                <a:srgbClr val="FFFFFF"/>
              </a:gs>
              <a:gs pos="3501">
                <a:srgbClr val="E6E6E6"/>
              </a:gs>
              <a:gs pos="16000">
                <a:srgbClr val="7D8496"/>
              </a:gs>
              <a:gs pos="23500">
                <a:srgbClr val="E6E6E6"/>
              </a:gs>
              <a:gs pos="42501">
                <a:srgbClr val="7D8496"/>
              </a:gs>
              <a:gs pos="50000">
                <a:srgbClr val="E6E6E6"/>
              </a:gs>
              <a:gs pos="57500">
                <a:srgbClr val="7D8496"/>
              </a:gs>
              <a:gs pos="76500">
                <a:srgbClr val="E6E6E6"/>
              </a:gs>
              <a:gs pos="84000">
                <a:srgbClr val="7D8496"/>
              </a:gs>
              <a:gs pos="96500">
                <a:srgbClr val="E6E6E6"/>
              </a:gs>
              <a:gs pos="100000">
                <a:srgbClr val="FFFFFF"/>
              </a:gs>
            </a:gsLst>
            <a:lin ang="0" scaled="1"/>
          </a:gradFill>
          <a:ln w="12700" cap="flat">
            <a:solidFill>
              <a:schemeClr val="tx1"/>
            </a:solidFill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>
                <a:latin typeface="Arial Rounded MT Bold" pitchFamily="34" charset="0"/>
              </a:rPr>
              <a:t> </a:t>
            </a:r>
            <a:r>
              <a:rPr lang="en-US" sz="3600" b="1" smtClean="0">
                <a:latin typeface="Arial Rounded MT Bold" pitchFamily="34" charset="0"/>
              </a:rPr>
              <a:t>Putting on the Armor</a:t>
            </a:r>
            <a:endParaRPr lang="en-US" b="1" smtClean="0">
              <a:latin typeface="Arial Rounded MT Bold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57200" y="3733800"/>
            <a:ext cx="3557588" cy="2347913"/>
            <a:chOff x="432" y="2352"/>
            <a:chExt cx="2241" cy="1479"/>
          </a:xfrm>
        </p:grpSpPr>
        <p:pic>
          <p:nvPicPr>
            <p:cNvPr id="173060" name="Picture 4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0" y="2352"/>
              <a:ext cx="2193" cy="1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FFFFFF"/>
              </a:outerShdw>
            </a:effectLst>
          </p:spPr>
        </p:pic>
        <p:sp>
          <p:nvSpPr>
            <p:cNvPr id="173061" name="Rectangle 5"/>
            <p:cNvSpPr>
              <a:spLocks noChangeArrowheads="1"/>
            </p:cNvSpPr>
            <p:nvPr/>
          </p:nvSpPr>
          <p:spPr bwMode="auto">
            <a:xfrm rot="20460000">
              <a:off x="432" y="2688"/>
              <a:ext cx="2064" cy="7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FFFFFF"/>
              </a:outerShdw>
            </a:effectLst>
          </p:spPr>
          <p:txBody>
            <a:bodyPr lIns="92075" tIns="46038" rIns="92075" bIns="46038" anchor="ctr"/>
            <a:lstStyle/>
            <a:p>
              <a:pPr algn="ctr">
                <a:defRPr/>
              </a:pPr>
              <a:r>
                <a:rPr lang="en-US" sz="2800" b="1"/>
                <a:t>Change </a:t>
              </a:r>
            </a:p>
            <a:p>
              <a:pPr algn="ctr">
                <a:defRPr/>
              </a:pPr>
              <a:r>
                <a:rPr lang="en-US" sz="2800" b="1"/>
                <a:t>3 Things!</a:t>
              </a:r>
              <a:r>
                <a:rPr lang="en-US" sz="2800">
                  <a:latin typeface="AdLib BT" pitchFamily="82" charset="0"/>
                </a:rPr>
                <a:t> 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938338" y="590550"/>
            <a:ext cx="2492375" cy="196850"/>
            <a:chOff x="493" y="468"/>
            <a:chExt cx="1920" cy="152"/>
          </a:xfrm>
        </p:grpSpPr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493" y="468"/>
              <a:ext cx="144" cy="152"/>
              <a:chOff x="493" y="468"/>
              <a:chExt cx="144" cy="152"/>
            </a:xfrm>
          </p:grpSpPr>
          <p:sp>
            <p:nvSpPr>
              <p:cNvPr id="77887" name="Oval 8"/>
              <p:cNvSpPr>
                <a:spLocks noChangeArrowheads="1"/>
              </p:cNvSpPr>
              <p:nvPr/>
            </p:nvSpPr>
            <p:spPr bwMode="auto">
              <a:xfrm>
                <a:off x="501" y="484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88" name="Oval 9"/>
              <p:cNvSpPr>
                <a:spLocks noChangeArrowheads="1"/>
              </p:cNvSpPr>
              <p:nvPr/>
            </p:nvSpPr>
            <p:spPr bwMode="auto">
              <a:xfrm>
                <a:off x="493" y="468"/>
                <a:ext cx="136" cy="136"/>
              </a:xfrm>
              <a:prstGeom prst="ellipse">
                <a:avLst/>
              </a:prstGeom>
              <a:gradFill rotWithShape="0">
                <a:gsLst>
                  <a:gs pos="0">
                    <a:srgbClr val="E6E6E6"/>
                  </a:gs>
                  <a:gs pos="14999">
                    <a:srgbClr val="7D8496"/>
                  </a:gs>
                  <a:gs pos="53000">
                    <a:srgbClr val="E6E6E6"/>
                  </a:gs>
                  <a:gs pos="67999">
                    <a:srgbClr val="7D8496"/>
                  </a:gs>
                  <a:gs pos="92999">
                    <a:srgbClr val="E6E6E6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1069" y="468"/>
              <a:ext cx="144" cy="152"/>
              <a:chOff x="1069" y="468"/>
              <a:chExt cx="144" cy="152"/>
            </a:xfrm>
          </p:grpSpPr>
          <p:sp>
            <p:nvSpPr>
              <p:cNvPr id="77885" name="Oval 11"/>
              <p:cNvSpPr>
                <a:spLocks noChangeArrowheads="1"/>
              </p:cNvSpPr>
              <p:nvPr/>
            </p:nvSpPr>
            <p:spPr bwMode="auto">
              <a:xfrm>
                <a:off x="1077" y="484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86" name="Oval 12"/>
              <p:cNvSpPr>
                <a:spLocks noChangeArrowheads="1"/>
              </p:cNvSpPr>
              <p:nvPr/>
            </p:nvSpPr>
            <p:spPr bwMode="auto">
              <a:xfrm>
                <a:off x="1069" y="468"/>
                <a:ext cx="136" cy="136"/>
              </a:xfrm>
              <a:prstGeom prst="ellipse">
                <a:avLst/>
              </a:prstGeom>
              <a:gradFill rotWithShape="0">
                <a:gsLst>
                  <a:gs pos="0">
                    <a:srgbClr val="E6E6E6"/>
                  </a:gs>
                  <a:gs pos="14999">
                    <a:srgbClr val="7D8496"/>
                  </a:gs>
                  <a:gs pos="53000">
                    <a:srgbClr val="E6E6E6"/>
                  </a:gs>
                  <a:gs pos="67999">
                    <a:srgbClr val="7D8496"/>
                  </a:gs>
                  <a:gs pos="92999">
                    <a:srgbClr val="E6E6E6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1693" y="468"/>
              <a:ext cx="144" cy="152"/>
              <a:chOff x="1693" y="468"/>
              <a:chExt cx="144" cy="152"/>
            </a:xfrm>
          </p:grpSpPr>
          <p:sp>
            <p:nvSpPr>
              <p:cNvPr id="77883" name="Oval 14"/>
              <p:cNvSpPr>
                <a:spLocks noChangeArrowheads="1"/>
              </p:cNvSpPr>
              <p:nvPr/>
            </p:nvSpPr>
            <p:spPr bwMode="auto">
              <a:xfrm>
                <a:off x="1701" y="484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84" name="Oval 15"/>
              <p:cNvSpPr>
                <a:spLocks noChangeArrowheads="1"/>
              </p:cNvSpPr>
              <p:nvPr/>
            </p:nvSpPr>
            <p:spPr bwMode="auto">
              <a:xfrm>
                <a:off x="1693" y="468"/>
                <a:ext cx="136" cy="136"/>
              </a:xfrm>
              <a:prstGeom prst="ellipse">
                <a:avLst/>
              </a:prstGeom>
              <a:gradFill rotWithShape="0">
                <a:gsLst>
                  <a:gs pos="0">
                    <a:srgbClr val="E6E6E6"/>
                  </a:gs>
                  <a:gs pos="14999">
                    <a:srgbClr val="7D8496"/>
                  </a:gs>
                  <a:gs pos="53000">
                    <a:srgbClr val="E6E6E6"/>
                  </a:gs>
                  <a:gs pos="67999">
                    <a:srgbClr val="7D8496"/>
                  </a:gs>
                  <a:gs pos="92999">
                    <a:srgbClr val="E6E6E6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2269" y="468"/>
              <a:ext cx="144" cy="152"/>
              <a:chOff x="2269" y="468"/>
              <a:chExt cx="144" cy="152"/>
            </a:xfrm>
          </p:grpSpPr>
          <p:sp>
            <p:nvSpPr>
              <p:cNvPr id="77881" name="Oval 17"/>
              <p:cNvSpPr>
                <a:spLocks noChangeArrowheads="1"/>
              </p:cNvSpPr>
              <p:nvPr/>
            </p:nvSpPr>
            <p:spPr bwMode="auto">
              <a:xfrm>
                <a:off x="2277" y="484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82" name="Oval 18"/>
              <p:cNvSpPr>
                <a:spLocks noChangeArrowheads="1"/>
              </p:cNvSpPr>
              <p:nvPr/>
            </p:nvSpPr>
            <p:spPr bwMode="auto">
              <a:xfrm>
                <a:off x="2269" y="468"/>
                <a:ext cx="136" cy="136"/>
              </a:xfrm>
              <a:prstGeom prst="ellipse">
                <a:avLst/>
              </a:prstGeom>
              <a:gradFill rotWithShape="0">
                <a:gsLst>
                  <a:gs pos="0">
                    <a:srgbClr val="E6E6E6"/>
                  </a:gs>
                  <a:gs pos="14999">
                    <a:srgbClr val="7D8496"/>
                  </a:gs>
                  <a:gs pos="53000">
                    <a:srgbClr val="E6E6E6"/>
                  </a:gs>
                  <a:gs pos="67999">
                    <a:srgbClr val="7D8496"/>
                  </a:gs>
                  <a:gs pos="92999">
                    <a:srgbClr val="E6E6E6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1938338" y="1790700"/>
            <a:ext cx="2492375" cy="196850"/>
            <a:chOff x="493" y="1428"/>
            <a:chExt cx="1920" cy="152"/>
          </a:xfrm>
        </p:grpSpPr>
        <p:grpSp>
          <p:nvGrpSpPr>
            <p:cNvPr id="9" name="Group 20"/>
            <p:cNvGrpSpPr>
              <a:grpSpLocks/>
            </p:cNvGrpSpPr>
            <p:nvPr/>
          </p:nvGrpSpPr>
          <p:grpSpPr bwMode="auto">
            <a:xfrm>
              <a:off x="493" y="1428"/>
              <a:ext cx="144" cy="152"/>
              <a:chOff x="493" y="1428"/>
              <a:chExt cx="144" cy="152"/>
            </a:xfrm>
          </p:grpSpPr>
          <p:sp>
            <p:nvSpPr>
              <p:cNvPr id="77875" name="Oval 21"/>
              <p:cNvSpPr>
                <a:spLocks noChangeArrowheads="1"/>
              </p:cNvSpPr>
              <p:nvPr/>
            </p:nvSpPr>
            <p:spPr bwMode="auto">
              <a:xfrm>
                <a:off x="501" y="1444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76" name="Oval 22"/>
              <p:cNvSpPr>
                <a:spLocks noChangeArrowheads="1"/>
              </p:cNvSpPr>
              <p:nvPr/>
            </p:nvSpPr>
            <p:spPr bwMode="auto">
              <a:xfrm>
                <a:off x="493" y="1428"/>
                <a:ext cx="136" cy="136"/>
              </a:xfrm>
              <a:prstGeom prst="ellipse">
                <a:avLst/>
              </a:prstGeom>
              <a:gradFill rotWithShape="0">
                <a:gsLst>
                  <a:gs pos="0">
                    <a:srgbClr val="E6E6E6"/>
                  </a:gs>
                  <a:gs pos="14999">
                    <a:srgbClr val="7D8496"/>
                  </a:gs>
                  <a:gs pos="53000">
                    <a:srgbClr val="E6E6E6"/>
                  </a:gs>
                  <a:gs pos="67999">
                    <a:srgbClr val="7D8496"/>
                  </a:gs>
                  <a:gs pos="92999">
                    <a:srgbClr val="E6E6E6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" name="Group 23"/>
            <p:cNvGrpSpPr>
              <a:grpSpLocks/>
            </p:cNvGrpSpPr>
            <p:nvPr/>
          </p:nvGrpSpPr>
          <p:grpSpPr bwMode="auto">
            <a:xfrm>
              <a:off x="1069" y="1428"/>
              <a:ext cx="144" cy="152"/>
              <a:chOff x="1069" y="1428"/>
              <a:chExt cx="144" cy="152"/>
            </a:xfrm>
          </p:grpSpPr>
          <p:sp>
            <p:nvSpPr>
              <p:cNvPr id="77873" name="Oval 24"/>
              <p:cNvSpPr>
                <a:spLocks noChangeArrowheads="1"/>
              </p:cNvSpPr>
              <p:nvPr/>
            </p:nvSpPr>
            <p:spPr bwMode="auto">
              <a:xfrm>
                <a:off x="1077" y="1444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74" name="Oval 25"/>
              <p:cNvSpPr>
                <a:spLocks noChangeArrowheads="1"/>
              </p:cNvSpPr>
              <p:nvPr/>
            </p:nvSpPr>
            <p:spPr bwMode="auto">
              <a:xfrm>
                <a:off x="1069" y="1428"/>
                <a:ext cx="136" cy="136"/>
              </a:xfrm>
              <a:prstGeom prst="ellipse">
                <a:avLst/>
              </a:prstGeom>
              <a:gradFill rotWithShape="0">
                <a:gsLst>
                  <a:gs pos="0">
                    <a:srgbClr val="E6E6E6"/>
                  </a:gs>
                  <a:gs pos="14999">
                    <a:srgbClr val="7D8496"/>
                  </a:gs>
                  <a:gs pos="53000">
                    <a:srgbClr val="E6E6E6"/>
                  </a:gs>
                  <a:gs pos="67999">
                    <a:srgbClr val="7D8496"/>
                  </a:gs>
                  <a:gs pos="92999">
                    <a:srgbClr val="E6E6E6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" name="Group 26"/>
            <p:cNvGrpSpPr>
              <a:grpSpLocks/>
            </p:cNvGrpSpPr>
            <p:nvPr/>
          </p:nvGrpSpPr>
          <p:grpSpPr bwMode="auto">
            <a:xfrm>
              <a:off x="1693" y="1428"/>
              <a:ext cx="144" cy="152"/>
              <a:chOff x="1693" y="1428"/>
              <a:chExt cx="144" cy="152"/>
            </a:xfrm>
          </p:grpSpPr>
          <p:sp>
            <p:nvSpPr>
              <p:cNvPr id="77871" name="Oval 27"/>
              <p:cNvSpPr>
                <a:spLocks noChangeArrowheads="1"/>
              </p:cNvSpPr>
              <p:nvPr/>
            </p:nvSpPr>
            <p:spPr bwMode="auto">
              <a:xfrm>
                <a:off x="1701" y="1444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72" name="Oval 28"/>
              <p:cNvSpPr>
                <a:spLocks noChangeArrowheads="1"/>
              </p:cNvSpPr>
              <p:nvPr/>
            </p:nvSpPr>
            <p:spPr bwMode="auto">
              <a:xfrm>
                <a:off x="1693" y="1428"/>
                <a:ext cx="136" cy="136"/>
              </a:xfrm>
              <a:prstGeom prst="ellipse">
                <a:avLst/>
              </a:prstGeom>
              <a:gradFill rotWithShape="0">
                <a:gsLst>
                  <a:gs pos="0">
                    <a:srgbClr val="E6E6E6"/>
                  </a:gs>
                  <a:gs pos="14999">
                    <a:srgbClr val="7D8496"/>
                  </a:gs>
                  <a:gs pos="53000">
                    <a:srgbClr val="E6E6E6"/>
                  </a:gs>
                  <a:gs pos="67999">
                    <a:srgbClr val="7D8496"/>
                  </a:gs>
                  <a:gs pos="92999">
                    <a:srgbClr val="E6E6E6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" name="Group 29"/>
            <p:cNvGrpSpPr>
              <a:grpSpLocks/>
            </p:cNvGrpSpPr>
            <p:nvPr/>
          </p:nvGrpSpPr>
          <p:grpSpPr bwMode="auto">
            <a:xfrm>
              <a:off x="2269" y="1428"/>
              <a:ext cx="144" cy="152"/>
              <a:chOff x="2269" y="1428"/>
              <a:chExt cx="144" cy="152"/>
            </a:xfrm>
          </p:grpSpPr>
          <p:sp>
            <p:nvSpPr>
              <p:cNvPr id="77869" name="Oval 30"/>
              <p:cNvSpPr>
                <a:spLocks noChangeArrowheads="1"/>
              </p:cNvSpPr>
              <p:nvPr/>
            </p:nvSpPr>
            <p:spPr bwMode="auto">
              <a:xfrm>
                <a:off x="2277" y="1444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870" name="Oval 31"/>
              <p:cNvSpPr>
                <a:spLocks noChangeArrowheads="1"/>
              </p:cNvSpPr>
              <p:nvPr/>
            </p:nvSpPr>
            <p:spPr bwMode="auto">
              <a:xfrm>
                <a:off x="2269" y="1428"/>
                <a:ext cx="136" cy="136"/>
              </a:xfrm>
              <a:prstGeom prst="ellipse">
                <a:avLst/>
              </a:prstGeom>
              <a:gradFill rotWithShape="0">
                <a:gsLst>
                  <a:gs pos="0">
                    <a:srgbClr val="E6E6E6"/>
                  </a:gs>
                  <a:gs pos="14999">
                    <a:srgbClr val="7D8496"/>
                  </a:gs>
                  <a:gs pos="53000">
                    <a:srgbClr val="E6E6E6"/>
                  </a:gs>
                  <a:gs pos="67999">
                    <a:srgbClr val="7D8496"/>
                  </a:gs>
                  <a:gs pos="92999">
                    <a:srgbClr val="E6E6E6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3" name="Group 32"/>
          <p:cNvGrpSpPr>
            <a:grpSpLocks/>
          </p:cNvGrpSpPr>
          <p:nvPr/>
        </p:nvGrpSpPr>
        <p:grpSpPr bwMode="auto">
          <a:xfrm>
            <a:off x="4800600" y="3929063"/>
            <a:ext cx="3971925" cy="2090737"/>
            <a:chOff x="1850" y="2235"/>
            <a:chExt cx="2502" cy="1317"/>
          </a:xfrm>
        </p:grpSpPr>
        <p:sp>
          <p:nvSpPr>
            <p:cNvPr id="173089" name="Freeform 33"/>
            <p:cNvSpPr>
              <a:spLocks/>
            </p:cNvSpPr>
            <p:nvPr/>
          </p:nvSpPr>
          <p:spPr bwMode="auto">
            <a:xfrm>
              <a:off x="1850" y="2235"/>
              <a:ext cx="2502" cy="1317"/>
            </a:xfrm>
            <a:custGeom>
              <a:avLst/>
              <a:gdLst/>
              <a:ahLst/>
              <a:cxnLst>
                <a:cxn ang="0">
                  <a:pos x="1283" y="1296"/>
                </a:cxn>
                <a:cxn ang="0">
                  <a:pos x="1352" y="1283"/>
                </a:cxn>
                <a:cxn ang="0">
                  <a:pos x="1405" y="1270"/>
                </a:cxn>
                <a:cxn ang="0">
                  <a:pos x="1462" y="1255"/>
                </a:cxn>
                <a:cxn ang="0">
                  <a:pos x="1517" y="1235"/>
                </a:cxn>
                <a:cxn ang="0">
                  <a:pos x="1583" y="1209"/>
                </a:cxn>
                <a:cxn ang="0">
                  <a:pos x="1644" y="1182"/>
                </a:cxn>
                <a:cxn ang="0">
                  <a:pos x="1704" y="1151"/>
                </a:cxn>
                <a:cxn ang="0">
                  <a:pos x="1755" y="1120"/>
                </a:cxn>
                <a:cxn ang="0">
                  <a:pos x="1806" y="1087"/>
                </a:cxn>
                <a:cxn ang="0">
                  <a:pos x="1864" y="1047"/>
                </a:cxn>
                <a:cxn ang="0">
                  <a:pos x="1912" y="1009"/>
                </a:cxn>
                <a:cxn ang="0">
                  <a:pos x="1988" y="946"/>
                </a:cxn>
                <a:cxn ang="0">
                  <a:pos x="2061" y="869"/>
                </a:cxn>
                <a:cxn ang="0">
                  <a:pos x="2116" y="804"/>
                </a:cxn>
                <a:cxn ang="0">
                  <a:pos x="2175" y="730"/>
                </a:cxn>
                <a:cxn ang="0">
                  <a:pos x="2232" y="644"/>
                </a:cxn>
                <a:cxn ang="0">
                  <a:pos x="2238" y="0"/>
                </a:cxn>
                <a:cxn ang="0">
                  <a:pos x="1670" y="316"/>
                </a:cxn>
                <a:cxn ang="0">
                  <a:pos x="1620" y="380"/>
                </a:cxn>
                <a:cxn ang="0">
                  <a:pos x="1568" y="439"/>
                </a:cxn>
                <a:cxn ang="0">
                  <a:pos x="1524" y="485"/>
                </a:cxn>
                <a:cxn ang="0">
                  <a:pos x="1469" y="526"/>
                </a:cxn>
                <a:cxn ang="0">
                  <a:pos x="1406" y="568"/>
                </a:cxn>
                <a:cxn ang="0">
                  <a:pos x="1346" y="602"/>
                </a:cxn>
                <a:cxn ang="0">
                  <a:pos x="1287" y="624"/>
                </a:cxn>
                <a:cxn ang="0">
                  <a:pos x="1217" y="645"/>
                </a:cxn>
                <a:cxn ang="0">
                  <a:pos x="1134" y="655"/>
                </a:cxn>
                <a:cxn ang="0">
                  <a:pos x="992" y="660"/>
                </a:cxn>
                <a:cxn ang="0">
                  <a:pos x="874" y="638"/>
                </a:cxn>
                <a:cxn ang="0">
                  <a:pos x="753" y="595"/>
                </a:cxn>
                <a:cxn ang="0">
                  <a:pos x="644" y="534"/>
                </a:cxn>
                <a:cxn ang="0">
                  <a:pos x="0" y="832"/>
                </a:cxn>
                <a:cxn ang="0">
                  <a:pos x="59" y="893"/>
                </a:cxn>
                <a:cxn ang="0">
                  <a:pos x="116" y="949"/>
                </a:cxn>
                <a:cxn ang="0">
                  <a:pos x="179" y="1005"/>
                </a:cxn>
                <a:cxn ang="0">
                  <a:pos x="242" y="1052"/>
                </a:cxn>
                <a:cxn ang="0">
                  <a:pos x="313" y="1100"/>
                </a:cxn>
                <a:cxn ang="0">
                  <a:pos x="381" y="1141"/>
                </a:cxn>
                <a:cxn ang="0">
                  <a:pos x="446" y="1176"/>
                </a:cxn>
                <a:cxn ang="0">
                  <a:pos x="529" y="1213"/>
                </a:cxn>
                <a:cxn ang="0">
                  <a:pos x="609" y="1243"/>
                </a:cxn>
                <a:cxn ang="0">
                  <a:pos x="681" y="1268"/>
                </a:cxn>
                <a:cxn ang="0">
                  <a:pos x="755" y="1286"/>
                </a:cxn>
                <a:cxn ang="0">
                  <a:pos x="841" y="1302"/>
                </a:cxn>
                <a:cxn ang="0">
                  <a:pos x="932" y="1312"/>
                </a:cxn>
                <a:cxn ang="0">
                  <a:pos x="1013" y="1316"/>
                </a:cxn>
                <a:cxn ang="0">
                  <a:pos x="1098" y="1315"/>
                </a:cxn>
                <a:cxn ang="0">
                  <a:pos x="1183" y="1311"/>
                </a:cxn>
                <a:cxn ang="0">
                  <a:pos x="1257" y="1300"/>
                </a:cxn>
              </a:cxnLst>
              <a:rect l="0" t="0" r="r" b="b"/>
              <a:pathLst>
                <a:path w="2502" h="1317">
                  <a:moveTo>
                    <a:pt x="1257" y="1300"/>
                  </a:moveTo>
                  <a:lnTo>
                    <a:pt x="1283" y="1296"/>
                  </a:lnTo>
                  <a:lnTo>
                    <a:pt x="1317" y="1290"/>
                  </a:lnTo>
                  <a:lnTo>
                    <a:pt x="1352" y="1283"/>
                  </a:lnTo>
                  <a:lnTo>
                    <a:pt x="1376" y="1278"/>
                  </a:lnTo>
                  <a:lnTo>
                    <a:pt x="1405" y="1270"/>
                  </a:lnTo>
                  <a:lnTo>
                    <a:pt x="1434" y="1262"/>
                  </a:lnTo>
                  <a:lnTo>
                    <a:pt x="1462" y="1255"/>
                  </a:lnTo>
                  <a:lnTo>
                    <a:pt x="1488" y="1246"/>
                  </a:lnTo>
                  <a:lnTo>
                    <a:pt x="1517" y="1235"/>
                  </a:lnTo>
                  <a:lnTo>
                    <a:pt x="1552" y="1222"/>
                  </a:lnTo>
                  <a:lnTo>
                    <a:pt x="1583" y="1209"/>
                  </a:lnTo>
                  <a:lnTo>
                    <a:pt x="1611" y="1196"/>
                  </a:lnTo>
                  <a:lnTo>
                    <a:pt x="1644" y="1182"/>
                  </a:lnTo>
                  <a:lnTo>
                    <a:pt x="1676" y="1166"/>
                  </a:lnTo>
                  <a:lnTo>
                    <a:pt x="1704" y="1151"/>
                  </a:lnTo>
                  <a:lnTo>
                    <a:pt x="1730" y="1134"/>
                  </a:lnTo>
                  <a:lnTo>
                    <a:pt x="1755" y="1120"/>
                  </a:lnTo>
                  <a:lnTo>
                    <a:pt x="1779" y="1103"/>
                  </a:lnTo>
                  <a:lnTo>
                    <a:pt x="1806" y="1087"/>
                  </a:lnTo>
                  <a:lnTo>
                    <a:pt x="1836" y="1067"/>
                  </a:lnTo>
                  <a:lnTo>
                    <a:pt x="1864" y="1047"/>
                  </a:lnTo>
                  <a:lnTo>
                    <a:pt x="1889" y="1027"/>
                  </a:lnTo>
                  <a:lnTo>
                    <a:pt x="1912" y="1009"/>
                  </a:lnTo>
                  <a:lnTo>
                    <a:pt x="1952" y="978"/>
                  </a:lnTo>
                  <a:lnTo>
                    <a:pt x="1988" y="946"/>
                  </a:lnTo>
                  <a:lnTo>
                    <a:pt x="2024" y="911"/>
                  </a:lnTo>
                  <a:lnTo>
                    <a:pt x="2061" y="869"/>
                  </a:lnTo>
                  <a:lnTo>
                    <a:pt x="2087" y="839"/>
                  </a:lnTo>
                  <a:lnTo>
                    <a:pt x="2116" y="804"/>
                  </a:lnTo>
                  <a:lnTo>
                    <a:pt x="2147" y="767"/>
                  </a:lnTo>
                  <a:lnTo>
                    <a:pt x="2175" y="730"/>
                  </a:lnTo>
                  <a:lnTo>
                    <a:pt x="2200" y="690"/>
                  </a:lnTo>
                  <a:lnTo>
                    <a:pt x="2232" y="644"/>
                  </a:lnTo>
                  <a:lnTo>
                    <a:pt x="2501" y="802"/>
                  </a:lnTo>
                  <a:lnTo>
                    <a:pt x="2238" y="0"/>
                  </a:lnTo>
                  <a:lnTo>
                    <a:pt x="1382" y="152"/>
                  </a:lnTo>
                  <a:lnTo>
                    <a:pt x="1670" y="316"/>
                  </a:lnTo>
                  <a:lnTo>
                    <a:pt x="1646" y="350"/>
                  </a:lnTo>
                  <a:lnTo>
                    <a:pt x="1620" y="380"/>
                  </a:lnTo>
                  <a:lnTo>
                    <a:pt x="1594" y="410"/>
                  </a:lnTo>
                  <a:lnTo>
                    <a:pt x="1568" y="439"/>
                  </a:lnTo>
                  <a:lnTo>
                    <a:pt x="1547" y="460"/>
                  </a:lnTo>
                  <a:lnTo>
                    <a:pt x="1524" y="485"/>
                  </a:lnTo>
                  <a:lnTo>
                    <a:pt x="1498" y="505"/>
                  </a:lnTo>
                  <a:lnTo>
                    <a:pt x="1469" y="526"/>
                  </a:lnTo>
                  <a:lnTo>
                    <a:pt x="1435" y="549"/>
                  </a:lnTo>
                  <a:lnTo>
                    <a:pt x="1406" y="568"/>
                  </a:lnTo>
                  <a:lnTo>
                    <a:pt x="1382" y="582"/>
                  </a:lnTo>
                  <a:lnTo>
                    <a:pt x="1346" y="602"/>
                  </a:lnTo>
                  <a:lnTo>
                    <a:pt x="1315" y="615"/>
                  </a:lnTo>
                  <a:lnTo>
                    <a:pt x="1287" y="624"/>
                  </a:lnTo>
                  <a:lnTo>
                    <a:pt x="1259" y="634"/>
                  </a:lnTo>
                  <a:lnTo>
                    <a:pt x="1217" y="645"/>
                  </a:lnTo>
                  <a:lnTo>
                    <a:pt x="1175" y="651"/>
                  </a:lnTo>
                  <a:lnTo>
                    <a:pt x="1134" y="655"/>
                  </a:lnTo>
                  <a:lnTo>
                    <a:pt x="1072" y="658"/>
                  </a:lnTo>
                  <a:lnTo>
                    <a:pt x="992" y="660"/>
                  </a:lnTo>
                  <a:lnTo>
                    <a:pt x="930" y="651"/>
                  </a:lnTo>
                  <a:lnTo>
                    <a:pt x="874" y="638"/>
                  </a:lnTo>
                  <a:lnTo>
                    <a:pt x="810" y="620"/>
                  </a:lnTo>
                  <a:lnTo>
                    <a:pt x="753" y="595"/>
                  </a:lnTo>
                  <a:lnTo>
                    <a:pt x="695" y="567"/>
                  </a:lnTo>
                  <a:lnTo>
                    <a:pt x="644" y="534"/>
                  </a:lnTo>
                  <a:lnTo>
                    <a:pt x="593" y="489"/>
                  </a:lnTo>
                  <a:lnTo>
                    <a:pt x="0" y="832"/>
                  </a:lnTo>
                  <a:lnTo>
                    <a:pt x="24" y="860"/>
                  </a:lnTo>
                  <a:lnTo>
                    <a:pt x="59" y="893"/>
                  </a:lnTo>
                  <a:lnTo>
                    <a:pt x="87" y="922"/>
                  </a:lnTo>
                  <a:lnTo>
                    <a:pt x="116" y="949"/>
                  </a:lnTo>
                  <a:lnTo>
                    <a:pt x="145" y="977"/>
                  </a:lnTo>
                  <a:lnTo>
                    <a:pt x="179" y="1005"/>
                  </a:lnTo>
                  <a:lnTo>
                    <a:pt x="211" y="1030"/>
                  </a:lnTo>
                  <a:lnTo>
                    <a:pt x="242" y="1052"/>
                  </a:lnTo>
                  <a:lnTo>
                    <a:pt x="278" y="1075"/>
                  </a:lnTo>
                  <a:lnTo>
                    <a:pt x="313" y="1100"/>
                  </a:lnTo>
                  <a:lnTo>
                    <a:pt x="348" y="1123"/>
                  </a:lnTo>
                  <a:lnTo>
                    <a:pt x="381" y="1141"/>
                  </a:lnTo>
                  <a:lnTo>
                    <a:pt x="414" y="1160"/>
                  </a:lnTo>
                  <a:lnTo>
                    <a:pt x="446" y="1176"/>
                  </a:lnTo>
                  <a:lnTo>
                    <a:pt x="489" y="1196"/>
                  </a:lnTo>
                  <a:lnTo>
                    <a:pt x="529" y="1213"/>
                  </a:lnTo>
                  <a:lnTo>
                    <a:pt x="575" y="1230"/>
                  </a:lnTo>
                  <a:lnTo>
                    <a:pt x="609" y="1243"/>
                  </a:lnTo>
                  <a:lnTo>
                    <a:pt x="642" y="1256"/>
                  </a:lnTo>
                  <a:lnTo>
                    <a:pt x="681" y="1268"/>
                  </a:lnTo>
                  <a:lnTo>
                    <a:pt x="718" y="1278"/>
                  </a:lnTo>
                  <a:lnTo>
                    <a:pt x="755" y="1286"/>
                  </a:lnTo>
                  <a:lnTo>
                    <a:pt x="798" y="1295"/>
                  </a:lnTo>
                  <a:lnTo>
                    <a:pt x="841" y="1302"/>
                  </a:lnTo>
                  <a:lnTo>
                    <a:pt x="886" y="1308"/>
                  </a:lnTo>
                  <a:lnTo>
                    <a:pt x="932" y="1312"/>
                  </a:lnTo>
                  <a:lnTo>
                    <a:pt x="966" y="1313"/>
                  </a:lnTo>
                  <a:lnTo>
                    <a:pt x="1013" y="1316"/>
                  </a:lnTo>
                  <a:lnTo>
                    <a:pt x="1061" y="1316"/>
                  </a:lnTo>
                  <a:lnTo>
                    <a:pt x="1098" y="1315"/>
                  </a:lnTo>
                  <a:lnTo>
                    <a:pt x="1138" y="1313"/>
                  </a:lnTo>
                  <a:lnTo>
                    <a:pt x="1183" y="1311"/>
                  </a:lnTo>
                  <a:lnTo>
                    <a:pt x="1223" y="1305"/>
                  </a:lnTo>
                  <a:lnTo>
                    <a:pt x="1257" y="1300"/>
                  </a:lnTo>
                </a:path>
              </a:pathLst>
            </a:custGeom>
            <a:solidFill>
              <a:srgbClr val="00CCFF"/>
            </a:solidFill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4" name="Group 34"/>
            <p:cNvGrpSpPr>
              <a:grpSpLocks/>
            </p:cNvGrpSpPr>
            <p:nvPr/>
          </p:nvGrpSpPr>
          <p:grpSpPr bwMode="auto">
            <a:xfrm>
              <a:off x="2400" y="2540"/>
              <a:ext cx="1575" cy="750"/>
              <a:chOff x="3621" y="2749"/>
              <a:chExt cx="1575" cy="750"/>
            </a:xfrm>
          </p:grpSpPr>
          <p:sp>
            <p:nvSpPr>
              <p:cNvPr id="77857" name="Freeform 35"/>
              <p:cNvSpPr>
                <a:spLocks noEditPoints="1"/>
              </p:cNvSpPr>
              <p:nvPr/>
            </p:nvSpPr>
            <p:spPr bwMode="auto">
              <a:xfrm>
                <a:off x="3621" y="3236"/>
                <a:ext cx="262" cy="248"/>
              </a:xfrm>
              <a:custGeom>
                <a:avLst/>
                <a:gdLst>
                  <a:gd name="T0" fmla="*/ 1046 w 1046"/>
                  <a:gd name="T1" fmla="*/ 991 h 991"/>
                  <a:gd name="T2" fmla="*/ 1001 w 1046"/>
                  <a:gd name="T3" fmla="*/ 983 h 991"/>
                  <a:gd name="T4" fmla="*/ 942 w 1046"/>
                  <a:gd name="T5" fmla="*/ 971 h 991"/>
                  <a:gd name="T6" fmla="*/ 880 w 1046"/>
                  <a:gd name="T7" fmla="*/ 960 h 991"/>
                  <a:gd name="T8" fmla="*/ 820 w 1046"/>
                  <a:gd name="T9" fmla="*/ 948 h 991"/>
                  <a:gd name="T10" fmla="*/ 812 w 1046"/>
                  <a:gd name="T11" fmla="*/ 946 h 991"/>
                  <a:gd name="T12" fmla="*/ 785 w 1046"/>
                  <a:gd name="T13" fmla="*/ 823 h 991"/>
                  <a:gd name="T14" fmla="*/ 767 w 1046"/>
                  <a:gd name="T15" fmla="*/ 731 h 991"/>
                  <a:gd name="T16" fmla="*/ 747 w 1046"/>
                  <a:gd name="T17" fmla="*/ 727 h 991"/>
                  <a:gd name="T18" fmla="*/ 689 w 1046"/>
                  <a:gd name="T19" fmla="*/ 711 h 991"/>
                  <a:gd name="T20" fmla="*/ 632 w 1046"/>
                  <a:gd name="T21" fmla="*/ 697 h 991"/>
                  <a:gd name="T22" fmla="*/ 575 w 1046"/>
                  <a:gd name="T23" fmla="*/ 682 h 991"/>
                  <a:gd name="T24" fmla="*/ 517 w 1046"/>
                  <a:gd name="T25" fmla="*/ 664 h 991"/>
                  <a:gd name="T26" fmla="*/ 462 w 1046"/>
                  <a:gd name="T27" fmla="*/ 647 h 991"/>
                  <a:gd name="T28" fmla="*/ 405 w 1046"/>
                  <a:gd name="T29" fmla="*/ 630 h 991"/>
                  <a:gd name="T30" fmla="*/ 365 w 1046"/>
                  <a:gd name="T31" fmla="*/ 617 h 991"/>
                  <a:gd name="T32" fmla="*/ 336 w 1046"/>
                  <a:gd name="T33" fmla="*/ 649 h 991"/>
                  <a:gd name="T34" fmla="*/ 235 w 1046"/>
                  <a:gd name="T35" fmla="*/ 758 h 991"/>
                  <a:gd name="T36" fmla="*/ 218 w 1046"/>
                  <a:gd name="T37" fmla="*/ 774 h 991"/>
                  <a:gd name="T38" fmla="*/ 170 w 1046"/>
                  <a:gd name="T39" fmla="*/ 759 h 991"/>
                  <a:gd name="T40" fmla="*/ 112 w 1046"/>
                  <a:gd name="T41" fmla="*/ 736 h 991"/>
                  <a:gd name="T42" fmla="*/ 54 w 1046"/>
                  <a:gd name="T43" fmla="*/ 715 h 991"/>
                  <a:gd name="T44" fmla="*/ 0 w 1046"/>
                  <a:gd name="T45" fmla="*/ 693 h 991"/>
                  <a:gd name="T46" fmla="*/ 97 w 1046"/>
                  <a:gd name="T47" fmla="*/ 605 h 991"/>
                  <a:gd name="T48" fmla="*/ 199 w 1046"/>
                  <a:gd name="T49" fmla="*/ 505 h 991"/>
                  <a:gd name="T50" fmla="*/ 298 w 1046"/>
                  <a:gd name="T51" fmla="*/ 407 h 991"/>
                  <a:gd name="T52" fmla="*/ 395 w 1046"/>
                  <a:gd name="T53" fmla="*/ 305 h 991"/>
                  <a:gd name="T54" fmla="*/ 486 w 1046"/>
                  <a:gd name="T55" fmla="*/ 202 h 991"/>
                  <a:gd name="T56" fmla="*/ 577 w 1046"/>
                  <a:gd name="T57" fmla="*/ 98 h 991"/>
                  <a:gd name="T58" fmla="*/ 659 w 1046"/>
                  <a:gd name="T59" fmla="*/ 0 h 991"/>
                  <a:gd name="T60" fmla="*/ 663 w 1046"/>
                  <a:gd name="T61" fmla="*/ 1 h 991"/>
                  <a:gd name="T62" fmla="*/ 711 w 1046"/>
                  <a:gd name="T63" fmla="*/ 15 h 991"/>
                  <a:gd name="T64" fmla="*/ 760 w 1046"/>
                  <a:gd name="T65" fmla="*/ 30 h 991"/>
                  <a:gd name="T66" fmla="*/ 810 w 1046"/>
                  <a:gd name="T67" fmla="*/ 43 h 991"/>
                  <a:gd name="T68" fmla="*/ 843 w 1046"/>
                  <a:gd name="T69" fmla="*/ 51 h 991"/>
                  <a:gd name="T70" fmla="*/ 849 w 1046"/>
                  <a:gd name="T71" fmla="*/ 93 h 991"/>
                  <a:gd name="T72" fmla="*/ 870 w 1046"/>
                  <a:gd name="T73" fmla="*/ 227 h 991"/>
                  <a:gd name="T74" fmla="*/ 893 w 1046"/>
                  <a:gd name="T75" fmla="*/ 359 h 991"/>
                  <a:gd name="T76" fmla="*/ 919 w 1046"/>
                  <a:gd name="T77" fmla="*/ 493 h 991"/>
                  <a:gd name="T78" fmla="*/ 948 w 1046"/>
                  <a:gd name="T79" fmla="*/ 626 h 991"/>
                  <a:gd name="T80" fmla="*/ 982 w 1046"/>
                  <a:gd name="T81" fmla="*/ 759 h 991"/>
                  <a:gd name="T82" fmla="*/ 1018 w 1046"/>
                  <a:gd name="T83" fmla="*/ 892 h 991"/>
                  <a:gd name="T84" fmla="*/ 1046 w 1046"/>
                  <a:gd name="T85" fmla="*/ 991 h 991"/>
                  <a:gd name="T86" fmla="*/ 738 w 1046"/>
                  <a:gd name="T87" fmla="*/ 571 h 991"/>
                  <a:gd name="T88" fmla="*/ 733 w 1046"/>
                  <a:gd name="T89" fmla="*/ 543 h 991"/>
                  <a:gd name="T90" fmla="*/ 712 w 1046"/>
                  <a:gd name="T91" fmla="*/ 400 h 991"/>
                  <a:gd name="T92" fmla="*/ 696 w 1046"/>
                  <a:gd name="T93" fmla="*/ 256 h 991"/>
                  <a:gd name="T94" fmla="*/ 692 w 1046"/>
                  <a:gd name="T95" fmla="*/ 223 h 991"/>
                  <a:gd name="T96" fmla="*/ 623 w 1046"/>
                  <a:gd name="T97" fmla="*/ 312 h 991"/>
                  <a:gd name="T98" fmla="*/ 530 w 1046"/>
                  <a:gd name="T99" fmla="*/ 426 h 991"/>
                  <a:gd name="T100" fmla="*/ 472 w 1046"/>
                  <a:gd name="T101" fmla="*/ 496 h 991"/>
                  <a:gd name="T102" fmla="*/ 505 w 1046"/>
                  <a:gd name="T103" fmla="*/ 506 h 991"/>
                  <a:gd name="T104" fmla="*/ 560 w 1046"/>
                  <a:gd name="T105" fmla="*/ 523 h 991"/>
                  <a:gd name="T106" fmla="*/ 616 w 1046"/>
                  <a:gd name="T107" fmla="*/ 539 h 991"/>
                  <a:gd name="T108" fmla="*/ 671 w 1046"/>
                  <a:gd name="T109" fmla="*/ 554 h 991"/>
                  <a:gd name="T110" fmla="*/ 727 w 1046"/>
                  <a:gd name="T111" fmla="*/ 568 h 991"/>
                  <a:gd name="T112" fmla="*/ 738 w 1046"/>
                  <a:gd name="T113" fmla="*/ 571 h 99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46"/>
                  <a:gd name="T172" fmla="*/ 0 h 991"/>
                  <a:gd name="T173" fmla="*/ 1046 w 1046"/>
                  <a:gd name="T174" fmla="*/ 991 h 99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46" h="991">
                    <a:moveTo>
                      <a:pt x="1046" y="991"/>
                    </a:moveTo>
                    <a:lnTo>
                      <a:pt x="1001" y="983"/>
                    </a:lnTo>
                    <a:lnTo>
                      <a:pt x="942" y="971"/>
                    </a:lnTo>
                    <a:lnTo>
                      <a:pt x="880" y="960"/>
                    </a:lnTo>
                    <a:lnTo>
                      <a:pt x="820" y="948"/>
                    </a:lnTo>
                    <a:lnTo>
                      <a:pt x="812" y="946"/>
                    </a:lnTo>
                    <a:lnTo>
                      <a:pt x="785" y="823"/>
                    </a:lnTo>
                    <a:lnTo>
                      <a:pt x="767" y="731"/>
                    </a:lnTo>
                    <a:lnTo>
                      <a:pt x="747" y="727"/>
                    </a:lnTo>
                    <a:lnTo>
                      <a:pt x="689" y="711"/>
                    </a:lnTo>
                    <a:lnTo>
                      <a:pt x="632" y="697"/>
                    </a:lnTo>
                    <a:lnTo>
                      <a:pt x="575" y="682"/>
                    </a:lnTo>
                    <a:lnTo>
                      <a:pt x="517" y="664"/>
                    </a:lnTo>
                    <a:lnTo>
                      <a:pt x="462" y="647"/>
                    </a:lnTo>
                    <a:lnTo>
                      <a:pt x="405" y="630"/>
                    </a:lnTo>
                    <a:lnTo>
                      <a:pt x="365" y="617"/>
                    </a:lnTo>
                    <a:lnTo>
                      <a:pt x="336" y="649"/>
                    </a:lnTo>
                    <a:lnTo>
                      <a:pt x="235" y="758"/>
                    </a:lnTo>
                    <a:lnTo>
                      <a:pt x="218" y="774"/>
                    </a:lnTo>
                    <a:lnTo>
                      <a:pt x="170" y="759"/>
                    </a:lnTo>
                    <a:lnTo>
                      <a:pt x="112" y="736"/>
                    </a:lnTo>
                    <a:lnTo>
                      <a:pt x="54" y="715"/>
                    </a:lnTo>
                    <a:lnTo>
                      <a:pt x="0" y="693"/>
                    </a:lnTo>
                    <a:lnTo>
                      <a:pt x="97" y="605"/>
                    </a:lnTo>
                    <a:lnTo>
                      <a:pt x="199" y="505"/>
                    </a:lnTo>
                    <a:lnTo>
                      <a:pt x="298" y="407"/>
                    </a:lnTo>
                    <a:lnTo>
                      <a:pt x="395" y="305"/>
                    </a:lnTo>
                    <a:lnTo>
                      <a:pt x="486" y="202"/>
                    </a:lnTo>
                    <a:lnTo>
                      <a:pt x="577" y="98"/>
                    </a:lnTo>
                    <a:lnTo>
                      <a:pt x="659" y="0"/>
                    </a:lnTo>
                    <a:lnTo>
                      <a:pt x="663" y="1"/>
                    </a:lnTo>
                    <a:lnTo>
                      <a:pt x="711" y="15"/>
                    </a:lnTo>
                    <a:lnTo>
                      <a:pt x="760" y="30"/>
                    </a:lnTo>
                    <a:lnTo>
                      <a:pt x="810" y="43"/>
                    </a:lnTo>
                    <a:lnTo>
                      <a:pt x="843" y="51"/>
                    </a:lnTo>
                    <a:lnTo>
                      <a:pt x="849" y="93"/>
                    </a:lnTo>
                    <a:lnTo>
                      <a:pt x="870" y="227"/>
                    </a:lnTo>
                    <a:lnTo>
                      <a:pt x="893" y="359"/>
                    </a:lnTo>
                    <a:lnTo>
                      <a:pt x="919" y="493"/>
                    </a:lnTo>
                    <a:lnTo>
                      <a:pt x="948" y="626"/>
                    </a:lnTo>
                    <a:lnTo>
                      <a:pt x="982" y="759"/>
                    </a:lnTo>
                    <a:lnTo>
                      <a:pt x="1018" y="892"/>
                    </a:lnTo>
                    <a:lnTo>
                      <a:pt x="1046" y="991"/>
                    </a:lnTo>
                    <a:close/>
                    <a:moveTo>
                      <a:pt x="738" y="571"/>
                    </a:moveTo>
                    <a:lnTo>
                      <a:pt x="733" y="543"/>
                    </a:lnTo>
                    <a:lnTo>
                      <a:pt x="712" y="400"/>
                    </a:lnTo>
                    <a:lnTo>
                      <a:pt x="696" y="256"/>
                    </a:lnTo>
                    <a:lnTo>
                      <a:pt x="692" y="223"/>
                    </a:lnTo>
                    <a:lnTo>
                      <a:pt x="623" y="312"/>
                    </a:lnTo>
                    <a:lnTo>
                      <a:pt x="530" y="426"/>
                    </a:lnTo>
                    <a:lnTo>
                      <a:pt x="472" y="496"/>
                    </a:lnTo>
                    <a:lnTo>
                      <a:pt x="505" y="506"/>
                    </a:lnTo>
                    <a:lnTo>
                      <a:pt x="560" y="523"/>
                    </a:lnTo>
                    <a:lnTo>
                      <a:pt x="616" y="539"/>
                    </a:lnTo>
                    <a:lnTo>
                      <a:pt x="671" y="554"/>
                    </a:lnTo>
                    <a:lnTo>
                      <a:pt x="727" y="568"/>
                    </a:lnTo>
                    <a:lnTo>
                      <a:pt x="738" y="571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58" name="Freeform 36"/>
              <p:cNvSpPr>
                <a:spLocks/>
              </p:cNvSpPr>
              <p:nvPr/>
            </p:nvSpPr>
            <p:spPr bwMode="auto">
              <a:xfrm>
                <a:off x="3898" y="3265"/>
                <a:ext cx="184" cy="233"/>
              </a:xfrm>
              <a:custGeom>
                <a:avLst/>
                <a:gdLst>
                  <a:gd name="T0" fmla="*/ 186 w 735"/>
                  <a:gd name="T1" fmla="*/ 909 h 931"/>
                  <a:gd name="T2" fmla="*/ 273 w 735"/>
                  <a:gd name="T3" fmla="*/ 188 h 931"/>
                  <a:gd name="T4" fmla="*/ 231 w 735"/>
                  <a:gd name="T5" fmla="*/ 182 h 931"/>
                  <a:gd name="T6" fmla="*/ 180 w 735"/>
                  <a:gd name="T7" fmla="*/ 176 h 931"/>
                  <a:gd name="T8" fmla="*/ 127 w 735"/>
                  <a:gd name="T9" fmla="*/ 167 h 931"/>
                  <a:gd name="T10" fmla="*/ 74 w 735"/>
                  <a:gd name="T11" fmla="*/ 159 h 931"/>
                  <a:gd name="T12" fmla="*/ 23 w 735"/>
                  <a:gd name="T13" fmla="*/ 150 h 931"/>
                  <a:gd name="T14" fmla="*/ 0 w 735"/>
                  <a:gd name="T15" fmla="*/ 146 h 931"/>
                  <a:gd name="T16" fmla="*/ 27 w 735"/>
                  <a:gd name="T17" fmla="*/ 0 h 931"/>
                  <a:gd name="T18" fmla="*/ 50 w 735"/>
                  <a:gd name="T19" fmla="*/ 5 h 931"/>
                  <a:gd name="T20" fmla="*/ 98 w 735"/>
                  <a:gd name="T21" fmla="*/ 13 h 931"/>
                  <a:gd name="T22" fmla="*/ 149 w 735"/>
                  <a:gd name="T23" fmla="*/ 22 h 931"/>
                  <a:gd name="T24" fmla="*/ 200 w 735"/>
                  <a:gd name="T25" fmla="*/ 29 h 931"/>
                  <a:gd name="T26" fmla="*/ 251 w 735"/>
                  <a:gd name="T27" fmla="*/ 35 h 931"/>
                  <a:gd name="T28" fmla="*/ 301 w 735"/>
                  <a:gd name="T29" fmla="*/ 42 h 931"/>
                  <a:gd name="T30" fmla="*/ 353 w 735"/>
                  <a:gd name="T31" fmla="*/ 47 h 931"/>
                  <a:gd name="T32" fmla="*/ 402 w 735"/>
                  <a:gd name="T33" fmla="*/ 53 h 931"/>
                  <a:gd name="T34" fmla="*/ 454 w 735"/>
                  <a:gd name="T35" fmla="*/ 58 h 931"/>
                  <a:gd name="T36" fmla="*/ 504 w 735"/>
                  <a:gd name="T37" fmla="*/ 61 h 931"/>
                  <a:gd name="T38" fmla="*/ 556 w 735"/>
                  <a:gd name="T39" fmla="*/ 64 h 931"/>
                  <a:gd name="T40" fmla="*/ 605 w 735"/>
                  <a:gd name="T41" fmla="*/ 66 h 931"/>
                  <a:gd name="T42" fmla="*/ 656 w 735"/>
                  <a:gd name="T43" fmla="*/ 68 h 931"/>
                  <a:gd name="T44" fmla="*/ 707 w 735"/>
                  <a:gd name="T45" fmla="*/ 69 h 931"/>
                  <a:gd name="T46" fmla="*/ 735 w 735"/>
                  <a:gd name="T47" fmla="*/ 69 h 931"/>
                  <a:gd name="T48" fmla="*/ 733 w 735"/>
                  <a:gd name="T49" fmla="*/ 218 h 931"/>
                  <a:gd name="T50" fmla="*/ 704 w 735"/>
                  <a:gd name="T51" fmla="*/ 217 h 931"/>
                  <a:gd name="T52" fmla="*/ 651 w 735"/>
                  <a:gd name="T53" fmla="*/ 216 h 931"/>
                  <a:gd name="T54" fmla="*/ 598 w 735"/>
                  <a:gd name="T55" fmla="*/ 214 h 931"/>
                  <a:gd name="T56" fmla="*/ 548 w 735"/>
                  <a:gd name="T57" fmla="*/ 212 h 931"/>
                  <a:gd name="T58" fmla="*/ 494 w 735"/>
                  <a:gd name="T59" fmla="*/ 209 h 931"/>
                  <a:gd name="T60" fmla="*/ 459 w 735"/>
                  <a:gd name="T61" fmla="*/ 207 h 931"/>
                  <a:gd name="T62" fmla="*/ 404 w 735"/>
                  <a:gd name="T63" fmla="*/ 931 h 931"/>
                  <a:gd name="T64" fmla="*/ 384 w 735"/>
                  <a:gd name="T65" fmla="*/ 930 h 931"/>
                  <a:gd name="T66" fmla="*/ 321 w 735"/>
                  <a:gd name="T67" fmla="*/ 924 h 931"/>
                  <a:gd name="T68" fmla="*/ 262 w 735"/>
                  <a:gd name="T69" fmla="*/ 918 h 931"/>
                  <a:gd name="T70" fmla="*/ 200 w 735"/>
                  <a:gd name="T71" fmla="*/ 911 h 931"/>
                  <a:gd name="T72" fmla="*/ 186 w 735"/>
                  <a:gd name="T73" fmla="*/ 909 h 93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35"/>
                  <a:gd name="T112" fmla="*/ 0 h 931"/>
                  <a:gd name="T113" fmla="*/ 735 w 735"/>
                  <a:gd name="T114" fmla="*/ 931 h 93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35" h="931">
                    <a:moveTo>
                      <a:pt x="186" y="909"/>
                    </a:moveTo>
                    <a:lnTo>
                      <a:pt x="273" y="188"/>
                    </a:lnTo>
                    <a:lnTo>
                      <a:pt x="231" y="182"/>
                    </a:lnTo>
                    <a:lnTo>
                      <a:pt x="180" y="176"/>
                    </a:lnTo>
                    <a:lnTo>
                      <a:pt x="127" y="167"/>
                    </a:lnTo>
                    <a:lnTo>
                      <a:pt x="74" y="159"/>
                    </a:lnTo>
                    <a:lnTo>
                      <a:pt x="23" y="150"/>
                    </a:lnTo>
                    <a:lnTo>
                      <a:pt x="0" y="146"/>
                    </a:lnTo>
                    <a:lnTo>
                      <a:pt x="27" y="0"/>
                    </a:lnTo>
                    <a:lnTo>
                      <a:pt x="50" y="5"/>
                    </a:lnTo>
                    <a:lnTo>
                      <a:pt x="98" y="13"/>
                    </a:lnTo>
                    <a:lnTo>
                      <a:pt x="149" y="22"/>
                    </a:lnTo>
                    <a:lnTo>
                      <a:pt x="200" y="29"/>
                    </a:lnTo>
                    <a:lnTo>
                      <a:pt x="251" y="35"/>
                    </a:lnTo>
                    <a:lnTo>
                      <a:pt x="301" y="42"/>
                    </a:lnTo>
                    <a:lnTo>
                      <a:pt x="353" y="47"/>
                    </a:lnTo>
                    <a:lnTo>
                      <a:pt x="402" y="53"/>
                    </a:lnTo>
                    <a:lnTo>
                      <a:pt x="454" y="58"/>
                    </a:lnTo>
                    <a:lnTo>
                      <a:pt x="504" y="61"/>
                    </a:lnTo>
                    <a:lnTo>
                      <a:pt x="556" y="64"/>
                    </a:lnTo>
                    <a:lnTo>
                      <a:pt x="605" y="66"/>
                    </a:lnTo>
                    <a:lnTo>
                      <a:pt x="656" y="68"/>
                    </a:lnTo>
                    <a:lnTo>
                      <a:pt x="707" y="69"/>
                    </a:lnTo>
                    <a:lnTo>
                      <a:pt x="735" y="69"/>
                    </a:lnTo>
                    <a:lnTo>
                      <a:pt x="733" y="218"/>
                    </a:lnTo>
                    <a:lnTo>
                      <a:pt x="704" y="217"/>
                    </a:lnTo>
                    <a:lnTo>
                      <a:pt x="651" y="216"/>
                    </a:lnTo>
                    <a:lnTo>
                      <a:pt x="598" y="214"/>
                    </a:lnTo>
                    <a:lnTo>
                      <a:pt x="548" y="212"/>
                    </a:lnTo>
                    <a:lnTo>
                      <a:pt x="494" y="209"/>
                    </a:lnTo>
                    <a:lnTo>
                      <a:pt x="459" y="207"/>
                    </a:lnTo>
                    <a:lnTo>
                      <a:pt x="404" y="931"/>
                    </a:lnTo>
                    <a:lnTo>
                      <a:pt x="384" y="930"/>
                    </a:lnTo>
                    <a:lnTo>
                      <a:pt x="321" y="924"/>
                    </a:lnTo>
                    <a:lnTo>
                      <a:pt x="262" y="918"/>
                    </a:lnTo>
                    <a:lnTo>
                      <a:pt x="200" y="911"/>
                    </a:lnTo>
                    <a:lnTo>
                      <a:pt x="186" y="909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59" name="Freeform 37"/>
              <p:cNvSpPr>
                <a:spLocks/>
              </p:cNvSpPr>
              <p:nvPr/>
            </p:nvSpPr>
            <p:spPr bwMode="auto">
              <a:xfrm>
                <a:off x="4095" y="3267"/>
                <a:ext cx="183" cy="232"/>
              </a:xfrm>
              <a:custGeom>
                <a:avLst/>
                <a:gdLst>
                  <a:gd name="T0" fmla="*/ 322 w 736"/>
                  <a:gd name="T1" fmla="*/ 927 h 927"/>
                  <a:gd name="T2" fmla="*/ 275 w 736"/>
                  <a:gd name="T3" fmla="*/ 201 h 927"/>
                  <a:gd name="T4" fmla="*/ 234 w 736"/>
                  <a:gd name="T5" fmla="*/ 204 h 927"/>
                  <a:gd name="T6" fmla="*/ 181 w 736"/>
                  <a:gd name="T7" fmla="*/ 206 h 927"/>
                  <a:gd name="T8" fmla="*/ 128 w 736"/>
                  <a:gd name="T9" fmla="*/ 208 h 927"/>
                  <a:gd name="T10" fmla="*/ 74 w 736"/>
                  <a:gd name="T11" fmla="*/ 209 h 927"/>
                  <a:gd name="T12" fmla="*/ 23 w 736"/>
                  <a:gd name="T13" fmla="*/ 210 h 927"/>
                  <a:gd name="T14" fmla="*/ 0 w 736"/>
                  <a:gd name="T15" fmla="*/ 210 h 927"/>
                  <a:gd name="T16" fmla="*/ 0 w 736"/>
                  <a:gd name="T17" fmla="*/ 62 h 927"/>
                  <a:gd name="T18" fmla="*/ 23 w 736"/>
                  <a:gd name="T19" fmla="*/ 62 h 927"/>
                  <a:gd name="T20" fmla="*/ 72 w 736"/>
                  <a:gd name="T21" fmla="*/ 61 h 927"/>
                  <a:gd name="T22" fmla="*/ 124 w 736"/>
                  <a:gd name="T23" fmla="*/ 60 h 927"/>
                  <a:gd name="T24" fmla="*/ 175 w 736"/>
                  <a:gd name="T25" fmla="*/ 58 h 927"/>
                  <a:gd name="T26" fmla="*/ 226 w 736"/>
                  <a:gd name="T27" fmla="*/ 56 h 927"/>
                  <a:gd name="T28" fmla="*/ 276 w 736"/>
                  <a:gd name="T29" fmla="*/ 53 h 927"/>
                  <a:gd name="T30" fmla="*/ 327 w 736"/>
                  <a:gd name="T31" fmla="*/ 50 h 927"/>
                  <a:gd name="T32" fmla="*/ 378 w 736"/>
                  <a:gd name="T33" fmla="*/ 46 h 927"/>
                  <a:gd name="T34" fmla="*/ 429 w 736"/>
                  <a:gd name="T35" fmla="*/ 40 h 927"/>
                  <a:gd name="T36" fmla="*/ 479 w 736"/>
                  <a:gd name="T37" fmla="*/ 34 h 927"/>
                  <a:gd name="T38" fmla="*/ 530 w 736"/>
                  <a:gd name="T39" fmla="*/ 28 h 927"/>
                  <a:gd name="T40" fmla="*/ 581 w 736"/>
                  <a:gd name="T41" fmla="*/ 21 h 927"/>
                  <a:gd name="T42" fmla="*/ 630 w 736"/>
                  <a:gd name="T43" fmla="*/ 15 h 927"/>
                  <a:gd name="T44" fmla="*/ 681 w 736"/>
                  <a:gd name="T45" fmla="*/ 5 h 927"/>
                  <a:gd name="T46" fmla="*/ 711 w 736"/>
                  <a:gd name="T47" fmla="*/ 0 h 927"/>
                  <a:gd name="T48" fmla="*/ 736 w 736"/>
                  <a:gd name="T49" fmla="*/ 146 h 927"/>
                  <a:gd name="T50" fmla="*/ 706 w 736"/>
                  <a:gd name="T51" fmla="*/ 151 h 927"/>
                  <a:gd name="T52" fmla="*/ 653 w 736"/>
                  <a:gd name="T53" fmla="*/ 160 h 927"/>
                  <a:gd name="T54" fmla="*/ 601 w 736"/>
                  <a:gd name="T55" fmla="*/ 168 h 927"/>
                  <a:gd name="T56" fmla="*/ 549 w 736"/>
                  <a:gd name="T57" fmla="*/ 175 h 927"/>
                  <a:gd name="T58" fmla="*/ 497 w 736"/>
                  <a:gd name="T59" fmla="*/ 182 h 927"/>
                  <a:gd name="T60" fmla="*/ 464 w 736"/>
                  <a:gd name="T61" fmla="*/ 186 h 927"/>
                  <a:gd name="T62" fmla="*/ 541 w 736"/>
                  <a:gd name="T63" fmla="*/ 909 h 927"/>
                  <a:gd name="T64" fmla="*/ 519 w 736"/>
                  <a:gd name="T65" fmla="*/ 911 h 927"/>
                  <a:gd name="T66" fmla="*/ 457 w 736"/>
                  <a:gd name="T67" fmla="*/ 917 h 927"/>
                  <a:gd name="T68" fmla="*/ 396 w 736"/>
                  <a:gd name="T69" fmla="*/ 922 h 927"/>
                  <a:gd name="T70" fmla="*/ 334 w 736"/>
                  <a:gd name="T71" fmla="*/ 926 h 927"/>
                  <a:gd name="T72" fmla="*/ 322 w 736"/>
                  <a:gd name="T73" fmla="*/ 927 h 9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36"/>
                  <a:gd name="T112" fmla="*/ 0 h 927"/>
                  <a:gd name="T113" fmla="*/ 736 w 736"/>
                  <a:gd name="T114" fmla="*/ 927 h 9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36" h="927">
                    <a:moveTo>
                      <a:pt x="322" y="927"/>
                    </a:moveTo>
                    <a:lnTo>
                      <a:pt x="275" y="201"/>
                    </a:lnTo>
                    <a:lnTo>
                      <a:pt x="234" y="204"/>
                    </a:lnTo>
                    <a:lnTo>
                      <a:pt x="181" y="206"/>
                    </a:lnTo>
                    <a:lnTo>
                      <a:pt x="128" y="208"/>
                    </a:lnTo>
                    <a:lnTo>
                      <a:pt x="74" y="209"/>
                    </a:lnTo>
                    <a:lnTo>
                      <a:pt x="23" y="210"/>
                    </a:lnTo>
                    <a:lnTo>
                      <a:pt x="0" y="210"/>
                    </a:lnTo>
                    <a:lnTo>
                      <a:pt x="0" y="62"/>
                    </a:lnTo>
                    <a:lnTo>
                      <a:pt x="23" y="62"/>
                    </a:lnTo>
                    <a:lnTo>
                      <a:pt x="72" y="61"/>
                    </a:lnTo>
                    <a:lnTo>
                      <a:pt x="124" y="60"/>
                    </a:lnTo>
                    <a:lnTo>
                      <a:pt x="175" y="58"/>
                    </a:lnTo>
                    <a:lnTo>
                      <a:pt x="226" y="56"/>
                    </a:lnTo>
                    <a:lnTo>
                      <a:pt x="276" y="53"/>
                    </a:lnTo>
                    <a:lnTo>
                      <a:pt x="327" y="50"/>
                    </a:lnTo>
                    <a:lnTo>
                      <a:pt x="378" y="46"/>
                    </a:lnTo>
                    <a:lnTo>
                      <a:pt x="429" y="40"/>
                    </a:lnTo>
                    <a:lnTo>
                      <a:pt x="479" y="34"/>
                    </a:lnTo>
                    <a:lnTo>
                      <a:pt x="530" y="28"/>
                    </a:lnTo>
                    <a:lnTo>
                      <a:pt x="581" y="21"/>
                    </a:lnTo>
                    <a:lnTo>
                      <a:pt x="630" y="15"/>
                    </a:lnTo>
                    <a:lnTo>
                      <a:pt x="681" y="5"/>
                    </a:lnTo>
                    <a:lnTo>
                      <a:pt x="711" y="0"/>
                    </a:lnTo>
                    <a:lnTo>
                      <a:pt x="736" y="146"/>
                    </a:lnTo>
                    <a:lnTo>
                      <a:pt x="706" y="151"/>
                    </a:lnTo>
                    <a:lnTo>
                      <a:pt x="653" y="160"/>
                    </a:lnTo>
                    <a:lnTo>
                      <a:pt x="601" y="168"/>
                    </a:lnTo>
                    <a:lnTo>
                      <a:pt x="549" y="175"/>
                    </a:lnTo>
                    <a:lnTo>
                      <a:pt x="497" y="182"/>
                    </a:lnTo>
                    <a:lnTo>
                      <a:pt x="464" y="186"/>
                    </a:lnTo>
                    <a:lnTo>
                      <a:pt x="541" y="909"/>
                    </a:lnTo>
                    <a:lnTo>
                      <a:pt x="519" y="911"/>
                    </a:lnTo>
                    <a:lnTo>
                      <a:pt x="457" y="917"/>
                    </a:lnTo>
                    <a:lnTo>
                      <a:pt x="396" y="922"/>
                    </a:lnTo>
                    <a:lnTo>
                      <a:pt x="334" y="926"/>
                    </a:lnTo>
                    <a:lnTo>
                      <a:pt x="322" y="927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0" name="Freeform 38"/>
              <p:cNvSpPr>
                <a:spLocks/>
              </p:cNvSpPr>
              <p:nvPr/>
            </p:nvSpPr>
            <p:spPr bwMode="auto">
              <a:xfrm>
                <a:off x="4299" y="3252"/>
                <a:ext cx="97" cy="225"/>
              </a:xfrm>
              <a:custGeom>
                <a:avLst/>
                <a:gdLst>
                  <a:gd name="T0" fmla="*/ 173 w 388"/>
                  <a:gd name="T1" fmla="*/ 898 h 898"/>
                  <a:gd name="T2" fmla="*/ 0 w 388"/>
                  <a:gd name="T3" fmla="*/ 39 h 898"/>
                  <a:gd name="T4" fmla="*/ 12 w 388"/>
                  <a:gd name="T5" fmla="*/ 37 h 898"/>
                  <a:gd name="T6" fmla="*/ 61 w 388"/>
                  <a:gd name="T7" fmla="*/ 27 h 898"/>
                  <a:gd name="T8" fmla="*/ 111 w 388"/>
                  <a:gd name="T9" fmla="*/ 16 h 898"/>
                  <a:gd name="T10" fmla="*/ 162 w 388"/>
                  <a:gd name="T11" fmla="*/ 4 h 898"/>
                  <a:gd name="T12" fmla="*/ 178 w 388"/>
                  <a:gd name="T13" fmla="*/ 0 h 898"/>
                  <a:gd name="T14" fmla="*/ 388 w 388"/>
                  <a:gd name="T15" fmla="*/ 851 h 898"/>
                  <a:gd name="T16" fmla="*/ 369 w 388"/>
                  <a:gd name="T17" fmla="*/ 855 h 898"/>
                  <a:gd name="T18" fmla="*/ 307 w 388"/>
                  <a:gd name="T19" fmla="*/ 869 h 898"/>
                  <a:gd name="T20" fmla="*/ 247 w 388"/>
                  <a:gd name="T21" fmla="*/ 883 h 898"/>
                  <a:gd name="T22" fmla="*/ 187 w 388"/>
                  <a:gd name="T23" fmla="*/ 895 h 898"/>
                  <a:gd name="T24" fmla="*/ 173 w 388"/>
                  <a:gd name="T25" fmla="*/ 898 h 89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88"/>
                  <a:gd name="T40" fmla="*/ 0 h 898"/>
                  <a:gd name="T41" fmla="*/ 388 w 388"/>
                  <a:gd name="T42" fmla="*/ 898 h 89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88" h="898">
                    <a:moveTo>
                      <a:pt x="173" y="898"/>
                    </a:moveTo>
                    <a:lnTo>
                      <a:pt x="0" y="39"/>
                    </a:lnTo>
                    <a:lnTo>
                      <a:pt x="12" y="37"/>
                    </a:lnTo>
                    <a:lnTo>
                      <a:pt x="61" y="27"/>
                    </a:lnTo>
                    <a:lnTo>
                      <a:pt x="111" y="16"/>
                    </a:lnTo>
                    <a:lnTo>
                      <a:pt x="162" y="4"/>
                    </a:lnTo>
                    <a:lnTo>
                      <a:pt x="178" y="0"/>
                    </a:lnTo>
                    <a:lnTo>
                      <a:pt x="388" y="851"/>
                    </a:lnTo>
                    <a:lnTo>
                      <a:pt x="369" y="855"/>
                    </a:lnTo>
                    <a:lnTo>
                      <a:pt x="307" y="869"/>
                    </a:lnTo>
                    <a:lnTo>
                      <a:pt x="247" y="883"/>
                    </a:lnTo>
                    <a:lnTo>
                      <a:pt x="187" y="895"/>
                    </a:lnTo>
                    <a:lnTo>
                      <a:pt x="173" y="89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1" name="Freeform 39"/>
              <p:cNvSpPr>
                <a:spLocks/>
              </p:cNvSpPr>
              <p:nvPr/>
            </p:nvSpPr>
            <p:spPr bwMode="auto">
              <a:xfrm>
                <a:off x="4370" y="3184"/>
                <a:ext cx="186" cy="249"/>
              </a:xfrm>
              <a:custGeom>
                <a:avLst/>
                <a:gdLst>
                  <a:gd name="T0" fmla="*/ 542 w 747"/>
                  <a:gd name="T1" fmla="*/ 996 h 996"/>
                  <a:gd name="T2" fmla="*/ 305 w 747"/>
                  <a:gd name="T3" fmla="*/ 307 h 996"/>
                  <a:gd name="T4" fmla="*/ 267 w 747"/>
                  <a:gd name="T5" fmla="*/ 320 h 996"/>
                  <a:gd name="T6" fmla="*/ 218 w 747"/>
                  <a:gd name="T7" fmla="*/ 336 h 996"/>
                  <a:gd name="T8" fmla="*/ 170 w 747"/>
                  <a:gd name="T9" fmla="*/ 352 h 996"/>
                  <a:gd name="T10" fmla="*/ 119 w 747"/>
                  <a:gd name="T11" fmla="*/ 367 h 996"/>
                  <a:gd name="T12" fmla="*/ 69 w 747"/>
                  <a:gd name="T13" fmla="*/ 381 h 996"/>
                  <a:gd name="T14" fmla="*/ 40 w 747"/>
                  <a:gd name="T15" fmla="*/ 389 h 996"/>
                  <a:gd name="T16" fmla="*/ 0 w 747"/>
                  <a:gd name="T17" fmla="*/ 246 h 996"/>
                  <a:gd name="T18" fmla="*/ 29 w 747"/>
                  <a:gd name="T19" fmla="*/ 239 h 996"/>
                  <a:gd name="T20" fmla="*/ 76 w 747"/>
                  <a:gd name="T21" fmla="*/ 224 h 996"/>
                  <a:gd name="T22" fmla="*/ 126 w 747"/>
                  <a:gd name="T23" fmla="*/ 210 h 996"/>
                  <a:gd name="T24" fmla="*/ 173 w 747"/>
                  <a:gd name="T25" fmla="*/ 196 h 996"/>
                  <a:gd name="T26" fmla="*/ 220 w 747"/>
                  <a:gd name="T27" fmla="*/ 179 h 996"/>
                  <a:gd name="T28" fmla="*/ 274 w 747"/>
                  <a:gd name="T29" fmla="*/ 161 h 996"/>
                  <a:gd name="T30" fmla="*/ 318 w 747"/>
                  <a:gd name="T31" fmla="*/ 146 h 996"/>
                  <a:gd name="T32" fmla="*/ 361 w 747"/>
                  <a:gd name="T33" fmla="*/ 130 h 996"/>
                  <a:gd name="T34" fmla="*/ 415 w 747"/>
                  <a:gd name="T35" fmla="*/ 110 h 996"/>
                  <a:gd name="T36" fmla="*/ 461 w 747"/>
                  <a:gd name="T37" fmla="*/ 90 h 996"/>
                  <a:gd name="T38" fmla="*/ 507 w 747"/>
                  <a:gd name="T39" fmla="*/ 72 h 996"/>
                  <a:gd name="T40" fmla="*/ 554 w 747"/>
                  <a:gd name="T41" fmla="*/ 52 h 996"/>
                  <a:gd name="T42" fmla="*/ 600 w 747"/>
                  <a:gd name="T43" fmla="*/ 30 h 996"/>
                  <a:gd name="T44" fmla="*/ 648 w 747"/>
                  <a:gd name="T45" fmla="*/ 9 h 996"/>
                  <a:gd name="T46" fmla="*/ 668 w 747"/>
                  <a:gd name="T47" fmla="*/ 0 h 996"/>
                  <a:gd name="T48" fmla="*/ 732 w 747"/>
                  <a:gd name="T49" fmla="*/ 134 h 996"/>
                  <a:gd name="T50" fmla="*/ 711 w 747"/>
                  <a:gd name="T51" fmla="*/ 144 h 996"/>
                  <a:gd name="T52" fmla="*/ 661 w 747"/>
                  <a:gd name="T53" fmla="*/ 166 h 996"/>
                  <a:gd name="T54" fmla="*/ 613 w 747"/>
                  <a:gd name="T55" fmla="*/ 188 h 996"/>
                  <a:gd name="T56" fmla="*/ 564 w 747"/>
                  <a:gd name="T57" fmla="*/ 209 h 996"/>
                  <a:gd name="T58" fmla="*/ 517 w 747"/>
                  <a:gd name="T59" fmla="*/ 227 h 996"/>
                  <a:gd name="T60" fmla="*/ 480 w 747"/>
                  <a:gd name="T61" fmla="*/ 242 h 996"/>
                  <a:gd name="T62" fmla="*/ 747 w 747"/>
                  <a:gd name="T63" fmla="*/ 919 h 996"/>
                  <a:gd name="T64" fmla="*/ 735 w 747"/>
                  <a:gd name="T65" fmla="*/ 924 h 996"/>
                  <a:gd name="T66" fmla="*/ 670 w 747"/>
                  <a:gd name="T67" fmla="*/ 949 h 996"/>
                  <a:gd name="T68" fmla="*/ 617 w 747"/>
                  <a:gd name="T69" fmla="*/ 969 h 996"/>
                  <a:gd name="T70" fmla="*/ 564 w 747"/>
                  <a:gd name="T71" fmla="*/ 988 h 996"/>
                  <a:gd name="T72" fmla="*/ 542 w 747"/>
                  <a:gd name="T73" fmla="*/ 996 h 99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47"/>
                  <a:gd name="T112" fmla="*/ 0 h 996"/>
                  <a:gd name="T113" fmla="*/ 747 w 747"/>
                  <a:gd name="T114" fmla="*/ 996 h 99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47" h="996">
                    <a:moveTo>
                      <a:pt x="542" y="996"/>
                    </a:moveTo>
                    <a:lnTo>
                      <a:pt x="305" y="307"/>
                    </a:lnTo>
                    <a:lnTo>
                      <a:pt x="267" y="320"/>
                    </a:lnTo>
                    <a:lnTo>
                      <a:pt x="218" y="336"/>
                    </a:lnTo>
                    <a:lnTo>
                      <a:pt x="170" y="352"/>
                    </a:lnTo>
                    <a:lnTo>
                      <a:pt x="119" y="367"/>
                    </a:lnTo>
                    <a:lnTo>
                      <a:pt x="69" y="381"/>
                    </a:lnTo>
                    <a:lnTo>
                      <a:pt x="40" y="389"/>
                    </a:lnTo>
                    <a:lnTo>
                      <a:pt x="0" y="246"/>
                    </a:lnTo>
                    <a:lnTo>
                      <a:pt x="29" y="239"/>
                    </a:lnTo>
                    <a:lnTo>
                      <a:pt x="76" y="224"/>
                    </a:lnTo>
                    <a:lnTo>
                      <a:pt x="126" y="210"/>
                    </a:lnTo>
                    <a:lnTo>
                      <a:pt x="173" y="196"/>
                    </a:lnTo>
                    <a:lnTo>
                      <a:pt x="220" y="179"/>
                    </a:lnTo>
                    <a:lnTo>
                      <a:pt x="274" y="161"/>
                    </a:lnTo>
                    <a:lnTo>
                      <a:pt x="318" y="146"/>
                    </a:lnTo>
                    <a:lnTo>
                      <a:pt x="361" y="130"/>
                    </a:lnTo>
                    <a:lnTo>
                      <a:pt x="415" y="110"/>
                    </a:lnTo>
                    <a:lnTo>
                      <a:pt x="461" y="90"/>
                    </a:lnTo>
                    <a:lnTo>
                      <a:pt x="507" y="72"/>
                    </a:lnTo>
                    <a:lnTo>
                      <a:pt x="554" y="52"/>
                    </a:lnTo>
                    <a:lnTo>
                      <a:pt x="600" y="30"/>
                    </a:lnTo>
                    <a:lnTo>
                      <a:pt x="648" y="9"/>
                    </a:lnTo>
                    <a:lnTo>
                      <a:pt x="668" y="0"/>
                    </a:lnTo>
                    <a:lnTo>
                      <a:pt x="732" y="134"/>
                    </a:lnTo>
                    <a:lnTo>
                      <a:pt x="711" y="144"/>
                    </a:lnTo>
                    <a:lnTo>
                      <a:pt x="661" y="166"/>
                    </a:lnTo>
                    <a:lnTo>
                      <a:pt x="613" y="188"/>
                    </a:lnTo>
                    <a:lnTo>
                      <a:pt x="564" y="209"/>
                    </a:lnTo>
                    <a:lnTo>
                      <a:pt x="517" y="227"/>
                    </a:lnTo>
                    <a:lnTo>
                      <a:pt x="480" y="242"/>
                    </a:lnTo>
                    <a:lnTo>
                      <a:pt x="747" y="919"/>
                    </a:lnTo>
                    <a:lnTo>
                      <a:pt x="735" y="924"/>
                    </a:lnTo>
                    <a:lnTo>
                      <a:pt x="670" y="949"/>
                    </a:lnTo>
                    <a:lnTo>
                      <a:pt x="617" y="969"/>
                    </a:lnTo>
                    <a:lnTo>
                      <a:pt x="564" y="988"/>
                    </a:lnTo>
                    <a:lnTo>
                      <a:pt x="542" y="996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2" name="Freeform 40"/>
              <p:cNvSpPr>
                <a:spLocks/>
              </p:cNvSpPr>
              <p:nvPr/>
            </p:nvSpPr>
            <p:spPr bwMode="auto">
              <a:xfrm>
                <a:off x="4562" y="3077"/>
                <a:ext cx="255" cy="264"/>
              </a:xfrm>
              <a:custGeom>
                <a:avLst/>
                <a:gdLst>
                  <a:gd name="T0" fmla="*/ 14 w 1018"/>
                  <a:gd name="T1" fmla="*/ 368 h 1052"/>
                  <a:gd name="T2" fmla="*/ 104 w 1018"/>
                  <a:gd name="T3" fmla="*/ 322 h 1052"/>
                  <a:gd name="T4" fmla="*/ 161 w 1018"/>
                  <a:gd name="T5" fmla="*/ 290 h 1052"/>
                  <a:gd name="T6" fmla="*/ 440 w 1018"/>
                  <a:gd name="T7" fmla="*/ 784 h 1052"/>
                  <a:gd name="T8" fmla="*/ 515 w 1018"/>
                  <a:gd name="T9" fmla="*/ 859 h 1052"/>
                  <a:gd name="T10" fmla="*/ 570 w 1018"/>
                  <a:gd name="T11" fmla="*/ 871 h 1052"/>
                  <a:gd name="T12" fmla="*/ 603 w 1018"/>
                  <a:gd name="T13" fmla="*/ 869 h 1052"/>
                  <a:gd name="T14" fmla="*/ 663 w 1018"/>
                  <a:gd name="T15" fmla="*/ 850 h 1052"/>
                  <a:gd name="T16" fmla="*/ 707 w 1018"/>
                  <a:gd name="T17" fmla="*/ 826 h 1052"/>
                  <a:gd name="T18" fmla="*/ 741 w 1018"/>
                  <a:gd name="T19" fmla="*/ 802 h 1052"/>
                  <a:gd name="T20" fmla="*/ 769 w 1018"/>
                  <a:gd name="T21" fmla="*/ 778 h 1052"/>
                  <a:gd name="T22" fmla="*/ 801 w 1018"/>
                  <a:gd name="T23" fmla="*/ 735 h 1052"/>
                  <a:gd name="T24" fmla="*/ 817 w 1018"/>
                  <a:gd name="T25" fmla="*/ 678 h 1052"/>
                  <a:gd name="T26" fmla="*/ 809 w 1018"/>
                  <a:gd name="T27" fmla="*/ 634 h 1052"/>
                  <a:gd name="T28" fmla="*/ 733 w 1018"/>
                  <a:gd name="T29" fmla="*/ 506 h 1052"/>
                  <a:gd name="T30" fmla="*/ 494 w 1018"/>
                  <a:gd name="T31" fmla="*/ 82 h 1052"/>
                  <a:gd name="T32" fmla="*/ 576 w 1018"/>
                  <a:gd name="T33" fmla="*/ 23 h 1052"/>
                  <a:gd name="T34" fmla="*/ 883 w 1018"/>
                  <a:gd name="T35" fmla="*/ 369 h 1052"/>
                  <a:gd name="T36" fmla="*/ 1003 w 1018"/>
                  <a:gd name="T37" fmla="*/ 558 h 1052"/>
                  <a:gd name="T38" fmla="*/ 1018 w 1018"/>
                  <a:gd name="T39" fmla="*/ 628 h 1052"/>
                  <a:gd name="T40" fmla="*/ 1007 w 1018"/>
                  <a:gd name="T41" fmla="*/ 714 h 1052"/>
                  <a:gd name="T42" fmla="*/ 976 w 1018"/>
                  <a:gd name="T43" fmla="*/ 778 h 1052"/>
                  <a:gd name="T44" fmla="*/ 939 w 1018"/>
                  <a:gd name="T45" fmla="*/ 831 h 1052"/>
                  <a:gd name="T46" fmla="*/ 886 w 1018"/>
                  <a:gd name="T47" fmla="*/ 883 h 1052"/>
                  <a:gd name="T48" fmla="*/ 793 w 1018"/>
                  <a:gd name="T49" fmla="*/ 949 h 1052"/>
                  <a:gd name="T50" fmla="*/ 741 w 1018"/>
                  <a:gd name="T51" fmla="*/ 979 h 1052"/>
                  <a:gd name="T52" fmla="*/ 685 w 1018"/>
                  <a:gd name="T53" fmla="*/ 1008 h 1052"/>
                  <a:gd name="T54" fmla="*/ 628 w 1018"/>
                  <a:gd name="T55" fmla="*/ 1032 h 1052"/>
                  <a:gd name="T56" fmla="*/ 575 w 1018"/>
                  <a:gd name="T57" fmla="*/ 1046 h 1052"/>
                  <a:gd name="T58" fmla="*/ 500 w 1018"/>
                  <a:gd name="T59" fmla="*/ 1052 h 1052"/>
                  <a:gd name="T60" fmla="*/ 429 w 1018"/>
                  <a:gd name="T61" fmla="*/ 1041 h 1052"/>
                  <a:gd name="T62" fmla="*/ 373 w 1018"/>
                  <a:gd name="T63" fmla="*/ 1016 h 1052"/>
                  <a:gd name="T64" fmla="*/ 317 w 1018"/>
                  <a:gd name="T65" fmla="*/ 963 h 1052"/>
                  <a:gd name="T66" fmla="*/ 211 w 1018"/>
                  <a:gd name="T67" fmla="*/ 793 h 105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018"/>
                  <a:gd name="T103" fmla="*/ 0 h 1052"/>
                  <a:gd name="T104" fmla="*/ 1018 w 1018"/>
                  <a:gd name="T105" fmla="*/ 1052 h 105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018" h="1052">
                    <a:moveTo>
                      <a:pt x="0" y="375"/>
                    </a:moveTo>
                    <a:lnTo>
                      <a:pt x="14" y="368"/>
                    </a:lnTo>
                    <a:lnTo>
                      <a:pt x="59" y="346"/>
                    </a:lnTo>
                    <a:lnTo>
                      <a:pt x="104" y="322"/>
                    </a:lnTo>
                    <a:lnTo>
                      <a:pt x="149" y="296"/>
                    </a:lnTo>
                    <a:lnTo>
                      <a:pt x="161" y="290"/>
                    </a:lnTo>
                    <a:lnTo>
                      <a:pt x="393" y="704"/>
                    </a:lnTo>
                    <a:lnTo>
                      <a:pt x="440" y="784"/>
                    </a:lnTo>
                    <a:lnTo>
                      <a:pt x="471" y="827"/>
                    </a:lnTo>
                    <a:lnTo>
                      <a:pt x="515" y="859"/>
                    </a:lnTo>
                    <a:lnTo>
                      <a:pt x="532" y="863"/>
                    </a:lnTo>
                    <a:lnTo>
                      <a:pt x="570" y="871"/>
                    </a:lnTo>
                    <a:lnTo>
                      <a:pt x="601" y="869"/>
                    </a:lnTo>
                    <a:lnTo>
                      <a:pt x="603" y="869"/>
                    </a:lnTo>
                    <a:lnTo>
                      <a:pt x="635" y="861"/>
                    </a:lnTo>
                    <a:lnTo>
                      <a:pt x="663" y="850"/>
                    </a:lnTo>
                    <a:lnTo>
                      <a:pt x="670" y="847"/>
                    </a:lnTo>
                    <a:lnTo>
                      <a:pt x="707" y="826"/>
                    </a:lnTo>
                    <a:lnTo>
                      <a:pt x="714" y="821"/>
                    </a:lnTo>
                    <a:lnTo>
                      <a:pt x="741" y="802"/>
                    </a:lnTo>
                    <a:lnTo>
                      <a:pt x="762" y="785"/>
                    </a:lnTo>
                    <a:lnTo>
                      <a:pt x="769" y="778"/>
                    </a:lnTo>
                    <a:lnTo>
                      <a:pt x="791" y="752"/>
                    </a:lnTo>
                    <a:lnTo>
                      <a:pt x="801" y="735"/>
                    </a:lnTo>
                    <a:lnTo>
                      <a:pt x="805" y="727"/>
                    </a:lnTo>
                    <a:lnTo>
                      <a:pt x="817" y="678"/>
                    </a:lnTo>
                    <a:lnTo>
                      <a:pt x="810" y="642"/>
                    </a:lnTo>
                    <a:lnTo>
                      <a:pt x="809" y="634"/>
                    </a:lnTo>
                    <a:lnTo>
                      <a:pt x="781" y="581"/>
                    </a:lnTo>
                    <a:lnTo>
                      <a:pt x="733" y="506"/>
                    </a:lnTo>
                    <a:lnTo>
                      <a:pt x="460" y="105"/>
                    </a:lnTo>
                    <a:lnTo>
                      <a:pt x="494" y="82"/>
                    </a:lnTo>
                    <a:lnTo>
                      <a:pt x="535" y="53"/>
                    </a:lnTo>
                    <a:lnTo>
                      <a:pt x="576" y="23"/>
                    </a:lnTo>
                    <a:lnTo>
                      <a:pt x="607" y="0"/>
                    </a:lnTo>
                    <a:lnTo>
                      <a:pt x="883" y="369"/>
                    </a:lnTo>
                    <a:lnTo>
                      <a:pt x="960" y="479"/>
                    </a:lnTo>
                    <a:lnTo>
                      <a:pt x="1003" y="558"/>
                    </a:lnTo>
                    <a:lnTo>
                      <a:pt x="1018" y="621"/>
                    </a:lnTo>
                    <a:lnTo>
                      <a:pt x="1018" y="628"/>
                    </a:lnTo>
                    <a:lnTo>
                      <a:pt x="1016" y="683"/>
                    </a:lnTo>
                    <a:lnTo>
                      <a:pt x="1007" y="714"/>
                    </a:lnTo>
                    <a:lnTo>
                      <a:pt x="994" y="748"/>
                    </a:lnTo>
                    <a:lnTo>
                      <a:pt x="976" y="778"/>
                    </a:lnTo>
                    <a:lnTo>
                      <a:pt x="952" y="815"/>
                    </a:lnTo>
                    <a:lnTo>
                      <a:pt x="939" y="831"/>
                    </a:lnTo>
                    <a:lnTo>
                      <a:pt x="893" y="876"/>
                    </a:lnTo>
                    <a:lnTo>
                      <a:pt x="886" y="883"/>
                    </a:lnTo>
                    <a:lnTo>
                      <a:pt x="844" y="913"/>
                    </a:lnTo>
                    <a:lnTo>
                      <a:pt x="793" y="949"/>
                    </a:lnTo>
                    <a:lnTo>
                      <a:pt x="791" y="951"/>
                    </a:lnTo>
                    <a:lnTo>
                      <a:pt x="741" y="979"/>
                    </a:lnTo>
                    <a:lnTo>
                      <a:pt x="728" y="987"/>
                    </a:lnTo>
                    <a:lnTo>
                      <a:pt x="685" y="1008"/>
                    </a:lnTo>
                    <a:lnTo>
                      <a:pt x="670" y="1016"/>
                    </a:lnTo>
                    <a:lnTo>
                      <a:pt x="628" y="1032"/>
                    </a:lnTo>
                    <a:lnTo>
                      <a:pt x="619" y="1036"/>
                    </a:lnTo>
                    <a:lnTo>
                      <a:pt x="575" y="1046"/>
                    </a:lnTo>
                    <a:lnTo>
                      <a:pt x="567" y="1046"/>
                    </a:lnTo>
                    <a:lnTo>
                      <a:pt x="500" y="1052"/>
                    </a:lnTo>
                    <a:lnTo>
                      <a:pt x="496" y="1052"/>
                    </a:lnTo>
                    <a:lnTo>
                      <a:pt x="429" y="1041"/>
                    </a:lnTo>
                    <a:lnTo>
                      <a:pt x="422" y="1038"/>
                    </a:lnTo>
                    <a:lnTo>
                      <a:pt x="373" y="1016"/>
                    </a:lnTo>
                    <a:lnTo>
                      <a:pt x="330" y="981"/>
                    </a:lnTo>
                    <a:lnTo>
                      <a:pt x="317" y="963"/>
                    </a:lnTo>
                    <a:lnTo>
                      <a:pt x="274" y="905"/>
                    </a:lnTo>
                    <a:lnTo>
                      <a:pt x="211" y="793"/>
                    </a:lnTo>
                    <a:lnTo>
                      <a:pt x="0" y="37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3" name="Freeform 41"/>
              <p:cNvSpPr>
                <a:spLocks noEditPoints="1"/>
              </p:cNvSpPr>
              <p:nvPr/>
            </p:nvSpPr>
            <p:spPr bwMode="auto">
              <a:xfrm>
                <a:off x="4752" y="2955"/>
                <a:ext cx="260" cy="262"/>
              </a:xfrm>
              <a:custGeom>
                <a:avLst/>
                <a:gdLst>
                  <a:gd name="T0" fmla="*/ 20 w 1040"/>
                  <a:gd name="T1" fmla="*/ 359 h 1052"/>
                  <a:gd name="T2" fmla="*/ 96 w 1040"/>
                  <a:gd name="T3" fmla="*/ 294 h 1052"/>
                  <a:gd name="T4" fmla="*/ 172 w 1040"/>
                  <a:gd name="T5" fmla="*/ 225 h 1052"/>
                  <a:gd name="T6" fmla="*/ 246 w 1040"/>
                  <a:gd name="T7" fmla="*/ 156 h 1052"/>
                  <a:gd name="T8" fmla="*/ 284 w 1040"/>
                  <a:gd name="T9" fmla="*/ 122 h 1052"/>
                  <a:gd name="T10" fmla="*/ 322 w 1040"/>
                  <a:gd name="T11" fmla="*/ 87 h 1052"/>
                  <a:gd name="T12" fmla="*/ 380 w 1040"/>
                  <a:gd name="T13" fmla="*/ 47 h 1052"/>
                  <a:gd name="T14" fmla="*/ 453 w 1040"/>
                  <a:gd name="T15" fmla="*/ 13 h 1052"/>
                  <a:gd name="T16" fmla="*/ 491 w 1040"/>
                  <a:gd name="T17" fmla="*/ 4 h 1052"/>
                  <a:gd name="T18" fmla="*/ 532 w 1040"/>
                  <a:gd name="T19" fmla="*/ 0 h 1052"/>
                  <a:gd name="T20" fmla="*/ 614 w 1040"/>
                  <a:gd name="T21" fmla="*/ 4 h 1052"/>
                  <a:gd name="T22" fmla="*/ 754 w 1040"/>
                  <a:gd name="T23" fmla="*/ 55 h 1052"/>
                  <a:gd name="T24" fmla="*/ 829 w 1040"/>
                  <a:gd name="T25" fmla="*/ 101 h 1052"/>
                  <a:gd name="T26" fmla="*/ 947 w 1040"/>
                  <a:gd name="T27" fmla="*/ 208 h 1052"/>
                  <a:gd name="T28" fmla="*/ 998 w 1040"/>
                  <a:gd name="T29" fmla="*/ 282 h 1052"/>
                  <a:gd name="T30" fmla="*/ 1030 w 1040"/>
                  <a:gd name="T31" fmla="*/ 368 h 1052"/>
                  <a:gd name="T32" fmla="*/ 1039 w 1040"/>
                  <a:gd name="T33" fmla="*/ 421 h 1052"/>
                  <a:gd name="T34" fmla="*/ 1040 w 1040"/>
                  <a:gd name="T35" fmla="*/ 468 h 1052"/>
                  <a:gd name="T36" fmla="*/ 1024 w 1040"/>
                  <a:gd name="T37" fmla="*/ 543 h 1052"/>
                  <a:gd name="T38" fmla="*/ 986 w 1040"/>
                  <a:gd name="T39" fmla="*/ 628 h 1052"/>
                  <a:gd name="T40" fmla="*/ 939 w 1040"/>
                  <a:gd name="T41" fmla="*/ 697 h 1052"/>
                  <a:gd name="T42" fmla="*/ 897 w 1040"/>
                  <a:gd name="T43" fmla="*/ 743 h 1052"/>
                  <a:gd name="T44" fmla="*/ 855 w 1040"/>
                  <a:gd name="T45" fmla="*/ 786 h 1052"/>
                  <a:gd name="T46" fmla="*/ 764 w 1040"/>
                  <a:gd name="T47" fmla="*/ 870 h 1052"/>
                  <a:gd name="T48" fmla="*/ 672 w 1040"/>
                  <a:gd name="T49" fmla="*/ 954 h 1052"/>
                  <a:gd name="T50" fmla="*/ 579 w 1040"/>
                  <a:gd name="T51" fmla="*/ 1033 h 1052"/>
                  <a:gd name="T52" fmla="*/ 0 w 1040"/>
                  <a:gd name="T53" fmla="*/ 374 h 1052"/>
                  <a:gd name="T54" fmla="*/ 624 w 1040"/>
                  <a:gd name="T55" fmla="*/ 800 h 1052"/>
                  <a:gd name="T56" fmla="*/ 708 w 1040"/>
                  <a:gd name="T57" fmla="*/ 723 h 1052"/>
                  <a:gd name="T58" fmla="*/ 752 w 1040"/>
                  <a:gd name="T59" fmla="*/ 680 h 1052"/>
                  <a:gd name="T60" fmla="*/ 794 w 1040"/>
                  <a:gd name="T61" fmla="*/ 637 h 1052"/>
                  <a:gd name="T62" fmla="*/ 830 w 1040"/>
                  <a:gd name="T63" fmla="*/ 590 h 1052"/>
                  <a:gd name="T64" fmla="*/ 855 w 1040"/>
                  <a:gd name="T65" fmla="*/ 531 h 1052"/>
                  <a:gd name="T66" fmla="*/ 856 w 1040"/>
                  <a:gd name="T67" fmla="*/ 464 h 1052"/>
                  <a:gd name="T68" fmla="*/ 835 w 1040"/>
                  <a:gd name="T69" fmla="*/ 412 h 1052"/>
                  <a:gd name="T70" fmla="*/ 732 w 1040"/>
                  <a:gd name="T71" fmla="*/ 287 h 1052"/>
                  <a:gd name="T72" fmla="*/ 604 w 1040"/>
                  <a:gd name="T73" fmla="*/ 196 h 1052"/>
                  <a:gd name="T74" fmla="*/ 553 w 1040"/>
                  <a:gd name="T75" fmla="*/ 180 h 1052"/>
                  <a:gd name="T76" fmla="*/ 490 w 1040"/>
                  <a:gd name="T77" fmla="*/ 180 h 1052"/>
                  <a:gd name="T78" fmla="*/ 436 w 1040"/>
                  <a:gd name="T79" fmla="*/ 200 h 1052"/>
                  <a:gd name="T80" fmla="*/ 390 w 1040"/>
                  <a:gd name="T81" fmla="*/ 230 h 1052"/>
                  <a:gd name="T82" fmla="*/ 350 w 1040"/>
                  <a:gd name="T83" fmla="*/ 264 h 1052"/>
                  <a:gd name="T84" fmla="*/ 298 w 1040"/>
                  <a:gd name="T85" fmla="*/ 311 h 1052"/>
                  <a:gd name="T86" fmla="*/ 236 w 1040"/>
                  <a:gd name="T87" fmla="*/ 367 h 105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040"/>
                  <a:gd name="T133" fmla="*/ 0 h 1052"/>
                  <a:gd name="T134" fmla="*/ 1040 w 1040"/>
                  <a:gd name="T135" fmla="*/ 1052 h 105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040" h="1052">
                    <a:moveTo>
                      <a:pt x="0" y="374"/>
                    </a:moveTo>
                    <a:lnTo>
                      <a:pt x="20" y="359"/>
                    </a:lnTo>
                    <a:lnTo>
                      <a:pt x="57" y="325"/>
                    </a:lnTo>
                    <a:lnTo>
                      <a:pt x="96" y="294"/>
                    </a:lnTo>
                    <a:lnTo>
                      <a:pt x="134" y="260"/>
                    </a:lnTo>
                    <a:lnTo>
                      <a:pt x="172" y="225"/>
                    </a:lnTo>
                    <a:lnTo>
                      <a:pt x="209" y="192"/>
                    </a:lnTo>
                    <a:lnTo>
                      <a:pt x="246" y="156"/>
                    </a:lnTo>
                    <a:lnTo>
                      <a:pt x="247" y="155"/>
                    </a:lnTo>
                    <a:lnTo>
                      <a:pt x="284" y="122"/>
                    </a:lnTo>
                    <a:lnTo>
                      <a:pt x="320" y="89"/>
                    </a:lnTo>
                    <a:lnTo>
                      <a:pt x="322" y="87"/>
                    </a:lnTo>
                    <a:lnTo>
                      <a:pt x="364" y="58"/>
                    </a:lnTo>
                    <a:lnTo>
                      <a:pt x="380" y="47"/>
                    </a:lnTo>
                    <a:lnTo>
                      <a:pt x="411" y="33"/>
                    </a:lnTo>
                    <a:lnTo>
                      <a:pt x="453" y="13"/>
                    </a:lnTo>
                    <a:lnTo>
                      <a:pt x="464" y="10"/>
                    </a:lnTo>
                    <a:lnTo>
                      <a:pt x="491" y="4"/>
                    </a:lnTo>
                    <a:lnTo>
                      <a:pt x="530" y="0"/>
                    </a:lnTo>
                    <a:lnTo>
                      <a:pt x="532" y="0"/>
                    </a:lnTo>
                    <a:lnTo>
                      <a:pt x="613" y="4"/>
                    </a:lnTo>
                    <a:lnTo>
                      <a:pt x="614" y="4"/>
                    </a:lnTo>
                    <a:lnTo>
                      <a:pt x="697" y="27"/>
                    </a:lnTo>
                    <a:lnTo>
                      <a:pt x="754" y="55"/>
                    </a:lnTo>
                    <a:lnTo>
                      <a:pt x="784" y="70"/>
                    </a:lnTo>
                    <a:lnTo>
                      <a:pt x="829" y="101"/>
                    </a:lnTo>
                    <a:lnTo>
                      <a:pt x="876" y="137"/>
                    </a:lnTo>
                    <a:lnTo>
                      <a:pt x="947" y="208"/>
                    </a:lnTo>
                    <a:lnTo>
                      <a:pt x="966" y="236"/>
                    </a:lnTo>
                    <a:lnTo>
                      <a:pt x="998" y="282"/>
                    </a:lnTo>
                    <a:lnTo>
                      <a:pt x="1018" y="327"/>
                    </a:lnTo>
                    <a:lnTo>
                      <a:pt x="1030" y="368"/>
                    </a:lnTo>
                    <a:lnTo>
                      <a:pt x="1032" y="374"/>
                    </a:lnTo>
                    <a:lnTo>
                      <a:pt x="1039" y="421"/>
                    </a:lnTo>
                    <a:lnTo>
                      <a:pt x="1040" y="457"/>
                    </a:lnTo>
                    <a:lnTo>
                      <a:pt x="1040" y="468"/>
                    </a:lnTo>
                    <a:lnTo>
                      <a:pt x="1027" y="528"/>
                    </a:lnTo>
                    <a:lnTo>
                      <a:pt x="1024" y="543"/>
                    </a:lnTo>
                    <a:lnTo>
                      <a:pt x="1004" y="591"/>
                    </a:lnTo>
                    <a:lnTo>
                      <a:pt x="986" y="628"/>
                    </a:lnTo>
                    <a:lnTo>
                      <a:pt x="974" y="647"/>
                    </a:lnTo>
                    <a:lnTo>
                      <a:pt x="939" y="697"/>
                    </a:lnTo>
                    <a:lnTo>
                      <a:pt x="937" y="698"/>
                    </a:lnTo>
                    <a:lnTo>
                      <a:pt x="897" y="743"/>
                    </a:lnTo>
                    <a:lnTo>
                      <a:pt x="864" y="778"/>
                    </a:lnTo>
                    <a:lnTo>
                      <a:pt x="855" y="786"/>
                    </a:lnTo>
                    <a:lnTo>
                      <a:pt x="808" y="830"/>
                    </a:lnTo>
                    <a:lnTo>
                      <a:pt x="764" y="870"/>
                    </a:lnTo>
                    <a:lnTo>
                      <a:pt x="719" y="912"/>
                    </a:lnTo>
                    <a:lnTo>
                      <a:pt x="672" y="954"/>
                    </a:lnTo>
                    <a:lnTo>
                      <a:pt x="625" y="992"/>
                    </a:lnTo>
                    <a:lnTo>
                      <a:pt x="579" y="1033"/>
                    </a:lnTo>
                    <a:lnTo>
                      <a:pt x="555" y="1052"/>
                    </a:lnTo>
                    <a:lnTo>
                      <a:pt x="0" y="374"/>
                    </a:lnTo>
                    <a:close/>
                    <a:moveTo>
                      <a:pt x="236" y="367"/>
                    </a:moveTo>
                    <a:lnTo>
                      <a:pt x="624" y="800"/>
                    </a:lnTo>
                    <a:lnTo>
                      <a:pt x="665" y="762"/>
                    </a:lnTo>
                    <a:lnTo>
                      <a:pt x="708" y="723"/>
                    </a:lnTo>
                    <a:lnTo>
                      <a:pt x="740" y="692"/>
                    </a:lnTo>
                    <a:lnTo>
                      <a:pt x="752" y="680"/>
                    </a:lnTo>
                    <a:lnTo>
                      <a:pt x="794" y="637"/>
                    </a:lnTo>
                    <a:lnTo>
                      <a:pt x="826" y="596"/>
                    </a:lnTo>
                    <a:lnTo>
                      <a:pt x="830" y="590"/>
                    </a:lnTo>
                    <a:lnTo>
                      <a:pt x="849" y="552"/>
                    </a:lnTo>
                    <a:lnTo>
                      <a:pt x="855" y="531"/>
                    </a:lnTo>
                    <a:lnTo>
                      <a:pt x="860" y="510"/>
                    </a:lnTo>
                    <a:lnTo>
                      <a:pt x="856" y="464"/>
                    </a:lnTo>
                    <a:lnTo>
                      <a:pt x="849" y="444"/>
                    </a:lnTo>
                    <a:lnTo>
                      <a:pt x="835" y="412"/>
                    </a:lnTo>
                    <a:lnTo>
                      <a:pt x="796" y="353"/>
                    </a:lnTo>
                    <a:lnTo>
                      <a:pt x="732" y="287"/>
                    </a:lnTo>
                    <a:lnTo>
                      <a:pt x="663" y="229"/>
                    </a:lnTo>
                    <a:lnTo>
                      <a:pt x="604" y="196"/>
                    </a:lnTo>
                    <a:lnTo>
                      <a:pt x="575" y="187"/>
                    </a:lnTo>
                    <a:lnTo>
                      <a:pt x="553" y="180"/>
                    </a:lnTo>
                    <a:lnTo>
                      <a:pt x="506" y="177"/>
                    </a:lnTo>
                    <a:lnTo>
                      <a:pt x="490" y="180"/>
                    </a:lnTo>
                    <a:lnTo>
                      <a:pt x="460" y="187"/>
                    </a:lnTo>
                    <a:lnTo>
                      <a:pt x="436" y="200"/>
                    </a:lnTo>
                    <a:lnTo>
                      <a:pt x="415" y="210"/>
                    </a:lnTo>
                    <a:lnTo>
                      <a:pt x="390" y="230"/>
                    </a:lnTo>
                    <a:lnTo>
                      <a:pt x="369" y="246"/>
                    </a:lnTo>
                    <a:lnTo>
                      <a:pt x="350" y="264"/>
                    </a:lnTo>
                    <a:lnTo>
                      <a:pt x="311" y="300"/>
                    </a:lnTo>
                    <a:lnTo>
                      <a:pt x="298" y="311"/>
                    </a:lnTo>
                    <a:lnTo>
                      <a:pt x="272" y="335"/>
                    </a:lnTo>
                    <a:lnTo>
                      <a:pt x="236" y="367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64" name="Freeform 42"/>
              <p:cNvSpPr>
                <a:spLocks/>
              </p:cNvSpPr>
              <p:nvPr/>
            </p:nvSpPr>
            <p:spPr bwMode="auto">
              <a:xfrm>
                <a:off x="4910" y="2749"/>
                <a:ext cx="286" cy="273"/>
              </a:xfrm>
              <a:custGeom>
                <a:avLst/>
                <a:gdLst>
                  <a:gd name="T0" fmla="*/ 0 w 1144"/>
                  <a:gd name="T1" fmla="*/ 552 h 1093"/>
                  <a:gd name="T2" fmla="*/ 52 w 1144"/>
                  <a:gd name="T3" fmla="*/ 484 h 1093"/>
                  <a:gd name="T4" fmla="*/ 112 w 1144"/>
                  <a:gd name="T5" fmla="*/ 402 h 1093"/>
                  <a:gd name="T6" fmla="*/ 170 w 1144"/>
                  <a:gd name="T7" fmla="*/ 319 h 1093"/>
                  <a:gd name="T8" fmla="*/ 226 w 1144"/>
                  <a:gd name="T9" fmla="*/ 234 h 1093"/>
                  <a:gd name="T10" fmla="*/ 281 w 1144"/>
                  <a:gd name="T11" fmla="*/ 148 h 1093"/>
                  <a:gd name="T12" fmla="*/ 332 w 1144"/>
                  <a:gd name="T13" fmla="*/ 61 h 1093"/>
                  <a:gd name="T14" fmla="*/ 367 w 1144"/>
                  <a:gd name="T15" fmla="*/ 0 h 1093"/>
                  <a:gd name="T16" fmla="*/ 488 w 1144"/>
                  <a:gd name="T17" fmla="*/ 89 h 1093"/>
                  <a:gd name="T18" fmla="*/ 434 w 1144"/>
                  <a:gd name="T19" fmla="*/ 180 h 1093"/>
                  <a:gd name="T20" fmla="*/ 380 w 1144"/>
                  <a:gd name="T21" fmla="*/ 269 h 1093"/>
                  <a:gd name="T22" fmla="*/ 323 w 1144"/>
                  <a:gd name="T23" fmla="*/ 358 h 1093"/>
                  <a:gd name="T24" fmla="*/ 263 w 1144"/>
                  <a:gd name="T25" fmla="*/ 444 h 1093"/>
                  <a:gd name="T26" fmla="*/ 229 w 1144"/>
                  <a:gd name="T27" fmla="*/ 493 h 1093"/>
                  <a:gd name="T28" fmla="*/ 391 w 1144"/>
                  <a:gd name="T29" fmla="*/ 600 h 1093"/>
                  <a:gd name="T30" fmla="*/ 454 w 1144"/>
                  <a:gd name="T31" fmla="*/ 511 h 1093"/>
                  <a:gd name="T32" fmla="*/ 514 w 1144"/>
                  <a:gd name="T33" fmla="*/ 419 h 1093"/>
                  <a:gd name="T34" fmla="*/ 574 w 1144"/>
                  <a:gd name="T35" fmla="*/ 326 h 1093"/>
                  <a:gd name="T36" fmla="*/ 630 w 1144"/>
                  <a:gd name="T37" fmla="*/ 232 h 1093"/>
                  <a:gd name="T38" fmla="*/ 778 w 1144"/>
                  <a:gd name="T39" fmla="*/ 269 h 1093"/>
                  <a:gd name="T40" fmla="*/ 728 w 1144"/>
                  <a:gd name="T41" fmla="*/ 354 h 1093"/>
                  <a:gd name="T42" fmla="*/ 670 w 1144"/>
                  <a:gd name="T43" fmla="*/ 450 h 1093"/>
                  <a:gd name="T44" fmla="*/ 608 w 1144"/>
                  <a:gd name="T45" fmla="*/ 547 h 1093"/>
                  <a:gd name="T46" fmla="*/ 544 w 1144"/>
                  <a:gd name="T47" fmla="*/ 640 h 1093"/>
                  <a:gd name="T48" fmla="*/ 507 w 1144"/>
                  <a:gd name="T49" fmla="*/ 693 h 1093"/>
                  <a:gd name="T50" fmla="*/ 706 w 1144"/>
                  <a:gd name="T51" fmla="*/ 825 h 1093"/>
                  <a:gd name="T52" fmla="*/ 774 w 1144"/>
                  <a:gd name="T53" fmla="*/ 728 h 1093"/>
                  <a:gd name="T54" fmla="*/ 840 w 1144"/>
                  <a:gd name="T55" fmla="*/ 628 h 1093"/>
                  <a:gd name="T56" fmla="*/ 905 w 1144"/>
                  <a:gd name="T57" fmla="*/ 526 h 1093"/>
                  <a:gd name="T58" fmla="*/ 964 w 1144"/>
                  <a:gd name="T59" fmla="*/ 424 h 1093"/>
                  <a:gd name="T60" fmla="*/ 1015 w 1144"/>
                  <a:gd name="T61" fmla="*/ 334 h 1093"/>
                  <a:gd name="T62" fmla="*/ 1123 w 1144"/>
                  <a:gd name="T63" fmla="*/ 443 h 1093"/>
                  <a:gd name="T64" fmla="*/ 1060 w 1144"/>
                  <a:gd name="T65" fmla="*/ 550 h 1093"/>
                  <a:gd name="T66" fmla="*/ 997 w 1144"/>
                  <a:gd name="T67" fmla="*/ 654 h 1093"/>
                  <a:gd name="T68" fmla="*/ 931 w 1144"/>
                  <a:gd name="T69" fmla="*/ 758 h 1093"/>
                  <a:gd name="T70" fmla="*/ 861 w 1144"/>
                  <a:gd name="T71" fmla="*/ 860 h 1093"/>
                  <a:gd name="T72" fmla="*/ 789 w 1144"/>
                  <a:gd name="T73" fmla="*/ 961 h 1093"/>
                  <a:gd name="T74" fmla="*/ 716 w 1144"/>
                  <a:gd name="T75" fmla="*/ 1059 h 109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144"/>
                  <a:gd name="T115" fmla="*/ 0 h 1093"/>
                  <a:gd name="T116" fmla="*/ 1144 w 1144"/>
                  <a:gd name="T117" fmla="*/ 1093 h 109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144" h="1093">
                    <a:moveTo>
                      <a:pt x="689" y="1093"/>
                    </a:moveTo>
                    <a:lnTo>
                      <a:pt x="0" y="552"/>
                    </a:lnTo>
                    <a:lnTo>
                      <a:pt x="22" y="524"/>
                    </a:lnTo>
                    <a:lnTo>
                      <a:pt x="52" y="484"/>
                    </a:lnTo>
                    <a:lnTo>
                      <a:pt x="82" y="444"/>
                    </a:lnTo>
                    <a:lnTo>
                      <a:pt x="112" y="402"/>
                    </a:lnTo>
                    <a:lnTo>
                      <a:pt x="140" y="360"/>
                    </a:lnTo>
                    <a:lnTo>
                      <a:pt x="170" y="319"/>
                    </a:lnTo>
                    <a:lnTo>
                      <a:pt x="199" y="276"/>
                    </a:lnTo>
                    <a:lnTo>
                      <a:pt x="226" y="234"/>
                    </a:lnTo>
                    <a:lnTo>
                      <a:pt x="254" y="190"/>
                    </a:lnTo>
                    <a:lnTo>
                      <a:pt x="281" y="148"/>
                    </a:lnTo>
                    <a:lnTo>
                      <a:pt x="306" y="104"/>
                    </a:lnTo>
                    <a:lnTo>
                      <a:pt x="332" y="61"/>
                    </a:lnTo>
                    <a:lnTo>
                      <a:pt x="358" y="17"/>
                    </a:lnTo>
                    <a:lnTo>
                      <a:pt x="367" y="0"/>
                    </a:lnTo>
                    <a:lnTo>
                      <a:pt x="497" y="72"/>
                    </a:lnTo>
                    <a:lnTo>
                      <a:pt x="488" y="89"/>
                    </a:lnTo>
                    <a:lnTo>
                      <a:pt x="461" y="134"/>
                    </a:lnTo>
                    <a:lnTo>
                      <a:pt x="434" y="180"/>
                    </a:lnTo>
                    <a:lnTo>
                      <a:pt x="407" y="225"/>
                    </a:lnTo>
                    <a:lnTo>
                      <a:pt x="380" y="269"/>
                    </a:lnTo>
                    <a:lnTo>
                      <a:pt x="351" y="314"/>
                    </a:lnTo>
                    <a:lnTo>
                      <a:pt x="323" y="358"/>
                    </a:lnTo>
                    <a:lnTo>
                      <a:pt x="293" y="402"/>
                    </a:lnTo>
                    <a:lnTo>
                      <a:pt x="263" y="444"/>
                    </a:lnTo>
                    <a:lnTo>
                      <a:pt x="233" y="488"/>
                    </a:lnTo>
                    <a:lnTo>
                      <a:pt x="229" y="493"/>
                    </a:lnTo>
                    <a:lnTo>
                      <a:pt x="387" y="606"/>
                    </a:lnTo>
                    <a:lnTo>
                      <a:pt x="391" y="600"/>
                    </a:lnTo>
                    <a:lnTo>
                      <a:pt x="423" y="556"/>
                    </a:lnTo>
                    <a:lnTo>
                      <a:pt x="454" y="511"/>
                    </a:lnTo>
                    <a:lnTo>
                      <a:pt x="485" y="465"/>
                    </a:lnTo>
                    <a:lnTo>
                      <a:pt x="514" y="419"/>
                    </a:lnTo>
                    <a:lnTo>
                      <a:pt x="544" y="371"/>
                    </a:lnTo>
                    <a:lnTo>
                      <a:pt x="574" y="326"/>
                    </a:lnTo>
                    <a:lnTo>
                      <a:pt x="600" y="278"/>
                    </a:lnTo>
                    <a:lnTo>
                      <a:pt x="630" y="232"/>
                    </a:lnTo>
                    <a:lnTo>
                      <a:pt x="649" y="197"/>
                    </a:lnTo>
                    <a:lnTo>
                      <a:pt x="778" y="269"/>
                    </a:lnTo>
                    <a:lnTo>
                      <a:pt x="757" y="306"/>
                    </a:lnTo>
                    <a:lnTo>
                      <a:pt x="728" y="354"/>
                    </a:lnTo>
                    <a:lnTo>
                      <a:pt x="701" y="403"/>
                    </a:lnTo>
                    <a:lnTo>
                      <a:pt x="670" y="450"/>
                    </a:lnTo>
                    <a:lnTo>
                      <a:pt x="639" y="499"/>
                    </a:lnTo>
                    <a:lnTo>
                      <a:pt x="608" y="547"/>
                    </a:lnTo>
                    <a:lnTo>
                      <a:pt x="576" y="594"/>
                    </a:lnTo>
                    <a:lnTo>
                      <a:pt x="544" y="640"/>
                    </a:lnTo>
                    <a:lnTo>
                      <a:pt x="511" y="687"/>
                    </a:lnTo>
                    <a:lnTo>
                      <a:pt x="507" y="693"/>
                    </a:lnTo>
                    <a:lnTo>
                      <a:pt x="701" y="831"/>
                    </a:lnTo>
                    <a:lnTo>
                      <a:pt x="706" y="825"/>
                    </a:lnTo>
                    <a:lnTo>
                      <a:pt x="740" y="776"/>
                    </a:lnTo>
                    <a:lnTo>
                      <a:pt x="774" y="728"/>
                    </a:lnTo>
                    <a:lnTo>
                      <a:pt x="808" y="677"/>
                    </a:lnTo>
                    <a:lnTo>
                      <a:pt x="840" y="628"/>
                    </a:lnTo>
                    <a:lnTo>
                      <a:pt x="872" y="576"/>
                    </a:lnTo>
                    <a:lnTo>
                      <a:pt x="905" y="526"/>
                    </a:lnTo>
                    <a:lnTo>
                      <a:pt x="933" y="475"/>
                    </a:lnTo>
                    <a:lnTo>
                      <a:pt x="964" y="424"/>
                    </a:lnTo>
                    <a:lnTo>
                      <a:pt x="994" y="371"/>
                    </a:lnTo>
                    <a:lnTo>
                      <a:pt x="1015" y="334"/>
                    </a:lnTo>
                    <a:lnTo>
                      <a:pt x="1144" y="405"/>
                    </a:lnTo>
                    <a:lnTo>
                      <a:pt x="1123" y="443"/>
                    </a:lnTo>
                    <a:lnTo>
                      <a:pt x="1092" y="497"/>
                    </a:lnTo>
                    <a:lnTo>
                      <a:pt x="1060" y="550"/>
                    </a:lnTo>
                    <a:lnTo>
                      <a:pt x="1030" y="602"/>
                    </a:lnTo>
                    <a:lnTo>
                      <a:pt x="997" y="654"/>
                    </a:lnTo>
                    <a:lnTo>
                      <a:pt x="963" y="707"/>
                    </a:lnTo>
                    <a:lnTo>
                      <a:pt x="931" y="758"/>
                    </a:lnTo>
                    <a:lnTo>
                      <a:pt x="895" y="810"/>
                    </a:lnTo>
                    <a:lnTo>
                      <a:pt x="861" y="860"/>
                    </a:lnTo>
                    <a:lnTo>
                      <a:pt x="825" y="910"/>
                    </a:lnTo>
                    <a:lnTo>
                      <a:pt x="789" y="961"/>
                    </a:lnTo>
                    <a:lnTo>
                      <a:pt x="752" y="1011"/>
                    </a:lnTo>
                    <a:lnTo>
                      <a:pt x="716" y="1059"/>
                    </a:lnTo>
                    <a:lnTo>
                      <a:pt x="689" y="1093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4076700" y="1682750"/>
            <a:ext cx="2014538" cy="3727450"/>
            <a:chOff x="1632" y="723"/>
            <a:chExt cx="1269" cy="2348"/>
          </a:xfrm>
        </p:grpSpPr>
        <p:sp>
          <p:nvSpPr>
            <p:cNvPr id="173100" name="Freeform 44"/>
            <p:cNvSpPr>
              <a:spLocks/>
            </p:cNvSpPr>
            <p:nvPr/>
          </p:nvSpPr>
          <p:spPr bwMode="auto">
            <a:xfrm>
              <a:off x="1632" y="723"/>
              <a:ext cx="1269" cy="2348"/>
            </a:xfrm>
            <a:custGeom>
              <a:avLst/>
              <a:gdLst/>
              <a:ahLst/>
              <a:cxnLst>
                <a:cxn ang="0">
                  <a:pos x="1241" y="5"/>
                </a:cxn>
                <a:cxn ang="0">
                  <a:pos x="1176" y="18"/>
                </a:cxn>
                <a:cxn ang="0">
                  <a:pos x="1121" y="32"/>
                </a:cxn>
                <a:cxn ang="0">
                  <a:pos x="1065" y="48"/>
                </a:cxn>
                <a:cxn ang="0">
                  <a:pos x="1009" y="68"/>
                </a:cxn>
                <a:cxn ang="0">
                  <a:pos x="946" y="94"/>
                </a:cxn>
                <a:cxn ang="0">
                  <a:pos x="884" y="121"/>
                </a:cxn>
                <a:cxn ang="0">
                  <a:pos x="824" y="151"/>
                </a:cxn>
                <a:cxn ang="0">
                  <a:pos x="772" y="182"/>
                </a:cxn>
                <a:cxn ang="0">
                  <a:pos x="721" y="215"/>
                </a:cxn>
                <a:cxn ang="0">
                  <a:pos x="663" y="257"/>
                </a:cxn>
                <a:cxn ang="0">
                  <a:pos x="613" y="294"/>
                </a:cxn>
                <a:cxn ang="0">
                  <a:pos x="533" y="366"/>
                </a:cxn>
                <a:cxn ang="0">
                  <a:pos x="464" y="436"/>
                </a:cxn>
                <a:cxn ang="0">
                  <a:pos x="410" y="501"/>
                </a:cxn>
                <a:cxn ang="0">
                  <a:pos x="352" y="575"/>
                </a:cxn>
                <a:cxn ang="0">
                  <a:pos x="301" y="657"/>
                </a:cxn>
                <a:cxn ang="0">
                  <a:pos x="253" y="737"/>
                </a:cxn>
                <a:cxn ang="0">
                  <a:pos x="213" y="828"/>
                </a:cxn>
                <a:cxn ang="0">
                  <a:pos x="179" y="924"/>
                </a:cxn>
                <a:cxn ang="0">
                  <a:pos x="143" y="1043"/>
                </a:cxn>
                <a:cxn ang="0">
                  <a:pos x="121" y="1159"/>
                </a:cxn>
                <a:cxn ang="0">
                  <a:pos x="104" y="1309"/>
                </a:cxn>
                <a:cxn ang="0">
                  <a:pos x="104" y="1440"/>
                </a:cxn>
                <a:cxn ang="0">
                  <a:pos x="117" y="1559"/>
                </a:cxn>
                <a:cxn ang="0">
                  <a:pos x="137" y="1680"/>
                </a:cxn>
                <a:cxn ang="0">
                  <a:pos x="176" y="1814"/>
                </a:cxn>
                <a:cxn ang="0">
                  <a:pos x="222" y="1938"/>
                </a:cxn>
                <a:cxn ang="0">
                  <a:pos x="285" y="2056"/>
                </a:cxn>
                <a:cxn ang="0">
                  <a:pos x="870" y="2347"/>
                </a:cxn>
                <a:cxn ang="0">
                  <a:pos x="855" y="1726"/>
                </a:cxn>
                <a:cxn ang="0">
                  <a:pos x="802" y="1629"/>
                </a:cxn>
                <a:cxn ang="0">
                  <a:pos x="771" y="1534"/>
                </a:cxn>
                <a:cxn ang="0">
                  <a:pos x="759" y="1444"/>
                </a:cxn>
                <a:cxn ang="0">
                  <a:pos x="755" y="1355"/>
                </a:cxn>
                <a:cxn ang="0">
                  <a:pos x="764" y="1250"/>
                </a:cxn>
                <a:cxn ang="0">
                  <a:pos x="788" y="1147"/>
                </a:cxn>
                <a:cxn ang="0">
                  <a:pos x="825" y="1051"/>
                </a:cxn>
                <a:cxn ang="0">
                  <a:pos x="870" y="975"/>
                </a:cxn>
                <a:cxn ang="0">
                  <a:pos x="910" y="921"/>
                </a:cxn>
                <a:cxn ang="0">
                  <a:pos x="957" y="865"/>
                </a:cxn>
                <a:cxn ang="0">
                  <a:pos x="1003" y="819"/>
                </a:cxn>
                <a:cxn ang="0">
                  <a:pos x="1056" y="777"/>
                </a:cxn>
                <a:cxn ang="0">
                  <a:pos x="1119" y="736"/>
                </a:cxn>
                <a:cxn ang="0">
                  <a:pos x="1179" y="701"/>
                </a:cxn>
                <a:cxn ang="0">
                  <a:pos x="1268" y="671"/>
                </a:cxn>
              </a:cxnLst>
              <a:rect l="0" t="0" r="r" b="b"/>
              <a:pathLst>
                <a:path w="1269" h="2348">
                  <a:moveTo>
                    <a:pt x="1268" y="0"/>
                  </a:moveTo>
                  <a:lnTo>
                    <a:pt x="1241" y="5"/>
                  </a:lnTo>
                  <a:lnTo>
                    <a:pt x="1214" y="9"/>
                  </a:lnTo>
                  <a:lnTo>
                    <a:pt x="1176" y="18"/>
                  </a:lnTo>
                  <a:lnTo>
                    <a:pt x="1149" y="23"/>
                  </a:lnTo>
                  <a:lnTo>
                    <a:pt x="1121" y="32"/>
                  </a:lnTo>
                  <a:lnTo>
                    <a:pt x="1093" y="41"/>
                  </a:lnTo>
                  <a:lnTo>
                    <a:pt x="1065" y="48"/>
                  </a:lnTo>
                  <a:lnTo>
                    <a:pt x="1037" y="56"/>
                  </a:lnTo>
                  <a:lnTo>
                    <a:pt x="1009" y="68"/>
                  </a:lnTo>
                  <a:lnTo>
                    <a:pt x="974" y="81"/>
                  </a:lnTo>
                  <a:lnTo>
                    <a:pt x="946" y="94"/>
                  </a:lnTo>
                  <a:lnTo>
                    <a:pt x="916" y="106"/>
                  </a:lnTo>
                  <a:lnTo>
                    <a:pt x="884" y="121"/>
                  </a:lnTo>
                  <a:lnTo>
                    <a:pt x="852" y="137"/>
                  </a:lnTo>
                  <a:lnTo>
                    <a:pt x="824" y="151"/>
                  </a:lnTo>
                  <a:lnTo>
                    <a:pt x="797" y="168"/>
                  </a:lnTo>
                  <a:lnTo>
                    <a:pt x="772" y="182"/>
                  </a:lnTo>
                  <a:lnTo>
                    <a:pt x="748" y="200"/>
                  </a:lnTo>
                  <a:lnTo>
                    <a:pt x="721" y="215"/>
                  </a:lnTo>
                  <a:lnTo>
                    <a:pt x="690" y="235"/>
                  </a:lnTo>
                  <a:lnTo>
                    <a:pt x="663" y="257"/>
                  </a:lnTo>
                  <a:lnTo>
                    <a:pt x="637" y="277"/>
                  </a:lnTo>
                  <a:lnTo>
                    <a:pt x="613" y="294"/>
                  </a:lnTo>
                  <a:lnTo>
                    <a:pt x="573" y="327"/>
                  </a:lnTo>
                  <a:lnTo>
                    <a:pt x="533" y="366"/>
                  </a:lnTo>
                  <a:lnTo>
                    <a:pt x="501" y="395"/>
                  </a:lnTo>
                  <a:lnTo>
                    <a:pt x="464" y="436"/>
                  </a:lnTo>
                  <a:lnTo>
                    <a:pt x="438" y="466"/>
                  </a:lnTo>
                  <a:lnTo>
                    <a:pt x="410" y="501"/>
                  </a:lnTo>
                  <a:lnTo>
                    <a:pt x="378" y="539"/>
                  </a:lnTo>
                  <a:lnTo>
                    <a:pt x="352" y="575"/>
                  </a:lnTo>
                  <a:lnTo>
                    <a:pt x="326" y="617"/>
                  </a:lnTo>
                  <a:lnTo>
                    <a:pt x="301" y="657"/>
                  </a:lnTo>
                  <a:lnTo>
                    <a:pt x="275" y="700"/>
                  </a:lnTo>
                  <a:lnTo>
                    <a:pt x="253" y="737"/>
                  </a:lnTo>
                  <a:lnTo>
                    <a:pt x="233" y="783"/>
                  </a:lnTo>
                  <a:lnTo>
                    <a:pt x="213" y="828"/>
                  </a:lnTo>
                  <a:lnTo>
                    <a:pt x="196" y="873"/>
                  </a:lnTo>
                  <a:lnTo>
                    <a:pt x="179" y="924"/>
                  </a:lnTo>
                  <a:lnTo>
                    <a:pt x="157" y="985"/>
                  </a:lnTo>
                  <a:lnTo>
                    <a:pt x="143" y="1043"/>
                  </a:lnTo>
                  <a:lnTo>
                    <a:pt x="129" y="1101"/>
                  </a:lnTo>
                  <a:lnTo>
                    <a:pt x="121" y="1159"/>
                  </a:lnTo>
                  <a:lnTo>
                    <a:pt x="111" y="1226"/>
                  </a:lnTo>
                  <a:lnTo>
                    <a:pt x="104" y="1309"/>
                  </a:lnTo>
                  <a:lnTo>
                    <a:pt x="103" y="1375"/>
                  </a:lnTo>
                  <a:lnTo>
                    <a:pt x="104" y="1440"/>
                  </a:lnTo>
                  <a:lnTo>
                    <a:pt x="110" y="1501"/>
                  </a:lnTo>
                  <a:lnTo>
                    <a:pt x="117" y="1559"/>
                  </a:lnTo>
                  <a:lnTo>
                    <a:pt x="124" y="1619"/>
                  </a:lnTo>
                  <a:lnTo>
                    <a:pt x="137" y="1680"/>
                  </a:lnTo>
                  <a:lnTo>
                    <a:pt x="154" y="1746"/>
                  </a:lnTo>
                  <a:lnTo>
                    <a:pt x="176" y="1814"/>
                  </a:lnTo>
                  <a:lnTo>
                    <a:pt x="197" y="1877"/>
                  </a:lnTo>
                  <a:lnTo>
                    <a:pt x="222" y="1938"/>
                  </a:lnTo>
                  <a:lnTo>
                    <a:pt x="250" y="1999"/>
                  </a:lnTo>
                  <a:lnTo>
                    <a:pt x="285" y="2056"/>
                  </a:lnTo>
                  <a:lnTo>
                    <a:pt x="0" y="2218"/>
                  </a:lnTo>
                  <a:lnTo>
                    <a:pt x="870" y="2347"/>
                  </a:lnTo>
                  <a:lnTo>
                    <a:pt x="1189" y="1547"/>
                  </a:lnTo>
                  <a:lnTo>
                    <a:pt x="855" y="1726"/>
                  </a:lnTo>
                  <a:lnTo>
                    <a:pt x="822" y="1675"/>
                  </a:lnTo>
                  <a:lnTo>
                    <a:pt x="802" y="1629"/>
                  </a:lnTo>
                  <a:lnTo>
                    <a:pt x="784" y="1582"/>
                  </a:lnTo>
                  <a:lnTo>
                    <a:pt x="771" y="1534"/>
                  </a:lnTo>
                  <a:lnTo>
                    <a:pt x="762" y="1488"/>
                  </a:lnTo>
                  <a:lnTo>
                    <a:pt x="759" y="1444"/>
                  </a:lnTo>
                  <a:lnTo>
                    <a:pt x="755" y="1399"/>
                  </a:lnTo>
                  <a:lnTo>
                    <a:pt x="755" y="1355"/>
                  </a:lnTo>
                  <a:lnTo>
                    <a:pt x="758" y="1302"/>
                  </a:lnTo>
                  <a:lnTo>
                    <a:pt x="764" y="1250"/>
                  </a:lnTo>
                  <a:lnTo>
                    <a:pt x="775" y="1193"/>
                  </a:lnTo>
                  <a:lnTo>
                    <a:pt x="788" y="1147"/>
                  </a:lnTo>
                  <a:lnTo>
                    <a:pt x="808" y="1096"/>
                  </a:lnTo>
                  <a:lnTo>
                    <a:pt x="825" y="1051"/>
                  </a:lnTo>
                  <a:lnTo>
                    <a:pt x="850" y="1008"/>
                  </a:lnTo>
                  <a:lnTo>
                    <a:pt x="870" y="975"/>
                  </a:lnTo>
                  <a:lnTo>
                    <a:pt x="890" y="948"/>
                  </a:lnTo>
                  <a:lnTo>
                    <a:pt x="910" y="921"/>
                  </a:lnTo>
                  <a:lnTo>
                    <a:pt x="933" y="893"/>
                  </a:lnTo>
                  <a:lnTo>
                    <a:pt x="957" y="865"/>
                  </a:lnTo>
                  <a:lnTo>
                    <a:pt x="979" y="845"/>
                  </a:lnTo>
                  <a:lnTo>
                    <a:pt x="1003" y="819"/>
                  </a:lnTo>
                  <a:lnTo>
                    <a:pt x="1027" y="799"/>
                  </a:lnTo>
                  <a:lnTo>
                    <a:pt x="1056" y="777"/>
                  </a:lnTo>
                  <a:lnTo>
                    <a:pt x="1090" y="754"/>
                  </a:lnTo>
                  <a:lnTo>
                    <a:pt x="1119" y="736"/>
                  </a:lnTo>
                  <a:lnTo>
                    <a:pt x="1143" y="721"/>
                  </a:lnTo>
                  <a:lnTo>
                    <a:pt x="1179" y="701"/>
                  </a:lnTo>
                  <a:lnTo>
                    <a:pt x="1214" y="687"/>
                  </a:lnTo>
                  <a:lnTo>
                    <a:pt x="1268" y="671"/>
                  </a:lnTo>
                  <a:lnTo>
                    <a:pt x="1268" y="0"/>
                  </a:lnTo>
                </a:path>
              </a:pathLst>
            </a:custGeom>
            <a:solidFill>
              <a:srgbClr val="FFFF00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6" name="Group 45"/>
            <p:cNvGrpSpPr>
              <a:grpSpLocks/>
            </p:cNvGrpSpPr>
            <p:nvPr/>
          </p:nvGrpSpPr>
          <p:grpSpPr bwMode="auto">
            <a:xfrm>
              <a:off x="1952" y="1083"/>
              <a:ext cx="691" cy="1608"/>
              <a:chOff x="2992" y="1459"/>
              <a:chExt cx="691" cy="1608"/>
            </a:xfrm>
          </p:grpSpPr>
          <p:sp>
            <p:nvSpPr>
              <p:cNvPr id="77847" name="Freeform 46"/>
              <p:cNvSpPr>
                <a:spLocks/>
              </p:cNvSpPr>
              <p:nvPr/>
            </p:nvSpPr>
            <p:spPr bwMode="auto">
              <a:xfrm>
                <a:off x="3058" y="2849"/>
                <a:ext cx="262" cy="218"/>
              </a:xfrm>
              <a:custGeom>
                <a:avLst/>
                <a:gdLst>
                  <a:gd name="T0" fmla="*/ 261 w 262"/>
                  <a:gd name="T1" fmla="*/ 44 h 218"/>
                  <a:gd name="T2" fmla="*/ 89 w 262"/>
                  <a:gd name="T3" fmla="*/ 126 h 218"/>
                  <a:gd name="T4" fmla="*/ 90 w 262"/>
                  <a:gd name="T5" fmla="*/ 129 h 218"/>
                  <a:gd name="T6" fmla="*/ 96 w 262"/>
                  <a:gd name="T7" fmla="*/ 142 h 218"/>
                  <a:gd name="T8" fmla="*/ 103 w 262"/>
                  <a:gd name="T9" fmla="*/ 155 h 218"/>
                  <a:gd name="T10" fmla="*/ 110 w 262"/>
                  <a:gd name="T11" fmla="*/ 168 h 218"/>
                  <a:gd name="T12" fmla="*/ 116 w 262"/>
                  <a:gd name="T13" fmla="*/ 181 h 218"/>
                  <a:gd name="T14" fmla="*/ 123 w 262"/>
                  <a:gd name="T15" fmla="*/ 193 h 218"/>
                  <a:gd name="T16" fmla="*/ 126 w 262"/>
                  <a:gd name="T17" fmla="*/ 198 h 218"/>
                  <a:gd name="T18" fmla="*/ 92 w 262"/>
                  <a:gd name="T19" fmla="*/ 217 h 218"/>
                  <a:gd name="T20" fmla="*/ 89 w 262"/>
                  <a:gd name="T21" fmla="*/ 212 h 218"/>
                  <a:gd name="T22" fmla="*/ 82 w 262"/>
                  <a:gd name="T23" fmla="*/ 199 h 218"/>
                  <a:gd name="T24" fmla="*/ 75 w 262"/>
                  <a:gd name="T25" fmla="*/ 186 h 218"/>
                  <a:gd name="T26" fmla="*/ 68 w 262"/>
                  <a:gd name="T27" fmla="*/ 173 h 218"/>
                  <a:gd name="T28" fmla="*/ 61 w 262"/>
                  <a:gd name="T29" fmla="*/ 159 h 218"/>
                  <a:gd name="T30" fmla="*/ 55 w 262"/>
                  <a:gd name="T31" fmla="*/ 146 h 218"/>
                  <a:gd name="T32" fmla="*/ 49 w 262"/>
                  <a:gd name="T33" fmla="*/ 132 h 218"/>
                  <a:gd name="T34" fmla="*/ 42 w 262"/>
                  <a:gd name="T35" fmla="*/ 119 h 218"/>
                  <a:gd name="T36" fmla="*/ 36 w 262"/>
                  <a:gd name="T37" fmla="*/ 106 h 218"/>
                  <a:gd name="T38" fmla="*/ 30 w 262"/>
                  <a:gd name="T39" fmla="*/ 92 h 218"/>
                  <a:gd name="T40" fmla="*/ 25 w 262"/>
                  <a:gd name="T41" fmla="*/ 78 h 218"/>
                  <a:gd name="T42" fmla="*/ 19 w 262"/>
                  <a:gd name="T43" fmla="*/ 64 h 218"/>
                  <a:gd name="T44" fmla="*/ 14 w 262"/>
                  <a:gd name="T45" fmla="*/ 50 h 218"/>
                  <a:gd name="T46" fmla="*/ 8 w 262"/>
                  <a:gd name="T47" fmla="*/ 36 h 218"/>
                  <a:gd name="T48" fmla="*/ 3 w 262"/>
                  <a:gd name="T49" fmla="*/ 22 h 218"/>
                  <a:gd name="T50" fmla="*/ 0 w 262"/>
                  <a:gd name="T51" fmla="*/ 13 h 218"/>
                  <a:gd name="T52" fmla="*/ 37 w 262"/>
                  <a:gd name="T53" fmla="*/ 0 h 218"/>
                  <a:gd name="T54" fmla="*/ 40 w 262"/>
                  <a:gd name="T55" fmla="*/ 9 h 218"/>
                  <a:gd name="T56" fmla="*/ 45 w 262"/>
                  <a:gd name="T57" fmla="*/ 23 h 218"/>
                  <a:gd name="T58" fmla="*/ 50 w 262"/>
                  <a:gd name="T59" fmla="*/ 36 h 218"/>
                  <a:gd name="T60" fmla="*/ 55 w 262"/>
                  <a:gd name="T61" fmla="*/ 50 h 218"/>
                  <a:gd name="T62" fmla="*/ 61 w 262"/>
                  <a:gd name="T63" fmla="*/ 63 h 218"/>
                  <a:gd name="T64" fmla="*/ 66 w 262"/>
                  <a:gd name="T65" fmla="*/ 76 h 218"/>
                  <a:gd name="T66" fmla="*/ 242 w 262"/>
                  <a:gd name="T67" fmla="*/ 2 h 218"/>
                  <a:gd name="T68" fmla="*/ 247 w 262"/>
                  <a:gd name="T69" fmla="*/ 14 h 218"/>
                  <a:gd name="T70" fmla="*/ 252 w 262"/>
                  <a:gd name="T71" fmla="*/ 24 h 218"/>
                  <a:gd name="T72" fmla="*/ 257 w 262"/>
                  <a:gd name="T73" fmla="*/ 36 h 218"/>
                  <a:gd name="T74" fmla="*/ 261 w 262"/>
                  <a:gd name="T75" fmla="*/ 44 h 21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2"/>
                  <a:gd name="T115" fmla="*/ 0 h 218"/>
                  <a:gd name="T116" fmla="*/ 262 w 262"/>
                  <a:gd name="T117" fmla="*/ 218 h 21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2" h="218">
                    <a:moveTo>
                      <a:pt x="261" y="44"/>
                    </a:moveTo>
                    <a:lnTo>
                      <a:pt x="89" y="126"/>
                    </a:lnTo>
                    <a:lnTo>
                      <a:pt x="90" y="129"/>
                    </a:lnTo>
                    <a:lnTo>
                      <a:pt x="96" y="142"/>
                    </a:lnTo>
                    <a:lnTo>
                      <a:pt x="103" y="155"/>
                    </a:lnTo>
                    <a:lnTo>
                      <a:pt x="110" y="168"/>
                    </a:lnTo>
                    <a:lnTo>
                      <a:pt x="116" y="181"/>
                    </a:lnTo>
                    <a:lnTo>
                      <a:pt x="123" y="193"/>
                    </a:lnTo>
                    <a:lnTo>
                      <a:pt x="126" y="198"/>
                    </a:lnTo>
                    <a:lnTo>
                      <a:pt x="92" y="217"/>
                    </a:lnTo>
                    <a:lnTo>
                      <a:pt x="89" y="212"/>
                    </a:lnTo>
                    <a:lnTo>
                      <a:pt x="82" y="199"/>
                    </a:lnTo>
                    <a:lnTo>
                      <a:pt x="75" y="186"/>
                    </a:lnTo>
                    <a:lnTo>
                      <a:pt x="68" y="173"/>
                    </a:lnTo>
                    <a:lnTo>
                      <a:pt x="61" y="159"/>
                    </a:lnTo>
                    <a:lnTo>
                      <a:pt x="55" y="146"/>
                    </a:lnTo>
                    <a:lnTo>
                      <a:pt x="49" y="132"/>
                    </a:lnTo>
                    <a:lnTo>
                      <a:pt x="42" y="119"/>
                    </a:lnTo>
                    <a:lnTo>
                      <a:pt x="36" y="106"/>
                    </a:lnTo>
                    <a:lnTo>
                      <a:pt x="30" y="92"/>
                    </a:lnTo>
                    <a:lnTo>
                      <a:pt x="25" y="78"/>
                    </a:lnTo>
                    <a:lnTo>
                      <a:pt x="19" y="64"/>
                    </a:lnTo>
                    <a:lnTo>
                      <a:pt x="14" y="50"/>
                    </a:lnTo>
                    <a:lnTo>
                      <a:pt x="8" y="36"/>
                    </a:lnTo>
                    <a:lnTo>
                      <a:pt x="3" y="22"/>
                    </a:lnTo>
                    <a:lnTo>
                      <a:pt x="0" y="13"/>
                    </a:lnTo>
                    <a:lnTo>
                      <a:pt x="37" y="0"/>
                    </a:lnTo>
                    <a:lnTo>
                      <a:pt x="40" y="9"/>
                    </a:lnTo>
                    <a:lnTo>
                      <a:pt x="45" y="23"/>
                    </a:lnTo>
                    <a:lnTo>
                      <a:pt x="50" y="36"/>
                    </a:lnTo>
                    <a:lnTo>
                      <a:pt x="55" y="50"/>
                    </a:lnTo>
                    <a:lnTo>
                      <a:pt x="61" y="63"/>
                    </a:lnTo>
                    <a:lnTo>
                      <a:pt x="66" y="76"/>
                    </a:lnTo>
                    <a:lnTo>
                      <a:pt x="242" y="2"/>
                    </a:lnTo>
                    <a:lnTo>
                      <a:pt x="247" y="14"/>
                    </a:lnTo>
                    <a:lnTo>
                      <a:pt x="252" y="24"/>
                    </a:lnTo>
                    <a:lnTo>
                      <a:pt x="257" y="36"/>
                    </a:lnTo>
                    <a:lnTo>
                      <a:pt x="261" y="44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48" name="Freeform 47"/>
              <p:cNvSpPr>
                <a:spLocks/>
              </p:cNvSpPr>
              <p:nvPr/>
            </p:nvSpPr>
            <p:spPr bwMode="auto">
              <a:xfrm>
                <a:off x="3000" y="2579"/>
                <a:ext cx="266" cy="248"/>
              </a:xfrm>
              <a:custGeom>
                <a:avLst/>
                <a:gdLst>
                  <a:gd name="T0" fmla="*/ 265 w 266"/>
                  <a:gd name="T1" fmla="*/ 179 h 248"/>
                  <a:gd name="T2" fmla="*/ 46 w 266"/>
                  <a:gd name="T3" fmla="*/ 247 h 248"/>
                  <a:gd name="T4" fmla="*/ 43 w 266"/>
                  <a:gd name="T5" fmla="*/ 235 h 248"/>
                  <a:gd name="T6" fmla="*/ 39 w 266"/>
                  <a:gd name="T7" fmla="*/ 220 h 248"/>
                  <a:gd name="T8" fmla="*/ 34 w 266"/>
                  <a:gd name="T9" fmla="*/ 206 h 248"/>
                  <a:gd name="T10" fmla="*/ 31 w 266"/>
                  <a:gd name="T11" fmla="*/ 192 h 248"/>
                  <a:gd name="T12" fmla="*/ 118 w 266"/>
                  <a:gd name="T13" fmla="*/ 169 h 248"/>
                  <a:gd name="T14" fmla="*/ 115 w 266"/>
                  <a:gd name="T15" fmla="*/ 156 h 248"/>
                  <a:gd name="T16" fmla="*/ 111 w 266"/>
                  <a:gd name="T17" fmla="*/ 142 h 248"/>
                  <a:gd name="T18" fmla="*/ 109 w 266"/>
                  <a:gd name="T19" fmla="*/ 129 h 248"/>
                  <a:gd name="T20" fmla="*/ 105 w 266"/>
                  <a:gd name="T21" fmla="*/ 115 h 248"/>
                  <a:gd name="T22" fmla="*/ 103 w 266"/>
                  <a:gd name="T23" fmla="*/ 102 h 248"/>
                  <a:gd name="T24" fmla="*/ 100 w 266"/>
                  <a:gd name="T25" fmla="*/ 88 h 248"/>
                  <a:gd name="T26" fmla="*/ 98 w 266"/>
                  <a:gd name="T27" fmla="*/ 75 h 248"/>
                  <a:gd name="T28" fmla="*/ 97 w 266"/>
                  <a:gd name="T29" fmla="*/ 68 h 248"/>
                  <a:gd name="T30" fmla="*/ 8 w 266"/>
                  <a:gd name="T31" fmla="*/ 83 h 248"/>
                  <a:gd name="T32" fmla="*/ 7 w 266"/>
                  <a:gd name="T33" fmla="*/ 75 h 248"/>
                  <a:gd name="T34" fmla="*/ 4 w 266"/>
                  <a:gd name="T35" fmla="*/ 60 h 248"/>
                  <a:gd name="T36" fmla="*/ 3 w 266"/>
                  <a:gd name="T37" fmla="*/ 45 h 248"/>
                  <a:gd name="T38" fmla="*/ 0 w 266"/>
                  <a:gd name="T39" fmla="*/ 31 h 248"/>
                  <a:gd name="T40" fmla="*/ 0 w 266"/>
                  <a:gd name="T41" fmla="*/ 26 h 248"/>
                  <a:gd name="T42" fmla="*/ 228 w 266"/>
                  <a:gd name="T43" fmla="*/ 0 h 248"/>
                  <a:gd name="T44" fmla="*/ 228 w 266"/>
                  <a:gd name="T45" fmla="*/ 4 h 248"/>
                  <a:gd name="T46" fmla="*/ 230 w 266"/>
                  <a:gd name="T47" fmla="*/ 16 h 248"/>
                  <a:gd name="T48" fmla="*/ 231 w 266"/>
                  <a:gd name="T49" fmla="*/ 27 h 248"/>
                  <a:gd name="T50" fmla="*/ 233 w 266"/>
                  <a:gd name="T51" fmla="*/ 40 h 248"/>
                  <a:gd name="T52" fmla="*/ 234 w 266"/>
                  <a:gd name="T53" fmla="*/ 46 h 248"/>
                  <a:gd name="T54" fmla="*/ 135 w 266"/>
                  <a:gd name="T55" fmla="*/ 62 h 248"/>
                  <a:gd name="T56" fmla="*/ 136 w 266"/>
                  <a:gd name="T57" fmla="*/ 68 h 248"/>
                  <a:gd name="T58" fmla="*/ 138 w 266"/>
                  <a:gd name="T59" fmla="*/ 81 h 248"/>
                  <a:gd name="T60" fmla="*/ 141 w 266"/>
                  <a:gd name="T61" fmla="*/ 94 h 248"/>
                  <a:gd name="T62" fmla="*/ 143 w 266"/>
                  <a:gd name="T63" fmla="*/ 107 h 248"/>
                  <a:gd name="T64" fmla="*/ 147 w 266"/>
                  <a:gd name="T65" fmla="*/ 121 h 248"/>
                  <a:gd name="T66" fmla="*/ 149 w 266"/>
                  <a:gd name="T67" fmla="*/ 133 h 248"/>
                  <a:gd name="T68" fmla="*/ 152 w 266"/>
                  <a:gd name="T69" fmla="*/ 146 h 248"/>
                  <a:gd name="T70" fmla="*/ 156 w 266"/>
                  <a:gd name="T71" fmla="*/ 159 h 248"/>
                  <a:gd name="T72" fmla="*/ 156 w 266"/>
                  <a:gd name="T73" fmla="*/ 160 h 248"/>
                  <a:gd name="T74" fmla="*/ 253 w 266"/>
                  <a:gd name="T75" fmla="*/ 135 h 248"/>
                  <a:gd name="T76" fmla="*/ 255 w 266"/>
                  <a:gd name="T77" fmla="*/ 146 h 248"/>
                  <a:gd name="T78" fmla="*/ 259 w 266"/>
                  <a:gd name="T79" fmla="*/ 157 h 248"/>
                  <a:gd name="T80" fmla="*/ 262 w 266"/>
                  <a:gd name="T81" fmla="*/ 169 h 248"/>
                  <a:gd name="T82" fmla="*/ 265 w 266"/>
                  <a:gd name="T83" fmla="*/ 179 h 24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66"/>
                  <a:gd name="T127" fmla="*/ 0 h 248"/>
                  <a:gd name="T128" fmla="*/ 266 w 266"/>
                  <a:gd name="T129" fmla="*/ 248 h 248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66" h="248">
                    <a:moveTo>
                      <a:pt x="265" y="179"/>
                    </a:moveTo>
                    <a:lnTo>
                      <a:pt x="46" y="247"/>
                    </a:lnTo>
                    <a:lnTo>
                      <a:pt x="43" y="235"/>
                    </a:lnTo>
                    <a:lnTo>
                      <a:pt x="39" y="220"/>
                    </a:lnTo>
                    <a:lnTo>
                      <a:pt x="34" y="206"/>
                    </a:lnTo>
                    <a:lnTo>
                      <a:pt x="31" y="192"/>
                    </a:lnTo>
                    <a:lnTo>
                      <a:pt x="118" y="169"/>
                    </a:lnTo>
                    <a:lnTo>
                      <a:pt x="115" y="156"/>
                    </a:lnTo>
                    <a:lnTo>
                      <a:pt x="111" y="142"/>
                    </a:lnTo>
                    <a:lnTo>
                      <a:pt x="109" y="129"/>
                    </a:lnTo>
                    <a:lnTo>
                      <a:pt x="105" y="115"/>
                    </a:lnTo>
                    <a:lnTo>
                      <a:pt x="103" y="102"/>
                    </a:lnTo>
                    <a:lnTo>
                      <a:pt x="100" y="88"/>
                    </a:lnTo>
                    <a:lnTo>
                      <a:pt x="98" y="75"/>
                    </a:lnTo>
                    <a:lnTo>
                      <a:pt x="97" y="68"/>
                    </a:lnTo>
                    <a:lnTo>
                      <a:pt x="8" y="83"/>
                    </a:lnTo>
                    <a:lnTo>
                      <a:pt x="7" y="75"/>
                    </a:lnTo>
                    <a:lnTo>
                      <a:pt x="4" y="60"/>
                    </a:lnTo>
                    <a:lnTo>
                      <a:pt x="3" y="45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228" y="0"/>
                    </a:lnTo>
                    <a:lnTo>
                      <a:pt x="228" y="4"/>
                    </a:lnTo>
                    <a:lnTo>
                      <a:pt x="230" y="16"/>
                    </a:lnTo>
                    <a:lnTo>
                      <a:pt x="231" y="27"/>
                    </a:lnTo>
                    <a:lnTo>
                      <a:pt x="233" y="40"/>
                    </a:lnTo>
                    <a:lnTo>
                      <a:pt x="234" y="46"/>
                    </a:lnTo>
                    <a:lnTo>
                      <a:pt x="135" y="62"/>
                    </a:lnTo>
                    <a:lnTo>
                      <a:pt x="136" y="68"/>
                    </a:lnTo>
                    <a:lnTo>
                      <a:pt x="138" y="81"/>
                    </a:lnTo>
                    <a:lnTo>
                      <a:pt x="141" y="94"/>
                    </a:lnTo>
                    <a:lnTo>
                      <a:pt x="143" y="107"/>
                    </a:lnTo>
                    <a:lnTo>
                      <a:pt x="147" y="121"/>
                    </a:lnTo>
                    <a:lnTo>
                      <a:pt x="149" y="133"/>
                    </a:lnTo>
                    <a:lnTo>
                      <a:pt x="152" y="146"/>
                    </a:lnTo>
                    <a:lnTo>
                      <a:pt x="156" y="159"/>
                    </a:lnTo>
                    <a:lnTo>
                      <a:pt x="156" y="160"/>
                    </a:lnTo>
                    <a:lnTo>
                      <a:pt x="253" y="135"/>
                    </a:lnTo>
                    <a:lnTo>
                      <a:pt x="255" y="146"/>
                    </a:lnTo>
                    <a:lnTo>
                      <a:pt x="259" y="157"/>
                    </a:lnTo>
                    <a:lnTo>
                      <a:pt x="262" y="169"/>
                    </a:lnTo>
                    <a:lnTo>
                      <a:pt x="265" y="179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49" name="Freeform 48"/>
              <p:cNvSpPr>
                <a:spLocks/>
              </p:cNvSpPr>
              <p:nvPr/>
            </p:nvSpPr>
            <p:spPr bwMode="auto">
              <a:xfrm>
                <a:off x="2992" y="2486"/>
                <a:ext cx="233" cy="63"/>
              </a:xfrm>
              <a:custGeom>
                <a:avLst/>
                <a:gdLst>
                  <a:gd name="T0" fmla="*/ 232 w 233"/>
                  <a:gd name="T1" fmla="*/ 47 h 63"/>
                  <a:gd name="T2" fmla="*/ 2 w 233"/>
                  <a:gd name="T3" fmla="*/ 62 h 63"/>
                  <a:gd name="T4" fmla="*/ 2 w 233"/>
                  <a:gd name="T5" fmla="*/ 49 h 63"/>
                  <a:gd name="T6" fmla="*/ 1 w 233"/>
                  <a:gd name="T7" fmla="*/ 34 h 63"/>
                  <a:gd name="T8" fmla="*/ 0 w 233"/>
                  <a:gd name="T9" fmla="*/ 19 h 63"/>
                  <a:gd name="T10" fmla="*/ 0 w 233"/>
                  <a:gd name="T11" fmla="*/ 5 h 63"/>
                  <a:gd name="T12" fmla="*/ 230 w 233"/>
                  <a:gd name="T13" fmla="*/ 0 h 63"/>
                  <a:gd name="T14" fmla="*/ 230 w 233"/>
                  <a:gd name="T15" fmla="*/ 12 h 63"/>
                  <a:gd name="T16" fmla="*/ 230 w 233"/>
                  <a:gd name="T17" fmla="*/ 24 h 63"/>
                  <a:gd name="T18" fmla="*/ 231 w 233"/>
                  <a:gd name="T19" fmla="*/ 36 h 63"/>
                  <a:gd name="T20" fmla="*/ 232 w 233"/>
                  <a:gd name="T21" fmla="*/ 47 h 6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3"/>
                  <a:gd name="T34" fmla="*/ 0 h 63"/>
                  <a:gd name="T35" fmla="*/ 233 w 233"/>
                  <a:gd name="T36" fmla="*/ 63 h 6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3" h="63">
                    <a:moveTo>
                      <a:pt x="232" y="47"/>
                    </a:moveTo>
                    <a:lnTo>
                      <a:pt x="2" y="62"/>
                    </a:lnTo>
                    <a:lnTo>
                      <a:pt x="2" y="49"/>
                    </a:lnTo>
                    <a:lnTo>
                      <a:pt x="1" y="34"/>
                    </a:lnTo>
                    <a:lnTo>
                      <a:pt x="0" y="19"/>
                    </a:lnTo>
                    <a:lnTo>
                      <a:pt x="0" y="5"/>
                    </a:lnTo>
                    <a:lnTo>
                      <a:pt x="230" y="0"/>
                    </a:lnTo>
                    <a:lnTo>
                      <a:pt x="230" y="12"/>
                    </a:lnTo>
                    <a:lnTo>
                      <a:pt x="230" y="24"/>
                    </a:lnTo>
                    <a:lnTo>
                      <a:pt x="231" y="36"/>
                    </a:lnTo>
                    <a:lnTo>
                      <a:pt x="232" y="47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50" name="Freeform 49"/>
              <p:cNvSpPr>
                <a:spLocks/>
              </p:cNvSpPr>
              <p:nvPr/>
            </p:nvSpPr>
            <p:spPr bwMode="auto">
              <a:xfrm>
                <a:off x="2992" y="2214"/>
                <a:ext cx="252" cy="229"/>
              </a:xfrm>
              <a:custGeom>
                <a:avLst/>
                <a:gdLst>
                  <a:gd name="T0" fmla="*/ 230 w 252"/>
                  <a:gd name="T1" fmla="*/ 228 h 229"/>
                  <a:gd name="T2" fmla="*/ 0 w 252"/>
                  <a:gd name="T3" fmla="*/ 223 h 229"/>
                  <a:gd name="T4" fmla="*/ 0 w 252"/>
                  <a:gd name="T5" fmla="*/ 217 h 229"/>
                  <a:gd name="T6" fmla="*/ 1 w 252"/>
                  <a:gd name="T7" fmla="*/ 202 h 229"/>
                  <a:gd name="T8" fmla="*/ 1 w 252"/>
                  <a:gd name="T9" fmla="*/ 187 h 229"/>
                  <a:gd name="T10" fmla="*/ 2 w 252"/>
                  <a:gd name="T11" fmla="*/ 173 h 229"/>
                  <a:gd name="T12" fmla="*/ 3 w 252"/>
                  <a:gd name="T13" fmla="*/ 168 h 229"/>
                  <a:gd name="T14" fmla="*/ 16 w 252"/>
                  <a:gd name="T15" fmla="*/ 159 h 229"/>
                  <a:gd name="T16" fmla="*/ 36 w 252"/>
                  <a:gd name="T17" fmla="*/ 146 h 229"/>
                  <a:gd name="T18" fmla="*/ 58 w 252"/>
                  <a:gd name="T19" fmla="*/ 134 h 229"/>
                  <a:gd name="T20" fmla="*/ 79 w 252"/>
                  <a:gd name="T21" fmla="*/ 121 h 229"/>
                  <a:gd name="T22" fmla="*/ 100 w 252"/>
                  <a:gd name="T23" fmla="*/ 110 h 229"/>
                  <a:gd name="T24" fmla="*/ 121 w 252"/>
                  <a:gd name="T25" fmla="*/ 99 h 229"/>
                  <a:gd name="T26" fmla="*/ 143 w 252"/>
                  <a:gd name="T27" fmla="*/ 88 h 229"/>
                  <a:gd name="T28" fmla="*/ 165 w 252"/>
                  <a:gd name="T29" fmla="*/ 78 h 229"/>
                  <a:gd name="T30" fmla="*/ 168 w 252"/>
                  <a:gd name="T31" fmla="*/ 77 h 229"/>
                  <a:gd name="T32" fmla="*/ 16 w 252"/>
                  <a:gd name="T33" fmla="*/ 52 h 229"/>
                  <a:gd name="T34" fmla="*/ 18 w 252"/>
                  <a:gd name="T35" fmla="*/ 40 h 229"/>
                  <a:gd name="T36" fmla="*/ 21 w 252"/>
                  <a:gd name="T37" fmla="*/ 25 h 229"/>
                  <a:gd name="T38" fmla="*/ 24 w 252"/>
                  <a:gd name="T39" fmla="*/ 10 h 229"/>
                  <a:gd name="T40" fmla="*/ 26 w 252"/>
                  <a:gd name="T41" fmla="*/ 0 h 229"/>
                  <a:gd name="T42" fmla="*/ 251 w 252"/>
                  <a:gd name="T43" fmla="*/ 48 h 229"/>
                  <a:gd name="T44" fmla="*/ 249 w 252"/>
                  <a:gd name="T45" fmla="*/ 56 h 229"/>
                  <a:gd name="T46" fmla="*/ 247 w 252"/>
                  <a:gd name="T47" fmla="*/ 67 h 229"/>
                  <a:gd name="T48" fmla="*/ 245 w 252"/>
                  <a:gd name="T49" fmla="*/ 79 h 229"/>
                  <a:gd name="T50" fmla="*/ 243 w 252"/>
                  <a:gd name="T51" fmla="*/ 91 h 229"/>
                  <a:gd name="T52" fmla="*/ 242 w 252"/>
                  <a:gd name="T53" fmla="*/ 93 h 229"/>
                  <a:gd name="T54" fmla="*/ 224 w 252"/>
                  <a:gd name="T55" fmla="*/ 101 h 229"/>
                  <a:gd name="T56" fmla="*/ 203 w 252"/>
                  <a:gd name="T57" fmla="*/ 110 h 229"/>
                  <a:gd name="T58" fmla="*/ 182 w 252"/>
                  <a:gd name="T59" fmla="*/ 120 h 229"/>
                  <a:gd name="T60" fmla="*/ 161 w 252"/>
                  <a:gd name="T61" fmla="*/ 131 h 229"/>
                  <a:gd name="T62" fmla="*/ 140 w 252"/>
                  <a:gd name="T63" fmla="*/ 142 h 229"/>
                  <a:gd name="T64" fmla="*/ 119 w 252"/>
                  <a:gd name="T65" fmla="*/ 153 h 229"/>
                  <a:gd name="T66" fmla="*/ 99 w 252"/>
                  <a:gd name="T67" fmla="*/ 165 h 229"/>
                  <a:gd name="T68" fmla="*/ 82 w 252"/>
                  <a:gd name="T69" fmla="*/ 175 h 229"/>
                  <a:gd name="T70" fmla="*/ 232 w 252"/>
                  <a:gd name="T71" fmla="*/ 185 h 229"/>
                  <a:gd name="T72" fmla="*/ 232 w 252"/>
                  <a:gd name="T73" fmla="*/ 188 h 229"/>
                  <a:gd name="T74" fmla="*/ 231 w 252"/>
                  <a:gd name="T75" fmla="*/ 199 h 229"/>
                  <a:gd name="T76" fmla="*/ 230 w 252"/>
                  <a:gd name="T77" fmla="*/ 212 h 229"/>
                  <a:gd name="T78" fmla="*/ 230 w 252"/>
                  <a:gd name="T79" fmla="*/ 224 h 229"/>
                  <a:gd name="T80" fmla="*/ 230 w 252"/>
                  <a:gd name="T81" fmla="*/ 228 h 22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52"/>
                  <a:gd name="T124" fmla="*/ 0 h 229"/>
                  <a:gd name="T125" fmla="*/ 252 w 252"/>
                  <a:gd name="T126" fmla="*/ 229 h 22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52" h="229">
                    <a:moveTo>
                      <a:pt x="230" y="228"/>
                    </a:moveTo>
                    <a:lnTo>
                      <a:pt x="0" y="223"/>
                    </a:lnTo>
                    <a:lnTo>
                      <a:pt x="0" y="217"/>
                    </a:lnTo>
                    <a:lnTo>
                      <a:pt x="1" y="202"/>
                    </a:lnTo>
                    <a:lnTo>
                      <a:pt x="1" y="187"/>
                    </a:lnTo>
                    <a:lnTo>
                      <a:pt x="2" y="173"/>
                    </a:lnTo>
                    <a:lnTo>
                      <a:pt x="3" y="168"/>
                    </a:lnTo>
                    <a:lnTo>
                      <a:pt x="16" y="159"/>
                    </a:lnTo>
                    <a:lnTo>
                      <a:pt x="36" y="146"/>
                    </a:lnTo>
                    <a:lnTo>
                      <a:pt x="58" y="134"/>
                    </a:lnTo>
                    <a:lnTo>
                      <a:pt x="79" y="121"/>
                    </a:lnTo>
                    <a:lnTo>
                      <a:pt x="100" y="110"/>
                    </a:lnTo>
                    <a:lnTo>
                      <a:pt x="121" y="99"/>
                    </a:lnTo>
                    <a:lnTo>
                      <a:pt x="143" y="88"/>
                    </a:lnTo>
                    <a:lnTo>
                      <a:pt x="165" y="78"/>
                    </a:lnTo>
                    <a:lnTo>
                      <a:pt x="168" y="77"/>
                    </a:lnTo>
                    <a:lnTo>
                      <a:pt x="16" y="52"/>
                    </a:lnTo>
                    <a:lnTo>
                      <a:pt x="18" y="40"/>
                    </a:lnTo>
                    <a:lnTo>
                      <a:pt x="21" y="25"/>
                    </a:lnTo>
                    <a:lnTo>
                      <a:pt x="24" y="10"/>
                    </a:lnTo>
                    <a:lnTo>
                      <a:pt x="26" y="0"/>
                    </a:lnTo>
                    <a:lnTo>
                      <a:pt x="251" y="48"/>
                    </a:lnTo>
                    <a:lnTo>
                      <a:pt x="249" y="56"/>
                    </a:lnTo>
                    <a:lnTo>
                      <a:pt x="247" y="67"/>
                    </a:lnTo>
                    <a:lnTo>
                      <a:pt x="245" y="79"/>
                    </a:lnTo>
                    <a:lnTo>
                      <a:pt x="243" y="91"/>
                    </a:lnTo>
                    <a:lnTo>
                      <a:pt x="242" y="93"/>
                    </a:lnTo>
                    <a:lnTo>
                      <a:pt x="224" y="101"/>
                    </a:lnTo>
                    <a:lnTo>
                      <a:pt x="203" y="110"/>
                    </a:lnTo>
                    <a:lnTo>
                      <a:pt x="182" y="120"/>
                    </a:lnTo>
                    <a:lnTo>
                      <a:pt x="161" y="131"/>
                    </a:lnTo>
                    <a:lnTo>
                      <a:pt x="140" y="142"/>
                    </a:lnTo>
                    <a:lnTo>
                      <a:pt x="119" y="153"/>
                    </a:lnTo>
                    <a:lnTo>
                      <a:pt x="99" y="165"/>
                    </a:lnTo>
                    <a:lnTo>
                      <a:pt x="82" y="175"/>
                    </a:lnTo>
                    <a:lnTo>
                      <a:pt x="232" y="185"/>
                    </a:lnTo>
                    <a:lnTo>
                      <a:pt x="232" y="188"/>
                    </a:lnTo>
                    <a:lnTo>
                      <a:pt x="231" y="199"/>
                    </a:lnTo>
                    <a:lnTo>
                      <a:pt x="230" y="212"/>
                    </a:lnTo>
                    <a:lnTo>
                      <a:pt x="230" y="224"/>
                    </a:lnTo>
                    <a:lnTo>
                      <a:pt x="230" y="228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51" name="Freeform 50"/>
              <p:cNvSpPr>
                <a:spLocks/>
              </p:cNvSpPr>
              <p:nvPr/>
            </p:nvSpPr>
            <p:spPr bwMode="auto">
              <a:xfrm>
                <a:off x="3032" y="1922"/>
                <a:ext cx="297" cy="292"/>
              </a:xfrm>
              <a:custGeom>
                <a:avLst/>
                <a:gdLst>
                  <a:gd name="T0" fmla="*/ 222 w 297"/>
                  <a:gd name="T1" fmla="*/ 291 h 292"/>
                  <a:gd name="T2" fmla="*/ 0 w 297"/>
                  <a:gd name="T3" fmla="*/ 232 h 292"/>
                  <a:gd name="T4" fmla="*/ 1 w 297"/>
                  <a:gd name="T5" fmla="*/ 229 h 292"/>
                  <a:gd name="T6" fmla="*/ 4 w 297"/>
                  <a:gd name="T7" fmla="*/ 216 h 292"/>
                  <a:gd name="T8" fmla="*/ 9 w 297"/>
                  <a:gd name="T9" fmla="*/ 200 h 292"/>
                  <a:gd name="T10" fmla="*/ 13 w 297"/>
                  <a:gd name="T11" fmla="*/ 186 h 292"/>
                  <a:gd name="T12" fmla="*/ 16 w 297"/>
                  <a:gd name="T13" fmla="*/ 178 h 292"/>
                  <a:gd name="T14" fmla="*/ 113 w 297"/>
                  <a:gd name="T15" fmla="*/ 209 h 292"/>
                  <a:gd name="T16" fmla="*/ 110 w 297"/>
                  <a:gd name="T17" fmla="*/ 202 h 292"/>
                  <a:gd name="T18" fmla="*/ 102 w 297"/>
                  <a:gd name="T19" fmla="*/ 185 h 292"/>
                  <a:gd name="T20" fmla="*/ 94 w 297"/>
                  <a:gd name="T21" fmla="*/ 167 h 292"/>
                  <a:gd name="T22" fmla="*/ 86 w 297"/>
                  <a:gd name="T23" fmla="*/ 149 h 292"/>
                  <a:gd name="T24" fmla="*/ 78 w 297"/>
                  <a:gd name="T25" fmla="*/ 131 h 292"/>
                  <a:gd name="T26" fmla="*/ 71 w 297"/>
                  <a:gd name="T27" fmla="*/ 113 h 292"/>
                  <a:gd name="T28" fmla="*/ 65 w 297"/>
                  <a:gd name="T29" fmla="*/ 94 h 292"/>
                  <a:gd name="T30" fmla="*/ 58 w 297"/>
                  <a:gd name="T31" fmla="*/ 76 h 292"/>
                  <a:gd name="T32" fmla="*/ 56 w 297"/>
                  <a:gd name="T33" fmla="*/ 70 h 292"/>
                  <a:gd name="T34" fmla="*/ 60 w 297"/>
                  <a:gd name="T35" fmla="*/ 61 h 292"/>
                  <a:gd name="T36" fmla="*/ 66 w 297"/>
                  <a:gd name="T37" fmla="*/ 47 h 292"/>
                  <a:gd name="T38" fmla="*/ 72 w 297"/>
                  <a:gd name="T39" fmla="*/ 33 h 292"/>
                  <a:gd name="T40" fmla="*/ 79 w 297"/>
                  <a:gd name="T41" fmla="*/ 20 h 292"/>
                  <a:gd name="T42" fmla="*/ 85 w 297"/>
                  <a:gd name="T43" fmla="*/ 6 h 292"/>
                  <a:gd name="T44" fmla="*/ 88 w 297"/>
                  <a:gd name="T45" fmla="*/ 0 h 292"/>
                  <a:gd name="T46" fmla="*/ 90 w 297"/>
                  <a:gd name="T47" fmla="*/ 9 h 292"/>
                  <a:gd name="T48" fmla="*/ 95 w 297"/>
                  <a:gd name="T49" fmla="*/ 28 h 292"/>
                  <a:gd name="T50" fmla="*/ 100 w 297"/>
                  <a:gd name="T51" fmla="*/ 46 h 292"/>
                  <a:gd name="T52" fmla="*/ 106 w 297"/>
                  <a:gd name="T53" fmla="*/ 65 h 292"/>
                  <a:gd name="T54" fmla="*/ 111 w 297"/>
                  <a:gd name="T55" fmla="*/ 83 h 292"/>
                  <a:gd name="T56" fmla="*/ 117 w 297"/>
                  <a:gd name="T57" fmla="*/ 101 h 292"/>
                  <a:gd name="T58" fmla="*/ 124 w 297"/>
                  <a:gd name="T59" fmla="*/ 118 h 292"/>
                  <a:gd name="T60" fmla="*/ 128 w 297"/>
                  <a:gd name="T61" fmla="*/ 130 h 292"/>
                  <a:gd name="T62" fmla="*/ 143 w 297"/>
                  <a:gd name="T63" fmla="*/ 126 h 292"/>
                  <a:gd name="T64" fmla="*/ 165 w 297"/>
                  <a:gd name="T65" fmla="*/ 121 h 292"/>
                  <a:gd name="T66" fmla="*/ 188 w 297"/>
                  <a:gd name="T67" fmla="*/ 116 h 292"/>
                  <a:gd name="T68" fmla="*/ 210 w 297"/>
                  <a:gd name="T69" fmla="*/ 111 h 292"/>
                  <a:gd name="T70" fmla="*/ 232 w 297"/>
                  <a:gd name="T71" fmla="*/ 107 h 292"/>
                  <a:gd name="T72" fmla="*/ 255 w 297"/>
                  <a:gd name="T73" fmla="*/ 104 h 292"/>
                  <a:gd name="T74" fmla="*/ 277 w 297"/>
                  <a:gd name="T75" fmla="*/ 101 h 292"/>
                  <a:gd name="T76" fmla="*/ 296 w 297"/>
                  <a:gd name="T77" fmla="*/ 98 h 292"/>
                  <a:gd name="T78" fmla="*/ 291 w 297"/>
                  <a:gd name="T79" fmla="*/ 107 h 292"/>
                  <a:gd name="T80" fmla="*/ 286 w 297"/>
                  <a:gd name="T81" fmla="*/ 119 h 292"/>
                  <a:gd name="T82" fmla="*/ 281 w 297"/>
                  <a:gd name="T83" fmla="*/ 129 h 292"/>
                  <a:gd name="T84" fmla="*/ 276 w 297"/>
                  <a:gd name="T85" fmla="*/ 140 h 292"/>
                  <a:gd name="T86" fmla="*/ 271 w 297"/>
                  <a:gd name="T87" fmla="*/ 151 h 292"/>
                  <a:gd name="T88" fmla="*/ 270 w 297"/>
                  <a:gd name="T89" fmla="*/ 153 h 292"/>
                  <a:gd name="T90" fmla="*/ 249 w 297"/>
                  <a:gd name="T91" fmla="*/ 155 h 292"/>
                  <a:gd name="T92" fmla="*/ 225 w 297"/>
                  <a:gd name="T93" fmla="*/ 159 h 292"/>
                  <a:gd name="T94" fmla="*/ 201 w 297"/>
                  <a:gd name="T95" fmla="*/ 164 h 292"/>
                  <a:gd name="T96" fmla="*/ 177 w 297"/>
                  <a:gd name="T97" fmla="*/ 168 h 292"/>
                  <a:gd name="T98" fmla="*/ 153 w 297"/>
                  <a:gd name="T99" fmla="*/ 173 h 292"/>
                  <a:gd name="T100" fmla="*/ 146 w 297"/>
                  <a:gd name="T101" fmla="*/ 175 h 292"/>
                  <a:gd name="T102" fmla="*/ 151 w 297"/>
                  <a:gd name="T103" fmla="*/ 187 h 292"/>
                  <a:gd name="T104" fmla="*/ 158 w 297"/>
                  <a:gd name="T105" fmla="*/ 203 h 292"/>
                  <a:gd name="T106" fmla="*/ 166 w 297"/>
                  <a:gd name="T107" fmla="*/ 220 h 292"/>
                  <a:gd name="T108" fmla="*/ 169 w 297"/>
                  <a:gd name="T109" fmla="*/ 226 h 292"/>
                  <a:gd name="T110" fmla="*/ 235 w 297"/>
                  <a:gd name="T111" fmla="*/ 247 h 292"/>
                  <a:gd name="T112" fmla="*/ 233 w 297"/>
                  <a:gd name="T113" fmla="*/ 253 h 292"/>
                  <a:gd name="T114" fmla="*/ 230 w 297"/>
                  <a:gd name="T115" fmla="*/ 265 h 292"/>
                  <a:gd name="T116" fmla="*/ 226 w 297"/>
                  <a:gd name="T117" fmla="*/ 278 h 292"/>
                  <a:gd name="T118" fmla="*/ 223 w 297"/>
                  <a:gd name="T119" fmla="*/ 288 h 292"/>
                  <a:gd name="T120" fmla="*/ 222 w 297"/>
                  <a:gd name="T121" fmla="*/ 291 h 29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97"/>
                  <a:gd name="T184" fmla="*/ 0 h 292"/>
                  <a:gd name="T185" fmla="*/ 297 w 297"/>
                  <a:gd name="T186" fmla="*/ 292 h 29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97" h="292">
                    <a:moveTo>
                      <a:pt x="222" y="291"/>
                    </a:moveTo>
                    <a:lnTo>
                      <a:pt x="0" y="232"/>
                    </a:lnTo>
                    <a:lnTo>
                      <a:pt x="1" y="229"/>
                    </a:lnTo>
                    <a:lnTo>
                      <a:pt x="4" y="216"/>
                    </a:lnTo>
                    <a:lnTo>
                      <a:pt x="9" y="200"/>
                    </a:lnTo>
                    <a:lnTo>
                      <a:pt x="13" y="186"/>
                    </a:lnTo>
                    <a:lnTo>
                      <a:pt x="16" y="178"/>
                    </a:lnTo>
                    <a:lnTo>
                      <a:pt x="113" y="209"/>
                    </a:lnTo>
                    <a:lnTo>
                      <a:pt x="110" y="202"/>
                    </a:lnTo>
                    <a:lnTo>
                      <a:pt x="102" y="185"/>
                    </a:lnTo>
                    <a:lnTo>
                      <a:pt x="94" y="167"/>
                    </a:lnTo>
                    <a:lnTo>
                      <a:pt x="86" y="149"/>
                    </a:lnTo>
                    <a:lnTo>
                      <a:pt x="78" y="131"/>
                    </a:lnTo>
                    <a:lnTo>
                      <a:pt x="71" y="113"/>
                    </a:lnTo>
                    <a:lnTo>
                      <a:pt x="65" y="94"/>
                    </a:lnTo>
                    <a:lnTo>
                      <a:pt x="58" y="76"/>
                    </a:lnTo>
                    <a:lnTo>
                      <a:pt x="56" y="70"/>
                    </a:lnTo>
                    <a:lnTo>
                      <a:pt x="60" y="61"/>
                    </a:lnTo>
                    <a:lnTo>
                      <a:pt x="66" y="47"/>
                    </a:lnTo>
                    <a:lnTo>
                      <a:pt x="72" y="33"/>
                    </a:lnTo>
                    <a:lnTo>
                      <a:pt x="79" y="20"/>
                    </a:lnTo>
                    <a:lnTo>
                      <a:pt x="85" y="6"/>
                    </a:lnTo>
                    <a:lnTo>
                      <a:pt x="88" y="0"/>
                    </a:lnTo>
                    <a:lnTo>
                      <a:pt x="90" y="9"/>
                    </a:lnTo>
                    <a:lnTo>
                      <a:pt x="95" y="28"/>
                    </a:lnTo>
                    <a:lnTo>
                      <a:pt x="100" y="46"/>
                    </a:lnTo>
                    <a:lnTo>
                      <a:pt x="106" y="65"/>
                    </a:lnTo>
                    <a:lnTo>
                      <a:pt x="111" y="83"/>
                    </a:lnTo>
                    <a:lnTo>
                      <a:pt x="117" y="101"/>
                    </a:lnTo>
                    <a:lnTo>
                      <a:pt x="124" y="118"/>
                    </a:lnTo>
                    <a:lnTo>
                      <a:pt x="128" y="130"/>
                    </a:lnTo>
                    <a:lnTo>
                      <a:pt x="143" y="126"/>
                    </a:lnTo>
                    <a:lnTo>
                      <a:pt x="165" y="121"/>
                    </a:lnTo>
                    <a:lnTo>
                      <a:pt x="188" y="116"/>
                    </a:lnTo>
                    <a:lnTo>
                      <a:pt x="210" y="111"/>
                    </a:lnTo>
                    <a:lnTo>
                      <a:pt x="232" y="107"/>
                    </a:lnTo>
                    <a:lnTo>
                      <a:pt x="255" y="104"/>
                    </a:lnTo>
                    <a:lnTo>
                      <a:pt x="277" y="101"/>
                    </a:lnTo>
                    <a:lnTo>
                      <a:pt x="296" y="98"/>
                    </a:lnTo>
                    <a:lnTo>
                      <a:pt x="291" y="107"/>
                    </a:lnTo>
                    <a:lnTo>
                      <a:pt x="286" y="119"/>
                    </a:lnTo>
                    <a:lnTo>
                      <a:pt x="281" y="129"/>
                    </a:lnTo>
                    <a:lnTo>
                      <a:pt x="276" y="140"/>
                    </a:lnTo>
                    <a:lnTo>
                      <a:pt x="271" y="151"/>
                    </a:lnTo>
                    <a:lnTo>
                      <a:pt x="270" y="153"/>
                    </a:lnTo>
                    <a:lnTo>
                      <a:pt x="249" y="155"/>
                    </a:lnTo>
                    <a:lnTo>
                      <a:pt x="225" y="159"/>
                    </a:lnTo>
                    <a:lnTo>
                      <a:pt x="201" y="164"/>
                    </a:lnTo>
                    <a:lnTo>
                      <a:pt x="177" y="168"/>
                    </a:lnTo>
                    <a:lnTo>
                      <a:pt x="153" y="173"/>
                    </a:lnTo>
                    <a:lnTo>
                      <a:pt x="146" y="175"/>
                    </a:lnTo>
                    <a:lnTo>
                      <a:pt x="151" y="187"/>
                    </a:lnTo>
                    <a:lnTo>
                      <a:pt x="158" y="203"/>
                    </a:lnTo>
                    <a:lnTo>
                      <a:pt x="166" y="220"/>
                    </a:lnTo>
                    <a:lnTo>
                      <a:pt x="169" y="226"/>
                    </a:lnTo>
                    <a:lnTo>
                      <a:pt x="235" y="247"/>
                    </a:lnTo>
                    <a:lnTo>
                      <a:pt x="233" y="253"/>
                    </a:lnTo>
                    <a:lnTo>
                      <a:pt x="230" y="265"/>
                    </a:lnTo>
                    <a:lnTo>
                      <a:pt x="226" y="278"/>
                    </a:lnTo>
                    <a:lnTo>
                      <a:pt x="223" y="288"/>
                    </a:lnTo>
                    <a:lnTo>
                      <a:pt x="222" y="291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52" name="Freeform 51"/>
              <p:cNvSpPr>
                <a:spLocks/>
              </p:cNvSpPr>
              <p:nvPr/>
            </p:nvSpPr>
            <p:spPr bwMode="auto">
              <a:xfrm>
                <a:off x="3136" y="1842"/>
                <a:ext cx="226" cy="160"/>
              </a:xfrm>
              <a:custGeom>
                <a:avLst/>
                <a:gdLst>
                  <a:gd name="T0" fmla="*/ 202 w 226"/>
                  <a:gd name="T1" fmla="*/ 159 h 160"/>
                  <a:gd name="T2" fmla="*/ 0 w 226"/>
                  <a:gd name="T3" fmla="*/ 50 h 160"/>
                  <a:gd name="T4" fmla="*/ 2 w 226"/>
                  <a:gd name="T5" fmla="*/ 46 h 160"/>
                  <a:gd name="T6" fmla="*/ 9 w 226"/>
                  <a:gd name="T7" fmla="*/ 33 h 160"/>
                  <a:gd name="T8" fmla="*/ 16 w 226"/>
                  <a:gd name="T9" fmla="*/ 20 h 160"/>
                  <a:gd name="T10" fmla="*/ 24 w 226"/>
                  <a:gd name="T11" fmla="*/ 7 h 160"/>
                  <a:gd name="T12" fmla="*/ 28 w 226"/>
                  <a:gd name="T13" fmla="*/ 0 h 160"/>
                  <a:gd name="T14" fmla="*/ 225 w 226"/>
                  <a:gd name="T15" fmla="*/ 118 h 160"/>
                  <a:gd name="T16" fmla="*/ 222 w 226"/>
                  <a:gd name="T17" fmla="*/ 124 h 160"/>
                  <a:gd name="T18" fmla="*/ 216 w 226"/>
                  <a:gd name="T19" fmla="*/ 134 h 160"/>
                  <a:gd name="T20" fmla="*/ 210 w 226"/>
                  <a:gd name="T21" fmla="*/ 145 h 160"/>
                  <a:gd name="T22" fmla="*/ 204 w 226"/>
                  <a:gd name="T23" fmla="*/ 156 h 160"/>
                  <a:gd name="T24" fmla="*/ 202 w 226"/>
                  <a:gd name="T25" fmla="*/ 159 h 1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26"/>
                  <a:gd name="T40" fmla="*/ 0 h 160"/>
                  <a:gd name="T41" fmla="*/ 226 w 226"/>
                  <a:gd name="T42" fmla="*/ 160 h 16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26" h="160">
                    <a:moveTo>
                      <a:pt x="202" y="159"/>
                    </a:moveTo>
                    <a:lnTo>
                      <a:pt x="0" y="50"/>
                    </a:lnTo>
                    <a:lnTo>
                      <a:pt x="2" y="46"/>
                    </a:lnTo>
                    <a:lnTo>
                      <a:pt x="9" y="33"/>
                    </a:lnTo>
                    <a:lnTo>
                      <a:pt x="16" y="20"/>
                    </a:lnTo>
                    <a:lnTo>
                      <a:pt x="24" y="7"/>
                    </a:lnTo>
                    <a:lnTo>
                      <a:pt x="28" y="0"/>
                    </a:lnTo>
                    <a:lnTo>
                      <a:pt x="225" y="118"/>
                    </a:lnTo>
                    <a:lnTo>
                      <a:pt x="222" y="124"/>
                    </a:lnTo>
                    <a:lnTo>
                      <a:pt x="216" y="134"/>
                    </a:lnTo>
                    <a:lnTo>
                      <a:pt x="210" y="145"/>
                    </a:lnTo>
                    <a:lnTo>
                      <a:pt x="204" y="156"/>
                    </a:lnTo>
                    <a:lnTo>
                      <a:pt x="202" y="159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53" name="Freeform 52"/>
              <p:cNvSpPr>
                <a:spLocks/>
              </p:cNvSpPr>
              <p:nvPr/>
            </p:nvSpPr>
            <p:spPr bwMode="auto">
              <a:xfrm>
                <a:off x="3193" y="1621"/>
                <a:ext cx="307" cy="302"/>
              </a:xfrm>
              <a:custGeom>
                <a:avLst/>
                <a:gdLst>
                  <a:gd name="T0" fmla="*/ 192 w 307"/>
                  <a:gd name="T1" fmla="*/ 301 h 302"/>
                  <a:gd name="T2" fmla="*/ 0 w 307"/>
                  <a:gd name="T3" fmla="*/ 174 h 302"/>
                  <a:gd name="T4" fmla="*/ 7 w 307"/>
                  <a:gd name="T5" fmla="*/ 165 h 302"/>
                  <a:gd name="T6" fmla="*/ 15 w 307"/>
                  <a:gd name="T7" fmla="*/ 153 h 302"/>
                  <a:gd name="T8" fmla="*/ 23 w 307"/>
                  <a:gd name="T9" fmla="*/ 141 h 302"/>
                  <a:gd name="T10" fmla="*/ 32 w 307"/>
                  <a:gd name="T11" fmla="*/ 129 h 302"/>
                  <a:gd name="T12" fmla="*/ 33 w 307"/>
                  <a:gd name="T13" fmla="*/ 129 h 302"/>
                  <a:gd name="T14" fmla="*/ 58 w 307"/>
                  <a:gd name="T15" fmla="*/ 129 h 302"/>
                  <a:gd name="T16" fmla="*/ 83 w 307"/>
                  <a:gd name="T17" fmla="*/ 129 h 302"/>
                  <a:gd name="T18" fmla="*/ 107 w 307"/>
                  <a:gd name="T19" fmla="*/ 130 h 302"/>
                  <a:gd name="T20" fmla="*/ 131 w 307"/>
                  <a:gd name="T21" fmla="*/ 131 h 302"/>
                  <a:gd name="T22" fmla="*/ 155 w 307"/>
                  <a:gd name="T23" fmla="*/ 133 h 302"/>
                  <a:gd name="T24" fmla="*/ 179 w 307"/>
                  <a:gd name="T25" fmla="*/ 135 h 302"/>
                  <a:gd name="T26" fmla="*/ 203 w 307"/>
                  <a:gd name="T27" fmla="*/ 138 h 302"/>
                  <a:gd name="T28" fmla="*/ 219 w 307"/>
                  <a:gd name="T29" fmla="*/ 141 h 302"/>
                  <a:gd name="T30" fmla="*/ 104 w 307"/>
                  <a:gd name="T31" fmla="*/ 39 h 302"/>
                  <a:gd name="T32" fmla="*/ 107 w 307"/>
                  <a:gd name="T33" fmla="*/ 36 h 302"/>
                  <a:gd name="T34" fmla="*/ 117 w 307"/>
                  <a:gd name="T35" fmla="*/ 25 h 302"/>
                  <a:gd name="T36" fmla="*/ 127 w 307"/>
                  <a:gd name="T37" fmla="*/ 13 h 302"/>
                  <a:gd name="T38" fmla="*/ 138 w 307"/>
                  <a:gd name="T39" fmla="*/ 3 h 302"/>
                  <a:gd name="T40" fmla="*/ 141 w 307"/>
                  <a:gd name="T41" fmla="*/ 0 h 302"/>
                  <a:gd name="T42" fmla="*/ 306 w 307"/>
                  <a:gd name="T43" fmla="*/ 159 h 302"/>
                  <a:gd name="T44" fmla="*/ 304 w 307"/>
                  <a:gd name="T45" fmla="*/ 161 h 302"/>
                  <a:gd name="T46" fmla="*/ 295 w 307"/>
                  <a:gd name="T47" fmla="*/ 170 h 302"/>
                  <a:gd name="T48" fmla="*/ 287 w 307"/>
                  <a:gd name="T49" fmla="*/ 179 h 302"/>
                  <a:gd name="T50" fmla="*/ 279 w 307"/>
                  <a:gd name="T51" fmla="*/ 188 h 302"/>
                  <a:gd name="T52" fmla="*/ 274 w 307"/>
                  <a:gd name="T53" fmla="*/ 193 h 302"/>
                  <a:gd name="T54" fmla="*/ 265 w 307"/>
                  <a:gd name="T55" fmla="*/ 192 h 302"/>
                  <a:gd name="T56" fmla="*/ 242 w 307"/>
                  <a:gd name="T57" fmla="*/ 188 h 302"/>
                  <a:gd name="T58" fmla="*/ 219 w 307"/>
                  <a:gd name="T59" fmla="*/ 185 h 302"/>
                  <a:gd name="T60" fmla="*/ 196 w 307"/>
                  <a:gd name="T61" fmla="*/ 183 h 302"/>
                  <a:gd name="T62" fmla="*/ 172 w 307"/>
                  <a:gd name="T63" fmla="*/ 181 h 302"/>
                  <a:gd name="T64" fmla="*/ 148 w 307"/>
                  <a:gd name="T65" fmla="*/ 179 h 302"/>
                  <a:gd name="T66" fmla="*/ 124 w 307"/>
                  <a:gd name="T67" fmla="*/ 178 h 302"/>
                  <a:gd name="T68" fmla="*/ 100 w 307"/>
                  <a:gd name="T69" fmla="*/ 178 h 302"/>
                  <a:gd name="T70" fmla="*/ 95 w 307"/>
                  <a:gd name="T71" fmla="*/ 178 h 302"/>
                  <a:gd name="T72" fmla="*/ 216 w 307"/>
                  <a:gd name="T73" fmla="*/ 266 h 302"/>
                  <a:gd name="T74" fmla="*/ 211 w 307"/>
                  <a:gd name="T75" fmla="*/ 273 h 302"/>
                  <a:gd name="T76" fmla="*/ 204 w 307"/>
                  <a:gd name="T77" fmla="*/ 283 h 302"/>
                  <a:gd name="T78" fmla="*/ 197 w 307"/>
                  <a:gd name="T79" fmla="*/ 293 h 302"/>
                  <a:gd name="T80" fmla="*/ 192 w 307"/>
                  <a:gd name="T81" fmla="*/ 301 h 30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7"/>
                  <a:gd name="T124" fmla="*/ 0 h 302"/>
                  <a:gd name="T125" fmla="*/ 307 w 307"/>
                  <a:gd name="T126" fmla="*/ 302 h 30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7" h="302">
                    <a:moveTo>
                      <a:pt x="192" y="301"/>
                    </a:moveTo>
                    <a:lnTo>
                      <a:pt x="0" y="174"/>
                    </a:lnTo>
                    <a:lnTo>
                      <a:pt x="7" y="165"/>
                    </a:lnTo>
                    <a:lnTo>
                      <a:pt x="15" y="153"/>
                    </a:lnTo>
                    <a:lnTo>
                      <a:pt x="23" y="141"/>
                    </a:lnTo>
                    <a:lnTo>
                      <a:pt x="32" y="129"/>
                    </a:lnTo>
                    <a:lnTo>
                      <a:pt x="33" y="129"/>
                    </a:lnTo>
                    <a:lnTo>
                      <a:pt x="58" y="129"/>
                    </a:lnTo>
                    <a:lnTo>
                      <a:pt x="83" y="129"/>
                    </a:lnTo>
                    <a:lnTo>
                      <a:pt x="107" y="130"/>
                    </a:lnTo>
                    <a:lnTo>
                      <a:pt x="131" y="131"/>
                    </a:lnTo>
                    <a:lnTo>
                      <a:pt x="155" y="133"/>
                    </a:lnTo>
                    <a:lnTo>
                      <a:pt x="179" y="135"/>
                    </a:lnTo>
                    <a:lnTo>
                      <a:pt x="203" y="138"/>
                    </a:lnTo>
                    <a:lnTo>
                      <a:pt x="219" y="141"/>
                    </a:lnTo>
                    <a:lnTo>
                      <a:pt x="104" y="39"/>
                    </a:lnTo>
                    <a:lnTo>
                      <a:pt x="107" y="36"/>
                    </a:lnTo>
                    <a:lnTo>
                      <a:pt x="117" y="25"/>
                    </a:lnTo>
                    <a:lnTo>
                      <a:pt x="127" y="13"/>
                    </a:lnTo>
                    <a:lnTo>
                      <a:pt x="138" y="3"/>
                    </a:lnTo>
                    <a:lnTo>
                      <a:pt x="141" y="0"/>
                    </a:lnTo>
                    <a:lnTo>
                      <a:pt x="306" y="159"/>
                    </a:lnTo>
                    <a:lnTo>
                      <a:pt x="304" y="161"/>
                    </a:lnTo>
                    <a:lnTo>
                      <a:pt x="295" y="170"/>
                    </a:lnTo>
                    <a:lnTo>
                      <a:pt x="287" y="179"/>
                    </a:lnTo>
                    <a:lnTo>
                      <a:pt x="279" y="188"/>
                    </a:lnTo>
                    <a:lnTo>
                      <a:pt x="274" y="193"/>
                    </a:lnTo>
                    <a:lnTo>
                      <a:pt x="265" y="192"/>
                    </a:lnTo>
                    <a:lnTo>
                      <a:pt x="242" y="188"/>
                    </a:lnTo>
                    <a:lnTo>
                      <a:pt x="219" y="185"/>
                    </a:lnTo>
                    <a:lnTo>
                      <a:pt x="196" y="183"/>
                    </a:lnTo>
                    <a:lnTo>
                      <a:pt x="172" y="181"/>
                    </a:lnTo>
                    <a:lnTo>
                      <a:pt x="148" y="179"/>
                    </a:lnTo>
                    <a:lnTo>
                      <a:pt x="124" y="178"/>
                    </a:lnTo>
                    <a:lnTo>
                      <a:pt x="100" y="178"/>
                    </a:lnTo>
                    <a:lnTo>
                      <a:pt x="95" y="178"/>
                    </a:lnTo>
                    <a:lnTo>
                      <a:pt x="216" y="266"/>
                    </a:lnTo>
                    <a:lnTo>
                      <a:pt x="211" y="273"/>
                    </a:lnTo>
                    <a:lnTo>
                      <a:pt x="204" y="283"/>
                    </a:lnTo>
                    <a:lnTo>
                      <a:pt x="197" y="293"/>
                    </a:lnTo>
                    <a:lnTo>
                      <a:pt x="192" y="301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54" name="Freeform 53"/>
              <p:cNvSpPr>
                <a:spLocks/>
              </p:cNvSpPr>
              <p:nvPr/>
            </p:nvSpPr>
            <p:spPr bwMode="auto">
              <a:xfrm>
                <a:off x="3415" y="1459"/>
                <a:ext cx="268" cy="251"/>
              </a:xfrm>
              <a:custGeom>
                <a:avLst/>
                <a:gdLst>
                  <a:gd name="T0" fmla="*/ 136 w 268"/>
                  <a:gd name="T1" fmla="*/ 113 h 251"/>
                  <a:gd name="T2" fmla="*/ 169 w 268"/>
                  <a:gd name="T3" fmla="*/ 89 h 251"/>
                  <a:gd name="T4" fmla="*/ 204 w 268"/>
                  <a:gd name="T5" fmla="*/ 67 h 251"/>
                  <a:gd name="T6" fmla="*/ 267 w 268"/>
                  <a:gd name="T7" fmla="*/ 135 h 251"/>
                  <a:gd name="T8" fmla="*/ 258 w 268"/>
                  <a:gd name="T9" fmla="*/ 156 h 251"/>
                  <a:gd name="T10" fmla="*/ 244 w 268"/>
                  <a:gd name="T11" fmla="*/ 179 h 251"/>
                  <a:gd name="T12" fmla="*/ 229 w 268"/>
                  <a:gd name="T13" fmla="*/ 197 h 251"/>
                  <a:gd name="T14" fmla="*/ 215 w 268"/>
                  <a:gd name="T15" fmla="*/ 211 h 251"/>
                  <a:gd name="T16" fmla="*/ 202 w 268"/>
                  <a:gd name="T17" fmla="*/ 222 h 251"/>
                  <a:gd name="T18" fmla="*/ 181 w 268"/>
                  <a:gd name="T19" fmla="*/ 234 h 251"/>
                  <a:gd name="T20" fmla="*/ 160 w 268"/>
                  <a:gd name="T21" fmla="*/ 244 h 251"/>
                  <a:gd name="T22" fmla="*/ 130 w 268"/>
                  <a:gd name="T23" fmla="*/ 250 h 251"/>
                  <a:gd name="T24" fmla="*/ 100 w 268"/>
                  <a:gd name="T25" fmla="*/ 248 h 251"/>
                  <a:gd name="T26" fmla="*/ 71 w 268"/>
                  <a:gd name="T27" fmla="*/ 237 h 251"/>
                  <a:gd name="T28" fmla="*/ 45 w 268"/>
                  <a:gd name="T29" fmla="*/ 220 h 251"/>
                  <a:gd name="T30" fmla="*/ 13 w 268"/>
                  <a:gd name="T31" fmla="*/ 181 h 251"/>
                  <a:gd name="T32" fmla="*/ 2 w 268"/>
                  <a:gd name="T33" fmla="*/ 150 h 251"/>
                  <a:gd name="T34" fmla="*/ 1 w 268"/>
                  <a:gd name="T35" fmla="*/ 125 h 251"/>
                  <a:gd name="T36" fmla="*/ 6 w 268"/>
                  <a:gd name="T37" fmla="*/ 101 h 251"/>
                  <a:gd name="T38" fmla="*/ 17 w 268"/>
                  <a:gd name="T39" fmla="*/ 77 h 251"/>
                  <a:gd name="T40" fmla="*/ 31 w 268"/>
                  <a:gd name="T41" fmla="*/ 58 h 251"/>
                  <a:gd name="T42" fmla="*/ 47 w 268"/>
                  <a:gd name="T43" fmla="*/ 42 h 251"/>
                  <a:gd name="T44" fmla="*/ 71 w 268"/>
                  <a:gd name="T45" fmla="*/ 24 h 251"/>
                  <a:gd name="T46" fmla="*/ 97 w 268"/>
                  <a:gd name="T47" fmla="*/ 10 h 251"/>
                  <a:gd name="T48" fmla="*/ 119 w 268"/>
                  <a:gd name="T49" fmla="*/ 2 h 251"/>
                  <a:gd name="T50" fmla="*/ 145 w 268"/>
                  <a:gd name="T51" fmla="*/ 1 h 251"/>
                  <a:gd name="T52" fmla="*/ 168 w 268"/>
                  <a:gd name="T53" fmla="*/ 5 h 251"/>
                  <a:gd name="T54" fmla="*/ 194 w 268"/>
                  <a:gd name="T55" fmla="*/ 22 h 251"/>
                  <a:gd name="T56" fmla="*/ 172 w 268"/>
                  <a:gd name="T57" fmla="*/ 42 h 251"/>
                  <a:gd name="T58" fmla="*/ 146 w 268"/>
                  <a:gd name="T59" fmla="*/ 54 h 251"/>
                  <a:gd name="T60" fmla="*/ 130 w 268"/>
                  <a:gd name="T61" fmla="*/ 49 h 251"/>
                  <a:gd name="T62" fmla="*/ 111 w 268"/>
                  <a:gd name="T63" fmla="*/ 50 h 251"/>
                  <a:gd name="T64" fmla="*/ 95 w 268"/>
                  <a:gd name="T65" fmla="*/ 57 h 251"/>
                  <a:gd name="T66" fmla="*/ 72 w 268"/>
                  <a:gd name="T67" fmla="*/ 74 h 251"/>
                  <a:gd name="T68" fmla="*/ 60 w 268"/>
                  <a:gd name="T69" fmla="*/ 88 h 251"/>
                  <a:gd name="T70" fmla="*/ 50 w 268"/>
                  <a:gd name="T71" fmla="*/ 115 h 251"/>
                  <a:gd name="T72" fmla="*/ 53 w 268"/>
                  <a:gd name="T73" fmla="*/ 141 h 251"/>
                  <a:gd name="T74" fmla="*/ 71 w 268"/>
                  <a:gd name="T75" fmla="*/ 172 h 251"/>
                  <a:gd name="T76" fmla="*/ 100 w 268"/>
                  <a:gd name="T77" fmla="*/ 196 h 251"/>
                  <a:gd name="T78" fmla="*/ 126 w 268"/>
                  <a:gd name="T79" fmla="*/ 205 h 251"/>
                  <a:gd name="T80" fmla="*/ 153 w 268"/>
                  <a:gd name="T81" fmla="*/ 203 h 251"/>
                  <a:gd name="T82" fmla="*/ 167 w 268"/>
                  <a:gd name="T83" fmla="*/ 197 h 251"/>
                  <a:gd name="T84" fmla="*/ 189 w 268"/>
                  <a:gd name="T85" fmla="*/ 180 h 251"/>
                  <a:gd name="T86" fmla="*/ 203 w 268"/>
                  <a:gd name="T87" fmla="*/ 161 h 251"/>
                  <a:gd name="T88" fmla="*/ 213 w 268"/>
                  <a:gd name="T89" fmla="*/ 141 h 251"/>
                  <a:gd name="T90" fmla="*/ 180 w 268"/>
                  <a:gd name="T91" fmla="*/ 128 h 251"/>
                  <a:gd name="T92" fmla="*/ 150 w 268"/>
                  <a:gd name="T93" fmla="*/ 151 h 25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68"/>
                  <a:gd name="T142" fmla="*/ 0 h 251"/>
                  <a:gd name="T143" fmla="*/ 268 w 268"/>
                  <a:gd name="T144" fmla="*/ 251 h 25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68" h="251">
                    <a:moveTo>
                      <a:pt x="150" y="151"/>
                    </a:moveTo>
                    <a:lnTo>
                      <a:pt x="126" y="120"/>
                    </a:lnTo>
                    <a:lnTo>
                      <a:pt x="136" y="113"/>
                    </a:lnTo>
                    <a:lnTo>
                      <a:pt x="147" y="105"/>
                    </a:lnTo>
                    <a:lnTo>
                      <a:pt x="158" y="97"/>
                    </a:lnTo>
                    <a:lnTo>
                      <a:pt x="169" y="89"/>
                    </a:lnTo>
                    <a:lnTo>
                      <a:pt x="181" y="81"/>
                    </a:lnTo>
                    <a:lnTo>
                      <a:pt x="192" y="74"/>
                    </a:lnTo>
                    <a:lnTo>
                      <a:pt x="204" y="67"/>
                    </a:lnTo>
                    <a:lnTo>
                      <a:pt x="216" y="60"/>
                    </a:lnTo>
                    <a:lnTo>
                      <a:pt x="220" y="57"/>
                    </a:lnTo>
                    <a:lnTo>
                      <a:pt x="267" y="135"/>
                    </a:lnTo>
                    <a:lnTo>
                      <a:pt x="265" y="140"/>
                    </a:lnTo>
                    <a:lnTo>
                      <a:pt x="259" y="154"/>
                    </a:lnTo>
                    <a:lnTo>
                      <a:pt x="258" y="156"/>
                    </a:lnTo>
                    <a:lnTo>
                      <a:pt x="252" y="167"/>
                    </a:lnTo>
                    <a:lnTo>
                      <a:pt x="245" y="177"/>
                    </a:lnTo>
                    <a:lnTo>
                      <a:pt x="244" y="179"/>
                    </a:lnTo>
                    <a:lnTo>
                      <a:pt x="237" y="188"/>
                    </a:lnTo>
                    <a:lnTo>
                      <a:pt x="234" y="191"/>
                    </a:lnTo>
                    <a:lnTo>
                      <a:pt x="229" y="197"/>
                    </a:lnTo>
                    <a:lnTo>
                      <a:pt x="225" y="202"/>
                    </a:lnTo>
                    <a:lnTo>
                      <a:pt x="220" y="206"/>
                    </a:lnTo>
                    <a:lnTo>
                      <a:pt x="215" y="211"/>
                    </a:lnTo>
                    <a:lnTo>
                      <a:pt x="211" y="214"/>
                    </a:lnTo>
                    <a:lnTo>
                      <a:pt x="204" y="220"/>
                    </a:lnTo>
                    <a:lnTo>
                      <a:pt x="202" y="222"/>
                    </a:lnTo>
                    <a:lnTo>
                      <a:pt x="191" y="228"/>
                    </a:lnTo>
                    <a:lnTo>
                      <a:pt x="189" y="230"/>
                    </a:lnTo>
                    <a:lnTo>
                      <a:pt x="181" y="234"/>
                    </a:lnTo>
                    <a:lnTo>
                      <a:pt x="175" y="238"/>
                    </a:lnTo>
                    <a:lnTo>
                      <a:pt x="170" y="240"/>
                    </a:lnTo>
                    <a:lnTo>
                      <a:pt x="160" y="244"/>
                    </a:lnTo>
                    <a:lnTo>
                      <a:pt x="157" y="245"/>
                    </a:lnTo>
                    <a:lnTo>
                      <a:pt x="145" y="248"/>
                    </a:lnTo>
                    <a:lnTo>
                      <a:pt x="130" y="250"/>
                    </a:lnTo>
                    <a:lnTo>
                      <a:pt x="115" y="250"/>
                    </a:lnTo>
                    <a:lnTo>
                      <a:pt x="113" y="250"/>
                    </a:lnTo>
                    <a:lnTo>
                      <a:pt x="100" y="248"/>
                    </a:lnTo>
                    <a:lnTo>
                      <a:pt x="91" y="245"/>
                    </a:lnTo>
                    <a:lnTo>
                      <a:pt x="86" y="243"/>
                    </a:lnTo>
                    <a:lnTo>
                      <a:pt x="71" y="237"/>
                    </a:lnTo>
                    <a:lnTo>
                      <a:pt x="61" y="231"/>
                    </a:lnTo>
                    <a:lnTo>
                      <a:pt x="57" y="229"/>
                    </a:lnTo>
                    <a:lnTo>
                      <a:pt x="45" y="220"/>
                    </a:lnTo>
                    <a:lnTo>
                      <a:pt x="33" y="209"/>
                    </a:lnTo>
                    <a:lnTo>
                      <a:pt x="22" y="195"/>
                    </a:lnTo>
                    <a:lnTo>
                      <a:pt x="13" y="181"/>
                    </a:lnTo>
                    <a:lnTo>
                      <a:pt x="12" y="179"/>
                    </a:lnTo>
                    <a:lnTo>
                      <a:pt x="6" y="166"/>
                    </a:lnTo>
                    <a:lnTo>
                      <a:pt x="2" y="150"/>
                    </a:lnTo>
                    <a:lnTo>
                      <a:pt x="1" y="147"/>
                    </a:lnTo>
                    <a:lnTo>
                      <a:pt x="0" y="134"/>
                    </a:lnTo>
                    <a:lnTo>
                      <a:pt x="1" y="125"/>
                    </a:lnTo>
                    <a:lnTo>
                      <a:pt x="2" y="118"/>
                    </a:lnTo>
                    <a:lnTo>
                      <a:pt x="4" y="107"/>
                    </a:lnTo>
                    <a:lnTo>
                      <a:pt x="6" y="101"/>
                    </a:lnTo>
                    <a:lnTo>
                      <a:pt x="10" y="91"/>
                    </a:lnTo>
                    <a:lnTo>
                      <a:pt x="13" y="84"/>
                    </a:lnTo>
                    <a:lnTo>
                      <a:pt x="17" y="77"/>
                    </a:lnTo>
                    <a:lnTo>
                      <a:pt x="21" y="71"/>
                    </a:lnTo>
                    <a:lnTo>
                      <a:pt x="26" y="64"/>
                    </a:lnTo>
                    <a:lnTo>
                      <a:pt x="31" y="58"/>
                    </a:lnTo>
                    <a:lnTo>
                      <a:pt x="36" y="53"/>
                    </a:lnTo>
                    <a:lnTo>
                      <a:pt x="44" y="45"/>
                    </a:lnTo>
                    <a:lnTo>
                      <a:pt x="47" y="42"/>
                    </a:lnTo>
                    <a:lnTo>
                      <a:pt x="58" y="33"/>
                    </a:lnTo>
                    <a:lnTo>
                      <a:pt x="59" y="32"/>
                    </a:lnTo>
                    <a:lnTo>
                      <a:pt x="71" y="24"/>
                    </a:lnTo>
                    <a:lnTo>
                      <a:pt x="80" y="19"/>
                    </a:lnTo>
                    <a:lnTo>
                      <a:pt x="84" y="17"/>
                    </a:lnTo>
                    <a:lnTo>
                      <a:pt x="97" y="10"/>
                    </a:lnTo>
                    <a:lnTo>
                      <a:pt x="100" y="8"/>
                    </a:lnTo>
                    <a:lnTo>
                      <a:pt x="112" y="4"/>
                    </a:lnTo>
                    <a:lnTo>
                      <a:pt x="119" y="2"/>
                    </a:lnTo>
                    <a:lnTo>
                      <a:pt x="127" y="1"/>
                    </a:lnTo>
                    <a:lnTo>
                      <a:pt x="137" y="0"/>
                    </a:lnTo>
                    <a:lnTo>
                      <a:pt x="145" y="1"/>
                    </a:lnTo>
                    <a:lnTo>
                      <a:pt x="153" y="1"/>
                    </a:lnTo>
                    <a:lnTo>
                      <a:pt x="164" y="4"/>
                    </a:lnTo>
                    <a:lnTo>
                      <a:pt x="168" y="5"/>
                    </a:lnTo>
                    <a:lnTo>
                      <a:pt x="182" y="12"/>
                    </a:lnTo>
                    <a:lnTo>
                      <a:pt x="191" y="19"/>
                    </a:lnTo>
                    <a:lnTo>
                      <a:pt x="194" y="22"/>
                    </a:lnTo>
                    <a:lnTo>
                      <a:pt x="193" y="23"/>
                    </a:lnTo>
                    <a:lnTo>
                      <a:pt x="182" y="32"/>
                    </a:lnTo>
                    <a:lnTo>
                      <a:pt x="172" y="42"/>
                    </a:lnTo>
                    <a:lnTo>
                      <a:pt x="161" y="52"/>
                    </a:lnTo>
                    <a:lnTo>
                      <a:pt x="154" y="58"/>
                    </a:lnTo>
                    <a:lnTo>
                      <a:pt x="146" y="54"/>
                    </a:lnTo>
                    <a:lnTo>
                      <a:pt x="145" y="53"/>
                    </a:lnTo>
                    <a:lnTo>
                      <a:pt x="138" y="50"/>
                    </a:lnTo>
                    <a:lnTo>
                      <a:pt x="130" y="49"/>
                    </a:lnTo>
                    <a:lnTo>
                      <a:pt x="124" y="49"/>
                    </a:lnTo>
                    <a:lnTo>
                      <a:pt x="121" y="49"/>
                    </a:lnTo>
                    <a:lnTo>
                      <a:pt x="111" y="50"/>
                    </a:lnTo>
                    <a:lnTo>
                      <a:pt x="108" y="51"/>
                    </a:lnTo>
                    <a:lnTo>
                      <a:pt x="102" y="53"/>
                    </a:lnTo>
                    <a:lnTo>
                      <a:pt x="95" y="57"/>
                    </a:lnTo>
                    <a:lnTo>
                      <a:pt x="92" y="58"/>
                    </a:lnTo>
                    <a:lnTo>
                      <a:pt x="83" y="64"/>
                    </a:lnTo>
                    <a:lnTo>
                      <a:pt x="72" y="74"/>
                    </a:lnTo>
                    <a:lnTo>
                      <a:pt x="70" y="76"/>
                    </a:lnTo>
                    <a:lnTo>
                      <a:pt x="62" y="85"/>
                    </a:lnTo>
                    <a:lnTo>
                      <a:pt x="60" y="88"/>
                    </a:lnTo>
                    <a:lnTo>
                      <a:pt x="54" y="99"/>
                    </a:lnTo>
                    <a:lnTo>
                      <a:pt x="53" y="101"/>
                    </a:lnTo>
                    <a:lnTo>
                      <a:pt x="50" y="115"/>
                    </a:lnTo>
                    <a:lnTo>
                      <a:pt x="50" y="116"/>
                    </a:lnTo>
                    <a:lnTo>
                      <a:pt x="50" y="129"/>
                    </a:lnTo>
                    <a:lnTo>
                      <a:pt x="53" y="141"/>
                    </a:lnTo>
                    <a:lnTo>
                      <a:pt x="53" y="143"/>
                    </a:lnTo>
                    <a:lnTo>
                      <a:pt x="60" y="157"/>
                    </a:lnTo>
                    <a:lnTo>
                      <a:pt x="71" y="172"/>
                    </a:lnTo>
                    <a:lnTo>
                      <a:pt x="85" y="185"/>
                    </a:lnTo>
                    <a:lnTo>
                      <a:pt x="98" y="195"/>
                    </a:lnTo>
                    <a:lnTo>
                      <a:pt x="100" y="196"/>
                    </a:lnTo>
                    <a:lnTo>
                      <a:pt x="112" y="202"/>
                    </a:lnTo>
                    <a:lnTo>
                      <a:pt x="125" y="205"/>
                    </a:lnTo>
                    <a:lnTo>
                      <a:pt x="126" y="205"/>
                    </a:lnTo>
                    <a:lnTo>
                      <a:pt x="140" y="206"/>
                    </a:lnTo>
                    <a:lnTo>
                      <a:pt x="141" y="205"/>
                    </a:lnTo>
                    <a:lnTo>
                      <a:pt x="153" y="203"/>
                    </a:lnTo>
                    <a:lnTo>
                      <a:pt x="155" y="202"/>
                    </a:lnTo>
                    <a:lnTo>
                      <a:pt x="166" y="198"/>
                    </a:lnTo>
                    <a:lnTo>
                      <a:pt x="167" y="197"/>
                    </a:lnTo>
                    <a:lnTo>
                      <a:pt x="178" y="190"/>
                    </a:lnTo>
                    <a:lnTo>
                      <a:pt x="187" y="182"/>
                    </a:lnTo>
                    <a:lnTo>
                      <a:pt x="189" y="180"/>
                    </a:lnTo>
                    <a:lnTo>
                      <a:pt x="195" y="172"/>
                    </a:lnTo>
                    <a:lnTo>
                      <a:pt x="199" y="168"/>
                    </a:lnTo>
                    <a:lnTo>
                      <a:pt x="203" y="161"/>
                    </a:lnTo>
                    <a:lnTo>
                      <a:pt x="207" y="155"/>
                    </a:lnTo>
                    <a:lnTo>
                      <a:pt x="210" y="148"/>
                    </a:lnTo>
                    <a:lnTo>
                      <a:pt x="213" y="141"/>
                    </a:lnTo>
                    <a:lnTo>
                      <a:pt x="196" y="117"/>
                    </a:lnTo>
                    <a:lnTo>
                      <a:pt x="191" y="121"/>
                    </a:lnTo>
                    <a:lnTo>
                      <a:pt x="180" y="128"/>
                    </a:lnTo>
                    <a:lnTo>
                      <a:pt x="170" y="136"/>
                    </a:lnTo>
                    <a:lnTo>
                      <a:pt x="159" y="144"/>
                    </a:lnTo>
                    <a:lnTo>
                      <a:pt x="150" y="151"/>
                    </a:lnTo>
                  </a:path>
                </a:pathLst>
              </a:custGeom>
              <a:solidFill>
                <a:schemeClr val="tx1"/>
              </a:solidFill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7" name="Group 54"/>
          <p:cNvGrpSpPr>
            <a:grpSpLocks/>
          </p:cNvGrpSpPr>
          <p:nvPr/>
        </p:nvGrpSpPr>
        <p:grpSpPr bwMode="auto">
          <a:xfrm>
            <a:off x="5676900" y="1139825"/>
            <a:ext cx="2994025" cy="3375025"/>
            <a:chOff x="2640" y="384"/>
            <a:chExt cx="1886" cy="2126"/>
          </a:xfrm>
        </p:grpSpPr>
        <p:sp>
          <p:nvSpPr>
            <p:cNvPr id="173111" name="Freeform 55"/>
            <p:cNvSpPr>
              <a:spLocks/>
            </p:cNvSpPr>
            <p:nvPr/>
          </p:nvSpPr>
          <p:spPr bwMode="auto">
            <a:xfrm>
              <a:off x="2640" y="384"/>
              <a:ext cx="1886" cy="2126"/>
            </a:xfrm>
            <a:custGeom>
              <a:avLst/>
              <a:gdLst/>
              <a:ahLst/>
              <a:cxnLst>
                <a:cxn ang="0">
                  <a:pos x="744" y="316"/>
                </a:cxn>
                <a:cxn ang="0">
                  <a:pos x="812" y="330"/>
                </a:cxn>
                <a:cxn ang="0">
                  <a:pos x="865" y="343"/>
                </a:cxn>
                <a:cxn ang="0">
                  <a:pos x="921" y="360"/>
                </a:cxn>
                <a:cxn ang="0">
                  <a:pos x="977" y="379"/>
                </a:cxn>
                <a:cxn ang="0">
                  <a:pos x="1042" y="404"/>
                </a:cxn>
                <a:cxn ang="0">
                  <a:pos x="1103" y="432"/>
                </a:cxn>
                <a:cxn ang="0">
                  <a:pos x="1164" y="462"/>
                </a:cxn>
                <a:cxn ang="0">
                  <a:pos x="1215" y="493"/>
                </a:cxn>
                <a:cxn ang="0">
                  <a:pos x="1267" y="526"/>
                </a:cxn>
                <a:cxn ang="0">
                  <a:pos x="1324" y="566"/>
                </a:cxn>
                <a:cxn ang="0">
                  <a:pos x="1374" y="605"/>
                </a:cxn>
                <a:cxn ang="0">
                  <a:pos x="1453" y="675"/>
                </a:cxn>
                <a:cxn ang="0">
                  <a:pos x="1522" y="746"/>
                </a:cxn>
                <a:cxn ang="0">
                  <a:pos x="1576" y="810"/>
                </a:cxn>
                <a:cxn ang="0">
                  <a:pos x="1634" y="886"/>
                </a:cxn>
                <a:cxn ang="0">
                  <a:pos x="1687" y="968"/>
                </a:cxn>
                <a:cxn ang="0">
                  <a:pos x="1733" y="1048"/>
                </a:cxn>
                <a:cxn ang="0">
                  <a:pos x="1774" y="1138"/>
                </a:cxn>
                <a:cxn ang="0">
                  <a:pos x="1809" y="1234"/>
                </a:cxn>
                <a:cxn ang="0">
                  <a:pos x="1844" y="1353"/>
                </a:cxn>
                <a:cxn ang="0">
                  <a:pos x="1866" y="1469"/>
                </a:cxn>
                <a:cxn ang="0">
                  <a:pos x="1883" y="1620"/>
                </a:cxn>
                <a:cxn ang="0">
                  <a:pos x="1883" y="1749"/>
                </a:cxn>
                <a:cxn ang="0">
                  <a:pos x="1870" y="1868"/>
                </a:cxn>
                <a:cxn ang="0">
                  <a:pos x="1850" y="1990"/>
                </a:cxn>
                <a:cxn ang="0">
                  <a:pos x="1812" y="2125"/>
                </a:cxn>
                <a:cxn ang="0">
                  <a:pos x="1218" y="1821"/>
                </a:cxn>
                <a:cxn ang="0">
                  <a:pos x="1232" y="1710"/>
                </a:cxn>
                <a:cxn ang="0">
                  <a:pos x="1230" y="1611"/>
                </a:cxn>
                <a:cxn ang="0">
                  <a:pos x="1212" y="1504"/>
                </a:cxn>
                <a:cxn ang="0">
                  <a:pos x="1179" y="1406"/>
                </a:cxn>
                <a:cxn ang="0">
                  <a:pos x="1138" y="1319"/>
                </a:cxn>
                <a:cxn ang="0">
                  <a:pos x="1098" y="1259"/>
                </a:cxn>
                <a:cxn ang="0">
                  <a:pos x="1055" y="1204"/>
                </a:cxn>
                <a:cxn ang="0">
                  <a:pos x="1007" y="1156"/>
                </a:cxn>
                <a:cxn ang="0">
                  <a:pos x="959" y="1110"/>
                </a:cxn>
                <a:cxn ang="0">
                  <a:pos x="896" y="1067"/>
                </a:cxn>
                <a:cxn ang="0">
                  <a:pos x="842" y="1034"/>
                </a:cxn>
                <a:cxn ang="0">
                  <a:pos x="775" y="1001"/>
                </a:cxn>
                <a:cxn ang="0">
                  <a:pos x="719" y="981"/>
                </a:cxn>
                <a:cxn ang="0">
                  <a:pos x="636" y="963"/>
                </a:cxn>
                <a:cxn ang="0">
                  <a:pos x="553" y="956"/>
                </a:cxn>
                <a:cxn ang="0">
                  <a:pos x="530" y="1300"/>
                </a:cxn>
                <a:cxn ang="0">
                  <a:pos x="529" y="0"/>
                </a:cxn>
                <a:cxn ang="0">
                  <a:pos x="557" y="298"/>
                </a:cxn>
                <a:cxn ang="0">
                  <a:pos x="642" y="303"/>
                </a:cxn>
                <a:cxn ang="0">
                  <a:pos x="718" y="311"/>
                </a:cxn>
              </a:cxnLst>
              <a:rect l="0" t="0" r="r" b="b"/>
              <a:pathLst>
                <a:path w="1886" h="2126">
                  <a:moveTo>
                    <a:pt x="718" y="311"/>
                  </a:moveTo>
                  <a:lnTo>
                    <a:pt x="744" y="316"/>
                  </a:lnTo>
                  <a:lnTo>
                    <a:pt x="778" y="321"/>
                  </a:lnTo>
                  <a:lnTo>
                    <a:pt x="812" y="330"/>
                  </a:lnTo>
                  <a:lnTo>
                    <a:pt x="837" y="336"/>
                  </a:lnTo>
                  <a:lnTo>
                    <a:pt x="865" y="343"/>
                  </a:lnTo>
                  <a:lnTo>
                    <a:pt x="893" y="351"/>
                  </a:lnTo>
                  <a:lnTo>
                    <a:pt x="921" y="360"/>
                  </a:lnTo>
                  <a:lnTo>
                    <a:pt x="947" y="367"/>
                  </a:lnTo>
                  <a:lnTo>
                    <a:pt x="977" y="379"/>
                  </a:lnTo>
                  <a:lnTo>
                    <a:pt x="1012" y="393"/>
                  </a:lnTo>
                  <a:lnTo>
                    <a:pt x="1042" y="404"/>
                  </a:lnTo>
                  <a:lnTo>
                    <a:pt x="1070" y="417"/>
                  </a:lnTo>
                  <a:lnTo>
                    <a:pt x="1103" y="432"/>
                  </a:lnTo>
                  <a:lnTo>
                    <a:pt x="1135" y="447"/>
                  </a:lnTo>
                  <a:lnTo>
                    <a:pt x="1164" y="462"/>
                  </a:lnTo>
                  <a:lnTo>
                    <a:pt x="1191" y="479"/>
                  </a:lnTo>
                  <a:lnTo>
                    <a:pt x="1215" y="493"/>
                  </a:lnTo>
                  <a:lnTo>
                    <a:pt x="1240" y="510"/>
                  </a:lnTo>
                  <a:lnTo>
                    <a:pt x="1267" y="526"/>
                  </a:lnTo>
                  <a:lnTo>
                    <a:pt x="1297" y="546"/>
                  </a:lnTo>
                  <a:lnTo>
                    <a:pt x="1324" y="566"/>
                  </a:lnTo>
                  <a:lnTo>
                    <a:pt x="1350" y="586"/>
                  </a:lnTo>
                  <a:lnTo>
                    <a:pt x="1374" y="605"/>
                  </a:lnTo>
                  <a:lnTo>
                    <a:pt x="1413" y="638"/>
                  </a:lnTo>
                  <a:lnTo>
                    <a:pt x="1453" y="675"/>
                  </a:lnTo>
                  <a:lnTo>
                    <a:pt x="1485" y="704"/>
                  </a:lnTo>
                  <a:lnTo>
                    <a:pt x="1522" y="746"/>
                  </a:lnTo>
                  <a:lnTo>
                    <a:pt x="1548" y="776"/>
                  </a:lnTo>
                  <a:lnTo>
                    <a:pt x="1576" y="810"/>
                  </a:lnTo>
                  <a:lnTo>
                    <a:pt x="1608" y="849"/>
                  </a:lnTo>
                  <a:lnTo>
                    <a:pt x="1634" y="886"/>
                  </a:lnTo>
                  <a:lnTo>
                    <a:pt x="1660" y="928"/>
                  </a:lnTo>
                  <a:lnTo>
                    <a:pt x="1687" y="968"/>
                  </a:lnTo>
                  <a:lnTo>
                    <a:pt x="1710" y="1011"/>
                  </a:lnTo>
                  <a:lnTo>
                    <a:pt x="1733" y="1048"/>
                  </a:lnTo>
                  <a:lnTo>
                    <a:pt x="1754" y="1094"/>
                  </a:lnTo>
                  <a:lnTo>
                    <a:pt x="1774" y="1138"/>
                  </a:lnTo>
                  <a:lnTo>
                    <a:pt x="1791" y="1184"/>
                  </a:lnTo>
                  <a:lnTo>
                    <a:pt x="1809" y="1234"/>
                  </a:lnTo>
                  <a:lnTo>
                    <a:pt x="1830" y="1296"/>
                  </a:lnTo>
                  <a:lnTo>
                    <a:pt x="1844" y="1353"/>
                  </a:lnTo>
                  <a:lnTo>
                    <a:pt x="1859" y="1412"/>
                  </a:lnTo>
                  <a:lnTo>
                    <a:pt x="1866" y="1469"/>
                  </a:lnTo>
                  <a:lnTo>
                    <a:pt x="1876" y="1537"/>
                  </a:lnTo>
                  <a:lnTo>
                    <a:pt x="1883" y="1620"/>
                  </a:lnTo>
                  <a:lnTo>
                    <a:pt x="1885" y="1685"/>
                  </a:lnTo>
                  <a:lnTo>
                    <a:pt x="1883" y="1749"/>
                  </a:lnTo>
                  <a:lnTo>
                    <a:pt x="1877" y="1811"/>
                  </a:lnTo>
                  <a:lnTo>
                    <a:pt x="1870" y="1868"/>
                  </a:lnTo>
                  <a:lnTo>
                    <a:pt x="1863" y="1928"/>
                  </a:lnTo>
                  <a:lnTo>
                    <a:pt x="1850" y="1990"/>
                  </a:lnTo>
                  <a:lnTo>
                    <a:pt x="1833" y="2056"/>
                  </a:lnTo>
                  <a:lnTo>
                    <a:pt x="1812" y="2125"/>
                  </a:lnTo>
                  <a:lnTo>
                    <a:pt x="1688" y="1740"/>
                  </a:lnTo>
                  <a:lnTo>
                    <a:pt x="1218" y="1821"/>
                  </a:lnTo>
                  <a:lnTo>
                    <a:pt x="1228" y="1753"/>
                  </a:lnTo>
                  <a:lnTo>
                    <a:pt x="1232" y="1710"/>
                  </a:lnTo>
                  <a:lnTo>
                    <a:pt x="1232" y="1664"/>
                  </a:lnTo>
                  <a:lnTo>
                    <a:pt x="1230" y="1611"/>
                  </a:lnTo>
                  <a:lnTo>
                    <a:pt x="1222" y="1561"/>
                  </a:lnTo>
                  <a:lnTo>
                    <a:pt x="1212" y="1504"/>
                  </a:lnTo>
                  <a:lnTo>
                    <a:pt x="1199" y="1458"/>
                  </a:lnTo>
                  <a:lnTo>
                    <a:pt x="1179" y="1406"/>
                  </a:lnTo>
                  <a:lnTo>
                    <a:pt x="1161" y="1362"/>
                  </a:lnTo>
                  <a:lnTo>
                    <a:pt x="1138" y="1319"/>
                  </a:lnTo>
                  <a:lnTo>
                    <a:pt x="1118" y="1286"/>
                  </a:lnTo>
                  <a:lnTo>
                    <a:pt x="1098" y="1259"/>
                  </a:lnTo>
                  <a:lnTo>
                    <a:pt x="1078" y="1232"/>
                  </a:lnTo>
                  <a:lnTo>
                    <a:pt x="1055" y="1204"/>
                  </a:lnTo>
                  <a:lnTo>
                    <a:pt x="1029" y="1176"/>
                  </a:lnTo>
                  <a:lnTo>
                    <a:pt x="1007" y="1156"/>
                  </a:lnTo>
                  <a:lnTo>
                    <a:pt x="983" y="1131"/>
                  </a:lnTo>
                  <a:lnTo>
                    <a:pt x="959" y="1110"/>
                  </a:lnTo>
                  <a:lnTo>
                    <a:pt x="930" y="1088"/>
                  </a:lnTo>
                  <a:lnTo>
                    <a:pt x="896" y="1067"/>
                  </a:lnTo>
                  <a:lnTo>
                    <a:pt x="867" y="1047"/>
                  </a:lnTo>
                  <a:lnTo>
                    <a:pt x="842" y="1034"/>
                  </a:lnTo>
                  <a:lnTo>
                    <a:pt x="807" y="1012"/>
                  </a:lnTo>
                  <a:lnTo>
                    <a:pt x="775" y="1001"/>
                  </a:lnTo>
                  <a:lnTo>
                    <a:pt x="748" y="991"/>
                  </a:lnTo>
                  <a:lnTo>
                    <a:pt x="719" y="981"/>
                  </a:lnTo>
                  <a:lnTo>
                    <a:pt x="676" y="971"/>
                  </a:lnTo>
                  <a:lnTo>
                    <a:pt x="636" y="963"/>
                  </a:lnTo>
                  <a:lnTo>
                    <a:pt x="595" y="959"/>
                  </a:lnTo>
                  <a:lnTo>
                    <a:pt x="553" y="956"/>
                  </a:lnTo>
                  <a:lnTo>
                    <a:pt x="530" y="955"/>
                  </a:lnTo>
                  <a:lnTo>
                    <a:pt x="530" y="1300"/>
                  </a:lnTo>
                  <a:lnTo>
                    <a:pt x="0" y="660"/>
                  </a:lnTo>
                  <a:lnTo>
                    <a:pt x="529" y="0"/>
                  </a:lnTo>
                  <a:lnTo>
                    <a:pt x="529" y="297"/>
                  </a:lnTo>
                  <a:lnTo>
                    <a:pt x="557" y="298"/>
                  </a:lnTo>
                  <a:lnTo>
                    <a:pt x="599" y="300"/>
                  </a:lnTo>
                  <a:lnTo>
                    <a:pt x="642" y="303"/>
                  </a:lnTo>
                  <a:lnTo>
                    <a:pt x="683" y="307"/>
                  </a:lnTo>
                  <a:lnTo>
                    <a:pt x="718" y="311"/>
                  </a:lnTo>
                </a:path>
              </a:pathLst>
            </a:custGeom>
            <a:solidFill>
              <a:srgbClr val="FF0000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8" name="Group 56"/>
            <p:cNvGrpSpPr>
              <a:grpSpLocks/>
            </p:cNvGrpSpPr>
            <p:nvPr/>
          </p:nvGrpSpPr>
          <p:grpSpPr bwMode="auto">
            <a:xfrm rot="-183002">
              <a:off x="3072" y="864"/>
              <a:ext cx="1217" cy="1223"/>
              <a:chOff x="4123" y="1208"/>
              <a:chExt cx="1217" cy="1223"/>
            </a:xfrm>
          </p:grpSpPr>
          <p:sp>
            <p:nvSpPr>
              <p:cNvPr id="77837" name="Freeform 57"/>
              <p:cNvSpPr>
                <a:spLocks noEditPoints="1"/>
              </p:cNvSpPr>
              <p:nvPr/>
            </p:nvSpPr>
            <p:spPr bwMode="auto">
              <a:xfrm>
                <a:off x="4123" y="1208"/>
                <a:ext cx="209" cy="223"/>
              </a:xfrm>
              <a:custGeom>
                <a:avLst/>
                <a:gdLst>
                  <a:gd name="T0" fmla="*/ 138 w 1043"/>
                  <a:gd name="T1" fmla="*/ 4 h 1114"/>
                  <a:gd name="T2" fmla="*/ 345 w 1043"/>
                  <a:gd name="T3" fmla="*/ 0 h 1114"/>
                  <a:gd name="T4" fmla="*/ 544 w 1043"/>
                  <a:gd name="T5" fmla="*/ 2 h 1114"/>
                  <a:gd name="T6" fmla="*/ 686 w 1043"/>
                  <a:gd name="T7" fmla="*/ 13 h 1114"/>
                  <a:gd name="T8" fmla="*/ 788 w 1043"/>
                  <a:gd name="T9" fmla="*/ 28 h 1114"/>
                  <a:gd name="T10" fmla="*/ 903 w 1043"/>
                  <a:gd name="T11" fmla="*/ 74 h 1114"/>
                  <a:gd name="T12" fmla="*/ 978 w 1043"/>
                  <a:gd name="T13" fmla="*/ 132 h 1114"/>
                  <a:gd name="T14" fmla="*/ 1041 w 1043"/>
                  <a:gd name="T15" fmla="*/ 254 h 1114"/>
                  <a:gd name="T16" fmla="*/ 1001 w 1043"/>
                  <a:gd name="T17" fmla="*/ 428 h 1114"/>
                  <a:gd name="T18" fmla="*/ 925 w 1043"/>
                  <a:gd name="T19" fmla="*/ 499 h 1114"/>
                  <a:gd name="T20" fmla="*/ 838 w 1043"/>
                  <a:gd name="T21" fmla="*/ 542 h 1114"/>
                  <a:gd name="T22" fmla="*/ 917 w 1043"/>
                  <a:gd name="T23" fmla="*/ 580 h 1114"/>
                  <a:gd name="T24" fmla="*/ 973 w 1043"/>
                  <a:gd name="T25" fmla="*/ 629 h 1114"/>
                  <a:gd name="T26" fmla="*/ 1025 w 1043"/>
                  <a:gd name="T27" fmla="*/ 719 h 1114"/>
                  <a:gd name="T28" fmla="*/ 1036 w 1043"/>
                  <a:gd name="T29" fmla="*/ 835 h 1114"/>
                  <a:gd name="T30" fmla="*/ 978 w 1043"/>
                  <a:gd name="T31" fmla="*/ 976 h 1114"/>
                  <a:gd name="T32" fmla="*/ 867 w 1043"/>
                  <a:gd name="T33" fmla="*/ 1076 h 1114"/>
                  <a:gd name="T34" fmla="*/ 796 w 1043"/>
                  <a:gd name="T35" fmla="*/ 1104 h 1114"/>
                  <a:gd name="T36" fmla="*/ 685 w 1043"/>
                  <a:gd name="T37" fmla="*/ 1112 h 1114"/>
                  <a:gd name="T38" fmla="*/ 573 w 1043"/>
                  <a:gd name="T39" fmla="*/ 1111 h 1114"/>
                  <a:gd name="T40" fmla="*/ 441 w 1043"/>
                  <a:gd name="T41" fmla="*/ 1106 h 1114"/>
                  <a:gd name="T42" fmla="*/ 288 w 1043"/>
                  <a:gd name="T43" fmla="*/ 1106 h 1114"/>
                  <a:gd name="T44" fmla="*/ 118 w 1043"/>
                  <a:gd name="T45" fmla="*/ 1112 h 1114"/>
                  <a:gd name="T46" fmla="*/ 278 w 1043"/>
                  <a:gd name="T47" fmla="*/ 184 h 1114"/>
                  <a:gd name="T48" fmla="*/ 411 w 1043"/>
                  <a:gd name="T49" fmla="*/ 440 h 1114"/>
                  <a:gd name="T50" fmla="*/ 537 w 1043"/>
                  <a:gd name="T51" fmla="*/ 442 h 1114"/>
                  <a:gd name="T52" fmla="*/ 669 w 1043"/>
                  <a:gd name="T53" fmla="*/ 437 h 1114"/>
                  <a:gd name="T54" fmla="*/ 740 w 1043"/>
                  <a:gd name="T55" fmla="*/ 410 h 1114"/>
                  <a:gd name="T56" fmla="*/ 780 w 1043"/>
                  <a:gd name="T57" fmla="*/ 281 h 1114"/>
                  <a:gd name="T58" fmla="*/ 716 w 1043"/>
                  <a:gd name="T59" fmla="*/ 213 h 1114"/>
                  <a:gd name="T60" fmla="*/ 617 w 1043"/>
                  <a:gd name="T61" fmla="*/ 194 h 1114"/>
                  <a:gd name="T62" fmla="*/ 432 w 1043"/>
                  <a:gd name="T63" fmla="*/ 184 h 1114"/>
                  <a:gd name="T64" fmla="*/ 278 w 1043"/>
                  <a:gd name="T65" fmla="*/ 184 h 1114"/>
                  <a:gd name="T66" fmla="*/ 345 w 1043"/>
                  <a:gd name="T67" fmla="*/ 920 h 1114"/>
                  <a:gd name="T68" fmla="*/ 500 w 1043"/>
                  <a:gd name="T69" fmla="*/ 922 h 1114"/>
                  <a:gd name="T70" fmla="*/ 604 w 1043"/>
                  <a:gd name="T71" fmla="*/ 926 h 1114"/>
                  <a:gd name="T72" fmla="*/ 700 w 1043"/>
                  <a:gd name="T73" fmla="*/ 913 h 1114"/>
                  <a:gd name="T74" fmla="*/ 765 w 1043"/>
                  <a:gd name="T75" fmla="*/ 867 h 1114"/>
                  <a:gd name="T76" fmla="*/ 789 w 1043"/>
                  <a:gd name="T77" fmla="*/ 749 h 1114"/>
                  <a:gd name="T78" fmla="*/ 742 w 1043"/>
                  <a:gd name="T79" fmla="*/ 676 h 1114"/>
                  <a:gd name="T80" fmla="*/ 656 w 1043"/>
                  <a:gd name="T81" fmla="*/ 643 h 1114"/>
                  <a:gd name="T82" fmla="*/ 531 w 1043"/>
                  <a:gd name="T83" fmla="*/ 629 h 1114"/>
                  <a:gd name="T84" fmla="*/ 409 w 1043"/>
                  <a:gd name="T85" fmla="*/ 624 h 1114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043"/>
                  <a:gd name="T130" fmla="*/ 0 h 1114"/>
                  <a:gd name="T131" fmla="*/ 1043 w 1043"/>
                  <a:gd name="T132" fmla="*/ 1114 h 1114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043" h="1114">
                    <a:moveTo>
                      <a:pt x="0" y="9"/>
                    </a:moveTo>
                    <a:lnTo>
                      <a:pt x="65" y="7"/>
                    </a:lnTo>
                    <a:lnTo>
                      <a:pt x="138" y="4"/>
                    </a:lnTo>
                    <a:lnTo>
                      <a:pt x="207" y="0"/>
                    </a:lnTo>
                    <a:lnTo>
                      <a:pt x="276" y="0"/>
                    </a:lnTo>
                    <a:lnTo>
                      <a:pt x="345" y="0"/>
                    </a:lnTo>
                    <a:lnTo>
                      <a:pt x="416" y="0"/>
                    </a:lnTo>
                    <a:lnTo>
                      <a:pt x="484" y="0"/>
                    </a:lnTo>
                    <a:lnTo>
                      <a:pt x="544" y="2"/>
                    </a:lnTo>
                    <a:lnTo>
                      <a:pt x="553" y="4"/>
                    </a:lnTo>
                    <a:lnTo>
                      <a:pt x="626" y="8"/>
                    </a:lnTo>
                    <a:lnTo>
                      <a:pt x="686" y="13"/>
                    </a:lnTo>
                    <a:lnTo>
                      <a:pt x="694" y="14"/>
                    </a:lnTo>
                    <a:lnTo>
                      <a:pt x="765" y="23"/>
                    </a:lnTo>
                    <a:lnTo>
                      <a:pt x="788" y="28"/>
                    </a:lnTo>
                    <a:lnTo>
                      <a:pt x="836" y="43"/>
                    </a:lnTo>
                    <a:lnTo>
                      <a:pt x="862" y="52"/>
                    </a:lnTo>
                    <a:lnTo>
                      <a:pt x="903" y="74"/>
                    </a:lnTo>
                    <a:lnTo>
                      <a:pt x="927" y="87"/>
                    </a:lnTo>
                    <a:lnTo>
                      <a:pt x="966" y="122"/>
                    </a:lnTo>
                    <a:lnTo>
                      <a:pt x="978" y="132"/>
                    </a:lnTo>
                    <a:lnTo>
                      <a:pt x="1019" y="190"/>
                    </a:lnTo>
                    <a:lnTo>
                      <a:pt x="1025" y="210"/>
                    </a:lnTo>
                    <a:lnTo>
                      <a:pt x="1041" y="254"/>
                    </a:lnTo>
                    <a:lnTo>
                      <a:pt x="1043" y="324"/>
                    </a:lnTo>
                    <a:lnTo>
                      <a:pt x="1021" y="395"/>
                    </a:lnTo>
                    <a:lnTo>
                      <a:pt x="1001" y="428"/>
                    </a:lnTo>
                    <a:lnTo>
                      <a:pt x="998" y="431"/>
                    </a:lnTo>
                    <a:lnTo>
                      <a:pt x="976" y="459"/>
                    </a:lnTo>
                    <a:lnTo>
                      <a:pt x="925" y="499"/>
                    </a:lnTo>
                    <a:lnTo>
                      <a:pt x="914" y="509"/>
                    </a:lnTo>
                    <a:lnTo>
                      <a:pt x="858" y="534"/>
                    </a:lnTo>
                    <a:lnTo>
                      <a:pt x="838" y="542"/>
                    </a:lnTo>
                    <a:lnTo>
                      <a:pt x="857" y="550"/>
                    </a:lnTo>
                    <a:lnTo>
                      <a:pt x="890" y="564"/>
                    </a:lnTo>
                    <a:lnTo>
                      <a:pt x="917" y="580"/>
                    </a:lnTo>
                    <a:lnTo>
                      <a:pt x="933" y="592"/>
                    </a:lnTo>
                    <a:lnTo>
                      <a:pt x="970" y="624"/>
                    </a:lnTo>
                    <a:lnTo>
                      <a:pt x="973" y="629"/>
                    </a:lnTo>
                    <a:lnTo>
                      <a:pt x="999" y="661"/>
                    </a:lnTo>
                    <a:lnTo>
                      <a:pt x="1020" y="702"/>
                    </a:lnTo>
                    <a:lnTo>
                      <a:pt x="1025" y="719"/>
                    </a:lnTo>
                    <a:lnTo>
                      <a:pt x="1034" y="743"/>
                    </a:lnTo>
                    <a:lnTo>
                      <a:pt x="1038" y="788"/>
                    </a:lnTo>
                    <a:lnTo>
                      <a:pt x="1036" y="835"/>
                    </a:lnTo>
                    <a:lnTo>
                      <a:pt x="1015" y="907"/>
                    </a:lnTo>
                    <a:lnTo>
                      <a:pt x="995" y="946"/>
                    </a:lnTo>
                    <a:lnTo>
                      <a:pt x="978" y="976"/>
                    </a:lnTo>
                    <a:lnTo>
                      <a:pt x="927" y="1033"/>
                    </a:lnTo>
                    <a:lnTo>
                      <a:pt x="924" y="1036"/>
                    </a:lnTo>
                    <a:lnTo>
                      <a:pt x="867" y="1076"/>
                    </a:lnTo>
                    <a:lnTo>
                      <a:pt x="861" y="1077"/>
                    </a:lnTo>
                    <a:lnTo>
                      <a:pt x="802" y="1102"/>
                    </a:lnTo>
                    <a:lnTo>
                      <a:pt x="796" y="1104"/>
                    </a:lnTo>
                    <a:lnTo>
                      <a:pt x="744" y="1110"/>
                    </a:lnTo>
                    <a:lnTo>
                      <a:pt x="712" y="1113"/>
                    </a:lnTo>
                    <a:lnTo>
                      <a:pt x="685" y="1112"/>
                    </a:lnTo>
                    <a:lnTo>
                      <a:pt x="629" y="1112"/>
                    </a:lnTo>
                    <a:lnTo>
                      <a:pt x="616" y="1112"/>
                    </a:lnTo>
                    <a:lnTo>
                      <a:pt x="573" y="1111"/>
                    </a:lnTo>
                    <a:lnTo>
                      <a:pt x="514" y="1110"/>
                    </a:lnTo>
                    <a:lnTo>
                      <a:pt x="458" y="1106"/>
                    </a:lnTo>
                    <a:lnTo>
                      <a:pt x="441" y="1106"/>
                    </a:lnTo>
                    <a:lnTo>
                      <a:pt x="403" y="1106"/>
                    </a:lnTo>
                    <a:lnTo>
                      <a:pt x="345" y="1106"/>
                    </a:lnTo>
                    <a:lnTo>
                      <a:pt x="288" y="1106"/>
                    </a:lnTo>
                    <a:lnTo>
                      <a:pt x="233" y="1106"/>
                    </a:lnTo>
                    <a:lnTo>
                      <a:pt x="177" y="1110"/>
                    </a:lnTo>
                    <a:lnTo>
                      <a:pt x="118" y="1112"/>
                    </a:lnTo>
                    <a:lnTo>
                      <a:pt x="65" y="1114"/>
                    </a:lnTo>
                    <a:lnTo>
                      <a:pt x="0" y="9"/>
                    </a:lnTo>
                    <a:close/>
                    <a:moveTo>
                      <a:pt x="278" y="184"/>
                    </a:moveTo>
                    <a:lnTo>
                      <a:pt x="280" y="440"/>
                    </a:lnTo>
                    <a:lnTo>
                      <a:pt x="345" y="440"/>
                    </a:lnTo>
                    <a:lnTo>
                      <a:pt x="411" y="440"/>
                    </a:lnTo>
                    <a:lnTo>
                      <a:pt x="448" y="440"/>
                    </a:lnTo>
                    <a:lnTo>
                      <a:pt x="473" y="439"/>
                    </a:lnTo>
                    <a:lnTo>
                      <a:pt x="537" y="442"/>
                    </a:lnTo>
                    <a:lnTo>
                      <a:pt x="605" y="443"/>
                    </a:lnTo>
                    <a:lnTo>
                      <a:pt x="633" y="444"/>
                    </a:lnTo>
                    <a:lnTo>
                      <a:pt x="669" y="437"/>
                    </a:lnTo>
                    <a:lnTo>
                      <a:pt x="692" y="434"/>
                    </a:lnTo>
                    <a:lnTo>
                      <a:pt x="736" y="412"/>
                    </a:lnTo>
                    <a:lnTo>
                      <a:pt x="740" y="410"/>
                    </a:lnTo>
                    <a:lnTo>
                      <a:pt x="771" y="376"/>
                    </a:lnTo>
                    <a:lnTo>
                      <a:pt x="785" y="328"/>
                    </a:lnTo>
                    <a:lnTo>
                      <a:pt x="780" y="281"/>
                    </a:lnTo>
                    <a:lnTo>
                      <a:pt x="757" y="242"/>
                    </a:lnTo>
                    <a:lnTo>
                      <a:pt x="749" y="236"/>
                    </a:lnTo>
                    <a:lnTo>
                      <a:pt x="716" y="213"/>
                    </a:lnTo>
                    <a:lnTo>
                      <a:pt x="683" y="204"/>
                    </a:lnTo>
                    <a:lnTo>
                      <a:pt x="660" y="197"/>
                    </a:lnTo>
                    <a:lnTo>
                      <a:pt x="617" y="194"/>
                    </a:lnTo>
                    <a:lnTo>
                      <a:pt x="546" y="190"/>
                    </a:lnTo>
                    <a:lnTo>
                      <a:pt x="479" y="185"/>
                    </a:lnTo>
                    <a:lnTo>
                      <a:pt x="432" y="184"/>
                    </a:lnTo>
                    <a:lnTo>
                      <a:pt x="413" y="184"/>
                    </a:lnTo>
                    <a:lnTo>
                      <a:pt x="345" y="184"/>
                    </a:lnTo>
                    <a:lnTo>
                      <a:pt x="278" y="184"/>
                    </a:lnTo>
                    <a:close/>
                    <a:moveTo>
                      <a:pt x="282" y="624"/>
                    </a:moveTo>
                    <a:lnTo>
                      <a:pt x="287" y="920"/>
                    </a:lnTo>
                    <a:lnTo>
                      <a:pt x="345" y="920"/>
                    </a:lnTo>
                    <a:lnTo>
                      <a:pt x="404" y="920"/>
                    </a:lnTo>
                    <a:lnTo>
                      <a:pt x="462" y="920"/>
                    </a:lnTo>
                    <a:lnTo>
                      <a:pt x="500" y="922"/>
                    </a:lnTo>
                    <a:lnTo>
                      <a:pt x="520" y="924"/>
                    </a:lnTo>
                    <a:lnTo>
                      <a:pt x="581" y="925"/>
                    </a:lnTo>
                    <a:lnTo>
                      <a:pt x="604" y="926"/>
                    </a:lnTo>
                    <a:lnTo>
                      <a:pt x="640" y="924"/>
                    </a:lnTo>
                    <a:lnTo>
                      <a:pt x="661" y="924"/>
                    </a:lnTo>
                    <a:lnTo>
                      <a:pt x="700" y="913"/>
                    </a:lnTo>
                    <a:lnTo>
                      <a:pt x="708" y="911"/>
                    </a:lnTo>
                    <a:lnTo>
                      <a:pt x="750" y="887"/>
                    </a:lnTo>
                    <a:lnTo>
                      <a:pt x="765" y="867"/>
                    </a:lnTo>
                    <a:lnTo>
                      <a:pt x="778" y="847"/>
                    </a:lnTo>
                    <a:lnTo>
                      <a:pt x="792" y="796"/>
                    </a:lnTo>
                    <a:lnTo>
                      <a:pt x="789" y="749"/>
                    </a:lnTo>
                    <a:lnTo>
                      <a:pt x="777" y="720"/>
                    </a:lnTo>
                    <a:lnTo>
                      <a:pt x="773" y="709"/>
                    </a:lnTo>
                    <a:lnTo>
                      <a:pt x="742" y="676"/>
                    </a:lnTo>
                    <a:lnTo>
                      <a:pt x="718" y="662"/>
                    </a:lnTo>
                    <a:lnTo>
                      <a:pt x="699" y="652"/>
                    </a:lnTo>
                    <a:lnTo>
                      <a:pt x="656" y="643"/>
                    </a:lnTo>
                    <a:lnTo>
                      <a:pt x="620" y="636"/>
                    </a:lnTo>
                    <a:lnTo>
                      <a:pt x="596" y="633"/>
                    </a:lnTo>
                    <a:lnTo>
                      <a:pt x="531" y="629"/>
                    </a:lnTo>
                    <a:lnTo>
                      <a:pt x="480" y="625"/>
                    </a:lnTo>
                    <a:lnTo>
                      <a:pt x="469" y="624"/>
                    </a:lnTo>
                    <a:lnTo>
                      <a:pt x="409" y="624"/>
                    </a:lnTo>
                    <a:lnTo>
                      <a:pt x="345" y="624"/>
                    </a:lnTo>
                    <a:lnTo>
                      <a:pt x="282" y="62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38" name="Freeform 58"/>
              <p:cNvSpPr>
                <a:spLocks/>
              </p:cNvSpPr>
              <p:nvPr/>
            </p:nvSpPr>
            <p:spPr bwMode="auto">
              <a:xfrm>
                <a:off x="4359" y="1227"/>
                <a:ext cx="236" cy="263"/>
              </a:xfrm>
              <a:custGeom>
                <a:avLst/>
                <a:gdLst>
                  <a:gd name="T0" fmla="*/ 199 w 1182"/>
                  <a:gd name="T1" fmla="*/ 0 h 1313"/>
                  <a:gd name="T2" fmla="*/ 288 w 1182"/>
                  <a:gd name="T3" fmla="*/ 16 h 1313"/>
                  <a:gd name="T4" fmla="*/ 426 w 1182"/>
                  <a:gd name="T5" fmla="*/ 45 h 1313"/>
                  <a:gd name="T6" fmla="*/ 562 w 1182"/>
                  <a:gd name="T7" fmla="*/ 77 h 1313"/>
                  <a:gd name="T8" fmla="*/ 698 w 1182"/>
                  <a:gd name="T9" fmla="*/ 113 h 1313"/>
                  <a:gd name="T10" fmla="*/ 834 w 1182"/>
                  <a:gd name="T11" fmla="*/ 152 h 1313"/>
                  <a:gd name="T12" fmla="*/ 969 w 1182"/>
                  <a:gd name="T13" fmla="*/ 195 h 1313"/>
                  <a:gd name="T14" fmla="*/ 1101 w 1182"/>
                  <a:gd name="T15" fmla="*/ 239 h 1313"/>
                  <a:gd name="T16" fmla="*/ 1182 w 1182"/>
                  <a:gd name="T17" fmla="*/ 269 h 1313"/>
                  <a:gd name="T18" fmla="*/ 1103 w 1182"/>
                  <a:gd name="T19" fmla="*/ 440 h 1313"/>
                  <a:gd name="T20" fmla="*/ 974 w 1182"/>
                  <a:gd name="T21" fmla="*/ 395 h 1313"/>
                  <a:gd name="T22" fmla="*/ 845 w 1182"/>
                  <a:gd name="T23" fmla="*/ 352 h 1313"/>
                  <a:gd name="T24" fmla="*/ 714 w 1182"/>
                  <a:gd name="T25" fmla="*/ 312 h 1313"/>
                  <a:gd name="T26" fmla="*/ 584 w 1182"/>
                  <a:gd name="T27" fmla="*/ 276 h 1313"/>
                  <a:gd name="T28" fmla="*/ 450 w 1182"/>
                  <a:gd name="T29" fmla="*/ 242 h 1313"/>
                  <a:gd name="T30" fmla="*/ 373 w 1182"/>
                  <a:gd name="T31" fmla="*/ 476 h 1313"/>
                  <a:gd name="T32" fmla="*/ 457 w 1182"/>
                  <a:gd name="T33" fmla="*/ 497 h 1313"/>
                  <a:gd name="T34" fmla="*/ 582 w 1182"/>
                  <a:gd name="T35" fmla="*/ 530 h 1313"/>
                  <a:gd name="T36" fmla="*/ 708 w 1182"/>
                  <a:gd name="T37" fmla="*/ 566 h 1313"/>
                  <a:gd name="T38" fmla="*/ 833 w 1182"/>
                  <a:gd name="T39" fmla="*/ 605 h 1313"/>
                  <a:gd name="T40" fmla="*/ 955 w 1182"/>
                  <a:gd name="T41" fmla="*/ 647 h 1313"/>
                  <a:gd name="T42" fmla="*/ 920 w 1182"/>
                  <a:gd name="T43" fmla="*/ 833 h 1313"/>
                  <a:gd name="T44" fmla="*/ 834 w 1182"/>
                  <a:gd name="T45" fmla="*/ 803 h 1313"/>
                  <a:gd name="T46" fmla="*/ 714 w 1182"/>
                  <a:gd name="T47" fmla="*/ 764 h 1313"/>
                  <a:gd name="T48" fmla="*/ 594 w 1182"/>
                  <a:gd name="T49" fmla="*/ 727 h 1313"/>
                  <a:gd name="T50" fmla="*/ 473 w 1182"/>
                  <a:gd name="T51" fmla="*/ 694 h 1313"/>
                  <a:gd name="T52" fmla="*/ 351 w 1182"/>
                  <a:gd name="T53" fmla="*/ 663 h 1313"/>
                  <a:gd name="T54" fmla="*/ 263 w 1182"/>
                  <a:gd name="T55" fmla="*/ 952 h 1313"/>
                  <a:gd name="T56" fmla="*/ 339 w 1182"/>
                  <a:gd name="T57" fmla="*/ 971 h 1313"/>
                  <a:gd name="T58" fmla="*/ 452 w 1182"/>
                  <a:gd name="T59" fmla="*/ 1001 h 1313"/>
                  <a:gd name="T60" fmla="*/ 566 w 1182"/>
                  <a:gd name="T61" fmla="*/ 1033 h 1313"/>
                  <a:gd name="T62" fmla="*/ 679 w 1182"/>
                  <a:gd name="T63" fmla="*/ 1069 h 1313"/>
                  <a:gd name="T64" fmla="*/ 790 w 1182"/>
                  <a:gd name="T65" fmla="*/ 1106 h 1313"/>
                  <a:gd name="T66" fmla="*/ 878 w 1182"/>
                  <a:gd name="T67" fmla="*/ 1139 h 1313"/>
                  <a:gd name="T68" fmla="*/ 782 w 1182"/>
                  <a:gd name="T69" fmla="*/ 1301 h 1313"/>
                  <a:gd name="T70" fmla="*/ 676 w 1182"/>
                  <a:gd name="T71" fmla="*/ 1264 h 1313"/>
                  <a:gd name="T72" fmla="*/ 567 w 1182"/>
                  <a:gd name="T73" fmla="*/ 1228 h 1313"/>
                  <a:gd name="T74" fmla="*/ 458 w 1182"/>
                  <a:gd name="T75" fmla="*/ 1195 h 1313"/>
                  <a:gd name="T76" fmla="*/ 349 w 1182"/>
                  <a:gd name="T77" fmla="*/ 1165 h 1313"/>
                  <a:gd name="T78" fmla="*/ 238 w 1182"/>
                  <a:gd name="T79" fmla="*/ 1137 h 1313"/>
                  <a:gd name="T80" fmla="*/ 128 w 1182"/>
                  <a:gd name="T81" fmla="*/ 1113 h 1313"/>
                  <a:gd name="T82" fmla="*/ 16 w 1182"/>
                  <a:gd name="T83" fmla="*/ 1091 h 131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182"/>
                  <a:gd name="T127" fmla="*/ 0 h 1313"/>
                  <a:gd name="T128" fmla="*/ 1182 w 1182"/>
                  <a:gd name="T129" fmla="*/ 1313 h 131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182" h="1313">
                    <a:moveTo>
                      <a:pt x="0" y="1087"/>
                    </a:moveTo>
                    <a:lnTo>
                      <a:pt x="199" y="0"/>
                    </a:lnTo>
                    <a:lnTo>
                      <a:pt x="218" y="3"/>
                    </a:lnTo>
                    <a:lnTo>
                      <a:pt x="288" y="16"/>
                    </a:lnTo>
                    <a:lnTo>
                      <a:pt x="358" y="31"/>
                    </a:lnTo>
                    <a:lnTo>
                      <a:pt x="426" y="45"/>
                    </a:lnTo>
                    <a:lnTo>
                      <a:pt x="493" y="60"/>
                    </a:lnTo>
                    <a:lnTo>
                      <a:pt x="562" y="77"/>
                    </a:lnTo>
                    <a:lnTo>
                      <a:pt x="632" y="96"/>
                    </a:lnTo>
                    <a:lnTo>
                      <a:pt x="698" y="113"/>
                    </a:lnTo>
                    <a:lnTo>
                      <a:pt x="766" y="132"/>
                    </a:lnTo>
                    <a:lnTo>
                      <a:pt x="834" y="152"/>
                    </a:lnTo>
                    <a:lnTo>
                      <a:pt x="900" y="173"/>
                    </a:lnTo>
                    <a:lnTo>
                      <a:pt x="969" y="195"/>
                    </a:lnTo>
                    <a:lnTo>
                      <a:pt x="1036" y="218"/>
                    </a:lnTo>
                    <a:lnTo>
                      <a:pt x="1101" y="239"/>
                    </a:lnTo>
                    <a:lnTo>
                      <a:pt x="1168" y="264"/>
                    </a:lnTo>
                    <a:lnTo>
                      <a:pt x="1182" y="269"/>
                    </a:lnTo>
                    <a:lnTo>
                      <a:pt x="1116" y="445"/>
                    </a:lnTo>
                    <a:lnTo>
                      <a:pt x="1103" y="440"/>
                    </a:lnTo>
                    <a:lnTo>
                      <a:pt x="1037" y="416"/>
                    </a:lnTo>
                    <a:lnTo>
                      <a:pt x="974" y="395"/>
                    </a:lnTo>
                    <a:lnTo>
                      <a:pt x="910" y="373"/>
                    </a:lnTo>
                    <a:lnTo>
                      <a:pt x="845" y="352"/>
                    </a:lnTo>
                    <a:lnTo>
                      <a:pt x="779" y="331"/>
                    </a:lnTo>
                    <a:lnTo>
                      <a:pt x="714" y="312"/>
                    </a:lnTo>
                    <a:lnTo>
                      <a:pt x="648" y="294"/>
                    </a:lnTo>
                    <a:lnTo>
                      <a:pt x="584" y="276"/>
                    </a:lnTo>
                    <a:lnTo>
                      <a:pt x="517" y="259"/>
                    </a:lnTo>
                    <a:lnTo>
                      <a:pt x="450" y="242"/>
                    </a:lnTo>
                    <a:lnTo>
                      <a:pt x="428" y="238"/>
                    </a:lnTo>
                    <a:lnTo>
                      <a:pt x="373" y="476"/>
                    </a:lnTo>
                    <a:lnTo>
                      <a:pt x="393" y="482"/>
                    </a:lnTo>
                    <a:lnTo>
                      <a:pt x="457" y="497"/>
                    </a:lnTo>
                    <a:lnTo>
                      <a:pt x="521" y="514"/>
                    </a:lnTo>
                    <a:lnTo>
                      <a:pt x="582" y="530"/>
                    </a:lnTo>
                    <a:lnTo>
                      <a:pt x="646" y="548"/>
                    </a:lnTo>
                    <a:lnTo>
                      <a:pt x="708" y="566"/>
                    </a:lnTo>
                    <a:lnTo>
                      <a:pt x="770" y="586"/>
                    </a:lnTo>
                    <a:lnTo>
                      <a:pt x="833" y="605"/>
                    </a:lnTo>
                    <a:lnTo>
                      <a:pt x="895" y="627"/>
                    </a:lnTo>
                    <a:lnTo>
                      <a:pt x="955" y="647"/>
                    </a:lnTo>
                    <a:lnTo>
                      <a:pt x="984" y="657"/>
                    </a:lnTo>
                    <a:lnTo>
                      <a:pt x="920" y="833"/>
                    </a:lnTo>
                    <a:lnTo>
                      <a:pt x="892" y="823"/>
                    </a:lnTo>
                    <a:lnTo>
                      <a:pt x="834" y="803"/>
                    </a:lnTo>
                    <a:lnTo>
                      <a:pt x="774" y="783"/>
                    </a:lnTo>
                    <a:lnTo>
                      <a:pt x="714" y="764"/>
                    </a:lnTo>
                    <a:lnTo>
                      <a:pt x="654" y="745"/>
                    </a:lnTo>
                    <a:lnTo>
                      <a:pt x="594" y="727"/>
                    </a:lnTo>
                    <a:lnTo>
                      <a:pt x="532" y="711"/>
                    </a:lnTo>
                    <a:lnTo>
                      <a:pt x="473" y="694"/>
                    </a:lnTo>
                    <a:lnTo>
                      <a:pt x="412" y="678"/>
                    </a:lnTo>
                    <a:lnTo>
                      <a:pt x="351" y="663"/>
                    </a:lnTo>
                    <a:lnTo>
                      <a:pt x="331" y="659"/>
                    </a:lnTo>
                    <a:lnTo>
                      <a:pt x="263" y="952"/>
                    </a:lnTo>
                    <a:lnTo>
                      <a:pt x="281" y="956"/>
                    </a:lnTo>
                    <a:lnTo>
                      <a:pt x="339" y="971"/>
                    </a:lnTo>
                    <a:lnTo>
                      <a:pt x="397" y="986"/>
                    </a:lnTo>
                    <a:lnTo>
                      <a:pt x="452" y="1001"/>
                    </a:lnTo>
                    <a:lnTo>
                      <a:pt x="509" y="1016"/>
                    </a:lnTo>
                    <a:lnTo>
                      <a:pt x="566" y="1033"/>
                    </a:lnTo>
                    <a:lnTo>
                      <a:pt x="623" y="1051"/>
                    </a:lnTo>
                    <a:lnTo>
                      <a:pt x="679" y="1069"/>
                    </a:lnTo>
                    <a:lnTo>
                      <a:pt x="736" y="1088"/>
                    </a:lnTo>
                    <a:lnTo>
                      <a:pt x="790" y="1106"/>
                    </a:lnTo>
                    <a:lnTo>
                      <a:pt x="847" y="1127"/>
                    </a:lnTo>
                    <a:lnTo>
                      <a:pt x="878" y="1139"/>
                    </a:lnTo>
                    <a:lnTo>
                      <a:pt x="812" y="1313"/>
                    </a:lnTo>
                    <a:lnTo>
                      <a:pt x="782" y="1301"/>
                    </a:lnTo>
                    <a:lnTo>
                      <a:pt x="728" y="1281"/>
                    </a:lnTo>
                    <a:lnTo>
                      <a:pt x="676" y="1264"/>
                    </a:lnTo>
                    <a:lnTo>
                      <a:pt x="621" y="1246"/>
                    </a:lnTo>
                    <a:lnTo>
                      <a:pt x="567" y="1228"/>
                    </a:lnTo>
                    <a:lnTo>
                      <a:pt x="513" y="1211"/>
                    </a:lnTo>
                    <a:lnTo>
                      <a:pt x="458" y="1195"/>
                    </a:lnTo>
                    <a:lnTo>
                      <a:pt x="403" y="1180"/>
                    </a:lnTo>
                    <a:lnTo>
                      <a:pt x="349" y="1165"/>
                    </a:lnTo>
                    <a:lnTo>
                      <a:pt x="294" y="1151"/>
                    </a:lnTo>
                    <a:lnTo>
                      <a:pt x="238" y="1137"/>
                    </a:lnTo>
                    <a:lnTo>
                      <a:pt x="184" y="1124"/>
                    </a:lnTo>
                    <a:lnTo>
                      <a:pt x="128" y="1113"/>
                    </a:lnTo>
                    <a:lnTo>
                      <a:pt x="73" y="1101"/>
                    </a:lnTo>
                    <a:lnTo>
                      <a:pt x="16" y="1091"/>
                    </a:lnTo>
                    <a:lnTo>
                      <a:pt x="0" y="108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39" name="Freeform 59"/>
              <p:cNvSpPr>
                <a:spLocks/>
              </p:cNvSpPr>
              <p:nvPr/>
            </p:nvSpPr>
            <p:spPr bwMode="auto">
              <a:xfrm>
                <a:off x="4556" y="1300"/>
                <a:ext cx="280" cy="289"/>
              </a:xfrm>
              <a:custGeom>
                <a:avLst/>
                <a:gdLst>
                  <a:gd name="T0" fmla="*/ 0 w 1400"/>
                  <a:gd name="T1" fmla="*/ 1017 h 1441"/>
                  <a:gd name="T2" fmla="*/ 437 w 1400"/>
                  <a:gd name="T3" fmla="*/ 0 h 1441"/>
                  <a:gd name="T4" fmla="*/ 441 w 1400"/>
                  <a:gd name="T5" fmla="*/ 3 h 1441"/>
                  <a:gd name="T6" fmla="*/ 506 w 1400"/>
                  <a:gd name="T7" fmla="*/ 31 h 1441"/>
                  <a:gd name="T8" fmla="*/ 569 w 1400"/>
                  <a:gd name="T9" fmla="*/ 59 h 1441"/>
                  <a:gd name="T10" fmla="*/ 633 w 1400"/>
                  <a:gd name="T11" fmla="*/ 89 h 1441"/>
                  <a:gd name="T12" fmla="*/ 689 w 1400"/>
                  <a:gd name="T13" fmla="*/ 116 h 1441"/>
                  <a:gd name="T14" fmla="*/ 498 w 1400"/>
                  <a:gd name="T15" fmla="*/ 508 h 1441"/>
                  <a:gd name="T16" fmla="*/ 505 w 1400"/>
                  <a:gd name="T17" fmla="*/ 511 h 1441"/>
                  <a:gd name="T18" fmla="*/ 564 w 1400"/>
                  <a:gd name="T19" fmla="*/ 540 h 1441"/>
                  <a:gd name="T20" fmla="*/ 622 w 1400"/>
                  <a:gd name="T21" fmla="*/ 570 h 1441"/>
                  <a:gd name="T22" fmla="*/ 680 w 1400"/>
                  <a:gd name="T23" fmla="*/ 599 h 1441"/>
                  <a:gd name="T24" fmla="*/ 736 w 1400"/>
                  <a:gd name="T25" fmla="*/ 630 h 1441"/>
                  <a:gd name="T26" fmla="*/ 793 w 1400"/>
                  <a:gd name="T27" fmla="*/ 663 h 1441"/>
                  <a:gd name="T28" fmla="*/ 850 w 1400"/>
                  <a:gd name="T29" fmla="*/ 695 h 1441"/>
                  <a:gd name="T30" fmla="*/ 905 w 1400"/>
                  <a:gd name="T31" fmla="*/ 727 h 1441"/>
                  <a:gd name="T32" fmla="*/ 940 w 1400"/>
                  <a:gd name="T33" fmla="*/ 748 h 1441"/>
                  <a:gd name="T34" fmla="*/ 1167 w 1400"/>
                  <a:gd name="T35" fmla="*/ 376 h 1441"/>
                  <a:gd name="T36" fmla="*/ 1191 w 1400"/>
                  <a:gd name="T37" fmla="*/ 391 h 1441"/>
                  <a:gd name="T38" fmla="*/ 1250 w 1400"/>
                  <a:gd name="T39" fmla="*/ 429 h 1441"/>
                  <a:gd name="T40" fmla="*/ 1309 w 1400"/>
                  <a:gd name="T41" fmla="*/ 467 h 1441"/>
                  <a:gd name="T42" fmla="*/ 1368 w 1400"/>
                  <a:gd name="T43" fmla="*/ 504 h 1441"/>
                  <a:gd name="T44" fmla="*/ 1400 w 1400"/>
                  <a:gd name="T45" fmla="*/ 526 h 1441"/>
                  <a:gd name="T46" fmla="*/ 778 w 1400"/>
                  <a:gd name="T47" fmla="*/ 1441 h 1441"/>
                  <a:gd name="T48" fmla="*/ 753 w 1400"/>
                  <a:gd name="T49" fmla="*/ 1424 h 1441"/>
                  <a:gd name="T50" fmla="*/ 705 w 1400"/>
                  <a:gd name="T51" fmla="*/ 1394 h 1441"/>
                  <a:gd name="T52" fmla="*/ 658 w 1400"/>
                  <a:gd name="T53" fmla="*/ 1363 h 1441"/>
                  <a:gd name="T54" fmla="*/ 610 w 1400"/>
                  <a:gd name="T55" fmla="*/ 1332 h 1441"/>
                  <a:gd name="T56" fmla="*/ 589 w 1400"/>
                  <a:gd name="T57" fmla="*/ 1320 h 1441"/>
                  <a:gd name="T58" fmla="*/ 842 w 1400"/>
                  <a:gd name="T59" fmla="*/ 908 h 1441"/>
                  <a:gd name="T60" fmla="*/ 809 w 1400"/>
                  <a:gd name="T61" fmla="*/ 888 h 1441"/>
                  <a:gd name="T62" fmla="*/ 755 w 1400"/>
                  <a:gd name="T63" fmla="*/ 857 h 1441"/>
                  <a:gd name="T64" fmla="*/ 701 w 1400"/>
                  <a:gd name="T65" fmla="*/ 825 h 1441"/>
                  <a:gd name="T66" fmla="*/ 646 w 1400"/>
                  <a:gd name="T67" fmla="*/ 794 h 1441"/>
                  <a:gd name="T68" fmla="*/ 592 w 1400"/>
                  <a:gd name="T69" fmla="*/ 764 h 1441"/>
                  <a:gd name="T70" fmla="*/ 535 w 1400"/>
                  <a:gd name="T71" fmla="*/ 736 h 1441"/>
                  <a:gd name="T72" fmla="*/ 480 w 1400"/>
                  <a:gd name="T73" fmla="*/ 708 h 1441"/>
                  <a:gd name="T74" fmla="*/ 423 w 1400"/>
                  <a:gd name="T75" fmla="*/ 679 h 1441"/>
                  <a:gd name="T76" fmla="*/ 416 w 1400"/>
                  <a:gd name="T77" fmla="*/ 675 h 1441"/>
                  <a:gd name="T78" fmla="*/ 204 w 1400"/>
                  <a:gd name="T79" fmla="*/ 1110 h 1441"/>
                  <a:gd name="T80" fmla="*/ 160 w 1400"/>
                  <a:gd name="T81" fmla="*/ 1089 h 1441"/>
                  <a:gd name="T82" fmla="*/ 108 w 1400"/>
                  <a:gd name="T83" fmla="*/ 1065 h 1441"/>
                  <a:gd name="T84" fmla="*/ 57 w 1400"/>
                  <a:gd name="T85" fmla="*/ 1042 h 1441"/>
                  <a:gd name="T86" fmla="*/ 5 w 1400"/>
                  <a:gd name="T87" fmla="*/ 1020 h 1441"/>
                  <a:gd name="T88" fmla="*/ 0 w 1400"/>
                  <a:gd name="T89" fmla="*/ 1017 h 144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400"/>
                  <a:gd name="T136" fmla="*/ 0 h 1441"/>
                  <a:gd name="T137" fmla="*/ 1400 w 1400"/>
                  <a:gd name="T138" fmla="*/ 1441 h 144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400" h="1441">
                    <a:moveTo>
                      <a:pt x="0" y="1017"/>
                    </a:moveTo>
                    <a:lnTo>
                      <a:pt x="437" y="0"/>
                    </a:lnTo>
                    <a:lnTo>
                      <a:pt x="441" y="3"/>
                    </a:lnTo>
                    <a:lnTo>
                      <a:pt x="506" y="31"/>
                    </a:lnTo>
                    <a:lnTo>
                      <a:pt x="569" y="59"/>
                    </a:lnTo>
                    <a:lnTo>
                      <a:pt x="633" y="89"/>
                    </a:lnTo>
                    <a:lnTo>
                      <a:pt x="689" y="116"/>
                    </a:lnTo>
                    <a:lnTo>
                      <a:pt x="498" y="508"/>
                    </a:lnTo>
                    <a:lnTo>
                      <a:pt x="505" y="511"/>
                    </a:lnTo>
                    <a:lnTo>
                      <a:pt x="564" y="540"/>
                    </a:lnTo>
                    <a:lnTo>
                      <a:pt x="622" y="570"/>
                    </a:lnTo>
                    <a:lnTo>
                      <a:pt x="680" y="599"/>
                    </a:lnTo>
                    <a:lnTo>
                      <a:pt x="736" y="630"/>
                    </a:lnTo>
                    <a:lnTo>
                      <a:pt x="793" y="663"/>
                    </a:lnTo>
                    <a:lnTo>
                      <a:pt x="850" y="695"/>
                    </a:lnTo>
                    <a:lnTo>
                      <a:pt x="905" y="727"/>
                    </a:lnTo>
                    <a:lnTo>
                      <a:pt x="940" y="748"/>
                    </a:lnTo>
                    <a:lnTo>
                      <a:pt x="1167" y="376"/>
                    </a:lnTo>
                    <a:lnTo>
                      <a:pt x="1191" y="391"/>
                    </a:lnTo>
                    <a:lnTo>
                      <a:pt x="1250" y="429"/>
                    </a:lnTo>
                    <a:lnTo>
                      <a:pt x="1309" y="467"/>
                    </a:lnTo>
                    <a:lnTo>
                      <a:pt x="1368" y="504"/>
                    </a:lnTo>
                    <a:lnTo>
                      <a:pt x="1400" y="526"/>
                    </a:lnTo>
                    <a:lnTo>
                      <a:pt x="778" y="1441"/>
                    </a:lnTo>
                    <a:lnTo>
                      <a:pt x="753" y="1424"/>
                    </a:lnTo>
                    <a:lnTo>
                      <a:pt x="705" y="1394"/>
                    </a:lnTo>
                    <a:lnTo>
                      <a:pt x="658" y="1363"/>
                    </a:lnTo>
                    <a:lnTo>
                      <a:pt x="610" y="1332"/>
                    </a:lnTo>
                    <a:lnTo>
                      <a:pt x="589" y="1320"/>
                    </a:lnTo>
                    <a:lnTo>
                      <a:pt x="842" y="908"/>
                    </a:lnTo>
                    <a:lnTo>
                      <a:pt x="809" y="888"/>
                    </a:lnTo>
                    <a:lnTo>
                      <a:pt x="755" y="857"/>
                    </a:lnTo>
                    <a:lnTo>
                      <a:pt x="701" y="825"/>
                    </a:lnTo>
                    <a:lnTo>
                      <a:pt x="646" y="794"/>
                    </a:lnTo>
                    <a:lnTo>
                      <a:pt x="592" y="764"/>
                    </a:lnTo>
                    <a:lnTo>
                      <a:pt x="535" y="736"/>
                    </a:lnTo>
                    <a:lnTo>
                      <a:pt x="480" y="708"/>
                    </a:lnTo>
                    <a:lnTo>
                      <a:pt x="423" y="679"/>
                    </a:lnTo>
                    <a:lnTo>
                      <a:pt x="416" y="675"/>
                    </a:lnTo>
                    <a:lnTo>
                      <a:pt x="204" y="1110"/>
                    </a:lnTo>
                    <a:lnTo>
                      <a:pt x="160" y="1089"/>
                    </a:lnTo>
                    <a:lnTo>
                      <a:pt x="108" y="1065"/>
                    </a:lnTo>
                    <a:lnTo>
                      <a:pt x="57" y="1042"/>
                    </a:lnTo>
                    <a:lnTo>
                      <a:pt x="5" y="1020"/>
                    </a:lnTo>
                    <a:lnTo>
                      <a:pt x="0" y="10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40" name="Freeform 60"/>
              <p:cNvSpPr>
                <a:spLocks noEditPoints="1"/>
              </p:cNvSpPr>
              <p:nvPr/>
            </p:nvSpPr>
            <p:spPr bwMode="auto">
              <a:xfrm>
                <a:off x="4731" y="1489"/>
                <a:ext cx="257" cy="263"/>
              </a:xfrm>
              <a:custGeom>
                <a:avLst/>
                <a:gdLst>
                  <a:gd name="T0" fmla="*/ 818 w 1283"/>
                  <a:gd name="T1" fmla="*/ 1315 h 1315"/>
                  <a:gd name="T2" fmla="*/ 812 w 1283"/>
                  <a:gd name="T3" fmla="*/ 1306 h 1315"/>
                  <a:gd name="T4" fmla="*/ 774 w 1283"/>
                  <a:gd name="T5" fmla="*/ 1264 h 1315"/>
                  <a:gd name="T6" fmla="*/ 736 w 1283"/>
                  <a:gd name="T7" fmla="*/ 1222 h 1315"/>
                  <a:gd name="T8" fmla="*/ 699 w 1283"/>
                  <a:gd name="T9" fmla="*/ 1181 h 1315"/>
                  <a:gd name="T10" fmla="*/ 661 w 1283"/>
                  <a:gd name="T11" fmla="*/ 1141 h 1315"/>
                  <a:gd name="T12" fmla="*/ 656 w 1283"/>
                  <a:gd name="T13" fmla="*/ 1136 h 1315"/>
                  <a:gd name="T14" fmla="*/ 713 w 1283"/>
                  <a:gd name="T15" fmla="*/ 1000 h 1315"/>
                  <a:gd name="T16" fmla="*/ 766 w 1283"/>
                  <a:gd name="T17" fmla="*/ 889 h 1315"/>
                  <a:gd name="T18" fmla="*/ 757 w 1283"/>
                  <a:gd name="T19" fmla="*/ 881 h 1315"/>
                  <a:gd name="T20" fmla="*/ 719 w 1283"/>
                  <a:gd name="T21" fmla="*/ 843 h 1315"/>
                  <a:gd name="T22" fmla="*/ 670 w 1283"/>
                  <a:gd name="T23" fmla="*/ 795 h 1315"/>
                  <a:gd name="T24" fmla="*/ 627 w 1283"/>
                  <a:gd name="T25" fmla="*/ 756 h 1315"/>
                  <a:gd name="T26" fmla="*/ 586 w 1283"/>
                  <a:gd name="T27" fmla="*/ 718 h 1315"/>
                  <a:gd name="T28" fmla="*/ 540 w 1283"/>
                  <a:gd name="T29" fmla="*/ 677 h 1315"/>
                  <a:gd name="T30" fmla="*/ 496 w 1283"/>
                  <a:gd name="T31" fmla="*/ 638 h 1315"/>
                  <a:gd name="T32" fmla="*/ 448 w 1283"/>
                  <a:gd name="T33" fmla="*/ 598 h 1315"/>
                  <a:gd name="T34" fmla="*/ 421 w 1283"/>
                  <a:gd name="T35" fmla="*/ 576 h 1315"/>
                  <a:gd name="T36" fmla="*/ 364 w 1283"/>
                  <a:gd name="T37" fmla="*/ 609 h 1315"/>
                  <a:gd name="T38" fmla="*/ 220 w 1283"/>
                  <a:gd name="T39" fmla="*/ 694 h 1315"/>
                  <a:gd name="T40" fmla="*/ 191 w 1283"/>
                  <a:gd name="T41" fmla="*/ 710 h 1315"/>
                  <a:gd name="T42" fmla="*/ 155 w 1283"/>
                  <a:gd name="T43" fmla="*/ 682 h 1315"/>
                  <a:gd name="T44" fmla="*/ 110 w 1283"/>
                  <a:gd name="T45" fmla="*/ 647 h 1315"/>
                  <a:gd name="T46" fmla="*/ 65 w 1283"/>
                  <a:gd name="T47" fmla="*/ 614 h 1315"/>
                  <a:gd name="T48" fmla="*/ 19 w 1283"/>
                  <a:gd name="T49" fmla="*/ 580 h 1315"/>
                  <a:gd name="T50" fmla="*/ 0 w 1283"/>
                  <a:gd name="T51" fmla="*/ 568 h 1315"/>
                  <a:gd name="T52" fmla="*/ 51 w 1283"/>
                  <a:gd name="T53" fmla="*/ 535 h 1315"/>
                  <a:gd name="T54" fmla="*/ 184 w 1283"/>
                  <a:gd name="T55" fmla="*/ 452 h 1315"/>
                  <a:gd name="T56" fmla="*/ 321 w 1283"/>
                  <a:gd name="T57" fmla="*/ 371 h 1315"/>
                  <a:gd name="T58" fmla="*/ 459 w 1283"/>
                  <a:gd name="T59" fmla="*/ 294 h 1315"/>
                  <a:gd name="T60" fmla="*/ 600 w 1283"/>
                  <a:gd name="T61" fmla="*/ 220 h 1315"/>
                  <a:gd name="T62" fmla="*/ 742 w 1283"/>
                  <a:gd name="T63" fmla="*/ 148 h 1315"/>
                  <a:gd name="T64" fmla="*/ 884 w 1283"/>
                  <a:gd name="T65" fmla="*/ 79 h 1315"/>
                  <a:gd name="T66" fmla="*/ 1034 w 1283"/>
                  <a:gd name="T67" fmla="*/ 14 h 1315"/>
                  <a:gd name="T68" fmla="*/ 1066 w 1283"/>
                  <a:gd name="T69" fmla="*/ 0 h 1315"/>
                  <a:gd name="T70" fmla="*/ 1108 w 1283"/>
                  <a:gd name="T71" fmla="*/ 37 h 1315"/>
                  <a:gd name="T72" fmla="*/ 1161 w 1283"/>
                  <a:gd name="T73" fmla="*/ 84 h 1315"/>
                  <a:gd name="T74" fmla="*/ 1211 w 1283"/>
                  <a:gd name="T75" fmla="*/ 130 h 1315"/>
                  <a:gd name="T76" fmla="*/ 1261 w 1283"/>
                  <a:gd name="T77" fmla="*/ 175 h 1315"/>
                  <a:gd name="T78" fmla="*/ 1283 w 1283"/>
                  <a:gd name="T79" fmla="*/ 197 h 1315"/>
                  <a:gd name="T80" fmla="*/ 1257 w 1283"/>
                  <a:gd name="T81" fmla="*/ 292 h 1315"/>
                  <a:gd name="T82" fmla="*/ 1203 w 1283"/>
                  <a:gd name="T83" fmla="*/ 437 h 1315"/>
                  <a:gd name="T84" fmla="*/ 1145 w 1283"/>
                  <a:gd name="T85" fmla="*/ 579 h 1315"/>
                  <a:gd name="T86" fmla="*/ 1093 w 1283"/>
                  <a:gd name="T87" fmla="*/ 730 h 1315"/>
                  <a:gd name="T88" fmla="*/ 1031 w 1283"/>
                  <a:gd name="T89" fmla="*/ 873 h 1315"/>
                  <a:gd name="T90" fmla="*/ 968 w 1283"/>
                  <a:gd name="T91" fmla="*/ 1012 h 1315"/>
                  <a:gd name="T92" fmla="*/ 902 w 1283"/>
                  <a:gd name="T93" fmla="*/ 1151 h 1315"/>
                  <a:gd name="T94" fmla="*/ 834 w 1283"/>
                  <a:gd name="T95" fmla="*/ 1288 h 1315"/>
                  <a:gd name="T96" fmla="*/ 818 w 1283"/>
                  <a:gd name="T97" fmla="*/ 1315 h 1315"/>
                  <a:gd name="T98" fmla="*/ 846 w 1283"/>
                  <a:gd name="T99" fmla="*/ 706 h 1315"/>
                  <a:gd name="T100" fmla="*/ 899 w 1283"/>
                  <a:gd name="T101" fmla="*/ 555 h 1315"/>
                  <a:gd name="T102" fmla="*/ 957 w 1283"/>
                  <a:gd name="T103" fmla="*/ 401 h 1315"/>
                  <a:gd name="T104" fmla="*/ 999 w 1283"/>
                  <a:gd name="T105" fmla="*/ 287 h 1315"/>
                  <a:gd name="T106" fmla="*/ 960 w 1283"/>
                  <a:gd name="T107" fmla="*/ 305 h 1315"/>
                  <a:gd name="T108" fmla="*/ 806 w 1283"/>
                  <a:gd name="T109" fmla="*/ 377 h 1315"/>
                  <a:gd name="T110" fmla="*/ 656 w 1283"/>
                  <a:gd name="T111" fmla="*/ 452 h 1315"/>
                  <a:gd name="T112" fmla="*/ 599 w 1283"/>
                  <a:gd name="T113" fmla="*/ 481 h 1315"/>
                  <a:gd name="T114" fmla="*/ 617 w 1283"/>
                  <a:gd name="T115" fmla="*/ 497 h 1315"/>
                  <a:gd name="T116" fmla="*/ 663 w 1283"/>
                  <a:gd name="T117" fmla="*/ 537 h 1315"/>
                  <a:gd name="T118" fmla="*/ 711 w 1283"/>
                  <a:gd name="T119" fmla="*/ 579 h 1315"/>
                  <a:gd name="T120" fmla="*/ 755 w 1283"/>
                  <a:gd name="T121" fmla="*/ 620 h 1315"/>
                  <a:gd name="T122" fmla="*/ 799 w 1283"/>
                  <a:gd name="T123" fmla="*/ 660 h 1315"/>
                  <a:gd name="T124" fmla="*/ 846 w 1283"/>
                  <a:gd name="T125" fmla="*/ 706 h 131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283"/>
                  <a:gd name="T190" fmla="*/ 0 h 1315"/>
                  <a:gd name="T191" fmla="*/ 1283 w 1283"/>
                  <a:gd name="T192" fmla="*/ 1315 h 131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283" h="1315">
                    <a:moveTo>
                      <a:pt x="818" y="1315"/>
                    </a:moveTo>
                    <a:lnTo>
                      <a:pt x="812" y="1306"/>
                    </a:lnTo>
                    <a:lnTo>
                      <a:pt x="774" y="1264"/>
                    </a:lnTo>
                    <a:lnTo>
                      <a:pt x="736" y="1222"/>
                    </a:lnTo>
                    <a:lnTo>
                      <a:pt x="699" y="1181"/>
                    </a:lnTo>
                    <a:lnTo>
                      <a:pt x="661" y="1141"/>
                    </a:lnTo>
                    <a:lnTo>
                      <a:pt x="656" y="1136"/>
                    </a:lnTo>
                    <a:lnTo>
                      <a:pt x="713" y="1000"/>
                    </a:lnTo>
                    <a:lnTo>
                      <a:pt x="766" y="889"/>
                    </a:lnTo>
                    <a:lnTo>
                      <a:pt x="757" y="881"/>
                    </a:lnTo>
                    <a:lnTo>
                      <a:pt x="719" y="843"/>
                    </a:lnTo>
                    <a:lnTo>
                      <a:pt x="670" y="795"/>
                    </a:lnTo>
                    <a:lnTo>
                      <a:pt x="627" y="756"/>
                    </a:lnTo>
                    <a:lnTo>
                      <a:pt x="586" y="718"/>
                    </a:lnTo>
                    <a:lnTo>
                      <a:pt x="540" y="677"/>
                    </a:lnTo>
                    <a:lnTo>
                      <a:pt x="496" y="638"/>
                    </a:lnTo>
                    <a:lnTo>
                      <a:pt x="448" y="598"/>
                    </a:lnTo>
                    <a:lnTo>
                      <a:pt x="421" y="576"/>
                    </a:lnTo>
                    <a:lnTo>
                      <a:pt x="364" y="609"/>
                    </a:lnTo>
                    <a:lnTo>
                      <a:pt x="220" y="694"/>
                    </a:lnTo>
                    <a:lnTo>
                      <a:pt x="191" y="710"/>
                    </a:lnTo>
                    <a:lnTo>
                      <a:pt x="155" y="682"/>
                    </a:lnTo>
                    <a:lnTo>
                      <a:pt x="110" y="647"/>
                    </a:lnTo>
                    <a:lnTo>
                      <a:pt x="65" y="614"/>
                    </a:lnTo>
                    <a:lnTo>
                      <a:pt x="19" y="580"/>
                    </a:lnTo>
                    <a:lnTo>
                      <a:pt x="0" y="568"/>
                    </a:lnTo>
                    <a:lnTo>
                      <a:pt x="51" y="535"/>
                    </a:lnTo>
                    <a:lnTo>
                      <a:pt x="184" y="452"/>
                    </a:lnTo>
                    <a:lnTo>
                      <a:pt x="321" y="371"/>
                    </a:lnTo>
                    <a:lnTo>
                      <a:pt x="459" y="294"/>
                    </a:lnTo>
                    <a:lnTo>
                      <a:pt x="600" y="220"/>
                    </a:lnTo>
                    <a:lnTo>
                      <a:pt x="742" y="148"/>
                    </a:lnTo>
                    <a:lnTo>
                      <a:pt x="884" y="79"/>
                    </a:lnTo>
                    <a:lnTo>
                      <a:pt x="1034" y="14"/>
                    </a:lnTo>
                    <a:lnTo>
                      <a:pt x="1066" y="0"/>
                    </a:lnTo>
                    <a:lnTo>
                      <a:pt x="1108" y="37"/>
                    </a:lnTo>
                    <a:lnTo>
                      <a:pt x="1161" y="84"/>
                    </a:lnTo>
                    <a:lnTo>
                      <a:pt x="1211" y="130"/>
                    </a:lnTo>
                    <a:lnTo>
                      <a:pt x="1261" y="175"/>
                    </a:lnTo>
                    <a:lnTo>
                      <a:pt x="1283" y="197"/>
                    </a:lnTo>
                    <a:lnTo>
                      <a:pt x="1257" y="292"/>
                    </a:lnTo>
                    <a:lnTo>
                      <a:pt x="1203" y="437"/>
                    </a:lnTo>
                    <a:lnTo>
                      <a:pt x="1145" y="579"/>
                    </a:lnTo>
                    <a:lnTo>
                      <a:pt x="1093" y="730"/>
                    </a:lnTo>
                    <a:lnTo>
                      <a:pt x="1031" y="873"/>
                    </a:lnTo>
                    <a:lnTo>
                      <a:pt x="968" y="1012"/>
                    </a:lnTo>
                    <a:lnTo>
                      <a:pt x="902" y="1151"/>
                    </a:lnTo>
                    <a:lnTo>
                      <a:pt x="834" y="1288"/>
                    </a:lnTo>
                    <a:lnTo>
                      <a:pt x="818" y="1315"/>
                    </a:lnTo>
                    <a:close/>
                    <a:moveTo>
                      <a:pt x="846" y="706"/>
                    </a:moveTo>
                    <a:lnTo>
                      <a:pt x="899" y="555"/>
                    </a:lnTo>
                    <a:lnTo>
                      <a:pt x="957" y="401"/>
                    </a:lnTo>
                    <a:lnTo>
                      <a:pt x="999" y="287"/>
                    </a:lnTo>
                    <a:lnTo>
                      <a:pt x="960" y="305"/>
                    </a:lnTo>
                    <a:lnTo>
                      <a:pt x="806" y="377"/>
                    </a:lnTo>
                    <a:lnTo>
                      <a:pt x="656" y="452"/>
                    </a:lnTo>
                    <a:lnTo>
                      <a:pt x="599" y="481"/>
                    </a:lnTo>
                    <a:lnTo>
                      <a:pt x="617" y="497"/>
                    </a:lnTo>
                    <a:lnTo>
                      <a:pt x="663" y="537"/>
                    </a:lnTo>
                    <a:lnTo>
                      <a:pt x="711" y="579"/>
                    </a:lnTo>
                    <a:lnTo>
                      <a:pt x="755" y="620"/>
                    </a:lnTo>
                    <a:lnTo>
                      <a:pt x="799" y="660"/>
                    </a:lnTo>
                    <a:lnTo>
                      <a:pt x="846" y="70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41" name="Freeform 61"/>
              <p:cNvSpPr>
                <a:spLocks/>
              </p:cNvSpPr>
              <p:nvPr/>
            </p:nvSpPr>
            <p:spPr bwMode="auto">
              <a:xfrm>
                <a:off x="4931" y="1587"/>
                <a:ext cx="263" cy="248"/>
              </a:xfrm>
              <a:custGeom>
                <a:avLst/>
                <a:gdLst>
                  <a:gd name="T0" fmla="*/ 0 w 1314"/>
                  <a:gd name="T1" fmla="*/ 1046 h 1241"/>
                  <a:gd name="T2" fmla="*/ 22 w 1314"/>
                  <a:gd name="T3" fmla="*/ 1013 h 1241"/>
                  <a:gd name="T4" fmla="*/ 112 w 1314"/>
                  <a:gd name="T5" fmla="*/ 871 h 1241"/>
                  <a:gd name="T6" fmla="*/ 198 w 1314"/>
                  <a:gd name="T7" fmla="*/ 724 h 1241"/>
                  <a:gd name="T8" fmla="*/ 284 w 1314"/>
                  <a:gd name="T9" fmla="*/ 576 h 1241"/>
                  <a:gd name="T10" fmla="*/ 365 w 1314"/>
                  <a:gd name="T11" fmla="*/ 427 h 1241"/>
                  <a:gd name="T12" fmla="*/ 441 w 1314"/>
                  <a:gd name="T13" fmla="*/ 271 h 1241"/>
                  <a:gd name="T14" fmla="*/ 516 w 1314"/>
                  <a:gd name="T15" fmla="*/ 117 h 1241"/>
                  <a:gd name="T16" fmla="*/ 570 w 1314"/>
                  <a:gd name="T17" fmla="*/ 0 h 1241"/>
                  <a:gd name="T18" fmla="*/ 603 w 1314"/>
                  <a:gd name="T19" fmla="*/ 40 h 1241"/>
                  <a:gd name="T20" fmla="*/ 651 w 1314"/>
                  <a:gd name="T21" fmla="*/ 91 h 1241"/>
                  <a:gd name="T22" fmla="*/ 698 w 1314"/>
                  <a:gd name="T23" fmla="*/ 147 h 1241"/>
                  <a:gd name="T24" fmla="*/ 742 w 1314"/>
                  <a:gd name="T25" fmla="*/ 200 h 1241"/>
                  <a:gd name="T26" fmla="*/ 765 w 1314"/>
                  <a:gd name="T27" fmla="*/ 229 h 1241"/>
                  <a:gd name="T28" fmla="*/ 726 w 1314"/>
                  <a:gd name="T29" fmla="*/ 302 h 1241"/>
                  <a:gd name="T30" fmla="*/ 640 w 1314"/>
                  <a:gd name="T31" fmla="*/ 459 h 1241"/>
                  <a:gd name="T32" fmla="*/ 549 w 1314"/>
                  <a:gd name="T33" fmla="*/ 613 h 1241"/>
                  <a:gd name="T34" fmla="*/ 454 w 1314"/>
                  <a:gd name="T35" fmla="*/ 764 h 1241"/>
                  <a:gd name="T36" fmla="*/ 358 w 1314"/>
                  <a:gd name="T37" fmla="*/ 912 h 1241"/>
                  <a:gd name="T38" fmla="*/ 309 w 1314"/>
                  <a:gd name="T39" fmla="*/ 983 h 1241"/>
                  <a:gd name="T40" fmla="*/ 399 w 1314"/>
                  <a:gd name="T41" fmla="*/ 957 h 1241"/>
                  <a:gd name="T42" fmla="*/ 575 w 1314"/>
                  <a:gd name="T43" fmla="*/ 911 h 1241"/>
                  <a:gd name="T44" fmla="*/ 755 w 1314"/>
                  <a:gd name="T45" fmla="*/ 868 h 1241"/>
                  <a:gd name="T46" fmla="*/ 934 w 1314"/>
                  <a:gd name="T47" fmla="*/ 829 h 1241"/>
                  <a:gd name="T48" fmla="*/ 1116 w 1314"/>
                  <a:gd name="T49" fmla="*/ 793 h 1241"/>
                  <a:gd name="T50" fmla="*/ 1164 w 1314"/>
                  <a:gd name="T51" fmla="*/ 785 h 1241"/>
                  <a:gd name="T52" fmla="*/ 1191 w 1314"/>
                  <a:gd name="T53" fmla="*/ 829 h 1241"/>
                  <a:gd name="T54" fmla="*/ 1228 w 1314"/>
                  <a:gd name="T55" fmla="*/ 890 h 1241"/>
                  <a:gd name="T56" fmla="*/ 1264 w 1314"/>
                  <a:gd name="T57" fmla="*/ 950 h 1241"/>
                  <a:gd name="T58" fmla="*/ 1299 w 1314"/>
                  <a:gd name="T59" fmla="*/ 1012 h 1241"/>
                  <a:gd name="T60" fmla="*/ 1314 w 1314"/>
                  <a:gd name="T61" fmla="*/ 1039 h 1241"/>
                  <a:gd name="T62" fmla="*/ 1236 w 1314"/>
                  <a:gd name="T63" fmla="*/ 1046 h 1241"/>
                  <a:gd name="T64" fmla="*/ 1066 w 1314"/>
                  <a:gd name="T65" fmla="*/ 1066 h 1241"/>
                  <a:gd name="T66" fmla="*/ 895 w 1314"/>
                  <a:gd name="T67" fmla="*/ 1089 h 1241"/>
                  <a:gd name="T68" fmla="*/ 726 w 1314"/>
                  <a:gd name="T69" fmla="*/ 1116 h 1241"/>
                  <a:gd name="T70" fmla="*/ 558 w 1314"/>
                  <a:gd name="T71" fmla="*/ 1146 h 1241"/>
                  <a:gd name="T72" fmla="*/ 391 w 1314"/>
                  <a:gd name="T73" fmla="*/ 1180 h 1241"/>
                  <a:gd name="T74" fmla="*/ 228 w 1314"/>
                  <a:gd name="T75" fmla="*/ 1220 h 1241"/>
                  <a:gd name="T76" fmla="*/ 138 w 1314"/>
                  <a:gd name="T77" fmla="*/ 1241 h 1241"/>
                  <a:gd name="T78" fmla="*/ 124 w 1314"/>
                  <a:gd name="T79" fmla="*/ 1220 h 1241"/>
                  <a:gd name="T80" fmla="*/ 92 w 1314"/>
                  <a:gd name="T81" fmla="*/ 1173 h 1241"/>
                  <a:gd name="T82" fmla="*/ 59 w 1314"/>
                  <a:gd name="T83" fmla="*/ 1127 h 1241"/>
                  <a:gd name="T84" fmla="*/ 26 w 1314"/>
                  <a:gd name="T85" fmla="*/ 1081 h 1241"/>
                  <a:gd name="T86" fmla="*/ 0 w 1314"/>
                  <a:gd name="T87" fmla="*/ 1046 h 124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314"/>
                  <a:gd name="T133" fmla="*/ 0 h 1241"/>
                  <a:gd name="T134" fmla="*/ 1314 w 1314"/>
                  <a:gd name="T135" fmla="*/ 1241 h 124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314" h="1241">
                    <a:moveTo>
                      <a:pt x="0" y="1046"/>
                    </a:moveTo>
                    <a:lnTo>
                      <a:pt x="22" y="1013"/>
                    </a:lnTo>
                    <a:lnTo>
                      <a:pt x="112" y="871"/>
                    </a:lnTo>
                    <a:lnTo>
                      <a:pt x="198" y="724"/>
                    </a:lnTo>
                    <a:lnTo>
                      <a:pt x="284" y="576"/>
                    </a:lnTo>
                    <a:lnTo>
                      <a:pt x="365" y="427"/>
                    </a:lnTo>
                    <a:lnTo>
                      <a:pt x="441" y="271"/>
                    </a:lnTo>
                    <a:lnTo>
                      <a:pt x="516" y="117"/>
                    </a:lnTo>
                    <a:lnTo>
                      <a:pt x="570" y="0"/>
                    </a:lnTo>
                    <a:lnTo>
                      <a:pt x="603" y="40"/>
                    </a:lnTo>
                    <a:lnTo>
                      <a:pt x="651" y="91"/>
                    </a:lnTo>
                    <a:lnTo>
                      <a:pt x="698" y="147"/>
                    </a:lnTo>
                    <a:lnTo>
                      <a:pt x="742" y="200"/>
                    </a:lnTo>
                    <a:lnTo>
                      <a:pt x="765" y="229"/>
                    </a:lnTo>
                    <a:lnTo>
                      <a:pt x="726" y="302"/>
                    </a:lnTo>
                    <a:lnTo>
                      <a:pt x="640" y="459"/>
                    </a:lnTo>
                    <a:lnTo>
                      <a:pt x="549" y="613"/>
                    </a:lnTo>
                    <a:lnTo>
                      <a:pt x="454" y="764"/>
                    </a:lnTo>
                    <a:lnTo>
                      <a:pt x="358" y="912"/>
                    </a:lnTo>
                    <a:lnTo>
                      <a:pt x="309" y="983"/>
                    </a:lnTo>
                    <a:lnTo>
                      <a:pt x="399" y="957"/>
                    </a:lnTo>
                    <a:lnTo>
                      <a:pt x="575" y="911"/>
                    </a:lnTo>
                    <a:lnTo>
                      <a:pt x="755" y="868"/>
                    </a:lnTo>
                    <a:lnTo>
                      <a:pt x="934" y="829"/>
                    </a:lnTo>
                    <a:lnTo>
                      <a:pt x="1116" y="793"/>
                    </a:lnTo>
                    <a:lnTo>
                      <a:pt x="1164" y="785"/>
                    </a:lnTo>
                    <a:lnTo>
                      <a:pt x="1191" y="829"/>
                    </a:lnTo>
                    <a:lnTo>
                      <a:pt x="1228" y="890"/>
                    </a:lnTo>
                    <a:lnTo>
                      <a:pt x="1264" y="950"/>
                    </a:lnTo>
                    <a:lnTo>
                      <a:pt x="1299" y="1012"/>
                    </a:lnTo>
                    <a:lnTo>
                      <a:pt x="1314" y="1039"/>
                    </a:lnTo>
                    <a:lnTo>
                      <a:pt x="1236" y="1046"/>
                    </a:lnTo>
                    <a:lnTo>
                      <a:pt x="1066" y="1066"/>
                    </a:lnTo>
                    <a:lnTo>
                      <a:pt x="895" y="1089"/>
                    </a:lnTo>
                    <a:lnTo>
                      <a:pt x="726" y="1116"/>
                    </a:lnTo>
                    <a:lnTo>
                      <a:pt x="558" y="1146"/>
                    </a:lnTo>
                    <a:lnTo>
                      <a:pt x="391" y="1180"/>
                    </a:lnTo>
                    <a:lnTo>
                      <a:pt x="228" y="1220"/>
                    </a:lnTo>
                    <a:lnTo>
                      <a:pt x="138" y="1241"/>
                    </a:lnTo>
                    <a:lnTo>
                      <a:pt x="124" y="1220"/>
                    </a:lnTo>
                    <a:lnTo>
                      <a:pt x="92" y="1173"/>
                    </a:lnTo>
                    <a:lnTo>
                      <a:pt x="59" y="1127"/>
                    </a:lnTo>
                    <a:lnTo>
                      <a:pt x="26" y="1081"/>
                    </a:lnTo>
                    <a:lnTo>
                      <a:pt x="0" y="104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42" name="Freeform 62"/>
              <p:cNvSpPr>
                <a:spLocks/>
              </p:cNvSpPr>
              <p:nvPr/>
            </p:nvSpPr>
            <p:spPr bwMode="auto">
              <a:xfrm>
                <a:off x="5010" y="1818"/>
                <a:ext cx="221" cy="144"/>
              </a:xfrm>
              <a:custGeom>
                <a:avLst/>
                <a:gdLst>
                  <a:gd name="T0" fmla="*/ 0 w 1104"/>
                  <a:gd name="T1" fmla="*/ 517 h 718"/>
                  <a:gd name="T2" fmla="*/ 980 w 1104"/>
                  <a:gd name="T3" fmla="*/ 0 h 718"/>
                  <a:gd name="T4" fmla="*/ 1002 w 1104"/>
                  <a:gd name="T5" fmla="*/ 43 h 718"/>
                  <a:gd name="T6" fmla="*/ 1034 w 1104"/>
                  <a:gd name="T7" fmla="*/ 105 h 718"/>
                  <a:gd name="T8" fmla="*/ 1066 w 1104"/>
                  <a:gd name="T9" fmla="*/ 169 h 718"/>
                  <a:gd name="T10" fmla="*/ 1096 w 1104"/>
                  <a:gd name="T11" fmla="*/ 232 h 718"/>
                  <a:gd name="T12" fmla="*/ 1104 w 1104"/>
                  <a:gd name="T13" fmla="*/ 250 h 718"/>
                  <a:gd name="T14" fmla="*/ 101 w 1104"/>
                  <a:gd name="T15" fmla="*/ 718 h 718"/>
                  <a:gd name="T16" fmla="*/ 95 w 1104"/>
                  <a:gd name="T17" fmla="*/ 704 h 718"/>
                  <a:gd name="T18" fmla="*/ 71 w 1104"/>
                  <a:gd name="T19" fmla="*/ 653 h 718"/>
                  <a:gd name="T20" fmla="*/ 45 w 1104"/>
                  <a:gd name="T21" fmla="*/ 602 h 718"/>
                  <a:gd name="T22" fmla="*/ 19 w 1104"/>
                  <a:gd name="T23" fmla="*/ 551 h 718"/>
                  <a:gd name="T24" fmla="*/ 0 w 1104"/>
                  <a:gd name="T25" fmla="*/ 517 h 71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04"/>
                  <a:gd name="T40" fmla="*/ 0 h 718"/>
                  <a:gd name="T41" fmla="*/ 1104 w 1104"/>
                  <a:gd name="T42" fmla="*/ 718 h 71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04" h="718">
                    <a:moveTo>
                      <a:pt x="0" y="517"/>
                    </a:moveTo>
                    <a:lnTo>
                      <a:pt x="980" y="0"/>
                    </a:lnTo>
                    <a:lnTo>
                      <a:pt x="1002" y="43"/>
                    </a:lnTo>
                    <a:lnTo>
                      <a:pt x="1034" y="105"/>
                    </a:lnTo>
                    <a:lnTo>
                      <a:pt x="1066" y="169"/>
                    </a:lnTo>
                    <a:lnTo>
                      <a:pt x="1096" y="232"/>
                    </a:lnTo>
                    <a:lnTo>
                      <a:pt x="1104" y="250"/>
                    </a:lnTo>
                    <a:lnTo>
                      <a:pt x="101" y="718"/>
                    </a:lnTo>
                    <a:lnTo>
                      <a:pt x="95" y="704"/>
                    </a:lnTo>
                    <a:lnTo>
                      <a:pt x="71" y="653"/>
                    </a:lnTo>
                    <a:lnTo>
                      <a:pt x="45" y="602"/>
                    </a:lnTo>
                    <a:lnTo>
                      <a:pt x="19" y="551"/>
                    </a:lnTo>
                    <a:lnTo>
                      <a:pt x="0" y="5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43" name="Freeform 63"/>
              <p:cNvSpPr>
                <a:spLocks noEditPoints="1"/>
              </p:cNvSpPr>
              <p:nvPr/>
            </p:nvSpPr>
            <p:spPr bwMode="auto">
              <a:xfrm>
                <a:off x="5071" y="1938"/>
                <a:ext cx="233" cy="244"/>
              </a:xfrm>
              <a:custGeom>
                <a:avLst/>
                <a:gdLst>
                  <a:gd name="T0" fmla="*/ 521 w 1166"/>
                  <a:gd name="T1" fmla="*/ 8 h 1216"/>
                  <a:gd name="T2" fmla="*/ 656 w 1166"/>
                  <a:gd name="T3" fmla="*/ 0 h 1216"/>
                  <a:gd name="T4" fmla="*/ 845 w 1166"/>
                  <a:gd name="T5" fmla="*/ 58 h 1216"/>
                  <a:gd name="T6" fmla="*/ 928 w 1166"/>
                  <a:gd name="T7" fmla="*/ 116 h 1216"/>
                  <a:gd name="T8" fmla="*/ 1021 w 1166"/>
                  <a:gd name="T9" fmla="*/ 219 h 1216"/>
                  <a:gd name="T10" fmla="*/ 1073 w 1166"/>
                  <a:gd name="T11" fmla="*/ 308 h 1216"/>
                  <a:gd name="T12" fmla="*/ 1117 w 1166"/>
                  <a:gd name="T13" fmla="*/ 410 h 1216"/>
                  <a:gd name="T14" fmla="*/ 1151 w 1166"/>
                  <a:gd name="T15" fmla="*/ 548 h 1216"/>
                  <a:gd name="T16" fmla="*/ 1163 w 1166"/>
                  <a:gd name="T17" fmla="*/ 689 h 1216"/>
                  <a:gd name="T18" fmla="*/ 1159 w 1166"/>
                  <a:gd name="T19" fmla="*/ 791 h 1216"/>
                  <a:gd name="T20" fmla="*/ 1125 w 1166"/>
                  <a:gd name="T21" fmla="*/ 905 h 1216"/>
                  <a:gd name="T22" fmla="*/ 1079 w 1166"/>
                  <a:gd name="T23" fmla="*/ 992 h 1216"/>
                  <a:gd name="T24" fmla="*/ 1007 w 1166"/>
                  <a:gd name="T25" fmla="*/ 1076 h 1216"/>
                  <a:gd name="T26" fmla="*/ 895 w 1166"/>
                  <a:gd name="T27" fmla="*/ 1150 h 1216"/>
                  <a:gd name="T28" fmla="*/ 715 w 1166"/>
                  <a:gd name="T29" fmla="*/ 1204 h 1216"/>
                  <a:gd name="T30" fmla="*/ 529 w 1166"/>
                  <a:gd name="T31" fmla="*/ 1214 h 1216"/>
                  <a:gd name="T32" fmla="*/ 401 w 1166"/>
                  <a:gd name="T33" fmla="*/ 1188 h 1216"/>
                  <a:gd name="T34" fmla="*/ 304 w 1166"/>
                  <a:gd name="T35" fmla="*/ 1145 h 1216"/>
                  <a:gd name="T36" fmla="*/ 232 w 1166"/>
                  <a:gd name="T37" fmla="*/ 1096 h 1216"/>
                  <a:gd name="T38" fmla="*/ 157 w 1166"/>
                  <a:gd name="T39" fmla="*/ 1024 h 1216"/>
                  <a:gd name="T40" fmla="*/ 108 w 1166"/>
                  <a:gd name="T41" fmla="*/ 952 h 1216"/>
                  <a:gd name="T42" fmla="*/ 59 w 1166"/>
                  <a:gd name="T43" fmla="*/ 848 h 1216"/>
                  <a:gd name="T44" fmla="*/ 26 w 1166"/>
                  <a:gd name="T45" fmla="*/ 740 h 1216"/>
                  <a:gd name="T46" fmla="*/ 5 w 1166"/>
                  <a:gd name="T47" fmla="*/ 628 h 1216"/>
                  <a:gd name="T48" fmla="*/ 5 w 1166"/>
                  <a:gd name="T49" fmla="*/ 509 h 1216"/>
                  <a:gd name="T50" fmla="*/ 17 w 1166"/>
                  <a:gd name="T51" fmla="*/ 442 h 1216"/>
                  <a:gd name="T52" fmla="*/ 46 w 1166"/>
                  <a:gd name="T53" fmla="*/ 356 h 1216"/>
                  <a:gd name="T54" fmla="*/ 98 w 1166"/>
                  <a:gd name="T55" fmla="*/ 265 h 1216"/>
                  <a:gd name="T56" fmla="*/ 170 w 1166"/>
                  <a:gd name="T57" fmla="*/ 184 h 1216"/>
                  <a:gd name="T58" fmla="*/ 372 w 1166"/>
                  <a:gd name="T59" fmla="*/ 56 h 1216"/>
                  <a:gd name="T60" fmla="*/ 328 w 1166"/>
                  <a:gd name="T61" fmla="*/ 372 h 1216"/>
                  <a:gd name="T62" fmla="*/ 237 w 1166"/>
                  <a:gd name="T63" fmla="*/ 477 h 1216"/>
                  <a:gd name="T64" fmla="*/ 208 w 1166"/>
                  <a:gd name="T65" fmla="*/ 561 h 1216"/>
                  <a:gd name="T66" fmla="*/ 203 w 1166"/>
                  <a:gd name="T67" fmla="*/ 662 h 1216"/>
                  <a:gd name="T68" fmla="*/ 221 w 1166"/>
                  <a:gd name="T69" fmla="*/ 743 h 1216"/>
                  <a:gd name="T70" fmla="*/ 272 w 1166"/>
                  <a:gd name="T71" fmla="*/ 843 h 1216"/>
                  <a:gd name="T72" fmla="*/ 329 w 1166"/>
                  <a:gd name="T73" fmla="*/ 897 h 1216"/>
                  <a:gd name="T74" fmla="*/ 431 w 1166"/>
                  <a:gd name="T75" fmla="*/ 951 h 1216"/>
                  <a:gd name="T76" fmla="*/ 582 w 1166"/>
                  <a:gd name="T77" fmla="*/ 963 h 1216"/>
                  <a:gd name="T78" fmla="*/ 759 w 1166"/>
                  <a:gd name="T79" fmla="*/ 924 h 1216"/>
                  <a:gd name="T80" fmla="*/ 903 w 1166"/>
                  <a:gd name="T81" fmla="*/ 824 h 1216"/>
                  <a:gd name="T82" fmla="*/ 953 w 1166"/>
                  <a:gd name="T83" fmla="*/ 729 h 1216"/>
                  <a:gd name="T84" fmla="*/ 965 w 1166"/>
                  <a:gd name="T85" fmla="*/ 600 h 1216"/>
                  <a:gd name="T86" fmla="*/ 948 w 1166"/>
                  <a:gd name="T87" fmla="*/ 513 h 1216"/>
                  <a:gd name="T88" fmla="*/ 898 w 1166"/>
                  <a:gd name="T89" fmla="*/ 405 h 1216"/>
                  <a:gd name="T90" fmla="*/ 833 w 1166"/>
                  <a:gd name="T91" fmla="*/ 325 h 1216"/>
                  <a:gd name="T92" fmla="*/ 712 w 1166"/>
                  <a:gd name="T93" fmla="*/ 265 h 1216"/>
                  <a:gd name="T94" fmla="*/ 561 w 1166"/>
                  <a:gd name="T95" fmla="*/ 267 h 121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166"/>
                  <a:gd name="T145" fmla="*/ 0 h 1216"/>
                  <a:gd name="T146" fmla="*/ 1166 w 1166"/>
                  <a:gd name="T147" fmla="*/ 1216 h 121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166" h="1216">
                    <a:moveTo>
                      <a:pt x="372" y="56"/>
                    </a:moveTo>
                    <a:lnTo>
                      <a:pt x="448" y="28"/>
                    </a:lnTo>
                    <a:lnTo>
                      <a:pt x="521" y="8"/>
                    </a:lnTo>
                    <a:lnTo>
                      <a:pt x="590" y="0"/>
                    </a:lnTo>
                    <a:lnTo>
                      <a:pt x="635" y="0"/>
                    </a:lnTo>
                    <a:lnTo>
                      <a:pt x="656" y="0"/>
                    </a:lnTo>
                    <a:lnTo>
                      <a:pt x="751" y="17"/>
                    </a:lnTo>
                    <a:lnTo>
                      <a:pt x="758" y="20"/>
                    </a:lnTo>
                    <a:lnTo>
                      <a:pt x="845" y="58"/>
                    </a:lnTo>
                    <a:lnTo>
                      <a:pt x="848" y="60"/>
                    </a:lnTo>
                    <a:lnTo>
                      <a:pt x="918" y="108"/>
                    </a:lnTo>
                    <a:lnTo>
                      <a:pt x="928" y="116"/>
                    </a:lnTo>
                    <a:lnTo>
                      <a:pt x="973" y="162"/>
                    </a:lnTo>
                    <a:lnTo>
                      <a:pt x="999" y="187"/>
                    </a:lnTo>
                    <a:lnTo>
                      <a:pt x="1021" y="219"/>
                    </a:lnTo>
                    <a:lnTo>
                      <a:pt x="1038" y="244"/>
                    </a:lnTo>
                    <a:lnTo>
                      <a:pt x="1059" y="280"/>
                    </a:lnTo>
                    <a:lnTo>
                      <a:pt x="1073" y="308"/>
                    </a:lnTo>
                    <a:lnTo>
                      <a:pt x="1089" y="345"/>
                    </a:lnTo>
                    <a:lnTo>
                      <a:pt x="1104" y="379"/>
                    </a:lnTo>
                    <a:lnTo>
                      <a:pt x="1117" y="410"/>
                    </a:lnTo>
                    <a:lnTo>
                      <a:pt x="1131" y="457"/>
                    </a:lnTo>
                    <a:lnTo>
                      <a:pt x="1135" y="479"/>
                    </a:lnTo>
                    <a:lnTo>
                      <a:pt x="1151" y="548"/>
                    </a:lnTo>
                    <a:lnTo>
                      <a:pt x="1161" y="598"/>
                    </a:lnTo>
                    <a:lnTo>
                      <a:pt x="1162" y="617"/>
                    </a:lnTo>
                    <a:lnTo>
                      <a:pt x="1163" y="689"/>
                    </a:lnTo>
                    <a:lnTo>
                      <a:pt x="1166" y="729"/>
                    </a:lnTo>
                    <a:lnTo>
                      <a:pt x="1162" y="763"/>
                    </a:lnTo>
                    <a:lnTo>
                      <a:pt x="1159" y="791"/>
                    </a:lnTo>
                    <a:lnTo>
                      <a:pt x="1148" y="836"/>
                    </a:lnTo>
                    <a:lnTo>
                      <a:pt x="1145" y="850"/>
                    </a:lnTo>
                    <a:lnTo>
                      <a:pt x="1125" y="905"/>
                    </a:lnTo>
                    <a:lnTo>
                      <a:pt x="1122" y="913"/>
                    </a:lnTo>
                    <a:lnTo>
                      <a:pt x="1100" y="958"/>
                    </a:lnTo>
                    <a:lnTo>
                      <a:pt x="1079" y="992"/>
                    </a:lnTo>
                    <a:lnTo>
                      <a:pt x="1069" y="1008"/>
                    </a:lnTo>
                    <a:lnTo>
                      <a:pt x="1032" y="1052"/>
                    </a:lnTo>
                    <a:lnTo>
                      <a:pt x="1007" y="1076"/>
                    </a:lnTo>
                    <a:lnTo>
                      <a:pt x="992" y="1090"/>
                    </a:lnTo>
                    <a:lnTo>
                      <a:pt x="946" y="1122"/>
                    </a:lnTo>
                    <a:lnTo>
                      <a:pt x="895" y="1150"/>
                    </a:lnTo>
                    <a:lnTo>
                      <a:pt x="843" y="1172"/>
                    </a:lnTo>
                    <a:lnTo>
                      <a:pt x="839" y="1173"/>
                    </a:lnTo>
                    <a:lnTo>
                      <a:pt x="715" y="1204"/>
                    </a:lnTo>
                    <a:lnTo>
                      <a:pt x="588" y="1216"/>
                    </a:lnTo>
                    <a:lnTo>
                      <a:pt x="586" y="1216"/>
                    </a:lnTo>
                    <a:lnTo>
                      <a:pt x="529" y="1214"/>
                    </a:lnTo>
                    <a:lnTo>
                      <a:pt x="473" y="1207"/>
                    </a:lnTo>
                    <a:lnTo>
                      <a:pt x="419" y="1195"/>
                    </a:lnTo>
                    <a:lnTo>
                      <a:pt x="401" y="1188"/>
                    </a:lnTo>
                    <a:lnTo>
                      <a:pt x="368" y="1176"/>
                    </a:lnTo>
                    <a:lnTo>
                      <a:pt x="321" y="1155"/>
                    </a:lnTo>
                    <a:lnTo>
                      <a:pt x="304" y="1145"/>
                    </a:lnTo>
                    <a:lnTo>
                      <a:pt x="274" y="1127"/>
                    </a:lnTo>
                    <a:lnTo>
                      <a:pt x="236" y="1099"/>
                    </a:lnTo>
                    <a:lnTo>
                      <a:pt x="232" y="1096"/>
                    </a:lnTo>
                    <a:lnTo>
                      <a:pt x="193" y="1062"/>
                    </a:lnTo>
                    <a:lnTo>
                      <a:pt x="184" y="1052"/>
                    </a:lnTo>
                    <a:lnTo>
                      <a:pt x="157" y="1024"/>
                    </a:lnTo>
                    <a:lnTo>
                      <a:pt x="141" y="1004"/>
                    </a:lnTo>
                    <a:lnTo>
                      <a:pt x="126" y="983"/>
                    </a:lnTo>
                    <a:lnTo>
                      <a:pt x="108" y="952"/>
                    </a:lnTo>
                    <a:lnTo>
                      <a:pt x="80" y="900"/>
                    </a:lnTo>
                    <a:lnTo>
                      <a:pt x="72" y="889"/>
                    </a:lnTo>
                    <a:lnTo>
                      <a:pt x="59" y="848"/>
                    </a:lnTo>
                    <a:lnTo>
                      <a:pt x="38" y="795"/>
                    </a:lnTo>
                    <a:lnTo>
                      <a:pt x="32" y="781"/>
                    </a:lnTo>
                    <a:lnTo>
                      <a:pt x="26" y="740"/>
                    </a:lnTo>
                    <a:lnTo>
                      <a:pt x="10" y="684"/>
                    </a:lnTo>
                    <a:lnTo>
                      <a:pt x="6" y="666"/>
                    </a:lnTo>
                    <a:lnTo>
                      <a:pt x="5" y="628"/>
                    </a:lnTo>
                    <a:lnTo>
                      <a:pt x="1" y="569"/>
                    </a:lnTo>
                    <a:lnTo>
                      <a:pt x="0" y="557"/>
                    </a:lnTo>
                    <a:lnTo>
                      <a:pt x="5" y="509"/>
                    </a:lnTo>
                    <a:lnTo>
                      <a:pt x="5" y="506"/>
                    </a:lnTo>
                    <a:lnTo>
                      <a:pt x="14" y="455"/>
                    </a:lnTo>
                    <a:lnTo>
                      <a:pt x="17" y="442"/>
                    </a:lnTo>
                    <a:lnTo>
                      <a:pt x="28" y="406"/>
                    </a:lnTo>
                    <a:lnTo>
                      <a:pt x="42" y="371"/>
                    </a:lnTo>
                    <a:lnTo>
                      <a:pt x="46" y="356"/>
                    </a:lnTo>
                    <a:lnTo>
                      <a:pt x="70" y="309"/>
                    </a:lnTo>
                    <a:lnTo>
                      <a:pt x="81" y="291"/>
                    </a:lnTo>
                    <a:lnTo>
                      <a:pt x="98" y="265"/>
                    </a:lnTo>
                    <a:lnTo>
                      <a:pt x="132" y="223"/>
                    </a:lnTo>
                    <a:lnTo>
                      <a:pt x="156" y="198"/>
                    </a:lnTo>
                    <a:lnTo>
                      <a:pt x="170" y="184"/>
                    </a:lnTo>
                    <a:lnTo>
                      <a:pt x="260" y="115"/>
                    </a:lnTo>
                    <a:lnTo>
                      <a:pt x="372" y="56"/>
                    </a:lnTo>
                    <a:close/>
                    <a:moveTo>
                      <a:pt x="475" y="293"/>
                    </a:moveTo>
                    <a:lnTo>
                      <a:pt x="394" y="328"/>
                    </a:lnTo>
                    <a:lnTo>
                      <a:pt x="328" y="372"/>
                    </a:lnTo>
                    <a:lnTo>
                      <a:pt x="293" y="406"/>
                    </a:lnTo>
                    <a:lnTo>
                      <a:pt x="276" y="422"/>
                    </a:lnTo>
                    <a:lnTo>
                      <a:pt x="237" y="477"/>
                    </a:lnTo>
                    <a:lnTo>
                      <a:pt x="233" y="489"/>
                    </a:lnTo>
                    <a:lnTo>
                      <a:pt x="213" y="536"/>
                    </a:lnTo>
                    <a:lnTo>
                      <a:pt x="208" y="561"/>
                    </a:lnTo>
                    <a:lnTo>
                      <a:pt x="200" y="599"/>
                    </a:lnTo>
                    <a:lnTo>
                      <a:pt x="200" y="625"/>
                    </a:lnTo>
                    <a:lnTo>
                      <a:pt x="203" y="662"/>
                    </a:lnTo>
                    <a:lnTo>
                      <a:pt x="207" y="685"/>
                    </a:lnTo>
                    <a:lnTo>
                      <a:pt x="215" y="727"/>
                    </a:lnTo>
                    <a:lnTo>
                      <a:pt x="221" y="743"/>
                    </a:lnTo>
                    <a:lnTo>
                      <a:pt x="240" y="791"/>
                    </a:lnTo>
                    <a:lnTo>
                      <a:pt x="244" y="799"/>
                    </a:lnTo>
                    <a:lnTo>
                      <a:pt x="272" y="843"/>
                    </a:lnTo>
                    <a:lnTo>
                      <a:pt x="279" y="848"/>
                    </a:lnTo>
                    <a:lnTo>
                      <a:pt x="315" y="888"/>
                    </a:lnTo>
                    <a:lnTo>
                      <a:pt x="329" y="897"/>
                    </a:lnTo>
                    <a:lnTo>
                      <a:pt x="368" y="925"/>
                    </a:lnTo>
                    <a:lnTo>
                      <a:pt x="407" y="941"/>
                    </a:lnTo>
                    <a:lnTo>
                      <a:pt x="431" y="951"/>
                    </a:lnTo>
                    <a:lnTo>
                      <a:pt x="502" y="964"/>
                    </a:lnTo>
                    <a:lnTo>
                      <a:pt x="582" y="963"/>
                    </a:lnTo>
                    <a:lnTo>
                      <a:pt x="671" y="949"/>
                    </a:lnTo>
                    <a:lnTo>
                      <a:pt x="757" y="924"/>
                    </a:lnTo>
                    <a:lnTo>
                      <a:pt x="759" y="924"/>
                    </a:lnTo>
                    <a:lnTo>
                      <a:pt x="829" y="890"/>
                    </a:lnTo>
                    <a:lnTo>
                      <a:pt x="885" y="846"/>
                    </a:lnTo>
                    <a:lnTo>
                      <a:pt x="903" y="824"/>
                    </a:lnTo>
                    <a:lnTo>
                      <a:pt x="926" y="793"/>
                    </a:lnTo>
                    <a:lnTo>
                      <a:pt x="947" y="743"/>
                    </a:lnTo>
                    <a:lnTo>
                      <a:pt x="953" y="729"/>
                    </a:lnTo>
                    <a:lnTo>
                      <a:pt x="964" y="669"/>
                    </a:lnTo>
                    <a:lnTo>
                      <a:pt x="965" y="662"/>
                    </a:lnTo>
                    <a:lnTo>
                      <a:pt x="965" y="600"/>
                    </a:lnTo>
                    <a:lnTo>
                      <a:pt x="964" y="591"/>
                    </a:lnTo>
                    <a:lnTo>
                      <a:pt x="953" y="532"/>
                    </a:lnTo>
                    <a:lnTo>
                      <a:pt x="948" y="513"/>
                    </a:lnTo>
                    <a:lnTo>
                      <a:pt x="932" y="467"/>
                    </a:lnTo>
                    <a:lnTo>
                      <a:pt x="919" y="438"/>
                    </a:lnTo>
                    <a:lnTo>
                      <a:pt x="898" y="405"/>
                    </a:lnTo>
                    <a:lnTo>
                      <a:pt x="881" y="376"/>
                    </a:lnTo>
                    <a:lnTo>
                      <a:pt x="855" y="347"/>
                    </a:lnTo>
                    <a:lnTo>
                      <a:pt x="833" y="325"/>
                    </a:lnTo>
                    <a:lnTo>
                      <a:pt x="792" y="297"/>
                    </a:lnTo>
                    <a:lnTo>
                      <a:pt x="777" y="288"/>
                    </a:lnTo>
                    <a:lnTo>
                      <a:pt x="712" y="265"/>
                    </a:lnTo>
                    <a:lnTo>
                      <a:pt x="691" y="264"/>
                    </a:lnTo>
                    <a:lnTo>
                      <a:pt x="640" y="258"/>
                    </a:lnTo>
                    <a:lnTo>
                      <a:pt x="561" y="267"/>
                    </a:lnTo>
                    <a:lnTo>
                      <a:pt x="475" y="29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44" name="Freeform 64"/>
              <p:cNvSpPr>
                <a:spLocks noEditPoints="1"/>
              </p:cNvSpPr>
              <p:nvPr/>
            </p:nvSpPr>
            <p:spPr bwMode="auto">
              <a:xfrm>
                <a:off x="5110" y="2204"/>
                <a:ext cx="230" cy="227"/>
              </a:xfrm>
              <a:custGeom>
                <a:avLst/>
                <a:gdLst>
                  <a:gd name="T0" fmla="*/ 1099 w 1148"/>
                  <a:gd name="T1" fmla="*/ 0 h 1135"/>
                  <a:gd name="T2" fmla="*/ 1116 w 1148"/>
                  <a:gd name="T3" fmla="*/ 120 h 1135"/>
                  <a:gd name="T4" fmla="*/ 1128 w 1148"/>
                  <a:gd name="T5" fmla="*/ 260 h 1135"/>
                  <a:gd name="T6" fmla="*/ 1139 w 1148"/>
                  <a:gd name="T7" fmla="*/ 400 h 1135"/>
                  <a:gd name="T8" fmla="*/ 1144 w 1148"/>
                  <a:gd name="T9" fmla="*/ 542 h 1135"/>
                  <a:gd name="T10" fmla="*/ 1148 w 1148"/>
                  <a:gd name="T11" fmla="*/ 612 h 1135"/>
                  <a:gd name="T12" fmla="*/ 1148 w 1148"/>
                  <a:gd name="T13" fmla="*/ 681 h 1135"/>
                  <a:gd name="T14" fmla="*/ 1141 w 1148"/>
                  <a:gd name="T15" fmla="*/ 767 h 1135"/>
                  <a:gd name="T16" fmla="*/ 1119 w 1148"/>
                  <a:gd name="T17" fmla="*/ 888 h 1135"/>
                  <a:gd name="T18" fmla="*/ 1098 w 1148"/>
                  <a:gd name="T19" fmla="*/ 941 h 1135"/>
                  <a:gd name="T20" fmla="*/ 1073 w 1148"/>
                  <a:gd name="T21" fmla="*/ 982 h 1135"/>
                  <a:gd name="T22" fmla="*/ 1035 w 1148"/>
                  <a:gd name="T23" fmla="*/ 1024 h 1135"/>
                  <a:gd name="T24" fmla="*/ 964 w 1148"/>
                  <a:gd name="T25" fmla="*/ 1072 h 1135"/>
                  <a:gd name="T26" fmla="*/ 921 w 1148"/>
                  <a:gd name="T27" fmla="*/ 1087 h 1135"/>
                  <a:gd name="T28" fmla="*/ 827 w 1148"/>
                  <a:gd name="T29" fmla="*/ 1096 h 1135"/>
                  <a:gd name="T30" fmla="*/ 737 w 1148"/>
                  <a:gd name="T31" fmla="*/ 1076 h 1135"/>
                  <a:gd name="T32" fmla="*/ 668 w 1148"/>
                  <a:gd name="T33" fmla="*/ 1039 h 1135"/>
                  <a:gd name="T34" fmla="*/ 626 w 1148"/>
                  <a:gd name="T35" fmla="*/ 1001 h 1135"/>
                  <a:gd name="T36" fmla="*/ 585 w 1148"/>
                  <a:gd name="T37" fmla="*/ 938 h 1135"/>
                  <a:gd name="T38" fmla="*/ 559 w 1148"/>
                  <a:gd name="T39" fmla="*/ 874 h 1135"/>
                  <a:gd name="T40" fmla="*/ 541 w 1148"/>
                  <a:gd name="T41" fmla="*/ 814 h 1135"/>
                  <a:gd name="T42" fmla="*/ 495 w 1148"/>
                  <a:gd name="T43" fmla="*/ 812 h 1135"/>
                  <a:gd name="T44" fmla="*/ 445 w 1148"/>
                  <a:gd name="T45" fmla="*/ 871 h 1135"/>
                  <a:gd name="T46" fmla="*/ 375 w 1148"/>
                  <a:gd name="T47" fmla="*/ 930 h 1135"/>
                  <a:gd name="T48" fmla="*/ 288 w 1148"/>
                  <a:gd name="T49" fmla="*/ 988 h 1135"/>
                  <a:gd name="T50" fmla="*/ 195 w 1148"/>
                  <a:gd name="T51" fmla="*/ 1042 h 1135"/>
                  <a:gd name="T52" fmla="*/ 25 w 1148"/>
                  <a:gd name="T53" fmla="*/ 1135 h 1135"/>
                  <a:gd name="T54" fmla="*/ 32 w 1148"/>
                  <a:gd name="T55" fmla="*/ 1033 h 1135"/>
                  <a:gd name="T56" fmla="*/ 38 w 1148"/>
                  <a:gd name="T57" fmla="*/ 919 h 1135"/>
                  <a:gd name="T58" fmla="*/ 48 w 1148"/>
                  <a:gd name="T59" fmla="*/ 862 h 1135"/>
                  <a:gd name="T60" fmla="*/ 217 w 1148"/>
                  <a:gd name="T61" fmla="*/ 750 h 1135"/>
                  <a:gd name="T62" fmla="*/ 302 w 1148"/>
                  <a:gd name="T63" fmla="*/ 691 h 1135"/>
                  <a:gd name="T64" fmla="*/ 386 w 1148"/>
                  <a:gd name="T65" fmla="*/ 627 h 1135"/>
                  <a:gd name="T66" fmla="*/ 449 w 1148"/>
                  <a:gd name="T67" fmla="*/ 567 h 1135"/>
                  <a:gd name="T68" fmla="*/ 485 w 1148"/>
                  <a:gd name="T69" fmla="*/ 503 h 1135"/>
                  <a:gd name="T70" fmla="*/ 492 w 1148"/>
                  <a:gd name="T71" fmla="*/ 451 h 1135"/>
                  <a:gd name="T72" fmla="*/ 489 w 1148"/>
                  <a:gd name="T73" fmla="*/ 378 h 1135"/>
                  <a:gd name="T74" fmla="*/ 486 w 1148"/>
                  <a:gd name="T75" fmla="*/ 327 h 1135"/>
                  <a:gd name="T76" fmla="*/ 24 w 1148"/>
                  <a:gd name="T77" fmla="*/ 354 h 1135"/>
                  <a:gd name="T78" fmla="*/ 14 w 1148"/>
                  <a:gd name="T79" fmla="*/ 241 h 1135"/>
                  <a:gd name="T80" fmla="*/ 0 w 1148"/>
                  <a:gd name="T81" fmla="*/ 143 h 1135"/>
                  <a:gd name="T82" fmla="*/ 666 w 1148"/>
                  <a:gd name="T83" fmla="*/ 365 h 1135"/>
                  <a:gd name="T84" fmla="*/ 675 w 1148"/>
                  <a:gd name="T85" fmla="*/ 493 h 1135"/>
                  <a:gd name="T86" fmla="*/ 678 w 1148"/>
                  <a:gd name="T87" fmla="*/ 559 h 1135"/>
                  <a:gd name="T88" fmla="*/ 683 w 1148"/>
                  <a:gd name="T89" fmla="*/ 648 h 1135"/>
                  <a:gd name="T90" fmla="*/ 693 w 1148"/>
                  <a:gd name="T91" fmla="*/ 727 h 1135"/>
                  <a:gd name="T92" fmla="*/ 712 w 1148"/>
                  <a:gd name="T93" fmla="*/ 768 h 1135"/>
                  <a:gd name="T94" fmla="*/ 771 w 1148"/>
                  <a:gd name="T95" fmla="*/ 816 h 1135"/>
                  <a:gd name="T96" fmla="*/ 824 w 1148"/>
                  <a:gd name="T97" fmla="*/ 827 h 1135"/>
                  <a:gd name="T98" fmla="*/ 878 w 1148"/>
                  <a:gd name="T99" fmla="*/ 817 h 1135"/>
                  <a:gd name="T100" fmla="*/ 942 w 1148"/>
                  <a:gd name="T101" fmla="*/ 750 h 1135"/>
                  <a:gd name="T102" fmla="*/ 958 w 1148"/>
                  <a:gd name="T103" fmla="*/ 693 h 1135"/>
                  <a:gd name="T104" fmla="*/ 958 w 1148"/>
                  <a:gd name="T105" fmla="*/ 617 h 1135"/>
                  <a:gd name="T106" fmla="*/ 956 w 1148"/>
                  <a:gd name="T107" fmla="*/ 499 h 1135"/>
                  <a:gd name="T108" fmla="*/ 952 w 1148"/>
                  <a:gd name="T109" fmla="*/ 411 h 1135"/>
                  <a:gd name="T110" fmla="*/ 942 w 1148"/>
                  <a:gd name="T111" fmla="*/ 289 h 113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148"/>
                  <a:gd name="T169" fmla="*/ 0 h 1135"/>
                  <a:gd name="T170" fmla="*/ 1148 w 1148"/>
                  <a:gd name="T171" fmla="*/ 1135 h 113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148" h="1135">
                    <a:moveTo>
                      <a:pt x="0" y="143"/>
                    </a:moveTo>
                    <a:lnTo>
                      <a:pt x="1099" y="0"/>
                    </a:lnTo>
                    <a:lnTo>
                      <a:pt x="1105" y="51"/>
                    </a:lnTo>
                    <a:lnTo>
                      <a:pt x="1116" y="120"/>
                    </a:lnTo>
                    <a:lnTo>
                      <a:pt x="1121" y="189"/>
                    </a:lnTo>
                    <a:lnTo>
                      <a:pt x="1128" y="260"/>
                    </a:lnTo>
                    <a:lnTo>
                      <a:pt x="1133" y="332"/>
                    </a:lnTo>
                    <a:lnTo>
                      <a:pt x="1139" y="400"/>
                    </a:lnTo>
                    <a:lnTo>
                      <a:pt x="1142" y="470"/>
                    </a:lnTo>
                    <a:lnTo>
                      <a:pt x="1144" y="542"/>
                    </a:lnTo>
                    <a:lnTo>
                      <a:pt x="1147" y="581"/>
                    </a:lnTo>
                    <a:lnTo>
                      <a:pt x="1148" y="612"/>
                    </a:lnTo>
                    <a:lnTo>
                      <a:pt x="1148" y="681"/>
                    </a:lnTo>
                    <a:lnTo>
                      <a:pt x="1142" y="750"/>
                    </a:lnTo>
                    <a:lnTo>
                      <a:pt x="1141" y="767"/>
                    </a:lnTo>
                    <a:lnTo>
                      <a:pt x="1133" y="820"/>
                    </a:lnTo>
                    <a:lnTo>
                      <a:pt x="1119" y="888"/>
                    </a:lnTo>
                    <a:lnTo>
                      <a:pt x="1118" y="894"/>
                    </a:lnTo>
                    <a:lnTo>
                      <a:pt x="1098" y="941"/>
                    </a:lnTo>
                    <a:lnTo>
                      <a:pt x="1089" y="956"/>
                    </a:lnTo>
                    <a:lnTo>
                      <a:pt x="1073" y="982"/>
                    </a:lnTo>
                    <a:lnTo>
                      <a:pt x="1043" y="1018"/>
                    </a:lnTo>
                    <a:lnTo>
                      <a:pt x="1035" y="1024"/>
                    </a:lnTo>
                    <a:lnTo>
                      <a:pt x="1004" y="1048"/>
                    </a:lnTo>
                    <a:lnTo>
                      <a:pt x="964" y="1072"/>
                    </a:lnTo>
                    <a:lnTo>
                      <a:pt x="922" y="1086"/>
                    </a:lnTo>
                    <a:lnTo>
                      <a:pt x="921" y="1087"/>
                    </a:lnTo>
                    <a:lnTo>
                      <a:pt x="875" y="1096"/>
                    </a:lnTo>
                    <a:lnTo>
                      <a:pt x="827" y="1096"/>
                    </a:lnTo>
                    <a:lnTo>
                      <a:pt x="768" y="1086"/>
                    </a:lnTo>
                    <a:lnTo>
                      <a:pt x="737" y="1076"/>
                    </a:lnTo>
                    <a:lnTo>
                      <a:pt x="715" y="1068"/>
                    </a:lnTo>
                    <a:lnTo>
                      <a:pt x="668" y="1039"/>
                    </a:lnTo>
                    <a:lnTo>
                      <a:pt x="632" y="1004"/>
                    </a:lnTo>
                    <a:lnTo>
                      <a:pt x="626" y="1001"/>
                    </a:lnTo>
                    <a:lnTo>
                      <a:pt x="591" y="951"/>
                    </a:lnTo>
                    <a:lnTo>
                      <a:pt x="585" y="938"/>
                    </a:lnTo>
                    <a:lnTo>
                      <a:pt x="565" y="894"/>
                    </a:lnTo>
                    <a:lnTo>
                      <a:pt x="559" y="874"/>
                    </a:lnTo>
                    <a:lnTo>
                      <a:pt x="544" y="830"/>
                    </a:lnTo>
                    <a:lnTo>
                      <a:pt x="541" y="814"/>
                    </a:lnTo>
                    <a:lnTo>
                      <a:pt x="529" y="753"/>
                    </a:lnTo>
                    <a:lnTo>
                      <a:pt x="495" y="812"/>
                    </a:lnTo>
                    <a:lnTo>
                      <a:pt x="486" y="826"/>
                    </a:lnTo>
                    <a:lnTo>
                      <a:pt x="445" y="871"/>
                    </a:lnTo>
                    <a:lnTo>
                      <a:pt x="435" y="882"/>
                    </a:lnTo>
                    <a:lnTo>
                      <a:pt x="375" y="930"/>
                    </a:lnTo>
                    <a:lnTo>
                      <a:pt x="362" y="940"/>
                    </a:lnTo>
                    <a:lnTo>
                      <a:pt x="288" y="988"/>
                    </a:lnTo>
                    <a:lnTo>
                      <a:pt x="250" y="1012"/>
                    </a:lnTo>
                    <a:lnTo>
                      <a:pt x="195" y="1042"/>
                    </a:lnTo>
                    <a:lnTo>
                      <a:pt x="102" y="1094"/>
                    </a:lnTo>
                    <a:lnTo>
                      <a:pt x="25" y="1135"/>
                    </a:lnTo>
                    <a:lnTo>
                      <a:pt x="29" y="1090"/>
                    </a:lnTo>
                    <a:lnTo>
                      <a:pt x="32" y="1033"/>
                    </a:lnTo>
                    <a:lnTo>
                      <a:pt x="36" y="977"/>
                    </a:lnTo>
                    <a:lnTo>
                      <a:pt x="38" y="919"/>
                    </a:lnTo>
                    <a:lnTo>
                      <a:pt x="40" y="867"/>
                    </a:lnTo>
                    <a:lnTo>
                      <a:pt x="48" y="862"/>
                    </a:lnTo>
                    <a:lnTo>
                      <a:pt x="134" y="808"/>
                    </a:lnTo>
                    <a:lnTo>
                      <a:pt x="217" y="750"/>
                    </a:lnTo>
                    <a:lnTo>
                      <a:pt x="282" y="705"/>
                    </a:lnTo>
                    <a:lnTo>
                      <a:pt x="302" y="691"/>
                    </a:lnTo>
                    <a:lnTo>
                      <a:pt x="384" y="630"/>
                    </a:lnTo>
                    <a:lnTo>
                      <a:pt x="386" y="627"/>
                    </a:lnTo>
                    <a:lnTo>
                      <a:pt x="442" y="578"/>
                    </a:lnTo>
                    <a:lnTo>
                      <a:pt x="449" y="567"/>
                    </a:lnTo>
                    <a:lnTo>
                      <a:pt x="469" y="540"/>
                    </a:lnTo>
                    <a:lnTo>
                      <a:pt x="485" y="503"/>
                    </a:lnTo>
                    <a:lnTo>
                      <a:pt x="485" y="500"/>
                    </a:lnTo>
                    <a:lnTo>
                      <a:pt x="492" y="451"/>
                    </a:lnTo>
                    <a:lnTo>
                      <a:pt x="492" y="439"/>
                    </a:lnTo>
                    <a:lnTo>
                      <a:pt x="489" y="378"/>
                    </a:lnTo>
                    <a:lnTo>
                      <a:pt x="489" y="377"/>
                    </a:lnTo>
                    <a:lnTo>
                      <a:pt x="486" y="327"/>
                    </a:lnTo>
                    <a:lnTo>
                      <a:pt x="24" y="364"/>
                    </a:lnTo>
                    <a:lnTo>
                      <a:pt x="24" y="354"/>
                    </a:lnTo>
                    <a:lnTo>
                      <a:pt x="18" y="297"/>
                    </a:lnTo>
                    <a:lnTo>
                      <a:pt x="14" y="241"/>
                    </a:lnTo>
                    <a:lnTo>
                      <a:pt x="6" y="186"/>
                    </a:lnTo>
                    <a:lnTo>
                      <a:pt x="0" y="143"/>
                    </a:lnTo>
                    <a:close/>
                    <a:moveTo>
                      <a:pt x="662" y="313"/>
                    </a:moveTo>
                    <a:lnTo>
                      <a:pt x="666" y="365"/>
                    </a:lnTo>
                    <a:lnTo>
                      <a:pt x="671" y="429"/>
                    </a:lnTo>
                    <a:lnTo>
                      <a:pt x="675" y="493"/>
                    </a:lnTo>
                    <a:lnTo>
                      <a:pt x="675" y="500"/>
                    </a:lnTo>
                    <a:lnTo>
                      <a:pt x="678" y="559"/>
                    </a:lnTo>
                    <a:lnTo>
                      <a:pt x="683" y="623"/>
                    </a:lnTo>
                    <a:lnTo>
                      <a:pt x="683" y="648"/>
                    </a:lnTo>
                    <a:lnTo>
                      <a:pt x="688" y="686"/>
                    </a:lnTo>
                    <a:lnTo>
                      <a:pt x="693" y="727"/>
                    </a:lnTo>
                    <a:lnTo>
                      <a:pt x="704" y="750"/>
                    </a:lnTo>
                    <a:lnTo>
                      <a:pt x="712" y="768"/>
                    </a:lnTo>
                    <a:lnTo>
                      <a:pt x="741" y="800"/>
                    </a:lnTo>
                    <a:lnTo>
                      <a:pt x="771" y="816"/>
                    </a:lnTo>
                    <a:lnTo>
                      <a:pt x="779" y="820"/>
                    </a:lnTo>
                    <a:lnTo>
                      <a:pt x="824" y="827"/>
                    </a:lnTo>
                    <a:lnTo>
                      <a:pt x="875" y="819"/>
                    </a:lnTo>
                    <a:lnTo>
                      <a:pt x="878" y="817"/>
                    </a:lnTo>
                    <a:lnTo>
                      <a:pt x="914" y="793"/>
                    </a:lnTo>
                    <a:lnTo>
                      <a:pt x="942" y="750"/>
                    </a:lnTo>
                    <a:lnTo>
                      <a:pt x="942" y="749"/>
                    </a:lnTo>
                    <a:lnTo>
                      <a:pt x="958" y="693"/>
                    </a:lnTo>
                    <a:lnTo>
                      <a:pt x="958" y="683"/>
                    </a:lnTo>
                    <a:lnTo>
                      <a:pt x="958" y="617"/>
                    </a:lnTo>
                    <a:lnTo>
                      <a:pt x="957" y="549"/>
                    </a:lnTo>
                    <a:lnTo>
                      <a:pt x="956" y="499"/>
                    </a:lnTo>
                    <a:lnTo>
                      <a:pt x="955" y="480"/>
                    </a:lnTo>
                    <a:lnTo>
                      <a:pt x="952" y="411"/>
                    </a:lnTo>
                    <a:lnTo>
                      <a:pt x="947" y="344"/>
                    </a:lnTo>
                    <a:lnTo>
                      <a:pt x="942" y="289"/>
                    </a:lnTo>
                    <a:lnTo>
                      <a:pt x="662" y="3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Source: Internet       Distribution: Emtedad Engineering Company </a:t>
            </a:r>
          </a:p>
        </p:txBody>
      </p:sp>
      <p:sp>
        <p:nvSpPr>
          <p:cNvPr id="4100" name="Date Placeholder 5"/>
          <p:cNvSpPr>
            <a:spLocks noGrp="1"/>
          </p:cNvSpPr>
          <p:nvPr>
            <p:ph type="dt" sz="quarter" idx="12"/>
          </p:nvPr>
        </p:nvSpPr>
        <p:spPr>
          <a:noFill/>
        </p:spPr>
        <p:txBody>
          <a:bodyPr/>
          <a:lstStyle/>
          <a:p>
            <a:r>
              <a:rPr lang="zh-CN" altLang="en-US"/>
              <a:t>www.Emtedad.net</a:t>
            </a:r>
            <a:endParaRPr lang="en-US"/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1143000"/>
          </a:xfrm>
          <a:effectLst>
            <a:outerShdw dist="17961" dir="2700000" algn="ctr" rotWithShape="0">
              <a:srgbClr val="FFFFFF"/>
            </a:outerShdw>
          </a:effectLst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b="1" smtClean="0"/>
              <a:t>How to </a:t>
            </a:r>
            <a:r>
              <a:rPr lang="en-US" b="1" u="sng" smtClean="0"/>
              <a:t>Change</a:t>
            </a:r>
            <a:r>
              <a:rPr lang="en-US" b="1" smtClean="0"/>
              <a:t> Your </a:t>
            </a:r>
            <a:r>
              <a:rPr lang="en-US" b="1" u="sng" smtClean="0"/>
              <a:t>Attitude</a:t>
            </a:r>
          </a:p>
        </p:txBody>
      </p:sp>
      <p:sp>
        <p:nvSpPr>
          <p:cNvPr id="175107" name="Rectangle 3"/>
          <p:cNvSpPr>
            <a:spLocks noChangeArrowheads="1"/>
          </p:cNvSpPr>
          <p:nvPr/>
        </p:nvSpPr>
        <p:spPr bwMode="auto">
          <a:xfrm>
            <a:off x="1295400" y="5854700"/>
            <a:ext cx="2133600" cy="4826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ATTITUDE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490663" y="1066800"/>
            <a:ext cx="1862137" cy="5091113"/>
            <a:chOff x="883" y="684"/>
            <a:chExt cx="1196" cy="3339"/>
          </a:xfrm>
        </p:grpSpPr>
        <p:graphicFrame>
          <p:nvGraphicFramePr>
            <p:cNvPr id="4098" name="Object 5"/>
            <p:cNvGraphicFramePr>
              <a:graphicFrameLocks/>
            </p:cNvGraphicFramePr>
            <p:nvPr/>
          </p:nvGraphicFramePr>
          <p:xfrm>
            <a:off x="883" y="684"/>
            <a:ext cx="1196" cy="3339"/>
          </p:xfrm>
          <a:graphic>
            <a:graphicData uri="http://schemas.openxmlformats.org/presentationml/2006/ole">
              <p:oleObj spid="_x0000_s5122" name="Clip" r:id="rId4" imgW="1898640" imgH="5300640" progId="">
                <p:embed/>
              </p:oleObj>
            </a:graphicData>
          </a:graphic>
        </p:graphicFrame>
        <p:sp>
          <p:nvSpPr>
            <p:cNvPr id="4106" name="AutoShape 6"/>
            <p:cNvSpPr>
              <a:spLocks noChangeArrowheads="1"/>
            </p:cNvSpPr>
            <p:nvPr/>
          </p:nvSpPr>
          <p:spPr bwMode="auto">
            <a:xfrm>
              <a:off x="1324" y="2132"/>
              <a:ext cx="280" cy="280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5111" name="Rectangle 7"/>
          <p:cNvSpPr>
            <a:spLocks noChangeArrowheads="1"/>
          </p:cNvSpPr>
          <p:nvPr/>
        </p:nvSpPr>
        <p:spPr bwMode="auto">
          <a:xfrm>
            <a:off x="4191000" y="2019300"/>
            <a:ext cx="3581400" cy="28194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6">
              <a:srgbClr val="808080"/>
            </a:prstShdw>
          </a:effectLst>
        </p:spPr>
        <p:txBody>
          <a:bodyPr wrap="none" lIns="92075" tIns="46038" rIns="92075" bIns="46038"/>
          <a:lstStyle/>
          <a:p>
            <a:pPr algn="ctr">
              <a:defRPr/>
            </a:pPr>
            <a:r>
              <a:rPr lang="en-US" sz="3000" b="1" i="1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ATTITUDE</a:t>
            </a:r>
          </a:p>
        </p:txBody>
      </p:sp>
      <p:sp>
        <p:nvSpPr>
          <p:cNvPr id="175112" name="Text Box 8"/>
          <p:cNvSpPr txBox="1">
            <a:spLocks noChangeArrowheads="1"/>
          </p:cNvSpPr>
          <p:nvPr/>
        </p:nvSpPr>
        <p:spPr bwMode="auto">
          <a:xfrm>
            <a:off x="4343400" y="2667000"/>
            <a:ext cx="3276600" cy="1920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000" b="1"/>
              <a:t>Changes happen personally</a:t>
            </a:r>
          </a:p>
          <a:p>
            <a:pPr algn="ctr">
              <a:defRPr/>
            </a:pPr>
            <a:r>
              <a:rPr lang="en-US" sz="3000" b="1"/>
              <a:t> from the </a:t>
            </a:r>
          </a:p>
          <a:p>
            <a:pPr algn="ctr">
              <a:defRPr/>
            </a:pPr>
            <a:r>
              <a:rPr lang="en-US" sz="3000" b="1"/>
              <a:t>INSIDE OUT!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742</Words>
  <Application>Microsoft Office PowerPoint</Application>
  <PresentationFormat>On-screen Show (4:3)</PresentationFormat>
  <Paragraphs>209</Paragraphs>
  <Slides>23</Slides>
  <Notes>22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Clip</vt:lpstr>
      <vt:lpstr>Slide 1</vt:lpstr>
      <vt:lpstr>The Environment</vt:lpstr>
      <vt:lpstr>Life’s Little Question</vt:lpstr>
      <vt:lpstr>Choose the Right Luggage</vt:lpstr>
      <vt:lpstr>The Problem With Dodging Bullets</vt:lpstr>
      <vt:lpstr>Choice #2      </vt:lpstr>
      <vt:lpstr>Bulletproof Armor Comes from </vt:lpstr>
      <vt:lpstr> Putting on the Armor</vt:lpstr>
      <vt:lpstr>How to Change Your Attitude</vt:lpstr>
      <vt:lpstr>So . . . Accept Responsibility</vt:lpstr>
      <vt:lpstr>Step #2  Take Control</vt:lpstr>
      <vt:lpstr>How to Change Your Thinking</vt:lpstr>
      <vt:lpstr>Observe Your Thinking</vt:lpstr>
      <vt:lpstr>Manage Your Self-Talk</vt:lpstr>
      <vt:lpstr>How to Change Your Behavior</vt:lpstr>
      <vt:lpstr>Choose Your Behavior</vt:lpstr>
      <vt:lpstr>Steps Toward Changing Behavior</vt:lpstr>
      <vt:lpstr>Add POSI+IVE Behavior</vt:lpstr>
      <vt:lpstr>More POSI+IVE Contributions</vt:lpstr>
      <vt:lpstr>Slide 20</vt:lpstr>
      <vt:lpstr>Slide 21</vt:lpstr>
      <vt:lpstr>Choose POSI+IVE Living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bafna swapnil</dc:creator>
  <cp:lastModifiedBy>bafna swapnil</cp:lastModifiedBy>
  <cp:revision>1</cp:revision>
  <dcterms:created xsi:type="dcterms:W3CDTF">2006-08-16T00:00:00Z</dcterms:created>
  <dcterms:modified xsi:type="dcterms:W3CDTF">2010-04-15T16:43:53Z</dcterms:modified>
</cp:coreProperties>
</file>