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12/8/2018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ram83prakash@gmail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 result for whatsapp symb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57" y="5671438"/>
            <a:ext cx="407700" cy="41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11154"/>
            <a:ext cx="12191999" cy="4846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/>
              <a:t>		</a:t>
            </a:r>
            <a:r>
              <a:rPr lang="hi-IN" sz="7200" dirty="0">
                <a:latin typeface="Algerian" panose="04020705040A02060702" pitchFamily="82" charset="0"/>
              </a:rPr>
              <a:t>का तारीख बढ़ा दिया गया </a:t>
            </a:r>
            <a:r>
              <a:rPr lang="en-US" sz="7200" dirty="0">
                <a:latin typeface="Algerian" panose="04020705040A02060702" pitchFamily="82" charset="0"/>
              </a:rPr>
              <a:t>			</a:t>
            </a:r>
            <a:r>
              <a:rPr lang="en-US" sz="8000" dirty="0">
                <a:solidFill>
                  <a:srgbClr val="FF0000"/>
                </a:solidFill>
                <a:latin typeface="Algerian" panose="04020705040A02060702" pitchFamily="82" charset="0"/>
              </a:rPr>
              <a:t>31/03/2019</a:t>
            </a:r>
            <a:r>
              <a:rPr lang="hi-IN" sz="7200" dirty="0">
                <a:latin typeface="Algerian" panose="04020705040A02060702" pitchFamily="82" charset="0"/>
              </a:rPr>
              <a:t> तक</a:t>
            </a:r>
            <a:endParaRPr lang="en-GB" sz="6000" dirty="0">
              <a:latin typeface="Algerian" panose="04020705040A02060702" pitchFamily="82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1" y="365125"/>
            <a:ext cx="1219199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900" dirty="0">
                <a:solidFill>
                  <a:schemeClr val="accent2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GSTR 9 - Annual Return</a:t>
            </a:r>
            <a:endParaRPr lang="en-GB" dirty="0">
              <a:solidFill>
                <a:schemeClr val="accent2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" y="4026456"/>
            <a:ext cx="121920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000" dirty="0">
                <a:solidFill>
                  <a:srgbClr val="000000"/>
                </a:solidFill>
                <a:latin typeface="Brush Script MT" panose="030608020404060703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Presented By, </a:t>
            </a:r>
            <a:br>
              <a:rPr lang="en-US" sz="2000" dirty="0">
                <a:solidFill>
                  <a:srgbClr val="000000"/>
                </a:solidFill>
                <a:latin typeface="Brush Script MT" panose="030608020404060703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RAM PRAKASH GAUTAM </a:t>
            </a:r>
            <a:br>
              <a:rPr lang="en-US" sz="2000" dirty="0">
                <a:solidFill>
                  <a:srgbClr val="000000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rgbClr val="000000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(MANAGER ACCOUNTS &amp; TAXATION)</a:t>
            </a:r>
            <a:br>
              <a:rPr lang="en-US" sz="600" dirty="0">
                <a:solidFill>
                  <a:srgbClr val="000000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600" dirty="0">
                <a:solidFill>
                  <a:srgbClr val="000000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4400" dirty="0">
                <a:solidFill>
                  <a:srgbClr val="000000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8448610923</a:t>
            </a:r>
            <a:endParaRPr lang="en-GB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en-US" sz="2800" u="sng" dirty="0">
                <a:solidFill>
                  <a:srgbClr val="000000"/>
                </a:solidFill>
                <a:latin typeface="Bodoni MT" panose="02070603080606020203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ram83prakash@gmail.com</a:t>
            </a:r>
            <a:endParaRPr lang="en-GB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98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5"/>
    </mc:Choice>
    <mc:Fallback xmlns="">
      <p:transition spd="slow" advTm="2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9" r="11256" b="1727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54940160"/>
      </p:ext>
    </p:extLst>
  </p:cSld>
  <p:clrMapOvr>
    <a:masterClrMapping/>
  </p:clrMapOvr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990</TotalTime>
  <Words>8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Algerian</vt:lpstr>
      <vt:lpstr>Andalus</vt:lpstr>
      <vt:lpstr>Arial</vt:lpstr>
      <vt:lpstr>Bodoni MT</vt:lpstr>
      <vt:lpstr>Brush Script MT</vt:lpstr>
      <vt:lpstr>Century Gothic</vt:lpstr>
      <vt:lpstr>Mangal</vt:lpstr>
      <vt:lpstr>Times New Roman</vt:lpstr>
      <vt:lpstr>Melancholy abstract design template</vt:lpstr>
      <vt:lpstr>GSTR 9 - Annual Return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Checklist For Conducting GST Audit</dc:title>
  <dc:creator>Ram</dc:creator>
  <cp:lastModifiedBy>Ram</cp:lastModifiedBy>
  <cp:revision>61</cp:revision>
  <dcterms:created xsi:type="dcterms:W3CDTF">2018-11-29T05:24:04Z</dcterms:created>
  <dcterms:modified xsi:type="dcterms:W3CDTF">2018-12-08T04:43:52Z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