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194" autoAdjust="0"/>
    <p:restoredTop sz="94660"/>
  </p:normalViewPr>
  <p:slideViewPr>
    <p:cSldViewPr>
      <p:cViewPr varScale="1">
        <p:scale>
          <a:sx n="67" d="100"/>
          <a:sy n="67" d="100"/>
        </p:scale>
        <p:origin x="-9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23E05-3F10-4212-8A03-1D242B656FCF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880A23-41FF-4D78-B2F2-6409088C723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80A23-41FF-4D78-B2F2-6409088C723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465F-6B02-47A5-873A-B5CE17C4D989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856F0-2592-4F8F-8BAF-F9CF0D239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465F-6B02-47A5-873A-B5CE17C4D989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856F0-2592-4F8F-8BAF-F9CF0D239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465F-6B02-47A5-873A-B5CE17C4D989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856F0-2592-4F8F-8BAF-F9CF0D239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465F-6B02-47A5-873A-B5CE17C4D989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856F0-2592-4F8F-8BAF-F9CF0D239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465F-6B02-47A5-873A-B5CE17C4D989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856F0-2592-4F8F-8BAF-F9CF0D239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465F-6B02-47A5-873A-B5CE17C4D989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856F0-2592-4F8F-8BAF-F9CF0D239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465F-6B02-47A5-873A-B5CE17C4D989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856F0-2592-4F8F-8BAF-F9CF0D239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465F-6B02-47A5-873A-B5CE17C4D989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856F0-2592-4F8F-8BAF-F9CF0D239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465F-6B02-47A5-873A-B5CE17C4D989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856F0-2592-4F8F-8BAF-F9CF0D239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465F-6B02-47A5-873A-B5CE17C4D989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856F0-2592-4F8F-8BAF-F9CF0D239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465F-6B02-47A5-873A-B5CE17C4D989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CC856F0-2592-4F8F-8BAF-F9CF0D2390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AF5465F-6B02-47A5-873A-B5CE17C4D989}" type="datetimeFigureOut">
              <a:rPr lang="en-US" smtClean="0"/>
              <a:pPr/>
              <a:t>8/28/2010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C856F0-2592-4F8F-8BAF-F9CF0D2390D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banking 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4800" y="228600"/>
            <a:ext cx="9448800" cy="6629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0800000" flipV="1">
            <a:off x="5257800" y="5181599"/>
            <a:ext cx="3657600" cy="1295401"/>
          </a:xfrm>
        </p:spPr>
        <p:txBody>
          <a:bodyPr>
            <a:normAutofit fontScale="90000"/>
          </a:bodyPr>
          <a:lstStyle/>
          <a:p>
            <a:r>
              <a:rPr lang="en-US" sz="6600" i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LESSON - 3</a:t>
            </a:r>
            <a:endParaRPr lang="en-US" sz="6600" i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20114088">
            <a:off x="760185" y="2283851"/>
            <a:ext cx="543036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en-US" sz="3600" dirty="0"/>
          </a:p>
          <a:p>
            <a:pPr algn="ctr"/>
            <a:endParaRPr lang="en-US" sz="3600" dirty="0"/>
          </a:p>
        </p:txBody>
      </p:sp>
      <p:sp>
        <p:nvSpPr>
          <p:cNvPr id="11" name="Rectangle 10"/>
          <p:cNvSpPr/>
          <p:nvPr/>
        </p:nvSpPr>
        <p:spPr>
          <a:xfrm rot="10800000" flipV="1">
            <a:off x="-304800" y="226555"/>
            <a:ext cx="931811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4000" b="1" i="1" dirty="0" smtClean="0">
                <a:ln>
                  <a:solidFill>
                    <a:schemeClr val="tx1"/>
                  </a:solidFill>
                </a:ln>
              </a:rPr>
              <a:t>PRINICPLES AND METHODS OF BANK FINANCE</a:t>
            </a:r>
            <a:endParaRPr lang="en-US" sz="4000" b="1" i="1" dirty="0">
              <a:ln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AN.jpg"/>
          <p:cNvPicPr>
            <a:picLocks noChangeAspect="1"/>
          </p:cNvPicPr>
          <p:nvPr/>
        </p:nvPicPr>
        <p:blipFill>
          <a:blip r:embed="rId2">
            <a:lum bright="30000"/>
          </a:blip>
          <a:stretch>
            <a:fillRect/>
          </a:stretch>
        </p:blipFill>
        <p:spPr>
          <a:xfrm>
            <a:off x="-83820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r>
              <a:rPr lang="en-US" dirty="0" smtClean="0"/>
              <a:t>             </a:t>
            </a:r>
            <a:r>
              <a:rPr lang="en-US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  <a:latin typeface="Algerian" pitchFamily="82" charset="0"/>
              </a:rPr>
              <a:t>ROLE OF BANKS</a:t>
            </a:r>
            <a:endParaRPr lang="en-US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2800" dirty="0" smtClean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a:endParaRPr>
          </a:p>
          <a:p>
            <a:r>
              <a:rPr lang="en-US" sz="28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a:rPr>
              <a:t>BANK PLAY A VERY CRUCIAL ROLE IN THE ECONOMIC GROWTH OF COUNTRY.</a:t>
            </a:r>
          </a:p>
          <a:p>
            <a:endParaRPr lang="en-US" sz="2800" b="1" dirty="0" smtClean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a:endParaRPr>
          </a:p>
          <a:p>
            <a:r>
              <a:rPr lang="en-US" sz="28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a:rPr>
              <a:t>PROVIDING FUNDS IN THE FORM OF BANK CREDIT.</a:t>
            </a:r>
          </a:p>
          <a:p>
            <a:endParaRPr lang="en-US" sz="2800" b="1" dirty="0" smtClean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a:endParaRPr>
          </a:p>
          <a:p>
            <a:r>
              <a:rPr lang="en-US" sz="28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a:rPr>
              <a:t>BANK WITH THEIR WIDE NETWORK  ASSIST IN INDUSTRIALISATION.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22222222222222222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         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nking2.jpg"/>
          <p:cNvPicPr>
            <a:picLocks noChangeAspect="1"/>
          </p:cNvPicPr>
          <p:nvPr/>
        </p:nvPicPr>
        <p:blipFill>
          <a:blip r:embed="rId2">
            <a:lum bright="30000"/>
          </a:blip>
          <a:stretch>
            <a:fillRect/>
          </a:stretch>
        </p:blipFill>
        <p:spPr>
          <a:xfrm>
            <a:off x="0" y="152400"/>
            <a:ext cx="91440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        </a:t>
            </a:r>
            <a:r>
              <a:rPr lang="en-US" b="1" dirty="0" smtClean="0">
                <a:solidFill>
                  <a:schemeClr val="tx1"/>
                </a:solidFill>
                <a:latin typeface="Algerian" pitchFamily="82" charset="0"/>
              </a:rPr>
              <a:t>WORKING CAPITAL</a:t>
            </a:r>
            <a:endParaRPr lang="en-US" b="1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200" b="1" dirty="0" smtClean="0"/>
              <a:t>THE FUNDS REQUIRED TO MEET DAY-TO-DAY OPERATIONS IS KNOWN AS THE WORKING CAPITAL REQUIREMENT.</a:t>
            </a:r>
            <a:endParaRPr lang="en-US" sz="32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orkcyc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lculating-working-capital-360X3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6400"/>
            <a:ext cx="9144000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lgerian" pitchFamily="82" charset="0"/>
              </a:rPr>
              <a:t>CALCULATING WORKING CAPITAL</a:t>
            </a:r>
            <a:endParaRPr lang="en-US" sz="6600" i="1" dirty="0">
              <a:solidFill>
                <a:schemeClr val="tx1">
                  <a:lumMod val="85000"/>
                  <a:lumOff val="15000"/>
                </a:schemeClr>
              </a:solidFill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Algerian" pitchFamily="82" charset="0"/>
              </a:rPr>
              <a:t>ORGANISATION REQUIRE FUNDS FOR FOLLOWINGS</a:t>
            </a:r>
            <a:endParaRPr lang="en-US" sz="4800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FOR CREATION OF FIXED ASSETS.</a:t>
            </a:r>
          </a:p>
          <a:p>
            <a:endParaRPr lang="en-US" sz="3200" dirty="0" smtClean="0"/>
          </a:p>
          <a:p>
            <a:r>
              <a:rPr lang="en-US" sz="3200" dirty="0" smtClean="0"/>
              <a:t>FOR MEETING THE WORKING CAPITAL REQUIREMENT.</a:t>
            </a:r>
          </a:p>
          <a:p>
            <a:pPr>
              <a:buNone/>
            </a:pP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  BANK  EXTEND LOANS FOR BOTH THESE PURPOSES.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</TotalTime>
  <Words>94</Words>
  <Application>Microsoft Office PowerPoint</Application>
  <PresentationFormat>On-screen Show (4:3)</PresentationFormat>
  <Paragraphs>22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LESSON - 3</vt:lpstr>
      <vt:lpstr>             ROLE OF BANKS</vt:lpstr>
      <vt:lpstr>         </vt:lpstr>
      <vt:lpstr>        WORKING CAPITAL</vt:lpstr>
      <vt:lpstr>Slide 5</vt:lpstr>
      <vt:lpstr>CALCULATING WORKING CAPITAL</vt:lpstr>
      <vt:lpstr>ORGANISATION REQUIRE FUNDS FOR FOLLOWINGS</vt:lpstr>
    </vt:vector>
  </TitlesOfParts>
  <Company>BSF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KAMAL</dc:creator>
  <cp:lastModifiedBy>KAMAL</cp:lastModifiedBy>
  <cp:revision>17</cp:revision>
  <dcterms:created xsi:type="dcterms:W3CDTF">2010-08-29T03:50:17Z</dcterms:created>
  <dcterms:modified xsi:type="dcterms:W3CDTF">2010-08-29T06:42:03Z</dcterms:modified>
</cp:coreProperties>
</file>