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sldIdLst>
    <p:sldId id="256" r:id="rId2"/>
    <p:sldId id="257" r:id="rId3"/>
    <p:sldId id="258" r:id="rId4"/>
    <p:sldId id="292" r:id="rId5"/>
    <p:sldId id="260" r:id="rId6"/>
    <p:sldId id="261" r:id="rId7"/>
    <p:sldId id="262" r:id="rId8"/>
    <p:sldId id="293" r:id="rId9"/>
    <p:sldId id="263" r:id="rId10"/>
    <p:sldId id="294" r:id="rId11"/>
    <p:sldId id="264" r:id="rId12"/>
    <p:sldId id="295" r:id="rId13"/>
    <p:sldId id="265" r:id="rId14"/>
    <p:sldId id="296" r:id="rId15"/>
    <p:sldId id="266" r:id="rId16"/>
    <p:sldId id="297" r:id="rId17"/>
    <p:sldId id="267" r:id="rId18"/>
    <p:sldId id="298" r:id="rId19"/>
    <p:sldId id="268" r:id="rId20"/>
    <p:sldId id="299" r:id="rId21"/>
    <p:sldId id="278" r:id="rId22"/>
    <p:sldId id="300" r:id="rId23"/>
    <p:sldId id="269" r:id="rId24"/>
    <p:sldId id="301" r:id="rId25"/>
    <p:sldId id="270" r:id="rId26"/>
    <p:sldId id="302" r:id="rId27"/>
    <p:sldId id="271" r:id="rId28"/>
    <p:sldId id="303" r:id="rId29"/>
    <p:sldId id="272" r:id="rId30"/>
    <p:sldId id="304" r:id="rId31"/>
    <p:sldId id="273" r:id="rId32"/>
    <p:sldId id="305" r:id="rId33"/>
    <p:sldId id="274" r:id="rId34"/>
    <p:sldId id="306" r:id="rId35"/>
    <p:sldId id="275" r:id="rId36"/>
    <p:sldId id="307" r:id="rId37"/>
    <p:sldId id="279" r:id="rId38"/>
    <p:sldId id="308" r:id="rId39"/>
    <p:sldId id="291" r:id="rId40"/>
    <p:sldId id="309" r:id="rId41"/>
    <p:sldId id="281" r:id="rId42"/>
    <p:sldId id="310" r:id="rId43"/>
    <p:sldId id="283" r:id="rId44"/>
    <p:sldId id="287" r:id="rId45"/>
    <p:sldId id="288" r:id="rId46"/>
    <p:sldId id="289" r:id="rId47"/>
    <p:sldId id="285" r:id="rId48"/>
    <p:sldId id="286" r:id="rId49"/>
    <p:sldId id="290" r:id="rId50"/>
    <p:sldId id="276" r:id="rId51"/>
    <p:sldId id="282" r:id="rId52"/>
    <p:sldId id="277" r:id="rId53"/>
    <p:sldId id="311" r:id="rId54"/>
    <p:sldId id="312" r:id="rId55"/>
    <p:sldId id="313"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6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7EFE25-47DA-4B27-8B40-23CCD8F8797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CC7155F4-77AB-432D-8F77-2396E0EA0E48}">
      <dgm:prSet phldrT="[Text]"/>
      <dgm:spPr/>
      <dgm:t>
        <a:bodyPr/>
        <a:lstStyle/>
        <a:p>
          <a:r>
            <a:rPr lang="en-US" b="1" dirty="0" smtClean="0"/>
            <a:t>Types of Forms</a:t>
          </a:r>
          <a:endParaRPr lang="en-US" b="1" dirty="0"/>
        </a:p>
      </dgm:t>
    </dgm:pt>
    <dgm:pt modelId="{7401DF43-A962-4B7B-90E7-C59E2B86EDF0}" type="parTrans" cxnId="{3AFE8287-20DF-44DA-833F-54E2414CC170}">
      <dgm:prSet/>
      <dgm:spPr/>
      <dgm:t>
        <a:bodyPr/>
        <a:lstStyle/>
        <a:p>
          <a:endParaRPr lang="en-US"/>
        </a:p>
      </dgm:t>
    </dgm:pt>
    <dgm:pt modelId="{B1C2DA67-6C5D-4E30-9FDD-2BB83454B209}" type="sibTrans" cxnId="{3AFE8287-20DF-44DA-833F-54E2414CC170}">
      <dgm:prSet/>
      <dgm:spPr/>
      <dgm:t>
        <a:bodyPr/>
        <a:lstStyle/>
        <a:p>
          <a:endParaRPr lang="en-US"/>
        </a:p>
      </dgm:t>
    </dgm:pt>
    <dgm:pt modelId="{6DA44BE1-17C5-4AA3-B6CA-1B7A97AF12CF}">
      <dgm:prSet phldrT="[Text]"/>
      <dgm:spPr/>
      <dgm:t>
        <a:bodyPr/>
        <a:lstStyle/>
        <a:p>
          <a:r>
            <a:rPr lang="en-US" b="1" dirty="0" smtClean="0"/>
            <a:t>Salary</a:t>
          </a:r>
          <a:endParaRPr lang="en-US" b="1" dirty="0"/>
        </a:p>
      </dgm:t>
    </dgm:pt>
    <dgm:pt modelId="{1BCA2A46-A79B-4D81-831C-C82BFD264487}" type="parTrans" cxnId="{27058EB2-AA11-403F-BA22-F29147FDB17A}">
      <dgm:prSet/>
      <dgm:spPr/>
      <dgm:t>
        <a:bodyPr/>
        <a:lstStyle/>
        <a:p>
          <a:endParaRPr lang="en-US"/>
        </a:p>
      </dgm:t>
    </dgm:pt>
    <dgm:pt modelId="{C8D6D92A-FEF4-4912-8122-FA9525A06451}" type="sibTrans" cxnId="{27058EB2-AA11-403F-BA22-F29147FDB17A}">
      <dgm:prSet/>
      <dgm:spPr/>
      <dgm:t>
        <a:bodyPr/>
        <a:lstStyle/>
        <a:p>
          <a:endParaRPr lang="en-US"/>
        </a:p>
      </dgm:t>
    </dgm:pt>
    <dgm:pt modelId="{451D972A-7AAD-475B-8983-68EF4851CA03}">
      <dgm:prSet phldrT="[Text]"/>
      <dgm:spPr/>
      <dgm:t>
        <a:bodyPr/>
        <a:lstStyle/>
        <a:p>
          <a:r>
            <a:rPr lang="en-US" b="1" dirty="0" smtClean="0"/>
            <a:t>All Assessee</a:t>
          </a:r>
          <a:endParaRPr lang="en-US" b="1" dirty="0"/>
        </a:p>
      </dgm:t>
    </dgm:pt>
    <dgm:pt modelId="{2C706103-EF44-4095-BF8E-2C67EC1722FC}" type="parTrans" cxnId="{00146C48-B8FF-404F-A89C-1074891BAD1B}">
      <dgm:prSet/>
      <dgm:spPr/>
      <dgm:t>
        <a:bodyPr/>
        <a:lstStyle/>
        <a:p>
          <a:endParaRPr lang="en-US"/>
        </a:p>
      </dgm:t>
    </dgm:pt>
    <dgm:pt modelId="{FE807C64-C957-4DBA-8579-489B9AD5EAFE}" type="sibTrans" cxnId="{00146C48-B8FF-404F-A89C-1074891BAD1B}">
      <dgm:prSet/>
      <dgm:spPr/>
      <dgm:t>
        <a:bodyPr/>
        <a:lstStyle/>
        <a:p>
          <a:endParaRPr lang="en-US"/>
        </a:p>
      </dgm:t>
    </dgm:pt>
    <dgm:pt modelId="{4B3FED59-F68F-4C18-9645-483566D86A3E}">
      <dgm:prSet phldrT="[Text]"/>
      <dgm:spPr/>
      <dgm:t>
        <a:bodyPr/>
        <a:lstStyle/>
        <a:p>
          <a:r>
            <a:rPr lang="en-US" b="1" dirty="0" smtClean="0"/>
            <a:t>Non- Salary</a:t>
          </a:r>
          <a:endParaRPr lang="en-US" b="1" dirty="0"/>
        </a:p>
      </dgm:t>
    </dgm:pt>
    <dgm:pt modelId="{6C4113B7-0CE5-423A-ACB5-4B7FABA2A51E}" type="parTrans" cxnId="{5340E68B-E4A2-453B-87E3-9F28A2C315DC}">
      <dgm:prSet/>
      <dgm:spPr/>
      <dgm:t>
        <a:bodyPr/>
        <a:lstStyle/>
        <a:p>
          <a:endParaRPr lang="en-US"/>
        </a:p>
      </dgm:t>
    </dgm:pt>
    <dgm:pt modelId="{942ABDDB-0D24-43F3-A16F-2245B29C033B}" type="sibTrans" cxnId="{5340E68B-E4A2-453B-87E3-9F28A2C315DC}">
      <dgm:prSet/>
      <dgm:spPr/>
      <dgm:t>
        <a:bodyPr/>
        <a:lstStyle/>
        <a:p>
          <a:endParaRPr lang="en-US"/>
        </a:p>
      </dgm:t>
    </dgm:pt>
    <dgm:pt modelId="{C3DD84D3-8B85-4524-BA7A-CFD5045A1F9E}">
      <dgm:prSet phldrT="[Text]" custT="1"/>
      <dgm:spPr/>
      <dgm:t>
        <a:bodyPr/>
        <a:lstStyle/>
        <a:p>
          <a:r>
            <a:rPr lang="en-US" sz="1600" b="1" dirty="0" smtClean="0"/>
            <a:t>Resident</a:t>
          </a:r>
          <a:endParaRPr lang="en-US" sz="1600" b="1" dirty="0"/>
        </a:p>
      </dgm:t>
    </dgm:pt>
    <dgm:pt modelId="{2C637196-310E-44D7-88F7-334A8F048626}" type="parTrans" cxnId="{8670D26D-05CC-40D6-8F9B-0121731E9F87}">
      <dgm:prSet/>
      <dgm:spPr/>
      <dgm:t>
        <a:bodyPr/>
        <a:lstStyle/>
        <a:p>
          <a:endParaRPr lang="en-US"/>
        </a:p>
      </dgm:t>
    </dgm:pt>
    <dgm:pt modelId="{56FFB158-73C9-455C-9DC7-13466D284F56}" type="sibTrans" cxnId="{8670D26D-05CC-40D6-8F9B-0121731E9F87}">
      <dgm:prSet/>
      <dgm:spPr/>
      <dgm:t>
        <a:bodyPr/>
        <a:lstStyle/>
        <a:p>
          <a:endParaRPr lang="en-US"/>
        </a:p>
      </dgm:t>
    </dgm:pt>
    <dgm:pt modelId="{3ED2365C-69FF-48A5-96B4-859865F283E0}">
      <dgm:prSet custT="1"/>
      <dgm:spPr/>
      <dgm:t>
        <a:bodyPr/>
        <a:lstStyle/>
        <a:p>
          <a:r>
            <a:rPr lang="en-US" sz="1600" b="1" dirty="0" smtClean="0"/>
            <a:t>Non- Resident</a:t>
          </a:r>
          <a:endParaRPr lang="en-US" sz="1600" b="1" dirty="0"/>
        </a:p>
      </dgm:t>
    </dgm:pt>
    <dgm:pt modelId="{EBDC86AA-74DB-4AD6-8B09-341D1BADA4BD}" type="parTrans" cxnId="{F7224610-F8AD-47D7-90FA-0BC73D5171DE}">
      <dgm:prSet/>
      <dgm:spPr/>
      <dgm:t>
        <a:bodyPr/>
        <a:lstStyle/>
        <a:p>
          <a:endParaRPr lang="en-US"/>
        </a:p>
      </dgm:t>
    </dgm:pt>
    <dgm:pt modelId="{D681B9DC-83DB-4392-A2BB-8EB429A445DF}" type="sibTrans" cxnId="{F7224610-F8AD-47D7-90FA-0BC73D5171DE}">
      <dgm:prSet/>
      <dgm:spPr/>
      <dgm:t>
        <a:bodyPr/>
        <a:lstStyle/>
        <a:p>
          <a:endParaRPr lang="en-US"/>
        </a:p>
      </dgm:t>
    </dgm:pt>
    <dgm:pt modelId="{ACA8688A-FB22-42EF-B538-008E163677AB}">
      <dgm:prSet custT="1"/>
      <dgm:spPr/>
      <dgm:t>
        <a:bodyPr/>
        <a:lstStyle/>
        <a:p>
          <a:r>
            <a:rPr lang="en-US" sz="2000" b="0" dirty="0" smtClean="0">
              <a:latin typeface="Tahoma" pitchFamily="34" charset="0"/>
              <a:cs typeface="Tahoma" pitchFamily="34" charset="0"/>
            </a:rPr>
            <a:t>24 Q</a:t>
          </a:r>
          <a:endParaRPr lang="en-US" sz="2000" b="0" dirty="0">
            <a:latin typeface="Tahoma" pitchFamily="34" charset="0"/>
            <a:cs typeface="Tahoma" pitchFamily="34" charset="0"/>
          </a:endParaRPr>
        </a:p>
      </dgm:t>
    </dgm:pt>
    <dgm:pt modelId="{16F4A65F-4B61-467E-B38D-E30E83590A48}" type="parTrans" cxnId="{5D10FCA0-E019-4566-A743-F4B217B89E01}">
      <dgm:prSet/>
      <dgm:spPr/>
      <dgm:t>
        <a:bodyPr/>
        <a:lstStyle/>
        <a:p>
          <a:endParaRPr lang="en-US"/>
        </a:p>
      </dgm:t>
    </dgm:pt>
    <dgm:pt modelId="{543FAFC2-0810-4375-8403-46DAD33C3A66}" type="sibTrans" cxnId="{5D10FCA0-E019-4566-A743-F4B217B89E01}">
      <dgm:prSet/>
      <dgm:spPr/>
      <dgm:t>
        <a:bodyPr/>
        <a:lstStyle/>
        <a:p>
          <a:endParaRPr lang="en-US"/>
        </a:p>
      </dgm:t>
    </dgm:pt>
    <dgm:pt modelId="{FADEE85D-3F7D-41A8-A62C-3DEE33FDB62E}">
      <dgm:prSet custT="1"/>
      <dgm:spPr/>
      <dgm:t>
        <a:bodyPr/>
        <a:lstStyle/>
        <a:p>
          <a:r>
            <a:rPr lang="en-US" sz="2000" b="0" dirty="0" smtClean="0">
              <a:latin typeface="Tahoma" pitchFamily="34" charset="0"/>
              <a:cs typeface="Tahoma" pitchFamily="34" charset="0"/>
            </a:rPr>
            <a:t>26 Q</a:t>
          </a:r>
          <a:endParaRPr lang="en-US" sz="2000" b="0" dirty="0">
            <a:latin typeface="Tahoma" pitchFamily="34" charset="0"/>
            <a:cs typeface="Tahoma" pitchFamily="34" charset="0"/>
          </a:endParaRPr>
        </a:p>
      </dgm:t>
    </dgm:pt>
    <dgm:pt modelId="{70EE134B-45DA-4DB7-8C01-05BA23F49A01}" type="parTrans" cxnId="{3F41A9CE-0518-433D-8FF9-1459844B4CD9}">
      <dgm:prSet/>
      <dgm:spPr/>
      <dgm:t>
        <a:bodyPr/>
        <a:lstStyle/>
        <a:p>
          <a:endParaRPr lang="en-US"/>
        </a:p>
      </dgm:t>
    </dgm:pt>
    <dgm:pt modelId="{85C9F1D7-9DA4-4096-A37F-EAF91FCC6566}" type="sibTrans" cxnId="{3F41A9CE-0518-433D-8FF9-1459844B4CD9}">
      <dgm:prSet/>
      <dgm:spPr/>
      <dgm:t>
        <a:bodyPr/>
        <a:lstStyle/>
        <a:p>
          <a:endParaRPr lang="en-US"/>
        </a:p>
      </dgm:t>
    </dgm:pt>
    <dgm:pt modelId="{8A02F26B-FCEF-4E19-8718-C32B86CA5F18}">
      <dgm:prSet custT="1"/>
      <dgm:spPr/>
      <dgm:t>
        <a:bodyPr/>
        <a:lstStyle/>
        <a:p>
          <a:r>
            <a:rPr lang="en-US" sz="2000" b="0" dirty="0" smtClean="0">
              <a:latin typeface="Tahoma" pitchFamily="34" charset="0"/>
              <a:cs typeface="Tahoma" pitchFamily="34" charset="0"/>
            </a:rPr>
            <a:t>27 Q</a:t>
          </a:r>
          <a:endParaRPr lang="en-US" sz="2000" b="0" dirty="0">
            <a:latin typeface="Tahoma" pitchFamily="34" charset="0"/>
            <a:cs typeface="Tahoma" pitchFamily="34" charset="0"/>
          </a:endParaRPr>
        </a:p>
      </dgm:t>
    </dgm:pt>
    <dgm:pt modelId="{73CE3075-FD1E-4B36-8116-0178F37B7790}" type="parTrans" cxnId="{E520007A-880D-4716-B84D-A8DAC97ABEF7}">
      <dgm:prSet/>
      <dgm:spPr/>
      <dgm:t>
        <a:bodyPr/>
        <a:lstStyle/>
        <a:p>
          <a:endParaRPr lang="en-US"/>
        </a:p>
      </dgm:t>
    </dgm:pt>
    <dgm:pt modelId="{2318E218-C7FB-4D3A-928A-52F4F2303B70}" type="sibTrans" cxnId="{E520007A-880D-4716-B84D-A8DAC97ABEF7}">
      <dgm:prSet/>
      <dgm:spPr/>
      <dgm:t>
        <a:bodyPr/>
        <a:lstStyle/>
        <a:p>
          <a:endParaRPr lang="en-US"/>
        </a:p>
      </dgm:t>
    </dgm:pt>
    <dgm:pt modelId="{1A2173D6-A4E8-4ABA-98F9-DBA8CE9E5EF9}" type="pres">
      <dgm:prSet presAssocID="{9A7EFE25-47DA-4B27-8B40-23CCD8F87975}" presName="hierChild1" presStyleCnt="0">
        <dgm:presLayoutVars>
          <dgm:chPref val="1"/>
          <dgm:dir/>
          <dgm:animOne val="branch"/>
          <dgm:animLvl val="lvl"/>
          <dgm:resizeHandles/>
        </dgm:presLayoutVars>
      </dgm:prSet>
      <dgm:spPr/>
      <dgm:t>
        <a:bodyPr/>
        <a:lstStyle/>
        <a:p>
          <a:endParaRPr lang="en-US"/>
        </a:p>
      </dgm:t>
    </dgm:pt>
    <dgm:pt modelId="{FF8A0FFC-8932-40E6-BC71-4C2F6F95F355}" type="pres">
      <dgm:prSet presAssocID="{CC7155F4-77AB-432D-8F77-2396E0EA0E48}" presName="hierRoot1" presStyleCnt="0"/>
      <dgm:spPr/>
    </dgm:pt>
    <dgm:pt modelId="{BAA06283-2C58-4540-B098-DFD47256F2A8}" type="pres">
      <dgm:prSet presAssocID="{CC7155F4-77AB-432D-8F77-2396E0EA0E48}" presName="composite" presStyleCnt="0"/>
      <dgm:spPr/>
    </dgm:pt>
    <dgm:pt modelId="{C0061E90-82AC-4307-97F9-DDB9977AD31F}" type="pres">
      <dgm:prSet presAssocID="{CC7155F4-77AB-432D-8F77-2396E0EA0E48}" presName="background" presStyleLbl="node0" presStyleIdx="0" presStyleCnt="1"/>
      <dgm:spPr/>
    </dgm:pt>
    <dgm:pt modelId="{3BFA8BC6-042A-43A6-B364-D0619EFB1B0D}" type="pres">
      <dgm:prSet presAssocID="{CC7155F4-77AB-432D-8F77-2396E0EA0E48}" presName="text" presStyleLbl="fgAcc0" presStyleIdx="0" presStyleCnt="1" custLinFactNeighborX="-6451" custLinFactNeighborY="-2429">
        <dgm:presLayoutVars>
          <dgm:chPref val="3"/>
        </dgm:presLayoutVars>
      </dgm:prSet>
      <dgm:spPr/>
      <dgm:t>
        <a:bodyPr/>
        <a:lstStyle/>
        <a:p>
          <a:endParaRPr lang="en-US"/>
        </a:p>
      </dgm:t>
    </dgm:pt>
    <dgm:pt modelId="{3EB4AC9E-DC4E-46F4-893A-C0CA065A71BE}" type="pres">
      <dgm:prSet presAssocID="{CC7155F4-77AB-432D-8F77-2396E0EA0E48}" presName="hierChild2" presStyleCnt="0"/>
      <dgm:spPr/>
    </dgm:pt>
    <dgm:pt modelId="{A89B121F-F1F4-4082-A91C-7A609C2BD870}" type="pres">
      <dgm:prSet presAssocID="{1BCA2A46-A79B-4D81-831C-C82BFD264487}" presName="Name10" presStyleLbl="parChTrans1D2" presStyleIdx="0" presStyleCnt="2"/>
      <dgm:spPr/>
      <dgm:t>
        <a:bodyPr/>
        <a:lstStyle/>
        <a:p>
          <a:endParaRPr lang="en-US"/>
        </a:p>
      </dgm:t>
    </dgm:pt>
    <dgm:pt modelId="{8BB8C9B7-E3F8-41C3-A2D1-42E944B59BEC}" type="pres">
      <dgm:prSet presAssocID="{6DA44BE1-17C5-4AA3-B6CA-1B7A97AF12CF}" presName="hierRoot2" presStyleCnt="0"/>
      <dgm:spPr/>
    </dgm:pt>
    <dgm:pt modelId="{01E686F9-FD4A-4C8C-8B41-CE208B4DB14E}" type="pres">
      <dgm:prSet presAssocID="{6DA44BE1-17C5-4AA3-B6CA-1B7A97AF12CF}" presName="composite2" presStyleCnt="0"/>
      <dgm:spPr/>
    </dgm:pt>
    <dgm:pt modelId="{3DB6A214-D712-414F-B36E-C1E23B888000}" type="pres">
      <dgm:prSet presAssocID="{6DA44BE1-17C5-4AA3-B6CA-1B7A97AF12CF}" presName="background2" presStyleLbl="node2" presStyleIdx="0" presStyleCnt="2"/>
      <dgm:spPr/>
    </dgm:pt>
    <dgm:pt modelId="{DA018105-F44B-45FC-8EFB-58EE41685A93}" type="pres">
      <dgm:prSet presAssocID="{6DA44BE1-17C5-4AA3-B6CA-1B7A97AF12CF}" presName="text2" presStyleLbl="fgAcc2" presStyleIdx="0" presStyleCnt="2" custScaleY="46115" custLinFactNeighborX="-15854" custLinFactNeighborY="-37460">
        <dgm:presLayoutVars>
          <dgm:chPref val="3"/>
        </dgm:presLayoutVars>
      </dgm:prSet>
      <dgm:spPr/>
      <dgm:t>
        <a:bodyPr/>
        <a:lstStyle/>
        <a:p>
          <a:endParaRPr lang="en-US"/>
        </a:p>
      </dgm:t>
    </dgm:pt>
    <dgm:pt modelId="{DD1822E4-631D-43E2-B6FF-1B16FE413848}" type="pres">
      <dgm:prSet presAssocID="{6DA44BE1-17C5-4AA3-B6CA-1B7A97AF12CF}" presName="hierChild3" presStyleCnt="0"/>
      <dgm:spPr/>
    </dgm:pt>
    <dgm:pt modelId="{B00D8041-43D1-4383-BEDA-E4BABDF17E48}" type="pres">
      <dgm:prSet presAssocID="{2C706103-EF44-4095-BF8E-2C67EC1722FC}" presName="Name17" presStyleLbl="parChTrans1D3" presStyleIdx="0" presStyleCnt="3"/>
      <dgm:spPr/>
      <dgm:t>
        <a:bodyPr/>
        <a:lstStyle/>
        <a:p>
          <a:endParaRPr lang="en-US"/>
        </a:p>
      </dgm:t>
    </dgm:pt>
    <dgm:pt modelId="{2EC8BCF1-7104-40D1-9B87-6F470FF339C8}" type="pres">
      <dgm:prSet presAssocID="{451D972A-7AAD-475B-8983-68EF4851CA03}" presName="hierRoot3" presStyleCnt="0"/>
      <dgm:spPr/>
    </dgm:pt>
    <dgm:pt modelId="{DD6E6FAB-B9BE-469A-90DC-1EFFC7CFE32D}" type="pres">
      <dgm:prSet presAssocID="{451D972A-7AAD-475B-8983-68EF4851CA03}" presName="composite3" presStyleCnt="0"/>
      <dgm:spPr/>
    </dgm:pt>
    <dgm:pt modelId="{25181168-B2EE-427C-B756-6AD857E019BD}" type="pres">
      <dgm:prSet presAssocID="{451D972A-7AAD-475B-8983-68EF4851CA03}" presName="background3" presStyleLbl="node3" presStyleIdx="0" presStyleCnt="3"/>
      <dgm:spPr/>
    </dgm:pt>
    <dgm:pt modelId="{61291EAA-8A00-486A-83CC-F4E94FEFFA5A}" type="pres">
      <dgm:prSet presAssocID="{451D972A-7AAD-475B-8983-68EF4851CA03}" presName="text3" presStyleLbl="fgAcc3" presStyleIdx="0" presStyleCnt="3" custScaleY="49966" custLinFactNeighborX="-31725" custLinFactNeighborY="-49958">
        <dgm:presLayoutVars>
          <dgm:chPref val="3"/>
        </dgm:presLayoutVars>
      </dgm:prSet>
      <dgm:spPr/>
      <dgm:t>
        <a:bodyPr/>
        <a:lstStyle/>
        <a:p>
          <a:endParaRPr lang="en-US"/>
        </a:p>
      </dgm:t>
    </dgm:pt>
    <dgm:pt modelId="{A1D09E52-6165-42EE-8C4C-B8EEF9D00C23}" type="pres">
      <dgm:prSet presAssocID="{451D972A-7AAD-475B-8983-68EF4851CA03}" presName="hierChild4" presStyleCnt="0"/>
      <dgm:spPr/>
    </dgm:pt>
    <dgm:pt modelId="{92FF4FEF-886C-4AEE-B327-8019E2226B1A}" type="pres">
      <dgm:prSet presAssocID="{16F4A65F-4B61-467E-B38D-E30E83590A48}" presName="Name23" presStyleLbl="parChTrans1D4" presStyleIdx="0" presStyleCnt="3"/>
      <dgm:spPr/>
      <dgm:t>
        <a:bodyPr/>
        <a:lstStyle/>
        <a:p>
          <a:endParaRPr lang="en-US"/>
        </a:p>
      </dgm:t>
    </dgm:pt>
    <dgm:pt modelId="{8E3E48E6-81D9-4C31-BEC7-9AEE7B91DEB1}" type="pres">
      <dgm:prSet presAssocID="{ACA8688A-FB22-42EF-B538-008E163677AB}" presName="hierRoot4" presStyleCnt="0"/>
      <dgm:spPr/>
    </dgm:pt>
    <dgm:pt modelId="{A2F4B22A-040D-4FA1-A773-927542004E45}" type="pres">
      <dgm:prSet presAssocID="{ACA8688A-FB22-42EF-B538-008E163677AB}" presName="composite4" presStyleCnt="0"/>
      <dgm:spPr/>
    </dgm:pt>
    <dgm:pt modelId="{E6303780-2439-4B86-9055-EFA746BEF592}" type="pres">
      <dgm:prSet presAssocID="{ACA8688A-FB22-42EF-B538-008E163677AB}" presName="background4" presStyleLbl="node4" presStyleIdx="0" presStyleCnt="3"/>
      <dgm:spPr/>
    </dgm:pt>
    <dgm:pt modelId="{6CEB6327-0125-4AB9-95FB-A315AC0BDC84}" type="pres">
      <dgm:prSet presAssocID="{ACA8688A-FB22-42EF-B538-008E163677AB}" presName="text4" presStyleLbl="fgAcc4" presStyleIdx="0" presStyleCnt="3" custScaleY="45248" custLinFactNeighborX="-31821" custLinFactNeighborY="-46310">
        <dgm:presLayoutVars>
          <dgm:chPref val="3"/>
        </dgm:presLayoutVars>
      </dgm:prSet>
      <dgm:spPr/>
      <dgm:t>
        <a:bodyPr/>
        <a:lstStyle/>
        <a:p>
          <a:endParaRPr lang="en-US"/>
        </a:p>
      </dgm:t>
    </dgm:pt>
    <dgm:pt modelId="{E5FF6D1D-3A66-4144-809E-DBE2C19DAE3D}" type="pres">
      <dgm:prSet presAssocID="{ACA8688A-FB22-42EF-B538-008E163677AB}" presName="hierChild5" presStyleCnt="0"/>
      <dgm:spPr/>
    </dgm:pt>
    <dgm:pt modelId="{43E41B1E-2914-4A50-B3B7-4A0CCEAF236A}" type="pres">
      <dgm:prSet presAssocID="{6C4113B7-0CE5-423A-ACB5-4B7FABA2A51E}" presName="Name10" presStyleLbl="parChTrans1D2" presStyleIdx="1" presStyleCnt="2"/>
      <dgm:spPr/>
      <dgm:t>
        <a:bodyPr/>
        <a:lstStyle/>
        <a:p>
          <a:endParaRPr lang="en-US"/>
        </a:p>
      </dgm:t>
    </dgm:pt>
    <dgm:pt modelId="{18C8EF09-113D-4890-92B2-01DF53045939}" type="pres">
      <dgm:prSet presAssocID="{4B3FED59-F68F-4C18-9645-483566D86A3E}" presName="hierRoot2" presStyleCnt="0"/>
      <dgm:spPr/>
    </dgm:pt>
    <dgm:pt modelId="{A638F4B0-C4DD-40B6-AC36-C6B0004595BB}" type="pres">
      <dgm:prSet presAssocID="{4B3FED59-F68F-4C18-9645-483566D86A3E}" presName="composite2" presStyleCnt="0"/>
      <dgm:spPr/>
    </dgm:pt>
    <dgm:pt modelId="{B74686BF-E30C-48E3-BEDB-57F87EDFD90B}" type="pres">
      <dgm:prSet presAssocID="{4B3FED59-F68F-4C18-9645-483566D86A3E}" presName="background2" presStyleLbl="node2" presStyleIdx="1" presStyleCnt="2"/>
      <dgm:spPr/>
    </dgm:pt>
    <dgm:pt modelId="{3B7F1C76-B989-49F2-8DB0-AC1E14A6B858}" type="pres">
      <dgm:prSet presAssocID="{4B3FED59-F68F-4C18-9645-483566D86A3E}" presName="text2" presStyleLbl="fgAcc2" presStyleIdx="1" presStyleCnt="2" custScaleY="66208" custLinFactNeighborX="33593" custLinFactNeighborY="-37460">
        <dgm:presLayoutVars>
          <dgm:chPref val="3"/>
        </dgm:presLayoutVars>
      </dgm:prSet>
      <dgm:spPr/>
      <dgm:t>
        <a:bodyPr/>
        <a:lstStyle/>
        <a:p>
          <a:endParaRPr lang="en-US"/>
        </a:p>
      </dgm:t>
    </dgm:pt>
    <dgm:pt modelId="{C81A3CE1-C0D2-460B-AF3E-4DABC1E32FC3}" type="pres">
      <dgm:prSet presAssocID="{4B3FED59-F68F-4C18-9645-483566D86A3E}" presName="hierChild3" presStyleCnt="0"/>
      <dgm:spPr/>
    </dgm:pt>
    <dgm:pt modelId="{A5CFE64C-2B5A-4213-8E2C-40634276BD94}" type="pres">
      <dgm:prSet presAssocID="{2C637196-310E-44D7-88F7-334A8F048626}" presName="Name17" presStyleLbl="parChTrans1D3" presStyleIdx="1" presStyleCnt="3"/>
      <dgm:spPr/>
      <dgm:t>
        <a:bodyPr/>
        <a:lstStyle/>
        <a:p>
          <a:endParaRPr lang="en-US"/>
        </a:p>
      </dgm:t>
    </dgm:pt>
    <dgm:pt modelId="{6BE7B4D4-F837-407A-B5C0-ED38FF7F298B}" type="pres">
      <dgm:prSet presAssocID="{C3DD84D3-8B85-4524-BA7A-CFD5045A1F9E}" presName="hierRoot3" presStyleCnt="0"/>
      <dgm:spPr/>
    </dgm:pt>
    <dgm:pt modelId="{DD3EEEC8-E47D-4C00-9CEC-4543AF07FC13}" type="pres">
      <dgm:prSet presAssocID="{C3DD84D3-8B85-4524-BA7A-CFD5045A1F9E}" presName="composite3" presStyleCnt="0"/>
      <dgm:spPr/>
    </dgm:pt>
    <dgm:pt modelId="{308D97EC-5615-4CF2-A189-9F9958C3573F}" type="pres">
      <dgm:prSet presAssocID="{C3DD84D3-8B85-4524-BA7A-CFD5045A1F9E}" presName="background3" presStyleLbl="node3" presStyleIdx="1" presStyleCnt="3"/>
      <dgm:spPr/>
    </dgm:pt>
    <dgm:pt modelId="{1A5F4149-BF86-43D8-8168-D5A3D522C6D9}" type="pres">
      <dgm:prSet presAssocID="{C3DD84D3-8B85-4524-BA7A-CFD5045A1F9E}" presName="text3" presStyleLbl="fgAcc3" presStyleIdx="1" presStyleCnt="3" custScaleY="53624" custLinFactNeighborX="-4579" custLinFactNeighborY="-68619">
        <dgm:presLayoutVars>
          <dgm:chPref val="3"/>
        </dgm:presLayoutVars>
      </dgm:prSet>
      <dgm:spPr/>
      <dgm:t>
        <a:bodyPr/>
        <a:lstStyle/>
        <a:p>
          <a:endParaRPr lang="en-US"/>
        </a:p>
      </dgm:t>
    </dgm:pt>
    <dgm:pt modelId="{5D343825-63BF-451F-83D2-A930A0FCB381}" type="pres">
      <dgm:prSet presAssocID="{C3DD84D3-8B85-4524-BA7A-CFD5045A1F9E}" presName="hierChild4" presStyleCnt="0"/>
      <dgm:spPr/>
    </dgm:pt>
    <dgm:pt modelId="{F90E1506-F0B2-41A9-A939-510C029003E0}" type="pres">
      <dgm:prSet presAssocID="{70EE134B-45DA-4DB7-8C01-05BA23F49A01}" presName="Name23" presStyleLbl="parChTrans1D4" presStyleIdx="1" presStyleCnt="3"/>
      <dgm:spPr/>
      <dgm:t>
        <a:bodyPr/>
        <a:lstStyle/>
        <a:p>
          <a:endParaRPr lang="en-US"/>
        </a:p>
      </dgm:t>
    </dgm:pt>
    <dgm:pt modelId="{4AE6C583-1864-4D3C-A368-E7541AA35583}" type="pres">
      <dgm:prSet presAssocID="{FADEE85D-3F7D-41A8-A62C-3DEE33FDB62E}" presName="hierRoot4" presStyleCnt="0"/>
      <dgm:spPr/>
    </dgm:pt>
    <dgm:pt modelId="{1F61DED4-C5A0-4696-8AC6-147F592BBB18}" type="pres">
      <dgm:prSet presAssocID="{FADEE85D-3F7D-41A8-A62C-3DEE33FDB62E}" presName="composite4" presStyleCnt="0"/>
      <dgm:spPr/>
    </dgm:pt>
    <dgm:pt modelId="{BF920357-3083-4E2A-BE95-D397D324814D}" type="pres">
      <dgm:prSet presAssocID="{FADEE85D-3F7D-41A8-A62C-3DEE33FDB62E}" presName="background4" presStyleLbl="node4" presStyleIdx="1" presStyleCnt="3"/>
      <dgm:spPr/>
    </dgm:pt>
    <dgm:pt modelId="{4839EEA0-6574-4581-BAA9-6650B507BE09}" type="pres">
      <dgm:prSet presAssocID="{FADEE85D-3F7D-41A8-A62C-3DEE33FDB62E}" presName="text4" presStyleLbl="fgAcc4" presStyleIdx="1" presStyleCnt="3" custScaleY="46347" custLinFactNeighborX="-4579" custLinFactNeighborY="-39373">
        <dgm:presLayoutVars>
          <dgm:chPref val="3"/>
        </dgm:presLayoutVars>
      </dgm:prSet>
      <dgm:spPr/>
      <dgm:t>
        <a:bodyPr/>
        <a:lstStyle/>
        <a:p>
          <a:endParaRPr lang="en-US"/>
        </a:p>
      </dgm:t>
    </dgm:pt>
    <dgm:pt modelId="{6C87FF19-3930-4406-9429-347FBAE71D6C}" type="pres">
      <dgm:prSet presAssocID="{FADEE85D-3F7D-41A8-A62C-3DEE33FDB62E}" presName="hierChild5" presStyleCnt="0"/>
      <dgm:spPr/>
    </dgm:pt>
    <dgm:pt modelId="{69D84BB5-1E1F-456A-A6C7-C08A4A255B99}" type="pres">
      <dgm:prSet presAssocID="{EBDC86AA-74DB-4AD6-8B09-341D1BADA4BD}" presName="Name17" presStyleLbl="parChTrans1D3" presStyleIdx="2" presStyleCnt="3"/>
      <dgm:spPr/>
      <dgm:t>
        <a:bodyPr/>
        <a:lstStyle/>
        <a:p>
          <a:endParaRPr lang="en-US"/>
        </a:p>
      </dgm:t>
    </dgm:pt>
    <dgm:pt modelId="{FCCA51D1-1442-402D-8E80-806CBC746085}" type="pres">
      <dgm:prSet presAssocID="{3ED2365C-69FF-48A5-96B4-859865F283E0}" presName="hierRoot3" presStyleCnt="0"/>
      <dgm:spPr/>
    </dgm:pt>
    <dgm:pt modelId="{475A2783-194F-46AE-9334-D6D6D160184A}" type="pres">
      <dgm:prSet presAssocID="{3ED2365C-69FF-48A5-96B4-859865F283E0}" presName="composite3" presStyleCnt="0"/>
      <dgm:spPr/>
    </dgm:pt>
    <dgm:pt modelId="{D17005F8-E5F0-4172-ACD4-920747F7F7BD}" type="pres">
      <dgm:prSet presAssocID="{3ED2365C-69FF-48A5-96B4-859865F283E0}" presName="background3" presStyleLbl="node3" presStyleIdx="2" presStyleCnt="3"/>
      <dgm:spPr/>
    </dgm:pt>
    <dgm:pt modelId="{E7F7EAFE-00ED-4201-896D-677D45995D9B}" type="pres">
      <dgm:prSet presAssocID="{3ED2365C-69FF-48A5-96B4-859865F283E0}" presName="text3" presStyleLbl="fgAcc3" presStyleIdx="2" presStyleCnt="3" custScaleY="50123" custLinFactNeighborX="80403" custLinFactNeighborY="-60574">
        <dgm:presLayoutVars>
          <dgm:chPref val="3"/>
        </dgm:presLayoutVars>
      </dgm:prSet>
      <dgm:spPr/>
      <dgm:t>
        <a:bodyPr/>
        <a:lstStyle/>
        <a:p>
          <a:endParaRPr lang="en-US"/>
        </a:p>
      </dgm:t>
    </dgm:pt>
    <dgm:pt modelId="{D8FA6EFC-3BAE-4F60-BB3C-1DA25BC27E51}" type="pres">
      <dgm:prSet presAssocID="{3ED2365C-69FF-48A5-96B4-859865F283E0}" presName="hierChild4" presStyleCnt="0"/>
      <dgm:spPr/>
    </dgm:pt>
    <dgm:pt modelId="{BCEAE54F-82E7-4D5A-A1BA-ABB35CA1DBBC}" type="pres">
      <dgm:prSet presAssocID="{73CE3075-FD1E-4B36-8116-0178F37B7790}" presName="Name23" presStyleLbl="parChTrans1D4" presStyleIdx="2" presStyleCnt="3"/>
      <dgm:spPr/>
      <dgm:t>
        <a:bodyPr/>
        <a:lstStyle/>
        <a:p>
          <a:endParaRPr lang="en-US"/>
        </a:p>
      </dgm:t>
    </dgm:pt>
    <dgm:pt modelId="{1D554A9A-62F3-472F-B25E-97C445B1BF93}" type="pres">
      <dgm:prSet presAssocID="{8A02F26B-FCEF-4E19-8718-C32B86CA5F18}" presName="hierRoot4" presStyleCnt="0"/>
      <dgm:spPr/>
    </dgm:pt>
    <dgm:pt modelId="{6E037731-F9D6-4FAE-BCCA-398122C20A5B}" type="pres">
      <dgm:prSet presAssocID="{8A02F26B-FCEF-4E19-8718-C32B86CA5F18}" presName="composite4" presStyleCnt="0"/>
      <dgm:spPr/>
    </dgm:pt>
    <dgm:pt modelId="{5C38FE93-E3C5-4B8D-AC4B-E64EAB288A04}" type="pres">
      <dgm:prSet presAssocID="{8A02F26B-FCEF-4E19-8718-C32B86CA5F18}" presName="background4" presStyleLbl="node4" presStyleIdx="2" presStyleCnt="3"/>
      <dgm:spPr/>
    </dgm:pt>
    <dgm:pt modelId="{A8508745-E9F3-4645-8DE3-BE454F64E22A}" type="pres">
      <dgm:prSet presAssocID="{8A02F26B-FCEF-4E19-8718-C32B86CA5F18}" presName="text4" presStyleLbl="fgAcc4" presStyleIdx="2" presStyleCnt="3" custScaleY="47194" custLinFactNeighborX="80186" custLinFactNeighborY="-44450">
        <dgm:presLayoutVars>
          <dgm:chPref val="3"/>
        </dgm:presLayoutVars>
      </dgm:prSet>
      <dgm:spPr/>
      <dgm:t>
        <a:bodyPr/>
        <a:lstStyle/>
        <a:p>
          <a:endParaRPr lang="en-US"/>
        </a:p>
      </dgm:t>
    </dgm:pt>
    <dgm:pt modelId="{BDE64C9C-2F49-4DA4-B239-CB02E868A3ED}" type="pres">
      <dgm:prSet presAssocID="{8A02F26B-FCEF-4E19-8718-C32B86CA5F18}" presName="hierChild5" presStyleCnt="0"/>
      <dgm:spPr/>
    </dgm:pt>
  </dgm:ptLst>
  <dgm:cxnLst>
    <dgm:cxn modelId="{263D980F-A1C2-41AA-B974-E77B0EE2A5DB}" type="presOf" srcId="{8A02F26B-FCEF-4E19-8718-C32B86CA5F18}" destId="{A8508745-E9F3-4645-8DE3-BE454F64E22A}" srcOrd="0" destOrd="0" presId="urn:microsoft.com/office/officeart/2005/8/layout/hierarchy1"/>
    <dgm:cxn modelId="{64BEA639-1847-4E8C-9020-840610472E9A}" type="presOf" srcId="{6C4113B7-0CE5-423A-ACB5-4B7FABA2A51E}" destId="{43E41B1E-2914-4A50-B3B7-4A0CCEAF236A}" srcOrd="0" destOrd="0" presId="urn:microsoft.com/office/officeart/2005/8/layout/hierarchy1"/>
    <dgm:cxn modelId="{E435E986-B442-4D0F-B428-19B52BCF253D}" type="presOf" srcId="{16F4A65F-4B61-467E-B38D-E30E83590A48}" destId="{92FF4FEF-886C-4AEE-B327-8019E2226B1A}" srcOrd="0" destOrd="0" presId="urn:microsoft.com/office/officeart/2005/8/layout/hierarchy1"/>
    <dgm:cxn modelId="{09C8023B-5002-4EC7-828B-E124595C39C8}" type="presOf" srcId="{9A7EFE25-47DA-4B27-8B40-23CCD8F87975}" destId="{1A2173D6-A4E8-4ABA-98F9-DBA8CE9E5EF9}" srcOrd="0" destOrd="0" presId="urn:microsoft.com/office/officeart/2005/8/layout/hierarchy1"/>
    <dgm:cxn modelId="{C2AC4CDF-1BF3-4395-8434-EEAC8A24508A}" type="presOf" srcId="{C3DD84D3-8B85-4524-BA7A-CFD5045A1F9E}" destId="{1A5F4149-BF86-43D8-8168-D5A3D522C6D9}" srcOrd="0" destOrd="0" presId="urn:microsoft.com/office/officeart/2005/8/layout/hierarchy1"/>
    <dgm:cxn modelId="{F0C53144-0E4F-4105-B81E-1D35ABE812C5}" type="presOf" srcId="{73CE3075-FD1E-4B36-8116-0178F37B7790}" destId="{BCEAE54F-82E7-4D5A-A1BA-ABB35CA1DBBC}" srcOrd="0" destOrd="0" presId="urn:microsoft.com/office/officeart/2005/8/layout/hierarchy1"/>
    <dgm:cxn modelId="{B2ECC861-43FA-4F7E-BC34-A76611A12907}" type="presOf" srcId="{FADEE85D-3F7D-41A8-A62C-3DEE33FDB62E}" destId="{4839EEA0-6574-4581-BAA9-6650B507BE09}" srcOrd="0" destOrd="0" presId="urn:microsoft.com/office/officeart/2005/8/layout/hierarchy1"/>
    <dgm:cxn modelId="{E6E4B3B8-1BDE-467C-977E-CF68CE88648D}" type="presOf" srcId="{3ED2365C-69FF-48A5-96B4-859865F283E0}" destId="{E7F7EAFE-00ED-4201-896D-677D45995D9B}" srcOrd="0" destOrd="0" presId="urn:microsoft.com/office/officeart/2005/8/layout/hierarchy1"/>
    <dgm:cxn modelId="{C5C4FA6C-4EDB-4C5F-9B98-B97338E30170}" type="presOf" srcId="{2C637196-310E-44D7-88F7-334A8F048626}" destId="{A5CFE64C-2B5A-4213-8E2C-40634276BD94}" srcOrd="0" destOrd="0" presId="urn:microsoft.com/office/officeart/2005/8/layout/hierarchy1"/>
    <dgm:cxn modelId="{5D10FCA0-E019-4566-A743-F4B217B89E01}" srcId="{451D972A-7AAD-475B-8983-68EF4851CA03}" destId="{ACA8688A-FB22-42EF-B538-008E163677AB}" srcOrd="0" destOrd="0" parTransId="{16F4A65F-4B61-467E-B38D-E30E83590A48}" sibTransId="{543FAFC2-0810-4375-8403-46DAD33C3A66}"/>
    <dgm:cxn modelId="{F3AC364D-CD6D-4354-9AC8-20251ED52A72}" type="presOf" srcId="{EBDC86AA-74DB-4AD6-8B09-341D1BADA4BD}" destId="{69D84BB5-1E1F-456A-A6C7-C08A4A255B99}" srcOrd="0" destOrd="0" presId="urn:microsoft.com/office/officeart/2005/8/layout/hierarchy1"/>
    <dgm:cxn modelId="{C5E5F3C0-9388-4654-9055-736F838586D3}" type="presOf" srcId="{4B3FED59-F68F-4C18-9645-483566D86A3E}" destId="{3B7F1C76-B989-49F2-8DB0-AC1E14A6B858}" srcOrd="0" destOrd="0" presId="urn:microsoft.com/office/officeart/2005/8/layout/hierarchy1"/>
    <dgm:cxn modelId="{3AFE8287-20DF-44DA-833F-54E2414CC170}" srcId="{9A7EFE25-47DA-4B27-8B40-23CCD8F87975}" destId="{CC7155F4-77AB-432D-8F77-2396E0EA0E48}" srcOrd="0" destOrd="0" parTransId="{7401DF43-A962-4B7B-90E7-C59E2B86EDF0}" sibTransId="{B1C2DA67-6C5D-4E30-9FDD-2BB83454B209}"/>
    <dgm:cxn modelId="{A6A767BC-F45E-4361-8996-5BB4DB4B6B7F}" type="presOf" srcId="{451D972A-7AAD-475B-8983-68EF4851CA03}" destId="{61291EAA-8A00-486A-83CC-F4E94FEFFA5A}" srcOrd="0" destOrd="0" presId="urn:microsoft.com/office/officeart/2005/8/layout/hierarchy1"/>
    <dgm:cxn modelId="{B5ABC201-C5DC-400E-A972-EA4DC9D9C805}" type="presOf" srcId="{2C706103-EF44-4095-BF8E-2C67EC1722FC}" destId="{B00D8041-43D1-4383-BEDA-E4BABDF17E48}" srcOrd="0" destOrd="0" presId="urn:microsoft.com/office/officeart/2005/8/layout/hierarchy1"/>
    <dgm:cxn modelId="{F7224610-F8AD-47D7-90FA-0BC73D5171DE}" srcId="{4B3FED59-F68F-4C18-9645-483566D86A3E}" destId="{3ED2365C-69FF-48A5-96B4-859865F283E0}" srcOrd="1" destOrd="0" parTransId="{EBDC86AA-74DB-4AD6-8B09-341D1BADA4BD}" sibTransId="{D681B9DC-83DB-4392-A2BB-8EB429A445DF}"/>
    <dgm:cxn modelId="{70A7F525-3F4B-4A9A-AE7E-964C8AF3264B}" type="presOf" srcId="{1BCA2A46-A79B-4D81-831C-C82BFD264487}" destId="{A89B121F-F1F4-4082-A91C-7A609C2BD870}" srcOrd="0" destOrd="0" presId="urn:microsoft.com/office/officeart/2005/8/layout/hierarchy1"/>
    <dgm:cxn modelId="{3F41A9CE-0518-433D-8FF9-1459844B4CD9}" srcId="{C3DD84D3-8B85-4524-BA7A-CFD5045A1F9E}" destId="{FADEE85D-3F7D-41A8-A62C-3DEE33FDB62E}" srcOrd="0" destOrd="0" parTransId="{70EE134B-45DA-4DB7-8C01-05BA23F49A01}" sibTransId="{85C9F1D7-9DA4-4096-A37F-EAF91FCC6566}"/>
    <dgm:cxn modelId="{00146C48-B8FF-404F-A89C-1074891BAD1B}" srcId="{6DA44BE1-17C5-4AA3-B6CA-1B7A97AF12CF}" destId="{451D972A-7AAD-475B-8983-68EF4851CA03}" srcOrd="0" destOrd="0" parTransId="{2C706103-EF44-4095-BF8E-2C67EC1722FC}" sibTransId="{FE807C64-C957-4DBA-8579-489B9AD5EAFE}"/>
    <dgm:cxn modelId="{33C7FAD4-F797-4C1F-8407-5F5E9861F3DE}" type="presOf" srcId="{CC7155F4-77AB-432D-8F77-2396E0EA0E48}" destId="{3BFA8BC6-042A-43A6-B364-D0619EFB1B0D}" srcOrd="0" destOrd="0" presId="urn:microsoft.com/office/officeart/2005/8/layout/hierarchy1"/>
    <dgm:cxn modelId="{5340E68B-E4A2-453B-87E3-9F28A2C315DC}" srcId="{CC7155F4-77AB-432D-8F77-2396E0EA0E48}" destId="{4B3FED59-F68F-4C18-9645-483566D86A3E}" srcOrd="1" destOrd="0" parTransId="{6C4113B7-0CE5-423A-ACB5-4B7FABA2A51E}" sibTransId="{942ABDDB-0D24-43F3-A16F-2245B29C033B}"/>
    <dgm:cxn modelId="{E520007A-880D-4716-B84D-A8DAC97ABEF7}" srcId="{3ED2365C-69FF-48A5-96B4-859865F283E0}" destId="{8A02F26B-FCEF-4E19-8718-C32B86CA5F18}" srcOrd="0" destOrd="0" parTransId="{73CE3075-FD1E-4B36-8116-0178F37B7790}" sibTransId="{2318E218-C7FB-4D3A-928A-52F4F2303B70}"/>
    <dgm:cxn modelId="{27058EB2-AA11-403F-BA22-F29147FDB17A}" srcId="{CC7155F4-77AB-432D-8F77-2396E0EA0E48}" destId="{6DA44BE1-17C5-4AA3-B6CA-1B7A97AF12CF}" srcOrd="0" destOrd="0" parTransId="{1BCA2A46-A79B-4D81-831C-C82BFD264487}" sibTransId="{C8D6D92A-FEF4-4912-8122-FA9525A06451}"/>
    <dgm:cxn modelId="{C0203BF1-3D20-4E12-9C12-2242D2CA358A}" type="presOf" srcId="{ACA8688A-FB22-42EF-B538-008E163677AB}" destId="{6CEB6327-0125-4AB9-95FB-A315AC0BDC84}" srcOrd="0" destOrd="0" presId="urn:microsoft.com/office/officeart/2005/8/layout/hierarchy1"/>
    <dgm:cxn modelId="{A8654839-BBCB-436A-B9B3-DB84BEB0DBF0}" type="presOf" srcId="{6DA44BE1-17C5-4AA3-B6CA-1B7A97AF12CF}" destId="{DA018105-F44B-45FC-8EFB-58EE41685A93}" srcOrd="0" destOrd="0" presId="urn:microsoft.com/office/officeart/2005/8/layout/hierarchy1"/>
    <dgm:cxn modelId="{8670D26D-05CC-40D6-8F9B-0121731E9F87}" srcId="{4B3FED59-F68F-4C18-9645-483566D86A3E}" destId="{C3DD84D3-8B85-4524-BA7A-CFD5045A1F9E}" srcOrd="0" destOrd="0" parTransId="{2C637196-310E-44D7-88F7-334A8F048626}" sibTransId="{56FFB158-73C9-455C-9DC7-13466D284F56}"/>
    <dgm:cxn modelId="{EEB2DD5D-82F0-45DD-BC6A-47116ADD5835}" type="presOf" srcId="{70EE134B-45DA-4DB7-8C01-05BA23F49A01}" destId="{F90E1506-F0B2-41A9-A939-510C029003E0}" srcOrd="0" destOrd="0" presId="urn:microsoft.com/office/officeart/2005/8/layout/hierarchy1"/>
    <dgm:cxn modelId="{DB83D2B3-680A-482D-84C8-D0833F469A39}" type="presParOf" srcId="{1A2173D6-A4E8-4ABA-98F9-DBA8CE9E5EF9}" destId="{FF8A0FFC-8932-40E6-BC71-4C2F6F95F355}" srcOrd="0" destOrd="0" presId="urn:microsoft.com/office/officeart/2005/8/layout/hierarchy1"/>
    <dgm:cxn modelId="{D888DDC0-0E91-43DC-B3B7-4410F00EDCA0}" type="presParOf" srcId="{FF8A0FFC-8932-40E6-BC71-4C2F6F95F355}" destId="{BAA06283-2C58-4540-B098-DFD47256F2A8}" srcOrd="0" destOrd="0" presId="urn:microsoft.com/office/officeart/2005/8/layout/hierarchy1"/>
    <dgm:cxn modelId="{565E1F06-F7C2-451F-A4A9-0B20B426F176}" type="presParOf" srcId="{BAA06283-2C58-4540-B098-DFD47256F2A8}" destId="{C0061E90-82AC-4307-97F9-DDB9977AD31F}" srcOrd="0" destOrd="0" presId="urn:microsoft.com/office/officeart/2005/8/layout/hierarchy1"/>
    <dgm:cxn modelId="{F82488F3-9EDE-45BD-9FAC-9007C130121E}" type="presParOf" srcId="{BAA06283-2C58-4540-B098-DFD47256F2A8}" destId="{3BFA8BC6-042A-43A6-B364-D0619EFB1B0D}" srcOrd="1" destOrd="0" presId="urn:microsoft.com/office/officeart/2005/8/layout/hierarchy1"/>
    <dgm:cxn modelId="{C7D2CE04-DAE9-41A6-995D-6BC6854F8A3A}" type="presParOf" srcId="{FF8A0FFC-8932-40E6-BC71-4C2F6F95F355}" destId="{3EB4AC9E-DC4E-46F4-893A-C0CA065A71BE}" srcOrd="1" destOrd="0" presId="urn:microsoft.com/office/officeart/2005/8/layout/hierarchy1"/>
    <dgm:cxn modelId="{A1C8AE1B-73BF-4119-86D5-2DB1D7545E8F}" type="presParOf" srcId="{3EB4AC9E-DC4E-46F4-893A-C0CA065A71BE}" destId="{A89B121F-F1F4-4082-A91C-7A609C2BD870}" srcOrd="0" destOrd="0" presId="urn:microsoft.com/office/officeart/2005/8/layout/hierarchy1"/>
    <dgm:cxn modelId="{3DBEF288-8CD2-4F70-AEF6-9FE71E9E7A6E}" type="presParOf" srcId="{3EB4AC9E-DC4E-46F4-893A-C0CA065A71BE}" destId="{8BB8C9B7-E3F8-41C3-A2D1-42E944B59BEC}" srcOrd="1" destOrd="0" presId="urn:microsoft.com/office/officeart/2005/8/layout/hierarchy1"/>
    <dgm:cxn modelId="{BDD5861A-1CB0-4533-8BE4-64886C118110}" type="presParOf" srcId="{8BB8C9B7-E3F8-41C3-A2D1-42E944B59BEC}" destId="{01E686F9-FD4A-4C8C-8B41-CE208B4DB14E}" srcOrd="0" destOrd="0" presId="urn:microsoft.com/office/officeart/2005/8/layout/hierarchy1"/>
    <dgm:cxn modelId="{2E583E85-DF00-43B1-8A98-B69301BA28A7}" type="presParOf" srcId="{01E686F9-FD4A-4C8C-8B41-CE208B4DB14E}" destId="{3DB6A214-D712-414F-B36E-C1E23B888000}" srcOrd="0" destOrd="0" presId="urn:microsoft.com/office/officeart/2005/8/layout/hierarchy1"/>
    <dgm:cxn modelId="{D2CB7F83-1DE5-4384-853B-14CAE1BD7193}" type="presParOf" srcId="{01E686F9-FD4A-4C8C-8B41-CE208B4DB14E}" destId="{DA018105-F44B-45FC-8EFB-58EE41685A93}" srcOrd="1" destOrd="0" presId="urn:microsoft.com/office/officeart/2005/8/layout/hierarchy1"/>
    <dgm:cxn modelId="{AFAAB32B-3BB9-4EC6-B13E-B227C7B839F1}" type="presParOf" srcId="{8BB8C9B7-E3F8-41C3-A2D1-42E944B59BEC}" destId="{DD1822E4-631D-43E2-B6FF-1B16FE413848}" srcOrd="1" destOrd="0" presId="urn:microsoft.com/office/officeart/2005/8/layout/hierarchy1"/>
    <dgm:cxn modelId="{D2AD25C2-E50F-4BE3-8576-43ED51FF8941}" type="presParOf" srcId="{DD1822E4-631D-43E2-B6FF-1B16FE413848}" destId="{B00D8041-43D1-4383-BEDA-E4BABDF17E48}" srcOrd="0" destOrd="0" presId="urn:microsoft.com/office/officeart/2005/8/layout/hierarchy1"/>
    <dgm:cxn modelId="{7082F7FD-A1E7-4594-B391-283EB1BBD595}" type="presParOf" srcId="{DD1822E4-631D-43E2-B6FF-1B16FE413848}" destId="{2EC8BCF1-7104-40D1-9B87-6F470FF339C8}" srcOrd="1" destOrd="0" presId="urn:microsoft.com/office/officeart/2005/8/layout/hierarchy1"/>
    <dgm:cxn modelId="{617D78FF-9520-415F-90B2-724A384C582D}" type="presParOf" srcId="{2EC8BCF1-7104-40D1-9B87-6F470FF339C8}" destId="{DD6E6FAB-B9BE-469A-90DC-1EFFC7CFE32D}" srcOrd="0" destOrd="0" presId="urn:microsoft.com/office/officeart/2005/8/layout/hierarchy1"/>
    <dgm:cxn modelId="{E90FFABF-AE5F-485F-9151-E2CB34A3D807}" type="presParOf" srcId="{DD6E6FAB-B9BE-469A-90DC-1EFFC7CFE32D}" destId="{25181168-B2EE-427C-B756-6AD857E019BD}" srcOrd="0" destOrd="0" presId="urn:microsoft.com/office/officeart/2005/8/layout/hierarchy1"/>
    <dgm:cxn modelId="{BFB0CD96-4A55-4C8D-8551-484D2F9544DE}" type="presParOf" srcId="{DD6E6FAB-B9BE-469A-90DC-1EFFC7CFE32D}" destId="{61291EAA-8A00-486A-83CC-F4E94FEFFA5A}" srcOrd="1" destOrd="0" presId="urn:microsoft.com/office/officeart/2005/8/layout/hierarchy1"/>
    <dgm:cxn modelId="{7761BCAE-9985-4006-BA22-94A0C70E449A}" type="presParOf" srcId="{2EC8BCF1-7104-40D1-9B87-6F470FF339C8}" destId="{A1D09E52-6165-42EE-8C4C-B8EEF9D00C23}" srcOrd="1" destOrd="0" presId="urn:microsoft.com/office/officeart/2005/8/layout/hierarchy1"/>
    <dgm:cxn modelId="{6993EE5F-75FC-4D25-A4D7-A5AC95958245}" type="presParOf" srcId="{A1D09E52-6165-42EE-8C4C-B8EEF9D00C23}" destId="{92FF4FEF-886C-4AEE-B327-8019E2226B1A}" srcOrd="0" destOrd="0" presId="urn:microsoft.com/office/officeart/2005/8/layout/hierarchy1"/>
    <dgm:cxn modelId="{6B93B14A-81A1-4AA7-9B74-356B9BEAB590}" type="presParOf" srcId="{A1D09E52-6165-42EE-8C4C-B8EEF9D00C23}" destId="{8E3E48E6-81D9-4C31-BEC7-9AEE7B91DEB1}" srcOrd="1" destOrd="0" presId="urn:microsoft.com/office/officeart/2005/8/layout/hierarchy1"/>
    <dgm:cxn modelId="{2808594C-FF33-4FD8-88F9-9C804E2DEC98}" type="presParOf" srcId="{8E3E48E6-81D9-4C31-BEC7-9AEE7B91DEB1}" destId="{A2F4B22A-040D-4FA1-A773-927542004E45}" srcOrd="0" destOrd="0" presId="urn:microsoft.com/office/officeart/2005/8/layout/hierarchy1"/>
    <dgm:cxn modelId="{1AC43214-B9EB-4DA7-9857-3E8A3FF0DD68}" type="presParOf" srcId="{A2F4B22A-040D-4FA1-A773-927542004E45}" destId="{E6303780-2439-4B86-9055-EFA746BEF592}" srcOrd="0" destOrd="0" presId="urn:microsoft.com/office/officeart/2005/8/layout/hierarchy1"/>
    <dgm:cxn modelId="{C5E58B22-F247-4AC6-843C-6153DF3EC82C}" type="presParOf" srcId="{A2F4B22A-040D-4FA1-A773-927542004E45}" destId="{6CEB6327-0125-4AB9-95FB-A315AC0BDC84}" srcOrd="1" destOrd="0" presId="urn:microsoft.com/office/officeart/2005/8/layout/hierarchy1"/>
    <dgm:cxn modelId="{4D34D5FB-810D-4CDC-AEA5-7E667C990C63}" type="presParOf" srcId="{8E3E48E6-81D9-4C31-BEC7-9AEE7B91DEB1}" destId="{E5FF6D1D-3A66-4144-809E-DBE2C19DAE3D}" srcOrd="1" destOrd="0" presId="urn:microsoft.com/office/officeart/2005/8/layout/hierarchy1"/>
    <dgm:cxn modelId="{BF2AB062-ABDF-43AB-954B-5103958527C6}" type="presParOf" srcId="{3EB4AC9E-DC4E-46F4-893A-C0CA065A71BE}" destId="{43E41B1E-2914-4A50-B3B7-4A0CCEAF236A}" srcOrd="2" destOrd="0" presId="urn:microsoft.com/office/officeart/2005/8/layout/hierarchy1"/>
    <dgm:cxn modelId="{BBFC599D-4DFE-4F52-A608-F9E6927EE18C}" type="presParOf" srcId="{3EB4AC9E-DC4E-46F4-893A-C0CA065A71BE}" destId="{18C8EF09-113D-4890-92B2-01DF53045939}" srcOrd="3" destOrd="0" presId="urn:microsoft.com/office/officeart/2005/8/layout/hierarchy1"/>
    <dgm:cxn modelId="{5CF4A264-C901-4F09-BAEB-1CD7B0B52567}" type="presParOf" srcId="{18C8EF09-113D-4890-92B2-01DF53045939}" destId="{A638F4B0-C4DD-40B6-AC36-C6B0004595BB}" srcOrd="0" destOrd="0" presId="urn:microsoft.com/office/officeart/2005/8/layout/hierarchy1"/>
    <dgm:cxn modelId="{45CDC910-1513-4A57-8CDD-216FEFCB3F6A}" type="presParOf" srcId="{A638F4B0-C4DD-40B6-AC36-C6B0004595BB}" destId="{B74686BF-E30C-48E3-BEDB-57F87EDFD90B}" srcOrd="0" destOrd="0" presId="urn:microsoft.com/office/officeart/2005/8/layout/hierarchy1"/>
    <dgm:cxn modelId="{90661337-5A3B-4E9A-B4C2-E24BDA86E020}" type="presParOf" srcId="{A638F4B0-C4DD-40B6-AC36-C6B0004595BB}" destId="{3B7F1C76-B989-49F2-8DB0-AC1E14A6B858}" srcOrd="1" destOrd="0" presId="urn:microsoft.com/office/officeart/2005/8/layout/hierarchy1"/>
    <dgm:cxn modelId="{F0366D2A-43BD-49C1-A30A-E6698F197C5A}" type="presParOf" srcId="{18C8EF09-113D-4890-92B2-01DF53045939}" destId="{C81A3CE1-C0D2-460B-AF3E-4DABC1E32FC3}" srcOrd="1" destOrd="0" presId="urn:microsoft.com/office/officeart/2005/8/layout/hierarchy1"/>
    <dgm:cxn modelId="{3F2662FB-CEB0-431F-989D-E179F91F2D5C}" type="presParOf" srcId="{C81A3CE1-C0D2-460B-AF3E-4DABC1E32FC3}" destId="{A5CFE64C-2B5A-4213-8E2C-40634276BD94}" srcOrd="0" destOrd="0" presId="urn:microsoft.com/office/officeart/2005/8/layout/hierarchy1"/>
    <dgm:cxn modelId="{84C54FA4-A5EF-4E1F-B513-11C13192917E}" type="presParOf" srcId="{C81A3CE1-C0D2-460B-AF3E-4DABC1E32FC3}" destId="{6BE7B4D4-F837-407A-B5C0-ED38FF7F298B}" srcOrd="1" destOrd="0" presId="urn:microsoft.com/office/officeart/2005/8/layout/hierarchy1"/>
    <dgm:cxn modelId="{2FD4A384-0C9A-4899-BC17-221431FC571D}" type="presParOf" srcId="{6BE7B4D4-F837-407A-B5C0-ED38FF7F298B}" destId="{DD3EEEC8-E47D-4C00-9CEC-4543AF07FC13}" srcOrd="0" destOrd="0" presId="urn:microsoft.com/office/officeart/2005/8/layout/hierarchy1"/>
    <dgm:cxn modelId="{4483B635-8021-4109-ACBA-44C476CC4CB2}" type="presParOf" srcId="{DD3EEEC8-E47D-4C00-9CEC-4543AF07FC13}" destId="{308D97EC-5615-4CF2-A189-9F9958C3573F}" srcOrd="0" destOrd="0" presId="urn:microsoft.com/office/officeart/2005/8/layout/hierarchy1"/>
    <dgm:cxn modelId="{0F406865-FDC6-46D9-9623-FE6D41A73D8A}" type="presParOf" srcId="{DD3EEEC8-E47D-4C00-9CEC-4543AF07FC13}" destId="{1A5F4149-BF86-43D8-8168-D5A3D522C6D9}" srcOrd="1" destOrd="0" presId="urn:microsoft.com/office/officeart/2005/8/layout/hierarchy1"/>
    <dgm:cxn modelId="{F3D04FAA-F2F5-4AE8-ADC0-0896D1F34ACA}" type="presParOf" srcId="{6BE7B4D4-F837-407A-B5C0-ED38FF7F298B}" destId="{5D343825-63BF-451F-83D2-A930A0FCB381}" srcOrd="1" destOrd="0" presId="urn:microsoft.com/office/officeart/2005/8/layout/hierarchy1"/>
    <dgm:cxn modelId="{D312CB44-BF9E-403A-A8D9-36D5E42C8237}" type="presParOf" srcId="{5D343825-63BF-451F-83D2-A930A0FCB381}" destId="{F90E1506-F0B2-41A9-A939-510C029003E0}" srcOrd="0" destOrd="0" presId="urn:microsoft.com/office/officeart/2005/8/layout/hierarchy1"/>
    <dgm:cxn modelId="{5E28BD00-CB28-41E3-B70E-AFE0581E46A2}" type="presParOf" srcId="{5D343825-63BF-451F-83D2-A930A0FCB381}" destId="{4AE6C583-1864-4D3C-A368-E7541AA35583}" srcOrd="1" destOrd="0" presId="urn:microsoft.com/office/officeart/2005/8/layout/hierarchy1"/>
    <dgm:cxn modelId="{4EF3BA41-2EB0-4767-981A-D4FA45618A4B}" type="presParOf" srcId="{4AE6C583-1864-4D3C-A368-E7541AA35583}" destId="{1F61DED4-C5A0-4696-8AC6-147F592BBB18}" srcOrd="0" destOrd="0" presId="urn:microsoft.com/office/officeart/2005/8/layout/hierarchy1"/>
    <dgm:cxn modelId="{DAD985EA-870A-42E5-B861-92E108F92637}" type="presParOf" srcId="{1F61DED4-C5A0-4696-8AC6-147F592BBB18}" destId="{BF920357-3083-4E2A-BE95-D397D324814D}" srcOrd="0" destOrd="0" presId="urn:microsoft.com/office/officeart/2005/8/layout/hierarchy1"/>
    <dgm:cxn modelId="{F0AB0006-8B13-4F65-8A1D-86BE1071925A}" type="presParOf" srcId="{1F61DED4-C5A0-4696-8AC6-147F592BBB18}" destId="{4839EEA0-6574-4581-BAA9-6650B507BE09}" srcOrd="1" destOrd="0" presId="urn:microsoft.com/office/officeart/2005/8/layout/hierarchy1"/>
    <dgm:cxn modelId="{99B0FBD5-D32B-46CB-B768-97AD094B1FA7}" type="presParOf" srcId="{4AE6C583-1864-4D3C-A368-E7541AA35583}" destId="{6C87FF19-3930-4406-9429-347FBAE71D6C}" srcOrd="1" destOrd="0" presId="urn:microsoft.com/office/officeart/2005/8/layout/hierarchy1"/>
    <dgm:cxn modelId="{7BF41533-EC4C-4D96-98E3-B2221246CFF0}" type="presParOf" srcId="{C81A3CE1-C0D2-460B-AF3E-4DABC1E32FC3}" destId="{69D84BB5-1E1F-456A-A6C7-C08A4A255B99}" srcOrd="2" destOrd="0" presId="urn:microsoft.com/office/officeart/2005/8/layout/hierarchy1"/>
    <dgm:cxn modelId="{7CF22147-7ED6-4A66-A9F3-229460EDB22B}" type="presParOf" srcId="{C81A3CE1-C0D2-460B-AF3E-4DABC1E32FC3}" destId="{FCCA51D1-1442-402D-8E80-806CBC746085}" srcOrd="3" destOrd="0" presId="urn:microsoft.com/office/officeart/2005/8/layout/hierarchy1"/>
    <dgm:cxn modelId="{A108DA55-586F-41E0-BA0B-7E2F51CB0471}" type="presParOf" srcId="{FCCA51D1-1442-402D-8E80-806CBC746085}" destId="{475A2783-194F-46AE-9334-D6D6D160184A}" srcOrd="0" destOrd="0" presId="urn:microsoft.com/office/officeart/2005/8/layout/hierarchy1"/>
    <dgm:cxn modelId="{8429173A-E270-474C-BB4F-4E87835334C6}" type="presParOf" srcId="{475A2783-194F-46AE-9334-D6D6D160184A}" destId="{D17005F8-E5F0-4172-ACD4-920747F7F7BD}" srcOrd="0" destOrd="0" presId="urn:microsoft.com/office/officeart/2005/8/layout/hierarchy1"/>
    <dgm:cxn modelId="{78F57DB1-E8FB-47C3-ACE2-8357A4EC8E13}" type="presParOf" srcId="{475A2783-194F-46AE-9334-D6D6D160184A}" destId="{E7F7EAFE-00ED-4201-896D-677D45995D9B}" srcOrd="1" destOrd="0" presId="urn:microsoft.com/office/officeart/2005/8/layout/hierarchy1"/>
    <dgm:cxn modelId="{59BAA87C-3F00-402E-AB39-5680945C05CF}" type="presParOf" srcId="{FCCA51D1-1442-402D-8E80-806CBC746085}" destId="{D8FA6EFC-3BAE-4F60-BB3C-1DA25BC27E51}" srcOrd="1" destOrd="0" presId="urn:microsoft.com/office/officeart/2005/8/layout/hierarchy1"/>
    <dgm:cxn modelId="{4F432F5F-7CF6-413C-95F6-A996A15A2C2B}" type="presParOf" srcId="{D8FA6EFC-3BAE-4F60-BB3C-1DA25BC27E51}" destId="{BCEAE54F-82E7-4D5A-A1BA-ABB35CA1DBBC}" srcOrd="0" destOrd="0" presId="urn:microsoft.com/office/officeart/2005/8/layout/hierarchy1"/>
    <dgm:cxn modelId="{55741E7C-A36A-432E-A119-308314E31E93}" type="presParOf" srcId="{D8FA6EFC-3BAE-4F60-BB3C-1DA25BC27E51}" destId="{1D554A9A-62F3-472F-B25E-97C445B1BF93}" srcOrd="1" destOrd="0" presId="urn:microsoft.com/office/officeart/2005/8/layout/hierarchy1"/>
    <dgm:cxn modelId="{34D94EB2-B0CE-4879-B806-537BE895D9BE}" type="presParOf" srcId="{1D554A9A-62F3-472F-B25E-97C445B1BF93}" destId="{6E037731-F9D6-4FAE-BCCA-398122C20A5B}" srcOrd="0" destOrd="0" presId="urn:microsoft.com/office/officeart/2005/8/layout/hierarchy1"/>
    <dgm:cxn modelId="{03AC7305-85A5-44E5-98FC-05BA05C9505D}" type="presParOf" srcId="{6E037731-F9D6-4FAE-BCCA-398122C20A5B}" destId="{5C38FE93-E3C5-4B8D-AC4B-E64EAB288A04}" srcOrd="0" destOrd="0" presId="urn:microsoft.com/office/officeart/2005/8/layout/hierarchy1"/>
    <dgm:cxn modelId="{827F9704-186C-4677-9760-0AF6A314CB5A}" type="presParOf" srcId="{6E037731-F9D6-4FAE-BCCA-398122C20A5B}" destId="{A8508745-E9F3-4645-8DE3-BE454F64E22A}" srcOrd="1" destOrd="0" presId="urn:microsoft.com/office/officeart/2005/8/layout/hierarchy1"/>
    <dgm:cxn modelId="{02DCFADD-806D-4D77-A76B-2E46BA2A99BF}" type="presParOf" srcId="{1D554A9A-62F3-472F-B25E-97C445B1BF93}" destId="{BDE64C9C-2F49-4DA4-B239-CB02E868A3E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dgm:spPr/>
      <dgm:t>
        <a:bodyPr/>
        <a:lstStyle/>
        <a:p>
          <a:r>
            <a:rPr lang="en-US" dirty="0" smtClean="0"/>
            <a:t>Payment to Non Resident Sportsmen or Association</a:t>
          </a:r>
          <a:endParaRPr lang="en-US"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dgm:spPr/>
      <dgm:t>
        <a:bodyPr/>
        <a:lstStyle/>
        <a:p>
          <a:r>
            <a:rPr lang="en-US" dirty="0" smtClean="0"/>
            <a:t>Exemption limit</a:t>
          </a:r>
          <a:endParaRPr lang="en-US" dirty="0"/>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dgm:spPr/>
      <dgm:t>
        <a:bodyPr/>
        <a:lstStyle/>
        <a:p>
          <a:r>
            <a:rPr lang="en-US" dirty="0" smtClean="0"/>
            <a:t>Rate</a:t>
          </a:r>
          <a:endParaRPr lang="en-US" dirty="0"/>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600" dirty="0" smtClean="0"/>
            <a:t>Nil</a:t>
          </a:r>
          <a:endParaRPr lang="en-US" sz="16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6B6D206F-CE48-4531-8D93-EEDDCBA10EE6}">
      <dgm:prSet custT="1"/>
      <dgm:spPr/>
      <dgm:t>
        <a:bodyPr/>
        <a:lstStyle/>
        <a:p>
          <a:r>
            <a:rPr lang="en-US" sz="1800" dirty="0" smtClean="0"/>
            <a:t>20%*</a:t>
          </a:r>
          <a:endParaRPr lang="en-US" sz="1800" dirty="0"/>
        </a:p>
      </dgm:t>
    </dgm:pt>
    <dgm:pt modelId="{84A589EA-2910-4A57-B24F-C8E5CEE1AEEA}" type="parTrans" cxnId="{32BF1557-AF8E-43A3-9CE7-B69FA11AA15F}">
      <dgm:prSet/>
      <dgm:spPr/>
      <dgm:t>
        <a:bodyPr/>
        <a:lstStyle/>
        <a:p>
          <a:endParaRPr lang="en-US"/>
        </a:p>
      </dgm:t>
    </dgm:pt>
    <dgm:pt modelId="{DF848786-8274-4787-A84B-F02990E34914}" type="sibTrans" cxnId="{32BF1557-AF8E-43A3-9CE7-B69FA11AA15F}">
      <dgm:prSet/>
      <dgm:spPr/>
      <dgm:t>
        <a:bodyPr/>
        <a:lstStyle/>
        <a:p>
          <a:endParaRPr lang="en-US"/>
        </a:p>
      </dgm:t>
    </dgm:pt>
    <dgm:pt modelId="{0615E293-512D-46C1-B30B-C12BC32F5A87}">
      <dgm:prSet/>
      <dgm:spPr/>
      <dgm:t>
        <a:bodyPr/>
        <a:lstStyle/>
        <a:p>
          <a:r>
            <a:rPr lang="en-US" dirty="0" smtClean="0"/>
            <a:t>At the time of Payment or Credit, whichever is earlier.</a:t>
          </a:r>
          <a:endParaRPr lang="en-US"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dgm:spPr/>
      <dgm:t>
        <a:bodyPr/>
        <a:lstStyle/>
        <a:p>
          <a:r>
            <a:rPr lang="en-US" dirty="0" smtClean="0"/>
            <a:t>When TDS is Deducted?</a:t>
          </a:r>
          <a:endParaRPr lang="en-US" dirty="0"/>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3"/>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3"/>
      <dgm:spPr/>
      <dgm:t>
        <a:bodyPr/>
        <a:lstStyle/>
        <a:p>
          <a:endParaRPr lang="en-US"/>
        </a:p>
      </dgm:t>
    </dgm:pt>
    <dgm:pt modelId="{F0BA8B6B-E63C-4253-92C7-3E1EF3D55393}" type="pres">
      <dgm:prSet presAssocID="{2B88320F-7FE3-44B5-BAB4-0E15DCBEEA6B}" presName="text2" presStyleLbl="fgAcc2" presStyleIdx="0" presStyleCnt="3">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3"/>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3"/>
      <dgm:spPr/>
      <dgm:t>
        <a:bodyPr/>
        <a:lstStyle/>
        <a:p>
          <a:endParaRPr lang="en-US"/>
        </a:p>
      </dgm:t>
    </dgm:pt>
    <dgm:pt modelId="{81C446DF-3F7A-49AF-A1C1-70228AD25AE3}" type="pres">
      <dgm:prSet presAssocID="{79784383-7425-4812-8E14-E99B9FD9B2B1}" presName="text3" presStyleLbl="fgAcc3" presStyleIdx="0" presStyleCnt="3">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007AD77-FC52-4B20-B219-3F9472DAB6A7}" type="pres">
      <dgm:prSet presAssocID="{D11EA02B-49D1-4E73-9165-24970220B83C}" presName="Name10" presStyleLbl="parChTrans1D2" presStyleIdx="1" presStyleCnt="3"/>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3"/>
      <dgm:spPr/>
      <dgm:t>
        <a:bodyPr/>
        <a:lstStyle/>
        <a:p>
          <a:endParaRPr lang="en-US"/>
        </a:p>
      </dgm:t>
    </dgm:pt>
    <dgm:pt modelId="{42FF40AF-F36D-469F-9EC0-FAA00A6463B9}" type="pres">
      <dgm:prSet presAssocID="{C5ED161D-D437-4A5D-9AE9-3E7503CDD9E6}" presName="text2" presStyleLbl="fgAcc2" presStyleIdx="1" presStyleCnt="3">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01D4CEAA-3D30-4BAF-BE2E-C4128FBF2B9B}" type="pres">
      <dgm:prSet presAssocID="{84A589EA-2910-4A57-B24F-C8E5CEE1AEEA}" presName="Name17" presStyleLbl="parChTrans1D3" presStyleIdx="1" presStyleCnt="3"/>
      <dgm:spPr/>
      <dgm:t>
        <a:bodyPr/>
        <a:lstStyle/>
        <a:p>
          <a:endParaRPr lang="en-US"/>
        </a:p>
      </dgm:t>
    </dgm:pt>
    <dgm:pt modelId="{58B6B79C-A436-4C68-B661-308E53884497}" type="pres">
      <dgm:prSet presAssocID="{6B6D206F-CE48-4531-8D93-EEDDCBA10EE6}" presName="hierRoot3" presStyleCnt="0"/>
      <dgm:spPr/>
      <dgm:t>
        <a:bodyPr/>
        <a:lstStyle/>
        <a:p>
          <a:endParaRPr lang="en-US"/>
        </a:p>
      </dgm:t>
    </dgm:pt>
    <dgm:pt modelId="{C82D6F18-68D9-4690-A1A5-A7921FC50AE1}" type="pres">
      <dgm:prSet presAssocID="{6B6D206F-CE48-4531-8D93-EEDDCBA10EE6}" presName="composite3" presStyleCnt="0"/>
      <dgm:spPr/>
      <dgm:t>
        <a:bodyPr/>
        <a:lstStyle/>
        <a:p>
          <a:endParaRPr lang="en-US"/>
        </a:p>
      </dgm:t>
    </dgm:pt>
    <dgm:pt modelId="{A814A7B8-9453-42DA-ADE0-260A34052778}" type="pres">
      <dgm:prSet presAssocID="{6B6D206F-CE48-4531-8D93-EEDDCBA10EE6}" presName="background3" presStyleLbl="node3" presStyleIdx="1" presStyleCnt="3"/>
      <dgm:spPr/>
      <dgm:t>
        <a:bodyPr/>
        <a:lstStyle/>
        <a:p>
          <a:endParaRPr lang="en-US"/>
        </a:p>
      </dgm:t>
    </dgm:pt>
    <dgm:pt modelId="{3F4F65AF-3C2D-45C8-953F-87371D04FB2A}" type="pres">
      <dgm:prSet presAssocID="{6B6D206F-CE48-4531-8D93-EEDDCBA10EE6}" presName="text3" presStyleLbl="fgAcc3" presStyleIdx="1" presStyleCnt="3">
        <dgm:presLayoutVars>
          <dgm:chPref val="3"/>
        </dgm:presLayoutVars>
      </dgm:prSet>
      <dgm:spPr/>
      <dgm:t>
        <a:bodyPr/>
        <a:lstStyle/>
        <a:p>
          <a:endParaRPr lang="en-US"/>
        </a:p>
      </dgm:t>
    </dgm:pt>
    <dgm:pt modelId="{95E0F63E-6B4E-45A5-8BD5-CEC949301A93}" type="pres">
      <dgm:prSet presAssocID="{6B6D206F-CE48-4531-8D93-EEDDCBA10EE6}" presName="hierChild4" presStyleCnt="0"/>
      <dgm:spPr/>
      <dgm:t>
        <a:bodyPr/>
        <a:lstStyle/>
        <a:p>
          <a:endParaRPr lang="en-US"/>
        </a:p>
      </dgm:t>
    </dgm:pt>
    <dgm:pt modelId="{A02FE024-5803-4DE9-A701-81F8BC09C9D8}" type="pres">
      <dgm:prSet presAssocID="{B1107764-64EE-4055-BD11-6A0E8B7866F9}" presName="Name10" presStyleLbl="parChTrans1D2" presStyleIdx="2" presStyleCnt="3"/>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3"/>
      <dgm:spPr/>
      <dgm:t>
        <a:bodyPr/>
        <a:lstStyle/>
        <a:p>
          <a:endParaRPr lang="en-US"/>
        </a:p>
      </dgm:t>
    </dgm:pt>
    <dgm:pt modelId="{AA1C7405-D168-412C-B684-7C5A3D110C74}" type="pres">
      <dgm:prSet presAssocID="{B3E6AE69-EA20-4059-B10D-75804820AF32}" presName="text2" presStyleLbl="fgAcc2" presStyleIdx="2" presStyleCnt="3">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2" presStyleCnt="3"/>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2" presStyleCnt="3"/>
      <dgm:spPr/>
    </dgm:pt>
    <dgm:pt modelId="{F01C1FB0-CE53-487C-89CE-A5910C72760F}" type="pres">
      <dgm:prSet presAssocID="{0615E293-512D-46C1-B30B-C12BC32F5A87}" presName="text3" presStyleLbl="fgAcc3" presStyleIdx="2" presStyleCnt="3">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Lst>
  <dgm:cxnLst>
    <dgm:cxn modelId="{6A288A41-4E71-437C-A9CF-EC9CEBFE1BCE}" srcId="{04834334-5D1A-4792-995C-4577DB041FB4}" destId="{2B88320F-7FE3-44B5-BAB4-0E15DCBEEA6B}" srcOrd="0" destOrd="0" parTransId="{5D14E48A-8F25-45B3-961E-5CFB0B96BBA6}" sibTransId="{D1D63A24-7685-47A1-9270-B7DCC0F08916}"/>
    <dgm:cxn modelId="{7FE2DC95-71D8-4CED-9638-5EA1760446D8}" type="presOf" srcId="{0615E293-512D-46C1-B30B-C12BC32F5A87}" destId="{F01C1FB0-CE53-487C-89CE-A5910C72760F}" srcOrd="0" destOrd="0" presId="urn:microsoft.com/office/officeart/2005/8/layout/hierarchy1"/>
    <dgm:cxn modelId="{4A10A2F4-FC80-4C94-B621-FDB8BE59E8A9}" srcId="{D3A977B5-3E5D-471A-8928-374A04A79093}" destId="{04834334-5D1A-4792-995C-4577DB041FB4}" srcOrd="0" destOrd="0" parTransId="{3BF5E2AC-8B86-4379-8BB2-7F463D88CB32}" sibTransId="{C76AD493-EAEE-49AB-B6DF-AABF51772F3F}"/>
    <dgm:cxn modelId="{32BF1557-AF8E-43A3-9CE7-B69FA11AA15F}" srcId="{C5ED161D-D437-4A5D-9AE9-3E7503CDD9E6}" destId="{6B6D206F-CE48-4531-8D93-EEDDCBA10EE6}" srcOrd="0" destOrd="0" parTransId="{84A589EA-2910-4A57-B24F-C8E5CEE1AEEA}" sibTransId="{DF848786-8274-4787-A84B-F02990E34914}"/>
    <dgm:cxn modelId="{38A6B23A-5C39-454D-8027-C4BFE98DCC4A}" type="presOf" srcId="{5D14E48A-8F25-45B3-961E-5CFB0B96BBA6}" destId="{3A1A8CF2-6DDB-479F-94A6-0ABDEC512EBC}" srcOrd="0" destOrd="0" presId="urn:microsoft.com/office/officeart/2005/8/layout/hierarchy1"/>
    <dgm:cxn modelId="{6451F865-48E4-4CCB-A2CB-FD6BE6D109B3}" type="presOf" srcId="{D11EA02B-49D1-4E73-9165-24970220B83C}" destId="{1007AD77-FC52-4B20-B219-3F9472DAB6A7}" srcOrd="0" destOrd="0" presId="urn:microsoft.com/office/officeart/2005/8/layout/hierarchy1"/>
    <dgm:cxn modelId="{F944AFD3-437D-4DB0-8453-8EDC385F7ABE}" type="presOf" srcId="{B3E6AE69-EA20-4059-B10D-75804820AF32}" destId="{AA1C7405-D168-412C-B684-7C5A3D110C74}" srcOrd="0" destOrd="0" presId="urn:microsoft.com/office/officeart/2005/8/layout/hierarchy1"/>
    <dgm:cxn modelId="{E2B0DDF2-15E0-48B9-AD10-CEB41C58EE68}" type="presOf" srcId="{C5ED161D-D437-4A5D-9AE9-3E7503CDD9E6}" destId="{42FF40AF-F36D-469F-9EC0-FAA00A6463B9}" srcOrd="0" destOrd="0" presId="urn:microsoft.com/office/officeart/2005/8/layout/hierarchy1"/>
    <dgm:cxn modelId="{097F29DF-78B2-4166-873D-06EFC0BBD36D}" type="presOf" srcId="{2B88320F-7FE3-44B5-BAB4-0E15DCBEEA6B}" destId="{F0BA8B6B-E63C-4253-92C7-3E1EF3D55393}" srcOrd="0" destOrd="0" presId="urn:microsoft.com/office/officeart/2005/8/layout/hierarchy1"/>
    <dgm:cxn modelId="{276982B7-4184-4FC8-A226-A8AAC0D88F74}" type="presOf" srcId="{9DFC951A-CEB1-4538-B408-242BCAC5F01B}" destId="{A1D7916B-8C7E-4147-B603-A26B04AE4787}" srcOrd="0" destOrd="0" presId="urn:microsoft.com/office/officeart/2005/8/layout/hierarchy1"/>
    <dgm:cxn modelId="{DDDAEC40-3EDE-4415-B62C-5C8F52BE2849}" srcId="{04834334-5D1A-4792-995C-4577DB041FB4}" destId="{C5ED161D-D437-4A5D-9AE9-3E7503CDD9E6}" srcOrd="1" destOrd="0" parTransId="{D11EA02B-49D1-4E73-9165-24970220B83C}" sibTransId="{F335BFE2-4AF0-4B6C-AF24-42DBA171808B}"/>
    <dgm:cxn modelId="{CCCB17CE-CC99-41C7-A5DB-126F9ED255DF}" type="presOf" srcId="{D3A977B5-3E5D-471A-8928-374A04A79093}" destId="{DC703D4F-ABDB-4E2F-8970-65C479AF2B1C}" srcOrd="0" destOrd="0" presId="urn:microsoft.com/office/officeart/2005/8/layout/hierarchy1"/>
    <dgm:cxn modelId="{692ED40C-C40C-4D3E-88F2-47481A9ACD57}" type="presOf" srcId="{04834334-5D1A-4792-995C-4577DB041FB4}" destId="{16D4D121-24ED-48BC-B7CA-5C5308E79C8E}" srcOrd="0" destOrd="0" presId="urn:microsoft.com/office/officeart/2005/8/layout/hierarchy1"/>
    <dgm:cxn modelId="{6965BE0B-065F-4D09-B421-02729DC2B254}" srcId="{2B88320F-7FE3-44B5-BAB4-0E15DCBEEA6B}" destId="{79784383-7425-4812-8E14-E99B9FD9B2B1}" srcOrd="0" destOrd="0" parTransId="{3C6335F3-C59E-4187-92CB-7E1AB45E2BE0}" sibTransId="{DCD6913B-B970-4212-9299-611456410ECF}"/>
    <dgm:cxn modelId="{407BAEAE-0CA0-4C1D-9D23-D1F04AC1A216}" type="presOf" srcId="{3C6335F3-C59E-4187-92CB-7E1AB45E2BE0}" destId="{268A04EC-4288-411B-8686-A0550AFFBF32}" srcOrd="0" destOrd="0" presId="urn:microsoft.com/office/officeart/2005/8/layout/hierarchy1"/>
    <dgm:cxn modelId="{4333A7C1-0734-4E4E-8560-33AD1467F469}" type="presOf" srcId="{84A589EA-2910-4A57-B24F-C8E5CEE1AEEA}" destId="{01D4CEAA-3D30-4BAF-BE2E-C4128FBF2B9B}" srcOrd="0" destOrd="0" presId="urn:microsoft.com/office/officeart/2005/8/layout/hierarchy1"/>
    <dgm:cxn modelId="{8D3406D9-4D2A-4F0F-A1E0-55FF2B1F5FCE}" srcId="{B3E6AE69-EA20-4059-B10D-75804820AF32}" destId="{0615E293-512D-46C1-B30B-C12BC32F5A87}" srcOrd="0" destOrd="0" parTransId="{9DFC951A-CEB1-4538-B408-242BCAC5F01B}" sibTransId="{FEE45BA3-5471-4646-A74E-3AA0692662FA}"/>
    <dgm:cxn modelId="{F4345FD0-C6AC-4954-8D97-9760A864C199}" type="presOf" srcId="{6B6D206F-CE48-4531-8D93-EEDDCBA10EE6}" destId="{3F4F65AF-3C2D-45C8-953F-87371D04FB2A}" srcOrd="0" destOrd="0" presId="urn:microsoft.com/office/officeart/2005/8/layout/hierarchy1"/>
    <dgm:cxn modelId="{4932F25A-CC83-41BD-9096-09A478F7DCE3}" type="presOf" srcId="{79784383-7425-4812-8E14-E99B9FD9B2B1}" destId="{81C446DF-3F7A-49AF-A1C1-70228AD25AE3}" srcOrd="0" destOrd="0" presId="urn:microsoft.com/office/officeart/2005/8/layout/hierarchy1"/>
    <dgm:cxn modelId="{09C973BB-3043-4F8E-B7D0-B61F49713C28}" type="presOf" srcId="{B1107764-64EE-4055-BD11-6A0E8B7866F9}" destId="{A02FE024-5803-4DE9-A701-81F8BC09C9D8}" srcOrd="0" destOrd="0" presId="urn:microsoft.com/office/officeart/2005/8/layout/hierarchy1"/>
    <dgm:cxn modelId="{EB06F33B-22E1-46C1-A4A1-DB4EB55B2148}" srcId="{04834334-5D1A-4792-995C-4577DB041FB4}" destId="{B3E6AE69-EA20-4059-B10D-75804820AF32}" srcOrd="2" destOrd="0" parTransId="{B1107764-64EE-4055-BD11-6A0E8B7866F9}" sibTransId="{36C9D03B-80C5-4CEB-9EB4-855D8C78B40C}"/>
    <dgm:cxn modelId="{0310F774-469F-44C8-B16D-ADCE4A4EBEEA}" type="presParOf" srcId="{DC703D4F-ABDB-4E2F-8970-65C479AF2B1C}" destId="{10885E01-7C0A-4840-B6F7-650D8503C3C8}" srcOrd="0" destOrd="0" presId="urn:microsoft.com/office/officeart/2005/8/layout/hierarchy1"/>
    <dgm:cxn modelId="{61B0578F-6CB2-4201-A074-A1658960E9FF}" type="presParOf" srcId="{10885E01-7C0A-4840-B6F7-650D8503C3C8}" destId="{FA83B817-06B0-490C-9277-AAE1B664E295}" srcOrd="0" destOrd="0" presId="urn:microsoft.com/office/officeart/2005/8/layout/hierarchy1"/>
    <dgm:cxn modelId="{F936AD99-4E19-41AB-9B33-7AAE9A56DC4B}" type="presParOf" srcId="{FA83B817-06B0-490C-9277-AAE1B664E295}" destId="{7067252B-0037-476B-A34C-DBA8D4571846}" srcOrd="0" destOrd="0" presId="urn:microsoft.com/office/officeart/2005/8/layout/hierarchy1"/>
    <dgm:cxn modelId="{EFA6EBA9-B706-46A1-832D-CB5E947DD334}" type="presParOf" srcId="{FA83B817-06B0-490C-9277-AAE1B664E295}" destId="{16D4D121-24ED-48BC-B7CA-5C5308E79C8E}" srcOrd="1" destOrd="0" presId="urn:microsoft.com/office/officeart/2005/8/layout/hierarchy1"/>
    <dgm:cxn modelId="{5A049483-0698-49C8-B764-CD77AD76837B}" type="presParOf" srcId="{10885E01-7C0A-4840-B6F7-650D8503C3C8}" destId="{F0749D84-9195-4494-B24A-33515AD3CD38}" srcOrd="1" destOrd="0" presId="urn:microsoft.com/office/officeart/2005/8/layout/hierarchy1"/>
    <dgm:cxn modelId="{BE7D4F01-EC49-4030-B801-6FECBD98B408}" type="presParOf" srcId="{F0749D84-9195-4494-B24A-33515AD3CD38}" destId="{3A1A8CF2-6DDB-479F-94A6-0ABDEC512EBC}" srcOrd="0" destOrd="0" presId="urn:microsoft.com/office/officeart/2005/8/layout/hierarchy1"/>
    <dgm:cxn modelId="{1794E4AB-C8D3-447B-9F98-B48470C806DA}" type="presParOf" srcId="{F0749D84-9195-4494-B24A-33515AD3CD38}" destId="{A201B987-FFC9-4993-B7AC-FABA95122FC8}" srcOrd="1" destOrd="0" presId="urn:microsoft.com/office/officeart/2005/8/layout/hierarchy1"/>
    <dgm:cxn modelId="{A962E24C-557D-45E0-BCAD-6D13A11275A0}" type="presParOf" srcId="{A201B987-FFC9-4993-B7AC-FABA95122FC8}" destId="{A266609F-E963-44A4-AEA5-C1C2C78742A8}" srcOrd="0" destOrd="0" presId="urn:microsoft.com/office/officeart/2005/8/layout/hierarchy1"/>
    <dgm:cxn modelId="{8665C59F-E1E8-48BF-8E6E-F8FFAFB0610E}" type="presParOf" srcId="{A266609F-E963-44A4-AEA5-C1C2C78742A8}" destId="{F7904E6A-12B2-4641-AB14-1C2FA92F9677}" srcOrd="0" destOrd="0" presId="urn:microsoft.com/office/officeart/2005/8/layout/hierarchy1"/>
    <dgm:cxn modelId="{E4B723F1-2034-420D-BD7D-3ECAB3266804}" type="presParOf" srcId="{A266609F-E963-44A4-AEA5-C1C2C78742A8}" destId="{F0BA8B6B-E63C-4253-92C7-3E1EF3D55393}" srcOrd="1" destOrd="0" presId="urn:microsoft.com/office/officeart/2005/8/layout/hierarchy1"/>
    <dgm:cxn modelId="{CEA09325-8A3A-4591-8008-07FA7EB72049}" type="presParOf" srcId="{A201B987-FFC9-4993-B7AC-FABA95122FC8}" destId="{CE9D2049-80F5-4E75-9369-EA7F83516CA1}" srcOrd="1" destOrd="0" presId="urn:microsoft.com/office/officeart/2005/8/layout/hierarchy1"/>
    <dgm:cxn modelId="{55205542-3FBA-406D-A85D-88F6143216CF}" type="presParOf" srcId="{CE9D2049-80F5-4E75-9369-EA7F83516CA1}" destId="{268A04EC-4288-411B-8686-A0550AFFBF32}" srcOrd="0" destOrd="0" presId="urn:microsoft.com/office/officeart/2005/8/layout/hierarchy1"/>
    <dgm:cxn modelId="{764977C9-B0F4-49FF-8409-848AC8E93B1B}" type="presParOf" srcId="{CE9D2049-80F5-4E75-9369-EA7F83516CA1}" destId="{C6ECA29A-92BF-4A9F-8056-55293288CEB1}" srcOrd="1" destOrd="0" presId="urn:microsoft.com/office/officeart/2005/8/layout/hierarchy1"/>
    <dgm:cxn modelId="{351B0E20-5461-4472-91EC-581A290246F4}" type="presParOf" srcId="{C6ECA29A-92BF-4A9F-8056-55293288CEB1}" destId="{6B1A7089-EE37-4927-9F8C-9FB0CA2A13CC}" srcOrd="0" destOrd="0" presId="urn:microsoft.com/office/officeart/2005/8/layout/hierarchy1"/>
    <dgm:cxn modelId="{177952DC-4B28-486C-B35F-C7BD2F32DB61}" type="presParOf" srcId="{6B1A7089-EE37-4927-9F8C-9FB0CA2A13CC}" destId="{E36DDB55-106D-4148-88CC-1324397B3635}" srcOrd="0" destOrd="0" presId="urn:microsoft.com/office/officeart/2005/8/layout/hierarchy1"/>
    <dgm:cxn modelId="{5774F6E8-FECB-411F-898C-FD36A4AD6194}" type="presParOf" srcId="{6B1A7089-EE37-4927-9F8C-9FB0CA2A13CC}" destId="{81C446DF-3F7A-49AF-A1C1-70228AD25AE3}" srcOrd="1" destOrd="0" presId="urn:microsoft.com/office/officeart/2005/8/layout/hierarchy1"/>
    <dgm:cxn modelId="{EC40C854-CDD7-451B-B9C8-30C9EA0A1EAE}" type="presParOf" srcId="{C6ECA29A-92BF-4A9F-8056-55293288CEB1}" destId="{F180F88A-6647-4DF3-9D10-38E9D7D00D95}" srcOrd="1" destOrd="0" presId="urn:microsoft.com/office/officeart/2005/8/layout/hierarchy1"/>
    <dgm:cxn modelId="{CB5926C7-0182-4096-B945-C8C16B65BEC9}" type="presParOf" srcId="{F0749D84-9195-4494-B24A-33515AD3CD38}" destId="{1007AD77-FC52-4B20-B219-3F9472DAB6A7}" srcOrd="2" destOrd="0" presId="urn:microsoft.com/office/officeart/2005/8/layout/hierarchy1"/>
    <dgm:cxn modelId="{49F7D0EF-3289-4F71-82DD-A62C96C29D6C}" type="presParOf" srcId="{F0749D84-9195-4494-B24A-33515AD3CD38}" destId="{67BB3EFC-60EA-470A-83CC-92F0280495B8}" srcOrd="3" destOrd="0" presId="urn:microsoft.com/office/officeart/2005/8/layout/hierarchy1"/>
    <dgm:cxn modelId="{ADAFEA9E-DBCF-4E84-8F1B-8D0A02E5EE8D}" type="presParOf" srcId="{67BB3EFC-60EA-470A-83CC-92F0280495B8}" destId="{A0939E2B-15D1-426E-AFE3-F512CC2DF68C}" srcOrd="0" destOrd="0" presId="urn:microsoft.com/office/officeart/2005/8/layout/hierarchy1"/>
    <dgm:cxn modelId="{5552B375-F2C4-4757-8E4F-B795B99B77F5}" type="presParOf" srcId="{A0939E2B-15D1-426E-AFE3-F512CC2DF68C}" destId="{510860FA-9ED7-485B-928D-E70F00D40EB7}" srcOrd="0" destOrd="0" presId="urn:microsoft.com/office/officeart/2005/8/layout/hierarchy1"/>
    <dgm:cxn modelId="{099F2E14-B8F4-47D2-A0EB-AC1C50049217}" type="presParOf" srcId="{A0939E2B-15D1-426E-AFE3-F512CC2DF68C}" destId="{42FF40AF-F36D-469F-9EC0-FAA00A6463B9}" srcOrd="1" destOrd="0" presId="urn:microsoft.com/office/officeart/2005/8/layout/hierarchy1"/>
    <dgm:cxn modelId="{27F66532-AAFB-4D52-A9AF-3250B63F8A63}" type="presParOf" srcId="{67BB3EFC-60EA-470A-83CC-92F0280495B8}" destId="{2B8FDCE4-F213-43DF-A5DF-7D68BCFC55D5}" srcOrd="1" destOrd="0" presId="urn:microsoft.com/office/officeart/2005/8/layout/hierarchy1"/>
    <dgm:cxn modelId="{98119D46-ACCB-44C6-9D33-570CDD1675F5}" type="presParOf" srcId="{2B8FDCE4-F213-43DF-A5DF-7D68BCFC55D5}" destId="{01D4CEAA-3D30-4BAF-BE2E-C4128FBF2B9B}" srcOrd="0" destOrd="0" presId="urn:microsoft.com/office/officeart/2005/8/layout/hierarchy1"/>
    <dgm:cxn modelId="{ACAEA400-FAC9-45A3-AA3E-4973AD53F7A2}" type="presParOf" srcId="{2B8FDCE4-F213-43DF-A5DF-7D68BCFC55D5}" destId="{58B6B79C-A436-4C68-B661-308E53884497}" srcOrd="1" destOrd="0" presId="urn:microsoft.com/office/officeart/2005/8/layout/hierarchy1"/>
    <dgm:cxn modelId="{D4A44777-6E34-4A5B-BA82-BEC7DBF68469}" type="presParOf" srcId="{58B6B79C-A436-4C68-B661-308E53884497}" destId="{C82D6F18-68D9-4690-A1A5-A7921FC50AE1}" srcOrd="0" destOrd="0" presId="urn:microsoft.com/office/officeart/2005/8/layout/hierarchy1"/>
    <dgm:cxn modelId="{A5C0AA3F-3A0A-44F9-8D83-9094AAD0BCCE}" type="presParOf" srcId="{C82D6F18-68D9-4690-A1A5-A7921FC50AE1}" destId="{A814A7B8-9453-42DA-ADE0-260A34052778}" srcOrd="0" destOrd="0" presId="urn:microsoft.com/office/officeart/2005/8/layout/hierarchy1"/>
    <dgm:cxn modelId="{1CD944A8-D4C7-480D-9DD5-DBDC1BF17A57}" type="presParOf" srcId="{C82D6F18-68D9-4690-A1A5-A7921FC50AE1}" destId="{3F4F65AF-3C2D-45C8-953F-87371D04FB2A}" srcOrd="1" destOrd="0" presId="urn:microsoft.com/office/officeart/2005/8/layout/hierarchy1"/>
    <dgm:cxn modelId="{337ACA24-1397-47DE-A501-B6066FEC597E}" type="presParOf" srcId="{58B6B79C-A436-4C68-B661-308E53884497}" destId="{95E0F63E-6B4E-45A5-8BD5-CEC949301A93}" srcOrd="1" destOrd="0" presId="urn:microsoft.com/office/officeart/2005/8/layout/hierarchy1"/>
    <dgm:cxn modelId="{2450D429-8818-4212-BC93-CC0C38DCA9D3}" type="presParOf" srcId="{F0749D84-9195-4494-B24A-33515AD3CD38}" destId="{A02FE024-5803-4DE9-A701-81F8BC09C9D8}" srcOrd="4" destOrd="0" presId="urn:microsoft.com/office/officeart/2005/8/layout/hierarchy1"/>
    <dgm:cxn modelId="{411D0FA0-A906-419C-A95F-1BC753A429C2}" type="presParOf" srcId="{F0749D84-9195-4494-B24A-33515AD3CD38}" destId="{832BC9AE-B985-4F70-A202-06A5FEC323E6}" srcOrd="5" destOrd="0" presId="urn:microsoft.com/office/officeart/2005/8/layout/hierarchy1"/>
    <dgm:cxn modelId="{F9D2FB89-2EA0-4F48-BB33-805172B1AE64}" type="presParOf" srcId="{832BC9AE-B985-4F70-A202-06A5FEC323E6}" destId="{447113AB-1729-4535-97DB-C777D42DEE2C}" srcOrd="0" destOrd="0" presId="urn:microsoft.com/office/officeart/2005/8/layout/hierarchy1"/>
    <dgm:cxn modelId="{093A7503-D9A2-492D-8942-FBBFDD95F462}" type="presParOf" srcId="{447113AB-1729-4535-97DB-C777D42DEE2C}" destId="{9E1B8DC3-2C2C-4898-BF77-ECEB65F68C43}" srcOrd="0" destOrd="0" presId="urn:microsoft.com/office/officeart/2005/8/layout/hierarchy1"/>
    <dgm:cxn modelId="{1DC035ED-F44A-45DB-A913-D95ED329E68A}" type="presParOf" srcId="{447113AB-1729-4535-97DB-C777D42DEE2C}" destId="{AA1C7405-D168-412C-B684-7C5A3D110C74}" srcOrd="1" destOrd="0" presId="urn:microsoft.com/office/officeart/2005/8/layout/hierarchy1"/>
    <dgm:cxn modelId="{5E69E7D4-304E-4810-BAC0-44EFFCC66A16}" type="presParOf" srcId="{832BC9AE-B985-4F70-A202-06A5FEC323E6}" destId="{FE5D6EEA-9EA6-4441-B1FF-4113DA5D1837}" srcOrd="1" destOrd="0" presId="urn:microsoft.com/office/officeart/2005/8/layout/hierarchy1"/>
    <dgm:cxn modelId="{7F382EC8-A77F-456A-80F6-0F47C49363D8}" type="presParOf" srcId="{FE5D6EEA-9EA6-4441-B1FF-4113DA5D1837}" destId="{A1D7916B-8C7E-4147-B603-A26B04AE4787}" srcOrd="0" destOrd="0" presId="urn:microsoft.com/office/officeart/2005/8/layout/hierarchy1"/>
    <dgm:cxn modelId="{9D03F8F4-B0CB-4467-AB78-897E1D107840}" type="presParOf" srcId="{FE5D6EEA-9EA6-4441-B1FF-4113DA5D1837}" destId="{E3DC7057-F269-4284-A96D-21674D6C76A7}" srcOrd="1" destOrd="0" presId="urn:microsoft.com/office/officeart/2005/8/layout/hierarchy1"/>
    <dgm:cxn modelId="{11081190-8964-40FC-8B20-3FB239B83FE6}" type="presParOf" srcId="{E3DC7057-F269-4284-A96D-21674D6C76A7}" destId="{6738DB24-046C-4A0C-8CFE-E55CA9EBFB0E}" srcOrd="0" destOrd="0" presId="urn:microsoft.com/office/officeart/2005/8/layout/hierarchy1"/>
    <dgm:cxn modelId="{E478030E-1ECB-487D-B430-AEEE8A293A32}" type="presParOf" srcId="{6738DB24-046C-4A0C-8CFE-E55CA9EBFB0E}" destId="{60B9C515-D6C8-4F55-B163-28D1CDC56EA7}" srcOrd="0" destOrd="0" presId="urn:microsoft.com/office/officeart/2005/8/layout/hierarchy1"/>
    <dgm:cxn modelId="{FC64AD23-55B6-4FD0-A8A7-067ADC0EDBF2}" type="presParOf" srcId="{6738DB24-046C-4A0C-8CFE-E55CA9EBFB0E}" destId="{F01C1FB0-CE53-487C-89CE-A5910C72760F}" srcOrd="1" destOrd="0" presId="urn:microsoft.com/office/officeart/2005/8/layout/hierarchy1"/>
    <dgm:cxn modelId="{4805A17A-BCBC-4DE7-98D6-E0A352237480}" type="presParOf" srcId="{E3DC7057-F269-4284-A96D-21674D6C76A7}" destId="{A9F15EDA-3CA3-40B2-8EA0-42320C253EB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custT="1"/>
      <dgm:spPr/>
      <dgm:t>
        <a:bodyPr/>
        <a:lstStyle/>
        <a:p>
          <a:r>
            <a:rPr lang="en-US" sz="1400" b="0" dirty="0" smtClean="0"/>
            <a:t>Payments in respect of deposits under NSS </a:t>
          </a:r>
          <a:endParaRPr lang="en-US" sz="1400" b="0"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dgm:spPr/>
      <dgm:t>
        <a:bodyPr/>
        <a:lstStyle/>
        <a:p>
          <a:r>
            <a:rPr lang="en-US" dirty="0" smtClean="0">
              <a:latin typeface="Arial" pitchFamily="34" charset="0"/>
              <a:cs typeface="Arial" pitchFamily="34" charset="0"/>
            </a:rPr>
            <a:t>Exemption limit</a:t>
          </a:r>
          <a:endParaRPr lang="en-US" dirty="0">
            <a:latin typeface="Arial" pitchFamily="34" charset="0"/>
            <a:cs typeface="Arial" pitchFamily="34" charset="0"/>
          </a:endParaRPr>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dgm:spPr/>
      <dgm:t>
        <a:bodyPr/>
        <a:lstStyle/>
        <a:p>
          <a:r>
            <a:rPr lang="en-US" dirty="0" smtClean="0">
              <a:latin typeface="Arial" pitchFamily="34" charset="0"/>
              <a:cs typeface="Arial" pitchFamily="34" charset="0"/>
            </a:rPr>
            <a:t>Rate</a:t>
          </a:r>
          <a:endParaRPr lang="en-US" dirty="0">
            <a:latin typeface="Arial" pitchFamily="34" charset="0"/>
            <a:cs typeface="Arial" pitchFamily="34" charset="0"/>
          </a:endParaRPr>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800" dirty="0" smtClean="0"/>
            <a:t>Rs. 2500</a:t>
          </a:r>
          <a:endParaRPr lang="en-US" sz="18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0615E293-512D-46C1-B30B-C12BC32F5A87}">
      <dgm:prSet custT="1"/>
      <dgm:spPr/>
      <dgm:t>
        <a:bodyPr/>
        <a:lstStyle/>
        <a:p>
          <a:r>
            <a:rPr lang="en-US" sz="1500" dirty="0" smtClean="0"/>
            <a:t>At the time of Payment</a:t>
          </a:r>
          <a:endParaRPr lang="en-US" sz="1400"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dgm:spPr/>
      <dgm:t>
        <a:bodyPr/>
        <a:lstStyle/>
        <a:p>
          <a:r>
            <a:rPr lang="en-US" dirty="0" smtClean="0">
              <a:latin typeface="Arial" pitchFamily="34" charset="0"/>
              <a:cs typeface="Arial" pitchFamily="34" charset="0"/>
            </a:rPr>
            <a:t>When TDS is deducted?</a:t>
          </a:r>
          <a:endParaRPr lang="en-US" dirty="0">
            <a:latin typeface="Arial" pitchFamily="34" charset="0"/>
            <a:cs typeface="Arial" pitchFamily="34" charset="0"/>
          </a:endParaRPr>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B785E9CD-7825-4DF9-85E0-9DD87EF3E26B}">
      <dgm:prSet/>
      <dgm:spPr/>
      <dgm:t>
        <a:bodyPr/>
        <a:lstStyle/>
        <a:p>
          <a:r>
            <a:rPr kumimoji="0" lang="en-US" b="0" i="0" u="none" strike="noStrike" cap="none" normalizeH="0" baseline="0" dirty="0" smtClean="0">
              <a:ln>
                <a:noFill/>
              </a:ln>
              <a:solidFill>
                <a:schemeClr val="tx1"/>
              </a:solidFill>
              <a:effectLst/>
              <a:latin typeface="Arial" charset="0"/>
            </a:rPr>
            <a:t>When Provisions are not applicable?</a:t>
          </a:r>
          <a:endParaRPr lang="en-US" dirty="0"/>
        </a:p>
      </dgm:t>
    </dgm:pt>
    <dgm:pt modelId="{6320460B-5A65-4CDC-820E-F6E6AEA23CA8}" type="parTrans" cxnId="{71737B1A-2B23-4C00-B129-2DD467438F64}">
      <dgm:prSet/>
      <dgm:spPr/>
      <dgm:t>
        <a:bodyPr/>
        <a:lstStyle/>
        <a:p>
          <a:endParaRPr lang="en-US"/>
        </a:p>
      </dgm:t>
    </dgm:pt>
    <dgm:pt modelId="{28BF4332-A476-4E34-9B97-BDD0AEF859F9}" type="sibTrans" cxnId="{71737B1A-2B23-4C00-B129-2DD467438F64}">
      <dgm:prSet/>
      <dgm:spPr/>
      <dgm:t>
        <a:bodyPr/>
        <a:lstStyle/>
        <a:p>
          <a:endParaRPr lang="en-US"/>
        </a:p>
      </dgm:t>
    </dgm:pt>
    <dgm:pt modelId="{714EC33A-2EB2-496E-B884-050A3C854BFE}">
      <dgm:prSet custT="1"/>
      <dgm:spPr/>
      <dgm:t>
        <a:bodyPr/>
        <a:lstStyle/>
        <a:p>
          <a:pPr rtl="0"/>
          <a:r>
            <a:rPr kumimoji="0" lang="en-US" sz="1500" b="0" i="0" u="none" strike="noStrike" cap="none" normalizeH="0" baseline="0" dirty="0" smtClean="0">
              <a:ln>
                <a:noFill/>
              </a:ln>
              <a:solidFill>
                <a:schemeClr val="tx1"/>
              </a:solidFill>
              <a:effectLst/>
              <a:latin typeface="Arial" charset="0"/>
            </a:rPr>
            <a:t>When payment is made to legal heirs of the deceased depositor. </a:t>
          </a:r>
          <a:r>
            <a:rPr lang="en-US" sz="1500" dirty="0" smtClean="0"/>
            <a:t>.</a:t>
          </a:r>
        </a:p>
      </dgm:t>
    </dgm:pt>
    <dgm:pt modelId="{6417220D-CA8C-4B19-92F3-FDC55C1CD44E}" type="parTrans" cxnId="{8E779E0C-6AC7-46A5-A088-6B87D83517EF}">
      <dgm:prSet/>
      <dgm:spPr/>
      <dgm:t>
        <a:bodyPr/>
        <a:lstStyle/>
        <a:p>
          <a:endParaRPr lang="en-US"/>
        </a:p>
      </dgm:t>
    </dgm:pt>
    <dgm:pt modelId="{22B4FBC2-35E6-494B-A61F-B4667F8FC53D}" type="sibTrans" cxnId="{8E779E0C-6AC7-46A5-A088-6B87D83517EF}">
      <dgm:prSet/>
      <dgm:spPr/>
      <dgm:t>
        <a:bodyPr/>
        <a:lstStyle/>
        <a:p>
          <a:endParaRPr lang="en-US"/>
        </a:p>
      </dgm:t>
    </dgm:pt>
    <dgm:pt modelId="{379DE410-087F-432C-904B-A5D691AD3886}">
      <dgm:prSet custT="1"/>
      <dgm:spPr/>
      <dgm:t>
        <a:bodyPr/>
        <a:lstStyle/>
        <a:p>
          <a:r>
            <a:rPr lang="en-US" sz="1800" dirty="0" smtClean="0"/>
            <a:t>20%</a:t>
          </a:r>
          <a:endParaRPr lang="en-US" sz="1800" dirty="0"/>
        </a:p>
      </dgm:t>
    </dgm:pt>
    <dgm:pt modelId="{21B0AD9D-0757-40B0-93A1-0661458E846A}" type="parTrans" cxnId="{0AD8C590-FC88-4D6C-9837-9C2B3DC13A34}">
      <dgm:prSet/>
      <dgm:spPr/>
      <dgm:t>
        <a:bodyPr/>
        <a:lstStyle/>
        <a:p>
          <a:endParaRPr lang="en-US"/>
        </a:p>
      </dgm:t>
    </dgm:pt>
    <dgm:pt modelId="{B3A37614-9D6B-4D55-9AD1-C82B8B28C662}" type="sibTrans" cxnId="{0AD8C590-FC88-4D6C-9837-9C2B3DC13A34}">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4"/>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4"/>
      <dgm:spPr/>
      <dgm:t>
        <a:bodyPr/>
        <a:lstStyle/>
        <a:p>
          <a:endParaRPr lang="en-US"/>
        </a:p>
      </dgm:t>
    </dgm:pt>
    <dgm:pt modelId="{F0BA8B6B-E63C-4253-92C7-3E1EF3D55393}" type="pres">
      <dgm:prSet presAssocID="{2B88320F-7FE3-44B5-BAB4-0E15DCBEEA6B}" presName="text2" presStyleLbl="fgAcc2" presStyleIdx="0" presStyleCnt="4">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4"/>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4"/>
      <dgm:spPr/>
      <dgm:t>
        <a:bodyPr/>
        <a:lstStyle/>
        <a:p>
          <a:endParaRPr lang="en-US"/>
        </a:p>
      </dgm:t>
    </dgm:pt>
    <dgm:pt modelId="{81C446DF-3F7A-49AF-A1C1-70228AD25AE3}" type="pres">
      <dgm:prSet presAssocID="{79784383-7425-4812-8E14-E99B9FD9B2B1}" presName="text3" presStyleLbl="fgAcc3" presStyleIdx="0" presStyleCnt="4">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007AD77-FC52-4B20-B219-3F9472DAB6A7}" type="pres">
      <dgm:prSet presAssocID="{D11EA02B-49D1-4E73-9165-24970220B83C}" presName="Name10" presStyleLbl="parChTrans1D2" presStyleIdx="1" presStyleCnt="4"/>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4"/>
      <dgm:spPr/>
      <dgm:t>
        <a:bodyPr/>
        <a:lstStyle/>
        <a:p>
          <a:endParaRPr lang="en-US"/>
        </a:p>
      </dgm:t>
    </dgm:pt>
    <dgm:pt modelId="{42FF40AF-F36D-469F-9EC0-FAA00A6463B9}" type="pres">
      <dgm:prSet presAssocID="{C5ED161D-D437-4A5D-9AE9-3E7503CDD9E6}" presName="text2" presStyleLbl="fgAcc2" presStyleIdx="1" presStyleCnt="4">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EF1EF3A6-E721-4962-A943-B20B9040F90F}" type="pres">
      <dgm:prSet presAssocID="{21B0AD9D-0757-40B0-93A1-0661458E846A}" presName="Name17" presStyleLbl="parChTrans1D3" presStyleIdx="1" presStyleCnt="4"/>
      <dgm:spPr/>
      <dgm:t>
        <a:bodyPr/>
        <a:lstStyle/>
        <a:p>
          <a:endParaRPr lang="en-US"/>
        </a:p>
      </dgm:t>
    </dgm:pt>
    <dgm:pt modelId="{A750DF5A-73CB-4E28-864B-0327D189194F}" type="pres">
      <dgm:prSet presAssocID="{379DE410-087F-432C-904B-A5D691AD3886}" presName="hierRoot3" presStyleCnt="0"/>
      <dgm:spPr/>
    </dgm:pt>
    <dgm:pt modelId="{0C373B27-B069-410E-9787-835DCC54717C}" type="pres">
      <dgm:prSet presAssocID="{379DE410-087F-432C-904B-A5D691AD3886}" presName="composite3" presStyleCnt="0"/>
      <dgm:spPr/>
    </dgm:pt>
    <dgm:pt modelId="{75A9E06D-66FA-4610-8F37-9E3B22B4664E}" type="pres">
      <dgm:prSet presAssocID="{379DE410-087F-432C-904B-A5D691AD3886}" presName="background3" presStyleLbl="node3" presStyleIdx="1" presStyleCnt="4"/>
      <dgm:spPr/>
    </dgm:pt>
    <dgm:pt modelId="{6249D9EE-F99E-482D-8241-8B6452E3252A}" type="pres">
      <dgm:prSet presAssocID="{379DE410-087F-432C-904B-A5D691AD3886}" presName="text3" presStyleLbl="fgAcc3" presStyleIdx="1" presStyleCnt="4">
        <dgm:presLayoutVars>
          <dgm:chPref val="3"/>
        </dgm:presLayoutVars>
      </dgm:prSet>
      <dgm:spPr/>
      <dgm:t>
        <a:bodyPr/>
        <a:lstStyle/>
        <a:p>
          <a:endParaRPr lang="en-US"/>
        </a:p>
      </dgm:t>
    </dgm:pt>
    <dgm:pt modelId="{5238F8D8-C305-4C2D-A353-00F3DA3404AA}" type="pres">
      <dgm:prSet presAssocID="{379DE410-087F-432C-904B-A5D691AD3886}" presName="hierChild4" presStyleCnt="0"/>
      <dgm:spPr/>
    </dgm:pt>
    <dgm:pt modelId="{A02FE024-5803-4DE9-A701-81F8BC09C9D8}" type="pres">
      <dgm:prSet presAssocID="{B1107764-64EE-4055-BD11-6A0E8B7866F9}" presName="Name10" presStyleLbl="parChTrans1D2" presStyleIdx="2" presStyleCnt="4"/>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4"/>
      <dgm:spPr/>
      <dgm:t>
        <a:bodyPr/>
        <a:lstStyle/>
        <a:p>
          <a:endParaRPr lang="en-US"/>
        </a:p>
      </dgm:t>
    </dgm:pt>
    <dgm:pt modelId="{AA1C7405-D168-412C-B684-7C5A3D110C74}" type="pres">
      <dgm:prSet presAssocID="{B3E6AE69-EA20-4059-B10D-75804820AF32}" presName="text2" presStyleLbl="fgAcc2" presStyleIdx="2" presStyleCnt="4">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2" presStyleCnt="4"/>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2" presStyleCnt="4"/>
      <dgm:spPr/>
    </dgm:pt>
    <dgm:pt modelId="{F01C1FB0-CE53-487C-89CE-A5910C72760F}" type="pres">
      <dgm:prSet presAssocID="{0615E293-512D-46C1-B30B-C12BC32F5A87}" presName="text3" presStyleLbl="fgAcc3" presStyleIdx="2" presStyleCnt="4" custScaleY="100683">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 modelId="{2FEA3F88-A9B8-4741-82C4-4E104FFB2BC6}" type="pres">
      <dgm:prSet presAssocID="{6320460B-5A65-4CDC-820E-F6E6AEA23CA8}" presName="Name10" presStyleLbl="parChTrans1D2" presStyleIdx="3" presStyleCnt="4"/>
      <dgm:spPr/>
      <dgm:t>
        <a:bodyPr/>
        <a:lstStyle/>
        <a:p>
          <a:endParaRPr lang="en-US"/>
        </a:p>
      </dgm:t>
    </dgm:pt>
    <dgm:pt modelId="{0A2DAF99-EB0E-4537-854A-EE4AD2B36726}" type="pres">
      <dgm:prSet presAssocID="{B785E9CD-7825-4DF9-85E0-9DD87EF3E26B}" presName="hierRoot2" presStyleCnt="0"/>
      <dgm:spPr/>
    </dgm:pt>
    <dgm:pt modelId="{4FB2DC22-EBF0-4656-B380-89F549382103}" type="pres">
      <dgm:prSet presAssocID="{B785E9CD-7825-4DF9-85E0-9DD87EF3E26B}" presName="composite2" presStyleCnt="0"/>
      <dgm:spPr/>
    </dgm:pt>
    <dgm:pt modelId="{547AF380-D172-4B3D-BAA9-66EC44F38EDB}" type="pres">
      <dgm:prSet presAssocID="{B785E9CD-7825-4DF9-85E0-9DD87EF3E26B}" presName="background2" presStyleLbl="node2" presStyleIdx="3" presStyleCnt="4"/>
      <dgm:spPr/>
    </dgm:pt>
    <dgm:pt modelId="{31C01D2A-AF88-4566-AE33-859389156FE7}" type="pres">
      <dgm:prSet presAssocID="{B785E9CD-7825-4DF9-85E0-9DD87EF3E26B}" presName="text2" presStyleLbl="fgAcc2" presStyleIdx="3" presStyleCnt="4">
        <dgm:presLayoutVars>
          <dgm:chPref val="3"/>
        </dgm:presLayoutVars>
      </dgm:prSet>
      <dgm:spPr/>
      <dgm:t>
        <a:bodyPr/>
        <a:lstStyle/>
        <a:p>
          <a:endParaRPr lang="en-US"/>
        </a:p>
      </dgm:t>
    </dgm:pt>
    <dgm:pt modelId="{7DF10D52-5D29-43D3-9F0F-F12D7724B7CB}" type="pres">
      <dgm:prSet presAssocID="{B785E9CD-7825-4DF9-85E0-9DD87EF3E26B}" presName="hierChild3" presStyleCnt="0"/>
      <dgm:spPr/>
    </dgm:pt>
    <dgm:pt modelId="{BFEC154D-6DB8-4660-B143-3961A24CDC7B}" type="pres">
      <dgm:prSet presAssocID="{6417220D-CA8C-4B19-92F3-FDC55C1CD44E}" presName="Name17" presStyleLbl="parChTrans1D3" presStyleIdx="3" presStyleCnt="4"/>
      <dgm:spPr/>
      <dgm:t>
        <a:bodyPr/>
        <a:lstStyle/>
        <a:p>
          <a:endParaRPr lang="en-US"/>
        </a:p>
      </dgm:t>
    </dgm:pt>
    <dgm:pt modelId="{D3A30BF4-9D1A-4589-907C-3E014745A723}" type="pres">
      <dgm:prSet presAssocID="{714EC33A-2EB2-496E-B884-050A3C854BFE}" presName="hierRoot3" presStyleCnt="0"/>
      <dgm:spPr/>
    </dgm:pt>
    <dgm:pt modelId="{D15E6951-515C-48B7-B6B8-FE393FCC2458}" type="pres">
      <dgm:prSet presAssocID="{714EC33A-2EB2-496E-B884-050A3C854BFE}" presName="composite3" presStyleCnt="0"/>
      <dgm:spPr/>
    </dgm:pt>
    <dgm:pt modelId="{1C8C09FD-BC61-4AA5-B075-30C815E1BC48}" type="pres">
      <dgm:prSet presAssocID="{714EC33A-2EB2-496E-B884-050A3C854BFE}" presName="background3" presStyleLbl="node3" presStyleIdx="3" presStyleCnt="4"/>
      <dgm:spPr/>
    </dgm:pt>
    <dgm:pt modelId="{42F28990-6BFE-483F-A845-6CD2E87E1CF8}" type="pres">
      <dgm:prSet presAssocID="{714EC33A-2EB2-496E-B884-050A3C854BFE}" presName="text3" presStyleLbl="fgAcc3" presStyleIdx="3" presStyleCnt="4" custScaleY="101042" custLinFactNeighborX="921" custLinFactNeighborY="-1128">
        <dgm:presLayoutVars>
          <dgm:chPref val="3"/>
        </dgm:presLayoutVars>
      </dgm:prSet>
      <dgm:spPr/>
      <dgm:t>
        <a:bodyPr/>
        <a:lstStyle/>
        <a:p>
          <a:endParaRPr lang="en-US"/>
        </a:p>
      </dgm:t>
    </dgm:pt>
    <dgm:pt modelId="{384BB4E5-9D38-4185-A8AF-8C4BD2737475}" type="pres">
      <dgm:prSet presAssocID="{714EC33A-2EB2-496E-B884-050A3C854BFE}" presName="hierChild4" presStyleCnt="0"/>
      <dgm:spPr/>
    </dgm:pt>
  </dgm:ptLst>
  <dgm:cxnLst>
    <dgm:cxn modelId="{E4C7A7D8-F387-41A6-8864-947269EF84E9}" type="presOf" srcId="{B785E9CD-7825-4DF9-85E0-9DD87EF3E26B}" destId="{31C01D2A-AF88-4566-AE33-859389156FE7}" srcOrd="0" destOrd="0" presId="urn:microsoft.com/office/officeart/2005/8/layout/hierarchy1"/>
    <dgm:cxn modelId="{EF14B067-DA8B-4094-B6EE-6994D91094B5}" type="presOf" srcId="{5D14E48A-8F25-45B3-961E-5CFB0B96BBA6}" destId="{3A1A8CF2-6DDB-479F-94A6-0ABDEC512EBC}" srcOrd="0" destOrd="0" presId="urn:microsoft.com/office/officeart/2005/8/layout/hierarchy1"/>
    <dgm:cxn modelId="{386AC0E5-7FD9-4F6E-8012-1A79E328AD0B}" type="presOf" srcId="{21B0AD9D-0757-40B0-93A1-0661458E846A}" destId="{EF1EF3A6-E721-4962-A943-B20B9040F90F}" srcOrd="0" destOrd="0" presId="urn:microsoft.com/office/officeart/2005/8/layout/hierarchy1"/>
    <dgm:cxn modelId="{DDDAEC40-3EDE-4415-B62C-5C8F52BE2849}" srcId="{04834334-5D1A-4792-995C-4577DB041FB4}" destId="{C5ED161D-D437-4A5D-9AE9-3E7503CDD9E6}" srcOrd="1" destOrd="0" parTransId="{D11EA02B-49D1-4E73-9165-24970220B83C}" sibTransId="{F335BFE2-4AF0-4B6C-AF24-42DBA171808B}"/>
    <dgm:cxn modelId="{4A10A2F4-FC80-4C94-B621-FDB8BE59E8A9}" srcId="{D3A977B5-3E5D-471A-8928-374A04A79093}" destId="{04834334-5D1A-4792-995C-4577DB041FB4}" srcOrd="0" destOrd="0" parTransId="{3BF5E2AC-8B86-4379-8BB2-7F463D88CB32}" sibTransId="{C76AD493-EAEE-49AB-B6DF-AABF51772F3F}"/>
    <dgm:cxn modelId="{BA6705A8-4B72-4F95-83B1-2EB2B24B8E13}" type="presOf" srcId="{9DFC951A-CEB1-4538-B408-242BCAC5F01B}" destId="{A1D7916B-8C7E-4147-B603-A26B04AE4787}" srcOrd="0" destOrd="0" presId="urn:microsoft.com/office/officeart/2005/8/layout/hierarchy1"/>
    <dgm:cxn modelId="{580081F2-1A9A-475B-90E0-5BEF8553182F}" type="presOf" srcId="{0615E293-512D-46C1-B30B-C12BC32F5A87}" destId="{F01C1FB0-CE53-487C-89CE-A5910C72760F}" srcOrd="0" destOrd="0" presId="urn:microsoft.com/office/officeart/2005/8/layout/hierarchy1"/>
    <dgm:cxn modelId="{8FA68673-6A5F-4022-84C6-085B749F3882}" type="presOf" srcId="{6417220D-CA8C-4B19-92F3-FDC55C1CD44E}" destId="{BFEC154D-6DB8-4660-B143-3961A24CDC7B}" srcOrd="0" destOrd="0" presId="urn:microsoft.com/office/officeart/2005/8/layout/hierarchy1"/>
    <dgm:cxn modelId="{E08EDF36-A243-4363-ABF4-A83FA65646BB}" type="presOf" srcId="{6320460B-5A65-4CDC-820E-F6E6AEA23CA8}" destId="{2FEA3F88-A9B8-4741-82C4-4E104FFB2BC6}" srcOrd="0" destOrd="0" presId="urn:microsoft.com/office/officeart/2005/8/layout/hierarchy1"/>
    <dgm:cxn modelId="{8E779E0C-6AC7-46A5-A088-6B87D83517EF}" srcId="{B785E9CD-7825-4DF9-85E0-9DD87EF3E26B}" destId="{714EC33A-2EB2-496E-B884-050A3C854BFE}" srcOrd="0" destOrd="0" parTransId="{6417220D-CA8C-4B19-92F3-FDC55C1CD44E}" sibTransId="{22B4FBC2-35E6-494B-A61F-B4667F8FC53D}"/>
    <dgm:cxn modelId="{EB06F33B-22E1-46C1-A4A1-DB4EB55B2148}" srcId="{04834334-5D1A-4792-995C-4577DB041FB4}" destId="{B3E6AE69-EA20-4059-B10D-75804820AF32}" srcOrd="2" destOrd="0" parTransId="{B1107764-64EE-4055-BD11-6A0E8B7866F9}" sibTransId="{36C9D03B-80C5-4CEB-9EB4-855D8C78B40C}"/>
    <dgm:cxn modelId="{FC06FF5F-B9D5-4584-AD02-6B403B1F9AB9}" type="presOf" srcId="{D3A977B5-3E5D-471A-8928-374A04A79093}" destId="{DC703D4F-ABDB-4E2F-8970-65C479AF2B1C}" srcOrd="0" destOrd="0" presId="urn:microsoft.com/office/officeart/2005/8/layout/hierarchy1"/>
    <dgm:cxn modelId="{72288F7B-0778-4A6D-9760-DE4343F8ECC9}" type="presOf" srcId="{79784383-7425-4812-8E14-E99B9FD9B2B1}" destId="{81C446DF-3F7A-49AF-A1C1-70228AD25AE3}" srcOrd="0" destOrd="0" presId="urn:microsoft.com/office/officeart/2005/8/layout/hierarchy1"/>
    <dgm:cxn modelId="{8D3406D9-4D2A-4F0F-A1E0-55FF2B1F5FCE}" srcId="{B3E6AE69-EA20-4059-B10D-75804820AF32}" destId="{0615E293-512D-46C1-B30B-C12BC32F5A87}" srcOrd="0" destOrd="0" parTransId="{9DFC951A-CEB1-4538-B408-242BCAC5F01B}" sibTransId="{FEE45BA3-5471-4646-A74E-3AA0692662FA}"/>
    <dgm:cxn modelId="{E17221C4-6657-4030-851B-7DCCEB15C9B2}" type="presOf" srcId="{B1107764-64EE-4055-BD11-6A0E8B7866F9}" destId="{A02FE024-5803-4DE9-A701-81F8BC09C9D8}" srcOrd="0" destOrd="0" presId="urn:microsoft.com/office/officeart/2005/8/layout/hierarchy1"/>
    <dgm:cxn modelId="{919CC0CE-E314-4107-B91D-B6AA2A4436C7}" type="presOf" srcId="{C5ED161D-D437-4A5D-9AE9-3E7503CDD9E6}" destId="{42FF40AF-F36D-469F-9EC0-FAA00A6463B9}" srcOrd="0" destOrd="0" presId="urn:microsoft.com/office/officeart/2005/8/layout/hierarchy1"/>
    <dgm:cxn modelId="{0AD8C590-FC88-4D6C-9837-9C2B3DC13A34}" srcId="{C5ED161D-D437-4A5D-9AE9-3E7503CDD9E6}" destId="{379DE410-087F-432C-904B-A5D691AD3886}" srcOrd="0" destOrd="0" parTransId="{21B0AD9D-0757-40B0-93A1-0661458E846A}" sibTransId="{B3A37614-9D6B-4D55-9AD1-C82B8B28C662}"/>
    <dgm:cxn modelId="{37303F77-B0F9-4653-B55A-37EB177A1A33}" type="presOf" srcId="{B3E6AE69-EA20-4059-B10D-75804820AF32}" destId="{AA1C7405-D168-412C-B684-7C5A3D110C74}" srcOrd="0" destOrd="0" presId="urn:microsoft.com/office/officeart/2005/8/layout/hierarchy1"/>
    <dgm:cxn modelId="{6A288A41-4E71-437C-A9CF-EC9CEBFE1BCE}" srcId="{04834334-5D1A-4792-995C-4577DB041FB4}" destId="{2B88320F-7FE3-44B5-BAB4-0E15DCBEEA6B}" srcOrd="0" destOrd="0" parTransId="{5D14E48A-8F25-45B3-961E-5CFB0B96BBA6}" sibTransId="{D1D63A24-7685-47A1-9270-B7DCC0F08916}"/>
    <dgm:cxn modelId="{45ABC069-FBB1-455C-AE87-BF99DC8B2370}" type="presOf" srcId="{714EC33A-2EB2-496E-B884-050A3C854BFE}" destId="{42F28990-6BFE-483F-A845-6CD2E87E1CF8}" srcOrd="0" destOrd="0" presId="urn:microsoft.com/office/officeart/2005/8/layout/hierarchy1"/>
    <dgm:cxn modelId="{8F4408C8-CBB9-452F-BEC4-B5E49BCCBDA1}" type="presOf" srcId="{D11EA02B-49D1-4E73-9165-24970220B83C}" destId="{1007AD77-FC52-4B20-B219-3F9472DAB6A7}" srcOrd="0" destOrd="0" presId="urn:microsoft.com/office/officeart/2005/8/layout/hierarchy1"/>
    <dgm:cxn modelId="{71737B1A-2B23-4C00-B129-2DD467438F64}" srcId="{04834334-5D1A-4792-995C-4577DB041FB4}" destId="{B785E9CD-7825-4DF9-85E0-9DD87EF3E26B}" srcOrd="3" destOrd="0" parTransId="{6320460B-5A65-4CDC-820E-F6E6AEA23CA8}" sibTransId="{28BF4332-A476-4E34-9B97-BDD0AEF859F9}"/>
    <dgm:cxn modelId="{05F244A9-4ED1-4E44-971F-09ADA4A6EA99}" type="presOf" srcId="{2B88320F-7FE3-44B5-BAB4-0E15DCBEEA6B}" destId="{F0BA8B6B-E63C-4253-92C7-3E1EF3D55393}" srcOrd="0" destOrd="0" presId="urn:microsoft.com/office/officeart/2005/8/layout/hierarchy1"/>
    <dgm:cxn modelId="{6965BE0B-065F-4D09-B421-02729DC2B254}" srcId="{2B88320F-7FE3-44B5-BAB4-0E15DCBEEA6B}" destId="{79784383-7425-4812-8E14-E99B9FD9B2B1}" srcOrd="0" destOrd="0" parTransId="{3C6335F3-C59E-4187-92CB-7E1AB45E2BE0}" sibTransId="{DCD6913B-B970-4212-9299-611456410ECF}"/>
    <dgm:cxn modelId="{B18BECD3-C616-4D57-88D2-3DB327C31E45}" type="presOf" srcId="{04834334-5D1A-4792-995C-4577DB041FB4}" destId="{16D4D121-24ED-48BC-B7CA-5C5308E79C8E}" srcOrd="0" destOrd="0" presId="urn:microsoft.com/office/officeart/2005/8/layout/hierarchy1"/>
    <dgm:cxn modelId="{2445391C-D02F-4F17-A64A-B87D71F7F712}" type="presOf" srcId="{379DE410-087F-432C-904B-A5D691AD3886}" destId="{6249D9EE-F99E-482D-8241-8B6452E3252A}" srcOrd="0" destOrd="0" presId="urn:microsoft.com/office/officeart/2005/8/layout/hierarchy1"/>
    <dgm:cxn modelId="{8CE20758-22CA-49A1-A829-80C7718A48AD}" type="presOf" srcId="{3C6335F3-C59E-4187-92CB-7E1AB45E2BE0}" destId="{268A04EC-4288-411B-8686-A0550AFFBF32}" srcOrd="0" destOrd="0" presId="urn:microsoft.com/office/officeart/2005/8/layout/hierarchy1"/>
    <dgm:cxn modelId="{C0C7DFB6-9F44-48BE-A0FF-5582E98B3C4D}" type="presParOf" srcId="{DC703D4F-ABDB-4E2F-8970-65C479AF2B1C}" destId="{10885E01-7C0A-4840-B6F7-650D8503C3C8}" srcOrd="0" destOrd="0" presId="urn:microsoft.com/office/officeart/2005/8/layout/hierarchy1"/>
    <dgm:cxn modelId="{F99036F9-DDC1-47CC-9AE8-941EA3F15997}" type="presParOf" srcId="{10885E01-7C0A-4840-B6F7-650D8503C3C8}" destId="{FA83B817-06B0-490C-9277-AAE1B664E295}" srcOrd="0" destOrd="0" presId="urn:microsoft.com/office/officeart/2005/8/layout/hierarchy1"/>
    <dgm:cxn modelId="{2E863F80-55CB-42C3-BACA-90CC07C124DE}" type="presParOf" srcId="{FA83B817-06B0-490C-9277-AAE1B664E295}" destId="{7067252B-0037-476B-A34C-DBA8D4571846}" srcOrd="0" destOrd="0" presId="urn:microsoft.com/office/officeart/2005/8/layout/hierarchy1"/>
    <dgm:cxn modelId="{B8904324-F6F0-4D70-8060-F34FAB5A2F9E}" type="presParOf" srcId="{FA83B817-06B0-490C-9277-AAE1B664E295}" destId="{16D4D121-24ED-48BC-B7CA-5C5308E79C8E}" srcOrd="1" destOrd="0" presId="urn:microsoft.com/office/officeart/2005/8/layout/hierarchy1"/>
    <dgm:cxn modelId="{A90CB649-622B-4125-9A63-7BE717C03A51}" type="presParOf" srcId="{10885E01-7C0A-4840-B6F7-650D8503C3C8}" destId="{F0749D84-9195-4494-B24A-33515AD3CD38}" srcOrd="1" destOrd="0" presId="urn:microsoft.com/office/officeart/2005/8/layout/hierarchy1"/>
    <dgm:cxn modelId="{E64DFFDC-FD58-4111-AAED-CF45B453D859}" type="presParOf" srcId="{F0749D84-9195-4494-B24A-33515AD3CD38}" destId="{3A1A8CF2-6DDB-479F-94A6-0ABDEC512EBC}" srcOrd="0" destOrd="0" presId="urn:microsoft.com/office/officeart/2005/8/layout/hierarchy1"/>
    <dgm:cxn modelId="{F1E1F76F-FA0F-49CB-96B5-1FC0B94917C7}" type="presParOf" srcId="{F0749D84-9195-4494-B24A-33515AD3CD38}" destId="{A201B987-FFC9-4993-B7AC-FABA95122FC8}" srcOrd="1" destOrd="0" presId="urn:microsoft.com/office/officeart/2005/8/layout/hierarchy1"/>
    <dgm:cxn modelId="{0F7A6BAC-47CE-4262-83F3-42A30822A289}" type="presParOf" srcId="{A201B987-FFC9-4993-B7AC-FABA95122FC8}" destId="{A266609F-E963-44A4-AEA5-C1C2C78742A8}" srcOrd="0" destOrd="0" presId="urn:microsoft.com/office/officeart/2005/8/layout/hierarchy1"/>
    <dgm:cxn modelId="{2A555F52-5E83-412C-A41C-1D29E29517FF}" type="presParOf" srcId="{A266609F-E963-44A4-AEA5-C1C2C78742A8}" destId="{F7904E6A-12B2-4641-AB14-1C2FA92F9677}" srcOrd="0" destOrd="0" presId="urn:microsoft.com/office/officeart/2005/8/layout/hierarchy1"/>
    <dgm:cxn modelId="{2E620D40-0D77-4E53-8066-49193119AD44}" type="presParOf" srcId="{A266609F-E963-44A4-AEA5-C1C2C78742A8}" destId="{F0BA8B6B-E63C-4253-92C7-3E1EF3D55393}" srcOrd="1" destOrd="0" presId="urn:microsoft.com/office/officeart/2005/8/layout/hierarchy1"/>
    <dgm:cxn modelId="{852778F3-7F19-4E6F-83E4-DE50C2615F6B}" type="presParOf" srcId="{A201B987-FFC9-4993-B7AC-FABA95122FC8}" destId="{CE9D2049-80F5-4E75-9369-EA7F83516CA1}" srcOrd="1" destOrd="0" presId="urn:microsoft.com/office/officeart/2005/8/layout/hierarchy1"/>
    <dgm:cxn modelId="{62ABB733-31E4-477C-9209-52CD2E82949C}" type="presParOf" srcId="{CE9D2049-80F5-4E75-9369-EA7F83516CA1}" destId="{268A04EC-4288-411B-8686-A0550AFFBF32}" srcOrd="0" destOrd="0" presId="urn:microsoft.com/office/officeart/2005/8/layout/hierarchy1"/>
    <dgm:cxn modelId="{4DC1238C-2D71-4FEA-93CC-9A18C56EE09E}" type="presParOf" srcId="{CE9D2049-80F5-4E75-9369-EA7F83516CA1}" destId="{C6ECA29A-92BF-4A9F-8056-55293288CEB1}" srcOrd="1" destOrd="0" presId="urn:microsoft.com/office/officeart/2005/8/layout/hierarchy1"/>
    <dgm:cxn modelId="{476B5770-499F-4373-923D-68BA08653FDF}" type="presParOf" srcId="{C6ECA29A-92BF-4A9F-8056-55293288CEB1}" destId="{6B1A7089-EE37-4927-9F8C-9FB0CA2A13CC}" srcOrd="0" destOrd="0" presId="urn:microsoft.com/office/officeart/2005/8/layout/hierarchy1"/>
    <dgm:cxn modelId="{F829A270-2185-4291-A699-457AEC9FB027}" type="presParOf" srcId="{6B1A7089-EE37-4927-9F8C-9FB0CA2A13CC}" destId="{E36DDB55-106D-4148-88CC-1324397B3635}" srcOrd="0" destOrd="0" presId="urn:microsoft.com/office/officeart/2005/8/layout/hierarchy1"/>
    <dgm:cxn modelId="{DF5E9192-A0F8-4F68-9C24-B8A7DB100E98}" type="presParOf" srcId="{6B1A7089-EE37-4927-9F8C-9FB0CA2A13CC}" destId="{81C446DF-3F7A-49AF-A1C1-70228AD25AE3}" srcOrd="1" destOrd="0" presId="urn:microsoft.com/office/officeart/2005/8/layout/hierarchy1"/>
    <dgm:cxn modelId="{79B7860F-AB63-4CAC-BAEE-02D83241673E}" type="presParOf" srcId="{C6ECA29A-92BF-4A9F-8056-55293288CEB1}" destId="{F180F88A-6647-4DF3-9D10-38E9D7D00D95}" srcOrd="1" destOrd="0" presId="urn:microsoft.com/office/officeart/2005/8/layout/hierarchy1"/>
    <dgm:cxn modelId="{B7C3B83C-D08B-44C4-B400-4D1B2409D978}" type="presParOf" srcId="{F0749D84-9195-4494-B24A-33515AD3CD38}" destId="{1007AD77-FC52-4B20-B219-3F9472DAB6A7}" srcOrd="2" destOrd="0" presId="urn:microsoft.com/office/officeart/2005/8/layout/hierarchy1"/>
    <dgm:cxn modelId="{80291ED0-E1D7-40FF-9A90-23DA9D9DFAE0}" type="presParOf" srcId="{F0749D84-9195-4494-B24A-33515AD3CD38}" destId="{67BB3EFC-60EA-470A-83CC-92F0280495B8}" srcOrd="3" destOrd="0" presId="urn:microsoft.com/office/officeart/2005/8/layout/hierarchy1"/>
    <dgm:cxn modelId="{B419CA5D-8FF9-4C3A-889A-54EB9FB7A165}" type="presParOf" srcId="{67BB3EFC-60EA-470A-83CC-92F0280495B8}" destId="{A0939E2B-15D1-426E-AFE3-F512CC2DF68C}" srcOrd="0" destOrd="0" presId="urn:microsoft.com/office/officeart/2005/8/layout/hierarchy1"/>
    <dgm:cxn modelId="{C607E185-1C5C-4F0F-9E83-4FD4100941F2}" type="presParOf" srcId="{A0939E2B-15D1-426E-AFE3-F512CC2DF68C}" destId="{510860FA-9ED7-485B-928D-E70F00D40EB7}" srcOrd="0" destOrd="0" presId="urn:microsoft.com/office/officeart/2005/8/layout/hierarchy1"/>
    <dgm:cxn modelId="{CA298D1A-63A7-4DA5-A72B-4D7BB36DBEC4}" type="presParOf" srcId="{A0939E2B-15D1-426E-AFE3-F512CC2DF68C}" destId="{42FF40AF-F36D-469F-9EC0-FAA00A6463B9}" srcOrd="1" destOrd="0" presId="urn:microsoft.com/office/officeart/2005/8/layout/hierarchy1"/>
    <dgm:cxn modelId="{EEB8262A-4E60-4A09-A3B6-A52C498CE007}" type="presParOf" srcId="{67BB3EFC-60EA-470A-83CC-92F0280495B8}" destId="{2B8FDCE4-F213-43DF-A5DF-7D68BCFC55D5}" srcOrd="1" destOrd="0" presId="urn:microsoft.com/office/officeart/2005/8/layout/hierarchy1"/>
    <dgm:cxn modelId="{3B2D5B4F-6D24-4FD9-BC54-B4DE1EA73B66}" type="presParOf" srcId="{2B8FDCE4-F213-43DF-A5DF-7D68BCFC55D5}" destId="{EF1EF3A6-E721-4962-A943-B20B9040F90F}" srcOrd="0" destOrd="0" presId="urn:microsoft.com/office/officeart/2005/8/layout/hierarchy1"/>
    <dgm:cxn modelId="{CC1E7600-4205-4A0F-83FE-36B176B9B12D}" type="presParOf" srcId="{2B8FDCE4-F213-43DF-A5DF-7D68BCFC55D5}" destId="{A750DF5A-73CB-4E28-864B-0327D189194F}" srcOrd="1" destOrd="0" presId="urn:microsoft.com/office/officeart/2005/8/layout/hierarchy1"/>
    <dgm:cxn modelId="{F0ECF3D1-2E1E-430F-9F9B-A08E1CC5CE16}" type="presParOf" srcId="{A750DF5A-73CB-4E28-864B-0327D189194F}" destId="{0C373B27-B069-410E-9787-835DCC54717C}" srcOrd="0" destOrd="0" presId="urn:microsoft.com/office/officeart/2005/8/layout/hierarchy1"/>
    <dgm:cxn modelId="{7EE14FD2-A2C6-4715-A514-8EBBE226A88C}" type="presParOf" srcId="{0C373B27-B069-410E-9787-835DCC54717C}" destId="{75A9E06D-66FA-4610-8F37-9E3B22B4664E}" srcOrd="0" destOrd="0" presId="urn:microsoft.com/office/officeart/2005/8/layout/hierarchy1"/>
    <dgm:cxn modelId="{3A2F97D2-35FB-4341-8FA9-815FEB745BCD}" type="presParOf" srcId="{0C373B27-B069-410E-9787-835DCC54717C}" destId="{6249D9EE-F99E-482D-8241-8B6452E3252A}" srcOrd="1" destOrd="0" presId="urn:microsoft.com/office/officeart/2005/8/layout/hierarchy1"/>
    <dgm:cxn modelId="{999C540F-17BB-4A7B-8C40-9DDF9FF4DC69}" type="presParOf" srcId="{A750DF5A-73CB-4E28-864B-0327D189194F}" destId="{5238F8D8-C305-4C2D-A353-00F3DA3404AA}" srcOrd="1" destOrd="0" presId="urn:microsoft.com/office/officeart/2005/8/layout/hierarchy1"/>
    <dgm:cxn modelId="{75ADFBDD-8176-41C5-B59A-06A0B08E69F8}" type="presParOf" srcId="{F0749D84-9195-4494-B24A-33515AD3CD38}" destId="{A02FE024-5803-4DE9-A701-81F8BC09C9D8}" srcOrd="4" destOrd="0" presId="urn:microsoft.com/office/officeart/2005/8/layout/hierarchy1"/>
    <dgm:cxn modelId="{7076F0C2-F12D-4C27-9BE3-56E5AD87B990}" type="presParOf" srcId="{F0749D84-9195-4494-B24A-33515AD3CD38}" destId="{832BC9AE-B985-4F70-A202-06A5FEC323E6}" srcOrd="5" destOrd="0" presId="urn:microsoft.com/office/officeart/2005/8/layout/hierarchy1"/>
    <dgm:cxn modelId="{90A6DD48-D79A-4DD2-9FF3-0B2FE2A954CE}" type="presParOf" srcId="{832BC9AE-B985-4F70-A202-06A5FEC323E6}" destId="{447113AB-1729-4535-97DB-C777D42DEE2C}" srcOrd="0" destOrd="0" presId="urn:microsoft.com/office/officeart/2005/8/layout/hierarchy1"/>
    <dgm:cxn modelId="{EB3A80B8-1930-48DD-A823-0BF06695591B}" type="presParOf" srcId="{447113AB-1729-4535-97DB-C777D42DEE2C}" destId="{9E1B8DC3-2C2C-4898-BF77-ECEB65F68C43}" srcOrd="0" destOrd="0" presId="urn:microsoft.com/office/officeart/2005/8/layout/hierarchy1"/>
    <dgm:cxn modelId="{4DFD2357-CFD2-4A9B-AF9D-38045F8C9465}" type="presParOf" srcId="{447113AB-1729-4535-97DB-C777D42DEE2C}" destId="{AA1C7405-D168-412C-B684-7C5A3D110C74}" srcOrd="1" destOrd="0" presId="urn:microsoft.com/office/officeart/2005/8/layout/hierarchy1"/>
    <dgm:cxn modelId="{1C14D64C-BB72-4767-AAEE-55655508E58D}" type="presParOf" srcId="{832BC9AE-B985-4F70-A202-06A5FEC323E6}" destId="{FE5D6EEA-9EA6-4441-B1FF-4113DA5D1837}" srcOrd="1" destOrd="0" presId="urn:microsoft.com/office/officeart/2005/8/layout/hierarchy1"/>
    <dgm:cxn modelId="{8457C67A-2D88-46E4-8835-24C45CDF9A8B}" type="presParOf" srcId="{FE5D6EEA-9EA6-4441-B1FF-4113DA5D1837}" destId="{A1D7916B-8C7E-4147-B603-A26B04AE4787}" srcOrd="0" destOrd="0" presId="urn:microsoft.com/office/officeart/2005/8/layout/hierarchy1"/>
    <dgm:cxn modelId="{EDAA7E2C-C63E-4ECB-8301-241E75F681A3}" type="presParOf" srcId="{FE5D6EEA-9EA6-4441-B1FF-4113DA5D1837}" destId="{E3DC7057-F269-4284-A96D-21674D6C76A7}" srcOrd="1" destOrd="0" presId="urn:microsoft.com/office/officeart/2005/8/layout/hierarchy1"/>
    <dgm:cxn modelId="{85AF8EB0-2EC8-4CDB-A03F-8B0BCCB4EC53}" type="presParOf" srcId="{E3DC7057-F269-4284-A96D-21674D6C76A7}" destId="{6738DB24-046C-4A0C-8CFE-E55CA9EBFB0E}" srcOrd="0" destOrd="0" presId="urn:microsoft.com/office/officeart/2005/8/layout/hierarchy1"/>
    <dgm:cxn modelId="{7DD29DE7-D2A8-46D0-895A-EA2FD7C8F92A}" type="presParOf" srcId="{6738DB24-046C-4A0C-8CFE-E55CA9EBFB0E}" destId="{60B9C515-D6C8-4F55-B163-28D1CDC56EA7}" srcOrd="0" destOrd="0" presId="urn:microsoft.com/office/officeart/2005/8/layout/hierarchy1"/>
    <dgm:cxn modelId="{1CE5340B-2800-4D8C-9BE3-7DECDB630249}" type="presParOf" srcId="{6738DB24-046C-4A0C-8CFE-E55CA9EBFB0E}" destId="{F01C1FB0-CE53-487C-89CE-A5910C72760F}" srcOrd="1" destOrd="0" presId="urn:microsoft.com/office/officeart/2005/8/layout/hierarchy1"/>
    <dgm:cxn modelId="{B5B4FB79-F784-4967-9DEE-1DC3F7A9EE0A}" type="presParOf" srcId="{E3DC7057-F269-4284-A96D-21674D6C76A7}" destId="{A9F15EDA-3CA3-40B2-8EA0-42320C253EB7}" srcOrd="1" destOrd="0" presId="urn:microsoft.com/office/officeart/2005/8/layout/hierarchy1"/>
    <dgm:cxn modelId="{FAC4DF53-15C5-463B-AB44-C29627559557}" type="presParOf" srcId="{F0749D84-9195-4494-B24A-33515AD3CD38}" destId="{2FEA3F88-A9B8-4741-82C4-4E104FFB2BC6}" srcOrd="6" destOrd="0" presId="urn:microsoft.com/office/officeart/2005/8/layout/hierarchy1"/>
    <dgm:cxn modelId="{44A313FD-DB18-4B7B-839D-C17F78230FFD}" type="presParOf" srcId="{F0749D84-9195-4494-B24A-33515AD3CD38}" destId="{0A2DAF99-EB0E-4537-854A-EE4AD2B36726}" srcOrd="7" destOrd="0" presId="urn:microsoft.com/office/officeart/2005/8/layout/hierarchy1"/>
    <dgm:cxn modelId="{75219369-0191-41C6-BEA5-76B662F0F6A1}" type="presParOf" srcId="{0A2DAF99-EB0E-4537-854A-EE4AD2B36726}" destId="{4FB2DC22-EBF0-4656-B380-89F549382103}" srcOrd="0" destOrd="0" presId="urn:microsoft.com/office/officeart/2005/8/layout/hierarchy1"/>
    <dgm:cxn modelId="{2CD288A4-B520-4EC1-8AC2-3817A6B38459}" type="presParOf" srcId="{4FB2DC22-EBF0-4656-B380-89F549382103}" destId="{547AF380-D172-4B3D-BAA9-66EC44F38EDB}" srcOrd="0" destOrd="0" presId="urn:microsoft.com/office/officeart/2005/8/layout/hierarchy1"/>
    <dgm:cxn modelId="{CA5091B6-11D1-4B2F-96E4-E5D2DB848945}" type="presParOf" srcId="{4FB2DC22-EBF0-4656-B380-89F549382103}" destId="{31C01D2A-AF88-4566-AE33-859389156FE7}" srcOrd="1" destOrd="0" presId="urn:microsoft.com/office/officeart/2005/8/layout/hierarchy1"/>
    <dgm:cxn modelId="{3ECB1030-EBBE-49AF-B245-05DC3C8E68C2}" type="presParOf" srcId="{0A2DAF99-EB0E-4537-854A-EE4AD2B36726}" destId="{7DF10D52-5D29-43D3-9F0F-F12D7724B7CB}" srcOrd="1" destOrd="0" presId="urn:microsoft.com/office/officeart/2005/8/layout/hierarchy1"/>
    <dgm:cxn modelId="{BACE4D49-8DDE-4139-9265-027DBB4FBC70}" type="presParOf" srcId="{7DF10D52-5D29-43D3-9F0F-F12D7724B7CB}" destId="{BFEC154D-6DB8-4660-B143-3961A24CDC7B}" srcOrd="0" destOrd="0" presId="urn:microsoft.com/office/officeart/2005/8/layout/hierarchy1"/>
    <dgm:cxn modelId="{08170DA8-03B1-4016-9AD2-8A90B5E592D1}" type="presParOf" srcId="{7DF10D52-5D29-43D3-9F0F-F12D7724B7CB}" destId="{D3A30BF4-9D1A-4589-907C-3E014745A723}" srcOrd="1" destOrd="0" presId="urn:microsoft.com/office/officeart/2005/8/layout/hierarchy1"/>
    <dgm:cxn modelId="{5F4D7CB9-0785-40E3-B08D-852060648102}" type="presParOf" srcId="{D3A30BF4-9D1A-4589-907C-3E014745A723}" destId="{D15E6951-515C-48B7-B6B8-FE393FCC2458}" srcOrd="0" destOrd="0" presId="urn:microsoft.com/office/officeart/2005/8/layout/hierarchy1"/>
    <dgm:cxn modelId="{A312AA4E-8F14-4382-83DD-74EF3613B221}" type="presParOf" srcId="{D15E6951-515C-48B7-B6B8-FE393FCC2458}" destId="{1C8C09FD-BC61-4AA5-B075-30C815E1BC48}" srcOrd="0" destOrd="0" presId="urn:microsoft.com/office/officeart/2005/8/layout/hierarchy1"/>
    <dgm:cxn modelId="{C64EB23A-7CCC-4D4A-B15E-A24E10D4D8EF}" type="presParOf" srcId="{D15E6951-515C-48B7-B6B8-FE393FCC2458}" destId="{42F28990-6BFE-483F-A845-6CD2E87E1CF8}" srcOrd="1" destOrd="0" presId="urn:microsoft.com/office/officeart/2005/8/layout/hierarchy1"/>
    <dgm:cxn modelId="{76679893-273B-45D4-985E-679F5C578DF1}" type="presParOf" srcId="{D3A30BF4-9D1A-4589-907C-3E014745A723}" destId="{384BB4E5-9D38-4185-A8AF-8C4BD273747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custT="1"/>
      <dgm:spPr/>
      <dgm:t>
        <a:bodyPr/>
        <a:lstStyle/>
        <a:p>
          <a:r>
            <a:rPr lang="en-US" sz="1400" b="0" dirty="0" smtClean="0"/>
            <a:t>Payments on account of repurchase of units of Mutual Funds or UTI </a:t>
          </a:r>
          <a:endParaRPr lang="en-US" sz="1400" b="0"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custT="1"/>
      <dgm:spPr/>
      <dgm:t>
        <a:bodyPr/>
        <a:lstStyle/>
        <a:p>
          <a:r>
            <a:rPr lang="en-US" sz="1800" dirty="0" smtClean="0"/>
            <a:t>Exemption limit</a:t>
          </a:r>
          <a:endParaRPr lang="en-US" sz="1800" dirty="0"/>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custT="1"/>
      <dgm:spPr/>
      <dgm:t>
        <a:bodyPr/>
        <a:lstStyle/>
        <a:p>
          <a:r>
            <a:rPr lang="en-US" sz="1800" dirty="0" smtClean="0"/>
            <a:t>Rate</a:t>
          </a:r>
          <a:endParaRPr lang="en-US" sz="1800" dirty="0"/>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800" dirty="0" smtClean="0"/>
            <a:t>Rs. 1000/-</a:t>
          </a:r>
          <a:endParaRPr lang="en-US" sz="18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6B6D206F-CE48-4531-8D93-EEDDCBA10EE6}">
      <dgm:prSet custT="1"/>
      <dgm:spPr/>
      <dgm:t>
        <a:bodyPr/>
        <a:lstStyle/>
        <a:p>
          <a:r>
            <a:rPr lang="en-US" sz="1800" dirty="0" smtClean="0"/>
            <a:t>20%</a:t>
          </a:r>
          <a:endParaRPr lang="en-US" sz="1800" dirty="0"/>
        </a:p>
      </dgm:t>
    </dgm:pt>
    <dgm:pt modelId="{84A589EA-2910-4A57-B24F-C8E5CEE1AEEA}" type="parTrans" cxnId="{32BF1557-AF8E-43A3-9CE7-B69FA11AA15F}">
      <dgm:prSet/>
      <dgm:spPr/>
      <dgm:t>
        <a:bodyPr/>
        <a:lstStyle/>
        <a:p>
          <a:endParaRPr lang="en-US"/>
        </a:p>
      </dgm:t>
    </dgm:pt>
    <dgm:pt modelId="{DF848786-8274-4787-A84B-F02990E34914}" type="sibTrans" cxnId="{32BF1557-AF8E-43A3-9CE7-B69FA11AA15F}">
      <dgm:prSet/>
      <dgm:spPr/>
      <dgm:t>
        <a:bodyPr/>
        <a:lstStyle/>
        <a:p>
          <a:endParaRPr lang="en-US"/>
        </a:p>
      </dgm:t>
    </dgm:pt>
    <dgm:pt modelId="{0615E293-512D-46C1-B30B-C12BC32F5A87}">
      <dgm:prSet custT="1"/>
      <dgm:spPr/>
      <dgm:t>
        <a:bodyPr/>
        <a:lstStyle/>
        <a:p>
          <a:r>
            <a:rPr lang="en-US" sz="1800" dirty="0" smtClean="0"/>
            <a:t>At the time of Payment.</a:t>
          </a:r>
          <a:endParaRPr lang="en-US" sz="1800"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custT="1"/>
      <dgm:spPr/>
      <dgm:t>
        <a:bodyPr/>
        <a:lstStyle/>
        <a:p>
          <a:r>
            <a:rPr lang="en-US" sz="1800" dirty="0" smtClean="0"/>
            <a:t>When TDS is Deducted</a:t>
          </a:r>
          <a:r>
            <a:rPr lang="en-US" sz="2100" dirty="0" smtClean="0"/>
            <a:t>?</a:t>
          </a:r>
          <a:endParaRPr lang="en-US" sz="2100" dirty="0"/>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3"/>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3"/>
      <dgm:spPr/>
      <dgm:t>
        <a:bodyPr/>
        <a:lstStyle/>
        <a:p>
          <a:endParaRPr lang="en-US"/>
        </a:p>
      </dgm:t>
    </dgm:pt>
    <dgm:pt modelId="{F0BA8B6B-E63C-4253-92C7-3E1EF3D55393}" type="pres">
      <dgm:prSet presAssocID="{2B88320F-7FE3-44B5-BAB4-0E15DCBEEA6B}" presName="text2" presStyleLbl="fgAcc2" presStyleIdx="0" presStyleCnt="3">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3"/>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3"/>
      <dgm:spPr/>
      <dgm:t>
        <a:bodyPr/>
        <a:lstStyle/>
        <a:p>
          <a:endParaRPr lang="en-US"/>
        </a:p>
      </dgm:t>
    </dgm:pt>
    <dgm:pt modelId="{81C446DF-3F7A-49AF-A1C1-70228AD25AE3}" type="pres">
      <dgm:prSet presAssocID="{79784383-7425-4812-8E14-E99B9FD9B2B1}" presName="text3" presStyleLbl="fgAcc3" presStyleIdx="0" presStyleCnt="3">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007AD77-FC52-4B20-B219-3F9472DAB6A7}" type="pres">
      <dgm:prSet presAssocID="{D11EA02B-49D1-4E73-9165-24970220B83C}" presName="Name10" presStyleLbl="parChTrans1D2" presStyleIdx="1" presStyleCnt="3"/>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3"/>
      <dgm:spPr/>
      <dgm:t>
        <a:bodyPr/>
        <a:lstStyle/>
        <a:p>
          <a:endParaRPr lang="en-US"/>
        </a:p>
      </dgm:t>
    </dgm:pt>
    <dgm:pt modelId="{42FF40AF-F36D-469F-9EC0-FAA00A6463B9}" type="pres">
      <dgm:prSet presAssocID="{C5ED161D-D437-4A5D-9AE9-3E7503CDD9E6}" presName="text2" presStyleLbl="fgAcc2" presStyleIdx="1" presStyleCnt="3">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01D4CEAA-3D30-4BAF-BE2E-C4128FBF2B9B}" type="pres">
      <dgm:prSet presAssocID="{84A589EA-2910-4A57-B24F-C8E5CEE1AEEA}" presName="Name17" presStyleLbl="parChTrans1D3" presStyleIdx="1" presStyleCnt="3"/>
      <dgm:spPr/>
      <dgm:t>
        <a:bodyPr/>
        <a:lstStyle/>
        <a:p>
          <a:endParaRPr lang="en-US"/>
        </a:p>
      </dgm:t>
    </dgm:pt>
    <dgm:pt modelId="{58B6B79C-A436-4C68-B661-308E53884497}" type="pres">
      <dgm:prSet presAssocID="{6B6D206F-CE48-4531-8D93-EEDDCBA10EE6}" presName="hierRoot3" presStyleCnt="0"/>
      <dgm:spPr/>
      <dgm:t>
        <a:bodyPr/>
        <a:lstStyle/>
        <a:p>
          <a:endParaRPr lang="en-US"/>
        </a:p>
      </dgm:t>
    </dgm:pt>
    <dgm:pt modelId="{C82D6F18-68D9-4690-A1A5-A7921FC50AE1}" type="pres">
      <dgm:prSet presAssocID="{6B6D206F-CE48-4531-8D93-EEDDCBA10EE6}" presName="composite3" presStyleCnt="0"/>
      <dgm:spPr/>
      <dgm:t>
        <a:bodyPr/>
        <a:lstStyle/>
        <a:p>
          <a:endParaRPr lang="en-US"/>
        </a:p>
      </dgm:t>
    </dgm:pt>
    <dgm:pt modelId="{A814A7B8-9453-42DA-ADE0-260A34052778}" type="pres">
      <dgm:prSet presAssocID="{6B6D206F-CE48-4531-8D93-EEDDCBA10EE6}" presName="background3" presStyleLbl="node3" presStyleIdx="1" presStyleCnt="3"/>
      <dgm:spPr/>
      <dgm:t>
        <a:bodyPr/>
        <a:lstStyle/>
        <a:p>
          <a:endParaRPr lang="en-US"/>
        </a:p>
      </dgm:t>
    </dgm:pt>
    <dgm:pt modelId="{3F4F65AF-3C2D-45C8-953F-87371D04FB2A}" type="pres">
      <dgm:prSet presAssocID="{6B6D206F-CE48-4531-8D93-EEDDCBA10EE6}" presName="text3" presStyleLbl="fgAcc3" presStyleIdx="1" presStyleCnt="3">
        <dgm:presLayoutVars>
          <dgm:chPref val="3"/>
        </dgm:presLayoutVars>
      </dgm:prSet>
      <dgm:spPr/>
      <dgm:t>
        <a:bodyPr/>
        <a:lstStyle/>
        <a:p>
          <a:endParaRPr lang="en-US"/>
        </a:p>
      </dgm:t>
    </dgm:pt>
    <dgm:pt modelId="{95E0F63E-6B4E-45A5-8BD5-CEC949301A93}" type="pres">
      <dgm:prSet presAssocID="{6B6D206F-CE48-4531-8D93-EEDDCBA10EE6}" presName="hierChild4" presStyleCnt="0"/>
      <dgm:spPr/>
      <dgm:t>
        <a:bodyPr/>
        <a:lstStyle/>
        <a:p>
          <a:endParaRPr lang="en-US"/>
        </a:p>
      </dgm:t>
    </dgm:pt>
    <dgm:pt modelId="{A02FE024-5803-4DE9-A701-81F8BC09C9D8}" type="pres">
      <dgm:prSet presAssocID="{B1107764-64EE-4055-BD11-6A0E8B7866F9}" presName="Name10" presStyleLbl="parChTrans1D2" presStyleIdx="2" presStyleCnt="3"/>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3"/>
      <dgm:spPr/>
      <dgm:t>
        <a:bodyPr/>
        <a:lstStyle/>
        <a:p>
          <a:endParaRPr lang="en-US"/>
        </a:p>
      </dgm:t>
    </dgm:pt>
    <dgm:pt modelId="{AA1C7405-D168-412C-B684-7C5A3D110C74}" type="pres">
      <dgm:prSet presAssocID="{B3E6AE69-EA20-4059-B10D-75804820AF32}" presName="text2" presStyleLbl="fgAcc2" presStyleIdx="2" presStyleCnt="3">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2" presStyleCnt="3"/>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2" presStyleCnt="3"/>
      <dgm:spPr/>
    </dgm:pt>
    <dgm:pt modelId="{F01C1FB0-CE53-487C-89CE-A5910C72760F}" type="pres">
      <dgm:prSet presAssocID="{0615E293-512D-46C1-B30B-C12BC32F5A87}" presName="text3" presStyleLbl="fgAcc3" presStyleIdx="2" presStyleCnt="3">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Lst>
  <dgm:cxnLst>
    <dgm:cxn modelId="{D455BAFF-BAAE-44D8-AA76-0DD6A2B2C5B5}" type="presOf" srcId="{79784383-7425-4812-8E14-E99B9FD9B2B1}" destId="{81C446DF-3F7A-49AF-A1C1-70228AD25AE3}" srcOrd="0" destOrd="0" presId="urn:microsoft.com/office/officeart/2005/8/layout/hierarchy1"/>
    <dgm:cxn modelId="{6E638494-1673-4DFF-A9BD-22DF087BF684}" type="presOf" srcId="{0615E293-512D-46C1-B30B-C12BC32F5A87}" destId="{F01C1FB0-CE53-487C-89CE-A5910C72760F}" srcOrd="0" destOrd="0" presId="urn:microsoft.com/office/officeart/2005/8/layout/hierarchy1"/>
    <dgm:cxn modelId="{8D3406D9-4D2A-4F0F-A1E0-55FF2B1F5FCE}" srcId="{B3E6AE69-EA20-4059-B10D-75804820AF32}" destId="{0615E293-512D-46C1-B30B-C12BC32F5A87}" srcOrd="0" destOrd="0" parTransId="{9DFC951A-CEB1-4538-B408-242BCAC5F01B}" sibTransId="{FEE45BA3-5471-4646-A74E-3AA0692662FA}"/>
    <dgm:cxn modelId="{82D86F77-9F14-433E-9869-01C35A774F5A}" type="presOf" srcId="{9DFC951A-CEB1-4538-B408-242BCAC5F01B}" destId="{A1D7916B-8C7E-4147-B603-A26B04AE4787}" srcOrd="0" destOrd="0" presId="urn:microsoft.com/office/officeart/2005/8/layout/hierarchy1"/>
    <dgm:cxn modelId="{EB06F33B-22E1-46C1-A4A1-DB4EB55B2148}" srcId="{04834334-5D1A-4792-995C-4577DB041FB4}" destId="{B3E6AE69-EA20-4059-B10D-75804820AF32}" srcOrd="2" destOrd="0" parTransId="{B1107764-64EE-4055-BD11-6A0E8B7866F9}" sibTransId="{36C9D03B-80C5-4CEB-9EB4-855D8C78B40C}"/>
    <dgm:cxn modelId="{9DCD3F0C-817A-4B5F-B055-5A3BEBDE20D4}" type="presOf" srcId="{04834334-5D1A-4792-995C-4577DB041FB4}" destId="{16D4D121-24ED-48BC-B7CA-5C5308E79C8E}" srcOrd="0" destOrd="0" presId="urn:microsoft.com/office/officeart/2005/8/layout/hierarchy1"/>
    <dgm:cxn modelId="{6965BE0B-065F-4D09-B421-02729DC2B254}" srcId="{2B88320F-7FE3-44B5-BAB4-0E15DCBEEA6B}" destId="{79784383-7425-4812-8E14-E99B9FD9B2B1}" srcOrd="0" destOrd="0" parTransId="{3C6335F3-C59E-4187-92CB-7E1AB45E2BE0}" sibTransId="{DCD6913B-B970-4212-9299-611456410ECF}"/>
    <dgm:cxn modelId="{BBC4EA27-192F-446E-8D0E-42BEC48EAF86}" type="presOf" srcId="{6B6D206F-CE48-4531-8D93-EEDDCBA10EE6}" destId="{3F4F65AF-3C2D-45C8-953F-87371D04FB2A}" srcOrd="0" destOrd="0" presId="urn:microsoft.com/office/officeart/2005/8/layout/hierarchy1"/>
    <dgm:cxn modelId="{ED80D823-EB12-4BB7-8440-FBCD8E1E63DA}" type="presOf" srcId="{B1107764-64EE-4055-BD11-6A0E8B7866F9}" destId="{A02FE024-5803-4DE9-A701-81F8BC09C9D8}" srcOrd="0" destOrd="0" presId="urn:microsoft.com/office/officeart/2005/8/layout/hierarchy1"/>
    <dgm:cxn modelId="{FC41EDEC-1F8B-45C8-BB04-27101C45B8B0}" type="presOf" srcId="{5D14E48A-8F25-45B3-961E-5CFB0B96BBA6}" destId="{3A1A8CF2-6DDB-479F-94A6-0ABDEC512EBC}" srcOrd="0" destOrd="0" presId="urn:microsoft.com/office/officeart/2005/8/layout/hierarchy1"/>
    <dgm:cxn modelId="{B3C18CEC-B7A7-4783-A40F-682E73EAAC38}" type="presOf" srcId="{D11EA02B-49D1-4E73-9165-24970220B83C}" destId="{1007AD77-FC52-4B20-B219-3F9472DAB6A7}" srcOrd="0" destOrd="0" presId="urn:microsoft.com/office/officeart/2005/8/layout/hierarchy1"/>
    <dgm:cxn modelId="{6802044B-A455-42E6-8819-3F45C183E52C}" type="presOf" srcId="{3C6335F3-C59E-4187-92CB-7E1AB45E2BE0}" destId="{268A04EC-4288-411B-8686-A0550AFFBF32}" srcOrd="0" destOrd="0" presId="urn:microsoft.com/office/officeart/2005/8/layout/hierarchy1"/>
    <dgm:cxn modelId="{0E1601B5-08AB-4934-B9D2-1778A55EBEA8}" type="presOf" srcId="{D3A977B5-3E5D-471A-8928-374A04A79093}" destId="{DC703D4F-ABDB-4E2F-8970-65C479AF2B1C}" srcOrd="0" destOrd="0" presId="urn:microsoft.com/office/officeart/2005/8/layout/hierarchy1"/>
    <dgm:cxn modelId="{DDDAEC40-3EDE-4415-B62C-5C8F52BE2849}" srcId="{04834334-5D1A-4792-995C-4577DB041FB4}" destId="{C5ED161D-D437-4A5D-9AE9-3E7503CDD9E6}" srcOrd="1" destOrd="0" parTransId="{D11EA02B-49D1-4E73-9165-24970220B83C}" sibTransId="{F335BFE2-4AF0-4B6C-AF24-42DBA171808B}"/>
    <dgm:cxn modelId="{D78B6AD1-CBB5-43E2-AA04-5C03A6583A62}" type="presOf" srcId="{B3E6AE69-EA20-4059-B10D-75804820AF32}" destId="{AA1C7405-D168-412C-B684-7C5A3D110C74}" srcOrd="0" destOrd="0" presId="urn:microsoft.com/office/officeart/2005/8/layout/hierarchy1"/>
    <dgm:cxn modelId="{4A10A2F4-FC80-4C94-B621-FDB8BE59E8A9}" srcId="{D3A977B5-3E5D-471A-8928-374A04A79093}" destId="{04834334-5D1A-4792-995C-4577DB041FB4}" srcOrd="0" destOrd="0" parTransId="{3BF5E2AC-8B86-4379-8BB2-7F463D88CB32}" sibTransId="{C76AD493-EAEE-49AB-B6DF-AABF51772F3F}"/>
    <dgm:cxn modelId="{7F12F4F4-356B-431E-ABAB-A9A53A3B748F}" type="presOf" srcId="{C5ED161D-D437-4A5D-9AE9-3E7503CDD9E6}" destId="{42FF40AF-F36D-469F-9EC0-FAA00A6463B9}" srcOrd="0" destOrd="0" presId="urn:microsoft.com/office/officeart/2005/8/layout/hierarchy1"/>
    <dgm:cxn modelId="{6A288A41-4E71-437C-A9CF-EC9CEBFE1BCE}" srcId="{04834334-5D1A-4792-995C-4577DB041FB4}" destId="{2B88320F-7FE3-44B5-BAB4-0E15DCBEEA6B}" srcOrd="0" destOrd="0" parTransId="{5D14E48A-8F25-45B3-961E-5CFB0B96BBA6}" sibTransId="{D1D63A24-7685-47A1-9270-B7DCC0F08916}"/>
    <dgm:cxn modelId="{0986C5FB-6BC7-4D42-AFFA-BAA320D88C7D}" type="presOf" srcId="{84A589EA-2910-4A57-B24F-C8E5CEE1AEEA}" destId="{01D4CEAA-3D30-4BAF-BE2E-C4128FBF2B9B}" srcOrd="0" destOrd="0" presId="urn:microsoft.com/office/officeart/2005/8/layout/hierarchy1"/>
    <dgm:cxn modelId="{32BF1557-AF8E-43A3-9CE7-B69FA11AA15F}" srcId="{C5ED161D-D437-4A5D-9AE9-3E7503CDD9E6}" destId="{6B6D206F-CE48-4531-8D93-EEDDCBA10EE6}" srcOrd="0" destOrd="0" parTransId="{84A589EA-2910-4A57-B24F-C8E5CEE1AEEA}" sibTransId="{DF848786-8274-4787-A84B-F02990E34914}"/>
    <dgm:cxn modelId="{7609AA56-5A7D-4F3E-B76B-7D12C3AD300C}" type="presOf" srcId="{2B88320F-7FE3-44B5-BAB4-0E15DCBEEA6B}" destId="{F0BA8B6B-E63C-4253-92C7-3E1EF3D55393}" srcOrd="0" destOrd="0" presId="urn:microsoft.com/office/officeart/2005/8/layout/hierarchy1"/>
    <dgm:cxn modelId="{6895BF46-C0F6-42BD-B962-06F4262B390C}" type="presParOf" srcId="{DC703D4F-ABDB-4E2F-8970-65C479AF2B1C}" destId="{10885E01-7C0A-4840-B6F7-650D8503C3C8}" srcOrd="0" destOrd="0" presId="urn:microsoft.com/office/officeart/2005/8/layout/hierarchy1"/>
    <dgm:cxn modelId="{F81B032B-66AF-4977-942A-4FD1BA2F50EF}" type="presParOf" srcId="{10885E01-7C0A-4840-B6F7-650D8503C3C8}" destId="{FA83B817-06B0-490C-9277-AAE1B664E295}" srcOrd="0" destOrd="0" presId="urn:microsoft.com/office/officeart/2005/8/layout/hierarchy1"/>
    <dgm:cxn modelId="{885FB52F-6403-4D5B-A7FC-D2AC3FD0364E}" type="presParOf" srcId="{FA83B817-06B0-490C-9277-AAE1B664E295}" destId="{7067252B-0037-476B-A34C-DBA8D4571846}" srcOrd="0" destOrd="0" presId="urn:microsoft.com/office/officeart/2005/8/layout/hierarchy1"/>
    <dgm:cxn modelId="{FE16BCF6-E6CD-4325-A12F-A3591A877C5F}" type="presParOf" srcId="{FA83B817-06B0-490C-9277-AAE1B664E295}" destId="{16D4D121-24ED-48BC-B7CA-5C5308E79C8E}" srcOrd="1" destOrd="0" presId="urn:microsoft.com/office/officeart/2005/8/layout/hierarchy1"/>
    <dgm:cxn modelId="{2C3340FB-455D-493E-B1D3-E6557CD16850}" type="presParOf" srcId="{10885E01-7C0A-4840-B6F7-650D8503C3C8}" destId="{F0749D84-9195-4494-B24A-33515AD3CD38}" srcOrd="1" destOrd="0" presId="urn:microsoft.com/office/officeart/2005/8/layout/hierarchy1"/>
    <dgm:cxn modelId="{A266FCD0-D885-4D02-A8F9-D45D783532E5}" type="presParOf" srcId="{F0749D84-9195-4494-B24A-33515AD3CD38}" destId="{3A1A8CF2-6DDB-479F-94A6-0ABDEC512EBC}" srcOrd="0" destOrd="0" presId="urn:microsoft.com/office/officeart/2005/8/layout/hierarchy1"/>
    <dgm:cxn modelId="{AC296638-86BF-4982-BF97-54B29B7FC74E}" type="presParOf" srcId="{F0749D84-9195-4494-B24A-33515AD3CD38}" destId="{A201B987-FFC9-4993-B7AC-FABA95122FC8}" srcOrd="1" destOrd="0" presId="urn:microsoft.com/office/officeart/2005/8/layout/hierarchy1"/>
    <dgm:cxn modelId="{BC801059-A7DF-4BF6-BE2C-37197157A1F9}" type="presParOf" srcId="{A201B987-FFC9-4993-B7AC-FABA95122FC8}" destId="{A266609F-E963-44A4-AEA5-C1C2C78742A8}" srcOrd="0" destOrd="0" presId="urn:microsoft.com/office/officeart/2005/8/layout/hierarchy1"/>
    <dgm:cxn modelId="{092CA027-BDE0-4519-872D-9430E8F6A5C5}" type="presParOf" srcId="{A266609F-E963-44A4-AEA5-C1C2C78742A8}" destId="{F7904E6A-12B2-4641-AB14-1C2FA92F9677}" srcOrd="0" destOrd="0" presId="urn:microsoft.com/office/officeart/2005/8/layout/hierarchy1"/>
    <dgm:cxn modelId="{123D2B16-D547-4236-9E30-E7D013C5B173}" type="presParOf" srcId="{A266609F-E963-44A4-AEA5-C1C2C78742A8}" destId="{F0BA8B6B-E63C-4253-92C7-3E1EF3D55393}" srcOrd="1" destOrd="0" presId="urn:microsoft.com/office/officeart/2005/8/layout/hierarchy1"/>
    <dgm:cxn modelId="{AA72F34C-05A7-42B1-8467-6E0E4218A427}" type="presParOf" srcId="{A201B987-FFC9-4993-B7AC-FABA95122FC8}" destId="{CE9D2049-80F5-4E75-9369-EA7F83516CA1}" srcOrd="1" destOrd="0" presId="urn:microsoft.com/office/officeart/2005/8/layout/hierarchy1"/>
    <dgm:cxn modelId="{355CCED9-637B-4DD1-A863-4454FABC642D}" type="presParOf" srcId="{CE9D2049-80F5-4E75-9369-EA7F83516CA1}" destId="{268A04EC-4288-411B-8686-A0550AFFBF32}" srcOrd="0" destOrd="0" presId="urn:microsoft.com/office/officeart/2005/8/layout/hierarchy1"/>
    <dgm:cxn modelId="{B8EAEC18-3D56-4FE8-A705-D2FA0CF88ED0}" type="presParOf" srcId="{CE9D2049-80F5-4E75-9369-EA7F83516CA1}" destId="{C6ECA29A-92BF-4A9F-8056-55293288CEB1}" srcOrd="1" destOrd="0" presId="urn:microsoft.com/office/officeart/2005/8/layout/hierarchy1"/>
    <dgm:cxn modelId="{D5949070-5669-4EBA-907D-8B083C6B54E5}" type="presParOf" srcId="{C6ECA29A-92BF-4A9F-8056-55293288CEB1}" destId="{6B1A7089-EE37-4927-9F8C-9FB0CA2A13CC}" srcOrd="0" destOrd="0" presId="urn:microsoft.com/office/officeart/2005/8/layout/hierarchy1"/>
    <dgm:cxn modelId="{0E727B48-0148-482F-B80B-021AD550DDC0}" type="presParOf" srcId="{6B1A7089-EE37-4927-9F8C-9FB0CA2A13CC}" destId="{E36DDB55-106D-4148-88CC-1324397B3635}" srcOrd="0" destOrd="0" presId="urn:microsoft.com/office/officeart/2005/8/layout/hierarchy1"/>
    <dgm:cxn modelId="{F592F950-06FC-42D0-A574-8E8C82E73DB2}" type="presParOf" srcId="{6B1A7089-EE37-4927-9F8C-9FB0CA2A13CC}" destId="{81C446DF-3F7A-49AF-A1C1-70228AD25AE3}" srcOrd="1" destOrd="0" presId="urn:microsoft.com/office/officeart/2005/8/layout/hierarchy1"/>
    <dgm:cxn modelId="{1C369CC3-4E57-4E5E-AA36-561164AE4D91}" type="presParOf" srcId="{C6ECA29A-92BF-4A9F-8056-55293288CEB1}" destId="{F180F88A-6647-4DF3-9D10-38E9D7D00D95}" srcOrd="1" destOrd="0" presId="urn:microsoft.com/office/officeart/2005/8/layout/hierarchy1"/>
    <dgm:cxn modelId="{9EEAEAD8-D44F-4B54-928D-61BEF1245607}" type="presParOf" srcId="{F0749D84-9195-4494-B24A-33515AD3CD38}" destId="{1007AD77-FC52-4B20-B219-3F9472DAB6A7}" srcOrd="2" destOrd="0" presId="urn:microsoft.com/office/officeart/2005/8/layout/hierarchy1"/>
    <dgm:cxn modelId="{59F4CCA7-1F9B-4F96-BA46-98B4D933DDC3}" type="presParOf" srcId="{F0749D84-9195-4494-B24A-33515AD3CD38}" destId="{67BB3EFC-60EA-470A-83CC-92F0280495B8}" srcOrd="3" destOrd="0" presId="urn:microsoft.com/office/officeart/2005/8/layout/hierarchy1"/>
    <dgm:cxn modelId="{A61FC8A5-DF37-4943-93C0-EA22397A3B6C}" type="presParOf" srcId="{67BB3EFC-60EA-470A-83CC-92F0280495B8}" destId="{A0939E2B-15D1-426E-AFE3-F512CC2DF68C}" srcOrd="0" destOrd="0" presId="urn:microsoft.com/office/officeart/2005/8/layout/hierarchy1"/>
    <dgm:cxn modelId="{15D068E4-D27E-4604-8768-4C3F550FF62E}" type="presParOf" srcId="{A0939E2B-15D1-426E-AFE3-F512CC2DF68C}" destId="{510860FA-9ED7-485B-928D-E70F00D40EB7}" srcOrd="0" destOrd="0" presId="urn:microsoft.com/office/officeart/2005/8/layout/hierarchy1"/>
    <dgm:cxn modelId="{8CAAF1A7-E992-4711-8F0B-C062C9F7F245}" type="presParOf" srcId="{A0939E2B-15D1-426E-AFE3-F512CC2DF68C}" destId="{42FF40AF-F36D-469F-9EC0-FAA00A6463B9}" srcOrd="1" destOrd="0" presId="urn:microsoft.com/office/officeart/2005/8/layout/hierarchy1"/>
    <dgm:cxn modelId="{48DF2346-1E79-49D5-8790-3BC15F2DE88E}" type="presParOf" srcId="{67BB3EFC-60EA-470A-83CC-92F0280495B8}" destId="{2B8FDCE4-F213-43DF-A5DF-7D68BCFC55D5}" srcOrd="1" destOrd="0" presId="urn:microsoft.com/office/officeart/2005/8/layout/hierarchy1"/>
    <dgm:cxn modelId="{28EC079E-A08C-450A-B56D-0227D71D337C}" type="presParOf" srcId="{2B8FDCE4-F213-43DF-A5DF-7D68BCFC55D5}" destId="{01D4CEAA-3D30-4BAF-BE2E-C4128FBF2B9B}" srcOrd="0" destOrd="0" presId="urn:microsoft.com/office/officeart/2005/8/layout/hierarchy1"/>
    <dgm:cxn modelId="{5EF19069-99DA-474D-85AB-DE1CF9136362}" type="presParOf" srcId="{2B8FDCE4-F213-43DF-A5DF-7D68BCFC55D5}" destId="{58B6B79C-A436-4C68-B661-308E53884497}" srcOrd="1" destOrd="0" presId="urn:microsoft.com/office/officeart/2005/8/layout/hierarchy1"/>
    <dgm:cxn modelId="{3D65824C-1808-4B4C-88BE-AB90B4634AF9}" type="presParOf" srcId="{58B6B79C-A436-4C68-B661-308E53884497}" destId="{C82D6F18-68D9-4690-A1A5-A7921FC50AE1}" srcOrd="0" destOrd="0" presId="urn:microsoft.com/office/officeart/2005/8/layout/hierarchy1"/>
    <dgm:cxn modelId="{6141A24B-6175-464A-AC1A-FE115BAB5703}" type="presParOf" srcId="{C82D6F18-68D9-4690-A1A5-A7921FC50AE1}" destId="{A814A7B8-9453-42DA-ADE0-260A34052778}" srcOrd="0" destOrd="0" presId="urn:microsoft.com/office/officeart/2005/8/layout/hierarchy1"/>
    <dgm:cxn modelId="{F81C1C02-0FF8-4B29-9A9D-5D86D49B7000}" type="presParOf" srcId="{C82D6F18-68D9-4690-A1A5-A7921FC50AE1}" destId="{3F4F65AF-3C2D-45C8-953F-87371D04FB2A}" srcOrd="1" destOrd="0" presId="urn:microsoft.com/office/officeart/2005/8/layout/hierarchy1"/>
    <dgm:cxn modelId="{0BC0A801-4DE8-461F-AC0E-E4DC0602D71B}" type="presParOf" srcId="{58B6B79C-A436-4C68-B661-308E53884497}" destId="{95E0F63E-6B4E-45A5-8BD5-CEC949301A93}" srcOrd="1" destOrd="0" presId="urn:microsoft.com/office/officeart/2005/8/layout/hierarchy1"/>
    <dgm:cxn modelId="{F9625C8B-8272-41A0-A43B-943D95216BB4}" type="presParOf" srcId="{F0749D84-9195-4494-B24A-33515AD3CD38}" destId="{A02FE024-5803-4DE9-A701-81F8BC09C9D8}" srcOrd="4" destOrd="0" presId="urn:microsoft.com/office/officeart/2005/8/layout/hierarchy1"/>
    <dgm:cxn modelId="{763CE804-5C98-414D-A6A6-3A57EB1A901C}" type="presParOf" srcId="{F0749D84-9195-4494-B24A-33515AD3CD38}" destId="{832BC9AE-B985-4F70-A202-06A5FEC323E6}" srcOrd="5" destOrd="0" presId="urn:microsoft.com/office/officeart/2005/8/layout/hierarchy1"/>
    <dgm:cxn modelId="{2CB293EB-992F-4643-ADAA-159ABD5BCE61}" type="presParOf" srcId="{832BC9AE-B985-4F70-A202-06A5FEC323E6}" destId="{447113AB-1729-4535-97DB-C777D42DEE2C}" srcOrd="0" destOrd="0" presId="urn:microsoft.com/office/officeart/2005/8/layout/hierarchy1"/>
    <dgm:cxn modelId="{F50A2A70-B1B1-406B-A3C8-7DDADC59A1ED}" type="presParOf" srcId="{447113AB-1729-4535-97DB-C777D42DEE2C}" destId="{9E1B8DC3-2C2C-4898-BF77-ECEB65F68C43}" srcOrd="0" destOrd="0" presId="urn:microsoft.com/office/officeart/2005/8/layout/hierarchy1"/>
    <dgm:cxn modelId="{7C73A302-41C0-474B-9229-C950310E074A}" type="presParOf" srcId="{447113AB-1729-4535-97DB-C777D42DEE2C}" destId="{AA1C7405-D168-412C-B684-7C5A3D110C74}" srcOrd="1" destOrd="0" presId="urn:microsoft.com/office/officeart/2005/8/layout/hierarchy1"/>
    <dgm:cxn modelId="{25F6278F-5799-49FE-9018-1664EEACF9DF}" type="presParOf" srcId="{832BC9AE-B985-4F70-A202-06A5FEC323E6}" destId="{FE5D6EEA-9EA6-4441-B1FF-4113DA5D1837}" srcOrd="1" destOrd="0" presId="urn:microsoft.com/office/officeart/2005/8/layout/hierarchy1"/>
    <dgm:cxn modelId="{3B9C2327-0A8B-49D1-A636-A02F5DF18D4B}" type="presParOf" srcId="{FE5D6EEA-9EA6-4441-B1FF-4113DA5D1837}" destId="{A1D7916B-8C7E-4147-B603-A26B04AE4787}" srcOrd="0" destOrd="0" presId="urn:microsoft.com/office/officeart/2005/8/layout/hierarchy1"/>
    <dgm:cxn modelId="{E850AC77-3713-44E9-9534-0340F5E93247}" type="presParOf" srcId="{FE5D6EEA-9EA6-4441-B1FF-4113DA5D1837}" destId="{E3DC7057-F269-4284-A96D-21674D6C76A7}" srcOrd="1" destOrd="0" presId="urn:microsoft.com/office/officeart/2005/8/layout/hierarchy1"/>
    <dgm:cxn modelId="{080A2445-67BA-48F4-9004-9BCCD96A432F}" type="presParOf" srcId="{E3DC7057-F269-4284-A96D-21674D6C76A7}" destId="{6738DB24-046C-4A0C-8CFE-E55CA9EBFB0E}" srcOrd="0" destOrd="0" presId="urn:microsoft.com/office/officeart/2005/8/layout/hierarchy1"/>
    <dgm:cxn modelId="{41957E69-8BF9-45E5-9218-FE8F355FA338}" type="presParOf" srcId="{6738DB24-046C-4A0C-8CFE-E55CA9EBFB0E}" destId="{60B9C515-D6C8-4F55-B163-28D1CDC56EA7}" srcOrd="0" destOrd="0" presId="urn:microsoft.com/office/officeart/2005/8/layout/hierarchy1"/>
    <dgm:cxn modelId="{FA112698-3584-4D26-826F-7AE6618A8162}" type="presParOf" srcId="{6738DB24-046C-4A0C-8CFE-E55CA9EBFB0E}" destId="{F01C1FB0-CE53-487C-89CE-A5910C72760F}" srcOrd="1" destOrd="0" presId="urn:microsoft.com/office/officeart/2005/8/layout/hierarchy1"/>
    <dgm:cxn modelId="{D512EE02-82C5-4DF1-915C-8EC70024495D}" type="presParOf" srcId="{E3DC7057-F269-4284-A96D-21674D6C76A7}" destId="{A9F15EDA-3CA3-40B2-8EA0-42320C253EB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dgm:spPr/>
      <dgm:t>
        <a:bodyPr/>
        <a:lstStyle/>
        <a:p>
          <a:r>
            <a:rPr lang="en-US" b="0" i="0" dirty="0" smtClean="0"/>
            <a:t>Commission on Sale of Lottery Tickets</a:t>
          </a:r>
          <a:endParaRPr lang="en-US" b="0" i="0"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dgm:spPr/>
      <dgm:t>
        <a:bodyPr/>
        <a:lstStyle/>
        <a:p>
          <a:r>
            <a:rPr lang="en-US" dirty="0" smtClean="0"/>
            <a:t>Exemption limit</a:t>
          </a:r>
          <a:endParaRPr lang="en-US" dirty="0"/>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dgm:spPr/>
      <dgm:t>
        <a:bodyPr/>
        <a:lstStyle/>
        <a:p>
          <a:r>
            <a:rPr lang="en-US" dirty="0" smtClean="0"/>
            <a:t>Rate</a:t>
          </a:r>
          <a:endParaRPr lang="en-US" dirty="0"/>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800" dirty="0" smtClean="0"/>
            <a:t>Rs. 1000/-</a:t>
          </a:r>
          <a:endParaRPr lang="en-US" sz="18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6B6D206F-CE48-4531-8D93-EEDDCBA10EE6}">
      <dgm:prSet custT="1"/>
      <dgm:spPr/>
      <dgm:t>
        <a:bodyPr/>
        <a:lstStyle/>
        <a:p>
          <a:r>
            <a:rPr lang="en-US" sz="1800" dirty="0" smtClean="0"/>
            <a:t>10%</a:t>
          </a:r>
          <a:endParaRPr lang="en-US" sz="1800" dirty="0"/>
        </a:p>
      </dgm:t>
    </dgm:pt>
    <dgm:pt modelId="{84A589EA-2910-4A57-B24F-C8E5CEE1AEEA}" type="parTrans" cxnId="{32BF1557-AF8E-43A3-9CE7-B69FA11AA15F}">
      <dgm:prSet/>
      <dgm:spPr/>
      <dgm:t>
        <a:bodyPr/>
        <a:lstStyle/>
        <a:p>
          <a:endParaRPr lang="en-US"/>
        </a:p>
      </dgm:t>
    </dgm:pt>
    <dgm:pt modelId="{DF848786-8274-4787-A84B-F02990E34914}" type="sibTrans" cxnId="{32BF1557-AF8E-43A3-9CE7-B69FA11AA15F}">
      <dgm:prSet/>
      <dgm:spPr/>
      <dgm:t>
        <a:bodyPr/>
        <a:lstStyle/>
        <a:p>
          <a:endParaRPr lang="en-US"/>
        </a:p>
      </dgm:t>
    </dgm:pt>
    <dgm:pt modelId="{0615E293-512D-46C1-B30B-C12BC32F5A87}">
      <dgm:prSet/>
      <dgm:spPr/>
      <dgm:t>
        <a:bodyPr/>
        <a:lstStyle/>
        <a:p>
          <a:r>
            <a:rPr lang="en-US" dirty="0" smtClean="0"/>
            <a:t>At the time of Payment.</a:t>
          </a:r>
          <a:endParaRPr lang="en-US"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dgm:spPr/>
      <dgm:t>
        <a:bodyPr/>
        <a:lstStyle/>
        <a:p>
          <a:r>
            <a:rPr lang="en-US" dirty="0" smtClean="0"/>
            <a:t>When TDS is Deducted?</a:t>
          </a:r>
          <a:endParaRPr lang="en-US" dirty="0"/>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3"/>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3"/>
      <dgm:spPr/>
      <dgm:t>
        <a:bodyPr/>
        <a:lstStyle/>
        <a:p>
          <a:endParaRPr lang="en-US"/>
        </a:p>
      </dgm:t>
    </dgm:pt>
    <dgm:pt modelId="{F0BA8B6B-E63C-4253-92C7-3E1EF3D55393}" type="pres">
      <dgm:prSet presAssocID="{2B88320F-7FE3-44B5-BAB4-0E15DCBEEA6B}" presName="text2" presStyleLbl="fgAcc2" presStyleIdx="0" presStyleCnt="3">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3"/>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3"/>
      <dgm:spPr/>
      <dgm:t>
        <a:bodyPr/>
        <a:lstStyle/>
        <a:p>
          <a:endParaRPr lang="en-US"/>
        </a:p>
      </dgm:t>
    </dgm:pt>
    <dgm:pt modelId="{81C446DF-3F7A-49AF-A1C1-70228AD25AE3}" type="pres">
      <dgm:prSet presAssocID="{79784383-7425-4812-8E14-E99B9FD9B2B1}" presName="text3" presStyleLbl="fgAcc3" presStyleIdx="0" presStyleCnt="3">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007AD77-FC52-4B20-B219-3F9472DAB6A7}" type="pres">
      <dgm:prSet presAssocID="{D11EA02B-49D1-4E73-9165-24970220B83C}" presName="Name10" presStyleLbl="parChTrans1D2" presStyleIdx="1" presStyleCnt="3"/>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3"/>
      <dgm:spPr/>
      <dgm:t>
        <a:bodyPr/>
        <a:lstStyle/>
        <a:p>
          <a:endParaRPr lang="en-US"/>
        </a:p>
      </dgm:t>
    </dgm:pt>
    <dgm:pt modelId="{42FF40AF-F36D-469F-9EC0-FAA00A6463B9}" type="pres">
      <dgm:prSet presAssocID="{C5ED161D-D437-4A5D-9AE9-3E7503CDD9E6}" presName="text2" presStyleLbl="fgAcc2" presStyleIdx="1" presStyleCnt="3">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01D4CEAA-3D30-4BAF-BE2E-C4128FBF2B9B}" type="pres">
      <dgm:prSet presAssocID="{84A589EA-2910-4A57-B24F-C8E5CEE1AEEA}" presName="Name17" presStyleLbl="parChTrans1D3" presStyleIdx="1" presStyleCnt="3"/>
      <dgm:spPr/>
      <dgm:t>
        <a:bodyPr/>
        <a:lstStyle/>
        <a:p>
          <a:endParaRPr lang="en-US"/>
        </a:p>
      </dgm:t>
    </dgm:pt>
    <dgm:pt modelId="{58B6B79C-A436-4C68-B661-308E53884497}" type="pres">
      <dgm:prSet presAssocID="{6B6D206F-CE48-4531-8D93-EEDDCBA10EE6}" presName="hierRoot3" presStyleCnt="0"/>
      <dgm:spPr/>
      <dgm:t>
        <a:bodyPr/>
        <a:lstStyle/>
        <a:p>
          <a:endParaRPr lang="en-US"/>
        </a:p>
      </dgm:t>
    </dgm:pt>
    <dgm:pt modelId="{C82D6F18-68D9-4690-A1A5-A7921FC50AE1}" type="pres">
      <dgm:prSet presAssocID="{6B6D206F-CE48-4531-8D93-EEDDCBA10EE6}" presName="composite3" presStyleCnt="0"/>
      <dgm:spPr/>
      <dgm:t>
        <a:bodyPr/>
        <a:lstStyle/>
        <a:p>
          <a:endParaRPr lang="en-US"/>
        </a:p>
      </dgm:t>
    </dgm:pt>
    <dgm:pt modelId="{A814A7B8-9453-42DA-ADE0-260A34052778}" type="pres">
      <dgm:prSet presAssocID="{6B6D206F-CE48-4531-8D93-EEDDCBA10EE6}" presName="background3" presStyleLbl="node3" presStyleIdx="1" presStyleCnt="3"/>
      <dgm:spPr/>
      <dgm:t>
        <a:bodyPr/>
        <a:lstStyle/>
        <a:p>
          <a:endParaRPr lang="en-US"/>
        </a:p>
      </dgm:t>
    </dgm:pt>
    <dgm:pt modelId="{3F4F65AF-3C2D-45C8-953F-87371D04FB2A}" type="pres">
      <dgm:prSet presAssocID="{6B6D206F-CE48-4531-8D93-EEDDCBA10EE6}" presName="text3" presStyleLbl="fgAcc3" presStyleIdx="1" presStyleCnt="3">
        <dgm:presLayoutVars>
          <dgm:chPref val="3"/>
        </dgm:presLayoutVars>
      </dgm:prSet>
      <dgm:spPr/>
      <dgm:t>
        <a:bodyPr/>
        <a:lstStyle/>
        <a:p>
          <a:endParaRPr lang="en-US"/>
        </a:p>
      </dgm:t>
    </dgm:pt>
    <dgm:pt modelId="{95E0F63E-6B4E-45A5-8BD5-CEC949301A93}" type="pres">
      <dgm:prSet presAssocID="{6B6D206F-CE48-4531-8D93-EEDDCBA10EE6}" presName="hierChild4" presStyleCnt="0"/>
      <dgm:spPr/>
      <dgm:t>
        <a:bodyPr/>
        <a:lstStyle/>
        <a:p>
          <a:endParaRPr lang="en-US"/>
        </a:p>
      </dgm:t>
    </dgm:pt>
    <dgm:pt modelId="{A02FE024-5803-4DE9-A701-81F8BC09C9D8}" type="pres">
      <dgm:prSet presAssocID="{B1107764-64EE-4055-BD11-6A0E8B7866F9}" presName="Name10" presStyleLbl="parChTrans1D2" presStyleIdx="2" presStyleCnt="3"/>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3"/>
      <dgm:spPr/>
      <dgm:t>
        <a:bodyPr/>
        <a:lstStyle/>
        <a:p>
          <a:endParaRPr lang="en-US"/>
        </a:p>
      </dgm:t>
    </dgm:pt>
    <dgm:pt modelId="{AA1C7405-D168-412C-B684-7C5A3D110C74}" type="pres">
      <dgm:prSet presAssocID="{B3E6AE69-EA20-4059-B10D-75804820AF32}" presName="text2" presStyleLbl="fgAcc2" presStyleIdx="2" presStyleCnt="3">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2" presStyleCnt="3"/>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2" presStyleCnt="3"/>
      <dgm:spPr/>
    </dgm:pt>
    <dgm:pt modelId="{F01C1FB0-CE53-487C-89CE-A5910C72760F}" type="pres">
      <dgm:prSet presAssocID="{0615E293-512D-46C1-B30B-C12BC32F5A87}" presName="text3" presStyleLbl="fgAcc3" presStyleIdx="2" presStyleCnt="3">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Lst>
  <dgm:cxnLst>
    <dgm:cxn modelId="{8D3406D9-4D2A-4F0F-A1E0-55FF2B1F5FCE}" srcId="{B3E6AE69-EA20-4059-B10D-75804820AF32}" destId="{0615E293-512D-46C1-B30B-C12BC32F5A87}" srcOrd="0" destOrd="0" parTransId="{9DFC951A-CEB1-4538-B408-242BCAC5F01B}" sibTransId="{FEE45BA3-5471-4646-A74E-3AA0692662FA}"/>
    <dgm:cxn modelId="{839EC1B3-75E0-45D9-A1AB-5D803589C1FD}" type="presOf" srcId="{0615E293-512D-46C1-B30B-C12BC32F5A87}" destId="{F01C1FB0-CE53-487C-89CE-A5910C72760F}" srcOrd="0" destOrd="0" presId="urn:microsoft.com/office/officeart/2005/8/layout/hierarchy1"/>
    <dgm:cxn modelId="{98F97E4E-31C7-4574-A689-D05BF5A211CD}" type="presOf" srcId="{D11EA02B-49D1-4E73-9165-24970220B83C}" destId="{1007AD77-FC52-4B20-B219-3F9472DAB6A7}" srcOrd="0" destOrd="0" presId="urn:microsoft.com/office/officeart/2005/8/layout/hierarchy1"/>
    <dgm:cxn modelId="{0880A17B-E11F-4D69-992B-43B810719188}" type="presOf" srcId="{2B88320F-7FE3-44B5-BAB4-0E15DCBEEA6B}" destId="{F0BA8B6B-E63C-4253-92C7-3E1EF3D55393}" srcOrd="0" destOrd="0" presId="urn:microsoft.com/office/officeart/2005/8/layout/hierarchy1"/>
    <dgm:cxn modelId="{EB06F33B-22E1-46C1-A4A1-DB4EB55B2148}" srcId="{04834334-5D1A-4792-995C-4577DB041FB4}" destId="{B3E6AE69-EA20-4059-B10D-75804820AF32}" srcOrd="2" destOrd="0" parTransId="{B1107764-64EE-4055-BD11-6A0E8B7866F9}" sibTransId="{36C9D03B-80C5-4CEB-9EB4-855D8C78B40C}"/>
    <dgm:cxn modelId="{6965BE0B-065F-4D09-B421-02729DC2B254}" srcId="{2B88320F-7FE3-44B5-BAB4-0E15DCBEEA6B}" destId="{79784383-7425-4812-8E14-E99B9FD9B2B1}" srcOrd="0" destOrd="0" parTransId="{3C6335F3-C59E-4187-92CB-7E1AB45E2BE0}" sibTransId="{DCD6913B-B970-4212-9299-611456410ECF}"/>
    <dgm:cxn modelId="{EC9D01EB-DACE-406E-809A-D5250906262A}" type="presOf" srcId="{04834334-5D1A-4792-995C-4577DB041FB4}" destId="{16D4D121-24ED-48BC-B7CA-5C5308E79C8E}" srcOrd="0" destOrd="0" presId="urn:microsoft.com/office/officeart/2005/8/layout/hierarchy1"/>
    <dgm:cxn modelId="{19D21180-9C52-41AC-88E7-E5FCFA184E50}" type="presOf" srcId="{B1107764-64EE-4055-BD11-6A0E8B7866F9}" destId="{A02FE024-5803-4DE9-A701-81F8BC09C9D8}" srcOrd="0" destOrd="0" presId="urn:microsoft.com/office/officeart/2005/8/layout/hierarchy1"/>
    <dgm:cxn modelId="{8706E81B-EB7E-4837-AA2F-EB37B90A93B0}" type="presOf" srcId="{B3E6AE69-EA20-4059-B10D-75804820AF32}" destId="{AA1C7405-D168-412C-B684-7C5A3D110C74}" srcOrd="0" destOrd="0" presId="urn:microsoft.com/office/officeart/2005/8/layout/hierarchy1"/>
    <dgm:cxn modelId="{A71BF218-3184-4BF0-910F-0E7C58A2A458}" type="presOf" srcId="{C5ED161D-D437-4A5D-9AE9-3E7503CDD9E6}" destId="{42FF40AF-F36D-469F-9EC0-FAA00A6463B9}" srcOrd="0" destOrd="0" presId="urn:microsoft.com/office/officeart/2005/8/layout/hierarchy1"/>
    <dgm:cxn modelId="{33C80211-FD54-4981-98CF-425545B6190A}" type="presOf" srcId="{6B6D206F-CE48-4531-8D93-EEDDCBA10EE6}" destId="{3F4F65AF-3C2D-45C8-953F-87371D04FB2A}" srcOrd="0" destOrd="0" presId="urn:microsoft.com/office/officeart/2005/8/layout/hierarchy1"/>
    <dgm:cxn modelId="{DDDAEC40-3EDE-4415-B62C-5C8F52BE2849}" srcId="{04834334-5D1A-4792-995C-4577DB041FB4}" destId="{C5ED161D-D437-4A5D-9AE9-3E7503CDD9E6}" srcOrd="1" destOrd="0" parTransId="{D11EA02B-49D1-4E73-9165-24970220B83C}" sibTransId="{F335BFE2-4AF0-4B6C-AF24-42DBA171808B}"/>
    <dgm:cxn modelId="{225DFE4D-B730-4957-8B0C-231104B59E5F}" type="presOf" srcId="{3C6335F3-C59E-4187-92CB-7E1AB45E2BE0}" destId="{268A04EC-4288-411B-8686-A0550AFFBF32}" srcOrd="0" destOrd="0" presId="urn:microsoft.com/office/officeart/2005/8/layout/hierarchy1"/>
    <dgm:cxn modelId="{E3FB5932-2B8E-42BB-9CFE-6188AE316EB8}" type="presOf" srcId="{9DFC951A-CEB1-4538-B408-242BCAC5F01B}" destId="{A1D7916B-8C7E-4147-B603-A26B04AE4787}" srcOrd="0" destOrd="0" presId="urn:microsoft.com/office/officeart/2005/8/layout/hierarchy1"/>
    <dgm:cxn modelId="{4A10A2F4-FC80-4C94-B621-FDB8BE59E8A9}" srcId="{D3A977B5-3E5D-471A-8928-374A04A79093}" destId="{04834334-5D1A-4792-995C-4577DB041FB4}" srcOrd="0" destOrd="0" parTransId="{3BF5E2AC-8B86-4379-8BB2-7F463D88CB32}" sibTransId="{C76AD493-EAEE-49AB-B6DF-AABF51772F3F}"/>
    <dgm:cxn modelId="{802CCBA5-6CD0-4FA5-88A8-DDB83BCEB57A}" type="presOf" srcId="{5D14E48A-8F25-45B3-961E-5CFB0B96BBA6}" destId="{3A1A8CF2-6DDB-479F-94A6-0ABDEC512EBC}" srcOrd="0" destOrd="0" presId="urn:microsoft.com/office/officeart/2005/8/layout/hierarchy1"/>
    <dgm:cxn modelId="{E6F333BC-65A5-49BF-AE9A-DBFD6CDCC1DB}" type="presOf" srcId="{84A589EA-2910-4A57-B24F-C8E5CEE1AEEA}" destId="{01D4CEAA-3D30-4BAF-BE2E-C4128FBF2B9B}" srcOrd="0" destOrd="0" presId="urn:microsoft.com/office/officeart/2005/8/layout/hierarchy1"/>
    <dgm:cxn modelId="{4C4F3C8D-9442-45AD-90BB-89CA679ECF23}" type="presOf" srcId="{D3A977B5-3E5D-471A-8928-374A04A79093}" destId="{DC703D4F-ABDB-4E2F-8970-65C479AF2B1C}" srcOrd="0" destOrd="0" presId="urn:microsoft.com/office/officeart/2005/8/layout/hierarchy1"/>
    <dgm:cxn modelId="{6A288A41-4E71-437C-A9CF-EC9CEBFE1BCE}" srcId="{04834334-5D1A-4792-995C-4577DB041FB4}" destId="{2B88320F-7FE3-44B5-BAB4-0E15DCBEEA6B}" srcOrd="0" destOrd="0" parTransId="{5D14E48A-8F25-45B3-961E-5CFB0B96BBA6}" sibTransId="{D1D63A24-7685-47A1-9270-B7DCC0F08916}"/>
    <dgm:cxn modelId="{655B8F87-266B-4529-9DC0-B4898D20B883}" type="presOf" srcId="{79784383-7425-4812-8E14-E99B9FD9B2B1}" destId="{81C446DF-3F7A-49AF-A1C1-70228AD25AE3}" srcOrd="0" destOrd="0" presId="urn:microsoft.com/office/officeart/2005/8/layout/hierarchy1"/>
    <dgm:cxn modelId="{32BF1557-AF8E-43A3-9CE7-B69FA11AA15F}" srcId="{C5ED161D-D437-4A5D-9AE9-3E7503CDD9E6}" destId="{6B6D206F-CE48-4531-8D93-EEDDCBA10EE6}" srcOrd="0" destOrd="0" parTransId="{84A589EA-2910-4A57-B24F-C8E5CEE1AEEA}" sibTransId="{DF848786-8274-4787-A84B-F02990E34914}"/>
    <dgm:cxn modelId="{274BC629-A0FF-4538-9D9B-1E753F355591}" type="presParOf" srcId="{DC703D4F-ABDB-4E2F-8970-65C479AF2B1C}" destId="{10885E01-7C0A-4840-B6F7-650D8503C3C8}" srcOrd="0" destOrd="0" presId="urn:microsoft.com/office/officeart/2005/8/layout/hierarchy1"/>
    <dgm:cxn modelId="{B5B47210-8911-4DC6-AC61-FB45C725BAA3}" type="presParOf" srcId="{10885E01-7C0A-4840-B6F7-650D8503C3C8}" destId="{FA83B817-06B0-490C-9277-AAE1B664E295}" srcOrd="0" destOrd="0" presId="urn:microsoft.com/office/officeart/2005/8/layout/hierarchy1"/>
    <dgm:cxn modelId="{5D277FA0-B8B3-489D-8090-6BCD096E44F3}" type="presParOf" srcId="{FA83B817-06B0-490C-9277-AAE1B664E295}" destId="{7067252B-0037-476B-A34C-DBA8D4571846}" srcOrd="0" destOrd="0" presId="urn:microsoft.com/office/officeart/2005/8/layout/hierarchy1"/>
    <dgm:cxn modelId="{B801CB8E-DE8A-47A0-B3AB-9DF920943E99}" type="presParOf" srcId="{FA83B817-06B0-490C-9277-AAE1B664E295}" destId="{16D4D121-24ED-48BC-B7CA-5C5308E79C8E}" srcOrd="1" destOrd="0" presId="urn:microsoft.com/office/officeart/2005/8/layout/hierarchy1"/>
    <dgm:cxn modelId="{F4FF0C4B-5A0F-4CB2-B9A4-9455B1C5E057}" type="presParOf" srcId="{10885E01-7C0A-4840-B6F7-650D8503C3C8}" destId="{F0749D84-9195-4494-B24A-33515AD3CD38}" srcOrd="1" destOrd="0" presId="urn:microsoft.com/office/officeart/2005/8/layout/hierarchy1"/>
    <dgm:cxn modelId="{002FE0D8-375F-4158-BBF5-60C471816911}" type="presParOf" srcId="{F0749D84-9195-4494-B24A-33515AD3CD38}" destId="{3A1A8CF2-6DDB-479F-94A6-0ABDEC512EBC}" srcOrd="0" destOrd="0" presId="urn:microsoft.com/office/officeart/2005/8/layout/hierarchy1"/>
    <dgm:cxn modelId="{DFA406DA-6148-4DED-9A20-47884774B7F7}" type="presParOf" srcId="{F0749D84-9195-4494-B24A-33515AD3CD38}" destId="{A201B987-FFC9-4993-B7AC-FABA95122FC8}" srcOrd="1" destOrd="0" presId="urn:microsoft.com/office/officeart/2005/8/layout/hierarchy1"/>
    <dgm:cxn modelId="{FD890B31-2401-43C5-9B36-05BF61619A7C}" type="presParOf" srcId="{A201B987-FFC9-4993-B7AC-FABA95122FC8}" destId="{A266609F-E963-44A4-AEA5-C1C2C78742A8}" srcOrd="0" destOrd="0" presId="urn:microsoft.com/office/officeart/2005/8/layout/hierarchy1"/>
    <dgm:cxn modelId="{3355DBBA-42F7-4F10-A82C-D7EDABDF31A1}" type="presParOf" srcId="{A266609F-E963-44A4-AEA5-C1C2C78742A8}" destId="{F7904E6A-12B2-4641-AB14-1C2FA92F9677}" srcOrd="0" destOrd="0" presId="urn:microsoft.com/office/officeart/2005/8/layout/hierarchy1"/>
    <dgm:cxn modelId="{D5F811F9-A9FE-4655-858F-BFE9C31F9A84}" type="presParOf" srcId="{A266609F-E963-44A4-AEA5-C1C2C78742A8}" destId="{F0BA8B6B-E63C-4253-92C7-3E1EF3D55393}" srcOrd="1" destOrd="0" presId="urn:microsoft.com/office/officeart/2005/8/layout/hierarchy1"/>
    <dgm:cxn modelId="{93E3F985-0EF2-4C7D-98FC-6315D29AC792}" type="presParOf" srcId="{A201B987-FFC9-4993-B7AC-FABA95122FC8}" destId="{CE9D2049-80F5-4E75-9369-EA7F83516CA1}" srcOrd="1" destOrd="0" presId="urn:microsoft.com/office/officeart/2005/8/layout/hierarchy1"/>
    <dgm:cxn modelId="{C3598650-5B67-4462-BEE0-417EEE39B05A}" type="presParOf" srcId="{CE9D2049-80F5-4E75-9369-EA7F83516CA1}" destId="{268A04EC-4288-411B-8686-A0550AFFBF32}" srcOrd="0" destOrd="0" presId="urn:microsoft.com/office/officeart/2005/8/layout/hierarchy1"/>
    <dgm:cxn modelId="{90680952-0837-42AF-B091-A49685119EEE}" type="presParOf" srcId="{CE9D2049-80F5-4E75-9369-EA7F83516CA1}" destId="{C6ECA29A-92BF-4A9F-8056-55293288CEB1}" srcOrd="1" destOrd="0" presId="urn:microsoft.com/office/officeart/2005/8/layout/hierarchy1"/>
    <dgm:cxn modelId="{F240E370-FF9C-44D0-B80B-B465D10B1B99}" type="presParOf" srcId="{C6ECA29A-92BF-4A9F-8056-55293288CEB1}" destId="{6B1A7089-EE37-4927-9F8C-9FB0CA2A13CC}" srcOrd="0" destOrd="0" presId="urn:microsoft.com/office/officeart/2005/8/layout/hierarchy1"/>
    <dgm:cxn modelId="{2F33FD1C-AA56-4FC3-8903-F5AF3D0158C7}" type="presParOf" srcId="{6B1A7089-EE37-4927-9F8C-9FB0CA2A13CC}" destId="{E36DDB55-106D-4148-88CC-1324397B3635}" srcOrd="0" destOrd="0" presId="urn:microsoft.com/office/officeart/2005/8/layout/hierarchy1"/>
    <dgm:cxn modelId="{F2E6D591-9D39-4962-BC23-951D3061BA11}" type="presParOf" srcId="{6B1A7089-EE37-4927-9F8C-9FB0CA2A13CC}" destId="{81C446DF-3F7A-49AF-A1C1-70228AD25AE3}" srcOrd="1" destOrd="0" presId="urn:microsoft.com/office/officeart/2005/8/layout/hierarchy1"/>
    <dgm:cxn modelId="{B0C5E92D-B83C-4675-93AC-1B8AF05D3B54}" type="presParOf" srcId="{C6ECA29A-92BF-4A9F-8056-55293288CEB1}" destId="{F180F88A-6647-4DF3-9D10-38E9D7D00D95}" srcOrd="1" destOrd="0" presId="urn:microsoft.com/office/officeart/2005/8/layout/hierarchy1"/>
    <dgm:cxn modelId="{469DFFE2-1FFC-4432-B6C6-14D103A8D69C}" type="presParOf" srcId="{F0749D84-9195-4494-B24A-33515AD3CD38}" destId="{1007AD77-FC52-4B20-B219-3F9472DAB6A7}" srcOrd="2" destOrd="0" presId="urn:microsoft.com/office/officeart/2005/8/layout/hierarchy1"/>
    <dgm:cxn modelId="{EE8C9BEB-A96D-4120-9902-06BE2EC80FCE}" type="presParOf" srcId="{F0749D84-9195-4494-B24A-33515AD3CD38}" destId="{67BB3EFC-60EA-470A-83CC-92F0280495B8}" srcOrd="3" destOrd="0" presId="urn:microsoft.com/office/officeart/2005/8/layout/hierarchy1"/>
    <dgm:cxn modelId="{0EEDEB28-EF68-48C9-8C10-90EC5F6CD900}" type="presParOf" srcId="{67BB3EFC-60EA-470A-83CC-92F0280495B8}" destId="{A0939E2B-15D1-426E-AFE3-F512CC2DF68C}" srcOrd="0" destOrd="0" presId="urn:microsoft.com/office/officeart/2005/8/layout/hierarchy1"/>
    <dgm:cxn modelId="{1A7395B0-6330-4259-ACBB-16F67F5ED1DA}" type="presParOf" srcId="{A0939E2B-15D1-426E-AFE3-F512CC2DF68C}" destId="{510860FA-9ED7-485B-928D-E70F00D40EB7}" srcOrd="0" destOrd="0" presId="urn:microsoft.com/office/officeart/2005/8/layout/hierarchy1"/>
    <dgm:cxn modelId="{B4B386E5-351F-401F-B21E-768DD0218194}" type="presParOf" srcId="{A0939E2B-15D1-426E-AFE3-F512CC2DF68C}" destId="{42FF40AF-F36D-469F-9EC0-FAA00A6463B9}" srcOrd="1" destOrd="0" presId="urn:microsoft.com/office/officeart/2005/8/layout/hierarchy1"/>
    <dgm:cxn modelId="{3C67E01D-A15D-4514-87A0-38EB3FB29A70}" type="presParOf" srcId="{67BB3EFC-60EA-470A-83CC-92F0280495B8}" destId="{2B8FDCE4-F213-43DF-A5DF-7D68BCFC55D5}" srcOrd="1" destOrd="0" presId="urn:microsoft.com/office/officeart/2005/8/layout/hierarchy1"/>
    <dgm:cxn modelId="{17C59B47-9830-4FB9-A641-C9DB8AD7DFCB}" type="presParOf" srcId="{2B8FDCE4-F213-43DF-A5DF-7D68BCFC55D5}" destId="{01D4CEAA-3D30-4BAF-BE2E-C4128FBF2B9B}" srcOrd="0" destOrd="0" presId="urn:microsoft.com/office/officeart/2005/8/layout/hierarchy1"/>
    <dgm:cxn modelId="{AADDDECD-D91F-4DEC-B140-15F66CB6D333}" type="presParOf" srcId="{2B8FDCE4-F213-43DF-A5DF-7D68BCFC55D5}" destId="{58B6B79C-A436-4C68-B661-308E53884497}" srcOrd="1" destOrd="0" presId="urn:microsoft.com/office/officeart/2005/8/layout/hierarchy1"/>
    <dgm:cxn modelId="{02FCC93B-2D81-497A-A8C5-0BE0BD6953CB}" type="presParOf" srcId="{58B6B79C-A436-4C68-B661-308E53884497}" destId="{C82D6F18-68D9-4690-A1A5-A7921FC50AE1}" srcOrd="0" destOrd="0" presId="urn:microsoft.com/office/officeart/2005/8/layout/hierarchy1"/>
    <dgm:cxn modelId="{8CF95E89-7C8C-4F97-9614-23BA06CCBBBF}" type="presParOf" srcId="{C82D6F18-68D9-4690-A1A5-A7921FC50AE1}" destId="{A814A7B8-9453-42DA-ADE0-260A34052778}" srcOrd="0" destOrd="0" presId="urn:microsoft.com/office/officeart/2005/8/layout/hierarchy1"/>
    <dgm:cxn modelId="{A32EC459-F7C4-4ED3-AF47-36811ABAF327}" type="presParOf" srcId="{C82D6F18-68D9-4690-A1A5-A7921FC50AE1}" destId="{3F4F65AF-3C2D-45C8-953F-87371D04FB2A}" srcOrd="1" destOrd="0" presId="urn:microsoft.com/office/officeart/2005/8/layout/hierarchy1"/>
    <dgm:cxn modelId="{3194DD5A-9253-4FC3-9607-A17C49E32E96}" type="presParOf" srcId="{58B6B79C-A436-4C68-B661-308E53884497}" destId="{95E0F63E-6B4E-45A5-8BD5-CEC949301A93}" srcOrd="1" destOrd="0" presId="urn:microsoft.com/office/officeart/2005/8/layout/hierarchy1"/>
    <dgm:cxn modelId="{0116D25F-2A31-4A67-919E-345C1ABC291D}" type="presParOf" srcId="{F0749D84-9195-4494-B24A-33515AD3CD38}" destId="{A02FE024-5803-4DE9-A701-81F8BC09C9D8}" srcOrd="4" destOrd="0" presId="urn:microsoft.com/office/officeart/2005/8/layout/hierarchy1"/>
    <dgm:cxn modelId="{D0F12ABB-9128-498E-85B2-338DC1ABD982}" type="presParOf" srcId="{F0749D84-9195-4494-B24A-33515AD3CD38}" destId="{832BC9AE-B985-4F70-A202-06A5FEC323E6}" srcOrd="5" destOrd="0" presId="urn:microsoft.com/office/officeart/2005/8/layout/hierarchy1"/>
    <dgm:cxn modelId="{07F758E4-99C7-4C49-B3A4-E59AA94A6A29}" type="presParOf" srcId="{832BC9AE-B985-4F70-A202-06A5FEC323E6}" destId="{447113AB-1729-4535-97DB-C777D42DEE2C}" srcOrd="0" destOrd="0" presId="urn:microsoft.com/office/officeart/2005/8/layout/hierarchy1"/>
    <dgm:cxn modelId="{1116A10B-66CE-49D8-9D4F-843F5D030794}" type="presParOf" srcId="{447113AB-1729-4535-97DB-C777D42DEE2C}" destId="{9E1B8DC3-2C2C-4898-BF77-ECEB65F68C43}" srcOrd="0" destOrd="0" presId="urn:microsoft.com/office/officeart/2005/8/layout/hierarchy1"/>
    <dgm:cxn modelId="{9280CB73-F766-405B-AC63-DA6835FF0578}" type="presParOf" srcId="{447113AB-1729-4535-97DB-C777D42DEE2C}" destId="{AA1C7405-D168-412C-B684-7C5A3D110C74}" srcOrd="1" destOrd="0" presId="urn:microsoft.com/office/officeart/2005/8/layout/hierarchy1"/>
    <dgm:cxn modelId="{0BC7F958-60BF-4022-A224-9EB63EDC6A6F}" type="presParOf" srcId="{832BC9AE-B985-4F70-A202-06A5FEC323E6}" destId="{FE5D6EEA-9EA6-4441-B1FF-4113DA5D1837}" srcOrd="1" destOrd="0" presId="urn:microsoft.com/office/officeart/2005/8/layout/hierarchy1"/>
    <dgm:cxn modelId="{3CBC1CD3-0369-4985-9468-E69AE322DA63}" type="presParOf" srcId="{FE5D6EEA-9EA6-4441-B1FF-4113DA5D1837}" destId="{A1D7916B-8C7E-4147-B603-A26B04AE4787}" srcOrd="0" destOrd="0" presId="urn:microsoft.com/office/officeart/2005/8/layout/hierarchy1"/>
    <dgm:cxn modelId="{C31BCB0B-F6EF-40C0-99AF-9F3A85D2046A}" type="presParOf" srcId="{FE5D6EEA-9EA6-4441-B1FF-4113DA5D1837}" destId="{E3DC7057-F269-4284-A96D-21674D6C76A7}" srcOrd="1" destOrd="0" presId="urn:microsoft.com/office/officeart/2005/8/layout/hierarchy1"/>
    <dgm:cxn modelId="{515B2668-DBB7-4226-8E5D-4B0BE2691665}" type="presParOf" srcId="{E3DC7057-F269-4284-A96D-21674D6C76A7}" destId="{6738DB24-046C-4A0C-8CFE-E55CA9EBFB0E}" srcOrd="0" destOrd="0" presId="urn:microsoft.com/office/officeart/2005/8/layout/hierarchy1"/>
    <dgm:cxn modelId="{B26334C7-CF0F-4185-A264-249EF15B18D5}" type="presParOf" srcId="{6738DB24-046C-4A0C-8CFE-E55CA9EBFB0E}" destId="{60B9C515-D6C8-4F55-B163-28D1CDC56EA7}" srcOrd="0" destOrd="0" presId="urn:microsoft.com/office/officeart/2005/8/layout/hierarchy1"/>
    <dgm:cxn modelId="{32FE43A7-872D-4B87-BBAF-8EDC319A078B}" type="presParOf" srcId="{6738DB24-046C-4A0C-8CFE-E55CA9EBFB0E}" destId="{F01C1FB0-CE53-487C-89CE-A5910C72760F}" srcOrd="1" destOrd="0" presId="urn:microsoft.com/office/officeart/2005/8/layout/hierarchy1"/>
    <dgm:cxn modelId="{80A8405A-D126-48CE-ACE1-121A1AB5C5C7}" type="presParOf" srcId="{E3DC7057-F269-4284-A96D-21674D6C76A7}" destId="{A9F15EDA-3CA3-40B2-8EA0-42320C253EB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custT="1"/>
      <dgm:spPr/>
      <dgm:t>
        <a:bodyPr/>
        <a:lstStyle/>
        <a:p>
          <a:r>
            <a:rPr lang="en-US" sz="2000" b="0" dirty="0" smtClean="0"/>
            <a:t>Commission or Brokerage</a:t>
          </a:r>
          <a:endParaRPr lang="en-US" sz="2000" b="0" i="0"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custT="1"/>
      <dgm:spPr/>
      <dgm:t>
        <a:bodyPr/>
        <a:lstStyle/>
        <a:p>
          <a:r>
            <a:rPr lang="en-US" sz="2000" dirty="0" smtClean="0"/>
            <a:t>Exemption limit</a:t>
          </a:r>
          <a:endParaRPr lang="en-US" sz="2000" dirty="0"/>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custT="1"/>
      <dgm:spPr/>
      <dgm:t>
        <a:bodyPr/>
        <a:lstStyle/>
        <a:p>
          <a:r>
            <a:rPr lang="en-US" sz="2000" dirty="0" smtClean="0"/>
            <a:t>Rate</a:t>
          </a:r>
          <a:endParaRPr lang="en-US" sz="2000" dirty="0"/>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800" dirty="0" smtClean="0"/>
            <a:t>Rs. 5000/-</a:t>
          </a:r>
          <a:endParaRPr lang="en-US" sz="18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6B6D206F-CE48-4531-8D93-EEDDCBA10EE6}">
      <dgm:prSet custT="1"/>
      <dgm:spPr/>
      <dgm:t>
        <a:bodyPr/>
        <a:lstStyle/>
        <a:p>
          <a:r>
            <a:rPr lang="en-US" sz="1800" dirty="0" smtClean="0"/>
            <a:t>10%</a:t>
          </a:r>
          <a:endParaRPr lang="en-US" sz="1800" dirty="0"/>
        </a:p>
      </dgm:t>
    </dgm:pt>
    <dgm:pt modelId="{84A589EA-2910-4A57-B24F-C8E5CEE1AEEA}" type="parTrans" cxnId="{32BF1557-AF8E-43A3-9CE7-B69FA11AA15F}">
      <dgm:prSet/>
      <dgm:spPr/>
      <dgm:t>
        <a:bodyPr/>
        <a:lstStyle/>
        <a:p>
          <a:endParaRPr lang="en-US"/>
        </a:p>
      </dgm:t>
    </dgm:pt>
    <dgm:pt modelId="{DF848786-8274-4787-A84B-F02990E34914}" type="sibTrans" cxnId="{32BF1557-AF8E-43A3-9CE7-B69FA11AA15F}">
      <dgm:prSet/>
      <dgm:spPr/>
      <dgm:t>
        <a:bodyPr/>
        <a:lstStyle/>
        <a:p>
          <a:endParaRPr lang="en-US"/>
        </a:p>
      </dgm:t>
    </dgm:pt>
    <dgm:pt modelId="{0615E293-512D-46C1-B30B-C12BC32F5A87}">
      <dgm:prSet/>
      <dgm:spPr/>
      <dgm:t>
        <a:bodyPr/>
        <a:lstStyle/>
        <a:p>
          <a:r>
            <a:rPr lang="en-US" dirty="0" smtClean="0"/>
            <a:t>At the time of Payment </a:t>
          </a:r>
          <a:r>
            <a:rPr kumimoji="0" lang="en-US" b="0" i="0" u="none" strike="noStrike" cap="none" normalizeH="0" baseline="0" dirty="0" smtClean="0">
              <a:ln>
                <a:noFill/>
              </a:ln>
              <a:solidFill>
                <a:schemeClr val="tx1"/>
              </a:solidFill>
              <a:effectLst/>
              <a:latin typeface="Arial" charset="0"/>
            </a:rPr>
            <a:t>or at the time of credit, whichever is earlier</a:t>
          </a:r>
          <a:r>
            <a:rPr lang="en-US" dirty="0" smtClean="0"/>
            <a:t>.</a:t>
          </a:r>
          <a:endParaRPr lang="en-US"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custT="1"/>
      <dgm:spPr/>
      <dgm:t>
        <a:bodyPr/>
        <a:lstStyle/>
        <a:p>
          <a:r>
            <a:rPr lang="en-US" sz="2000" dirty="0" smtClean="0"/>
            <a:t>When TDS is Deducted?</a:t>
          </a:r>
          <a:endParaRPr lang="en-US" sz="2000" dirty="0"/>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3"/>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3"/>
      <dgm:spPr/>
      <dgm:t>
        <a:bodyPr/>
        <a:lstStyle/>
        <a:p>
          <a:endParaRPr lang="en-US"/>
        </a:p>
      </dgm:t>
    </dgm:pt>
    <dgm:pt modelId="{F0BA8B6B-E63C-4253-92C7-3E1EF3D55393}" type="pres">
      <dgm:prSet presAssocID="{2B88320F-7FE3-44B5-BAB4-0E15DCBEEA6B}" presName="text2" presStyleLbl="fgAcc2" presStyleIdx="0" presStyleCnt="3">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3"/>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3"/>
      <dgm:spPr/>
      <dgm:t>
        <a:bodyPr/>
        <a:lstStyle/>
        <a:p>
          <a:endParaRPr lang="en-US"/>
        </a:p>
      </dgm:t>
    </dgm:pt>
    <dgm:pt modelId="{81C446DF-3F7A-49AF-A1C1-70228AD25AE3}" type="pres">
      <dgm:prSet presAssocID="{79784383-7425-4812-8E14-E99B9FD9B2B1}" presName="text3" presStyleLbl="fgAcc3" presStyleIdx="0" presStyleCnt="3">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007AD77-FC52-4B20-B219-3F9472DAB6A7}" type="pres">
      <dgm:prSet presAssocID="{D11EA02B-49D1-4E73-9165-24970220B83C}" presName="Name10" presStyleLbl="parChTrans1D2" presStyleIdx="1" presStyleCnt="3"/>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3"/>
      <dgm:spPr/>
      <dgm:t>
        <a:bodyPr/>
        <a:lstStyle/>
        <a:p>
          <a:endParaRPr lang="en-US"/>
        </a:p>
      </dgm:t>
    </dgm:pt>
    <dgm:pt modelId="{42FF40AF-F36D-469F-9EC0-FAA00A6463B9}" type="pres">
      <dgm:prSet presAssocID="{C5ED161D-D437-4A5D-9AE9-3E7503CDD9E6}" presName="text2" presStyleLbl="fgAcc2" presStyleIdx="1" presStyleCnt="3">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01D4CEAA-3D30-4BAF-BE2E-C4128FBF2B9B}" type="pres">
      <dgm:prSet presAssocID="{84A589EA-2910-4A57-B24F-C8E5CEE1AEEA}" presName="Name17" presStyleLbl="parChTrans1D3" presStyleIdx="1" presStyleCnt="3"/>
      <dgm:spPr/>
      <dgm:t>
        <a:bodyPr/>
        <a:lstStyle/>
        <a:p>
          <a:endParaRPr lang="en-US"/>
        </a:p>
      </dgm:t>
    </dgm:pt>
    <dgm:pt modelId="{58B6B79C-A436-4C68-B661-308E53884497}" type="pres">
      <dgm:prSet presAssocID="{6B6D206F-CE48-4531-8D93-EEDDCBA10EE6}" presName="hierRoot3" presStyleCnt="0"/>
      <dgm:spPr/>
      <dgm:t>
        <a:bodyPr/>
        <a:lstStyle/>
        <a:p>
          <a:endParaRPr lang="en-US"/>
        </a:p>
      </dgm:t>
    </dgm:pt>
    <dgm:pt modelId="{C82D6F18-68D9-4690-A1A5-A7921FC50AE1}" type="pres">
      <dgm:prSet presAssocID="{6B6D206F-CE48-4531-8D93-EEDDCBA10EE6}" presName="composite3" presStyleCnt="0"/>
      <dgm:spPr/>
      <dgm:t>
        <a:bodyPr/>
        <a:lstStyle/>
        <a:p>
          <a:endParaRPr lang="en-US"/>
        </a:p>
      </dgm:t>
    </dgm:pt>
    <dgm:pt modelId="{A814A7B8-9453-42DA-ADE0-260A34052778}" type="pres">
      <dgm:prSet presAssocID="{6B6D206F-CE48-4531-8D93-EEDDCBA10EE6}" presName="background3" presStyleLbl="node3" presStyleIdx="1" presStyleCnt="3"/>
      <dgm:spPr/>
      <dgm:t>
        <a:bodyPr/>
        <a:lstStyle/>
        <a:p>
          <a:endParaRPr lang="en-US"/>
        </a:p>
      </dgm:t>
    </dgm:pt>
    <dgm:pt modelId="{3F4F65AF-3C2D-45C8-953F-87371D04FB2A}" type="pres">
      <dgm:prSet presAssocID="{6B6D206F-CE48-4531-8D93-EEDDCBA10EE6}" presName="text3" presStyleLbl="fgAcc3" presStyleIdx="1" presStyleCnt="3">
        <dgm:presLayoutVars>
          <dgm:chPref val="3"/>
        </dgm:presLayoutVars>
      </dgm:prSet>
      <dgm:spPr/>
      <dgm:t>
        <a:bodyPr/>
        <a:lstStyle/>
        <a:p>
          <a:endParaRPr lang="en-US"/>
        </a:p>
      </dgm:t>
    </dgm:pt>
    <dgm:pt modelId="{95E0F63E-6B4E-45A5-8BD5-CEC949301A93}" type="pres">
      <dgm:prSet presAssocID="{6B6D206F-CE48-4531-8D93-EEDDCBA10EE6}" presName="hierChild4" presStyleCnt="0"/>
      <dgm:spPr/>
      <dgm:t>
        <a:bodyPr/>
        <a:lstStyle/>
        <a:p>
          <a:endParaRPr lang="en-US"/>
        </a:p>
      </dgm:t>
    </dgm:pt>
    <dgm:pt modelId="{A02FE024-5803-4DE9-A701-81F8BC09C9D8}" type="pres">
      <dgm:prSet presAssocID="{B1107764-64EE-4055-BD11-6A0E8B7866F9}" presName="Name10" presStyleLbl="parChTrans1D2" presStyleIdx="2" presStyleCnt="3"/>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3"/>
      <dgm:spPr/>
      <dgm:t>
        <a:bodyPr/>
        <a:lstStyle/>
        <a:p>
          <a:endParaRPr lang="en-US"/>
        </a:p>
      </dgm:t>
    </dgm:pt>
    <dgm:pt modelId="{AA1C7405-D168-412C-B684-7C5A3D110C74}" type="pres">
      <dgm:prSet presAssocID="{B3E6AE69-EA20-4059-B10D-75804820AF32}" presName="text2" presStyleLbl="fgAcc2" presStyleIdx="2" presStyleCnt="3">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2" presStyleCnt="3"/>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2" presStyleCnt="3"/>
      <dgm:spPr/>
    </dgm:pt>
    <dgm:pt modelId="{F01C1FB0-CE53-487C-89CE-A5910C72760F}" type="pres">
      <dgm:prSet presAssocID="{0615E293-512D-46C1-B30B-C12BC32F5A87}" presName="text3" presStyleLbl="fgAcc3" presStyleIdx="2" presStyleCnt="3">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Lst>
  <dgm:cxnLst>
    <dgm:cxn modelId="{BFA427AE-F7CF-43E4-A031-B7ABF1324884}" type="presOf" srcId="{04834334-5D1A-4792-995C-4577DB041FB4}" destId="{16D4D121-24ED-48BC-B7CA-5C5308E79C8E}" srcOrd="0" destOrd="0" presId="urn:microsoft.com/office/officeart/2005/8/layout/hierarchy1"/>
    <dgm:cxn modelId="{42A436F9-9F03-4DE0-984C-EBE07A684C69}" type="presOf" srcId="{B3E6AE69-EA20-4059-B10D-75804820AF32}" destId="{AA1C7405-D168-412C-B684-7C5A3D110C74}" srcOrd="0" destOrd="0" presId="urn:microsoft.com/office/officeart/2005/8/layout/hierarchy1"/>
    <dgm:cxn modelId="{8D3406D9-4D2A-4F0F-A1E0-55FF2B1F5FCE}" srcId="{B3E6AE69-EA20-4059-B10D-75804820AF32}" destId="{0615E293-512D-46C1-B30B-C12BC32F5A87}" srcOrd="0" destOrd="0" parTransId="{9DFC951A-CEB1-4538-B408-242BCAC5F01B}" sibTransId="{FEE45BA3-5471-4646-A74E-3AA0692662FA}"/>
    <dgm:cxn modelId="{EB06F33B-22E1-46C1-A4A1-DB4EB55B2148}" srcId="{04834334-5D1A-4792-995C-4577DB041FB4}" destId="{B3E6AE69-EA20-4059-B10D-75804820AF32}" srcOrd="2" destOrd="0" parTransId="{B1107764-64EE-4055-BD11-6A0E8B7866F9}" sibTransId="{36C9D03B-80C5-4CEB-9EB4-855D8C78B40C}"/>
    <dgm:cxn modelId="{FDDA628F-EFC9-4A18-BB67-1EA3C785584B}" type="presOf" srcId="{C5ED161D-D437-4A5D-9AE9-3E7503CDD9E6}" destId="{42FF40AF-F36D-469F-9EC0-FAA00A6463B9}" srcOrd="0" destOrd="0" presId="urn:microsoft.com/office/officeart/2005/8/layout/hierarchy1"/>
    <dgm:cxn modelId="{85A9EF34-BA96-496C-832C-3CFCB2CC323D}" type="presOf" srcId="{D3A977B5-3E5D-471A-8928-374A04A79093}" destId="{DC703D4F-ABDB-4E2F-8970-65C479AF2B1C}" srcOrd="0" destOrd="0" presId="urn:microsoft.com/office/officeart/2005/8/layout/hierarchy1"/>
    <dgm:cxn modelId="{6965BE0B-065F-4D09-B421-02729DC2B254}" srcId="{2B88320F-7FE3-44B5-BAB4-0E15DCBEEA6B}" destId="{79784383-7425-4812-8E14-E99B9FD9B2B1}" srcOrd="0" destOrd="0" parTransId="{3C6335F3-C59E-4187-92CB-7E1AB45E2BE0}" sibTransId="{DCD6913B-B970-4212-9299-611456410ECF}"/>
    <dgm:cxn modelId="{9EA031CA-93A5-466D-9CF1-5C733FFC4F55}" type="presOf" srcId="{9DFC951A-CEB1-4538-B408-242BCAC5F01B}" destId="{A1D7916B-8C7E-4147-B603-A26B04AE4787}" srcOrd="0" destOrd="0" presId="urn:microsoft.com/office/officeart/2005/8/layout/hierarchy1"/>
    <dgm:cxn modelId="{96F2108B-EF57-4E99-9568-A43155BDB6A7}" type="presOf" srcId="{5D14E48A-8F25-45B3-961E-5CFB0B96BBA6}" destId="{3A1A8CF2-6DDB-479F-94A6-0ABDEC512EBC}" srcOrd="0" destOrd="0" presId="urn:microsoft.com/office/officeart/2005/8/layout/hierarchy1"/>
    <dgm:cxn modelId="{68E21C8C-21E1-4374-B5AD-D118A56835AE}" type="presOf" srcId="{B1107764-64EE-4055-BD11-6A0E8B7866F9}" destId="{A02FE024-5803-4DE9-A701-81F8BC09C9D8}" srcOrd="0" destOrd="0" presId="urn:microsoft.com/office/officeart/2005/8/layout/hierarchy1"/>
    <dgm:cxn modelId="{6603170B-5CCB-429C-8136-27CC9F3BB9B5}" type="presOf" srcId="{2B88320F-7FE3-44B5-BAB4-0E15DCBEEA6B}" destId="{F0BA8B6B-E63C-4253-92C7-3E1EF3D55393}" srcOrd="0" destOrd="0" presId="urn:microsoft.com/office/officeart/2005/8/layout/hierarchy1"/>
    <dgm:cxn modelId="{C4F2CF85-C6A2-4722-B319-6DC9AC951DD5}" type="presOf" srcId="{6B6D206F-CE48-4531-8D93-EEDDCBA10EE6}" destId="{3F4F65AF-3C2D-45C8-953F-87371D04FB2A}" srcOrd="0" destOrd="0" presId="urn:microsoft.com/office/officeart/2005/8/layout/hierarchy1"/>
    <dgm:cxn modelId="{DDDAEC40-3EDE-4415-B62C-5C8F52BE2849}" srcId="{04834334-5D1A-4792-995C-4577DB041FB4}" destId="{C5ED161D-D437-4A5D-9AE9-3E7503CDD9E6}" srcOrd="1" destOrd="0" parTransId="{D11EA02B-49D1-4E73-9165-24970220B83C}" sibTransId="{F335BFE2-4AF0-4B6C-AF24-42DBA171808B}"/>
    <dgm:cxn modelId="{FB341E9C-7CCD-4F77-B45E-197D10CFB24E}" type="presOf" srcId="{0615E293-512D-46C1-B30B-C12BC32F5A87}" destId="{F01C1FB0-CE53-487C-89CE-A5910C72760F}" srcOrd="0" destOrd="0" presId="urn:microsoft.com/office/officeart/2005/8/layout/hierarchy1"/>
    <dgm:cxn modelId="{59887298-74EA-4AB7-8A76-52FD87402E9B}" type="presOf" srcId="{84A589EA-2910-4A57-B24F-C8E5CEE1AEEA}" destId="{01D4CEAA-3D30-4BAF-BE2E-C4128FBF2B9B}" srcOrd="0" destOrd="0" presId="urn:microsoft.com/office/officeart/2005/8/layout/hierarchy1"/>
    <dgm:cxn modelId="{4A10A2F4-FC80-4C94-B621-FDB8BE59E8A9}" srcId="{D3A977B5-3E5D-471A-8928-374A04A79093}" destId="{04834334-5D1A-4792-995C-4577DB041FB4}" srcOrd="0" destOrd="0" parTransId="{3BF5E2AC-8B86-4379-8BB2-7F463D88CB32}" sibTransId="{C76AD493-EAEE-49AB-B6DF-AABF51772F3F}"/>
    <dgm:cxn modelId="{F531EEF1-E0BF-4FAD-A0A3-EF5B827B4544}" type="presOf" srcId="{3C6335F3-C59E-4187-92CB-7E1AB45E2BE0}" destId="{268A04EC-4288-411B-8686-A0550AFFBF32}" srcOrd="0" destOrd="0" presId="urn:microsoft.com/office/officeart/2005/8/layout/hierarchy1"/>
    <dgm:cxn modelId="{6A288A41-4E71-437C-A9CF-EC9CEBFE1BCE}" srcId="{04834334-5D1A-4792-995C-4577DB041FB4}" destId="{2B88320F-7FE3-44B5-BAB4-0E15DCBEEA6B}" srcOrd="0" destOrd="0" parTransId="{5D14E48A-8F25-45B3-961E-5CFB0B96BBA6}" sibTransId="{D1D63A24-7685-47A1-9270-B7DCC0F08916}"/>
    <dgm:cxn modelId="{4A817286-47C7-48F3-8C72-C4794A1B3512}" type="presOf" srcId="{D11EA02B-49D1-4E73-9165-24970220B83C}" destId="{1007AD77-FC52-4B20-B219-3F9472DAB6A7}" srcOrd="0" destOrd="0" presId="urn:microsoft.com/office/officeart/2005/8/layout/hierarchy1"/>
    <dgm:cxn modelId="{32BF1557-AF8E-43A3-9CE7-B69FA11AA15F}" srcId="{C5ED161D-D437-4A5D-9AE9-3E7503CDD9E6}" destId="{6B6D206F-CE48-4531-8D93-EEDDCBA10EE6}" srcOrd="0" destOrd="0" parTransId="{84A589EA-2910-4A57-B24F-C8E5CEE1AEEA}" sibTransId="{DF848786-8274-4787-A84B-F02990E34914}"/>
    <dgm:cxn modelId="{B14AEC14-9E62-430A-AEC5-0FDB2A9EC4AA}" type="presOf" srcId="{79784383-7425-4812-8E14-E99B9FD9B2B1}" destId="{81C446DF-3F7A-49AF-A1C1-70228AD25AE3}" srcOrd="0" destOrd="0" presId="urn:microsoft.com/office/officeart/2005/8/layout/hierarchy1"/>
    <dgm:cxn modelId="{A2D0FB20-0DDC-4894-8D83-828DC5E4D7AB}" type="presParOf" srcId="{DC703D4F-ABDB-4E2F-8970-65C479AF2B1C}" destId="{10885E01-7C0A-4840-B6F7-650D8503C3C8}" srcOrd="0" destOrd="0" presId="urn:microsoft.com/office/officeart/2005/8/layout/hierarchy1"/>
    <dgm:cxn modelId="{4238BD49-89AE-4E95-B262-AAE06594DF8D}" type="presParOf" srcId="{10885E01-7C0A-4840-B6F7-650D8503C3C8}" destId="{FA83B817-06B0-490C-9277-AAE1B664E295}" srcOrd="0" destOrd="0" presId="urn:microsoft.com/office/officeart/2005/8/layout/hierarchy1"/>
    <dgm:cxn modelId="{58679348-44CD-44A8-AA20-B04C86087E3F}" type="presParOf" srcId="{FA83B817-06B0-490C-9277-AAE1B664E295}" destId="{7067252B-0037-476B-A34C-DBA8D4571846}" srcOrd="0" destOrd="0" presId="urn:microsoft.com/office/officeart/2005/8/layout/hierarchy1"/>
    <dgm:cxn modelId="{C6810A59-A4A7-49E3-8CFC-E620FCBFE86E}" type="presParOf" srcId="{FA83B817-06B0-490C-9277-AAE1B664E295}" destId="{16D4D121-24ED-48BC-B7CA-5C5308E79C8E}" srcOrd="1" destOrd="0" presId="urn:microsoft.com/office/officeart/2005/8/layout/hierarchy1"/>
    <dgm:cxn modelId="{5FEC8200-877D-4BB2-9C66-2B0CAD321A72}" type="presParOf" srcId="{10885E01-7C0A-4840-B6F7-650D8503C3C8}" destId="{F0749D84-9195-4494-B24A-33515AD3CD38}" srcOrd="1" destOrd="0" presId="urn:microsoft.com/office/officeart/2005/8/layout/hierarchy1"/>
    <dgm:cxn modelId="{3B8D6E60-9F32-4F87-BB13-C0F3C5B5236B}" type="presParOf" srcId="{F0749D84-9195-4494-B24A-33515AD3CD38}" destId="{3A1A8CF2-6DDB-479F-94A6-0ABDEC512EBC}" srcOrd="0" destOrd="0" presId="urn:microsoft.com/office/officeart/2005/8/layout/hierarchy1"/>
    <dgm:cxn modelId="{39700B89-C886-4BBF-85A2-F8B3C5F22183}" type="presParOf" srcId="{F0749D84-9195-4494-B24A-33515AD3CD38}" destId="{A201B987-FFC9-4993-B7AC-FABA95122FC8}" srcOrd="1" destOrd="0" presId="urn:microsoft.com/office/officeart/2005/8/layout/hierarchy1"/>
    <dgm:cxn modelId="{A5E44654-6C68-42CD-B704-CC3D75241CCB}" type="presParOf" srcId="{A201B987-FFC9-4993-B7AC-FABA95122FC8}" destId="{A266609F-E963-44A4-AEA5-C1C2C78742A8}" srcOrd="0" destOrd="0" presId="urn:microsoft.com/office/officeart/2005/8/layout/hierarchy1"/>
    <dgm:cxn modelId="{513A177E-2AF5-494E-B4EC-35620B487958}" type="presParOf" srcId="{A266609F-E963-44A4-AEA5-C1C2C78742A8}" destId="{F7904E6A-12B2-4641-AB14-1C2FA92F9677}" srcOrd="0" destOrd="0" presId="urn:microsoft.com/office/officeart/2005/8/layout/hierarchy1"/>
    <dgm:cxn modelId="{7E0DF0E9-6CC7-41BC-A2B0-20012CA99513}" type="presParOf" srcId="{A266609F-E963-44A4-AEA5-C1C2C78742A8}" destId="{F0BA8B6B-E63C-4253-92C7-3E1EF3D55393}" srcOrd="1" destOrd="0" presId="urn:microsoft.com/office/officeart/2005/8/layout/hierarchy1"/>
    <dgm:cxn modelId="{47855C37-D46F-4FB9-AD5F-847A3C26B813}" type="presParOf" srcId="{A201B987-FFC9-4993-B7AC-FABA95122FC8}" destId="{CE9D2049-80F5-4E75-9369-EA7F83516CA1}" srcOrd="1" destOrd="0" presId="urn:microsoft.com/office/officeart/2005/8/layout/hierarchy1"/>
    <dgm:cxn modelId="{DC2D70ED-BECB-4125-A438-850FA6DF1F82}" type="presParOf" srcId="{CE9D2049-80F5-4E75-9369-EA7F83516CA1}" destId="{268A04EC-4288-411B-8686-A0550AFFBF32}" srcOrd="0" destOrd="0" presId="urn:microsoft.com/office/officeart/2005/8/layout/hierarchy1"/>
    <dgm:cxn modelId="{4066D02C-E959-4CF9-8784-D904C8FE660E}" type="presParOf" srcId="{CE9D2049-80F5-4E75-9369-EA7F83516CA1}" destId="{C6ECA29A-92BF-4A9F-8056-55293288CEB1}" srcOrd="1" destOrd="0" presId="urn:microsoft.com/office/officeart/2005/8/layout/hierarchy1"/>
    <dgm:cxn modelId="{57C9F260-71BE-4B3A-98C7-DAB10AA893CD}" type="presParOf" srcId="{C6ECA29A-92BF-4A9F-8056-55293288CEB1}" destId="{6B1A7089-EE37-4927-9F8C-9FB0CA2A13CC}" srcOrd="0" destOrd="0" presId="urn:microsoft.com/office/officeart/2005/8/layout/hierarchy1"/>
    <dgm:cxn modelId="{28C277BD-1588-45F8-A8E7-BDDB4AF6A29D}" type="presParOf" srcId="{6B1A7089-EE37-4927-9F8C-9FB0CA2A13CC}" destId="{E36DDB55-106D-4148-88CC-1324397B3635}" srcOrd="0" destOrd="0" presId="urn:microsoft.com/office/officeart/2005/8/layout/hierarchy1"/>
    <dgm:cxn modelId="{F9A4BD5D-7FCF-4424-9544-AD1EE994BF34}" type="presParOf" srcId="{6B1A7089-EE37-4927-9F8C-9FB0CA2A13CC}" destId="{81C446DF-3F7A-49AF-A1C1-70228AD25AE3}" srcOrd="1" destOrd="0" presId="urn:microsoft.com/office/officeart/2005/8/layout/hierarchy1"/>
    <dgm:cxn modelId="{7F67019B-E519-48DA-B43B-4F0BC7C51031}" type="presParOf" srcId="{C6ECA29A-92BF-4A9F-8056-55293288CEB1}" destId="{F180F88A-6647-4DF3-9D10-38E9D7D00D95}" srcOrd="1" destOrd="0" presId="urn:microsoft.com/office/officeart/2005/8/layout/hierarchy1"/>
    <dgm:cxn modelId="{3D7D4444-9B30-4E5C-BD2E-97DF5029761E}" type="presParOf" srcId="{F0749D84-9195-4494-B24A-33515AD3CD38}" destId="{1007AD77-FC52-4B20-B219-3F9472DAB6A7}" srcOrd="2" destOrd="0" presId="urn:microsoft.com/office/officeart/2005/8/layout/hierarchy1"/>
    <dgm:cxn modelId="{B50AAF2E-7554-44DE-81D6-BF75C58A9121}" type="presParOf" srcId="{F0749D84-9195-4494-B24A-33515AD3CD38}" destId="{67BB3EFC-60EA-470A-83CC-92F0280495B8}" srcOrd="3" destOrd="0" presId="urn:microsoft.com/office/officeart/2005/8/layout/hierarchy1"/>
    <dgm:cxn modelId="{9D2F3521-623C-4846-A0BF-DC72F1EC06D6}" type="presParOf" srcId="{67BB3EFC-60EA-470A-83CC-92F0280495B8}" destId="{A0939E2B-15D1-426E-AFE3-F512CC2DF68C}" srcOrd="0" destOrd="0" presId="urn:microsoft.com/office/officeart/2005/8/layout/hierarchy1"/>
    <dgm:cxn modelId="{ED8D4907-6A4C-42BD-A56E-9B0162DEDA63}" type="presParOf" srcId="{A0939E2B-15D1-426E-AFE3-F512CC2DF68C}" destId="{510860FA-9ED7-485B-928D-E70F00D40EB7}" srcOrd="0" destOrd="0" presId="urn:microsoft.com/office/officeart/2005/8/layout/hierarchy1"/>
    <dgm:cxn modelId="{94EB63B4-6920-4AD1-9FE4-0CDA9DB75893}" type="presParOf" srcId="{A0939E2B-15D1-426E-AFE3-F512CC2DF68C}" destId="{42FF40AF-F36D-469F-9EC0-FAA00A6463B9}" srcOrd="1" destOrd="0" presId="urn:microsoft.com/office/officeart/2005/8/layout/hierarchy1"/>
    <dgm:cxn modelId="{729F18E2-E69B-4496-A762-77C87F2E5E93}" type="presParOf" srcId="{67BB3EFC-60EA-470A-83CC-92F0280495B8}" destId="{2B8FDCE4-F213-43DF-A5DF-7D68BCFC55D5}" srcOrd="1" destOrd="0" presId="urn:microsoft.com/office/officeart/2005/8/layout/hierarchy1"/>
    <dgm:cxn modelId="{A87E6B1D-CC4A-4E83-8F87-E4E2D60E97AC}" type="presParOf" srcId="{2B8FDCE4-F213-43DF-A5DF-7D68BCFC55D5}" destId="{01D4CEAA-3D30-4BAF-BE2E-C4128FBF2B9B}" srcOrd="0" destOrd="0" presId="urn:microsoft.com/office/officeart/2005/8/layout/hierarchy1"/>
    <dgm:cxn modelId="{D4C8EC55-13D7-4B37-A5DD-0D18B4C88985}" type="presParOf" srcId="{2B8FDCE4-F213-43DF-A5DF-7D68BCFC55D5}" destId="{58B6B79C-A436-4C68-B661-308E53884497}" srcOrd="1" destOrd="0" presId="urn:microsoft.com/office/officeart/2005/8/layout/hierarchy1"/>
    <dgm:cxn modelId="{9A5A4367-5AC8-4E37-AC16-A96A41DA3681}" type="presParOf" srcId="{58B6B79C-A436-4C68-B661-308E53884497}" destId="{C82D6F18-68D9-4690-A1A5-A7921FC50AE1}" srcOrd="0" destOrd="0" presId="urn:microsoft.com/office/officeart/2005/8/layout/hierarchy1"/>
    <dgm:cxn modelId="{5B85914F-9C61-40BC-A00C-2B5A2CC9472D}" type="presParOf" srcId="{C82D6F18-68D9-4690-A1A5-A7921FC50AE1}" destId="{A814A7B8-9453-42DA-ADE0-260A34052778}" srcOrd="0" destOrd="0" presId="urn:microsoft.com/office/officeart/2005/8/layout/hierarchy1"/>
    <dgm:cxn modelId="{CD9D8F0C-B947-41F2-8624-CD1F4D91EF73}" type="presParOf" srcId="{C82D6F18-68D9-4690-A1A5-A7921FC50AE1}" destId="{3F4F65AF-3C2D-45C8-953F-87371D04FB2A}" srcOrd="1" destOrd="0" presId="urn:microsoft.com/office/officeart/2005/8/layout/hierarchy1"/>
    <dgm:cxn modelId="{E34EAC5E-C6A8-44B4-BAB4-724FDA6EB685}" type="presParOf" srcId="{58B6B79C-A436-4C68-B661-308E53884497}" destId="{95E0F63E-6B4E-45A5-8BD5-CEC949301A93}" srcOrd="1" destOrd="0" presId="urn:microsoft.com/office/officeart/2005/8/layout/hierarchy1"/>
    <dgm:cxn modelId="{62711048-298D-4E31-9616-024595C62622}" type="presParOf" srcId="{F0749D84-9195-4494-B24A-33515AD3CD38}" destId="{A02FE024-5803-4DE9-A701-81F8BC09C9D8}" srcOrd="4" destOrd="0" presId="urn:microsoft.com/office/officeart/2005/8/layout/hierarchy1"/>
    <dgm:cxn modelId="{860E88FD-CA4B-4361-B65D-F69673E46CE7}" type="presParOf" srcId="{F0749D84-9195-4494-B24A-33515AD3CD38}" destId="{832BC9AE-B985-4F70-A202-06A5FEC323E6}" srcOrd="5" destOrd="0" presId="urn:microsoft.com/office/officeart/2005/8/layout/hierarchy1"/>
    <dgm:cxn modelId="{11D1AD19-8E30-4946-87CA-470C063C1181}" type="presParOf" srcId="{832BC9AE-B985-4F70-A202-06A5FEC323E6}" destId="{447113AB-1729-4535-97DB-C777D42DEE2C}" srcOrd="0" destOrd="0" presId="urn:microsoft.com/office/officeart/2005/8/layout/hierarchy1"/>
    <dgm:cxn modelId="{BE0557BC-4424-426A-8A9A-4FE982C06408}" type="presParOf" srcId="{447113AB-1729-4535-97DB-C777D42DEE2C}" destId="{9E1B8DC3-2C2C-4898-BF77-ECEB65F68C43}" srcOrd="0" destOrd="0" presId="urn:microsoft.com/office/officeart/2005/8/layout/hierarchy1"/>
    <dgm:cxn modelId="{C10F0182-F179-4120-9F17-9EA472E848FB}" type="presParOf" srcId="{447113AB-1729-4535-97DB-C777D42DEE2C}" destId="{AA1C7405-D168-412C-B684-7C5A3D110C74}" srcOrd="1" destOrd="0" presId="urn:microsoft.com/office/officeart/2005/8/layout/hierarchy1"/>
    <dgm:cxn modelId="{B6C7D9EE-8AB2-44C6-A5C1-B5702ED2FF02}" type="presParOf" srcId="{832BC9AE-B985-4F70-A202-06A5FEC323E6}" destId="{FE5D6EEA-9EA6-4441-B1FF-4113DA5D1837}" srcOrd="1" destOrd="0" presId="urn:microsoft.com/office/officeart/2005/8/layout/hierarchy1"/>
    <dgm:cxn modelId="{89F76D0F-13C5-4B84-965A-B14B23855626}" type="presParOf" srcId="{FE5D6EEA-9EA6-4441-B1FF-4113DA5D1837}" destId="{A1D7916B-8C7E-4147-B603-A26B04AE4787}" srcOrd="0" destOrd="0" presId="urn:microsoft.com/office/officeart/2005/8/layout/hierarchy1"/>
    <dgm:cxn modelId="{7838691A-3883-4AD3-9FB4-F84344FD2E39}" type="presParOf" srcId="{FE5D6EEA-9EA6-4441-B1FF-4113DA5D1837}" destId="{E3DC7057-F269-4284-A96D-21674D6C76A7}" srcOrd="1" destOrd="0" presId="urn:microsoft.com/office/officeart/2005/8/layout/hierarchy1"/>
    <dgm:cxn modelId="{EFD1F66C-6136-405C-9731-4EDD10B5284A}" type="presParOf" srcId="{E3DC7057-F269-4284-A96D-21674D6C76A7}" destId="{6738DB24-046C-4A0C-8CFE-E55CA9EBFB0E}" srcOrd="0" destOrd="0" presId="urn:microsoft.com/office/officeart/2005/8/layout/hierarchy1"/>
    <dgm:cxn modelId="{984920AC-3365-4FDA-B805-5AE34BDFB689}" type="presParOf" srcId="{6738DB24-046C-4A0C-8CFE-E55CA9EBFB0E}" destId="{60B9C515-D6C8-4F55-B163-28D1CDC56EA7}" srcOrd="0" destOrd="0" presId="urn:microsoft.com/office/officeart/2005/8/layout/hierarchy1"/>
    <dgm:cxn modelId="{EF7DBD31-3E93-4185-9D21-4530DD0B9721}" type="presParOf" srcId="{6738DB24-046C-4A0C-8CFE-E55CA9EBFB0E}" destId="{F01C1FB0-CE53-487C-89CE-A5910C72760F}" srcOrd="1" destOrd="0" presId="urn:microsoft.com/office/officeart/2005/8/layout/hierarchy1"/>
    <dgm:cxn modelId="{579AA6B5-3EAB-4840-9E02-A822801E2AB9}" type="presParOf" srcId="{E3DC7057-F269-4284-A96D-21674D6C76A7}" destId="{A9F15EDA-3CA3-40B2-8EA0-42320C253EB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dgm:spPr/>
      <dgm:t>
        <a:bodyPr/>
        <a:lstStyle/>
        <a:p>
          <a:r>
            <a:rPr lang="en-US" b="0" dirty="0" smtClean="0"/>
            <a:t>Rent</a:t>
          </a:r>
          <a:r>
            <a:rPr lang="en-US" b="1" dirty="0" smtClean="0"/>
            <a:t> </a:t>
          </a:r>
          <a:endParaRPr lang="en-US"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dgm:spPr/>
      <dgm:t>
        <a:bodyPr/>
        <a:lstStyle/>
        <a:p>
          <a:r>
            <a:rPr lang="en-US" dirty="0" smtClean="0">
              <a:latin typeface="Arial" pitchFamily="34" charset="0"/>
              <a:cs typeface="Arial" pitchFamily="34" charset="0"/>
            </a:rPr>
            <a:t>Exemption limit</a:t>
          </a:r>
          <a:endParaRPr lang="en-US" dirty="0">
            <a:latin typeface="Arial" pitchFamily="34" charset="0"/>
            <a:cs typeface="Arial" pitchFamily="34" charset="0"/>
          </a:endParaRPr>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dgm:spPr/>
      <dgm:t>
        <a:bodyPr/>
        <a:lstStyle/>
        <a:p>
          <a:r>
            <a:rPr lang="en-US" dirty="0" smtClean="0">
              <a:latin typeface="Arial" pitchFamily="34" charset="0"/>
              <a:cs typeface="Arial" pitchFamily="34" charset="0"/>
            </a:rPr>
            <a:t>Rate</a:t>
          </a:r>
          <a:endParaRPr lang="en-US" dirty="0">
            <a:latin typeface="Arial" pitchFamily="34" charset="0"/>
            <a:cs typeface="Arial" pitchFamily="34" charset="0"/>
          </a:endParaRPr>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800" dirty="0" smtClean="0"/>
            <a:t>Rs. 180000 p.a.</a:t>
          </a:r>
          <a:endParaRPr lang="en-US" sz="18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0615E293-512D-46C1-B30B-C12BC32F5A87}">
      <dgm:prSet custT="1"/>
      <dgm:spPr/>
      <dgm:t>
        <a:bodyPr/>
        <a:lstStyle/>
        <a:p>
          <a:r>
            <a:rPr lang="en-US" sz="1500" dirty="0" smtClean="0"/>
            <a:t>At the time of Payment or credit, whichever is earlier</a:t>
          </a:r>
          <a:r>
            <a:rPr lang="en-US" sz="1400" dirty="0" smtClean="0"/>
            <a:t>.</a:t>
          </a:r>
          <a:endParaRPr lang="en-US" sz="1400"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dgm:spPr/>
      <dgm:t>
        <a:bodyPr/>
        <a:lstStyle/>
        <a:p>
          <a:r>
            <a:rPr lang="en-US" dirty="0" smtClean="0">
              <a:latin typeface="Arial" pitchFamily="34" charset="0"/>
              <a:cs typeface="Arial" pitchFamily="34" charset="0"/>
            </a:rPr>
            <a:t>When TDS is deducted?</a:t>
          </a:r>
          <a:endParaRPr lang="en-US" dirty="0">
            <a:latin typeface="Arial" pitchFamily="34" charset="0"/>
            <a:cs typeface="Arial" pitchFamily="34" charset="0"/>
          </a:endParaRPr>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77422D08-8EE2-4E2F-B6A6-55DCF113A257}">
      <dgm:prSet custT="1"/>
      <dgm:spPr/>
      <dgm:t>
        <a:bodyPr/>
        <a:lstStyle/>
        <a:p>
          <a:r>
            <a:rPr lang="en-US" sz="1500" dirty="0" smtClean="0">
              <a:latin typeface="+mn-lt"/>
            </a:rPr>
            <a:t>Plant &amp; Machinery</a:t>
          </a:r>
          <a:endParaRPr lang="en-US" sz="1500" dirty="0">
            <a:latin typeface="+mn-lt"/>
          </a:endParaRPr>
        </a:p>
      </dgm:t>
    </dgm:pt>
    <dgm:pt modelId="{D470E91A-94ED-4AC7-ACF5-5A1305A14EFC}" type="parTrans" cxnId="{591853E1-9EAE-45BB-A192-B2370812EA7B}">
      <dgm:prSet/>
      <dgm:spPr/>
      <dgm:t>
        <a:bodyPr/>
        <a:lstStyle/>
        <a:p>
          <a:endParaRPr lang="en-US"/>
        </a:p>
      </dgm:t>
    </dgm:pt>
    <dgm:pt modelId="{9708EC39-FF0A-48A5-9766-B50E7A9E8442}" type="sibTrans" cxnId="{591853E1-9EAE-45BB-A192-B2370812EA7B}">
      <dgm:prSet/>
      <dgm:spPr/>
      <dgm:t>
        <a:bodyPr/>
        <a:lstStyle/>
        <a:p>
          <a:endParaRPr lang="en-US"/>
        </a:p>
      </dgm:t>
    </dgm:pt>
    <dgm:pt modelId="{AEC6DAFB-5538-4FC7-BC0F-60450D8D7C41}">
      <dgm:prSet custT="1"/>
      <dgm:spPr/>
      <dgm:t>
        <a:bodyPr/>
        <a:lstStyle/>
        <a:p>
          <a:r>
            <a:rPr lang="en-US" sz="1500" dirty="0" smtClean="0">
              <a:latin typeface="+mn-lt"/>
            </a:rPr>
            <a:t>Land or Building including Furniture etc.</a:t>
          </a:r>
          <a:endParaRPr lang="en-US" sz="1500" dirty="0">
            <a:latin typeface="+mn-lt"/>
          </a:endParaRPr>
        </a:p>
      </dgm:t>
    </dgm:pt>
    <dgm:pt modelId="{9817AC49-606F-4CEE-9B88-95BE0FB1C2F7}" type="parTrans" cxnId="{A77D7EC6-B597-4FCC-B9A6-2BA8B5545262}">
      <dgm:prSet/>
      <dgm:spPr/>
      <dgm:t>
        <a:bodyPr/>
        <a:lstStyle/>
        <a:p>
          <a:endParaRPr lang="en-US"/>
        </a:p>
      </dgm:t>
    </dgm:pt>
    <dgm:pt modelId="{4A51AFE1-72F3-4FCB-ADD1-5667C430F3B5}" type="sibTrans" cxnId="{A77D7EC6-B597-4FCC-B9A6-2BA8B5545262}">
      <dgm:prSet/>
      <dgm:spPr/>
      <dgm:t>
        <a:bodyPr/>
        <a:lstStyle/>
        <a:p>
          <a:endParaRPr lang="en-US"/>
        </a:p>
      </dgm:t>
    </dgm:pt>
    <dgm:pt modelId="{2BC8870B-1B14-4C8B-8DCA-31C37176915D}">
      <dgm:prSet custT="1"/>
      <dgm:spPr/>
      <dgm:t>
        <a:bodyPr/>
        <a:lstStyle/>
        <a:p>
          <a:r>
            <a:rPr lang="en-US" sz="1800" dirty="0" smtClean="0"/>
            <a:t>2%</a:t>
          </a:r>
          <a:endParaRPr lang="en-US" sz="1800" dirty="0"/>
        </a:p>
      </dgm:t>
    </dgm:pt>
    <dgm:pt modelId="{52ED2B55-8332-45E9-883F-04A642AD6D0A}" type="parTrans" cxnId="{61F60522-F962-46E3-BADF-BEF35222172D}">
      <dgm:prSet/>
      <dgm:spPr/>
      <dgm:t>
        <a:bodyPr/>
        <a:lstStyle/>
        <a:p>
          <a:endParaRPr lang="en-US"/>
        </a:p>
      </dgm:t>
    </dgm:pt>
    <dgm:pt modelId="{BDBB7ABA-84BE-4FF9-9683-D656E8A02630}" type="sibTrans" cxnId="{61F60522-F962-46E3-BADF-BEF35222172D}">
      <dgm:prSet/>
      <dgm:spPr/>
      <dgm:t>
        <a:bodyPr/>
        <a:lstStyle/>
        <a:p>
          <a:endParaRPr lang="en-US"/>
        </a:p>
      </dgm:t>
    </dgm:pt>
    <dgm:pt modelId="{379DE410-087F-432C-904B-A5D691AD3886}">
      <dgm:prSet custT="1"/>
      <dgm:spPr/>
      <dgm:t>
        <a:bodyPr/>
        <a:lstStyle/>
        <a:p>
          <a:r>
            <a:rPr lang="en-US" sz="1600" u="sng" dirty="0" smtClean="0"/>
            <a:t>Individual/ HUF</a:t>
          </a:r>
        </a:p>
        <a:p>
          <a:r>
            <a:rPr lang="en-US" sz="1800" dirty="0" smtClean="0"/>
            <a:t>10%</a:t>
          </a:r>
          <a:endParaRPr lang="en-US" sz="1800" dirty="0"/>
        </a:p>
      </dgm:t>
    </dgm:pt>
    <dgm:pt modelId="{21B0AD9D-0757-40B0-93A1-0661458E846A}" type="parTrans" cxnId="{0AD8C590-FC88-4D6C-9837-9C2B3DC13A34}">
      <dgm:prSet/>
      <dgm:spPr/>
      <dgm:t>
        <a:bodyPr/>
        <a:lstStyle/>
        <a:p>
          <a:endParaRPr lang="en-US"/>
        </a:p>
      </dgm:t>
    </dgm:pt>
    <dgm:pt modelId="{B3A37614-9D6B-4D55-9AD1-C82B8B28C662}" type="sibTrans" cxnId="{0AD8C590-FC88-4D6C-9837-9C2B3DC13A34}">
      <dgm:prSet/>
      <dgm:spPr/>
      <dgm:t>
        <a:bodyPr/>
        <a:lstStyle/>
        <a:p>
          <a:endParaRPr lang="en-US"/>
        </a:p>
      </dgm:t>
    </dgm:pt>
    <dgm:pt modelId="{4C2A1FDD-BFE8-47AC-B5F5-F26EE0446447}">
      <dgm:prSet/>
      <dgm:spPr/>
      <dgm:t>
        <a:bodyPr/>
        <a:lstStyle/>
        <a:p>
          <a:r>
            <a:rPr lang="en-US" dirty="0" smtClean="0"/>
            <a:t>Others</a:t>
          </a:r>
        </a:p>
        <a:p>
          <a:r>
            <a:rPr lang="en-US" dirty="0" smtClean="0"/>
            <a:t>20%</a:t>
          </a:r>
          <a:endParaRPr lang="en-US" dirty="0"/>
        </a:p>
      </dgm:t>
    </dgm:pt>
    <dgm:pt modelId="{45F171C7-44E4-43AC-A94D-59EB019563A8}" type="parTrans" cxnId="{9FF43969-D686-4FD4-A3C5-6DF238F51A2A}">
      <dgm:prSet/>
      <dgm:spPr/>
      <dgm:t>
        <a:bodyPr/>
        <a:lstStyle/>
        <a:p>
          <a:endParaRPr lang="en-US"/>
        </a:p>
      </dgm:t>
    </dgm:pt>
    <dgm:pt modelId="{348C75B7-C6F5-4B6E-83F9-218C26B4B00F}" type="sibTrans" cxnId="{9FF43969-D686-4FD4-A3C5-6DF238F51A2A}">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custLinFactNeighborX="9109" custLinFactNeighborY="103">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3"/>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3"/>
      <dgm:spPr/>
      <dgm:t>
        <a:bodyPr/>
        <a:lstStyle/>
        <a:p>
          <a:endParaRPr lang="en-US"/>
        </a:p>
      </dgm:t>
    </dgm:pt>
    <dgm:pt modelId="{F0BA8B6B-E63C-4253-92C7-3E1EF3D55393}" type="pres">
      <dgm:prSet presAssocID="{2B88320F-7FE3-44B5-BAB4-0E15DCBEEA6B}" presName="text2" presStyleLbl="fgAcc2" presStyleIdx="0" presStyleCnt="3" custLinFactNeighborX="-400" custLinFactNeighborY="-5751">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4"/>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4"/>
      <dgm:spPr/>
      <dgm:t>
        <a:bodyPr/>
        <a:lstStyle/>
        <a:p>
          <a:endParaRPr lang="en-US"/>
        </a:p>
      </dgm:t>
    </dgm:pt>
    <dgm:pt modelId="{81C446DF-3F7A-49AF-A1C1-70228AD25AE3}" type="pres">
      <dgm:prSet presAssocID="{79784383-7425-4812-8E14-E99B9FD9B2B1}" presName="text3" presStyleLbl="fgAcc3" presStyleIdx="0" presStyleCnt="4">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007AD77-FC52-4B20-B219-3F9472DAB6A7}" type="pres">
      <dgm:prSet presAssocID="{D11EA02B-49D1-4E73-9165-24970220B83C}" presName="Name10" presStyleLbl="parChTrans1D2" presStyleIdx="1" presStyleCnt="3"/>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3"/>
      <dgm:spPr/>
      <dgm:t>
        <a:bodyPr/>
        <a:lstStyle/>
        <a:p>
          <a:endParaRPr lang="en-US"/>
        </a:p>
      </dgm:t>
    </dgm:pt>
    <dgm:pt modelId="{42FF40AF-F36D-469F-9EC0-FAA00A6463B9}" type="pres">
      <dgm:prSet presAssocID="{C5ED161D-D437-4A5D-9AE9-3E7503CDD9E6}" presName="text2" presStyleLbl="fgAcc2" presStyleIdx="1" presStyleCnt="3" custLinFactNeighborX="44104" custLinFactNeighborY="-5751">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5A47D589-BEB2-4209-8E5D-96CB985F5973}" type="pres">
      <dgm:prSet presAssocID="{D470E91A-94ED-4AC7-ACF5-5A1305A14EFC}" presName="Name17" presStyleLbl="parChTrans1D3" presStyleIdx="1" presStyleCnt="4"/>
      <dgm:spPr/>
      <dgm:t>
        <a:bodyPr/>
        <a:lstStyle/>
        <a:p>
          <a:endParaRPr lang="en-US"/>
        </a:p>
      </dgm:t>
    </dgm:pt>
    <dgm:pt modelId="{0240E669-D9DF-4AE0-B6D0-90CD76C9AC68}" type="pres">
      <dgm:prSet presAssocID="{77422D08-8EE2-4E2F-B6A6-55DCF113A257}" presName="hierRoot3" presStyleCnt="0"/>
      <dgm:spPr/>
    </dgm:pt>
    <dgm:pt modelId="{849D7D45-EFF3-4D57-8E95-7BD5ED63F9E1}" type="pres">
      <dgm:prSet presAssocID="{77422D08-8EE2-4E2F-B6A6-55DCF113A257}" presName="composite3" presStyleCnt="0"/>
      <dgm:spPr/>
    </dgm:pt>
    <dgm:pt modelId="{288C8B7C-211C-412B-8211-2B77A2F8D0D8}" type="pres">
      <dgm:prSet presAssocID="{77422D08-8EE2-4E2F-B6A6-55DCF113A257}" presName="background3" presStyleLbl="node3" presStyleIdx="1" presStyleCnt="4"/>
      <dgm:spPr/>
    </dgm:pt>
    <dgm:pt modelId="{6EC88FAB-9531-4401-85BA-445DADE3BD92}" type="pres">
      <dgm:prSet presAssocID="{77422D08-8EE2-4E2F-B6A6-55DCF113A257}" presName="text3" presStyleLbl="fgAcc3" presStyleIdx="1" presStyleCnt="4">
        <dgm:presLayoutVars>
          <dgm:chPref val="3"/>
        </dgm:presLayoutVars>
      </dgm:prSet>
      <dgm:spPr/>
      <dgm:t>
        <a:bodyPr/>
        <a:lstStyle/>
        <a:p>
          <a:endParaRPr lang="en-US"/>
        </a:p>
      </dgm:t>
    </dgm:pt>
    <dgm:pt modelId="{753040B9-927D-4FC8-843C-AC2A102EBE28}" type="pres">
      <dgm:prSet presAssocID="{77422D08-8EE2-4E2F-B6A6-55DCF113A257}" presName="hierChild4" presStyleCnt="0"/>
      <dgm:spPr/>
    </dgm:pt>
    <dgm:pt modelId="{D095431B-911C-4945-882D-2B1D7A625132}" type="pres">
      <dgm:prSet presAssocID="{52ED2B55-8332-45E9-883F-04A642AD6D0A}" presName="Name23" presStyleLbl="parChTrans1D4" presStyleIdx="0" presStyleCnt="3"/>
      <dgm:spPr/>
      <dgm:t>
        <a:bodyPr/>
        <a:lstStyle/>
        <a:p>
          <a:endParaRPr lang="en-US"/>
        </a:p>
      </dgm:t>
    </dgm:pt>
    <dgm:pt modelId="{723FDEF9-042E-49A2-BEB3-568AB8B4DD3D}" type="pres">
      <dgm:prSet presAssocID="{2BC8870B-1B14-4C8B-8DCA-31C37176915D}" presName="hierRoot4" presStyleCnt="0"/>
      <dgm:spPr/>
    </dgm:pt>
    <dgm:pt modelId="{B0C547E5-7766-4E8B-8CBB-B4C604C6B135}" type="pres">
      <dgm:prSet presAssocID="{2BC8870B-1B14-4C8B-8DCA-31C37176915D}" presName="composite4" presStyleCnt="0"/>
      <dgm:spPr/>
    </dgm:pt>
    <dgm:pt modelId="{C11F3AE9-0C2D-4471-AB3A-59829FD338FF}" type="pres">
      <dgm:prSet presAssocID="{2BC8870B-1B14-4C8B-8DCA-31C37176915D}" presName="background4" presStyleLbl="node4" presStyleIdx="0" presStyleCnt="3"/>
      <dgm:spPr/>
    </dgm:pt>
    <dgm:pt modelId="{B080D431-6068-4206-90F4-6601ABC6632D}" type="pres">
      <dgm:prSet presAssocID="{2BC8870B-1B14-4C8B-8DCA-31C37176915D}" presName="text4" presStyleLbl="fgAcc4" presStyleIdx="0" presStyleCnt="3">
        <dgm:presLayoutVars>
          <dgm:chPref val="3"/>
        </dgm:presLayoutVars>
      </dgm:prSet>
      <dgm:spPr/>
      <dgm:t>
        <a:bodyPr/>
        <a:lstStyle/>
        <a:p>
          <a:endParaRPr lang="en-US"/>
        </a:p>
      </dgm:t>
    </dgm:pt>
    <dgm:pt modelId="{625D5E01-430C-4F0C-A053-23ADB7ACA7CA}" type="pres">
      <dgm:prSet presAssocID="{2BC8870B-1B14-4C8B-8DCA-31C37176915D}" presName="hierChild5" presStyleCnt="0"/>
      <dgm:spPr/>
    </dgm:pt>
    <dgm:pt modelId="{72DBD84F-933A-4BCB-A0D4-901863C0C1A0}" type="pres">
      <dgm:prSet presAssocID="{9817AC49-606F-4CEE-9B88-95BE0FB1C2F7}" presName="Name17" presStyleLbl="parChTrans1D3" presStyleIdx="2" presStyleCnt="4"/>
      <dgm:spPr/>
      <dgm:t>
        <a:bodyPr/>
        <a:lstStyle/>
        <a:p>
          <a:endParaRPr lang="en-US"/>
        </a:p>
      </dgm:t>
    </dgm:pt>
    <dgm:pt modelId="{B2D91472-26BD-406E-B290-3CB8A8A02A41}" type="pres">
      <dgm:prSet presAssocID="{AEC6DAFB-5538-4FC7-BC0F-60450D8D7C41}" presName="hierRoot3" presStyleCnt="0"/>
      <dgm:spPr/>
    </dgm:pt>
    <dgm:pt modelId="{055E205C-13BC-4A1F-B652-AA43C8007A31}" type="pres">
      <dgm:prSet presAssocID="{AEC6DAFB-5538-4FC7-BC0F-60450D8D7C41}" presName="composite3" presStyleCnt="0"/>
      <dgm:spPr/>
    </dgm:pt>
    <dgm:pt modelId="{5A4AAABD-AE3C-4484-B478-5A46E1075430}" type="pres">
      <dgm:prSet presAssocID="{AEC6DAFB-5538-4FC7-BC0F-60450D8D7C41}" presName="background3" presStyleLbl="node3" presStyleIdx="2" presStyleCnt="4"/>
      <dgm:spPr/>
    </dgm:pt>
    <dgm:pt modelId="{9745D6D6-85C0-4300-88DB-51A4F8F36B10}" type="pres">
      <dgm:prSet presAssocID="{AEC6DAFB-5538-4FC7-BC0F-60450D8D7C41}" presName="text3" presStyleLbl="fgAcc3" presStyleIdx="2" presStyleCnt="4" custLinFactNeighborX="32458" custLinFactNeighborY="-5425">
        <dgm:presLayoutVars>
          <dgm:chPref val="3"/>
        </dgm:presLayoutVars>
      </dgm:prSet>
      <dgm:spPr/>
      <dgm:t>
        <a:bodyPr/>
        <a:lstStyle/>
        <a:p>
          <a:endParaRPr lang="en-US"/>
        </a:p>
      </dgm:t>
    </dgm:pt>
    <dgm:pt modelId="{B81A5188-76B0-4A15-AE4A-03CC8A581136}" type="pres">
      <dgm:prSet presAssocID="{AEC6DAFB-5538-4FC7-BC0F-60450D8D7C41}" presName="hierChild4" presStyleCnt="0"/>
      <dgm:spPr/>
    </dgm:pt>
    <dgm:pt modelId="{A78C8336-F93C-4D0D-823B-616FAD36EF72}" type="pres">
      <dgm:prSet presAssocID="{21B0AD9D-0757-40B0-93A1-0661458E846A}" presName="Name23" presStyleLbl="parChTrans1D4" presStyleIdx="1" presStyleCnt="3"/>
      <dgm:spPr/>
      <dgm:t>
        <a:bodyPr/>
        <a:lstStyle/>
        <a:p>
          <a:endParaRPr lang="en-US"/>
        </a:p>
      </dgm:t>
    </dgm:pt>
    <dgm:pt modelId="{595DAD14-155B-44BD-975F-A23B955DC25C}" type="pres">
      <dgm:prSet presAssocID="{379DE410-087F-432C-904B-A5D691AD3886}" presName="hierRoot4" presStyleCnt="0"/>
      <dgm:spPr/>
    </dgm:pt>
    <dgm:pt modelId="{8F811E36-0788-4920-9509-DB9229913D1F}" type="pres">
      <dgm:prSet presAssocID="{379DE410-087F-432C-904B-A5D691AD3886}" presName="composite4" presStyleCnt="0"/>
      <dgm:spPr/>
    </dgm:pt>
    <dgm:pt modelId="{6FC97DF9-13C2-4FCF-852B-577E4DC15C9C}" type="pres">
      <dgm:prSet presAssocID="{379DE410-087F-432C-904B-A5D691AD3886}" presName="background4" presStyleLbl="node4" presStyleIdx="1" presStyleCnt="3"/>
      <dgm:spPr/>
    </dgm:pt>
    <dgm:pt modelId="{B48F05E4-2FCC-4200-8C01-472ACE780BD7}" type="pres">
      <dgm:prSet presAssocID="{379DE410-087F-432C-904B-A5D691AD3886}" presName="text4" presStyleLbl="fgAcc4" presStyleIdx="1" presStyleCnt="3">
        <dgm:presLayoutVars>
          <dgm:chPref val="3"/>
        </dgm:presLayoutVars>
      </dgm:prSet>
      <dgm:spPr/>
      <dgm:t>
        <a:bodyPr/>
        <a:lstStyle/>
        <a:p>
          <a:endParaRPr lang="en-US"/>
        </a:p>
      </dgm:t>
    </dgm:pt>
    <dgm:pt modelId="{1BEA99B5-233F-4998-ACC6-98858BAE1F01}" type="pres">
      <dgm:prSet presAssocID="{379DE410-087F-432C-904B-A5D691AD3886}" presName="hierChild5" presStyleCnt="0"/>
      <dgm:spPr/>
    </dgm:pt>
    <dgm:pt modelId="{321F762D-6D8B-4A91-9A2F-DE2F8E2557B8}" type="pres">
      <dgm:prSet presAssocID="{45F171C7-44E4-43AC-A94D-59EB019563A8}" presName="Name23" presStyleLbl="parChTrans1D4" presStyleIdx="2" presStyleCnt="3"/>
      <dgm:spPr/>
      <dgm:t>
        <a:bodyPr/>
        <a:lstStyle/>
        <a:p>
          <a:endParaRPr lang="en-US"/>
        </a:p>
      </dgm:t>
    </dgm:pt>
    <dgm:pt modelId="{1964AA17-185A-41EE-9BBF-69544EEB3AE1}" type="pres">
      <dgm:prSet presAssocID="{4C2A1FDD-BFE8-47AC-B5F5-F26EE0446447}" presName="hierRoot4" presStyleCnt="0"/>
      <dgm:spPr/>
    </dgm:pt>
    <dgm:pt modelId="{0EB2387D-4FF4-43C0-8324-960935E7E68E}" type="pres">
      <dgm:prSet presAssocID="{4C2A1FDD-BFE8-47AC-B5F5-F26EE0446447}" presName="composite4" presStyleCnt="0"/>
      <dgm:spPr/>
    </dgm:pt>
    <dgm:pt modelId="{50CDD5B1-96DE-48E9-83F2-210A7F0D359D}" type="pres">
      <dgm:prSet presAssocID="{4C2A1FDD-BFE8-47AC-B5F5-F26EE0446447}" presName="background4" presStyleLbl="node4" presStyleIdx="2" presStyleCnt="3"/>
      <dgm:spPr/>
    </dgm:pt>
    <dgm:pt modelId="{D3EB5935-9DD0-4339-97F8-560AAFA1654E}" type="pres">
      <dgm:prSet presAssocID="{4C2A1FDD-BFE8-47AC-B5F5-F26EE0446447}" presName="text4" presStyleLbl="fgAcc4" presStyleIdx="2" presStyleCnt="3">
        <dgm:presLayoutVars>
          <dgm:chPref val="3"/>
        </dgm:presLayoutVars>
      </dgm:prSet>
      <dgm:spPr/>
      <dgm:t>
        <a:bodyPr/>
        <a:lstStyle/>
        <a:p>
          <a:endParaRPr lang="en-US"/>
        </a:p>
      </dgm:t>
    </dgm:pt>
    <dgm:pt modelId="{A7AC24B8-247D-4C35-8B0E-26D0902564A5}" type="pres">
      <dgm:prSet presAssocID="{4C2A1FDD-BFE8-47AC-B5F5-F26EE0446447}" presName="hierChild5" presStyleCnt="0"/>
      <dgm:spPr/>
    </dgm:pt>
    <dgm:pt modelId="{A02FE024-5803-4DE9-A701-81F8BC09C9D8}" type="pres">
      <dgm:prSet presAssocID="{B1107764-64EE-4055-BD11-6A0E8B7866F9}" presName="Name10" presStyleLbl="parChTrans1D2" presStyleIdx="2" presStyleCnt="3"/>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3"/>
      <dgm:spPr/>
      <dgm:t>
        <a:bodyPr/>
        <a:lstStyle/>
        <a:p>
          <a:endParaRPr lang="en-US"/>
        </a:p>
      </dgm:t>
    </dgm:pt>
    <dgm:pt modelId="{AA1C7405-D168-412C-B684-7C5A3D110C74}" type="pres">
      <dgm:prSet presAssocID="{B3E6AE69-EA20-4059-B10D-75804820AF32}" presName="text2" presStyleLbl="fgAcc2" presStyleIdx="2" presStyleCnt="3" custLinFactNeighborX="10398" custLinFactNeighborY="-2960">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3" presStyleCnt="4"/>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3" presStyleCnt="4"/>
      <dgm:spPr/>
    </dgm:pt>
    <dgm:pt modelId="{F01C1FB0-CE53-487C-89CE-A5910C72760F}" type="pres">
      <dgm:prSet presAssocID="{0615E293-512D-46C1-B30B-C12BC32F5A87}" presName="text3" presStyleLbl="fgAcc3" presStyleIdx="3" presStyleCnt="4" custScaleY="178764" custLinFactNeighborX="10398" custLinFactNeighborY="2374">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Lst>
  <dgm:cxnLst>
    <dgm:cxn modelId="{833D318E-038C-4779-BA27-4A62D0B793C0}" type="presOf" srcId="{4C2A1FDD-BFE8-47AC-B5F5-F26EE0446447}" destId="{D3EB5935-9DD0-4339-97F8-560AAFA1654E}" srcOrd="0" destOrd="0" presId="urn:microsoft.com/office/officeart/2005/8/layout/hierarchy1"/>
    <dgm:cxn modelId="{6E5154F2-AEF6-4907-81D7-1115DBDADE50}" type="presOf" srcId="{B1107764-64EE-4055-BD11-6A0E8B7866F9}" destId="{A02FE024-5803-4DE9-A701-81F8BC09C9D8}" srcOrd="0" destOrd="0" presId="urn:microsoft.com/office/officeart/2005/8/layout/hierarchy1"/>
    <dgm:cxn modelId="{59FE46CB-E416-419C-9C14-57BA876EDA38}" type="presOf" srcId="{AEC6DAFB-5538-4FC7-BC0F-60450D8D7C41}" destId="{9745D6D6-85C0-4300-88DB-51A4F8F36B10}" srcOrd="0" destOrd="0" presId="urn:microsoft.com/office/officeart/2005/8/layout/hierarchy1"/>
    <dgm:cxn modelId="{69B790F1-0B7E-4128-8192-E7CD5CF5CD8F}" type="presOf" srcId="{379DE410-087F-432C-904B-A5D691AD3886}" destId="{B48F05E4-2FCC-4200-8C01-472ACE780BD7}" srcOrd="0" destOrd="0" presId="urn:microsoft.com/office/officeart/2005/8/layout/hierarchy1"/>
    <dgm:cxn modelId="{31D56D45-1675-434A-AD50-D3A9DAA23B40}" type="presOf" srcId="{9DFC951A-CEB1-4538-B408-242BCAC5F01B}" destId="{A1D7916B-8C7E-4147-B603-A26B04AE4787}" srcOrd="0" destOrd="0" presId="urn:microsoft.com/office/officeart/2005/8/layout/hierarchy1"/>
    <dgm:cxn modelId="{6EF8E312-0827-4E1B-B15A-F92136147123}" type="presOf" srcId="{D470E91A-94ED-4AC7-ACF5-5A1305A14EFC}" destId="{5A47D589-BEB2-4209-8E5D-96CB985F5973}" srcOrd="0" destOrd="0" presId="urn:microsoft.com/office/officeart/2005/8/layout/hierarchy1"/>
    <dgm:cxn modelId="{EB06F33B-22E1-46C1-A4A1-DB4EB55B2148}" srcId="{04834334-5D1A-4792-995C-4577DB041FB4}" destId="{B3E6AE69-EA20-4059-B10D-75804820AF32}" srcOrd="2" destOrd="0" parTransId="{B1107764-64EE-4055-BD11-6A0E8B7866F9}" sibTransId="{36C9D03B-80C5-4CEB-9EB4-855D8C78B40C}"/>
    <dgm:cxn modelId="{1C95A26A-4665-4F9A-AB86-EA850F449B26}" type="presOf" srcId="{D3A977B5-3E5D-471A-8928-374A04A79093}" destId="{DC703D4F-ABDB-4E2F-8970-65C479AF2B1C}" srcOrd="0" destOrd="0" presId="urn:microsoft.com/office/officeart/2005/8/layout/hierarchy1"/>
    <dgm:cxn modelId="{591853E1-9EAE-45BB-A192-B2370812EA7B}" srcId="{C5ED161D-D437-4A5D-9AE9-3E7503CDD9E6}" destId="{77422D08-8EE2-4E2F-B6A6-55DCF113A257}" srcOrd="0" destOrd="0" parTransId="{D470E91A-94ED-4AC7-ACF5-5A1305A14EFC}" sibTransId="{9708EC39-FF0A-48A5-9766-B50E7A9E8442}"/>
    <dgm:cxn modelId="{6A288A41-4E71-437C-A9CF-EC9CEBFE1BCE}" srcId="{04834334-5D1A-4792-995C-4577DB041FB4}" destId="{2B88320F-7FE3-44B5-BAB4-0E15DCBEEA6B}" srcOrd="0" destOrd="0" parTransId="{5D14E48A-8F25-45B3-961E-5CFB0B96BBA6}" sibTransId="{D1D63A24-7685-47A1-9270-B7DCC0F08916}"/>
    <dgm:cxn modelId="{4A10A2F4-FC80-4C94-B621-FDB8BE59E8A9}" srcId="{D3A977B5-3E5D-471A-8928-374A04A79093}" destId="{04834334-5D1A-4792-995C-4577DB041FB4}" srcOrd="0" destOrd="0" parTransId="{3BF5E2AC-8B86-4379-8BB2-7F463D88CB32}" sibTransId="{C76AD493-EAEE-49AB-B6DF-AABF51772F3F}"/>
    <dgm:cxn modelId="{8D3406D9-4D2A-4F0F-A1E0-55FF2B1F5FCE}" srcId="{B3E6AE69-EA20-4059-B10D-75804820AF32}" destId="{0615E293-512D-46C1-B30B-C12BC32F5A87}" srcOrd="0" destOrd="0" parTransId="{9DFC951A-CEB1-4538-B408-242BCAC5F01B}" sibTransId="{FEE45BA3-5471-4646-A74E-3AA0692662FA}"/>
    <dgm:cxn modelId="{16DF8CE2-EE02-435A-9ED8-DB6C51F0B44F}" type="presOf" srcId="{C5ED161D-D437-4A5D-9AE9-3E7503CDD9E6}" destId="{42FF40AF-F36D-469F-9EC0-FAA00A6463B9}" srcOrd="0" destOrd="0" presId="urn:microsoft.com/office/officeart/2005/8/layout/hierarchy1"/>
    <dgm:cxn modelId="{53D1761B-C975-445B-AF93-4EE207A422F0}" type="presOf" srcId="{52ED2B55-8332-45E9-883F-04A642AD6D0A}" destId="{D095431B-911C-4945-882D-2B1D7A625132}" srcOrd="0" destOrd="0" presId="urn:microsoft.com/office/officeart/2005/8/layout/hierarchy1"/>
    <dgm:cxn modelId="{C0273639-1188-46C4-937D-F8EC6491C0C2}" type="presOf" srcId="{0615E293-512D-46C1-B30B-C12BC32F5A87}" destId="{F01C1FB0-CE53-487C-89CE-A5910C72760F}" srcOrd="0" destOrd="0" presId="urn:microsoft.com/office/officeart/2005/8/layout/hierarchy1"/>
    <dgm:cxn modelId="{2C6E7128-24A5-43E4-82E2-729E9E725DB7}" type="presOf" srcId="{3C6335F3-C59E-4187-92CB-7E1AB45E2BE0}" destId="{268A04EC-4288-411B-8686-A0550AFFBF32}" srcOrd="0" destOrd="0" presId="urn:microsoft.com/office/officeart/2005/8/layout/hierarchy1"/>
    <dgm:cxn modelId="{6965BE0B-065F-4D09-B421-02729DC2B254}" srcId="{2B88320F-7FE3-44B5-BAB4-0E15DCBEEA6B}" destId="{79784383-7425-4812-8E14-E99B9FD9B2B1}" srcOrd="0" destOrd="0" parTransId="{3C6335F3-C59E-4187-92CB-7E1AB45E2BE0}" sibTransId="{DCD6913B-B970-4212-9299-611456410ECF}"/>
    <dgm:cxn modelId="{60BBA3BA-4837-49AC-9754-E4F26D0BBE00}" type="presOf" srcId="{77422D08-8EE2-4E2F-B6A6-55DCF113A257}" destId="{6EC88FAB-9531-4401-85BA-445DADE3BD92}" srcOrd="0" destOrd="0" presId="urn:microsoft.com/office/officeart/2005/8/layout/hierarchy1"/>
    <dgm:cxn modelId="{92550E65-9BF7-44DE-8E12-EF5EFB67ACBB}" type="presOf" srcId="{5D14E48A-8F25-45B3-961E-5CFB0B96BBA6}" destId="{3A1A8CF2-6DDB-479F-94A6-0ABDEC512EBC}" srcOrd="0" destOrd="0" presId="urn:microsoft.com/office/officeart/2005/8/layout/hierarchy1"/>
    <dgm:cxn modelId="{7F8C8AB5-8F23-4015-B8FF-E35FAD28BB2C}" type="presOf" srcId="{2BC8870B-1B14-4C8B-8DCA-31C37176915D}" destId="{B080D431-6068-4206-90F4-6601ABC6632D}" srcOrd="0" destOrd="0" presId="urn:microsoft.com/office/officeart/2005/8/layout/hierarchy1"/>
    <dgm:cxn modelId="{CE123182-C5B8-47EB-8839-3C48B679CC1C}" type="presOf" srcId="{D11EA02B-49D1-4E73-9165-24970220B83C}" destId="{1007AD77-FC52-4B20-B219-3F9472DAB6A7}" srcOrd="0" destOrd="0" presId="urn:microsoft.com/office/officeart/2005/8/layout/hierarchy1"/>
    <dgm:cxn modelId="{9FF43969-D686-4FD4-A3C5-6DF238F51A2A}" srcId="{AEC6DAFB-5538-4FC7-BC0F-60450D8D7C41}" destId="{4C2A1FDD-BFE8-47AC-B5F5-F26EE0446447}" srcOrd="1" destOrd="0" parTransId="{45F171C7-44E4-43AC-A94D-59EB019563A8}" sibTransId="{348C75B7-C6F5-4B6E-83F9-218C26B4B00F}"/>
    <dgm:cxn modelId="{0AD8C590-FC88-4D6C-9837-9C2B3DC13A34}" srcId="{AEC6DAFB-5538-4FC7-BC0F-60450D8D7C41}" destId="{379DE410-087F-432C-904B-A5D691AD3886}" srcOrd="0" destOrd="0" parTransId="{21B0AD9D-0757-40B0-93A1-0661458E846A}" sibTransId="{B3A37614-9D6B-4D55-9AD1-C82B8B28C662}"/>
    <dgm:cxn modelId="{E42B4CB7-6406-4B9C-B89B-D5BC6C8A3E2F}" type="presOf" srcId="{45F171C7-44E4-43AC-A94D-59EB019563A8}" destId="{321F762D-6D8B-4A91-9A2F-DE2F8E2557B8}" srcOrd="0" destOrd="0" presId="urn:microsoft.com/office/officeart/2005/8/layout/hierarchy1"/>
    <dgm:cxn modelId="{B8A524F6-60BE-4B34-9F3C-D1AF87E4D751}" type="presOf" srcId="{04834334-5D1A-4792-995C-4577DB041FB4}" destId="{16D4D121-24ED-48BC-B7CA-5C5308E79C8E}" srcOrd="0" destOrd="0" presId="urn:microsoft.com/office/officeart/2005/8/layout/hierarchy1"/>
    <dgm:cxn modelId="{4B85A58F-951C-4961-8F8D-818C2AE94414}" type="presOf" srcId="{B3E6AE69-EA20-4059-B10D-75804820AF32}" destId="{AA1C7405-D168-412C-B684-7C5A3D110C74}" srcOrd="0" destOrd="0" presId="urn:microsoft.com/office/officeart/2005/8/layout/hierarchy1"/>
    <dgm:cxn modelId="{DDDAEC40-3EDE-4415-B62C-5C8F52BE2849}" srcId="{04834334-5D1A-4792-995C-4577DB041FB4}" destId="{C5ED161D-D437-4A5D-9AE9-3E7503CDD9E6}" srcOrd="1" destOrd="0" parTransId="{D11EA02B-49D1-4E73-9165-24970220B83C}" sibTransId="{F335BFE2-4AF0-4B6C-AF24-42DBA171808B}"/>
    <dgm:cxn modelId="{A77D7EC6-B597-4FCC-B9A6-2BA8B5545262}" srcId="{C5ED161D-D437-4A5D-9AE9-3E7503CDD9E6}" destId="{AEC6DAFB-5538-4FC7-BC0F-60450D8D7C41}" srcOrd="1" destOrd="0" parTransId="{9817AC49-606F-4CEE-9B88-95BE0FB1C2F7}" sibTransId="{4A51AFE1-72F3-4FCB-ADD1-5667C430F3B5}"/>
    <dgm:cxn modelId="{508A105F-62C5-412D-BDA4-D7C220F94309}" type="presOf" srcId="{9817AC49-606F-4CEE-9B88-95BE0FB1C2F7}" destId="{72DBD84F-933A-4BCB-A0D4-901863C0C1A0}" srcOrd="0" destOrd="0" presId="urn:microsoft.com/office/officeart/2005/8/layout/hierarchy1"/>
    <dgm:cxn modelId="{61F60522-F962-46E3-BADF-BEF35222172D}" srcId="{77422D08-8EE2-4E2F-B6A6-55DCF113A257}" destId="{2BC8870B-1B14-4C8B-8DCA-31C37176915D}" srcOrd="0" destOrd="0" parTransId="{52ED2B55-8332-45E9-883F-04A642AD6D0A}" sibTransId="{BDBB7ABA-84BE-4FF9-9683-D656E8A02630}"/>
    <dgm:cxn modelId="{FE2DCCB6-2630-4BF1-B836-07B4E9DCB2C7}" type="presOf" srcId="{79784383-7425-4812-8E14-E99B9FD9B2B1}" destId="{81C446DF-3F7A-49AF-A1C1-70228AD25AE3}" srcOrd="0" destOrd="0" presId="urn:microsoft.com/office/officeart/2005/8/layout/hierarchy1"/>
    <dgm:cxn modelId="{14F0F262-CB79-4B36-8FE9-2C1B513E2436}" type="presOf" srcId="{2B88320F-7FE3-44B5-BAB4-0E15DCBEEA6B}" destId="{F0BA8B6B-E63C-4253-92C7-3E1EF3D55393}" srcOrd="0" destOrd="0" presId="urn:microsoft.com/office/officeart/2005/8/layout/hierarchy1"/>
    <dgm:cxn modelId="{39CE041E-5B0A-4B63-96D9-2804C686C34C}" type="presOf" srcId="{21B0AD9D-0757-40B0-93A1-0661458E846A}" destId="{A78C8336-F93C-4D0D-823B-616FAD36EF72}" srcOrd="0" destOrd="0" presId="urn:microsoft.com/office/officeart/2005/8/layout/hierarchy1"/>
    <dgm:cxn modelId="{6161E827-76EB-4ECC-8499-A1DF80DC3C08}" type="presParOf" srcId="{DC703D4F-ABDB-4E2F-8970-65C479AF2B1C}" destId="{10885E01-7C0A-4840-B6F7-650D8503C3C8}" srcOrd="0" destOrd="0" presId="urn:microsoft.com/office/officeart/2005/8/layout/hierarchy1"/>
    <dgm:cxn modelId="{263CB0DD-BDA0-4078-9CAA-948CD9DDEFA5}" type="presParOf" srcId="{10885E01-7C0A-4840-B6F7-650D8503C3C8}" destId="{FA83B817-06B0-490C-9277-AAE1B664E295}" srcOrd="0" destOrd="0" presId="urn:microsoft.com/office/officeart/2005/8/layout/hierarchy1"/>
    <dgm:cxn modelId="{B04921FD-0470-4F0E-9631-0B26E58521BC}" type="presParOf" srcId="{FA83B817-06B0-490C-9277-AAE1B664E295}" destId="{7067252B-0037-476B-A34C-DBA8D4571846}" srcOrd="0" destOrd="0" presId="urn:microsoft.com/office/officeart/2005/8/layout/hierarchy1"/>
    <dgm:cxn modelId="{AAE753BB-4DAC-448A-BDA6-D670EA515D35}" type="presParOf" srcId="{FA83B817-06B0-490C-9277-AAE1B664E295}" destId="{16D4D121-24ED-48BC-B7CA-5C5308E79C8E}" srcOrd="1" destOrd="0" presId="urn:microsoft.com/office/officeart/2005/8/layout/hierarchy1"/>
    <dgm:cxn modelId="{F1001161-14F9-4C56-852F-D6952E569DB7}" type="presParOf" srcId="{10885E01-7C0A-4840-B6F7-650D8503C3C8}" destId="{F0749D84-9195-4494-B24A-33515AD3CD38}" srcOrd="1" destOrd="0" presId="urn:microsoft.com/office/officeart/2005/8/layout/hierarchy1"/>
    <dgm:cxn modelId="{AA4ECCA6-CB44-4629-A510-C02AA14388ED}" type="presParOf" srcId="{F0749D84-9195-4494-B24A-33515AD3CD38}" destId="{3A1A8CF2-6DDB-479F-94A6-0ABDEC512EBC}" srcOrd="0" destOrd="0" presId="urn:microsoft.com/office/officeart/2005/8/layout/hierarchy1"/>
    <dgm:cxn modelId="{36BCC091-E6FE-4430-9455-6A7592F7A785}" type="presParOf" srcId="{F0749D84-9195-4494-B24A-33515AD3CD38}" destId="{A201B987-FFC9-4993-B7AC-FABA95122FC8}" srcOrd="1" destOrd="0" presId="urn:microsoft.com/office/officeart/2005/8/layout/hierarchy1"/>
    <dgm:cxn modelId="{C5E66E64-AB89-44FE-B238-A337F2C372FF}" type="presParOf" srcId="{A201B987-FFC9-4993-B7AC-FABA95122FC8}" destId="{A266609F-E963-44A4-AEA5-C1C2C78742A8}" srcOrd="0" destOrd="0" presId="urn:microsoft.com/office/officeart/2005/8/layout/hierarchy1"/>
    <dgm:cxn modelId="{D6385D09-86C0-4997-84B5-DAB925162015}" type="presParOf" srcId="{A266609F-E963-44A4-AEA5-C1C2C78742A8}" destId="{F7904E6A-12B2-4641-AB14-1C2FA92F9677}" srcOrd="0" destOrd="0" presId="urn:microsoft.com/office/officeart/2005/8/layout/hierarchy1"/>
    <dgm:cxn modelId="{32340320-513D-4130-A334-0D2B4202DF9D}" type="presParOf" srcId="{A266609F-E963-44A4-AEA5-C1C2C78742A8}" destId="{F0BA8B6B-E63C-4253-92C7-3E1EF3D55393}" srcOrd="1" destOrd="0" presId="urn:microsoft.com/office/officeart/2005/8/layout/hierarchy1"/>
    <dgm:cxn modelId="{DD8AC20D-9E2D-4217-9238-557AB07A082F}" type="presParOf" srcId="{A201B987-FFC9-4993-B7AC-FABA95122FC8}" destId="{CE9D2049-80F5-4E75-9369-EA7F83516CA1}" srcOrd="1" destOrd="0" presId="urn:microsoft.com/office/officeart/2005/8/layout/hierarchy1"/>
    <dgm:cxn modelId="{005944A6-CAE3-4088-9027-E508E54A9D07}" type="presParOf" srcId="{CE9D2049-80F5-4E75-9369-EA7F83516CA1}" destId="{268A04EC-4288-411B-8686-A0550AFFBF32}" srcOrd="0" destOrd="0" presId="urn:microsoft.com/office/officeart/2005/8/layout/hierarchy1"/>
    <dgm:cxn modelId="{8C658FA4-F77B-4613-BAF7-BE099455EA3D}" type="presParOf" srcId="{CE9D2049-80F5-4E75-9369-EA7F83516CA1}" destId="{C6ECA29A-92BF-4A9F-8056-55293288CEB1}" srcOrd="1" destOrd="0" presId="urn:microsoft.com/office/officeart/2005/8/layout/hierarchy1"/>
    <dgm:cxn modelId="{B2428D97-DB24-452A-9652-91D09699F4E4}" type="presParOf" srcId="{C6ECA29A-92BF-4A9F-8056-55293288CEB1}" destId="{6B1A7089-EE37-4927-9F8C-9FB0CA2A13CC}" srcOrd="0" destOrd="0" presId="urn:microsoft.com/office/officeart/2005/8/layout/hierarchy1"/>
    <dgm:cxn modelId="{5B99DD54-C516-40A1-A03A-503C5DC4640F}" type="presParOf" srcId="{6B1A7089-EE37-4927-9F8C-9FB0CA2A13CC}" destId="{E36DDB55-106D-4148-88CC-1324397B3635}" srcOrd="0" destOrd="0" presId="urn:microsoft.com/office/officeart/2005/8/layout/hierarchy1"/>
    <dgm:cxn modelId="{9E96F7E7-F207-4A08-AAD8-8DC160385D38}" type="presParOf" srcId="{6B1A7089-EE37-4927-9F8C-9FB0CA2A13CC}" destId="{81C446DF-3F7A-49AF-A1C1-70228AD25AE3}" srcOrd="1" destOrd="0" presId="urn:microsoft.com/office/officeart/2005/8/layout/hierarchy1"/>
    <dgm:cxn modelId="{97446C3F-F34C-44C3-A6DB-3497EBD6B55F}" type="presParOf" srcId="{C6ECA29A-92BF-4A9F-8056-55293288CEB1}" destId="{F180F88A-6647-4DF3-9D10-38E9D7D00D95}" srcOrd="1" destOrd="0" presId="urn:microsoft.com/office/officeart/2005/8/layout/hierarchy1"/>
    <dgm:cxn modelId="{0A880348-36BA-42E4-9512-E232DAA98F25}" type="presParOf" srcId="{F0749D84-9195-4494-B24A-33515AD3CD38}" destId="{1007AD77-FC52-4B20-B219-3F9472DAB6A7}" srcOrd="2" destOrd="0" presId="urn:microsoft.com/office/officeart/2005/8/layout/hierarchy1"/>
    <dgm:cxn modelId="{81AD9B5C-66C0-491E-B536-791AF5C05E98}" type="presParOf" srcId="{F0749D84-9195-4494-B24A-33515AD3CD38}" destId="{67BB3EFC-60EA-470A-83CC-92F0280495B8}" srcOrd="3" destOrd="0" presId="urn:microsoft.com/office/officeart/2005/8/layout/hierarchy1"/>
    <dgm:cxn modelId="{BDBC36A6-3205-4255-9DA9-8791D6DD9D44}" type="presParOf" srcId="{67BB3EFC-60EA-470A-83CC-92F0280495B8}" destId="{A0939E2B-15D1-426E-AFE3-F512CC2DF68C}" srcOrd="0" destOrd="0" presId="urn:microsoft.com/office/officeart/2005/8/layout/hierarchy1"/>
    <dgm:cxn modelId="{A4540FF5-36C4-4561-BB30-F403E57AB710}" type="presParOf" srcId="{A0939E2B-15D1-426E-AFE3-F512CC2DF68C}" destId="{510860FA-9ED7-485B-928D-E70F00D40EB7}" srcOrd="0" destOrd="0" presId="urn:microsoft.com/office/officeart/2005/8/layout/hierarchy1"/>
    <dgm:cxn modelId="{E75891DC-5D82-406D-8FE3-A6E2A7DEFD35}" type="presParOf" srcId="{A0939E2B-15D1-426E-AFE3-F512CC2DF68C}" destId="{42FF40AF-F36D-469F-9EC0-FAA00A6463B9}" srcOrd="1" destOrd="0" presId="urn:microsoft.com/office/officeart/2005/8/layout/hierarchy1"/>
    <dgm:cxn modelId="{E503D482-9795-45A2-AEAA-1C5E3F5D7A76}" type="presParOf" srcId="{67BB3EFC-60EA-470A-83CC-92F0280495B8}" destId="{2B8FDCE4-F213-43DF-A5DF-7D68BCFC55D5}" srcOrd="1" destOrd="0" presId="urn:microsoft.com/office/officeart/2005/8/layout/hierarchy1"/>
    <dgm:cxn modelId="{43E30621-C8B6-488F-B7A7-E3C81278DE27}" type="presParOf" srcId="{2B8FDCE4-F213-43DF-A5DF-7D68BCFC55D5}" destId="{5A47D589-BEB2-4209-8E5D-96CB985F5973}" srcOrd="0" destOrd="0" presId="urn:microsoft.com/office/officeart/2005/8/layout/hierarchy1"/>
    <dgm:cxn modelId="{969AEB51-BBBA-4431-8A1C-28ABA5D29FB9}" type="presParOf" srcId="{2B8FDCE4-F213-43DF-A5DF-7D68BCFC55D5}" destId="{0240E669-D9DF-4AE0-B6D0-90CD76C9AC68}" srcOrd="1" destOrd="0" presId="urn:microsoft.com/office/officeart/2005/8/layout/hierarchy1"/>
    <dgm:cxn modelId="{28E8CBF8-F7BD-4CA3-9FBA-80FDDB6EC012}" type="presParOf" srcId="{0240E669-D9DF-4AE0-B6D0-90CD76C9AC68}" destId="{849D7D45-EFF3-4D57-8E95-7BD5ED63F9E1}" srcOrd="0" destOrd="0" presId="urn:microsoft.com/office/officeart/2005/8/layout/hierarchy1"/>
    <dgm:cxn modelId="{AA5E7D7A-C41C-4780-94FF-F5EA2BE54558}" type="presParOf" srcId="{849D7D45-EFF3-4D57-8E95-7BD5ED63F9E1}" destId="{288C8B7C-211C-412B-8211-2B77A2F8D0D8}" srcOrd="0" destOrd="0" presId="urn:microsoft.com/office/officeart/2005/8/layout/hierarchy1"/>
    <dgm:cxn modelId="{5F7B4D28-913E-42A5-9CE6-7BCE56A71955}" type="presParOf" srcId="{849D7D45-EFF3-4D57-8E95-7BD5ED63F9E1}" destId="{6EC88FAB-9531-4401-85BA-445DADE3BD92}" srcOrd="1" destOrd="0" presId="urn:microsoft.com/office/officeart/2005/8/layout/hierarchy1"/>
    <dgm:cxn modelId="{F75B1500-844A-4D71-9E31-BD3BB3BE067F}" type="presParOf" srcId="{0240E669-D9DF-4AE0-B6D0-90CD76C9AC68}" destId="{753040B9-927D-4FC8-843C-AC2A102EBE28}" srcOrd="1" destOrd="0" presId="urn:microsoft.com/office/officeart/2005/8/layout/hierarchy1"/>
    <dgm:cxn modelId="{ACB4BD4C-2B45-4DA4-BB53-CA1A4397F3C5}" type="presParOf" srcId="{753040B9-927D-4FC8-843C-AC2A102EBE28}" destId="{D095431B-911C-4945-882D-2B1D7A625132}" srcOrd="0" destOrd="0" presId="urn:microsoft.com/office/officeart/2005/8/layout/hierarchy1"/>
    <dgm:cxn modelId="{D58784D1-45AE-4BD1-BB4F-99B848341BD1}" type="presParOf" srcId="{753040B9-927D-4FC8-843C-AC2A102EBE28}" destId="{723FDEF9-042E-49A2-BEB3-568AB8B4DD3D}" srcOrd="1" destOrd="0" presId="urn:microsoft.com/office/officeart/2005/8/layout/hierarchy1"/>
    <dgm:cxn modelId="{9303CAD8-84B8-43FF-88E9-B51EAF9051DE}" type="presParOf" srcId="{723FDEF9-042E-49A2-BEB3-568AB8B4DD3D}" destId="{B0C547E5-7766-4E8B-8CBB-B4C604C6B135}" srcOrd="0" destOrd="0" presId="urn:microsoft.com/office/officeart/2005/8/layout/hierarchy1"/>
    <dgm:cxn modelId="{7F34CF4B-8056-4F7B-82F3-E53F1A04431F}" type="presParOf" srcId="{B0C547E5-7766-4E8B-8CBB-B4C604C6B135}" destId="{C11F3AE9-0C2D-4471-AB3A-59829FD338FF}" srcOrd="0" destOrd="0" presId="urn:microsoft.com/office/officeart/2005/8/layout/hierarchy1"/>
    <dgm:cxn modelId="{C92A7DA2-9941-4083-AD6D-182AEF554713}" type="presParOf" srcId="{B0C547E5-7766-4E8B-8CBB-B4C604C6B135}" destId="{B080D431-6068-4206-90F4-6601ABC6632D}" srcOrd="1" destOrd="0" presId="urn:microsoft.com/office/officeart/2005/8/layout/hierarchy1"/>
    <dgm:cxn modelId="{21A9A325-8DD6-4A85-9656-9D8BF1A3EF63}" type="presParOf" srcId="{723FDEF9-042E-49A2-BEB3-568AB8B4DD3D}" destId="{625D5E01-430C-4F0C-A053-23ADB7ACA7CA}" srcOrd="1" destOrd="0" presId="urn:microsoft.com/office/officeart/2005/8/layout/hierarchy1"/>
    <dgm:cxn modelId="{68D4EEC9-A7A3-4926-8DD0-C66496BEEB22}" type="presParOf" srcId="{2B8FDCE4-F213-43DF-A5DF-7D68BCFC55D5}" destId="{72DBD84F-933A-4BCB-A0D4-901863C0C1A0}" srcOrd="2" destOrd="0" presId="urn:microsoft.com/office/officeart/2005/8/layout/hierarchy1"/>
    <dgm:cxn modelId="{8793489B-080C-4944-89EE-C3162F280B5F}" type="presParOf" srcId="{2B8FDCE4-F213-43DF-A5DF-7D68BCFC55D5}" destId="{B2D91472-26BD-406E-B290-3CB8A8A02A41}" srcOrd="3" destOrd="0" presId="urn:microsoft.com/office/officeart/2005/8/layout/hierarchy1"/>
    <dgm:cxn modelId="{4A269B56-B565-4519-8D99-2256C0BB61EF}" type="presParOf" srcId="{B2D91472-26BD-406E-B290-3CB8A8A02A41}" destId="{055E205C-13BC-4A1F-B652-AA43C8007A31}" srcOrd="0" destOrd="0" presId="urn:microsoft.com/office/officeart/2005/8/layout/hierarchy1"/>
    <dgm:cxn modelId="{C1DE1E0E-470A-43FF-8ECC-F5D32EE71315}" type="presParOf" srcId="{055E205C-13BC-4A1F-B652-AA43C8007A31}" destId="{5A4AAABD-AE3C-4484-B478-5A46E1075430}" srcOrd="0" destOrd="0" presId="urn:microsoft.com/office/officeart/2005/8/layout/hierarchy1"/>
    <dgm:cxn modelId="{A459C933-7780-46F4-AF4D-2C0BD5328057}" type="presParOf" srcId="{055E205C-13BC-4A1F-B652-AA43C8007A31}" destId="{9745D6D6-85C0-4300-88DB-51A4F8F36B10}" srcOrd="1" destOrd="0" presId="urn:microsoft.com/office/officeart/2005/8/layout/hierarchy1"/>
    <dgm:cxn modelId="{C36AA246-118D-4C21-A337-8D6703C81D57}" type="presParOf" srcId="{B2D91472-26BD-406E-B290-3CB8A8A02A41}" destId="{B81A5188-76B0-4A15-AE4A-03CC8A581136}" srcOrd="1" destOrd="0" presId="urn:microsoft.com/office/officeart/2005/8/layout/hierarchy1"/>
    <dgm:cxn modelId="{B4603804-9887-4BDB-B232-700558BC2A4A}" type="presParOf" srcId="{B81A5188-76B0-4A15-AE4A-03CC8A581136}" destId="{A78C8336-F93C-4D0D-823B-616FAD36EF72}" srcOrd="0" destOrd="0" presId="urn:microsoft.com/office/officeart/2005/8/layout/hierarchy1"/>
    <dgm:cxn modelId="{AC912590-735C-4EFA-B5BA-0C4F75F4179F}" type="presParOf" srcId="{B81A5188-76B0-4A15-AE4A-03CC8A581136}" destId="{595DAD14-155B-44BD-975F-A23B955DC25C}" srcOrd="1" destOrd="0" presId="urn:microsoft.com/office/officeart/2005/8/layout/hierarchy1"/>
    <dgm:cxn modelId="{36D2E737-446A-4CD7-94A0-6D29BF42B700}" type="presParOf" srcId="{595DAD14-155B-44BD-975F-A23B955DC25C}" destId="{8F811E36-0788-4920-9509-DB9229913D1F}" srcOrd="0" destOrd="0" presId="urn:microsoft.com/office/officeart/2005/8/layout/hierarchy1"/>
    <dgm:cxn modelId="{9D165E86-EB7A-48C2-9823-86B2E6585407}" type="presParOf" srcId="{8F811E36-0788-4920-9509-DB9229913D1F}" destId="{6FC97DF9-13C2-4FCF-852B-577E4DC15C9C}" srcOrd="0" destOrd="0" presId="urn:microsoft.com/office/officeart/2005/8/layout/hierarchy1"/>
    <dgm:cxn modelId="{73690DE3-B954-4AC2-A9F5-C3F65799DA19}" type="presParOf" srcId="{8F811E36-0788-4920-9509-DB9229913D1F}" destId="{B48F05E4-2FCC-4200-8C01-472ACE780BD7}" srcOrd="1" destOrd="0" presId="urn:microsoft.com/office/officeart/2005/8/layout/hierarchy1"/>
    <dgm:cxn modelId="{BE38E961-1BDD-475A-A480-BBAAFC78F327}" type="presParOf" srcId="{595DAD14-155B-44BD-975F-A23B955DC25C}" destId="{1BEA99B5-233F-4998-ACC6-98858BAE1F01}" srcOrd="1" destOrd="0" presId="urn:microsoft.com/office/officeart/2005/8/layout/hierarchy1"/>
    <dgm:cxn modelId="{A2B86385-8579-4F2C-B814-28E053A3E834}" type="presParOf" srcId="{B81A5188-76B0-4A15-AE4A-03CC8A581136}" destId="{321F762D-6D8B-4A91-9A2F-DE2F8E2557B8}" srcOrd="2" destOrd="0" presId="urn:microsoft.com/office/officeart/2005/8/layout/hierarchy1"/>
    <dgm:cxn modelId="{70D1B3E2-DE8F-447A-8D51-2B69962E6A04}" type="presParOf" srcId="{B81A5188-76B0-4A15-AE4A-03CC8A581136}" destId="{1964AA17-185A-41EE-9BBF-69544EEB3AE1}" srcOrd="3" destOrd="0" presId="urn:microsoft.com/office/officeart/2005/8/layout/hierarchy1"/>
    <dgm:cxn modelId="{B7CA09D4-AA8D-435D-81E4-A2DDB5DEE02E}" type="presParOf" srcId="{1964AA17-185A-41EE-9BBF-69544EEB3AE1}" destId="{0EB2387D-4FF4-43C0-8324-960935E7E68E}" srcOrd="0" destOrd="0" presId="urn:microsoft.com/office/officeart/2005/8/layout/hierarchy1"/>
    <dgm:cxn modelId="{B1C3B002-2705-4363-ACF8-0AD46598D7FF}" type="presParOf" srcId="{0EB2387D-4FF4-43C0-8324-960935E7E68E}" destId="{50CDD5B1-96DE-48E9-83F2-210A7F0D359D}" srcOrd="0" destOrd="0" presId="urn:microsoft.com/office/officeart/2005/8/layout/hierarchy1"/>
    <dgm:cxn modelId="{D885A3F0-253D-420A-B90E-515D168312A8}" type="presParOf" srcId="{0EB2387D-4FF4-43C0-8324-960935E7E68E}" destId="{D3EB5935-9DD0-4339-97F8-560AAFA1654E}" srcOrd="1" destOrd="0" presId="urn:microsoft.com/office/officeart/2005/8/layout/hierarchy1"/>
    <dgm:cxn modelId="{B22B0A14-6AB5-498D-8399-D8DAC8650305}" type="presParOf" srcId="{1964AA17-185A-41EE-9BBF-69544EEB3AE1}" destId="{A7AC24B8-247D-4C35-8B0E-26D0902564A5}" srcOrd="1" destOrd="0" presId="urn:microsoft.com/office/officeart/2005/8/layout/hierarchy1"/>
    <dgm:cxn modelId="{D3E6D02D-4A4B-45A7-B40F-F41B74EF1A57}" type="presParOf" srcId="{F0749D84-9195-4494-B24A-33515AD3CD38}" destId="{A02FE024-5803-4DE9-A701-81F8BC09C9D8}" srcOrd="4" destOrd="0" presId="urn:microsoft.com/office/officeart/2005/8/layout/hierarchy1"/>
    <dgm:cxn modelId="{8CCA94B8-0C82-4AB3-8AE8-08260940F509}" type="presParOf" srcId="{F0749D84-9195-4494-B24A-33515AD3CD38}" destId="{832BC9AE-B985-4F70-A202-06A5FEC323E6}" srcOrd="5" destOrd="0" presId="urn:microsoft.com/office/officeart/2005/8/layout/hierarchy1"/>
    <dgm:cxn modelId="{FB97D7E8-1028-4985-8E54-C34B93F7FD7D}" type="presParOf" srcId="{832BC9AE-B985-4F70-A202-06A5FEC323E6}" destId="{447113AB-1729-4535-97DB-C777D42DEE2C}" srcOrd="0" destOrd="0" presId="urn:microsoft.com/office/officeart/2005/8/layout/hierarchy1"/>
    <dgm:cxn modelId="{A91BF082-B56A-4669-B5C9-AA31DB7BF09F}" type="presParOf" srcId="{447113AB-1729-4535-97DB-C777D42DEE2C}" destId="{9E1B8DC3-2C2C-4898-BF77-ECEB65F68C43}" srcOrd="0" destOrd="0" presId="urn:microsoft.com/office/officeart/2005/8/layout/hierarchy1"/>
    <dgm:cxn modelId="{6A98382D-7988-453E-9D76-5653827C4E84}" type="presParOf" srcId="{447113AB-1729-4535-97DB-C777D42DEE2C}" destId="{AA1C7405-D168-412C-B684-7C5A3D110C74}" srcOrd="1" destOrd="0" presId="urn:microsoft.com/office/officeart/2005/8/layout/hierarchy1"/>
    <dgm:cxn modelId="{6FDD8A03-7C83-4073-96C5-BF8D8FD242C4}" type="presParOf" srcId="{832BC9AE-B985-4F70-A202-06A5FEC323E6}" destId="{FE5D6EEA-9EA6-4441-B1FF-4113DA5D1837}" srcOrd="1" destOrd="0" presId="urn:microsoft.com/office/officeart/2005/8/layout/hierarchy1"/>
    <dgm:cxn modelId="{3265F88A-582A-4D8B-91BD-C87FBF49B802}" type="presParOf" srcId="{FE5D6EEA-9EA6-4441-B1FF-4113DA5D1837}" destId="{A1D7916B-8C7E-4147-B603-A26B04AE4787}" srcOrd="0" destOrd="0" presId="urn:microsoft.com/office/officeart/2005/8/layout/hierarchy1"/>
    <dgm:cxn modelId="{6B704CB6-5B80-46E0-959C-12621B6259A2}" type="presParOf" srcId="{FE5D6EEA-9EA6-4441-B1FF-4113DA5D1837}" destId="{E3DC7057-F269-4284-A96D-21674D6C76A7}" srcOrd="1" destOrd="0" presId="urn:microsoft.com/office/officeart/2005/8/layout/hierarchy1"/>
    <dgm:cxn modelId="{536EE519-0C55-451B-98F9-1679026731E2}" type="presParOf" srcId="{E3DC7057-F269-4284-A96D-21674D6C76A7}" destId="{6738DB24-046C-4A0C-8CFE-E55CA9EBFB0E}" srcOrd="0" destOrd="0" presId="urn:microsoft.com/office/officeart/2005/8/layout/hierarchy1"/>
    <dgm:cxn modelId="{D66214CC-FBC3-4E2C-AFDD-92500115EAD1}" type="presParOf" srcId="{6738DB24-046C-4A0C-8CFE-E55CA9EBFB0E}" destId="{60B9C515-D6C8-4F55-B163-28D1CDC56EA7}" srcOrd="0" destOrd="0" presId="urn:microsoft.com/office/officeart/2005/8/layout/hierarchy1"/>
    <dgm:cxn modelId="{1BAEC74C-2C79-46A1-B233-C769001F43C6}" type="presParOf" srcId="{6738DB24-046C-4A0C-8CFE-E55CA9EBFB0E}" destId="{F01C1FB0-CE53-487C-89CE-A5910C72760F}" srcOrd="1" destOrd="0" presId="urn:microsoft.com/office/officeart/2005/8/layout/hierarchy1"/>
    <dgm:cxn modelId="{3126758A-33A9-4BA3-A574-08EE63FABA22}" type="presParOf" srcId="{E3DC7057-F269-4284-A96D-21674D6C76A7}" destId="{A9F15EDA-3CA3-40B2-8EA0-42320C253EB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custT="1"/>
      <dgm:spPr/>
      <dgm:t>
        <a:bodyPr/>
        <a:lstStyle/>
        <a:p>
          <a:r>
            <a:rPr lang="en-US" sz="1800" b="0" dirty="0" smtClean="0"/>
            <a:t>Fees for Professional or Technical Services </a:t>
          </a:r>
          <a:endParaRPr lang="en-US" sz="1800" b="0" i="0"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custT="1"/>
      <dgm:spPr/>
      <dgm:t>
        <a:bodyPr/>
        <a:lstStyle/>
        <a:p>
          <a:r>
            <a:rPr lang="en-US" sz="2000" dirty="0" smtClean="0"/>
            <a:t>Exemption limit</a:t>
          </a:r>
          <a:endParaRPr lang="en-US" sz="2000" dirty="0"/>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custT="1"/>
      <dgm:spPr/>
      <dgm:t>
        <a:bodyPr/>
        <a:lstStyle/>
        <a:p>
          <a:r>
            <a:rPr lang="en-US" sz="2000" dirty="0" smtClean="0"/>
            <a:t>Rate</a:t>
          </a:r>
          <a:endParaRPr lang="en-US" sz="2000" dirty="0"/>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800" dirty="0" smtClean="0"/>
            <a:t>Rs. 30000/-</a:t>
          </a:r>
          <a:endParaRPr lang="en-US" sz="18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6B6D206F-CE48-4531-8D93-EEDDCBA10EE6}">
      <dgm:prSet custT="1"/>
      <dgm:spPr/>
      <dgm:t>
        <a:bodyPr/>
        <a:lstStyle/>
        <a:p>
          <a:r>
            <a:rPr lang="en-US" sz="1800" dirty="0" smtClean="0"/>
            <a:t>10%</a:t>
          </a:r>
          <a:endParaRPr lang="en-US" sz="1800" dirty="0"/>
        </a:p>
      </dgm:t>
    </dgm:pt>
    <dgm:pt modelId="{84A589EA-2910-4A57-B24F-C8E5CEE1AEEA}" type="parTrans" cxnId="{32BF1557-AF8E-43A3-9CE7-B69FA11AA15F}">
      <dgm:prSet/>
      <dgm:spPr/>
      <dgm:t>
        <a:bodyPr/>
        <a:lstStyle/>
        <a:p>
          <a:endParaRPr lang="en-US"/>
        </a:p>
      </dgm:t>
    </dgm:pt>
    <dgm:pt modelId="{DF848786-8274-4787-A84B-F02990E34914}" type="sibTrans" cxnId="{32BF1557-AF8E-43A3-9CE7-B69FA11AA15F}">
      <dgm:prSet/>
      <dgm:spPr/>
      <dgm:t>
        <a:bodyPr/>
        <a:lstStyle/>
        <a:p>
          <a:endParaRPr lang="en-US"/>
        </a:p>
      </dgm:t>
    </dgm:pt>
    <dgm:pt modelId="{0615E293-512D-46C1-B30B-C12BC32F5A87}">
      <dgm:prSet/>
      <dgm:spPr/>
      <dgm:t>
        <a:bodyPr/>
        <a:lstStyle/>
        <a:p>
          <a:r>
            <a:rPr lang="en-US" dirty="0" smtClean="0"/>
            <a:t>At the time of Payment </a:t>
          </a:r>
          <a:r>
            <a:rPr kumimoji="0" lang="en-US" b="0" i="0" u="none" strike="noStrike" cap="none" normalizeH="0" baseline="0" dirty="0" smtClean="0">
              <a:ln>
                <a:noFill/>
              </a:ln>
              <a:solidFill>
                <a:schemeClr val="tx1"/>
              </a:solidFill>
              <a:effectLst/>
              <a:latin typeface="Arial" charset="0"/>
            </a:rPr>
            <a:t>or at the time of credit, whichever is earlier</a:t>
          </a:r>
          <a:r>
            <a:rPr lang="en-US" dirty="0" smtClean="0"/>
            <a:t>.</a:t>
          </a:r>
          <a:endParaRPr lang="en-US"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custT="1"/>
      <dgm:spPr/>
      <dgm:t>
        <a:bodyPr/>
        <a:lstStyle/>
        <a:p>
          <a:r>
            <a:rPr lang="en-US" sz="2000" dirty="0" smtClean="0"/>
            <a:t>When TDS is Deducted?</a:t>
          </a:r>
          <a:endParaRPr lang="en-US" sz="2000" dirty="0"/>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3"/>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3"/>
      <dgm:spPr/>
      <dgm:t>
        <a:bodyPr/>
        <a:lstStyle/>
        <a:p>
          <a:endParaRPr lang="en-US"/>
        </a:p>
      </dgm:t>
    </dgm:pt>
    <dgm:pt modelId="{F0BA8B6B-E63C-4253-92C7-3E1EF3D55393}" type="pres">
      <dgm:prSet presAssocID="{2B88320F-7FE3-44B5-BAB4-0E15DCBEEA6B}" presName="text2" presStyleLbl="fgAcc2" presStyleIdx="0" presStyleCnt="3">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3"/>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3"/>
      <dgm:spPr/>
      <dgm:t>
        <a:bodyPr/>
        <a:lstStyle/>
        <a:p>
          <a:endParaRPr lang="en-US"/>
        </a:p>
      </dgm:t>
    </dgm:pt>
    <dgm:pt modelId="{81C446DF-3F7A-49AF-A1C1-70228AD25AE3}" type="pres">
      <dgm:prSet presAssocID="{79784383-7425-4812-8E14-E99B9FD9B2B1}" presName="text3" presStyleLbl="fgAcc3" presStyleIdx="0" presStyleCnt="3">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007AD77-FC52-4B20-B219-3F9472DAB6A7}" type="pres">
      <dgm:prSet presAssocID="{D11EA02B-49D1-4E73-9165-24970220B83C}" presName="Name10" presStyleLbl="parChTrans1D2" presStyleIdx="1" presStyleCnt="3"/>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3"/>
      <dgm:spPr/>
      <dgm:t>
        <a:bodyPr/>
        <a:lstStyle/>
        <a:p>
          <a:endParaRPr lang="en-US"/>
        </a:p>
      </dgm:t>
    </dgm:pt>
    <dgm:pt modelId="{42FF40AF-F36D-469F-9EC0-FAA00A6463B9}" type="pres">
      <dgm:prSet presAssocID="{C5ED161D-D437-4A5D-9AE9-3E7503CDD9E6}" presName="text2" presStyleLbl="fgAcc2" presStyleIdx="1" presStyleCnt="3">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01D4CEAA-3D30-4BAF-BE2E-C4128FBF2B9B}" type="pres">
      <dgm:prSet presAssocID="{84A589EA-2910-4A57-B24F-C8E5CEE1AEEA}" presName="Name17" presStyleLbl="parChTrans1D3" presStyleIdx="1" presStyleCnt="3"/>
      <dgm:spPr/>
      <dgm:t>
        <a:bodyPr/>
        <a:lstStyle/>
        <a:p>
          <a:endParaRPr lang="en-US"/>
        </a:p>
      </dgm:t>
    </dgm:pt>
    <dgm:pt modelId="{58B6B79C-A436-4C68-B661-308E53884497}" type="pres">
      <dgm:prSet presAssocID="{6B6D206F-CE48-4531-8D93-EEDDCBA10EE6}" presName="hierRoot3" presStyleCnt="0"/>
      <dgm:spPr/>
      <dgm:t>
        <a:bodyPr/>
        <a:lstStyle/>
        <a:p>
          <a:endParaRPr lang="en-US"/>
        </a:p>
      </dgm:t>
    </dgm:pt>
    <dgm:pt modelId="{C82D6F18-68D9-4690-A1A5-A7921FC50AE1}" type="pres">
      <dgm:prSet presAssocID="{6B6D206F-CE48-4531-8D93-EEDDCBA10EE6}" presName="composite3" presStyleCnt="0"/>
      <dgm:spPr/>
      <dgm:t>
        <a:bodyPr/>
        <a:lstStyle/>
        <a:p>
          <a:endParaRPr lang="en-US"/>
        </a:p>
      </dgm:t>
    </dgm:pt>
    <dgm:pt modelId="{A814A7B8-9453-42DA-ADE0-260A34052778}" type="pres">
      <dgm:prSet presAssocID="{6B6D206F-CE48-4531-8D93-EEDDCBA10EE6}" presName="background3" presStyleLbl="node3" presStyleIdx="1" presStyleCnt="3"/>
      <dgm:spPr/>
      <dgm:t>
        <a:bodyPr/>
        <a:lstStyle/>
        <a:p>
          <a:endParaRPr lang="en-US"/>
        </a:p>
      </dgm:t>
    </dgm:pt>
    <dgm:pt modelId="{3F4F65AF-3C2D-45C8-953F-87371D04FB2A}" type="pres">
      <dgm:prSet presAssocID="{6B6D206F-CE48-4531-8D93-EEDDCBA10EE6}" presName="text3" presStyleLbl="fgAcc3" presStyleIdx="1" presStyleCnt="3">
        <dgm:presLayoutVars>
          <dgm:chPref val="3"/>
        </dgm:presLayoutVars>
      </dgm:prSet>
      <dgm:spPr/>
      <dgm:t>
        <a:bodyPr/>
        <a:lstStyle/>
        <a:p>
          <a:endParaRPr lang="en-US"/>
        </a:p>
      </dgm:t>
    </dgm:pt>
    <dgm:pt modelId="{95E0F63E-6B4E-45A5-8BD5-CEC949301A93}" type="pres">
      <dgm:prSet presAssocID="{6B6D206F-CE48-4531-8D93-EEDDCBA10EE6}" presName="hierChild4" presStyleCnt="0"/>
      <dgm:spPr/>
      <dgm:t>
        <a:bodyPr/>
        <a:lstStyle/>
        <a:p>
          <a:endParaRPr lang="en-US"/>
        </a:p>
      </dgm:t>
    </dgm:pt>
    <dgm:pt modelId="{A02FE024-5803-4DE9-A701-81F8BC09C9D8}" type="pres">
      <dgm:prSet presAssocID="{B1107764-64EE-4055-BD11-6A0E8B7866F9}" presName="Name10" presStyleLbl="parChTrans1D2" presStyleIdx="2" presStyleCnt="3"/>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3"/>
      <dgm:spPr/>
      <dgm:t>
        <a:bodyPr/>
        <a:lstStyle/>
        <a:p>
          <a:endParaRPr lang="en-US"/>
        </a:p>
      </dgm:t>
    </dgm:pt>
    <dgm:pt modelId="{AA1C7405-D168-412C-B684-7C5A3D110C74}" type="pres">
      <dgm:prSet presAssocID="{B3E6AE69-EA20-4059-B10D-75804820AF32}" presName="text2" presStyleLbl="fgAcc2" presStyleIdx="2" presStyleCnt="3">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2" presStyleCnt="3"/>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2" presStyleCnt="3"/>
      <dgm:spPr/>
    </dgm:pt>
    <dgm:pt modelId="{F01C1FB0-CE53-487C-89CE-A5910C72760F}" type="pres">
      <dgm:prSet presAssocID="{0615E293-512D-46C1-B30B-C12BC32F5A87}" presName="text3" presStyleLbl="fgAcc3" presStyleIdx="2" presStyleCnt="3">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Lst>
  <dgm:cxnLst>
    <dgm:cxn modelId="{D1409F18-7460-4C43-806D-992AA6384E2D}" type="presOf" srcId="{B3E6AE69-EA20-4059-B10D-75804820AF32}" destId="{AA1C7405-D168-412C-B684-7C5A3D110C74}" srcOrd="0" destOrd="0" presId="urn:microsoft.com/office/officeart/2005/8/layout/hierarchy1"/>
    <dgm:cxn modelId="{8D3406D9-4D2A-4F0F-A1E0-55FF2B1F5FCE}" srcId="{B3E6AE69-EA20-4059-B10D-75804820AF32}" destId="{0615E293-512D-46C1-B30B-C12BC32F5A87}" srcOrd="0" destOrd="0" parTransId="{9DFC951A-CEB1-4538-B408-242BCAC5F01B}" sibTransId="{FEE45BA3-5471-4646-A74E-3AA0692662FA}"/>
    <dgm:cxn modelId="{569E425B-69C8-4227-9F37-A000DCF11AD1}" type="presOf" srcId="{D3A977B5-3E5D-471A-8928-374A04A79093}" destId="{DC703D4F-ABDB-4E2F-8970-65C479AF2B1C}" srcOrd="0" destOrd="0" presId="urn:microsoft.com/office/officeart/2005/8/layout/hierarchy1"/>
    <dgm:cxn modelId="{EB06F33B-22E1-46C1-A4A1-DB4EB55B2148}" srcId="{04834334-5D1A-4792-995C-4577DB041FB4}" destId="{B3E6AE69-EA20-4059-B10D-75804820AF32}" srcOrd="2" destOrd="0" parTransId="{B1107764-64EE-4055-BD11-6A0E8B7866F9}" sibTransId="{36C9D03B-80C5-4CEB-9EB4-855D8C78B40C}"/>
    <dgm:cxn modelId="{6965BE0B-065F-4D09-B421-02729DC2B254}" srcId="{2B88320F-7FE3-44B5-BAB4-0E15DCBEEA6B}" destId="{79784383-7425-4812-8E14-E99B9FD9B2B1}" srcOrd="0" destOrd="0" parTransId="{3C6335F3-C59E-4187-92CB-7E1AB45E2BE0}" sibTransId="{DCD6913B-B970-4212-9299-611456410ECF}"/>
    <dgm:cxn modelId="{26532298-193F-4D86-B8FD-5D096B3EB259}" type="presOf" srcId="{3C6335F3-C59E-4187-92CB-7E1AB45E2BE0}" destId="{268A04EC-4288-411B-8686-A0550AFFBF32}" srcOrd="0" destOrd="0" presId="urn:microsoft.com/office/officeart/2005/8/layout/hierarchy1"/>
    <dgm:cxn modelId="{FDE854D9-74A7-4885-9E0E-E2668C832E7B}" type="presOf" srcId="{5D14E48A-8F25-45B3-961E-5CFB0B96BBA6}" destId="{3A1A8CF2-6DDB-479F-94A6-0ABDEC512EBC}" srcOrd="0" destOrd="0" presId="urn:microsoft.com/office/officeart/2005/8/layout/hierarchy1"/>
    <dgm:cxn modelId="{FCFF9881-E652-4FB6-99E0-12E86E87D72D}" type="presOf" srcId="{84A589EA-2910-4A57-B24F-C8E5CEE1AEEA}" destId="{01D4CEAA-3D30-4BAF-BE2E-C4128FBF2B9B}" srcOrd="0" destOrd="0" presId="urn:microsoft.com/office/officeart/2005/8/layout/hierarchy1"/>
    <dgm:cxn modelId="{B1F4D410-9ECD-46A6-AF8F-28C288B9BDEE}" type="presOf" srcId="{2B88320F-7FE3-44B5-BAB4-0E15DCBEEA6B}" destId="{F0BA8B6B-E63C-4253-92C7-3E1EF3D55393}" srcOrd="0" destOrd="0" presId="urn:microsoft.com/office/officeart/2005/8/layout/hierarchy1"/>
    <dgm:cxn modelId="{DC791B18-559B-40C4-9CE5-6AEA650E44DD}" type="presOf" srcId="{79784383-7425-4812-8E14-E99B9FD9B2B1}" destId="{81C446DF-3F7A-49AF-A1C1-70228AD25AE3}" srcOrd="0" destOrd="0" presId="urn:microsoft.com/office/officeart/2005/8/layout/hierarchy1"/>
    <dgm:cxn modelId="{DDDAEC40-3EDE-4415-B62C-5C8F52BE2849}" srcId="{04834334-5D1A-4792-995C-4577DB041FB4}" destId="{C5ED161D-D437-4A5D-9AE9-3E7503CDD9E6}" srcOrd="1" destOrd="0" parTransId="{D11EA02B-49D1-4E73-9165-24970220B83C}" sibTransId="{F335BFE2-4AF0-4B6C-AF24-42DBA171808B}"/>
    <dgm:cxn modelId="{DB449148-1ED4-4296-8BA3-7E217E61CB1E}" type="presOf" srcId="{0615E293-512D-46C1-B30B-C12BC32F5A87}" destId="{F01C1FB0-CE53-487C-89CE-A5910C72760F}" srcOrd="0" destOrd="0" presId="urn:microsoft.com/office/officeart/2005/8/layout/hierarchy1"/>
    <dgm:cxn modelId="{838FB4FC-59FA-4EE3-9D43-EFED881286B7}" type="presOf" srcId="{D11EA02B-49D1-4E73-9165-24970220B83C}" destId="{1007AD77-FC52-4B20-B219-3F9472DAB6A7}" srcOrd="0" destOrd="0" presId="urn:microsoft.com/office/officeart/2005/8/layout/hierarchy1"/>
    <dgm:cxn modelId="{4A10A2F4-FC80-4C94-B621-FDB8BE59E8A9}" srcId="{D3A977B5-3E5D-471A-8928-374A04A79093}" destId="{04834334-5D1A-4792-995C-4577DB041FB4}" srcOrd="0" destOrd="0" parTransId="{3BF5E2AC-8B86-4379-8BB2-7F463D88CB32}" sibTransId="{C76AD493-EAEE-49AB-B6DF-AABF51772F3F}"/>
    <dgm:cxn modelId="{7EC769C6-EFD4-4479-AB12-0B28D8EDFC6B}" type="presOf" srcId="{9DFC951A-CEB1-4538-B408-242BCAC5F01B}" destId="{A1D7916B-8C7E-4147-B603-A26B04AE4787}" srcOrd="0" destOrd="0" presId="urn:microsoft.com/office/officeart/2005/8/layout/hierarchy1"/>
    <dgm:cxn modelId="{6A288A41-4E71-437C-A9CF-EC9CEBFE1BCE}" srcId="{04834334-5D1A-4792-995C-4577DB041FB4}" destId="{2B88320F-7FE3-44B5-BAB4-0E15DCBEEA6B}" srcOrd="0" destOrd="0" parTransId="{5D14E48A-8F25-45B3-961E-5CFB0B96BBA6}" sibTransId="{D1D63A24-7685-47A1-9270-B7DCC0F08916}"/>
    <dgm:cxn modelId="{063E6478-2836-443A-BE5E-4D15DF8A0C55}" type="presOf" srcId="{6B6D206F-CE48-4531-8D93-EEDDCBA10EE6}" destId="{3F4F65AF-3C2D-45C8-953F-87371D04FB2A}" srcOrd="0" destOrd="0" presId="urn:microsoft.com/office/officeart/2005/8/layout/hierarchy1"/>
    <dgm:cxn modelId="{9F45CC65-4330-4B45-9CEB-236665B72B3A}" type="presOf" srcId="{C5ED161D-D437-4A5D-9AE9-3E7503CDD9E6}" destId="{42FF40AF-F36D-469F-9EC0-FAA00A6463B9}" srcOrd="0" destOrd="0" presId="urn:microsoft.com/office/officeart/2005/8/layout/hierarchy1"/>
    <dgm:cxn modelId="{37BDDFC8-81C2-4063-A8DD-E55E91954262}" type="presOf" srcId="{04834334-5D1A-4792-995C-4577DB041FB4}" destId="{16D4D121-24ED-48BC-B7CA-5C5308E79C8E}" srcOrd="0" destOrd="0" presId="urn:microsoft.com/office/officeart/2005/8/layout/hierarchy1"/>
    <dgm:cxn modelId="{8C76DAF3-94F5-4D2C-8670-DF792D54C9B7}" type="presOf" srcId="{B1107764-64EE-4055-BD11-6A0E8B7866F9}" destId="{A02FE024-5803-4DE9-A701-81F8BC09C9D8}" srcOrd="0" destOrd="0" presId="urn:microsoft.com/office/officeart/2005/8/layout/hierarchy1"/>
    <dgm:cxn modelId="{32BF1557-AF8E-43A3-9CE7-B69FA11AA15F}" srcId="{C5ED161D-D437-4A5D-9AE9-3E7503CDD9E6}" destId="{6B6D206F-CE48-4531-8D93-EEDDCBA10EE6}" srcOrd="0" destOrd="0" parTransId="{84A589EA-2910-4A57-B24F-C8E5CEE1AEEA}" sibTransId="{DF848786-8274-4787-A84B-F02990E34914}"/>
    <dgm:cxn modelId="{ED18F123-87CB-4CBF-9958-737AE2E23E70}" type="presParOf" srcId="{DC703D4F-ABDB-4E2F-8970-65C479AF2B1C}" destId="{10885E01-7C0A-4840-B6F7-650D8503C3C8}" srcOrd="0" destOrd="0" presId="urn:microsoft.com/office/officeart/2005/8/layout/hierarchy1"/>
    <dgm:cxn modelId="{E9ADA462-6E0E-4827-A0B9-8A9AD5F85F88}" type="presParOf" srcId="{10885E01-7C0A-4840-B6F7-650D8503C3C8}" destId="{FA83B817-06B0-490C-9277-AAE1B664E295}" srcOrd="0" destOrd="0" presId="urn:microsoft.com/office/officeart/2005/8/layout/hierarchy1"/>
    <dgm:cxn modelId="{5100A741-551E-484E-8D42-B96194B0CC7D}" type="presParOf" srcId="{FA83B817-06B0-490C-9277-AAE1B664E295}" destId="{7067252B-0037-476B-A34C-DBA8D4571846}" srcOrd="0" destOrd="0" presId="urn:microsoft.com/office/officeart/2005/8/layout/hierarchy1"/>
    <dgm:cxn modelId="{5166D919-4758-499D-8A34-292ADE8EE09D}" type="presParOf" srcId="{FA83B817-06B0-490C-9277-AAE1B664E295}" destId="{16D4D121-24ED-48BC-B7CA-5C5308E79C8E}" srcOrd="1" destOrd="0" presId="urn:microsoft.com/office/officeart/2005/8/layout/hierarchy1"/>
    <dgm:cxn modelId="{97DF5CA6-7E9B-45BD-8E18-06CA2FCFF230}" type="presParOf" srcId="{10885E01-7C0A-4840-B6F7-650D8503C3C8}" destId="{F0749D84-9195-4494-B24A-33515AD3CD38}" srcOrd="1" destOrd="0" presId="urn:microsoft.com/office/officeart/2005/8/layout/hierarchy1"/>
    <dgm:cxn modelId="{B72934F4-3166-4C12-9410-57C31BD89950}" type="presParOf" srcId="{F0749D84-9195-4494-B24A-33515AD3CD38}" destId="{3A1A8CF2-6DDB-479F-94A6-0ABDEC512EBC}" srcOrd="0" destOrd="0" presId="urn:microsoft.com/office/officeart/2005/8/layout/hierarchy1"/>
    <dgm:cxn modelId="{343C2FF7-2EC6-4EBF-B274-0C2FE81A479E}" type="presParOf" srcId="{F0749D84-9195-4494-B24A-33515AD3CD38}" destId="{A201B987-FFC9-4993-B7AC-FABA95122FC8}" srcOrd="1" destOrd="0" presId="urn:microsoft.com/office/officeart/2005/8/layout/hierarchy1"/>
    <dgm:cxn modelId="{96EB826F-3D2C-4232-B0BD-113C3FA1F1A8}" type="presParOf" srcId="{A201B987-FFC9-4993-B7AC-FABA95122FC8}" destId="{A266609F-E963-44A4-AEA5-C1C2C78742A8}" srcOrd="0" destOrd="0" presId="urn:microsoft.com/office/officeart/2005/8/layout/hierarchy1"/>
    <dgm:cxn modelId="{EC8C9230-9602-49ED-84B9-741D5975A893}" type="presParOf" srcId="{A266609F-E963-44A4-AEA5-C1C2C78742A8}" destId="{F7904E6A-12B2-4641-AB14-1C2FA92F9677}" srcOrd="0" destOrd="0" presId="urn:microsoft.com/office/officeart/2005/8/layout/hierarchy1"/>
    <dgm:cxn modelId="{D849DBC9-8887-4889-BEAE-25732ED91E97}" type="presParOf" srcId="{A266609F-E963-44A4-AEA5-C1C2C78742A8}" destId="{F0BA8B6B-E63C-4253-92C7-3E1EF3D55393}" srcOrd="1" destOrd="0" presId="urn:microsoft.com/office/officeart/2005/8/layout/hierarchy1"/>
    <dgm:cxn modelId="{9F23B2FD-A805-408F-B355-C3FBE7DFF900}" type="presParOf" srcId="{A201B987-FFC9-4993-B7AC-FABA95122FC8}" destId="{CE9D2049-80F5-4E75-9369-EA7F83516CA1}" srcOrd="1" destOrd="0" presId="urn:microsoft.com/office/officeart/2005/8/layout/hierarchy1"/>
    <dgm:cxn modelId="{EC29AC3E-58B7-4412-A1DC-030FE345799C}" type="presParOf" srcId="{CE9D2049-80F5-4E75-9369-EA7F83516CA1}" destId="{268A04EC-4288-411B-8686-A0550AFFBF32}" srcOrd="0" destOrd="0" presId="urn:microsoft.com/office/officeart/2005/8/layout/hierarchy1"/>
    <dgm:cxn modelId="{BDE17AA2-0310-47C1-A701-5473B6452F81}" type="presParOf" srcId="{CE9D2049-80F5-4E75-9369-EA7F83516CA1}" destId="{C6ECA29A-92BF-4A9F-8056-55293288CEB1}" srcOrd="1" destOrd="0" presId="urn:microsoft.com/office/officeart/2005/8/layout/hierarchy1"/>
    <dgm:cxn modelId="{56E00DA0-6DAA-4002-97A0-938CBFEE666C}" type="presParOf" srcId="{C6ECA29A-92BF-4A9F-8056-55293288CEB1}" destId="{6B1A7089-EE37-4927-9F8C-9FB0CA2A13CC}" srcOrd="0" destOrd="0" presId="urn:microsoft.com/office/officeart/2005/8/layout/hierarchy1"/>
    <dgm:cxn modelId="{C48986D4-3B40-4C6F-8258-64CDAD057056}" type="presParOf" srcId="{6B1A7089-EE37-4927-9F8C-9FB0CA2A13CC}" destId="{E36DDB55-106D-4148-88CC-1324397B3635}" srcOrd="0" destOrd="0" presId="urn:microsoft.com/office/officeart/2005/8/layout/hierarchy1"/>
    <dgm:cxn modelId="{AAD00E39-AA87-43A7-B86C-EDC7C32E9BD8}" type="presParOf" srcId="{6B1A7089-EE37-4927-9F8C-9FB0CA2A13CC}" destId="{81C446DF-3F7A-49AF-A1C1-70228AD25AE3}" srcOrd="1" destOrd="0" presId="urn:microsoft.com/office/officeart/2005/8/layout/hierarchy1"/>
    <dgm:cxn modelId="{EF626A73-AAC2-43E2-8F9F-753FC671F10E}" type="presParOf" srcId="{C6ECA29A-92BF-4A9F-8056-55293288CEB1}" destId="{F180F88A-6647-4DF3-9D10-38E9D7D00D95}" srcOrd="1" destOrd="0" presId="urn:microsoft.com/office/officeart/2005/8/layout/hierarchy1"/>
    <dgm:cxn modelId="{7085A2F3-3EB4-4E8B-9870-1633F4B02F59}" type="presParOf" srcId="{F0749D84-9195-4494-B24A-33515AD3CD38}" destId="{1007AD77-FC52-4B20-B219-3F9472DAB6A7}" srcOrd="2" destOrd="0" presId="urn:microsoft.com/office/officeart/2005/8/layout/hierarchy1"/>
    <dgm:cxn modelId="{A3FADBBC-053B-4BE9-AECA-281511A399FB}" type="presParOf" srcId="{F0749D84-9195-4494-B24A-33515AD3CD38}" destId="{67BB3EFC-60EA-470A-83CC-92F0280495B8}" srcOrd="3" destOrd="0" presId="urn:microsoft.com/office/officeart/2005/8/layout/hierarchy1"/>
    <dgm:cxn modelId="{4FC3733C-5601-4C8B-9A2B-DC5E0622AC03}" type="presParOf" srcId="{67BB3EFC-60EA-470A-83CC-92F0280495B8}" destId="{A0939E2B-15D1-426E-AFE3-F512CC2DF68C}" srcOrd="0" destOrd="0" presId="urn:microsoft.com/office/officeart/2005/8/layout/hierarchy1"/>
    <dgm:cxn modelId="{0A0D3CED-3457-42C4-9336-DB353753ADA2}" type="presParOf" srcId="{A0939E2B-15D1-426E-AFE3-F512CC2DF68C}" destId="{510860FA-9ED7-485B-928D-E70F00D40EB7}" srcOrd="0" destOrd="0" presId="urn:microsoft.com/office/officeart/2005/8/layout/hierarchy1"/>
    <dgm:cxn modelId="{7D3636C1-FBBD-4851-BB74-827B9DF53DD1}" type="presParOf" srcId="{A0939E2B-15D1-426E-AFE3-F512CC2DF68C}" destId="{42FF40AF-F36D-469F-9EC0-FAA00A6463B9}" srcOrd="1" destOrd="0" presId="urn:microsoft.com/office/officeart/2005/8/layout/hierarchy1"/>
    <dgm:cxn modelId="{AFD460EA-27DA-4D2A-A9A6-ED90BA49D707}" type="presParOf" srcId="{67BB3EFC-60EA-470A-83CC-92F0280495B8}" destId="{2B8FDCE4-F213-43DF-A5DF-7D68BCFC55D5}" srcOrd="1" destOrd="0" presId="urn:microsoft.com/office/officeart/2005/8/layout/hierarchy1"/>
    <dgm:cxn modelId="{14DC3EB5-02A7-40B3-876F-1FEE2B2CAB7D}" type="presParOf" srcId="{2B8FDCE4-F213-43DF-A5DF-7D68BCFC55D5}" destId="{01D4CEAA-3D30-4BAF-BE2E-C4128FBF2B9B}" srcOrd="0" destOrd="0" presId="urn:microsoft.com/office/officeart/2005/8/layout/hierarchy1"/>
    <dgm:cxn modelId="{D32E22FB-61C3-4975-9BE3-378E3ADC5FFE}" type="presParOf" srcId="{2B8FDCE4-F213-43DF-A5DF-7D68BCFC55D5}" destId="{58B6B79C-A436-4C68-B661-308E53884497}" srcOrd="1" destOrd="0" presId="urn:microsoft.com/office/officeart/2005/8/layout/hierarchy1"/>
    <dgm:cxn modelId="{7C6B8EEB-5E00-48BA-8D9C-E86A74A42010}" type="presParOf" srcId="{58B6B79C-A436-4C68-B661-308E53884497}" destId="{C82D6F18-68D9-4690-A1A5-A7921FC50AE1}" srcOrd="0" destOrd="0" presId="urn:microsoft.com/office/officeart/2005/8/layout/hierarchy1"/>
    <dgm:cxn modelId="{321E1A34-D778-4D70-8ADA-A9A240C161BF}" type="presParOf" srcId="{C82D6F18-68D9-4690-A1A5-A7921FC50AE1}" destId="{A814A7B8-9453-42DA-ADE0-260A34052778}" srcOrd="0" destOrd="0" presId="urn:microsoft.com/office/officeart/2005/8/layout/hierarchy1"/>
    <dgm:cxn modelId="{0AA39A59-F49D-44C9-93F3-7DFAE615C860}" type="presParOf" srcId="{C82D6F18-68D9-4690-A1A5-A7921FC50AE1}" destId="{3F4F65AF-3C2D-45C8-953F-87371D04FB2A}" srcOrd="1" destOrd="0" presId="urn:microsoft.com/office/officeart/2005/8/layout/hierarchy1"/>
    <dgm:cxn modelId="{5BB83091-5A55-4667-90D7-619A75DBF03A}" type="presParOf" srcId="{58B6B79C-A436-4C68-B661-308E53884497}" destId="{95E0F63E-6B4E-45A5-8BD5-CEC949301A93}" srcOrd="1" destOrd="0" presId="urn:microsoft.com/office/officeart/2005/8/layout/hierarchy1"/>
    <dgm:cxn modelId="{80407904-4D8B-4D26-9527-E18B13A2335B}" type="presParOf" srcId="{F0749D84-9195-4494-B24A-33515AD3CD38}" destId="{A02FE024-5803-4DE9-A701-81F8BC09C9D8}" srcOrd="4" destOrd="0" presId="urn:microsoft.com/office/officeart/2005/8/layout/hierarchy1"/>
    <dgm:cxn modelId="{376FB204-D574-46D4-9F7F-F20770E98C28}" type="presParOf" srcId="{F0749D84-9195-4494-B24A-33515AD3CD38}" destId="{832BC9AE-B985-4F70-A202-06A5FEC323E6}" srcOrd="5" destOrd="0" presId="urn:microsoft.com/office/officeart/2005/8/layout/hierarchy1"/>
    <dgm:cxn modelId="{3A697849-6E35-4421-804D-3F26417D819F}" type="presParOf" srcId="{832BC9AE-B985-4F70-A202-06A5FEC323E6}" destId="{447113AB-1729-4535-97DB-C777D42DEE2C}" srcOrd="0" destOrd="0" presId="urn:microsoft.com/office/officeart/2005/8/layout/hierarchy1"/>
    <dgm:cxn modelId="{EBE482B3-2609-4CFF-A13B-FFD82BBCE406}" type="presParOf" srcId="{447113AB-1729-4535-97DB-C777D42DEE2C}" destId="{9E1B8DC3-2C2C-4898-BF77-ECEB65F68C43}" srcOrd="0" destOrd="0" presId="urn:microsoft.com/office/officeart/2005/8/layout/hierarchy1"/>
    <dgm:cxn modelId="{66E5FC36-5363-4D28-9841-FB529C1DFB3A}" type="presParOf" srcId="{447113AB-1729-4535-97DB-C777D42DEE2C}" destId="{AA1C7405-D168-412C-B684-7C5A3D110C74}" srcOrd="1" destOrd="0" presId="urn:microsoft.com/office/officeart/2005/8/layout/hierarchy1"/>
    <dgm:cxn modelId="{417016E3-E8D6-46C1-B5D9-522A6A8756BC}" type="presParOf" srcId="{832BC9AE-B985-4F70-A202-06A5FEC323E6}" destId="{FE5D6EEA-9EA6-4441-B1FF-4113DA5D1837}" srcOrd="1" destOrd="0" presId="urn:microsoft.com/office/officeart/2005/8/layout/hierarchy1"/>
    <dgm:cxn modelId="{8BFB12CB-E97D-4A99-90B7-70072FC4E719}" type="presParOf" srcId="{FE5D6EEA-9EA6-4441-B1FF-4113DA5D1837}" destId="{A1D7916B-8C7E-4147-B603-A26B04AE4787}" srcOrd="0" destOrd="0" presId="urn:microsoft.com/office/officeart/2005/8/layout/hierarchy1"/>
    <dgm:cxn modelId="{6EC136B9-D736-431C-91B2-44DDA38D2CCB}" type="presParOf" srcId="{FE5D6EEA-9EA6-4441-B1FF-4113DA5D1837}" destId="{E3DC7057-F269-4284-A96D-21674D6C76A7}" srcOrd="1" destOrd="0" presId="urn:microsoft.com/office/officeart/2005/8/layout/hierarchy1"/>
    <dgm:cxn modelId="{84045B9B-F33B-4A53-B936-DCA31C19AA82}" type="presParOf" srcId="{E3DC7057-F269-4284-A96D-21674D6C76A7}" destId="{6738DB24-046C-4A0C-8CFE-E55CA9EBFB0E}" srcOrd="0" destOrd="0" presId="urn:microsoft.com/office/officeart/2005/8/layout/hierarchy1"/>
    <dgm:cxn modelId="{A20B0683-2F72-4579-80E8-B852255F67EF}" type="presParOf" srcId="{6738DB24-046C-4A0C-8CFE-E55CA9EBFB0E}" destId="{60B9C515-D6C8-4F55-B163-28D1CDC56EA7}" srcOrd="0" destOrd="0" presId="urn:microsoft.com/office/officeart/2005/8/layout/hierarchy1"/>
    <dgm:cxn modelId="{B74A1963-566C-4978-8BD4-3BDC18520AC4}" type="presParOf" srcId="{6738DB24-046C-4A0C-8CFE-E55CA9EBFB0E}" destId="{F01C1FB0-CE53-487C-89CE-A5910C72760F}" srcOrd="1" destOrd="0" presId="urn:microsoft.com/office/officeart/2005/8/layout/hierarchy1"/>
    <dgm:cxn modelId="{82A02631-7EA0-49B7-A715-999FC946281C}" type="presParOf" srcId="{E3DC7057-F269-4284-A96D-21674D6C76A7}" destId="{A9F15EDA-3CA3-40B2-8EA0-42320C253EB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custT="1"/>
      <dgm:spPr/>
      <dgm:t>
        <a:bodyPr/>
        <a:lstStyle/>
        <a:p>
          <a:r>
            <a:rPr lang="en-US" sz="1800" b="0" dirty="0" smtClean="0"/>
            <a:t>Remuneration / commission to director of the company </a:t>
          </a:r>
          <a:endParaRPr lang="en-US" sz="1800" b="0" i="0"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custT="1"/>
      <dgm:spPr/>
      <dgm:t>
        <a:bodyPr/>
        <a:lstStyle/>
        <a:p>
          <a:r>
            <a:rPr lang="en-US" sz="2000" dirty="0" smtClean="0"/>
            <a:t>Exemption limit</a:t>
          </a:r>
          <a:endParaRPr lang="en-US" sz="2000" dirty="0"/>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custT="1"/>
      <dgm:spPr/>
      <dgm:t>
        <a:bodyPr/>
        <a:lstStyle/>
        <a:p>
          <a:r>
            <a:rPr lang="en-US" sz="2000" dirty="0" smtClean="0"/>
            <a:t>Rate</a:t>
          </a:r>
          <a:endParaRPr lang="en-US" sz="2000" dirty="0"/>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800" dirty="0" smtClean="0"/>
            <a:t>Nil</a:t>
          </a:r>
          <a:endParaRPr lang="en-US" sz="18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6B6D206F-CE48-4531-8D93-EEDDCBA10EE6}">
      <dgm:prSet custT="1"/>
      <dgm:spPr/>
      <dgm:t>
        <a:bodyPr/>
        <a:lstStyle/>
        <a:p>
          <a:r>
            <a:rPr lang="en-US" sz="1800" dirty="0" smtClean="0"/>
            <a:t>10%</a:t>
          </a:r>
          <a:endParaRPr lang="en-US" sz="1800" dirty="0"/>
        </a:p>
      </dgm:t>
    </dgm:pt>
    <dgm:pt modelId="{84A589EA-2910-4A57-B24F-C8E5CEE1AEEA}" type="parTrans" cxnId="{32BF1557-AF8E-43A3-9CE7-B69FA11AA15F}">
      <dgm:prSet/>
      <dgm:spPr/>
      <dgm:t>
        <a:bodyPr/>
        <a:lstStyle/>
        <a:p>
          <a:endParaRPr lang="en-US"/>
        </a:p>
      </dgm:t>
    </dgm:pt>
    <dgm:pt modelId="{DF848786-8274-4787-A84B-F02990E34914}" type="sibTrans" cxnId="{32BF1557-AF8E-43A3-9CE7-B69FA11AA15F}">
      <dgm:prSet/>
      <dgm:spPr/>
      <dgm:t>
        <a:bodyPr/>
        <a:lstStyle/>
        <a:p>
          <a:endParaRPr lang="en-US"/>
        </a:p>
      </dgm:t>
    </dgm:pt>
    <dgm:pt modelId="{0615E293-512D-46C1-B30B-C12BC32F5A87}">
      <dgm:prSet/>
      <dgm:spPr/>
      <dgm:t>
        <a:bodyPr/>
        <a:lstStyle/>
        <a:p>
          <a:r>
            <a:rPr lang="en-US" dirty="0" smtClean="0"/>
            <a:t>At the time of Payment.</a:t>
          </a:r>
          <a:endParaRPr lang="en-US"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custT="1"/>
      <dgm:spPr/>
      <dgm:t>
        <a:bodyPr/>
        <a:lstStyle/>
        <a:p>
          <a:r>
            <a:rPr lang="en-US" sz="2000" dirty="0" smtClean="0"/>
            <a:t>When TDS is Deducted?</a:t>
          </a:r>
          <a:endParaRPr lang="en-US" sz="2000" dirty="0"/>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3"/>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3"/>
      <dgm:spPr/>
      <dgm:t>
        <a:bodyPr/>
        <a:lstStyle/>
        <a:p>
          <a:endParaRPr lang="en-US"/>
        </a:p>
      </dgm:t>
    </dgm:pt>
    <dgm:pt modelId="{F0BA8B6B-E63C-4253-92C7-3E1EF3D55393}" type="pres">
      <dgm:prSet presAssocID="{2B88320F-7FE3-44B5-BAB4-0E15DCBEEA6B}" presName="text2" presStyleLbl="fgAcc2" presStyleIdx="0" presStyleCnt="3">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3"/>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3"/>
      <dgm:spPr/>
      <dgm:t>
        <a:bodyPr/>
        <a:lstStyle/>
        <a:p>
          <a:endParaRPr lang="en-US"/>
        </a:p>
      </dgm:t>
    </dgm:pt>
    <dgm:pt modelId="{81C446DF-3F7A-49AF-A1C1-70228AD25AE3}" type="pres">
      <dgm:prSet presAssocID="{79784383-7425-4812-8E14-E99B9FD9B2B1}" presName="text3" presStyleLbl="fgAcc3" presStyleIdx="0" presStyleCnt="3">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007AD77-FC52-4B20-B219-3F9472DAB6A7}" type="pres">
      <dgm:prSet presAssocID="{D11EA02B-49D1-4E73-9165-24970220B83C}" presName="Name10" presStyleLbl="parChTrans1D2" presStyleIdx="1" presStyleCnt="3"/>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3"/>
      <dgm:spPr/>
      <dgm:t>
        <a:bodyPr/>
        <a:lstStyle/>
        <a:p>
          <a:endParaRPr lang="en-US"/>
        </a:p>
      </dgm:t>
    </dgm:pt>
    <dgm:pt modelId="{42FF40AF-F36D-469F-9EC0-FAA00A6463B9}" type="pres">
      <dgm:prSet presAssocID="{C5ED161D-D437-4A5D-9AE9-3E7503CDD9E6}" presName="text2" presStyleLbl="fgAcc2" presStyleIdx="1" presStyleCnt="3">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01D4CEAA-3D30-4BAF-BE2E-C4128FBF2B9B}" type="pres">
      <dgm:prSet presAssocID="{84A589EA-2910-4A57-B24F-C8E5CEE1AEEA}" presName="Name17" presStyleLbl="parChTrans1D3" presStyleIdx="1" presStyleCnt="3"/>
      <dgm:spPr/>
      <dgm:t>
        <a:bodyPr/>
        <a:lstStyle/>
        <a:p>
          <a:endParaRPr lang="en-US"/>
        </a:p>
      </dgm:t>
    </dgm:pt>
    <dgm:pt modelId="{58B6B79C-A436-4C68-B661-308E53884497}" type="pres">
      <dgm:prSet presAssocID="{6B6D206F-CE48-4531-8D93-EEDDCBA10EE6}" presName="hierRoot3" presStyleCnt="0"/>
      <dgm:spPr/>
      <dgm:t>
        <a:bodyPr/>
        <a:lstStyle/>
        <a:p>
          <a:endParaRPr lang="en-US"/>
        </a:p>
      </dgm:t>
    </dgm:pt>
    <dgm:pt modelId="{C82D6F18-68D9-4690-A1A5-A7921FC50AE1}" type="pres">
      <dgm:prSet presAssocID="{6B6D206F-CE48-4531-8D93-EEDDCBA10EE6}" presName="composite3" presStyleCnt="0"/>
      <dgm:spPr/>
      <dgm:t>
        <a:bodyPr/>
        <a:lstStyle/>
        <a:p>
          <a:endParaRPr lang="en-US"/>
        </a:p>
      </dgm:t>
    </dgm:pt>
    <dgm:pt modelId="{A814A7B8-9453-42DA-ADE0-260A34052778}" type="pres">
      <dgm:prSet presAssocID="{6B6D206F-CE48-4531-8D93-EEDDCBA10EE6}" presName="background3" presStyleLbl="node3" presStyleIdx="1" presStyleCnt="3"/>
      <dgm:spPr/>
      <dgm:t>
        <a:bodyPr/>
        <a:lstStyle/>
        <a:p>
          <a:endParaRPr lang="en-US"/>
        </a:p>
      </dgm:t>
    </dgm:pt>
    <dgm:pt modelId="{3F4F65AF-3C2D-45C8-953F-87371D04FB2A}" type="pres">
      <dgm:prSet presAssocID="{6B6D206F-CE48-4531-8D93-EEDDCBA10EE6}" presName="text3" presStyleLbl="fgAcc3" presStyleIdx="1" presStyleCnt="3">
        <dgm:presLayoutVars>
          <dgm:chPref val="3"/>
        </dgm:presLayoutVars>
      </dgm:prSet>
      <dgm:spPr/>
      <dgm:t>
        <a:bodyPr/>
        <a:lstStyle/>
        <a:p>
          <a:endParaRPr lang="en-US"/>
        </a:p>
      </dgm:t>
    </dgm:pt>
    <dgm:pt modelId="{95E0F63E-6B4E-45A5-8BD5-CEC949301A93}" type="pres">
      <dgm:prSet presAssocID="{6B6D206F-CE48-4531-8D93-EEDDCBA10EE6}" presName="hierChild4" presStyleCnt="0"/>
      <dgm:spPr/>
      <dgm:t>
        <a:bodyPr/>
        <a:lstStyle/>
        <a:p>
          <a:endParaRPr lang="en-US"/>
        </a:p>
      </dgm:t>
    </dgm:pt>
    <dgm:pt modelId="{A02FE024-5803-4DE9-A701-81F8BC09C9D8}" type="pres">
      <dgm:prSet presAssocID="{B1107764-64EE-4055-BD11-6A0E8B7866F9}" presName="Name10" presStyleLbl="parChTrans1D2" presStyleIdx="2" presStyleCnt="3"/>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3"/>
      <dgm:spPr/>
      <dgm:t>
        <a:bodyPr/>
        <a:lstStyle/>
        <a:p>
          <a:endParaRPr lang="en-US"/>
        </a:p>
      </dgm:t>
    </dgm:pt>
    <dgm:pt modelId="{AA1C7405-D168-412C-B684-7C5A3D110C74}" type="pres">
      <dgm:prSet presAssocID="{B3E6AE69-EA20-4059-B10D-75804820AF32}" presName="text2" presStyleLbl="fgAcc2" presStyleIdx="2" presStyleCnt="3">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2" presStyleCnt="3"/>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2" presStyleCnt="3"/>
      <dgm:spPr/>
    </dgm:pt>
    <dgm:pt modelId="{F01C1FB0-CE53-487C-89CE-A5910C72760F}" type="pres">
      <dgm:prSet presAssocID="{0615E293-512D-46C1-B30B-C12BC32F5A87}" presName="text3" presStyleLbl="fgAcc3" presStyleIdx="2" presStyleCnt="3">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Lst>
  <dgm:cxnLst>
    <dgm:cxn modelId="{18B9363E-B43C-455E-8F67-4CB48762E014}" type="presOf" srcId="{C5ED161D-D437-4A5D-9AE9-3E7503CDD9E6}" destId="{42FF40AF-F36D-469F-9EC0-FAA00A6463B9}" srcOrd="0" destOrd="0" presId="urn:microsoft.com/office/officeart/2005/8/layout/hierarchy1"/>
    <dgm:cxn modelId="{8D3406D9-4D2A-4F0F-A1E0-55FF2B1F5FCE}" srcId="{B3E6AE69-EA20-4059-B10D-75804820AF32}" destId="{0615E293-512D-46C1-B30B-C12BC32F5A87}" srcOrd="0" destOrd="0" parTransId="{9DFC951A-CEB1-4538-B408-242BCAC5F01B}" sibTransId="{FEE45BA3-5471-4646-A74E-3AA0692662FA}"/>
    <dgm:cxn modelId="{597ADFA4-155D-4711-89B1-EEC8D7A13C85}" type="presOf" srcId="{D11EA02B-49D1-4E73-9165-24970220B83C}" destId="{1007AD77-FC52-4B20-B219-3F9472DAB6A7}" srcOrd="0" destOrd="0" presId="urn:microsoft.com/office/officeart/2005/8/layout/hierarchy1"/>
    <dgm:cxn modelId="{EB06F33B-22E1-46C1-A4A1-DB4EB55B2148}" srcId="{04834334-5D1A-4792-995C-4577DB041FB4}" destId="{B3E6AE69-EA20-4059-B10D-75804820AF32}" srcOrd="2" destOrd="0" parTransId="{B1107764-64EE-4055-BD11-6A0E8B7866F9}" sibTransId="{36C9D03B-80C5-4CEB-9EB4-855D8C78B40C}"/>
    <dgm:cxn modelId="{E0BF304F-F2F4-4E64-866D-6200FACB422A}" type="presOf" srcId="{B1107764-64EE-4055-BD11-6A0E8B7866F9}" destId="{A02FE024-5803-4DE9-A701-81F8BC09C9D8}" srcOrd="0" destOrd="0" presId="urn:microsoft.com/office/officeart/2005/8/layout/hierarchy1"/>
    <dgm:cxn modelId="{6965BE0B-065F-4D09-B421-02729DC2B254}" srcId="{2B88320F-7FE3-44B5-BAB4-0E15DCBEEA6B}" destId="{79784383-7425-4812-8E14-E99B9FD9B2B1}" srcOrd="0" destOrd="0" parTransId="{3C6335F3-C59E-4187-92CB-7E1AB45E2BE0}" sibTransId="{DCD6913B-B970-4212-9299-611456410ECF}"/>
    <dgm:cxn modelId="{E1C27D6F-FF60-4019-8B62-421D1FD130BA}" type="presOf" srcId="{79784383-7425-4812-8E14-E99B9FD9B2B1}" destId="{81C446DF-3F7A-49AF-A1C1-70228AD25AE3}" srcOrd="0" destOrd="0" presId="urn:microsoft.com/office/officeart/2005/8/layout/hierarchy1"/>
    <dgm:cxn modelId="{F898E99A-B551-4AEC-96B8-FB880F517620}" type="presOf" srcId="{2B88320F-7FE3-44B5-BAB4-0E15DCBEEA6B}" destId="{F0BA8B6B-E63C-4253-92C7-3E1EF3D55393}" srcOrd="0" destOrd="0" presId="urn:microsoft.com/office/officeart/2005/8/layout/hierarchy1"/>
    <dgm:cxn modelId="{49BF578A-D12D-42EA-89FA-22180998D7DF}" type="presOf" srcId="{9DFC951A-CEB1-4538-B408-242BCAC5F01B}" destId="{A1D7916B-8C7E-4147-B603-A26B04AE4787}" srcOrd="0" destOrd="0" presId="urn:microsoft.com/office/officeart/2005/8/layout/hierarchy1"/>
    <dgm:cxn modelId="{FEE5FA36-1E62-4E9B-9038-EB1726D46812}" type="presOf" srcId="{84A589EA-2910-4A57-B24F-C8E5CEE1AEEA}" destId="{01D4CEAA-3D30-4BAF-BE2E-C4128FBF2B9B}" srcOrd="0" destOrd="0" presId="urn:microsoft.com/office/officeart/2005/8/layout/hierarchy1"/>
    <dgm:cxn modelId="{F54EF90A-3CAC-40BF-B3B6-5DE53966F266}" type="presOf" srcId="{6B6D206F-CE48-4531-8D93-EEDDCBA10EE6}" destId="{3F4F65AF-3C2D-45C8-953F-87371D04FB2A}" srcOrd="0" destOrd="0" presId="urn:microsoft.com/office/officeart/2005/8/layout/hierarchy1"/>
    <dgm:cxn modelId="{7D38D42A-B9EB-476E-9EF5-7F8349622E78}" type="presOf" srcId="{04834334-5D1A-4792-995C-4577DB041FB4}" destId="{16D4D121-24ED-48BC-B7CA-5C5308E79C8E}" srcOrd="0" destOrd="0" presId="urn:microsoft.com/office/officeart/2005/8/layout/hierarchy1"/>
    <dgm:cxn modelId="{C8894498-3E34-4B0C-ABBB-BC1B6A8E032D}" type="presOf" srcId="{5D14E48A-8F25-45B3-961E-5CFB0B96BBA6}" destId="{3A1A8CF2-6DDB-479F-94A6-0ABDEC512EBC}" srcOrd="0" destOrd="0" presId="urn:microsoft.com/office/officeart/2005/8/layout/hierarchy1"/>
    <dgm:cxn modelId="{8C71BC6B-5F67-41A6-BAE8-EE57C2539759}" type="presOf" srcId="{B3E6AE69-EA20-4059-B10D-75804820AF32}" destId="{AA1C7405-D168-412C-B684-7C5A3D110C74}" srcOrd="0" destOrd="0" presId="urn:microsoft.com/office/officeart/2005/8/layout/hierarchy1"/>
    <dgm:cxn modelId="{EB1191D6-D2B1-4BCD-9464-467E24B2651E}" type="presOf" srcId="{D3A977B5-3E5D-471A-8928-374A04A79093}" destId="{DC703D4F-ABDB-4E2F-8970-65C479AF2B1C}" srcOrd="0" destOrd="0" presId="urn:microsoft.com/office/officeart/2005/8/layout/hierarchy1"/>
    <dgm:cxn modelId="{DDDAEC40-3EDE-4415-B62C-5C8F52BE2849}" srcId="{04834334-5D1A-4792-995C-4577DB041FB4}" destId="{C5ED161D-D437-4A5D-9AE9-3E7503CDD9E6}" srcOrd="1" destOrd="0" parTransId="{D11EA02B-49D1-4E73-9165-24970220B83C}" sibTransId="{F335BFE2-4AF0-4B6C-AF24-42DBA171808B}"/>
    <dgm:cxn modelId="{B7F29913-F2EE-4176-AE5E-9A7329BD6E73}" type="presOf" srcId="{0615E293-512D-46C1-B30B-C12BC32F5A87}" destId="{F01C1FB0-CE53-487C-89CE-A5910C72760F}" srcOrd="0" destOrd="0" presId="urn:microsoft.com/office/officeart/2005/8/layout/hierarchy1"/>
    <dgm:cxn modelId="{FC9B5156-3274-4473-9493-045C09B0891A}" type="presOf" srcId="{3C6335F3-C59E-4187-92CB-7E1AB45E2BE0}" destId="{268A04EC-4288-411B-8686-A0550AFFBF32}" srcOrd="0" destOrd="0" presId="urn:microsoft.com/office/officeart/2005/8/layout/hierarchy1"/>
    <dgm:cxn modelId="{4A10A2F4-FC80-4C94-B621-FDB8BE59E8A9}" srcId="{D3A977B5-3E5D-471A-8928-374A04A79093}" destId="{04834334-5D1A-4792-995C-4577DB041FB4}" srcOrd="0" destOrd="0" parTransId="{3BF5E2AC-8B86-4379-8BB2-7F463D88CB32}" sibTransId="{C76AD493-EAEE-49AB-B6DF-AABF51772F3F}"/>
    <dgm:cxn modelId="{6A288A41-4E71-437C-A9CF-EC9CEBFE1BCE}" srcId="{04834334-5D1A-4792-995C-4577DB041FB4}" destId="{2B88320F-7FE3-44B5-BAB4-0E15DCBEEA6B}" srcOrd="0" destOrd="0" parTransId="{5D14E48A-8F25-45B3-961E-5CFB0B96BBA6}" sibTransId="{D1D63A24-7685-47A1-9270-B7DCC0F08916}"/>
    <dgm:cxn modelId="{32BF1557-AF8E-43A3-9CE7-B69FA11AA15F}" srcId="{C5ED161D-D437-4A5D-9AE9-3E7503CDD9E6}" destId="{6B6D206F-CE48-4531-8D93-EEDDCBA10EE6}" srcOrd="0" destOrd="0" parTransId="{84A589EA-2910-4A57-B24F-C8E5CEE1AEEA}" sibTransId="{DF848786-8274-4787-A84B-F02990E34914}"/>
    <dgm:cxn modelId="{77A881A7-29E3-45C1-AF8E-C38AC268C8DC}" type="presParOf" srcId="{DC703D4F-ABDB-4E2F-8970-65C479AF2B1C}" destId="{10885E01-7C0A-4840-B6F7-650D8503C3C8}" srcOrd="0" destOrd="0" presId="urn:microsoft.com/office/officeart/2005/8/layout/hierarchy1"/>
    <dgm:cxn modelId="{41B93042-D69B-4481-BE76-E44898ABF7E7}" type="presParOf" srcId="{10885E01-7C0A-4840-B6F7-650D8503C3C8}" destId="{FA83B817-06B0-490C-9277-AAE1B664E295}" srcOrd="0" destOrd="0" presId="urn:microsoft.com/office/officeart/2005/8/layout/hierarchy1"/>
    <dgm:cxn modelId="{F133447E-6F56-4B4A-85E7-BEEA8CCC1C8B}" type="presParOf" srcId="{FA83B817-06B0-490C-9277-AAE1B664E295}" destId="{7067252B-0037-476B-A34C-DBA8D4571846}" srcOrd="0" destOrd="0" presId="urn:microsoft.com/office/officeart/2005/8/layout/hierarchy1"/>
    <dgm:cxn modelId="{89F5A084-4398-4E1B-8057-A06E299EC0BB}" type="presParOf" srcId="{FA83B817-06B0-490C-9277-AAE1B664E295}" destId="{16D4D121-24ED-48BC-B7CA-5C5308E79C8E}" srcOrd="1" destOrd="0" presId="urn:microsoft.com/office/officeart/2005/8/layout/hierarchy1"/>
    <dgm:cxn modelId="{1265D303-5F1F-4221-A2AB-1FBAEC7328EF}" type="presParOf" srcId="{10885E01-7C0A-4840-B6F7-650D8503C3C8}" destId="{F0749D84-9195-4494-B24A-33515AD3CD38}" srcOrd="1" destOrd="0" presId="urn:microsoft.com/office/officeart/2005/8/layout/hierarchy1"/>
    <dgm:cxn modelId="{02E5764B-C9D4-4D2F-BD8A-58DB058EBBB9}" type="presParOf" srcId="{F0749D84-9195-4494-B24A-33515AD3CD38}" destId="{3A1A8CF2-6DDB-479F-94A6-0ABDEC512EBC}" srcOrd="0" destOrd="0" presId="urn:microsoft.com/office/officeart/2005/8/layout/hierarchy1"/>
    <dgm:cxn modelId="{6FDD7E81-4054-4475-8C0F-19CAF79DAD13}" type="presParOf" srcId="{F0749D84-9195-4494-B24A-33515AD3CD38}" destId="{A201B987-FFC9-4993-B7AC-FABA95122FC8}" srcOrd="1" destOrd="0" presId="urn:microsoft.com/office/officeart/2005/8/layout/hierarchy1"/>
    <dgm:cxn modelId="{89CA5FAD-475F-4788-B7AF-A1871D5A8445}" type="presParOf" srcId="{A201B987-FFC9-4993-B7AC-FABA95122FC8}" destId="{A266609F-E963-44A4-AEA5-C1C2C78742A8}" srcOrd="0" destOrd="0" presId="urn:microsoft.com/office/officeart/2005/8/layout/hierarchy1"/>
    <dgm:cxn modelId="{BFDD56E4-8964-4B9E-9858-9A70C0D1AF3D}" type="presParOf" srcId="{A266609F-E963-44A4-AEA5-C1C2C78742A8}" destId="{F7904E6A-12B2-4641-AB14-1C2FA92F9677}" srcOrd="0" destOrd="0" presId="urn:microsoft.com/office/officeart/2005/8/layout/hierarchy1"/>
    <dgm:cxn modelId="{2F295196-EC54-4F0F-ADBA-BA4A6EDD5610}" type="presParOf" srcId="{A266609F-E963-44A4-AEA5-C1C2C78742A8}" destId="{F0BA8B6B-E63C-4253-92C7-3E1EF3D55393}" srcOrd="1" destOrd="0" presId="urn:microsoft.com/office/officeart/2005/8/layout/hierarchy1"/>
    <dgm:cxn modelId="{735728FF-7BE2-4011-968E-48BB723A47E4}" type="presParOf" srcId="{A201B987-FFC9-4993-B7AC-FABA95122FC8}" destId="{CE9D2049-80F5-4E75-9369-EA7F83516CA1}" srcOrd="1" destOrd="0" presId="urn:microsoft.com/office/officeart/2005/8/layout/hierarchy1"/>
    <dgm:cxn modelId="{D16EA4F4-5ED4-4DA0-A770-70C46E53BFAD}" type="presParOf" srcId="{CE9D2049-80F5-4E75-9369-EA7F83516CA1}" destId="{268A04EC-4288-411B-8686-A0550AFFBF32}" srcOrd="0" destOrd="0" presId="urn:microsoft.com/office/officeart/2005/8/layout/hierarchy1"/>
    <dgm:cxn modelId="{233D7E63-F6A4-4F86-945C-08BE72F88381}" type="presParOf" srcId="{CE9D2049-80F5-4E75-9369-EA7F83516CA1}" destId="{C6ECA29A-92BF-4A9F-8056-55293288CEB1}" srcOrd="1" destOrd="0" presId="urn:microsoft.com/office/officeart/2005/8/layout/hierarchy1"/>
    <dgm:cxn modelId="{F0067801-04CE-453A-807F-561F8AD7CE39}" type="presParOf" srcId="{C6ECA29A-92BF-4A9F-8056-55293288CEB1}" destId="{6B1A7089-EE37-4927-9F8C-9FB0CA2A13CC}" srcOrd="0" destOrd="0" presId="urn:microsoft.com/office/officeart/2005/8/layout/hierarchy1"/>
    <dgm:cxn modelId="{5C40EC9D-B3E7-4DB2-A6DC-2ADC90D79B5B}" type="presParOf" srcId="{6B1A7089-EE37-4927-9F8C-9FB0CA2A13CC}" destId="{E36DDB55-106D-4148-88CC-1324397B3635}" srcOrd="0" destOrd="0" presId="urn:microsoft.com/office/officeart/2005/8/layout/hierarchy1"/>
    <dgm:cxn modelId="{5D17FBDC-25E2-451D-B7A7-8B378B76058E}" type="presParOf" srcId="{6B1A7089-EE37-4927-9F8C-9FB0CA2A13CC}" destId="{81C446DF-3F7A-49AF-A1C1-70228AD25AE3}" srcOrd="1" destOrd="0" presId="urn:microsoft.com/office/officeart/2005/8/layout/hierarchy1"/>
    <dgm:cxn modelId="{66DA778A-9704-4981-A7EB-DE716C0C21DA}" type="presParOf" srcId="{C6ECA29A-92BF-4A9F-8056-55293288CEB1}" destId="{F180F88A-6647-4DF3-9D10-38E9D7D00D95}" srcOrd="1" destOrd="0" presId="urn:microsoft.com/office/officeart/2005/8/layout/hierarchy1"/>
    <dgm:cxn modelId="{B403A15A-EEF5-49D8-BDE4-F59E917FD589}" type="presParOf" srcId="{F0749D84-9195-4494-B24A-33515AD3CD38}" destId="{1007AD77-FC52-4B20-B219-3F9472DAB6A7}" srcOrd="2" destOrd="0" presId="urn:microsoft.com/office/officeart/2005/8/layout/hierarchy1"/>
    <dgm:cxn modelId="{03D82681-1253-442E-AD75-05A73738BDF5}" type="presParOf" srcId="{F0749D84-9195-4494-B24A-33515AD3CD38}" destId="{67BB3EFC-60EA-470A-83CC-92F0280495B8}" srcOrd="3" destOrd="0" presId="urn:microsoft.com/office/officeart/2005/8/layout/hierarchy1"/>
    <dgm:cxn modelId="{ABAA3C18-869C-494B-A5B8-FABAF9F3934A}" type="presParOf" srcId="{67BB3EFC-60EA-470A-83CC-92F0280495B8}" destId="{A0939E2B-15D1-426E-AFE3-F512CC2DF68C}" srcOrd="0" destOrd="0" presId="urn:microsoft.com/office/officeart/2005/8/layout/hierarchy1"/>
    <dgm:cxn modelId="{3F94970D-2027-4919-93F1-C02CED670B1F}" type="presParOf" srcId="{A0939E2B-15D1-426E-AFE3-F512CC2DF68C}" destId="{510860FA-9ED7-485B-928D-E70F00D40EB7}" srcOrd="0" destOrd="0" presId="urn:microsoft.com/office/officeart/2005/8/layout/hierarchy1"/>
    <dgm:cxn modelId="{F78A9777-51A6-4E24-B3BD-42B7B543D6C1}" type="presParOf" srcId="{A0939E2B-15D1-426E-AFE3-F512CC2DF68C}" destId="{42FF40AF-F36D-469F-9EC0-FAA00A6463B9}" srcOrd="1" destOrd="0" presId="urn:microsoft.com/office/officeart/2005/8/layout/hierarchy1"/>
    <dgm:cxn modelId="{461F5ED9-1018-4ADB-AFDD-74C56ABE9324}" type="presParOf" srcId="{67BB3EFC-60EA-470A-83CC-92F0280495B8}" destId="{2B8FDCE4-F213-43DF-A5DF-7D68BCFC55D5}" srcOrd="1" destOrd="0" presId="urn:microsoft.com/office/officeart/2005/8/layout/hierarchy1"/>
    <dgm:cxn modelId="{D47C41D0-5988-42D1-9126-FDAA54D13CD4}" type="presParOf" srcId="{2B8FDCE4-F213-43DF-A5DF-7D68BCFC55D5}" destId="{01D4CEAA-3D30-4BAF-BE2E-C4128FBF2B9B}" srcOrd="0" destOrd="0" presId="urn:microsoft.com/office/officeart/2005/8/layout/hierarchy1"/>
    <dgm:cxn modelId="{DD934180-D628-488D-B01E-8017525B54F4}" type="presParOf" srcId="{2B8FDCE4-F213-43DF-A5DF-7D68BCFC55D5}" destId="{58B6B79C-A436-4C68-B661-308E53884497}" srcOrd="1" destOrd="0" presId="urn:microsoft.com/office/officeart/2005/8/layout/hierarchy1"/>
    <dgm:cxn modelId="{F4E25FE7-EE6E-4C89-8ABF-09329D19ABA7}" type="presParOf" srcId="{58B6B79C-A436-4C68-B661-308E53884497}" destId="{C82D6F18-68D9-4690-A1A5-A7921FC50AE1}" srcOrd="0" destOrd="0" presId="urn:microsoft.com/office/officeart/2005/8/layout/hierarchy1"/>
    <dgm:cxn modelId="{1A406A4E-C127-4E88-8F6E-D0DF7ECE755C}" type="presParOf" srcId="{C82D6F18-68D9-4690-A1A5-A7921FC50AE1}" destId="{A814A7B8-9453-42DA-ADE0-260A34052778}" srcOrd="0" destOrd="0" presId="urn:microsoft.com/office/officeart/2005/8/layout/hierarchy1"/>
    <dgm:cxn modelId="{35FCA5D3-5775-4684-A06F-13134D76591B}" type="presParOf" srcId="{C82D6F18-68D9-4690-A1A5-A7921FC50AE1}" destId="{3F4F65AF-3C2D-45C8-953F-87371D04FB2A}" srcOrd="1" destOrd="0" presId="urn:microsoft.com/office/officeart/2005/8/layout/hierarchy1"/>
    <dgm:cxn modelId="{3F8CA3C6-4CD7-4FF6-8F37-D7BB5C74FB27}" type="presParOf" srcId="{58B6B79C-A436-4C68-B661-308E53884497}" destId="{95E0F63E-6B4E-45A5-8BD5-CEC949301A93}" srcOrd="1" destOrd="0" presId="urn:microsoft.com/office/officeart/2005/8/layout/hierarchy1"/>
    <dgm:cxn modelId="{72A33ED2-9C1D-4B93-8CF8-46D11DA3AE30}" type="presParOf" srcId="{F0749D84-9195-4494-B24A-33515AD3CD38}" destId="{A02FE024-5803-4DE9-A701-81F8BC09C9D8}" srcOrd="4" destOrd="0" presId="urn:microsoft.com/office/officeart/2005/8/layout/hierarchy1"/>
    <dgm:cxn modelId="{BB3F1A09-CAB9-4754-AB82-482A7F684625}" type="presParOf" srcId="{F0749D84-9195-4494-B24A-33515AD3CD38}" destId="{832BC9AE-B985-4F70-A202-06A5FEC323E6}" srcOrd="5" destOrd="0" presId="urn:microsoft.com/office/officeart/2005/8/layout/hierarchy1"/>
    <dgm:cxn modelId="{E798E670-054D-4E6F-A4A1-F15BF74DF405}" type="presParOf" srcId="{832BC9AE-B985-4F70-A202-06A5FEC323E6}" destId="{447113AB-1729-4535-97DB-C777D42DEE2C}" srcOrd="0" destOrd="0" presId="urn:microsoft.com/office/officeart/2005/8/layout/hierarchy1"/>
    <dgm:cxn modelId="{C10D8C28-5B85-48FD-ACDA-4E7A7CF24606}" type="presParOf" srcId="{447113AB-1729-4535-97DB-C777D42DEE2C}" destId="{9E1B8DC3-2C2C-4898-BF77-ECEB65F68C43}" srcOrd="0" destOrd="0" presId="urn:microsoft.com/office/officeart/2005/8/layout/hierarchy1"/>
    <dgm:cxn modelId="{A17A5E99-98C5-46BA-A407-A32E38AA6DEE}" type="presParOf" srcId="{447113AB-1729-4535-97DB-C777D42DEE2C}" destId="{AA1C7405-D168-412C-B684-7C5A3D110C74}" srcOrd="1" destOrd="0" presId="urn:microsoft.com/office/officeart/2005/8/layout/hierarchy1"/>
    <dgm:cxn modelId="{738EA1DA-C853-4FA3-8B5F-6B1DDACCEA05}" type="presParOf" srcId="{832BC9AE-B985-4F70-A202-06A5FEC323E6}" destId="{FE5D6EEA-9EA6-4441-B1FF-4113DA5D1837}" srcOrd="1" destOrd="0" presId="urn:microsoft.com/office/officeart/2005/8/layout/hierarchy1"/>
    <dgm:cxn modelId="{DAE9E59E-2811-4158-941C-5A30139A485C}" type="presParOf" srcId="{FE5D6EEA-9EA6-4441-B1FF-4113DA5D1837}" destId="{A1D7916B-8C7E-4147-B603-A26B04AE4787}" srcOrd="0" destOrd="0" presId="urn:microsoft.com/office/officeart/2005/8/layout/hierarchy1"/>
    <dgm:cxn modelId="{E40C34FD-E28D-4875-B676-8F93F11F2FC9}" type="presParOf" srcId="{FE5D6EEA-9EA6-4441-B1FF-4113DA5D1837}" destId="{E3DC7057-F269-4284-A96D-21674D6C76A7}" srcOrd="1" destOrd="0" presId="urn:microsoft.com/office/officeart/2005/8/layout/hierarchy1"/>
    <dgm:cxn modelId="{E72B868C-CDC6-45EC-B90F-2C69B92D8BA9}" type="presParOf" srcId="{E3DC7057-F269-4284-A96D-21674D6C76A7}" destId="{6738DB24-046C-4A0C-8CFE-E55CA9EBFB0E}" srcOrd="0" destOrd="0" presId="urn:microsoft.com/office/officeart/2005/8/layout/hierarchy1"/>
    <dgm:cxn modelId="{9752B86B-304D-4B0A-8D6D-D37CC6D579FD}" type="presParOf" srcId="{6738DB24-046C-4A0C-8CFE-E55CA9EBFB0E}" destId="{60B9C515-D6C8-4F55-B163-28D1CDC56EA7}" srcOrd="0" destOrd="0" presId="urn:microsoft.com/office/officeart/2005/8/layout/hierarchy1"/>
    <dgm:cxn modelId="{97A10BCB-68E3-4985-A672-0DF6DD8FF447}" type="presParOf" srcId="{6738DB24-046C-4A0C-8CFE-E55CA9EBFB0E}" destId="{F01C1FB0-CE53-487C-89CE-A5910C72760F}" srcOrd="1" destOrd="0" presId="urn:microsoft.com/office/officeart/2005/8/layout/hierarchy1"/>
    <dgm:cxn modelId="{96CD4C9B-DBD8-4328-9E39-D5637610A514}" type="presParOf" srcId="{E3DC7057-F269-4284-A96D-21674D6C76A7}" destId="{A9F15EDA-3CA3-40B2-8EA0-42320C253EB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custT="1"/>
      <dgm:spPr/>
      <dgm:t>
        <a:bodyPr/>
        <a:lstStyle/>
        <a:p>
          <a:r>
            <a:rPr lang="en-US" sz="1800" b="0" dirty="0" smtClean="0">
              <a:solidFill>
                <a:schemeClr val="tx2"/>
              </a:solidFill>
              <a:latin typeface="+mj-lt"/>
              <a:ea typeface="+mj-ea"/>
              <a:cs typeface="+mj-cs"/>
            </a:rPr>
            <a:t>Compensation on acquisition of Capital Asset </a:t>
          </a:r>
          <a:endParaRPr lang="en-US" sz="1800" b="0" i="0"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custT="1"/>
      <dgm:spPr/>
      <dgm:t>
        <a:bodyPr/>
        <a:lstStyle/>
        <a:p>
          <a:r>
            <a:rPr lang="en-US" sz="1800" dirty="0" smtClean="0"/>
            <a:t>Exemption limit</a:t>
          </a:r>
          <a:endParaRPr lang="en-US" sz="1800" dirty="0"/>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custT="1"/>
      <dgm:spPr/>
      <dgm:t>
        <a:bodyPr/>
        <a:lstStyle/>
        <a:p>
          <a:r>
            <a:rPr lang="en-US" sz="1800" dirty="0" smtClean="0"/>
            <a:t>Rate</a:t>
          </a:r>
          <a:endParaRPr lang="en-US" sz="1800" dirty="0"/>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800" dirty="0" smtClean="0"/>
            <a:t>Rs. 200000/-</a:t>
          </a:r>
          <a:endParaRPr lang="en-US" sz="18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6B6D206F-CE48-4531-8D93-EEDDCBA10EE6}">
      <dgm:prSet custT="1"/>
      <dgm:spPr/>
      <dgm:t>
        <a:bodyPr/>
        <a:lstStyle/>
        <a:p>
          <a:r>
            <a:rPr lang="en-US" sz="1800" dirty="0" smtClean="0"/>
            <a:t>10%</a:t>
          </a:r>
          <a:endParaRPr lang="en-US" sz="1800" dirty="0"/>
        </a:p>
      </dgm:t>
    </dgm:pt>
    <dgm:pt modelId="{84A589EA-2910-4A57-B24F-C8E5CEE1AEEA}" type="parTrans" cxnId="{32BF1557-AF8E-43A3-9CE7-B69FA11AA15F}">
      <dgm:prSet/>
      <dgm:spPr/>
      <dgm:t>
        <a:bodyPr/>
        <a:lstStyle/>
        <a:p>
          <a:endParaRPr lang="en-US"/>
        </a:p>
      </dgm:t>
    </dgm:pt>
    <dgm:pt modelId="{DF848786-8274-4787-A84B-F02990E34914}" type="sibTrans" cxnId="{32BF1557-AF8E-43A3-9CE7-B69FA11AA15F}">
      <dgm:prSet/>
      <dgm:spPr/>
      <dgm:t>
        <a:bodyPr/>
        <a:lstStyle/>
        <a:p>
          <a:endParaRPr lang="en-US"/>
        </a:p>
      </dgm:t>
    </dgm:pt>
    <dgm:pt modelId="{0615E293-512D-46C1-B30B-C12BC32F5A87}">
      <dgm:prSet custT="1"/>
      <dgm:spPr/>
      <dgm:t>
        <a:bodyPr/>
        <a:lstStyle/>
        <a:p>
          <a:r>
            <a:rPr lang="en-US" sz="1800" dirty="0" smtClean="0"/>
            <a:t>At the time of Payment.</a:t>
          </a:r>
          <a:endParaRPr lang="en-US" sz="1800"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custT="1"/>
      <dgm:spPr/>
      <dgm:t>
        <a:bodyPr/>
        <a:lstStyle/>
        <a:p>
          <a:r>
            <a:rPr lang="en-US" sz="1800" dirty="0" smtClean="0"/>
            <a:t>When TDS is Deducted?</a:t>
          </a:r>
          <a:endParaRPr lang="en-US" sz="1800" dirty="0"/>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F42581BB-F912-462D-A99F-E0E54F9F0FEA}">
      <dgm:prSet/>
      <dgm:spPr/>
      <dgm:t>
        <a:bodyPr/>
        <a:lstStyle/>
        <a:p>
          <a:r>
            <a:rPr kumimoji="0" lang="en-US" b="0" i="0" u="none" strike="noStrike" cap="none" normalizeH="0" baseline="0" dirty="0" smtClean="0">
              <a:ln>
                <a:noFill/>
              </a:ln>
              <a:solidFill>
                <a:schemeClr val="tx1"/>
              </a:solidFill>
              <a:effectLst/>
              <a:latin typeface="Arial" charset="0"/>
            </a:rPr>
            <a:t>When Provisions are not applicable?</a:t>
          </a:r>
          <a:endParaRPr lang="en-US" dirty="0"/>
        </a:p>
      </dgm:t>
    </dgm:pt>
    <dgm:pt modelId="{2B1C2D02-E4AF-4904-8D89-4C266D5F1B04}" type="parTrans" cxnId="{159DF23C-8B41-4CE6-9D27-898AE0A9A5DB}">
      <dgm:prSet/>
      <dgm:spPr/>
      <dgm:t>
        <a:bodyPr/>
        <a:lstStyle/>
        <a:p>
          <a:endParaRPr lang="en-US"/>
        </a:p>
      </dgm:t>
    </dgm:pt>
    <dgm:pt modelId="{37200800-EAC7-4F00-8944-008A21158125}" type="sibTrans" cxnId="{159DF23C-8B41-4CE6-9D27-898AE0A9A5DB}">
      <dgm:prSet/>
      <dgm:spPr/>
      <dgm:t>
        <a:bodyPr/>
        <a:lstStyle/>
        <a:p>
          <a:endParaRPr lang="en-US"/>
        </a:p>
      </dgm:t>
    </dgm:pt>
    <dgm:pt modelId="{BEC78C8F-A4F6-410A-9516-81687492DC5A}">
      <dgm:prSet/>
      <dgm:spPr/>
      <dgm:t>
        <a:bodyPr/>
        <a:lstStyle/>
        <a:p>
          <a:r>
            <a:rPr lang="en-US" dirty="0" smtClean="0"/>
            <a:t>On Agricultural Land</a:t>
          </a:r>
          <a:endParaRPr lang="en-US" dirty="0"/>
        </a:p>
      </dgm:t>
    </dgm:pt>
    <dgm:pt modelId="{03DD62FF-3420-4D50-B313-E32F9673C825}" type="parTrans" cxnId="{D299E0DF-9AE2-4643-AC4D-A48A572AC74F}">
      <dgm:prSet/>
      <dgm:spPr/>
      <dgm:t>
        <a:bodyPr/>
        <a:lstStyle/>
        <a:p>
          <a:endParaRPr lang="en-US"/>
        </a:p>
      </dgm:t>
    </dgm:pt>
    <dgm:pt modelId="{6A501BDA-972F-4BCD-8427-22E1AFD1A5BE}" type="sibTrans" cxnId="{D299E0DF-9AE2-4643-AC4D-A48A572AC74F}">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custScaleY="117604">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4"/>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4"/>
      <dgm:spPr/>
      <dgm:t>
        <a:bodyPr/>
        <a:lstStyle/>
        <a:p>
          <a:endParaRPr lang="en-US"/>
        </a:p>
      </dgm:t>
    </dgm:pt>
    <dgm:pt modelId="{F0BA8B6B-E63C-4253-92C7-3E1EF3D55393}" type="pres">
      <dgm:prSet presAssocID="{2B88320F-7FE3-44B5-BAB4-0E15DCBEEA6B}" presName="text2" presStyleLbl="fgAcc2" presStyleIdx="0" presStyleCnt="4">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4"/>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4"/>
      <dgm:spPr/>
      <dgm:t>
        <a:bodyPr/>
        <a:lstStyle/>
        <a:p>
          <a:endParaRPr lang="en-US"/>
        </a:p>
      </dgm:t>
    </dgm:pt>
    <dgm:pt modelId="{81C446DF-3F7A-49AF-A1C1-70228AD25AE3}" type="pres">
      <dgm:prSet presAssocID="{79784383-7425-4812-8E14-E99B9FD9B2B1}" presName="text3" presStyleLbl="fgAcc3" presStyleIdx="0" presStyleCnt="4">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007AD77-FC52-4B20-B219-3F9472DAB6A7}" type="pres">
      <dgm:prSet presAssocID="{D11EA02B-49D1-4E73-9165-24970220B83C}" presName="Name10" presStyleLbl="parChTrans1D2" presStyleIdx="1" presStyleCnt="4"/>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4"/>
      <dgm:spPr/>
      <dgm:t>
        <a:bodyPr/>
        <a:lstStyle/>
        <a:p>
          <a:endParaRPr lang="en-US"/>
        </a:p>
      </dgm:t>
    </dgm:pt>
    <dgm:pt modelId="{42FF40AF-F36D-469F-9EC0-FAA00A6463B9}" type="pres">
      <dgm:prSet presAssocID="{C5ED161D-D437-4A5D-9AE9-3E7503CDD9E6}" presName="text2" presStyleLbl="fgAcc2" presStyleIdx="1" presStyleCnt="4">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01D4CEAA-3D30-4BAF-BE2E-C4128FBF2B9B}" type="pres">
      <dgm:prSet presAssocID="{84A589EA-2910-4A57-B24F-C8E5CEE1AEEA}" presName="Name17" presStyleLbl="parChTrans1D3" presStyleIdx="1" presStyleCnt="4"/>
      <dgm:spPr/>
      <dgm:t>
        <a:bodyPr/>
        <a:lstStyle/>
        <a:p>
          <a:endParaRPr lang="en-US"/>
        </a:p>
      </dgm:t>
    </dgm:pt>
    <dgm:pt modelId="{58B6B79C-A436-4C68-B661-308E53884497}" type="pres">
      <dgm:prSet presAssocID="{6B6D206F-CE48-4531-8D93-EEDDCBA10EE6}" presName="hierRoot3" presStyleCnt="0"/>
      <dgm:spPr/>
      <dgm:t>
        <a:bodyPr/>
        <a:lstStyle/>
        <a:p>
          <a:endParaRPr lang="en-US"/>
        </a:p>
      </dgm:t>
    </dgm:pt>
    <dgm:pt modelId="{C82D6F18-68D9-4690-A1A5-A7921FC50AE1}" type="pres">
      <dgm:prSet presAssocID="{6B6D206F-CE48-4531-8D93-EEDDCBA10EE6}" presName="composite3" presStyleCnt="0"/>
      <dgm:spPr/>
      <dgm:t>
        <a:bodyPr/>
        <a:lstStyle/>
        <a:p>
          <a:endParaRPr lang="en-US"/>
        </a:p>
      </dgm:t>
    </dgm:pt>
    <dgm:pt modelId="{A814A7B8-9453-42DA-ADE0-260A34052778}" type="pres">
      <dgm:prSet presAssocID="{6B6D206F-CE48-4531-8D93-EEDDCBA10EE6}" presName="background3" presStyleLbl="node3" presStyleIdx="1" presStyleCnt="4"/>
      <dgm:spPr/>
      <dgm:t>
        <a:bodyPr/>
        <a:lstStyle/>
        <a:p>
          <a:endParaRPr lang="en-US"/>
        </a:p>
      </dgm:t>
    </dgm:pt>
    <dgm:pt modelId="{3F4F65AF-3C2D-45C8-953F-87371D04FB2A}" type="pres">
      <dgm:prSet presAssocID="{6B6D206F-CE48-4531-8D93-EEDDCBA10EE6}" presName="text3" presStyleLbl="fgAcc3" presStyleIdx="1" presStyleCnt="4">
        <dgm:presLayoutVars>
          <dgm:chPref val="3"/>
        </dgm:presLayoutVars>
      </dgm:prSet>
      <dgm:spPr/>
      <dgm:t>
        <a:bodyPr/>
        <a:lstStyle/>
        <a:p>
          <a:endParaRPr lang="en-US"/>
        </a:p>
      </dgm:t>
    </dgm:pt>
    <dgm:pt modelId="{95E0F63E-6B4E-45A5-8BD5-CEC949301A93}" type="pres">
      <dgm:prSet presAssocID="{6B6D206F-CE48-4531-8D93-EEDDCBA10EE6}" presName="hierChild4" presStyleCnt="0"/>
      <dgm:spPr/>
      <dgm:t>
        <a:bodyPr/>
        <a:lstStyle/>
        <a:p>
          <a:endParaRPr lang="en-US"/>
        </a:p>
      </dgm:t>
    </dgm:pt>
    <dgm:pt modelId="{A02FE024-5803-4DE9-A701-81F8BC09C9D8}" type="pres">
      <dgm:prSet presAssocID="{B1107764-64EE-4055-BD11-6A0E8B7866F9}" presName="Name10" presStyleLbl="parChTrans1D2" presStyleIdx="2" presStyleCnt="4"/>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4"/>
      <dgm:spPr/>
      <dgm:t>
        <a:bodyPr/>
        <a:lstStyle/>
        <a:p>
          <a:endParaRPr lang="en-US"/>
        </a:p>
      </dgm:t>
    </dgm:pt>
    <dgm:pt modelId="{AA1C7405-D168-412C-B684-7C5A3D110C74}" type="pres">
      <dgm:prSet presAssocID="{B3E6AE69-EA20-4059-B10D-75804820AF32}" presName="text2" presStyleLbl="fgAcc2" presStyleIdx="2" presStyleCnt="4">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2" presStyleCnt="4"/>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2" presStyleCnt="4"/>
      <dgm:spPr/>
    </dgm:pt>
    <dgm:pt modelId="{F01C1FB0-CE53-487C-89CE-A5910C72760F}" type="pres">
      <dgm:prSet presAssocID="{0615E293-512D-46C1-B30B-C12BC32F5A87}" presName="text3" presStyleLbl="fgAcc3" presStyleIdx="2" presStyleCnt="4">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 modelId="{8F141A20-C3DF-4149-96FE-81DF6FD4C383}" type="pres">
      <dgm:prSet presAssocID="{2B1C2D02-E4AF-4904-8D89-4C266D5F1B04}" presName="Name10" presStyleLbl="parChTrans1D2" presStyleIdx="3" presStyleCnt="4"/>
      <dgm:spPr/>
      <dgm:t>
        <a:bodyPr/>
        <a:lstStyle/>
        <a:p>
          <a:endParaRPr lang="en-US"/>
        </a:p>
      </dgm:t>
    </dgm:pt>
    <dgm:pt modelId="{9005F5B8-F8F8-4E13-991F-A1D4BAEA43C9}" type="pres">
      <dgm:prSet presAssocID="{F42581BB-F912-462D-A99F-E0E54F9F0FEA}" presName="hierRoot2" presStyleCnt="0"/>
      <dgm:spPr/>
    </dgm:pt>
    <dgm:pt modelId="{DC9CF88B-C83C-4EB8-A327-95EBC630990E}" type="pres">
      <dgm:prSet presAssocID="{F42581BB-F912-462D-A99F-E0E54F9F0FEA}" presName="composite2" presStyleCnt="0"/>
      <dgm:spPr/>
    </dgm:pt>
    <dgm:pt modelId="{616B45EE-473D-4AAF-BDCD-E1BA8C76D5E5}" type="pres">
      <dgm:prSet presAssocID="{F42581BB-F912-462D-A99F-E0E54F9F0FEA}" presName="background2" presStyleLbl="node2" presStyleIdx="3" presStyleCnt="4"/>
      <dgm:spPr/>
    </dgm:pt>
    <dgm:pt modelId="{7678AA21-F025-4272-94DB-54E47E090FDC}" type="pres">
      <dgm:prSet presAssocID="{F42581BB-F912-462D-A99F-E0E54F9F0FEA}" presName="text2" presStyleLbl="fgAcc2" presStyleIdx="3" presStyleCnt="4">
        <dgm:presLayoutVars>
          <dgm:chPref val="3"/>
        </dgm:presLayoutVars>
      </dgm:prSet>
      <dgm:spPr/>
      <dgm:t>
        <a:bodyPr/>
        <a:lstStyle/>
        <a:p>
          <a:endParaRPr lang="en-US"/>
        </a:p>
      </dgm:t>
    </dgm:pt>
    <dgm:pt modelId="{4F984432-2904-406F-8B76-502F2A5CC119}" type="pres">
      <dgm:prSet presAssocID="{F42581BB-F912-462D-A99F-E0E54F9F0FEA}" presName="hierChild3" presStyleCnt="0"/>
      <dgm:spPr/>
    </dgm:pt>
    <dgm:pt modelId="{1EC4EFC4-5685-48A3-BCC8-6F6435536FB9}" type="pres">
      <dgm:prSet presAssocID="{03DD62FF-3420-4D50-B313-E32F9673C825}" presName="Name17" presStyleLbl="parChTrans1D3" presStyleIdx="3" presStyleCnt="4"/>
      <dgm:spPr/>
      <dgm:t>
        <a:bodyPr/>
        <a:lstStyle/>
        <a:p>
          <a:endParaRPr lang="en-US"/>
        </a:p>
      </dgm:t>
    </dgm:pt>
    <dgm:pt modelId="{148DEFF0-46FC-4BAE-B941-4DF077E0243B}" type="pres">
      <dgm:prSet presAssocID="{BEC78C8F-A4F6-410A-9516-81687492DC5A}" presName="hierRoot3" presStyleCnt="0"/>
      <dgm:spPr/>
    </dgm:pt>
    <dgm:pt modelId="{6FE7C082-B3A5-4759-878C-5F65E532DECF}" type="pres">
      <dgm:prSet presAssocID="{BEC78C8F-A4F6-410A-9516-81687492DC5A}" presName="composite3" presStyleCnt="0"/>
      <dgm:spPr/>
    </dgm:pt>
    <dgm:pt modelId="{D48BB5E1-394C-48F6-9F06-91BA4A4E828B}" type="pres">
      <dgm:prSet presAssocID="{BEC78C8F-A4F6-410A-9516-81687492DC5A}" presName="background3" presStyleLbl="node3" presStyleIdx="3" presStyleCnt="4"/>
      <dgm:spPr/>
    </dgm:pt>
    <dgm:pt modelId="{3475D120-2096-4A41-9D4F-8DD6094FD03B}" type="pres">
      <dgm:prSet presAssocID="{BEC78C8F-A4F6-410A-9516-81687492DC5A}" presName="text3" presStyleLbl="fgAcc3" presStyleIdx="3" presStyleCnt="4">
        <dgm:presLayoutVars>
          <dgm:chPref val="3"/>
        </dgm:presLayoutVars>
      </dgm:prSet>
      <dgm:spPr/>
      <dgm:t>
        <a:bodyPr/>
        <a:lstStyle/>
        <a:p>
          <a:endParaRPr lang="en-US"/>
        </a:p>
      </dgm:t>
    </dgm:pt>
    <dgm:pt modelId="{DEE980D6-A9DD-4343-B921-FA3D4683EA75}" type="pres">
      <dgm:prSet presAssocID="{BEC78C8F-A4F6-410A-9516-81687492DC5A}" presName="hierChild4" presStyleCnt="0"/>
      <dgm:spPr/>
    </dgm:pt>
  </dgm:ptLst>
  <dgm:cxnLst>
    <dgm:cxn modelId="{DDDAEC40-3EDE-4415-B62C-5C8F52BE2849}" srcId="{04834334-5D1A-4792-995C-4577DB041FB4}" destId="{C5ED161D-D437-4A5D-9AE9-3E7503CDD9E6}" srcOrd="1" destOrd="0" parTransId="{D11EA02B-49D1-4E73-9165-24970220B83C}" sibTransId="{F335BFE2-4AF0-4B6C-AF24-42DBA171808B}"/>
    <dgm:cxn modelId="{4A10A2F4-FC80-4C94-B621-FDB8BE59E8A9}" srcId="{D3A977B5-3E5D-471A-8928-374A04A79093}" destId="{04834334-5D1A-4792-995C-4577DB041FB4}" srcOrd="0" destOrd="0" parTransId="{3BF5E2AC-8B86-4379-8BB2-7F463D88CB32}" sibTransId="{C76AD493-EAEE-49AB-B6DF-AABF51772F3F}"/>
    <dgm:cxn modelId="{09C21FD1-42E3-4225-B253-81CFFC5E4C25}" type="presOf" srcId="{04834334-5D1A-4792-995C-4577DB041FB4}" destId="{16D4D121-24ED-48BC-B7CA-5C5308E79C8E}" srcOrd="0" destOrd="0" presId="urn:microsoft.com/office/officeart/2005/8/layout/hierarchy1"/>
    <dgm:cxn modelId="{8B1BCFAE-3C40-4F33-B6B4-9861251C521E}" type="presOf" srcId="{0615E293-512D-46C1-B30B-C12BC32F5A87}" destId="{F01C1FB0-CE53-487C-89CE-A5910C72760F}" srcOrd="0" destOrd="0" presId="urn:microsoft.com/office/officeart/2005/8/layout/hierarchy1"/>
    <dgm:cxn modelId="{D0065CAF-D338-4C98-814D-4D4237AF1A3E}" type="presOf" srcId="{5D14E48A-8F25-45B3-961E-5CFB0B96BBA6}" destId="{3A1A8CF2-6DDB-479F-94A6-0ABDEC512EBC}" srcOrd="0" destOrd="0" presId="urn:microsoft.com/office/officeart/2005/8/layout/hierarchy1"/>
    <dgm:cxn modelId="{CF310DED-F55D-43EE-9265-34AED18D1E64}" type="presOf" srcId="{2B88320F-7FE3-44B5-BAB4-0E15DCBEEA6B}" destId="{F0BA8B6B-E63C-4253-92C7-3E1EF3D55393}" srcOrd="0" destOrd="0" presId="urn:microsoft.com/office/officeart/2005/8/layout/hierarchy1"/>
    <dgm:cxn modelId="{96C7D737-C157-4FB8-8BA1-13710F180A15}" type="presOf" srcId="{F42581BB-F912-462D-A99F-E0E54F9F0FEA}" destId="{7678AA21-F025-4272-94DB-54E47E090FDC}" srcOrd="0" destOrd="0" presId="urn:microsoft.com/office/officeart/2005/8/layout/hierarchy1"/>
    <dgm:cxn modelId="{F40CFD66-66E5-4BCF-B1A3-2E9D805ECB15}" type="presOf" srcId="{79784383-7425-4812-8E14-E99B9FD9B2B1}" destId="{81C446DF-3F7A-49AF-A1C1-70228AD25AE3}" srcOrd="0" destOrd="0" presId="urn:microsoft.com/office/officeart/2005/8/layout/hierarchy1"/>
    <dgm:cxn modelId="{32BF1557-AF8E-43A3-9CE7-B69FA11AA15F}" srcId="{C5ED161D-D437-4A5D-9AE9-3E7503CDD9E6}" destId="{6B6D206F-CE48-4531-8D93-EEDDCBA10EE6}" srcOrd="0" destOrd="0" parTransId="{84A589EA-2910-4A57-B24F-C8E5CEE1AEEA}" sibTransId="{DF848786-8274-4787-A84B-F02990E34914}"/>
    <dgm:cxn modelId="{159DF23C-8B41-4CE6-9D27-898AE0A9A5DB}" srcId="{04834334-5D1A-4792-995C-4577DB041FB4}" destId="{F42581BB-F912-462D-A99F-E0E54F9F0FEA}" srcOrd="3" destOrd="0" parTransId="{2B1C2D02-E4AF-4904-8D89-4C266D5F1B04}" sibTransId="{37200800-EAC7-4F00-8944-008A21158125}"/>
    <dgm:cxn modelId="{EB06F33B-22E1-46C1-A4A1-DB4EB55B2148}" srcId="{04834334-5D1A-4792-995C-4577DB041FB4}" destId="{B3E6AE69-EA20-4059-B10D-75804820AF32}" srcOrd="2" destOrd="0" parTransId="{B1107764-64EE-4055-BD11-6A0E8B7866F9}" sibTransId="{36C9D03B-80C5-4CEB-9EB4-855D8C78B40C}"/>
    <dgm:cxn modelId="{B015916C-3906-4819-A00C-140B66D8DB76}" type="presOf" srcId="{B3E6AE69-EA20-4059-B10D-75804820AF32}" destId="{AA1C7405-D168-412C-B684-7C5A3D110C74}" srcOrd="0" destOrd="0" presId="urn:microsoft.com/office/officeart/2005/8/layout/hierarchy1"/>
    <dgm:cxn modelId="{4DCFE7AB-4D73-4005-B2B0-699A758CD5E9}" type="presOf" srcId="{2B1C2D02-E4AF-4904-8D89-4C266D5F1B04}" destId="{8F141A20-C3DF-4149-96FE-81DF6FD4C383}" srcOrd="0" destOrd="0" presId="urn:microsoft.com/office/officeart/2005/8/layout/hierarchy1"/>
    <dgm:cxn modelId="{EFFD11B4-D463-48DD-8749-626B32BA0625}" type="presOf" srcId="{6B6D206F-CE48-4531-8D93-EEDDCBA10EE6}" destId="{3F4F65AF-3C2D-45C8-953F-87371D04FB2A}" srcOrd="0" destOrd="0" presId="urn:microsoft.com/office/officeart/2005/8/layout/hierarchy1"/>
    <dgm:cxn modelId="{3E7F3E04-C04A-46CE-9D16-67498B0BB30B}" type="presOf" srcId="{03DD62FF-3420-4D50-B313-E32F9673C825}" destId="{1EC4EFC4-5685-48A3-BCC8-6F6435536FB9}" srcOrd="0" destOrd="0" presId="urn:microsoft.com/office/officeart/2005/8/layout/hierarchy1"/>
    <dgm:cxn modelId="{85E40AEC-30A5-4EF5-9112-8443A71AF41D}" type="presOf" srcId="{C5ED161D-D437-4A5D-9AE9-3E7503CDD9E6}" destId="{42FF40AF-F36D-469F-9EC0-FAA00A6463B9}" srcOrd="0" destOrd="0" presId="urn:microsoft.com/office/officeart/2005/8/layout/hierarchy1"/>
    <dgm:cxn modelId="{8D3406D9-4D2A-4F0F-A1E0-55FF2B1F5FCE}" srcId="{B3E6AE69-EA20-4059-B10D-75804820AF32}" destId="{0615E293-512D-46C1-B30B-C12BC32F5A87}" srcOrd="0" destOrd="0" parTransId="{9DFC951A-CEB1-4538-B408-242BCAC5F01B}" sibTransId="{FEE45BA3-5471-4646-A74E-3AA0692662FA}"/>
    <dgm:cxn modelId="{CCA95305-0B13-44BB-9A52-D24A01EC3B1B}" type="presOf" srcId="{B1107764-64EE-4055-BD11-6A0E8B7866F9}" destId="{A02FE024-5803-4DE9-A701-81F8BC09C9D8}" srcOrd="0" destOrd="0" presId="urn:microsoft.com/office/officeart/2005/8/layout/hierarchy1"/>
    <dgm:cxn modelId="{0CF8FE36-B65A-45C7-8DE2-506D99BEE856}" type="presOf" srcId="{D11EA02B-49D1-4E73-9165-24970220B83C}" destId="{1007AD77-FC52-4B20-B219-3F9472DAB6A7}" srcOrd="0" destOrd="0" presId="urn:microsoft.com/office/officeart/2005/8/layout/hierarchy1"/>
    <dgm:cxn modelId="{9E16D16A-5647-47FA-9FF0-EDBCE420FDF8}" type="presOf" srcId="{3C6335F3-C59E-4187-92CB-7E1AB45E2BE0}" destId="{268A04EC-4288-411B-8686-A0550AFFBF32}" srcOrd="0" destOrd="0" presId="urn:microsoft.com/office/officeart/2005/8/layout/hierarchy1"/>
    <dgm:cxn modelId="{FDDB381B-84DD-4E33-A84C-699AD200C6C0}" type="presOf" srcId="{84A589EA-2910-4A57-B24F-C8E5CEE1AEEA}" destId="{01D4CEAA-3D30-4BAF-BE2E-C4128FBF2B9B}" srcOrd="0" destOrd="0" presId="urn:microsoft.com/office/officeart/2005/8/layout/hierarchy1"/>
    <dgm:cxn modelId="{D299E0DF-9AE2-4643-AC4D-A48A572AC74F}" srcId="{F42581BB-F912-462D-A99F-E0E54F9F0FEA}" destId="{BEC78C8F-A4F6-410A-9516-81687492DC5A}" srcOrd="0" destOrd="0" parTransId="{03DD62FF-3420-4D50-B313-E32F9673C825}" sibTransId="{6A501BDA-972F-4BCD-8427-22E1AFD1A5BE}"/>
    <dgm:cxn modelId="{6A288A41-4E71-437C-A9CF-EC9CEBFE1BCE}" srcId="{04834334-5D1A-4792-995C-4577DB041FB4}" destId="{2B88320F-7FE3-44B5-BAB4-0E15DCBEEA6B}" srcOrd="0" destOrd="0" parTransId="{5D14E48A-8F25-45B3-961E-5CFB0B96BBA6}" sibTransId="{D1D63A24-7685-47A1-9270-B7DCC0F08916}"/>
    <dgm:cxn modelId="{BEEB6EFA-87DD-4012-9611-3DD97B148820}" type="presOf" srcId="{9DFC951A-CEB1-4538-B408-242BCAC5F01B}" destId="{A1D7916B-8C7E-4147-B603-A26B04AE4787}" srcOrd="0" destOrd="0" presId="urn:microsoft.com/office/officeart/2005/8/layout/hierarchy1"/>
    <dgm:cxn modelId="{85AC81D2-DBE7-4DCC-B82A-CB26D11E72FC}" type="presOf" srcId="{D3A977B5-3E5D-471A-8928-374A04A79093}" destId="{DC703D4F-ABDB-4E2F-8970-65C479AF2B1C}" srcOrd="0" destOrd="0" presId="urn:microsoft.com/office/officeart/2005/8/layout/hierarchy1"/>
    <dgm:cxn modelId="{6965BE0B-065F-4D09-B421-02729DC2B254}" srcId="{2B88320F-7FE3-44B5-BAB4-0E15DCBEEA6B}" destId="{79784383-7425-4812-8E14-E99B9FD9B2B1}" srcOrd="0" destOrd="0" parTransId="{3C6335F3-C59E-4187-92CB-7E1AB45E2BE0}" sibTransId="{DCD6913B-B970-4212-9299-611456410ECF}"/>
    <dgm:cxn modelId="{102116B8-48FE-486E-985C-AD35B8794DCE}" type="presOf" srcId="{BEC78C8F-A4F6-410A-9516-81687492DC5A}" destId="{3475D120-2096-4A41-9D4F-8DD6094FD03B}" srcOrd="0" destOrd="0" presId="urn:microsoft.com/office/officeart/2005/8/layout/hierarchy1"/>
    <dgm:cxn modelId="{DDA071C6-071F-41C4-B53D-669A12B56F86}" type="presParOf" srcId="{DC703D4F-ABDB-4E2F-8970-65C479AF2B1C}" destId="{10885E01-7C0A-4840-B6F7-650D8503C3C8}" srcOrd="0" destOrd="0" presId="urn:microsoft.com/office/officeart/2005/8/layout/hierarchy1"/>
    <dgm:cxn modelId="{924F0CBB-C645-45A0-BE66-AC4F23FAE591}" type="presParOf" srcId="{10885E01-7C0A-4840-B6F7-650D8503C3C8}" destId="{FA83B817-06B0-490C-9277-AAE1B664E295}" srcOrd="0" destOrd="0" presId="urn:microsoft.com/office/officeart/2005/8/layout/hierarchy1"/>
    <dgm:cxn modelId="{865A02BF-20D4-4984-BFEC-3556DF088C1D}" type="presParOf" srcId="{FA83B817-06B0-490C-9277-AAE1B664E295}" destId="{7067252B-0037-476B-A34C-DBA8D4571846}" srcOrd="0" destOrd="0" presId="urn:microsoft.com/office/officeart/2005/8/layout/hierarchy1"/>
    <dgm:cxn modelId="{9E771ECD-5FEB-4A7C-9BD7-6B90BF7DE40F}" type="presParOf" srcId="{FA83B817-06B0-490C-9277-AAE1B664E295}" destId="{16D4D121-24ED-48BC-B7CA-5C5308E79C8E}" srcOrd="1" destOrd="0" presId="urn:microsoft.com/office/officeart/2005/8/layout/hierarchy1"/>
    <dgm:cxn modelId="{A4508C26-47E2-4C0F-9EC1-45627AB0EA14}" type="presParOf" srcId="{10885E01-7C0A-4840-B6F7-650D8503C3C8}" destId="{F0749D84-9195-4494-B24A-33515AD3CD38}" srcOrd="1" destOrd="0" presId="urn:microsoft.com/office/officeart/2005/8/layout/hierarchy1"/>
    <dgm:cxn modelId="{C3C90CAA-1581-4C9B-9D5A-72FC41C80E2C}" type="presParOf" srcId="{F0749D84-9195-4494-B24A-33515AD3CD38}" destId="{3A1A8CF2-6DDB-479F-94A6-0ABDEC512EBC}" srcOrd="0" destOrd="0" presId="urn:microsoft.com/office/officeart/2005/8/layout/hierarchy1"/>
    <dgm:cxn modelId="{EE043D99-26E7-435A-899E-2B523833CF3C}" type="presParOf" srcId="{F0749D84-9195-4494-B24A-33515AD3CD38}" destId="{A201B987-FFC9-4993-B7AC-FABA95122FC8}" srcOrd="1" destOrd="0" presId="urn:microsoft.com/office/officeart/2005/8/layout/hierarchy1"/>
    <dgm:cxn modelId="{009EB5BE-611F-4D9F-8EE8-A2CD13F5F2CE}" type="presParOf" srcId="{A201B987-FFC9-4993-B7AC-FABA95122FC8}" destId="{A266609F-E963-44A4-AEA5-C1C2C78742A8}" srcOrd="0" destOrd="0" presId="urn:microsoft.com/office/officeart/2005/8/layout/hierarchy1"/>
    <dgm:cxn modelId="{26B09468-6C04-41CD-89FF-66D15A9AB7B4}" type="presParOf" srcId="{A266609F-E963-44A4-AEA5-C1C2C78742A8}" destId="{F7904E6A-12B2-4641-AB14-1C2FA92F9677}" srcOrd="0" destOrd="0" presId="urn:microsoft.com/office/officeart/2005/8/layout/hierarchy1"/>
    <dgm:cxn modelId="{CFC16C89-FFAD-4A70-8B6C-723C0F456374}" type="presParOf" srcId="{A266609F-E963-44A4-AEA5-C1C2C78742A8}" destId="{F0BA8B6B-E63C-4253-92C7-3E1EF3D55393}" srcOrd="1" destOrd="0" presId="urn:microsoft.com/office/officeart/2005/8/layout/hierarchy1"/>
    <dgm:cxn modelId="{07587B29-9BD7-47BC-91A7-BD972AD0A57D}" type="presParOf" srcId="{A201B987-FFC9-4993-B7AC-FABA95122FC8}" destId="{CE9D2049-80F5-4E75-9369-EA7F83516CA1}" srcOrd="1" destOrd="0" presId="urn:microsoft.com/office/officeart/2005/8/layout/hierarchy1"/>
    <dgm:cxn modelId="{65A78F03-B232-4129-8FAD-DFAE83B74D67}" type="presParOf" srcId="{CE9D2049-80F5-4E75-9369-EA7F83516CA1}" destId="{268A04EC-4288-411B-8686-A0550AFFBF32}" srcOrd="0" destOrd="0" presId="urn:microsoft.com/office/officeart/2005/8/layout/hierarchy1"/>
    <dgm:cxn modelId="{851CE440-B787-46C3-8F91-85DF4E63BD3E}" type="presParOf" srcId="{CE9D2049-80F5-4E75-9369-EA7F83516CA1}" destId="{C6ECA29A-92BF-4A9F-8056-55293288CEB1}" srcOrd="1" destOrd="0" presId="urn:microsoft.com/office/officeart/2005/8/layout/hierarchy1"/>
    <dgm:cxn modelId="{DCFBF42B-B251-4AFC-94CC-5A6B0C05DB92}" type="presParOf" srcId="{C6ECA29A-92BF-4A9F-8056-55293288CEB1}" destId="{6B1A7089-EE37-4927-9F8C-9FB0CA2A13CC}" srcOrd="0" destOrd="0" presId="urn:microsoft.com/office/officeart/2005/8/layout/hierarchy1"/>
    <dgm:cxn modelId="{3CA98A69-9D10-421E-BDD2-70824B713A88}" type="presParOf" srcId="{6B1A7089-EE37-4927-9F8C-9FB0CA2A13CC}" destId="{E36DDB55-106D-4148-88CC-1324397B3635}" srcOrd="0" destOrd="0" presId="urn:microsoft.com/office/officeart/2005/8/layout/hierarchy1"/>
    <dgm:cxn modelId="{2377FAC8-3FBE-44CB-BC09-383045955A81}" type="presParOf" srcId="{6B1A7089-EE37-4927-9F8C-9FB0CA2A13CC}" destId="{81C446DF-3F7A-49AF-A1C1-70228AD25AE3}" srcOrd="1" destOrd="0" presId="urn:microsoft.com/office/officeart/2005/8/layout/hierarchy1"/>
    <dgm:cxn modelId="{2DB25AD5-8698-4195-80C6-8E6B11C6A54A}" type="presParOf" srcId="{C6ECA29A-92BF-4A9F-8056-55293288CEB1}" destId="{F180F88A-6647-4DF3-9D10-38E9D7D00D95}" srcOrd="1" destOrd="0" presId="urn:microsoft.com/office/officeart/2005/8/layout/hierarchy1"/>
    <dgm:cxn modelId="{07C37613-C6EB-415E-9DE1-A0EFA06FB4F2}" type="presParOf" srcId="{F0749D84-9195-4494-B24A-33515AD3CD38}" destId="{1007AD77-FC52-4B20-B219-3F9472DAB6A7}" srcOrd="2" destOrd="0" presId="urn:microsoft.com/office/officeart/2005/8/layout/hierarchy1"/>
    <dgm:cxn modelId="{119CD996-2A6F-4EED-A149-435FE5FFCEA7}" type="presParOf" srcId="{F0749D84-9195-4494-B24A-33515AD3CD38}" destId="{67BB3EFC-60EA-470A-83CC-92F0280495B8}" srcOrd="3" destOrd="0" presId="urn:microsoft.com/office/officeart/2005/8/layout/hierarchy1"/>
    <dgm:cxn modelId="{74365F8B-8B6E-48DB-9F1A-9D0020CA1C3E}" type="presParOf" srcId="{67BB3EFC-60EA-470A-83CC-92F0280495B8}" destId="{A0939E2B-15D1-426E-AFE3-F512CC2DF68C}" srcOrd="0" destOrd="0" presId="urn:microsoft.com/office/officeart/2005/8/layout/hierarchy1"/>
    <dgm:cxn modelId="{FC2BFCEE-78BD-4B86-B6BF-AABC8ED0B3F0}" type="presParOf" srcId="{A0939E2B-15D1-426E-AFE3-F512CC2DF68C}" destId="{510860FA-9ED7-485B-928D-E70F00D40EB7}" srcOrd="0" destOrd="0" presId="urn:microsoft.com/office/officeart/2005/8/layout/hierarchy1"/>
    <dgm:cxn modelId="{B0F7D243-E7E6-4822-8E73-6B7761536171}" type="presParOf" srcId="{A0939E2B-15D1-426E-AFE3-F512CC2DF68C}" destId="{42FF40AF-F36D-469F-9EC0-FAA00A6463B9}" srcOrd="1" destOrd="0" presId="urn:microsoft.com/office/officeart/2005/8/layout/hierarchy1"/>
    <dgm:cxn modelId="{69F8CC6D-D567-49B9-9062-2D7B0AC8FC9B}" type="presParOf" srcId="{67BB3EFC-60EA-470A-83CC-92F0280495B8}" destId="{2B8FDCE4-F213-43DF-A5DF-7D68BCFC55D5}" srcOrd="1" destOrd="0" presId="urn:microsoft.com/office/officeart/2005/8/layout/hierarchy1"/>
    <dgm:cxn modelId="{82121264-47D4-4963-BD50-7A2996F04676}" type="presParOf" srcId="{2B8FDCE4-F213-43DF-A5DF-7D68BCFC55D5}" destId="{01D4CEAA-3D30-4BAF-BE2E-C4128FBF2B9B}" srcOrd="0" destOrd="0" presId="urn:microsoft.com/office/officeart/2005/8/layout/hierarchy1"/>
    <dgm:cxn modelId="{C7138BE2-6851-4400-BC83-F677DFFADC40}" type="presParOf" srcId="{2B8FDCE4-F213-43DF-A5DF-7D68BCFC55D5}" destId="{58B6B79C-A436-4C68-B661-308E53884497}" srcOrd="1" destOrd="0" presId="urn:microsoft.com/office/officeart/2005/8/layout/hierarchy1"/>
    <dgm:cxn modelId="{8CA119D4-B622-470D-9772-8617F07393EA}" type="presParOf" srcId="{58B6B79C-A436-4C68-B661-308E53884497}" destId="{C82D6F18-68D9-4690-A1A5-A7921FC50AE1}" srcOrd="0" destOrd="0" presId="urn:microsoft.com/office/officeart/2005/8/layout/hierarchy1"/>
    <dgm:cxn modelId="{0829F191-C1F5-4DDD-BC16-16752A88C403}" type="presParOf" srcId="{C82D6F18-68D9-4690-A1A5-A7921FC50AE1}" destId="{A814A7B8-9453-42DA-ADE0-260A34052778}" srcOrd="0" destOrd="0" presId="urn:microsoft.com/office/officeart/2005/8/layout/hierarchy1"/>
    <dgm:cxn modelId="{CE70DEB9-E99E-4D96-B11C-CD978BA7C19B}" type="presParOf" srcId="{C82D6F18-68D9-4690-A1A5-A7921FC50AE1}" destId="{3F4F65AF-3C2D-45C8-953F-87371D04FB2A}" srcOrd="1" destOrd="0" presId="urn:microsoft.com/office/officeart/2005/8/layout/hierarchy1"/>
    <dgm:cxn modelId="{6C27F44E-DDD9-45F5-86CB-394494907993}" type="presParOf" srcId="{58B6B79C-A436-4C68-B661-308E53884497}" destId="{95E0F63E-6B4E-45A5-8BD5-CEC949301A93}" srcOrd="1" destOrd="0" presId="urn:microsoft.com/office/officeart/2005/8/layout/hierarchy1"/>
    <dgm:cxn modelId="{F78BEF99-0884-440B-AD0A-AD7A4C55BE1F}" type="presParOf" srcId="{F0749D84-9195-4494-B24A-33515AD3CD38}" destId="{A02FE024-5803-4DE9-A701-81F8BC09C9D8}" srcOrd="4" destOrd="0" presId="urn:microsoft.com/office/officeart/2005/8/layout/hierarchy1"/>
    <dgm:cxn modelId="{B36EA457-479E-4501-B075-0F0FD39A276C}" type="presParOf" srcId="{F0749D84-9195-4494-B24A-33515AD3CD38}" destId="{832BC9AE-B985-4F70-A202-06A5FEC323E6}" srcOrd="5" destOrd="0" presId="urn:microsoft.com/office/officeart/2005/8/layout/hierarchy1"/>
    <dgm:cxn modelId="{66949D8F-5782-4EB4-BC53-BDF42E139844}" type="presParOf" srcId="{832BC9AE-B985-4F70-A202-06A5FEC323E6}" destId="{447113AB-1729-4535-97DB-C777D42DEE2C}" srcOrd="0" destOrd="0" presId="urn:microsoft.com/office/officeart/2005/8/layout/hierarchy1"/>
    <dgm:cxn modelId="{8576EE72-1F82-4625-B28B-7D63E3246186}" type="presParOf" srcId="{447113AB-1729-4535-97DB-C777D42DEE2C}" destId="{9E1B8DC3-2C2C-4898-BF77-ECEB65F68C43}" srcOrd="0" destOrd="0" presId="urn:microsoft.com/office/officeart/2005/8/layout/hierarchy1"/>
    <dgm:cxn modelId="{27E3B2D9-A19D-4CF6-93D2-0A36F49F25CF}" type="presParOf" srcId="{447113AB-1729-4535-97DB-C777D42DEE2C}" destId="{AA1C7405-D168-412C-B684-7C5A3D110C74}" srcOrd="1" destOrd="0" presId="urn:microsoft.com/office/officeart/2005/8/layout/hierarchy1"/>
    <dgm:cxn modelId="{EB14EDD9-7AAD-41AD-8BB3-04C3FB6861E8}" type="presParOf" srcId="{832BC9AE-B985-4F70-A202-06A5FEC323E6}" destId="{FE5D6EEA-9EA6-4441-B1FF-4113DA5D1837}" srcOrd="1" destOrd="0" presId="urn:microsoft.com/office/officeart/2005/8/layout/hierarchy1"/>
    <dgm:cxn modelId="{81A05A37-36D4-48C8-8152-5E68FAE86071}" type="presParOf" srcId="{FE5D6EEA-9EA6-4441-B1FF-4113DA5D1837}" destId="{A1D7916B-8C7E-4147-B603-A26B04AE4787}" srcOrd="0" destOrd="0" presId="urn:microsoft.com/office/officeart/2005/8/layout/hierarchy1"/>
    <dgm:cxn modelId="{064361D8-2A39-476D-BE11-7E9C5255048D}" type="presParOf" srcId="{FE5D6EEA-9EA6-4441-B1FF-4113DA5D1837}" destId="{E3DC7057-F269-4284-A96D-21674D6C76A7}" srcOrd="1" destOrd="0" presId="urn:microsoft.com/office/officeart/2005/8/layout/hierarchy1"/>
    <dgm:cxn modelId="{C5C4700B-E780-412D-A26D-76F69910B18B}" type="presParOf" srcId="{E3DC7057-F269-4284-A96D-21674D6C76A7}" destId="{6738DB24-046C-4A0C-8CFE-E55CA9EBFB0E}" srcOrd="0" destOrd="0" presId="urn:microsoft.com/office/officeart/2005/8/layout/hierarchy1"/>
    <dgm:cxn modelId="{02E93651-A1A4-43B1-AB21-17CCB50DFC3F}" type="presParOf" srcId="{6738DB24-046C-4A0C-8CFE-E55CA9EBFB0E}" destId="{60B9C515-D6C8-4F55-B163-28D1CDC56EA7}" srcOrd="0" destOrd="0" presId="urn:microsoft.com/office/officeart/2005/8/layout/hierarchy1"/>
    <dgm:cxn modelId="{21B09074-8962-474B-9425-24149E3280E8}" type="presParOf" srcId="{6738DB24-046C-4A0C-8CFE-E55CA9EBFB0E}" destId="{F01C1FB0-CE53-487C-89CE-A5910C72760F}" srcOrd="1" destOrd="0" presId="urn:microsoft.com/office/officeart/2005/8/layout/hierarchy1"/>
    <dgm:cxn modelId="{D0BA39B4-1D4E-4CD3-8C01-C9D031F16347}" type="presParOf" srcId="{E3DC7057-F269-4284-A96D-21674D6C76A7}" destId="{A9F15EDA-3CA3-40B2-8EA0-42320C253EB7}" srcOrd="1" destOrd="0" presId="urn:microsoft.com/office/officeart/2005/8/layout/hierarchy1"/>
    <dgm:cxn modelId="{610C3611-D902-46AA-95CD-130BAF0098C9}" type="presParOf" srcId="{F0749D84-9195-4494-B24A-33515AD3CD38}" destId="{8F141A20-C3DF-4149-96FE-81DF6FD4C383}" srcOrd="6" destOrd="0" presId="urn:microsoft.com/office/officeart/2005/8/layout/hierarchy1"/>
    <dgm:cxn modelId="{C97183AF-2190-4394-B0DD-E9BD5FA78BB5}" type="presParOf" srcId="{F0749D84-9195-4494-B24A-33515AD3CD38}" destId="{9005F5B8-F8F8-4E13-991F-A1D4BAEA43C9}" srcOrd="7" destOrd="0" presId="urn:microsoft.com/office/officeart/2005/8/layout/hierarchy1"/>
    <dgm:cxn modelId="{FD19E466-783A-4010-B5A0-701F54CD0151}" type="presParOf" srcId="{9005F5B8-F8F8-4E13-991F-A1D4BAEA43C9}" destId="{DC9CF88B-C83C-4EB8-A327-95EBC630990E}" srcOrd="0" destOrd="0" presId="urn:microsoft.com/office/officeart/2005/8/layout/hierarchy1"/>
    <dgm:cxn modelId="{1F43A12A-D1FA-42D8-A620-6E5034651B67}" type="presParOf" srcId="{DC9CF88B-C83C-4EB8-A327-95EBC630990E}" destId="{616B45EE-473D-4AAF-BDCD-E1BA8C76D5E5}" srcOrd="0" destOrd="0" presId="urn:microsoft.com/office/officeart/2005/8/layout/hierarchy1"/>
    <dgm:cxn modelId="{6D21A741-6417-42FC-8C71-E985B9469D4B}" type="presParOf" srcId="{DC9CF88B-C83C-4EB8-A327-95EBC630990E}" destId="{7678AA21-F025-4272-94DB-54E47E090FDC}" srcOrd="1" destOrd="0" presId="urn:microsoft.com/office/officeart/2005/8/layout/hierarchy1"/>
    <dgm:cxn modelId="{EF3A80FC-1199-4FEB-B04C-88ECAFD7D5B8}" type="presParOf" srcId="{9005F5B8-F8F8-4E13-991F-A1D4BAEA43C9}" destId="{4F984432-2904-406F-8B76-502F2A5CC119}" srcOrd="1" destOrd="0" presId="urn:microsoft.com/office/officeart/2005/8/layout/hierarchy1"/>
    <dgm:cxn modelId="{5594DDD8-8509-4606-A669-FD7CE6037EE7}" type="presParOf" srcId="{4F984432-2904-406F-8B76-502F2A5CC119}" destId="{1EC4EFC4-5685-48A3-BCC8-6F6435536FB9}" srcOrd="0" destOrd="0" presId="urn:microsoft.com/office/officeart/2005/8/layout/hierarchy1"/>
    <dgm:cxn modelId="{AE878B32-07C8-466C-B479-6A46A37BC1FA}" type="presParOf" srcId="{4F984432-2904-406F-8B76-502F2A5CC119}" destId="{148DEFF0-46FC-4BAE-B941-4DF077E0243B}" srcOrd="1" destOrd="0" presId="urn:microsoft.com/office/officeart/2005/8/layout/hierarchy1"/>
    <dgm:cxn modelId="{EA91FFEB-61EC-491F-A156-6613B92F483D}" type="presParOf" srcId="{148DEFF0-46FC-4BAE-B941-4DF077E0243B}" destId="{6FE7C082-B3A5-4759-878C-5F65E532DECF}" srcOrd="0" destOrd="0" presId="urn:microsoft.com/office/officeart/2005/8/layout/hierarchy1"/>
    <dgm:cxn modelId="{8978557F-C671-4E43-959D-60125A7D63F8}" type="presParOf" srcId="{6FE7C082-B3A5-4759-878C-5F65E532DECF}" destId="{D48BB5E1-394C-48F6-9F06-91BA4A4E828B}" srcOrd="0" destOrd="0" presId="urn:microsoft.com/office/officeart/2005/8/layout/hierarchy1"/>
    <dgm:cxn modelId="{2783BF65-4566-4756-A15D-41D7B74BEB0F}" type="presParOf" srcId="{6FE7C082-B3A5-4759-878C-5F65E532DECF}" destId="{3475D120-2096-4A41-9D4F-8DD6094FD03B}" srcOrd="1" destOrd="0" presId="urn:microsoft.com/office/officeart/2005/8/layout/hierarchy1"/>
    <dgm:cxn modelId="{20E9DE64-0F86-4FC1-865C-0AFC527199BF}" type="presParOf" srcId="{148DEFF0-46FC-4BAE-B941-4DF077E0243B}" destId="{DEE980D6-A9DD-4343-B921-FA3D4683EA7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custT="1"/>
      <dgm:spPr/>
      <dgm:t>
        <a:bodyPr/>
        <a:lstStyle/>
        <a:p>
          <a:r>
            <a:rPr lang="en-US" sz="1800" b="0" dirty="0" smtClean="0">
              <a:solidFill>
                <a:schemeClr val="tx2"/>
              </a:solidFill>
              <a:latin typeface="+mj-lt"/>
              <a:ea typeface="+mj-ea"/>
              <a:cs typeface="+mj-cs"/>
            </a:rPr>
            <a:t>Compensation on acquisition of Certain immovable property </a:t>
          </a:r>
          <a:endParaRPr lang="en-US" sz="1800" b="0" i="0"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custT="1"/>
      <dgm:spPr/>
      <dgm:t>
        <a:bodyPr/>
        <a:lstStyle/>
        <a:p>
          <a:r>
            <a:rPr lang="en-US" sz="1600" dirty="0" smtClean="0"/>
            <a:t>Exemption limit</a:t>
          </a:r>
          <a:endParaRPr lang="en-US" sz="1600" dirty="0"/>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custT="1"/>
      <dgm:spPr/>
      <dgm:t>
        <a:bodyPr/>
        <a:lstStyle/>
        <a:p>
          <a:r>
            <a:rPr lang="en-US" sz="1600" dirty="0" smtClean="0"/>
            <a:t>Rate</a:t>
          </a:r>
          <a:endParaRPr lang="en-US" sz="1600" dirty="0"/>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800" dirty="0" smtClean="0"/>
            <a:t>Rs. 200000/-</a:t>
          </a:r>
          <a:endParaRPr lang="en-US" sz="18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6B6D206F-CE48-4531-8D93-EEDDCBA10EE6}">
      <dgm:prSet custT="1"/>
      <dgm:spPr/>
      <dgm:t>
        <a:bodyPr/>
        <a:lstStyle/>
        <a:p>
          <a:r>
            <a:rPr lang="en-US" sz="1800" dirty="0" smtClean="0"/>
            <a:t>10%</a:t>
          </a:r>
          <a:endParaRPr lang="en-US" sz="1800" dirty="0"/>
        </a:p>
      </dgm:t>
    </dgm:pt>
    <dgm:pt modelId="{84A589EA-2910-4A57-B24F-C8E5CEE1AEEA}" type="parTrans" cxnId="{32BF1557-AF8E-43A3-9CE7-B69FA11AA15F}">
      <dgm:prSet/>
      <dgm:spPr/>
      <dgm:t>
        <a:bodyPr/>
        <a:lstStyle/>
        <a:p>
          <a:endParaRPr lang="en-US"/>
        </a:p>
      </dgm:t>
    </dgm:pt>
    <dgm:pt modelId="{DF848786-8274-4787-A84B-F02990E34914}" type="sibTrans" cxnId="{32BF1557-AF8E-43A3-9CE7-B69FA11AA15F}">
      <dgm:prSet/>
      <dgm:spPr/>
      <dgm:t>
        <a:bodyPr/>
        <a:lstStyle/>
        <a:p>
          <a:endParaRPr lang="en-US"/>
        </a:p>
      </dgm:t>
    </dgm:pt>
    <dgm:pt modelId="{0615E293-512D-46C1-B30B-C12BC32F5A87}">
      <dgm:prSet custT="1"/>
      <dgm:spPr/>
      <dgm:t>
        <a:bodyPr/>
        <a:lstStyle/>
        <a:p>
          <a:r>
            <a:rPr lang="en-US" sz="1600" dirty="0" smtClean="0"/>
            <a:t>At the time of Payment</a:t>
          </a:r>
          <a:r>
            <a:rPr lang="en-US" sz="1800" dirty="0" smtClean="0"/>
            <a:t>.</a:t>
          </a:r>
          <a:endParaRPr lang="en-US" sz="1800"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custT="1"/>
      <dgm:spPr/>
      <dgm:t>
        <a:bodyPr/>
        <a:lstStyle/>
        <a:p>
          <a:r>
            <a:rPr lang="en-US" sz="1600" dirty="0" smtClean="0"/>
            <a:t>When TDS is Deducted?</a:t>
          </a:r>
          <a:endParaRPr lang="en-US" sz="1600" dirty="0"/>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F42581BB-F912-462D-A99F-E0E54F9F0FEA}">
      <dgm:prSet/>
      <dgm:spPr/>
      <dgm:t>
        <a:bodyPr/>
        <a:lstStyle/>
        <a:p>
          <a:r>
            <a:rPr kumimoji="0" lang="en-US" b="0" i="0" u="none" strike="noStrike" cap="none" normalizeH="0" baseline="0" dirty="0" smtClean="0">
              <a:ln>
                <a:noFill/>
              </a:ln>
              <a:solidFill>
                <a:schemeClr val="tx1"/>
              </a:solidFill>
              <a:effectLst/>
              <a:latin typeface="Arial" charset="0"/>
            </a:rPr>
            <a:t>When Provisions are not applicable?</a:t>
          </a:r>
          <a:endParaRPr lang="en-US" dirty="0"/>
        </a:p>
      </dgm:t>
    </dgm:pt>
    <dgm:pt modelId="{2B1C2D02-E4AF-4904-8D89-4C266D5F1B04}" type="parTrans" cxnId="{159DF23C-8B41-4CE6-9D27-898AE0A9A5DB}">
      <dgm:prSet/>
      <dgm:spPr/>
      <dgm:t>
        <a:bodyPr/>
        <a:lstStyle/>
        <a:p>
          <a:endParaRPr lang="en-US"/>
        </a:p>
      </dgm:t>
    </dgm:pt>
    <dgm:pt modelId="{37200800-EAC7-4F00-8944-008A21158125}" type="sibTrans" cxnId="{159DF23C-8B41-4CE6-9D27-898AE0A9A5DB}">
      <dgm:prSet/>
      <dgm:spPr/>
      <dgm:t>
        <a:bodyPr/>
        <a:lstStyle/>
        <a:p>
          <a:endParaRPr lang="en-US"/>
        </a:p>
      </dgm:t>
    </dgm:pt>
    <dgm:pt modelId="{BEC78C8F-A4F6-410A-9516-81687492DC5A}">
      <dgm:prSet custT="1"/>
      <dgm:spPr/>
      <dgm:t>
        <a:bodyPr/>
        <a:lstStyle/>
        <a:p>
          <a:r>
            <a:rPr kumimoji="0" lang="en-US" sz="1400" b="0" i="0" dirty="0" smtClean="0">
              <a:solidFill>
                <a:schemeClr val="tx1"/>
              </a:solidFill>
              <a:effectLst/>
              <a:latin typeface="Arial" pitchFamily="34" charset="0"/>
              <a:ea typeface="+mn-ea"/>
              <a:cs typeface="Arial" pitchFamily="34" charset="0"/>
            </a:rPr>
            <a:t>Up to Rs 50 lakhs in case such property is situated in a 'specified urban agglomeration area‘. </a:t>
          </a:r>
          <a:endParaRPr lang="en-US" sz="1400" dirty="0"/>
        </a:p>
      </dgm:t>
    </dgm:pt>
    <dgm:pt modelId="{03DD62FF-3420-4D50-B313-E32F9673C825}" type="parTrans" cxnId="{D299E0DF-9AE2-4643-AC4D-A48A572AC74F}">
      <dgm:prSet/>
      <dgm:spPr/>
      <dgm:t>
        <a:bodyPr/>
        <a:lstStyle/>
        <a:p>
          <a:endParaRPr lang="en-US"/>
        </a:p>
      </dgm:t>
    </dgm:pt>
    <dgm:pt modelId="{6A501BDA-972F-4BCD-8427-22E1AFD1A5BE}" type="sibTrans" cxnId="{D299E0DF-9AE2-4643-AC4D-A48A572AC74F}">
      <dgm:prSet/>
      <dgm:spPr/>
      <dgm:t>
        <a:bodyPr/>
        <a:lstStyle/>
        <a:p>
          <a:endParaRPr lang="en-US"/>
        </a:p>
      </dgm:t>
    </dgm:pt>
    <dgm:pt modelId="{E47C4D64-2F60-46F4-ABB3-9FDF91E5227E}">
      <dgm:prSet custT="1"/>
      <dgm:spPr/>
      <dgm:t>
        <a:bodyPr/>
        <a:lstStyle/>
        <a:p>
          <a:pPr rtl="0"/>
          <a:r>
            <a:rPr kumimoji="0" lang="en-US" sz="1400" b="0" i="0" dirty="0" smtClean="0">
              <a:solidFill>
                <a:schemeClr val="tx1"/>
              </a:solidFill>
              <a:effectLst/>
              <a:latin typeface="Arial" pitchFamily="34" charset="0"/>
              <a:ea typeface="+mn-ea"/>
              <a:cs typeface="Arial" pitchFamily="34" charset="0"/>
            </a:rPr>
            <a:t>Up to Rs 20 lakhs in case such property is situated in any area other than specified areas</a:t>
          </a:r>
          <a:r>
            <a:rPr kumimoji="0" lang="en-US" sz="1300" b="0" i="0" dirty="0" smtClean="0">
              <a:solidFill>
                <a:schemeClr val="tx1"/>
              </a:solidFill>
              <a:effectLst/>
              <a:latin typeface="Arial" pitchFamily="34" charset="0"/>
              <a:ea typeface="+mn-ea"/>
              <a:cs typeface="Arial" pitchFamily="34" charset="0"/>
            </a:rPr>
            <a:t>.</a:t>
          </a:r>
          <a:endParaRPr kumimoji="0" lang="en-US" sz="1300" b="0" i="0" u="none" strike="noStrike" cap="none" normalizeH="0" baseline="0" dirty="0" smtClean="0">
            <a:ln>
              <a:noFill/>
            </a:ln>
            <a:solidFill>
              <a:schemeClr val="tx1"/>
            </a:solidFill>
            <a:effectLst/>
            <a:latin typeface="Arial" pitchFamily="34" charset="0"/>
            <a:cs typeface="Arial" pitchFamily="34" charset="0"/>
          </a:endParaRPr>
        </a:p>
      </dgm:t>
    </dgm:pt>
    <dgm:pt modelId="{EC897168-E91E-4A61-84A7-D0443AF1C1D5}" type="parTrans" cxnId="{E0E71E59-5D96-4410-AB60-CF74842EFE3D}">
      <dgm:prSet/>
      <dgm:spPr/>
      <dgm:t>
        <a:bodyPr/>
        <a:lstStyle/>
        <a:p>
          <a:endParaRPr lang="en-US"/>
        </a:p>
      </dgm:t>
    </dgm:pt>
    <dgm:pt modelId="{60296BC7-648C-4852-AFFF-1126A447D89F}" type="sibTrans" cxnId="{E0E71E59-5D96-4410-AB60-CF74842EFE3D}">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custScaleX="183842" custScaleY="140737">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4"/>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4"/>
      <dgm:spPr/>
      <dgm:t>
        <a:bodyPr/>
        <a:lstStyle/>
        <a:p>
          <a:endParaRPr lang="en-US"/>
        </a:p>
      </dgm:t>
    </dgm:pt>
    <dgm:pt modelId="{F0BA8B6B-E63C-4253-92C7-3E1EF3D55393}" type="pres">
      <dgm:prSet presAssocID="{2B88320F-7FE3-44B5-BAB4-0E15DCBEEA6B}" presName="text2" presStyleLbl="fgAcc2" presStyleIdx="0" presStyleCnt="4">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5"/>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5"/>
      <dgm:spPr/>
      <dgm:t>
        <a:bodyPr/>
        <a:lstStyle/>
        <a:p>
          <a:endParaRPr lang="en-US"/>
        </a:p>
      </dgm:t>
    </dgm:pt>
    <dgm:pt modelId="{81C446DF-3F7A-49AF-A1C1-70228AD25AE3}" type="pres">
      <dgm:prSet presAssocID="{79784383-7425-4812-8E14-E99B9FD9B2B1}" presName="text3" presStyleLbl="fgAcc3" presStyleIdx="0" presStyleCnt="5">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007AD77-FC52-4B20-B219-3F9472DAB6A7}" type="pres">
      <dgm:prSet presAssocID="{D11EA02B-49D1-4E73-9165-24970220B83C}" presName="Name10" presStyleLbl="parChTrans1D2" presStyleIdx="1" presStyleCnt="4"/>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4"/>
      <dgm:spPr/>
      <dgm:t>
        <a:bodyPr/>
        <a:lstStyle/>
        <a:p>
          <a:endParaRPr lang="en-US"/>
        </a:p>
      </dgm:t>
    </dgm:pt>
    <dgm:pt modelId="{42FF40AF-F36D-469F-9EC0-FAA00A6463B9}" type="pres">
      <dgm:prSet presAssocID="{C5ED161D-D437-4A5D-9AE9-3E7503CDD9E6}" presName="text2" presStyleLbl="fgAcc2" presStyleIdx="1" presStyleCnt="4">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01D4CEAA-3D30-4BAF-BE2E-C4128FBF2B9B}" type="pres">
      <dgm:prSet presAssocID="{84A589EA-2910-4A57-B24F-C8E5CEE1AEEA}" presName="Name17" presStyleLbl="parChTrans1D3" presStyleIdx="1" presStyleCnt="5"/>
      <dgm:spPr/>
      <dgm:t>
        <a:bodyPr/>
        <a:lstStyle/>
        <a:p>
          <a:endParaRPr lang="en-US"/>
        </a:p>
      </dgm:t>
    </dgm:pt>
    <dgm:pt modelId="{58B6B79C-A436-4C68-B661-308E53884497}" type="pres">
      <dgm:prSet presAssocID="{6B6D206F-CE48-4531-8D93-EEDDCBA10EE6}" presName="hierRoot3" presStyleCnt="0"/>
      <dgm:spPr/>
      <dgm:t>
        <a:bodyPr/>
        <a:lstStyle/>
        <a:p>
          <a:endParaRPr lang="en-US"/>
        </a:p>
      </dgm:t>
    </dgm:pt>
    <dgm:pt modelId="{C82D6F18-68D9-4690-A1A5-A7921FC50AE1}" type="pres">
      <dgm:prSet presAssocID="{6B6D206F-CE48-4531-8D93-EEDDCBA10EE6}" presName="composite3" presStyleCnt="0"/>
      <dgm:spPr/>
      <dgm:t>
        <a:bodyPr/>
        <a:lstStyle/>
        <a:p>
          <a:endParaRPr lang="en-US"/>
        </a:p>
      </dgm:t>
    </dgm:pt>
    <dgm:pt modelId="{A814A7B8-9453-42DA-ADE0-260A34052778}" type="pres">
      <dgm:prSet presAssocID="{6B6D206F-CE48-4531-8D93-EEDDCBA10EE6}" presName="background3" presStyleLbl="node3" presStyleIdx="1" presStyleCnt="5"/>
      <dgm:spPr/>
      <dgm:t>
        <a:bodyPr/>
        <a:lstStyle/>
        <a:p>
          <a:endParaRPr lang="en-US"/>
        </a:p>
      </dgm:t>
    </dgm:pt>
    <dgm:pt modelId="{3F4F65AF-3C2D-45C8-953F-87371D04FB2A}" type="pres">
      <dgm:prSet presAssocID="{6B6D206F-CE48-4531-8D93-EEDDCBA10EE6}" presName="text3" presStyleLbl="fgAcc3" presStyleIdx="1" presStyleCnt="5">
        <dgm:presLayoutVars>
          <dgm:chPref val="3"/>
        </dgm:presLayoutVars>
      </dgm:prSet>
      <dgm:spPr/>
      <dgm:t>
        <a:bodyPr/>
        <a:lstStyle/>
        <a:p>
          <a:endParaRPr lang="en-US"/>
        </a:p>
      </dgm:t>
    </dgm:pt>
    <dgm:pt modelId="{95E0F63E-6B4E-45A5-8BD5-CEC949301A93}" type="pres">
      <dgm:prSet presAssocID="{6B6D206F-CE48-4531-8D93-EEDDCBA10EE6}" presName="hierChild4" presStyleCnt="0"/>
      <dgm:spPr/>
      <dgm:t>
        <a:bodyPr/>
        <a:lstStyle/>
        <a:p>
          <a:endParaRPr lang="en-US"/>
        </a:p>
      </dgm:t>
    </dgm:pt>
    <dgm:pt modelId="{A02FE024-5803-4DE9-A701-81F8BC09C9D8}" type="pres">
      <dgm:prSet presAssocID="{B1107764-64EE-4055-BD11-6A0E8B7866F9}" presName="Name10" presStyleLbl="parChTrans1D2" presStyleIdx="2" presStyleCnt="4"/>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4"/>
      <dgm:spPr/>
      <dgm:t>
        <a:bodyPr/>
        <a:lstStyle/>
        <a:p>
          <a:endParaRPr lang="en-US"/>
        </a:p>
      </dgm:t>
    </dgm:pt>
    <dgm:pt modelId="{AA1C7405-D168-412C-B684-7C5A3D110C74}" type="pres">
      <dgm:prSet presAssocID="{B3E6AE69-EA20-4059-B10D-75804820AF32}" presName="text2" presStyleLbl="fgAcc2" presStyleIdx="2" presStyleCnt="4">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2" presStyleCnt="5"/>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2" presStyleCnt="5"/>
      <dgm:spPr/>
    </dgm:pt>
    <dgm:pt modelId="{F01C1FB0-CE53-487C-89CE-A5910C72760F}" type="pres">
      <dgm:prSet presAssocID="{0615E293-512D-46C1-B30B-C12BC32F5A87}" presName="text3" presStyleLbl="fgAcc3" presStyleIdx="2" presStyleCnt="5">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 modelId="{8F141A20-C3DF-4149-96FE-81DF6FD4C383}" type="pres">
      <dgm:prSet presAssocID="{2B1C2D02-E4AF-4904-8D89-4C266D5F1B04}" presName="Name10" presStyleLbl="parChTrans1D2" presStyleIdx="3" presStyleCnt="4"/>
      <dgm:spPr/>
      <dgm:t>
        <a:bodyPr/>
        <a:lstStyle/>
        <a:p>
          <a:endParaRPr lang="en-US"/>
        </a:p>
      </dgm:t>
    </dgm:pt>
    <dgm:pt modelId="{9005F5B8-F8F8-4E13-991F-A1D4BAEA43C9}" type="pres">
      <dgm:prSet presAssocID="{F42581BB-F912-462D-A99F-E0E54F9F0FEA}" presName="hierRoot2" presStyleCnt="0"/>
      <dgm:spPr/>
    </dgm:pt>
    <dgm:pt modelId="{DC9CF88B-C83C-4EB8-A327-95EBC630990E}" type="pres">
      <dgm:prSet presAssocID="{F42581BB-F912-462D-A99F-E0E54F9F0FEA}" presName="composite2" presStyleCnt="0"/>
      <dgm:spPr/>
    </dgm:pt>
    <dgm:pt modelId="{616B45EE-473D-4AAF-BDCD-E1BA8C76D5E5}" type="pres">
      <dgm:prSet presAssocID="{F42581BB-F912-462D-A99F-E0E54F9F0FEA}" presName="background2" presStyleLbl="node2" presStyleIdx="3" presStyleCnt="4"/>
      <dgm:spPr/>
    </dgm:pt>
    <dgm:pt modelId="{7678AA21-F025-4272-94DB-54E47E090FDC}" type="pres">
      <dgm:prSet presAssocID="{F42581BB-F912-462D-A99F-E0E54F9F0FEA}" presName="text2" presStyleLbl="fgAcc2" presStyleIdx="3" presStyleCnt="4">
        <dgm:presLayoutVars>
          <dgm:chPref val="3"/>
        </dgm:presLayoutVars>
      </dgm:prSet>
      <dgm:spPr/>
      <dgm:t>
        <a:bodyPr/>
        <a:lstStyle/>
        <a:p>
          <a:endParaRPr lang="en-US"/>
        </a:p>
      </dgm:t>
    </dgm:pt>
    <dgm:pt modelId="{4F984432-2904-406F-8B76-502F2A5CC119}" type="pres">
      <dgm:prSet presAssocID="{F42581BB-F912-462D-A99F-E0E54F9F0FEA}" presName="hierChild3" presStyleCnt="0"/>
      <dgm:spPr/>
    </dgm:pt>
    <dgm:pt modelId="{1EC4EFC4-5685-48A3-BCC8-6F6435536FB9}" type="pres">
      <dgm:prSet presAssocID="{03DD62FF-3420-4D50-B313-E32F9673C825}" presName="Name17" presStyleLbl="parChTrans1D3" presStyleIdx="3" presStyleCnt="5"/>
      <dgm:spPr/>
      <dgm:t>
        <a:bodyPr/>
        <a:lstStyle/>
        <a:p>
          <a:endParaRPr lang="en-US"/>
        </a:p>
      </dgm:t>
    </dgm:pt>
    <dgm:pt modelId="{148DEFF0-46FC-4BAE-B941-4DF077E0243B}" type="pres">
      <dgm:prSet presAssocID="{BEC78C8F-A4F6-410A-9516-81687492DC5A}" presName="hierRoot3" presStyleCnt="0"/>
      <dgm:spPr/>
    </dgm:pt>
    <dgm:pt modelId="{6FE7C082-B3A5-4759-878C-5F65E532DECF}" type="pres">
      <dgm:prSet presAssocID="{BEC78C8F-A4F6-410A-9516-81687492DC5A}" presName="composite3" presStyleCnt="0"/>
      <dgm:spPr/>
    </dgm:pt>
    <dgm:pt modelId="{D48BB5E1-394C-48F6-9F06-91BA4A4E828B}" type="pres">
      <dgm:prSet presAssocID="{BEC78C8F-A4F6-410A-9516-81687492DC5A}" presName="background3" presStyleLbl="node3" presStyleIdx="3" presStyleCnt="5"/>
      <dgm:spPr/>
    </dgm:pt>
    <dgm:pt modelId="{3475D120-2096-4A41-9D4F-8DD6094FD03B}" type="pres">
      <dgm:prSet presAssocID="{BEC78C8F-A4F6-410A-9516-81687492DC5A}" presName="text3" presStyleLbl="fgAcc3" presStyleIdx="3" presStyleCnt="5" custScaleY="176156">
        <dgm:presLayoutVars>
          <dgm:chPref val="3"/>
        </dgm:presLayoutVars>
      </dgm:prSet>
      <dgm:spPr/>
      <dgm:t>
        <a:bodyPr/>
        <a:lstStyle/>
        <a:p>
          <a:endParaRPr lang="en-US"/>
        </a:p>
      </dgm:t>
    </dgm:pt>
    <dgm:pt modelId="{DEE980D6-A9DD-4343-B921-FA3D4683EA75}" type="pres">
      <dgm:prSet presAssocID="{BEC78C8F-A4F6-410A-9516-81687492DC5A}" presName="hierChild4" presStyleCnt="0"/>
      <dgm:spPr/>
    </dgm:pt>
    <dgm:pt modelId="{BB9FA408-7663-4E76-BC51-93527A7FD409}" type="pres">
      <dgm:prSet presAssocID="{EC897168-E91E-4A61-84A7-D0443AF1C1D5}" presName="Name17" presStyleLbl="parChTrans1D3" presStyleIdx="4" presStyleCnt="5"/>
      <dgm:spPr/>
      <dgm:t>
        <a:bodyPr/>
        <a:lstStyle/>
        <a:p>
          <a:endParaRPr lang="en-US"/>
        </a:p>
      </dgm:t>
    </dgm:pt>
    <dgm:pt modelId="{5FC3C291-FDFD-4768-9816-6A80202C018F}" type="pres">
      <dgm:prSet presAssocID="{E47C4D64-2F60-46F4-ABB3-9FDF91E5227E}" presName="hierRoot3" presStyleCnt="0"/>
      <dgm:spPr/>
    </dgm:pt>
    <dgm:pt modelId="{C997EB8D-5418-4C24-A921-EA3386390DF4}" type="pres">
      <dgm:prSet presAssocID="{E47C4D64-2F60-46F4-ABB3-9FDF91E5227E}" presName="composite3" presStyleCnt="0"/>
      <dgm:spPr/>
    </dgm:pt>
    <dgm:pt modelId="{4CB3CEDA-7CD4-4079-8460-8CA77F40A2B1}" type="pres">
      <dgm:prSet presAssocID="{E47C4D64-2F60-46F4-ABB3-9FDF91E5227E}" presName="background3" presStyleLbl="node3" presStyleIdx="4" presStyleCnt="5"/>
      <dgm:spPr/>
    </dgm:pt>
    <dgm:pt modelId="{E495E3A9-8476-4CD1-8363-101085BC162B}" type="pres">
      <dgm:prSet presAssocID="{E47C4D64-2F60-46F4-ABB3-9FDF91E5227E}" presName="text3" presStyleLbl="fgAcc3" presStyleIdx="4" presStyleCnt="5" custScaleY="176156">
        <dgm:presLayoutVars>
          <dgm:chPref val="3"/>
        </dgm:presLayoutVars>
      </dgm:prSet>
      <dgm:spPr/>
      <dgm:t>
        <a:bodyPr/>
        <a:lstStyle/>
        <a:p>
          <a:endParaRPr lang="en-US"/>
        </a:p>
      </dgm:t>
    </dgm:pt>
    <dgm:pt modelId="{1B525D28-8F4B-461B-B882-F683C23DA5B7}" type="pres">
      <dgm:prSet presAssocID="{E47C4D64-2F60-46F4-ABB3-9FDF91E5227E}" presName="hierChild4" presStyleCnt="0"/>
      <dgm:spPr/>
    </dgm:pt>
  </dgm:ptLst>
  <dgm:cxnLst>
    <dgm:cxn modelId="{E0E71E59-5D96-4410-AB60-CF74842EFE3D}" srcId="{F42581BB-F912-462D-A99F-E0E54F9F0FEA}" destId="{E47C4D64-2F60-46F4-ABB3-9FDF91E5227E}" srcOrd="1" destOrd="0" parTransId="{EC897168-E91E-4A61-84A7-D0443AF1C1D5}" sibTransId="{60296BC7-648C-4852-AFFF-1126A447D89F}"/>
    <dgm:cxn modelId="{46E4443C-028A-4AE0-85A0-E21D069F0949}" type="presOf" srcId="{2B1C2D02-E4AF-4904-8D89-4C266D5F1B04}" destId="{8F141A20-C3DF-4149-96FE-81DF6FD4C383}" srcOrd="0" destOrd="0" presId="urn:microsoft.com/office/officeart/2005/8/layout/hierarchy1"/>
    <dgm:cxn modelId="{3FA83082-F1AC-4800-9AF0-83EB0A2302C2}" type="presOf" srcId="{04834334-5D1A-4792-995C-4577DB041FB4}" destId="{16D4D121-24ED-48BC-B7CA-5C5308E79C8E}" srcOrd="0" destOrd="0" presId="urn:microsoft.com/office/officeart/2005/8/layout/hierarchy1"/>
    <dgm:cxn modelId="{B2706E60-51F5-4448-B612-8522F2D59E70}" type="presOf" srcId="{EC897168-E91E-4A61-84A7-D0443AF1C1D5}" destId="{BB9FA408-7663-4E76-BC51-93527A7FD409}" srcOrd="0" destOrd="0" presId="urn:microsoft.com/office/officeart/2005/8/layout/hierarchy1"/>
    <dgm:cxn modelId="{C0EFDAD6-6602-4214-9109-E27326BEAB1E}" type="presOf" srcId="{D11EA02B-49D1-4E73-9165-24970220B83C}" destId="{1007AD77-FC52-4B20-B219-3F9472DAB6A7}" srcOrd="0" destOrd="0" presId="urn:microsoft.com/office/officeart/2005/8/layout/hierarchy1"/>
    <dgm:cxn modelId="{32BF1557-AF8E-43A3-9CE7-B69FA11AA15F}" srcId="{C5ED161D-D437-4A5D-9AE9-3E7503CDD9E6}" destId="{6B6D206F-CE48-4531-8D93-EEDDCBA10EE6}" srcOrd="0" destOrd="0" parTransId="{84A589EA-2910-4A57-B24F-C8E5CEE1AEEA}" sibTransId="{DF848786-8274-4787-A84B-F02990E34914}"/>
    <dgm:cxn modelId="{EB06F33B-22E1-46C1-A4A1-DB4EB55B2148}" srcId="{04834334-5D1A-4792-995C-4577DB041FB4}" destId="{B3E6AE69-EA20-4059-B10D-75804820AF32}" srcOrd="2" destOrd="0" parTransId="{B1107764-64EE-4055-BD11-6A0E8B7866F9}" sibTransId="{36C9D03B-80C5-4CEB-9EB4-855D8C78B40C}"/>
    <dgm:cxn modelId="{5DDBC891-A9F3-447C-9856-89D750091E35}" type="presOf" srcId="{9DFC951A-CEB1-4538-B408-242BCAC5F01B}" destId="{A1D7916B-8C7E-4147-B603-A26B04AE4787}" srcOrd="0" destOrd="0" presId="urn:microsoft.com/office/officeart/2005/8/layout/hierarchy1"/>
    <dgm:cxn modelId="{D299E0DF-9AE2-4643-AC4D-A48A572AC74F}" srcId="{F42581BB-F912-462D-A99F-E0E54F9F0FEA}" destId="{BEC78C8F-A4F6-410A-9516-81687492DC5A}" srcOrd="0" destOrd="0" parTransId="{03DD62FF-3420-4D50-B313-E32F9673C825}" sibTransId="{6A501BDA-972F-4BCD-8427-22E1AFD1A5BE}"/>
    <dgm:cxn modelId="{D8223D9F-F2DE-4FEB-9FCC-8898BB983193}" type="presOf" srcId="{0615E293-512D-46C1-B30B-C12BC32F5A87}" destId="{F01C1FB0-CE53-487C-89CE-A5910C72760F}" srcOrd="0" destOrd="0" presId="urn:microsoft.com/office/officeart/2005/8/layout/hierarchy1"/>
    <dgm:cxn modelId="{6A288A41-4E71-437C-A9CF-EC9CEBFE1BCE}" srcId="{04834334-5D1A-4792-995C-4577DB041FB4}" destId="{2B88320F-7FE3-44B5-BAB4-0E15DCBEEA6B}" srcOrd="0" destOrd="0" parTransId="{5D14E48A-8F25-45B3-961E-5CFB0B96BBA6}" sibTransId="{D1D63A24-7685-47A1-9270-B7DCC0F08916}"/>
    <dgm:cxn modelId="{BF1EFD3A-7234-470A-BC21-A4A196EA9743}" type="presOf" srcId="{B3E6AE69-EA20-4059-B10D-75804820AF32}" destId="{AA1C7405-D168-412C-B684-7C5A3D110C74}" srcOrd="0" destOrd="0" presId="urn:microsoft.com/office/officeart/2005/8/layout/hierarchy1"/>
    <dgm:cxn modelId="{4A10A2F4-FC80-4C94-B621-FDB8BE59E8A9}" srcId="{D3A977B5-3E5D-471A-8928-374A04A79093}" destId="{04834334-5D1A-4792-995C-4577DB041FB4}" srcOrd="0" destOrd="0" parTransId="{3BF5E2AC-8B86-4379-8BB2-7F463D88CB32}" sibTransId="{C76AD493-EAEE-49AB-B6DF-AABF51772F3F}"/>
    <dgm:cxn modelId="{8D3406D9-4D2A-4F0F-A1E0-55FF2B1F5FCE}" srcId="{B3E6AE69-EA20-4059-B10D-75804820AF32}" destId="{0615E293-512D-46C1-B30B-C12BC32F5A87}" srcOrd="0" destOrd="0" parTransId="{9DFC951A-CEB1-4538-B408-242BCAC5F01B}" sibTransId="{FEE45BA3-5471-4646-A74E-3AA0692662FA}"/>
    <dgm:cxn modelId="{B0857001-B6FB-4706-91B1-8A676BED7889}" type="presOf" srcId="{6B6D206F-CE48-4531-8D93-EEDDCBA10EE6}" destId="{3F4F65AF-3C2D-45C8-953F-87371D04FB2A}" srcOrd="0" destOrd="0" presId="urn:microsoft.com/office/officeart/2005/8/layout/hierarchy1"/>
    <dgm:cxn modelId="{2612E184-5D0A-4C8E-A5B7-D0BE8F575D6D}" type="presOf" srcId="{3C6335F3-C59E-4187-92CB-7E1AB45E2BE0}" destId="{268A04EC-4288-411B-8686-A0550AFFBF32}" srcOrd="0" destOrd="0" presId="urn:microsoft.com/office/officeart/2005/8/layout/hierarchy1"/>
    <dgm:cxn modelId="{EE23FD08-94F3-4BAE-83E5-D7A03D779FF1}" type="presOf" srcId="{79784383-7425-4812-8E14-E99B9FD9B2B1}" destId="{81C446DF-3F7A-49AF-A1C1-70228AD25AE3}" srcOrd="0" destOrd="0" presId="urn:microsoft.com/office/officeart/2005/8/layout/hierarchy1"/>
    <dgm:cxn modelId="{E61DA382-33DE-453F-876C-B4C07E91A813}" type="presOf" srcId="{B1107764-64EE-4055-BD11-6A0E8B7866F9}" destId="{A02FE024-5803-4DE9-A701-81F8BC09C9D8}" srcOrd="0" destOrd="0" presId="urn:microsoft.com/office/officeart/2005/8/layout/hierarchy1"/>
    <dgm:cxn modelId="{75415E55-D039-4F30-A7C7-C128C6A45EA4}" type="presOf" srcId="{C5ED161D-D437-4A5D-9AE9-3E7503CDD9E6}" destId="{42FF40AF-F36D-469F-9EC0-FAA00A6463B9}" srcOrd="0" destOrd="0" presId="urn:microsoft.com/office/officeart/2005/8/layout/hierarchy1"/>
    <dgm:cxn modelId="{6965BE0B-065F-4D09-B421-02729DC2B254}" srcId="{2B88320F-7FE3-44B5-BAB4-0E15DCBEEA6B}" destId="{79784383-7425-4812-8E14-E99B9FD9B2B1}" srcOrd="0" destOrd="0" parTransId="{3C6335F3-C59E-4187-92CB-7E1AB45E2BE0}" sibTransId="{DCD6913B-B970-4212-9299-611456410ECF}"/>
    <dgm:cxn modelId="{507DA6CB-8583-4AF9-A1FF-387F02E26054}" type="presOf" srcId="{2B88320F-7FE3-44B5-BAB4-0E15DCBEEA6B}" destId="{F0BA8B6B-E63C-4253-92C7-3E1EF3D55393}" srcOrd="0" destOrd="0" presId="urn:microsoft.com/office/officeart/2005/8/layout/hierarchy1"/>
    <dgm:cxn modelId="{DDDAEC40-3EDE-4415-B62C-5C8F52BE2849}" srcId="{04834334-5D1A-4792-995C-4577DB041FB4}" destId="{C5ED161D-D437-4A5D-9AE9-3E7503CDD9E6}" srcOrd="1" destOrd="0" parTransId="{D11EA02B-49D1-4E73-9165-24970220B83C}" sibTransId="{F335BFE2-4AF0-4B6C-AF24-42DBA171808B}"/>
    <dgm:cxn modelId="{D26D1D14-03B1-4689-8F20-C0262AECE0D8}" type="presOf" srcId="{F42581BB-F912-462D-A99F-E0E54F9F0FEA}" destId="{7678AA21-F025-4272-94DB-54E47E090FDC}" srcOrd="0" destOrd="0" presId="urn:microsoft.com/office/officeart/2005/8/layout/hierarchy1"/>
    <dgm:cxn modelId="{978846C8-2FBE-452C-A99A-6C91E91BF463}" type="presOf" srcId="{D3A977B5-3E5D-471A-8928-374A04A79093}" destId="{DC703D4F-ABDB-4E2F-8970-65C479AF2B1C}" srcOrd="0" destOrd="0" presId="urn:microsoft.com/office/officeart/2005/8/layout/hierarchy1"/>
    <dgm:cxn modelId="{8C53924A-16DA-4C25-9AAE-35FC5B024890}" type="presOf" srcId="{BEC78C8F-A4F6-410A-9516-81687492DC5A}" destId="{3475D120-2096-4A41-9D4F-8DD6094FD03B}" srcOrd="0" destOrd="0" presId="urn:microsoft.com/office/officeart/2005/8/layout/hierarchy1"/>
    <dgm:cxn modelId="{44BD64C0-64FF-4D08-A232-7F469BD6A548}" type="presOf" srcId="{03DD62FF-3420-4D50-B313-E32F9673C825}" destId="{1EC4EFC4-5685-48A3-BCC8-6F6435536FB9}" srcOrd="0" destOrd="0" presId="urn:microsoft.com/office/officeart/2005/8/layout/hierarchy1"/>
    <dgm:cxn modelId="{007C9F70-13C4-4D8D-8ECC-92E440DE033B}" type="presOf" srcId="{E47C4D64-2F60-46F4-ABB3-9FDF91E5227E}" destId="{E495E3A9-8476-4CD1-8363-101085BC162B}" srcOrd="0" destOrd="0" presId="urn:microsoft.com/office/officeart/2005/8/layout/hierarchy1"/>
    <dgm:cxn modelId="{959C765D-D018-4024-8143-E44DB53B58A1}" type="presOf" srcId="{84A589EA-2910-4A57-B24F-C8E5CEE1AEEA}" destId="{01D4CEAA-3D30-4BAF-BE2E-C4128FBF2B9B}" srcOrd="0" destOrd="0" presId="urn:microsoft.com/office/officeart/2005/8/layout/hierarchy1"/>
    <dgm:cxn modelId="{159DF23C-8B41-4CE6-9D27-898AE0A9A5DB}" srcId="{04834334-5D1A-4792-995C-4577DB041FB4}" destId="{F42581BB-F912-462D-A99F-E0E54F9F0FEA}" srcOrd="3" destOrd="0" parTransId="{2B1C2D02-E4AF-4904-8D89-4C266D5F1B04}" sibTransId="{37200800-EAC7-4F00-8944-008A21158125}"/>
    <dgm:cxn modelId="{0BCC1F40-C8B5-46FD-A475-643B44CAC55F}" type="presOf" srcId="{5D14E48A-8F25-45B3-961E-5CFB0B96BBA6}" destId="{3A1A8CF2-6DDB-479F-94A6-0ABDEC512EBC}" srcOrd="0" destOrd="0" presId="urn:microsoft.com/office/officeart/2005/8/layout/hierarchy1"/>
    <dgm:cxn modelId="{7CD18356-1EEC-42DE-835F-3C8C0E9D186F}" type="presParOf" srcId="{DC703D4F-ABDB-4E2F-8970-65C479AF2B1C}" destId="{10885E01-7C0A-4840-B6F7-650D8503C3C8}" srcOrd="0" destOrd="0" presId="urn:microsoft.com/office/officeart/2005/8/layout/hierarchy1"/>
    <dgm:cxn modelId="{12ADB720-FCF4-4F7E-80D7-4181F09AED8C}" type="presParOf" srcId="{10885E01-7C0A-4840-B6F7-650D8503C3C8}" destId="{FA83B817-06B0-490C-9277-AAE1B664E295}" srcOrd="0" destOrd="0" presId="urn:microsoft.com/office/officeart/2005/8/layout/hierarchy1"/>
    <dgm:cxn modelId="{7371EE36-B5D7-471A-ABB3-9340E2F3CBFB}" type="presParOf" srcId="{FA83B817-06B0-490C-9277-AAE1B664E295}" destId="{7067252B-0037-476B-A34C-DBA8D4571846}" srcOrd="0" destOrd="0" presId="urn:microsoft.com/office/officeart/2005/8/layout/hierarchy1"/>
    <dgm:cxn modelId="{94798A20-ACCE-4321-8EA4-102D4952BA01}" type="presParOf" srcId="{FA83B817-06B0-490C-9277-AAE1B664E295}" destId="{16D4D121-24ED-48BC-B7CA-5C5308E79C8E}" srcOrd="1" destOrd="0" presId="urn:microsoft.com/office/officeart/2005/8/layout/hierarchy1"/>
    <dgm:cxn modelId="{61DE0AFA-BE60-4611-A16A-0D149900425B}" type="presParOf" srcId="{10885E01-7C0A-4840-B6F7-650D8503C3C8}" destId="{F0749D84-9195-4494-B24A-33515AD3CD38}" srcOrd="1" destOrd="0" presId="urn:microsoft.com/office/officeart/2005/8/layout/hierarchy1"/>
    <dgm:cxn modelId="{9B207C87-171F-43C0-B7CB-D5899DB4A9D3}" type="presParOf" srcId="{F0749D84-9195-4494-B24A-33515AD3CD38}" destId="{3A1A8CF2-6DDB-479F-94A6-0ABDEC512EBC}" srcOrd="0" destOrd="0" presId="urn:microsoft.com/office/officeart/2005/8/layout/hierarchy1"/>
    <dgm:cxn modelId="{77B51123-1F04-4D69-85E5-52DFD2C323BC}" type="presParOf" srcId="{F0749D84-9195-4494-B24A-33515AD3CD38}" destId="{A201B987-FFC9-4993-B7AC-FABA95122FC8}" srcOrd="1" destOrd="0" presId="urn:microsoft.com/office/officeart/2005/8/layout/hierarchy1"/>
    <dgm:cxn modelId="{2145EAD8-ECC2-4212-A796-B3B9298B0456}" type="presParOf" srcId="{A201B987-FFC9-4993-B7AC-FABA95122FC8}" destId="{A266609F-E963-44A4-AEA5-C1C2C78742A8}" srcOrd="0" destOrd="0" presId="urn:microsoft.com/office/officeart/2005/8/layout/hierarchy1"/>
    <dgm:cxn modelId="{9DE53D2A-A8B3-4010-A598-B5A66650B8E4}" type="presParOf" srcId="{A266609F-E963-44A4-AEA5-C1C2C78742A8}" destId="{F7904E6A-12B2-4641-AB14-1C2FA92F9677}" srcOrd="0" destOrd="0" presId="urn:microsoft.com/office/officeart/2005/8/layout/hierarchy1"/>
    <dgm:cxn modelId="{4BD22382-43E9-4248-9F0D-E69FE5582F47}" type="presParOf" srcId="{A266609F-E963-44A4-AEA5-C1C2C78742A8}" destId="{F0BA8B6B-E63C-4253-92C7-3E1EF3D55393}" srcOrd="1" destOrd="0" presId="urn:microsoft.com/office/officeart/2005/8/layout/hierarchy1"/>
    <dgm:cxn modelId="{11BE0A2D-35B5-43FF-B179-8152A4F2E715}" type="presParOf" srcId="{A201B987-FFC9-4993-B7AC-FABA95122FC8}" destId="{CE9D2049-80F5-4E75-9369-EA7F83516CA1}" srcOrd="1" destOrd="0" presId="urn:microsoft.com/office/officeart/2005/8/layout/hierarchy1"/>
    <dgm:cxn modelId="{6DCC1AAF-4B19-4406-A8C6-78E3EBB61FB1}" type="presParOf" srcId="{CE9D2049-80F5-4E75-9369-EA7F83516CA1}" destId="{268A04EC-4288-411B-8686-A0550AFFBF32}" srcOrd="0" destOrd="0" presId="urn:microsoft.com/office/officeart/2005/8/layout/hierarchy1"/>
    <dgm:cxn modelId="{DB7D8937-D9E1-4187-8C92-8EDA88F2E85A}" type="presParOf" srcId="{CE9D2049-80F5-4E75-9369-EA7F83516CA1}" destId="{C6ECA29A-92BF-4A9F-8056-55293288CEB1}" srcOrd="1" destOrd="0" presId="urn:microsoft.com/office/officeart/2005/8/layout/hierarchy1"/>
    <dgm:cxn modelId="{4621A70C-6120-4DDE-85AB-7287F664A5A5}" type="presParOf" srcId="{C6ECA29A-92BF-4A9F-8056-55293288CEB1}" destId="{6B1A7089-EE37-4927-9F8C-9FB0CA2A13CC}" srcOrd="0" destOrd="0" presId="urn:microsoft.com/office/officeart/2005/8/layout/hierarchy1"/>
    <dgm:cxn modelId="{AD7446BE-4587-459F-BA2A-DBA070BF4620}" type="presParOf" srcId="{6B1A7089-EE37-4927-9F8C-9FB0CA2A13CC}" destId="{E36DDB55-106D-4148-88CC-1324397B3635}" srcOrd="0" destOrd="0" presId="urn:microsoft.com/office/officeart/2005/8/layout/hierarchy1"/>
    <dgm:cxn modelId="{C14339C7-5997-4C21-958D-97CEEDBBDFD8}" type="presParOf" srcId="{6B1A7089-EE37-4927-9F8C-9FB0CA2A13CC}" destId="{81C446DF-3F7A-49AF-A1C1-70228AD25AE3}" srcOrd="1" destOrd="0" presId="urn:microsoft.com/office/officeart/2005/8/layout/hierarchy1"/>
    <dgm:cxn modelId="{AE29BCC0-D776-4633-802C-D1BAED917741}" type="presParOf" srcId="{C6ECA29A-92BF-4A9F-8056-55293288CEB1}" destId="{F180F88A-6647-4DF3-9D10-38E9D7D00D95}" srcOrd="1" destOrd="0" presId="urn:microsoft.com/office/officeart/2005/8/layout/hierarchy1"/>
    <dgm:cxn modelId="{8003B81B-E6D9-4F39-A7AA-5B541CAA1DFA}" type="presParOf" srcId="{F0749D84-9195-4494-B24A-33515AD3CD38}" destId="{1007AD77-FC52-4B20-B219-3F9472DAB6A7}" srcOrd="2" destOrd="0" presId="urn:microsoft.com/office/officeart/2005/8/layout/hierarchy1"/>
    <dgm:cxn modelId="{A9363A7A-80A7-43BE-AB91-FCD89F5880FC}" type="presParOf" srcId="{F0749D84-9195-4494-B24A-33515AD3CD38}" destId="{67BB3EFC-60EA-470A-83CC-92F0280495B8}" srcOrd="3" destOrd="0" presId="urn:microsoft.com/office/officeart/2005/8/layout/hierarchy1"/>
    <dgm:cxn modelId="{A5417513-48F1-426A-820E-1B8BAF07DD12}" type="presParOf" srcId="{67BB3EFC-60EA-470A-83CC-92F0280495B8}" destId="{A0939E2B-15D1-426E-AFE3-F512CC2DF68C}" srcOrd="0" destOrd="0" presId="urn:microsoft.com/office/officeart/2005/8/layout/hierarchy1"/>
    <dgm:cxn modelId="{9F7C7CB5-2462-4D7F-B3B0-CC95AAED6417}" type="presParOf" srcId="{A0939E2B-15D1-426E-AFE3-F512CC2DF68C}" destId="{510860FA-9ED7-485B-928D-E70F00D40EB7}" srcOrd="0" destOrd="0" presId="urn:microsoft.com/office/officeart/2005/8/layout/hierarchy1"/>
    <dgm:cxn modelId="{01AD7538-B69A-45C1-A2CA-38431D2F9E26}" type="presParOf" srcId="{A0939E2B-15D1-426E-AFE3-F512CC2DF68C}" destId="{42FF40AF-F36D-469F-9EC0-FAA00A6463B9}" srcOrd="1" destOrd="0" presId="urn:microsoft.com/office/officeart/2005/8/layout/hierarchy1"/>
    <dgm:cxn modelId="{85C7E629-3F64-40E0-A01A-4FEBA2FBE1E4}" type="presParOf" srcId="{67BB3EFC-60EA-470A-83CC-92F0280495B8}" destId="{2B8FDCE4-F213-43DF-A5DF-7D68BCFC55D5}" srcOrd="1" destOrd="0" presId="urn:microsoft.com/office/officeart/2005/8/layout/hierarchy1"/>
    <dgm:cxn modelId="{8CDFD79A-4E13-439E-872A-764828D85A10}" type="presParOf" srcId="{2B8FDCE4-F213-43DF-A5DF-7D68BCFC55D5}" destId="{01D4CEAA-3D30-4BAF-BE2E-C4128FBF2B9B}" srcOrd="0" destOrd="0" presId="urn:microsoft.com/office/officeart/2005/8/layout/hierarchy1"/>
    <dgm:cxn modelId="{974BE5FD-3C78-49AB-A74A-1CF6B1A3C308}" type="presParOf" srcId="{2B8FDCE4-F213-43DF-A5DF-7D68BCFC55D5}" destId="{58B6B79C-A436-4C68-B661-308E53884497}" srcOrd="1" destOrd="0" presId="urn:microsoft.com/office/officeart/2005/8/layout/hierarchy1"/>
    <dgm:cxn modelId="{1FECC7CE-EAC1-4397-A8EE-79C5C7ACF308}" type="presParOf" srcId="{58B6B79C-A436-4C68-B661-308E53884497}" destId="{C82D6F18-68D9-4690-A1A5-A7921FC50AE1}" srcOrd="0" destOrd="0" presId="urn:microsoft.com/office/officeart/2005/8/layout/hierarchy1"/>
    <dgm:cxn modelId="{497FCFBA-32B5-4EC2-A26A-4ECE1083B7FC}" type="presParOf" srcId="{C82D6F18-68D9-4690-A1A5-A7921FC50AE1}" destId="{A814A7B8-9453-42DA-ADE0-260A34052778}" srcOrd="0" destOrd="0" presId="urn:microsoft.com/office/officeart/2005/8/layout/hierarchy1"/>
    <dgm:cxn modelId="{C518CCF5-9003-4F73-9945-5B5AD89F0EE0}" type="presParOf" srcId="{C82D6F18-68D9-4690-A1A5-A7921FC50AE1}" destId="{3F4F65AF-3C2D-45C8-953F-87371D04FB2A}" srcOrd="1" destOrd="0" presId="urn:microsoft.com/office/officeart/2005/8/layout/hierarchy1"/>
    <dgm:cxn modelId="{DA86EF71-0458-4305-AF8C-22C09F649FAE}" type="presParOf" srcId="{58B6B79C-A436-4C68-B661-308E53884497}" destId="{95E0F63E-6B4E-45A5-8BD5-CEC949301A93}" srcOrd="1" destOrd="0" presId="urn:microsoft.com/office/officeart/2005/8/layout/hierarchy1"/>
    <dgm:cxn modelId="{182B57F3-108A-4601-A710-0AB63D747F05}" type="presParOf" srcId="{F0749D84-9195-4494-B24A-33515AD3CD38}" destId="{A02FE024-5803-4DE9-A701-81F8BC09C9D8}" srcOrd="4" destOrd="0" presId="urn:microsoft.com/office/officeart/2005/8/layout/hierarchy1"/>
    <dgm:cxn modelId="{7F864F12-5D2B-49C2-B217-3CB890BF4C53}" type="presParOf" srcId="{F0749D84-9195-4494-B24A-33515AD3CD38}" destId="{832BC9AE-B985-4F70-A202-06A5FEC323E6}" srcOrd="5" destOrd="0" presId="urn:microsoft.com/office/officeart/2005/8/layout/hierarchy1"/>
    <dgm:cxn modelId="{DA012F7C-848C-4B7A-AAAE-AD0531224EE7}" type="presParOf" srcId="{832BC9AE-B985-4F70-A202-06A5FEC323E6}" destId="{447113AB-1729-4535-97DB-C777D42DEE2C}" srcOrd="0" destOrd="0" presId="urn:microsoft.com/office/officeart/2005/8/layout/hierarchy1"/>
    <dgm:cxn modelId="{7E6F738F-5F5F-4A87-93E4-9C9C63DC7384}" type="presParOf" srcId="{447113AB-1729-4535-97DB-C777D42DEE2C}" destId="{9E1B8DC3-2C2C-4898-BF77-ECEB65F68C43}" srcOrd="0" destOrd="0" presId="urn:microsoft.com/office/officeart/2005/8/layout/hierarchy1"/>
    <dgm:cxn modelId="{F7B32526-2A6C-4834-9450-8D96FDFC5077}" type="presParOf" srcId="{447113AB-1729-4535-97DB-C777D42DEE2C}" destId="{AA1C7405-D168-412C-B684-7C5A3D110C74}" srcOrd="1" destOrd="0" presId="urn:microsoft.com/office/officeart/2005/8/layout/hierarchy1"/>
    <dgm:cxn modelId="{1BDF3C92-8554-45A9-B39D-B331D46CE412}" type="presParOf" srcId="{832BC9AE-B985-4F70-A202-06A5FEC323E6}" destId="{FE5D6EEA-9EA6-4441-B1FF-4113DA5D1837}" srcOrd="1" destOrd="0" presId="urn:microsoft.com/office/officeart/2005/8/layout/hierarchy1"/>
    <dgm:cxn modelId="{B3BCEDC9-5FA7-416D-8193-B8C1315DF6A7}" type="presParOf" srcId="{FE5D6EEA-9EA6-4441-B1FF-4113DA5D1837}" destId="{A1D7916B-8C7E-4147-B603-A26B04AE4787}" srcOrd="0" destOrd="0" presId="urn:microsoft.com/office/officeart/2005/8/layout/hierarchy1"/>
    <dgm:cxn modelId="{479AA912-06B8-470D-B6AF-2B83EA186737}" type="presParOf" srcId="{FE5D6EEA-9EA6-4441-B1FF-4113DA5D1837}" destId="{E3DC7057-F269-4284-A96D-21674D6C76A7}" srcOrd="1" destOrd="0" presId="urn:microsoft.com/office/officeart/2005/8/layout/hierarchy1"/>
    <dgm:cxn modelId="{77756535-82B7-4240-AF1E-38128F2234E8}" type="presParOf" srcId="{E3DC7057-F269-4284-A96D-21674D6C76A7}" destId="{6738DB24-046C-4A0C-8CFE-E55CA9EBFB0E}" srcOrd="0" destOrd="0" presId="urn:microsoft.com/office/officeart/2005/8/layout/hierarchy1"/>
    <dgm:cxn modelId="{0FDF607D-B74D-4BFB-BCE3-76D685FF1EBD}" type="presParOf" srcId="{6738DB24-046C-4A0C-8CFE-E55CA9EBFB0E}" destId="{60B9C515-D6C8-4F55-B163-28D1CDC56EA7}" srcOrd="0" destOrd="0" presId="urn:microsoft.com/office/officeart/2005/8/layout/hierarchy1"/>
    <dgm:cxn modelId="{4629D69B-7ABB-401C-A982-8775ECC099F1}" type="presParOf" srcId="{6738DB24-046C-4A0C-8CFE-E55CA9EBFB0E}" destId="{F01C1FB0-CE53-487C-89CE-A5910C72760F}" srcOrd="1" destOrd="0" presId="urn:microsoft.com/office/officeart/2005/8/layout/hierarchy1"/>
    <dgm:cxn modelId="{DB164F4A-AB63-433B-AF28-1F23419C024D}" type="presParOf" srcId="{E3DC7057-F269-4284-A96D-21674D6C76A7}" destId="{A9F15EDA-3CA3-40B2-8EA0-42320C253EB7}" srcOrd="1" destOrd="0" presId="urn:microsoft.com/office/officeart/2005/8/layout/hierarchy1"/>
    <dgm:cxn modelId="{E4D4CF2E-223A-4624-BCEF-69BFE770DBB4}" type="presParOf" srcId="{F0749D84-9195-4494-B24A-33515AD3CD38}" destId="{8F141A20-C3DF-4149-96FE-81DF6FD4C383}" srcOrd="6" destOrd="0" presId="urn:microsoft.com/office/officeart/2005/8/layout/hierarchy1"/>
    <dgm:cxn modelId="{5E1A4DBF-EFA2-4AF5-84E4-081F063F8743}" type="presParOf" srcId="{F0749D84-9195-4494-B24A-33515AD3CD38}" destId="{9005F5B8-F8F8-4E13-991F-A1D4BAEA43C9}" srcOrd="7" destOrd="0" presId="urn:microsoft.com/office/officeart/2005/8/layout/hierarchy1"/>
    <dgm:cxn modelId="{71CE69E7-A578-44ED-9560-63C10CD3A746}" type="presParOf" srcId="{9005F5B8-F8F8-4E13-991F-A1D4BAEA43C9}" destId="{DC9CF88B-C83C-4EB8-A327-95EBC630990E}" srcOrd="0" destOrd="0" presId="urn:microsoft.com/office/officeart/2005/8/layout/hierarchy1"/>
    <dgm:cxn modelId="{85A9AE37-1D6B-4044-B105-2BD9E65D68FC}" type="presParOf" srcId="{DC9CF88B-C83C-4EB8-A327-95EBC630990E}" destId="{616B45EE-473D-4AAF-BDCD-E1BA8C76D5E5}" srcOrd="0" destOrd="0" presId="urn:microsoft.com/office/officeart/2005/8/layout/hierarchy1"/>
    <dgm:cxn modelId="{DF5BA592-AE52-4067-84A5-B8C222543BF1}" type="presParOf" srcId="{DC9CF88B-C83C-4EB8-A327-95EBC630990E}" destId="{7678AA21-F025-4272-94DB-54E47E090FDC}" srcOrd="1" destOrd="0" presId="urn:microsoft.com/office/officeart/2005/8/layout/hierarchy1"/>
    <dgm:cxn modelId="{2EAD454E-1A47-4E7E-90A1-A2253E975650}" type="presParOf" srcId="{9005F5B8-F8F8-4E13-991F-A1D4BAEA43C9}" destId="{4F984432-2904-406F-8B76-502F2A5CC119}" srcOrd="1" destOrd="0" presId="urn:microsoft.com/office/officeart/2005/8/layout/hierarchy1"/>
    <dgm:cxn modelId="{AA2798EF-0719-4ED7-B985-D29D768F3179}" type="presParOf" srcId="{4F984432-2904-406F-8B76-502F2A5CC119}" destId="{1EC4EFC4-5685-48A3-BCC8-6F6435536FB9}" srcOrd="0" destOrd="0" presId="urn:microsoft.com/office/officeart/2005/8/layout/hierarchy1"/>
    <dgm:cxn modelId="{6AB8F12B-AE49-4840-8C2B-61D0FDA8CB2B}" type="presParOf" srcId="{4F984432-2904-406F-8B76-502F2A5CC119}" destId="{148DEFF0-46FC-4BAE-B941-4DF077E0243B}" srcOrd="1" destOrd="0" presId="urn:microsoft.com/office/officeart/2005/8/layout/hierarchy1"/>
    <dgm:cxn modelId="{33381917-EA51-4C94-9FD9-5A555F6FDAAC}" type="presParOf" srcId="{148DEFF0-46FC-4BAE-B941-4DF077E0243B}" destId="{6FE7C082-B3A5-4759-878C-5F65E532DECF}" srcOrd="0" destOrd="0" presId="urn:microsoft.com/office/officeart/2005/8/layout/hierarchy1"/>
    <dgm:cxn modelId="{5035B77F-5869-4E50-99BF-B5EA976D6EA2}" type="presParOf" srcId="{6FE7C082-B3A5-4759-878C-5F65E532DECF}" destId="{D48BB5E1-394C-48F6-9F06-91BA4A4E828B}" srcOrd="0" destOrd="0" presId="urn:microsoft.com/office/officeart/2005/8/layout/hierarchy1"/>
    <dgm:cxn modelId="{A4259B7F-59BE-4DA6-9ACD-4497A53B511B}" type="presParOf" srcId="{6FE7C082-B3A5-4759-878C-5F65E532DECF}" destId="{3475D120-2096-4A41-9D4F-8DD6094FD03B}" srcOrd="1" destOrd="0" presId="urn:microsoft.com/office/officeart/2005/8/layout/hierarchy1"/>
    <dgm:cxn modelId="{0BD1AD5D-173C-4139-9127-C28140B6AA71}" type="presParOf" srcId="{148DEFF0-46FC-4BAE-B941-4DF077E0243B}" destId="{DEE980D6-A9DD-4343-B921-FA3D4683EA75}" srcOrd="1" destOrd="0" presId="urn:microsoft.com/office/officeart/2005/8/layout/hierarchy1"/>
    <dgm:cxn modelId="{2AC27E95-D400-4D2C-98D5-CCEF55500F15}" type="presParOf" srcId="{4F984432-2904-406F-8B76-502F2A5CC119}" destId="{BB9FA408-7663-4E76-BC51-93527A7FD409}" srcOrd="2" destOrd="0" presId="urn:microsoft.com/office/officeart/2005/8/layout/hierarchy1"/>
    <dgm:cxn modelId="{680A0A9F-1DF2-4ACA-92D4-3AD6BFA63044}" type="presParOf" srcId="{4F984432-2904-406F-8B76-502F2A5CC119}" destId="{5FC3C291-FDFD-4768-9816-6A80202C018F}" srcOrd="3" destOrd="0" presId="urn:microsoft.com/office/officeart/2005/8/layout/hierarchy1"/>
    <dgm:cxn modelId="{35E2ABB2-2AA0-447E-B125-F9786D622B21}" type="presParOf" srcId="{5FC3C291-FDFD-4768-9816-6A80202C018F}" destId="{C997EB8D-5418-4C24-A921-EA3386390DF4}" srcOrd="0" destOrd="0" presId="urn:microsoft.com/office/officeart/2005/8/layout/hierarchy1"/>
    <dgm:cxn modelId="{ACD226E5-314E-4BE6-AC26-4EDE5E067477}" type="presParOf" srcId="{C997EB8D-5418-4C24-A921-EA3386390DF4}" destId="{4CB3CEDA-7CD4-4079-8460-8CA77F40A2B1}" srcOrd="0" destOrd="0" presId="urn:microsoft.com/office/officeart/2005/8/layout/hierarchy1"/>
    <dgm:cxn modelId="{F59A3A22-02C4-45D4-B976-151064811CB0}" type="presParOf" srcId="{C997EB8D-5418-4C24-A921-EA3386390DF4}" destId="{E495E3A9-8476-4CD1-8363-101085BC162B}" srcOrd="1" destOrd="0" presId="urn:microsoft.com/office/officeart/2005/8/layout/hierarchy1"/>
    <dgm:cxn modelId="{BDF68EB7-084B-4FD1-BFB6-AF2000D2D7EF}" type="presParOf" srcId="{5FC3C291-FDFD-4768-9816-6A80202C018F}" destId="{1B525D28-8F4B-461B-B882-F683C23DA5B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dgm:spPr/>
      <dgm:t>
        <a:bodyPr/>
        <a:lstStyle/>
        <a:p>
          <a:r>
            <a:rPr lang="en-US" dirty="0" smtClean="0"/>
            <a:t>Salary</a:t>
          </a:r>
          <a:endParaRPr lang="en-US"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dgm:spPr/>
      <dgm:t>
        <a:bodyPr/>
        <a:lstStyle/>
        <a:p>
          <a:r>
            <a:rPr lang="en-US" dirty="0" smtClean="0"/>
            <a:t>Exemption limit</a:t>
          </a:r>
          <a:endParaRPr lang="en-US" dirty="0"/>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dgm:spPr/>
      <dgm:t>
        <a:bodyPr/>
        <a:lstStyle/>
        <a:p>
          <a:r>
            <a:rPr lang="en-US" dirty="0" smtClean="0"/>
            <a:t>Rate</a:t>
          </a:r>
          <a:endParaRPr lang="en-US" dirty="0"/>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dgm:spPr/>
      <dgm:t>
        <a:bodyPr/>
        <a:lstStyle/>
        <a:p>
          <a:r>
            <a:rPr lang="en-US" dirty="0" smtClean="0"/>
            <a:t>As per IT slab Rates</a:t>
          </a:r>
          <a:endParaRPr lang="en-US"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6B6D206F-CE48-4531-8D93-EEDDCBA10EE6}">
      <dgm:prSet/>
      <dgm:spPr/>
      <dgm:t>
        <a:bodyPr/>
        <a:lstStyle/>
        <a:p>
          <a:r>
            <a:rPr lang="en-US" dirty="0" smtClean="0"/>
            <a:t>As per IT slab Rates</a:t>
          </a:r>
          <a:endParaRPr lang="en-US" dirty="0"/>
        </a:p>
      </dgm:t>
    </dgm:pt>
    <dgm:pt modelId="{84A589EA-2910-4A57-B24F-C8E5CEE1AEEA}" type="parTrans" cxnId="{32BF1557-AF8E-43A3-9CE7-B69FA11AA15F}">
      <dgm:prSet/>
      <dgm:spPr/>
      <dgm:t>
        <a:bodyPr/>
        <a:lstStyle/>
        <a:p>
          <a:endParaRPr lang="en-US"/>
        </a:p>
      </dgm:t>
    </dgm:pt>
    <dgm:pt modelId="{DF848786-8274-4787-A84B-F02990E34914}" type="sibTrans" cxnId="{32BF1557-AF8E-43A3-9CE7-B69FA11AA15F}">
      <dgm:prSet/>
      <dgm:spPr/>
      <dgm:t>
        <a:bodyPr/>
        <a:lstStyle/>
        <a:p>
          <a:endParaRPr lang="en-US"/>
        </a:p>
      </dgm:t>
    </dgm:pt>
    <dgm:pt modelId="{0615E293-512D-46C1-B30B-C12BC32F5A87}">
      <dgm:prSet/>
      <dgm:spPr/>
      <dgm:t>
        <a:bodyPr/>
        <a:lstStyle/>
        <a:p>
          <a:r>
            <a:rPr lang="en-US" dirty="0" smtClean="0"/>
            <a:t>At the time of Payment or credit, whichever </a:t>
          </a:r>
          <a:r>
            <a:rPr lang="en-US" smtClean="0"/>
            <a:t>is earlier</a:t>
          </a:r>
          <a:endParaRPr lang="en-US"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dgm:spPr/>
      <dgm:t>
        <a:bodyPr/>
        <a:lstStyle/>
        <a:p>
          <a:r>
            <a:rPr lang="en-US" dirty="0" smtClean="0"/>
            <a:t>When TDS is Deducted?</a:t>
          </a:r>
          <a:endParaRPr lang="en-US" dirty="0"/>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3"/>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3"/>
      <dgm:spPr/>
      <dgm:t>
        <a:bodyPr/>
        <a:lstStyle/>
        <a:p>
          <a:endParaRPr lang="en-US"/>
        </a:p>
      </dgm:t>
    </dgm:pt>
    <dgm:pt modelId="{F0BA8B6B-E63C-4253-92C7-3E1EF3D55393}" type="pres">
      <dgm:prSet presAssocID="{2B88320F-7FE3-44B5-BAB4-0E15DCBEEA6B}" presName="text2" presStyleLbl="fgAcc2" presStyleIdx="0" presStyleCnt="3">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3"/>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3"/>
      <dgm:spPr/>
      <dgm:t>
        <a:bodyPr/>
        <a:lstStyle/>
        <a:p>
          <a:endParaRPr lang="en-US"/>
        </a:p>
      </dgm:t>
    </dgm:pt>
    <dgm:pt modelId="{81C446DF-3F7A-49AF-A1C1-70228AD25AE3}" type="pres">
      <dgm:prSet presAssocID="{79784383-7425-4812-8E14-E99B9FD9B2B1}" presName="text3" presStyleLbl="fgAcc3" presStyleIdx="0" presStyleCnt="3">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007AD77-FC52-4B20-B219-3F9472DAB6A7}" type="pres">
      <dgm:prSet presAssocID="{D11EA02B-49D1-4E73-9165-24970220B83C}" presName="Name10" presStyleLbl="parChTrans1D2" presStyleIdx="1" presStyleCnt="3"/>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3"/>
      <dgm:spPr/>
      <dgm:t>
        <a:bodyPr/>
        <a:lstStyle/>
        <a:p>
          <a:endParaRPr lang="en-US"/>
        </a:p>
      </dgm:t>
    </dgm:pt>
    <dgm:pt modelId="{42FF40AF-F36D-469F-9EC0-FAA00A6463B9}" type="pres">
      <dgm:prSet presAssocID="{C5ED161D-D437-4A5D-9AE9-3E7503CDD9E6}" presName="text2" presStyleLbl="fgAcc2" presStyleIdx="1" presStyleCnt="3">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01D4CEAA-3D30-4BAF-BE2E-C4128FBF2B9B}" type="pres">
      <dgm:prSet presAssocID="{84A589EA-2910-4A57-B24F-C8E5CEE1AEEA}" presName="Name17" presStyleLbl="parChTrans1D3" presStyleIdx="1" presStyleCnt="3"/>
      <dgm:spPr/>
      <dgm:t>
        <a:bodyPr/>
        <a:lstStyle/>
        <a:p>
          <a:endParaRPr lang="en-US"/>
        </a:p>
      </dgm:t>
    </dgm:pt>
    <dgm:pt modelId="{58B6B79C-A436-4C68-B661-308E53884497}" type="pres">
      <dgm:prSet presAssocID="{6B6D206F-CE48-4531-8D93-EEDDCBA10EE6}" presName="hierRoot3" presStyleCnt="0"/>
      <dgm:spPr/>
      <dgm:t>
        <a:bodyPr/>
        <a:lstStyle/>
        <a:p>
          <a:endParaRPr lang="en-US"/>
        </a:p>
      </dgm:t>
    </dgm:pt>
    <dgm:pt modelId="{C82D6F18-68D9-4690-A1A5-A7921FC50AE1}" type="pres">
      <dgm:prSet presAssocID="{6B6D206F-CE48-4531-8D93-EEDDCBA10EE6}" presName="composite3" presStyleCnt="0"/>
      <dgm:spPr/>
      <dgm:t>
        <a:bodyPr/>
        <a:lstStyle/>
        <a:p>
          <a:endParaRPr lang="en-US"/>
        </a:p>
      </dgm:t>
    </dgm:pt>
    <dgm:pt modelId="{A814A7B8-9453-42DA-ADE0-260A34052778}" type="pres">
      <dgm:prSet presAssocID="{6B6D206F-CE48-4531-8D93-EEDDCBA10EE6}" presName="background3" presStyleLbl="node3" presStyleIdx="1" presStyleCnt="3"/>
      <dgm:spPr/>
      <dgm:t>
        <a:bodyPr/>
        <a:lstStyle/>
        <a:p>
          <a:endParaRPr lang="en-US"/>
        </a:p>
      </dgm:t>
    </dgm:pt>
    <dgm:pt modelId="{3F4F65AF-3C2D-45C8-953F-87371D04FB2A}" type="pres">
      <dgm:prSet presAssocID="{6B6D206F-CE48-4531-8D93-EEDDCBA10EE6}" presName="text3" presStyleLbl="fgAcc3" presStyleIdx="1" presStyleCnt="3">
        <dgm:presLayoutVars>
          <dgm:chPref val="3"/>
        </dgm:presLayoutVars>
      </dgm:prSet>
      <dgm:spPr/>
      <dgm:t>
        <a:bodyPr/>
        <a:lstStyle/>
        <a:p>
          <a:endParaRPr lang="en-US"/>
        </a:p>
      </dgm:t>
    </dgm:pt>
    <dgm:pt modelId="{95E0F63E-6B4E-45A5-8BD5-CEC949301A93}" type="pres">
      <dgm:prSet presAssocID="{6B6D206F-CE48-4531-8D93-EEDDCBA10EE6}" presName="hierChild4" presStyleCnt="0"/>
      <dgm:spPr/>
      <dgm:t>
        <a:bodyPr/>
        <a:lstStyle/>
        <a:p>
          <a:endParaRPr lang="en-US"/>
        </a:p>
      </dgm:t>
    </dgm:pt>
    <dgm:pt modelId="{A02FE024-5803-4DE9-A701-81F8BC09C9D8}" type="pres">
      <dgm:prSet presAssocID="{B1107764-64EE-4055-BD11-6A0E8B7866F9}" presName="Name10" presStyleLbl="parChTrans1D2" presStyleIdx="2" presStyleCnt="3"/>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3"/>
      <dgm:spPr/>
      <dgm:t>
        <a:bodyPr/>
        <a:lstStyle/>
        <a:p>
          <a:endParaRPr lang="en-US"/>
        </a:p>
      </dgm:t>
    </dgm:pt>
    <dgm:pt modelId="{AA1C7405-D168-412C-B684-7C5A3D110C74}" type="pres">
      <dgm:prSet presAssocID="{B3E6AE69-EA20-4059-B10D-75804820AF32}" presName="text2" presStyleLbl="fgAcc2" presStyleIdx="2" presStyleCnt="3">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2" presStyleCnt="3"/>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2" presStyleCnt="3"/>
      <dgm:spPr/>
    </dgm:pt>
    <dgm:pt modelId="{F01C1FB0-CE53-487C-89CE-A5910C72760F}" type="pres">
      <dgm:prSet presAssocID="{0615E293-512D-46C1-B30B-C12BC32F5A87}" presName="text3" presStyleLbl="fgAcc3" presStyleIdx="2" presStyleCnt="3">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Lst>
  <dgm:cxnLst>
    <dgm:cxn modelId="{6EC2BA5C-A61E-4425-9085-EF367CC255AC}" type="presOf" srcId="{2B88320F-7FE3-44B5-BAB4-0E15DCBEEA6B}" destId="{F0BA8B6B-E63C-4253-92C7-3E1EF3D55393}" srcOrd="0" destOrd="0" presId="urn:microsoft.com/office/officeart/2005/8/layout/hierarchy1"/>
    <dgm:cxn modelId="{1A62EEF7-AD5D-4266-84DA-175636968712}" type="presOf" srcId="{C5ED161D-D437-4A5D-9AE9-3E7503CDD9E6}" destId="{42FF40AF-F36D-469F-9EC0-FAA00A6463B9}" srcOrd="0" destOrd="0" presId="urn:microsoft.com/office/officeart/2005/8/layout/hierarchy1"/>
    <dgm:cxn modelId="{8D3406D9-4D2A-4F0F-A1E0-55FF2B1F5FCE}" srcId="{B3E6AE69-EA20-4059-B10D-75804820AF32}" destId="{0615E293-512D-46C1-B30B-C12BC32F5A87}" srcOrd="0" destOrd="0" parTransId="{9DFC951A-CEB1-4538-B408-242BCAC5F01B}" sibTransId="{FEE45BA3-5471-4646-A74E-3AA0692662FA}"/>
    <dgm:cxn modelId="{EB06F33B-22E1-46C1-A4A1-DB4EB55B2148}" srcId="{04834334-5D1A-4792-995C-4577DB041FB4}" destId="{B3E6AE69-EA20-4059-B10D-75804820AF32}" srcOrd="2" destOrd="0" parTransId="{B1107764-64EE-4055-BD11-6A0E8B7866F9}" sibTransId="{36C9D03B-80C5-4CEB-9EB4-855D8C78B40C}"/>
    <dgm:cxn modelId="{CAD9CD87-5FC7-4BE1-BDB2-66BAACEE5711}" type="presOf" srcId="{04834334-5D1A-4792-995C-4577DB041FB4}" destId="{16D4D121-24ED-48BC-B7CA-5C5308E79C8E}" srcOrd="0" destOrd="0" presId="urn:microsoft.com/office/officeart/2005/8/layout/hierarchy1"/>
    <dgm:cxn modelId="{6965BE0B-065F-4D09-B421-02729DC2B254}" srcId="{2B88320F-7FE3-44B5-BAB4-0E15DCBEEA6B}" destId="{79784383-7425-4812-8E14-E99B9FD9B2B1}" srcOrd="0" destOrd="0" parTransId="{3C6335F3-C59E-4187-92CB-7E1AB45E2BE0}" sibTransId="{DCD6913B-B970-4212-9299-611456410ECF}"/>
    <dgm:cxn modelId="{1B65F90D-774B-4343-8076-CBCE4BBE8F0E}" type="presOf" srcId="{D3A977B5-3E5D-471A-8928-374A04A79093}" destId="{DC703D4F-ABDB-4E2F-8970-65C479AF2B1C}" srcOrd="0" destOrd="0" presId="urn:microsoft.com/office/officeart/2005/8/layout/hierarchy1"/>
    <dgm:cxn modelId="{8A092B10-5974-408C-A162-0C8B89E99E39}" type="presOf" srcId="{5D14E48A-8F25-45B3-961E-5CFB0B96BBA6}" destId="{3A1A8CF2-6DDB-479F-94A6-0ABDEC512EBC}" srcOrd="0" destOrd="0" presId="urn:microsoft.com/office/officeart/2005/8/layout/hierarchy1"/>
    <dgm:cxn modelId="{7DDC2570-D8DC-4833-8C30-C1A8BD77064E}" type="presOf" srcId="{0615E293-512D-46C1-B30B-C12BC32F5A87}" destId="{F01C1FB0-CE53-487C-89CE-A5910C72760F}" srcOrd="0" destOrd="0" presId="urn:microsoft.com/office/officeart/2005/8/layout/hierarchy1"/>
    <dgm:cxn modelId="{7DEA3FE7-228C-4F59-BAE7-DCA1E7E349D6}" type="presOf" srcId="{6B6D206F-CE48-4531-8D93-EEDDCBA10EE6}" destId="{3F4F65AF-3C2D-45C8-953F-87371D04FB2A}" srcOrd="0" destOrd="0" presId="urn:microsoft.com/office/officeart/2005/8/layout/hierarchy1"/>
    <dgm:cxn modelId="{C3EB0EC2-FFED-4229-A61F-3C4FB02A7953}" type="presOf" srcId="{9DFC951A-CEB1-4538-B408-242BCAC5F01B}" destId="{A1D7916B-8C7E-4147-B603-A26B04AE4787}" srcOrd="0" destOrd="0" presId="urn:microsoft.com/office/officeart/2005/8/layout/hierarchy1"/>
    <dgm:cxn modelId="{C66A3936-7E88-4223-BBCA-0D8FBFB8E362}" type="presOf" srcId="{84A589EA-2910-4A57-B24F-C8E5CEE1AEEA}" destId="{01D4CEAA-3D30-4BAF-BE2E-C4128FBF2B9B}" srcOrd="0" destOrd="0" presId="urn:microsoft.com/office/officeart/2005/8/layout/hierarchy1"/>
    <dgm:cxn modelId="{DDDAEC40-3EDE-4415-B62C-5C8F52BE2849}" srcId="{04834334-5D1A-4792-995C-4577DB041FB4}" destId="{C5ED161D-D437-4A5D-9AE9-3E7503CDD9E6}" srcOrd="1" destOrd="0" parTransId="{D11EA02B-49D1-4E73-9165-24970220B83C}" sibTransId="{F335BFE2-4AF0-4B6C-AF24-42DBA171808B}"/>
    <dgm:cxn modelId="{D4649BAA-BA6B-403B-9F3D-399E7BF68D25}" type="presOf" srcId="{B1107764-64EE-4055-BD11-6A0E8B7866F9}" destId="{A02FE024-5803-4DE9-A701-81F8BC09C9D8}" srcOrd="0" destOrd="0" presId="urn:microsoft.com/office/officeart/2005/8/layout/hierarchy1"/>
    <dgm:cxn modelId="{4A10A2F4-FC80-4C94-B621-FDB8BE59E8A9}" srcId="{D3A977B5-3E5D-471A-8928-374A04A79093}" destId="{04834334-5D1A-4792-995C-4577DB041FB4}" srcOrd="0" destOrd="0" parTransId="{3BF5E2AC-8B86-4379-8BB2-7F463D88CB32}" sibTransId="{C76AD493-EAEE-49AB-B6DF-AABF51772F3F}"/>
    <dgm:cxn modelId="{AB23FF52-BE76-4B69-A836-AFF6B4781786}" type="presOf" srcId="{B3E6AE69-EA20-4059-B10D-75804820AF32}" destId="{AA1C7405-D168-412C-B684-7C5A3D110C74}" srcOrd="0" destOrd="0" presId="urn:microsoft.com/office/officeart/2005/8/layout/hierarchy1"/>
    <dgm:cxn modelId="{6A288A41-4E71-437C-A9CF-EC9CEBFE1BCE}" srcId="{04834334-5D1A-4792-995C-4577DB041FB4}" destId="{2B88320F-7FE3-44B5-BAB4-0E15DCBEEA6B}" srcOrd="0" destOrd="0" parTransId="{5D14E48A-8F25-45B3-961E-5CFB0B96BBA6}" sibTransId="{D1D63A24-7685-47A1-9270-B7DCC0F08916}"/>
    <dgm:cxn modelId="{A0496775-4734-4634-8CAA-BA657C3695F6}" type="presOf" srcId="{D11EA02B-49D1-4E73-9165-24970220B83C}" destId="{1007AD77-FC52-4B20-B219-3F9472DAB6A7}" srcOrd="0" destOrd="0" presId="urn:microsoft.com/office/officeart/2005/8/layout/hierarchy1"/>
    <dgm:cxn modelId="{32BF1557-AF8E-43A3-9CE7-B69FA11AA15F}" srcId="{C5ED161D-D437-4A5D-9AE9-3E7503CDD9E6}" destId="{6B6D206F-CE48-4531-8D93-EEDDCBA10EE6}" srcOrd="0" destOrd="0" parTransId="{84A589EA-2910-4A57-B24F-C8E5CEE1AEEA}" sibTransId="{DF848786-8274-4787-A84B-F02990E34914}"/>
    <dgm:cxn modelId="{A7F09FD8-47EC-4F99-8DE0-2545DB93E2BA}" type="presOf" srcId="{3C6335F3-C59E-4187-92CB-7E1AB45E2BE0}" destId="{268A04EC-4288-411B-8686-A0550AFFBF32}" srcOrd="0" destOrd="0" presId="urn:microsoft.com/office/officeart/2005/8/layout/hierarchy1"/>
    <dgm:cxn modelId="{C734CB5B-BB7D-4628-9BC3-F78E33792107}" type="presOf" srcId="{79784383-7425-4812-8E14-E99B9FD9B2B1}" destId="{81C446DF-3F7A-49AF-A1C1-70228AD25AE3}" srcOrd="0" destOrd="0" presId="urn:microsoft.com/office/officeart/2005/8/layout/hierarchy1"/>
    <dgm:cxn modelId="{B43D2338-3E1C-4D81-946B-95C2A5B3363F}" type="presParOf" srcId="{DC703D4F-ABDB-4E2F-8970-65C479AF2B1C}" destId="{10885E01-7C0A-4840-B6F7-650D8503C3C8}" srcOrd="0" destOrd="0" presId="urn:microsoft.com/office/officeart/2005/8/layout/hierarchy1"/>
    <dgm:cxn modelId="{2767ACE2-9B23-40DF-80C1-7D920805D85E}" type="presParOf" srcId="{10885E01-7C0A-4840-B6F7-650D8503C3C8}" destId="{FA83B817-06B0-490C-9277-AAE1B664E295}" srcOrd="0" destOrd="0" presId="urn:microsoft.com/office/officeart/2005/8/layout/hierarchy1"/>
    <dgm:cxn modelId="{252E4392-3797-4BC0-951E-78DEBC1330F4}" type="presParOf" srcId="{FA83B817-06B0-490C-9277-AAE1B664E295}" destId="{7067252B-0037-476B-A34C-DBA8D4571846}" srcOrd="0" destOrd="0" presId="urn:microsoft.com/office/officeart/2005/8/layout/hierarchy1"/>
    <dgm:cxn modelId="{65D07D24-A633-4C94-B042-2D8055CC5E78}" type="presParOf" srcId="{FA83B817-06B0-490C-9277-AAE1B664E295}" destId="{16D4D121-24ED-48BC-B7CA-5C5308E79C8E}" srcOrd="1" destOrd="0" presId="urn:microsoft.com/office/officeart/2005/8/layout/hierarchy1"/>
    <dgm:cxn modelId="{98915179-9F69-4144-9DDE-DDBF253F98EA}" type="presParOf" srcId="{10885E01-7C0A-4840-B6F7-650D8503C3C8}" destId="{F0749D84-9195-4494-B24A-33515AD3CD38}" srcOrd="1" destOrd="0" presId="urn:microsoft.com/office/officeart/2005/8/layout/hierarchy1"/>
    <dgm:cxn modelId="{E5A36DBD-A22E-44CC-9448-0E21A2DDC721}" type="presParOf" srcId="{F0749D84-9195-4494-B24A-33515AD3CD38}" destId="{3A1A8CF2-6DDB-479F-94A6-0ABDEC512EBC}" srcOrd="0" destOrd="0" presId="urn:microsoft.com/office/officeart/2005/8/layout/hierarchy1"/>
    <dgm:cxn modelId="{471AB32C-5030-43AA-8E06-54CC9F353EE8}" type="presParOf" srcId="{F0749D84-9195-4494-B24A-33515AD3CD38}" destId="{A201B987-FFC9-4993-B7AC-FABA95122FC8}" srcOrd="1" destOrd="0" presId="urn:microsoft.com/office/officeart/2005/8/layout/hierarchy1"/>
    <dgm:cxn modelId="{84DBB437-9BD9-43CC-82E6-FF41C4BADB45}" type="presParOf" srcId="{A201B987-FFC9-4993-B7AC-FABA95122FC8}" destId="{A266609F-E963-44A4-AEA5-C1C2C78742A8}" srcOrd="0" destOrd="0" presId="urn:microsoft.com/office/officeart/2005/8/layout/hierarchy1"/>
    <dgm:cxn modelId="{7C070075-7AA4-48DF-BC1C-F9FE5CA55671}" type="presParOf" srcId="{A266609F-E963-44A4-AEA5-C1C2C78742A8}" destId="{F7904E6A-12B2-4641-AB14-1C2FA92F9677}" srcOrd="0" destOrd="0" presId="urn:microsoft.com/office/officeart/2005/8/layout/hierarchy1"/>
    <dgm:cxn modelId="{8EFF0DC3-69B7-4FE2-B1A2-2D51BA3E180C}" type="presParOf" srcId="{A266609F-E963-44A4-AEA5-C1C2C78742A8}" destId="{F0BA8B6B-E63C-4253-92C7-3E1EF3D55393}" srcOrd="1" destOrd="0" presId="urn:microsoft.com/office/officeart/2005/8/layout/hierarchy1"/>
    <dgm:cxn modelId="{63DBDF50-A981-44D8-88EB-6900A046939F}" type="presParOf" srcId="{A201B987-FFC9-4993-B7AC-FABA95122FC8}" destId="{CE9D2049-80F5-4E75-9369-EA7F83516CA1}" srcOrd="1" destOrd="0" presId="urn:microsoft.com/office/officeart/2005/8/layout/hierarchy1"/>
    <dgm:cxn modelId="{6C7B6905-D12A-4094-B37B-3150BF29C5A9}" type="presParOf" srcId="{CE9D2049-80F5-4E75-9369-EA7F83516CA1}" destId="{268A04EC-4288-411B-8686-A0550AFFBF32}" srcOrd="0" destOrd="0" presId="urn:microsoft.com/office/officeart/2005/8/layout/hierarchy1"/>
    <dgm:cxn modelId="{EB6BF554-8C05-4D8F-8697-C04EE7AB9033}" type="presParOf" srcId="{CE9D2049-80F5-4E75-9369-EA7F83516CA1}" destId="{C6ECA29A-92BF-4A9F-8056-55293288CEB1}" srcOrd="1" destOrd="0" presId="urn:microsoft.com/office/officeart/2005/8/layout/hierarchy1"/>
    <dgm:cxn modelId="{A6C27F29-637B-4CA1-B715-091B9388D1CF}" type="presParOf" srcId="{C6ECA29A-92BF-4A9F-8056-55293288CEB1}" destId="{6B1A7089-EE37-4927-9F8C-9FB0CA2A13CC}" srcOrd="0" destOrd="0" presId="urn:microsoft.com/office/officeart/2005/8/layout/hierarchy1"/>
    <dgm:cxn modelId="{E76C88C7-97C2-41B9-929C-7B08BAAF4E2F}" type="presParOf" srcId="{6B1A7089-EE37-4927-9F8C-9FB0CA2A13CC}" destId="{E36DDB55-106D-4148-88CC-1324397B3635}" srcOrd="0" destOrd="0" presId="urn:microsoft.com/office/officeart/2005/8/layout/hierarchy1"/>
    <dgm:cxn modelId="{4C935C59-9D14-46ED-87FA-B8E88FE9BC94}" type="presParOf" srcId="{6B1A7089-EE37-4927-9F8C-9FB0CA2A13CC}" destId="{81C446DF-3F7A-49AF-A1C1-70228AD25AE3}" srcOrd="1" destOrd="0" presId="urn:microsoft.com/office/officeart/2005/8/layout/hierarchy1"/>
    <dgm:cxn modelId="{0989F177-BDD1-465E-8BEB-D29CC58AA772}" type="presParOf" srcId="{C6ECA29A-92BF-4A9F-8056-55293288CEB1}" destId="{F180F88A-6647-4DF3-9D10-38E9D7D00D95}" srcOrd="1" destOrd="0" presId="urn:microsoft.com/office/officeart/2005/8/layout/hierarchy1"/>
    <dgm:cxn modelId="{F9529561-D33B-43F3-A0F5-2EA8B4FFCC7E}" type="presParOf" srcId="{F0749D84-9195-4494-B24A-33515AD3CD38}" destId="{1007AD77-FC52-4B20-B219-3F9472DAB6A7}" srcOrd="2" destOrd="0" presId="urn:microsoft.com/office/officeart/2005/8/layout/hierarchy1"/>
    <dgm:cxn modelId="{DED9A8C1-EFAE-4B4F-8565-089718E22A1F}" type="presParOf" srcId="{F0749D84-9195-4494-B24A-33515AD3CD38}" destId="{67BB3EFC-60EA-470A-83CC-92F0280495B8}" srcOrd="3" destOrd="0" presId="urn:microsoft.com/office/officeart/2005/8/layout/hierarchy1"/>
    <dgm:cxn modelId="{84465F12-9A09-48D4-9395-819B22B96009}" type="presParOf" srcId="{67BB3EFC-60EA-470A-83CC-92F0280495B8}" destId="{A0939E2B-15D1-426E-AFE3-F512CC2DF68C}" srcOrd="0" destOrd="0" presId="urn:microsoft.com/office/officeart/2005/8/layout/hierarchy1"/>
    <dgm:cxn modelId="{48D29C5F-9482-4930-9FE8-15715B4ACE3C}" type="presParOf" srcId="{A0939E2B-15D1-426E-AFE3-F512CC2DF68C}" destId="{510860FA-9ED7-485B-928D-E70F00D40EB7}" srcOrd="0" destOrd="0" presId="urn:microsoft.com/office/officeart/2005/8/layout/hierarchy1"/>
    <dgm:cxn modelId="{D191D060-FA57-4C6B-9D5D-919BDD1F5287}" type="presParOf" srcId="{A0939E2B-15D1-426E-AFE3-F512CC2DF68C}" destId="{42FF40AF-F36D-469F-9EC0-FAA00A6463B9}" srcOrd="1" destOrd="0" presId="urn:microsoft.com/office/officeart/2005/8/layout/hierarchy1"/>
    <dgm:cxn modelId="{570BDADC-8480-435D-8F69-9D788E247254}" type="presParOf" srcId="{67BB3EFC-60EA-470A-83CC-92F0280495B8}" destId="{2B8FDCE4-F213-43DF-A5DF-7D68BCFC55D5}" srcOrd="1" destOrd="0" presId="urn:microsoft.com/office/officeart/2005/8/layout/hierarchy1"/>
    <dgm:cxn modelId="{35376AF0-FFA4-48D3-8898-C8883A24AD83}" type="presParOf" srcId="{2B8FDCE4-F213-43DF-A5DF-7D68BCFC55D5}" destId="{01D4CEAA-3D30-4BAF-BE2E-C4128FBF2B9B}" srcOrd="0" destOrd="0" presId="urn:microsoft.com/office/officeart/2005/8/layout/hierarchy1"/>
    <dgm:cxn modelId="{CFF581EB-4D58-4E89-B253-8A6069329885}" type="presParOf" srcId="{2B8FDCE4-F213-43DF-A5DF-7D68BCFC55D5}" destId="{58B6B79C-A436-4C68-B661-308E53884497}" srcOrd="1" destOrd="0" presId="urn:microsoft.com/office/officeart/2005/8/layout/hierarchy1"/>
    <dgm:cxn modelId="{590FF626-3997-4BFD-BDF4-C6D5B2BC6AB5}" type="presParOf" srcId="{58B6B79C-A436-4C68-B661-308E53884497}" destId="{C82D6F18-68D9-4690-A1A5-A7921FC50AE1}" srcOrd="0" destOrd="0" presId="urn:microsoft.com/office/officeart/2005/8/layout/hierarchy1"/>
    <dgm:cxn modelId="{55B7A43B-DCCA-4283-9A2F-3AA4EAC7131A}" type="presParOf" srcId="{C82D6F18-68D9-4690-A1A5-A7921FC50AE1}" destId="{A814A7B8-9453-42DA-ADE0-260A34052778}" srcOrd="0" destOrd="0" presId="urn:microsoft.com/office/officeart/2005/8/layout/hierarchy1"/>
    <dgm:cxn modelId="{EBE71D77-8D86-4BCA-8D34-D14D38B57084}" type="presParOf" srcId="{C82D6F18-68D9-4690-A1A5-A7921FC50AE1}" destId="{3F4F65AF-3C2D-45C8-953F-87371D04FB2A}" srcOrd="1" destOrd="0" presId="urn:microsoft.com/office/officeart/2005/8/layout/hierarchy1"/>
    <dgm:cxn modelId="{C0AF8186-7BB7-400B-9484-336693D6720E}" type="presParOf" srcId="{58B6B79C-A436-4C68-B661-308E53884497}" destId="{95E0F63E-6B4E-45A5-8BD5-CEC949301A93}" srcOrd="1" destOrd="0" presId="urn:microsoft.com/office/officeart/2005/8/layout/hierarchy1"/>
    <dgm:cxn modelId="{50A4C1A7-1222-4095-ABFA-0D8EBCCA55BA}" type="presParOf" srcId="{F0749D84-9195-4494-B24A-33515AD3CD38}" destId="{A02FE024-5803-4DE9-A701-81F8BC09C9D8}" srcOrd="4" destOrd="0" presId="urn:microsoft.com/office/officeart/2005/8/layout/hierarchy1"/>
    <dgm:cxn modelId="{58A0851D-6AA2-4F39-822C-4BF39CD17580}" type="presParOf" srcId="{F0749D84-9195-4494-B24A-33515AD3CD38}" destId="{832BC9AE-B985-4F70-A202-06A5FEC323E6}" srcOrd="5" destOrd="0" presId="urn:microsoft.com/office/officeart/2005/8/layout/hierarchy1"/>
    <dgm:cxn modelId="{7A0CEA70-CB35-400D-BBDB-D327AEF16775}" type="presParOf" srcId="{832BC9AE-B985-4F70-A202-06A5FEC323E6}" destId="{447113AB-1729-4535-97DB-C777D42DEE2C}" srcOrd="0" destOrd="0" presId="urn:microsoft.com/office/officeart/2005/8/layout/hierarchy1"/>
    <dgm:cxn modelId="{BD82FCD7-AA3D-405A-88C1-9B33872CB65B}" type="presParOf" srcId="{447113AB-1729-4535-97DB-C777D42DEE2C}" destId="{9E1B8DC3-2C2C-4898-BF77-ECEB65F68C43}" srcOrd="0" destOrd="0" presId="urn:microsoft.com/office/officeart/2005/8/layout/hierarchy1"/>
    <dgm:cxn modelId="{34672187-9ABE-4673-854D-B9A383DEA114}" type="presParOf" srcId="{447113AB-1729-4535-97DB-C777D42DEE2C}" destId="{AA1C7405-D168-412C-B684-7C5A3D110C74}" srcOrd="1" destOrd="0" presId="urn:microsoft.com/office/officeart/2005/8/layout/hierarchy1"/>
    <dgm:cxn modelId="{C6F3CC70-67D2-44BE-A519-F8C7831927ED}" type="presParOf" srcId="{832BC9AE-B985-4F70-A202-06A5FEC323E6}" destId="{FE5D6EEA-9EA6-4441-B1FF-4113DA5D1837}" srcOrd="1" destOrd="0" presId="urn:microsoft.com/office/officeart/2005/8/layout/hierarchy1"/>
    <dgm:cxn modelId="{7FE46384-A817-4768-B540-012723DD8366}" type="presParOf" srcId="{FE5D6EEA-9EA6-4441-B1FF-4113DA5D1837}" destId="{A1D7916B-8C7E-4147-B603-A26B04AE4787}" srcOrd="0" destOrd="0" presId="urn:microsoft.com/office/officeart/2005/8/layout/hierarchy1"/>
    <dgm:cxn modelId="{EDBF5617-9930-4A1A-AB01-DED8AF88F1DC}" type="presParOf" srcId="{FE5D6EEA-9EA6-4441-B1FF-4113DA5D1837}" destId="{E3DC7057-F269-4284-A96D-21674D6C76A7}" srcOrd="1" destOrd="0" presId="urn:microsoft.com/office/officeart/2005/8/layout/hierarchy1"/>
    <dgm:cxn modelId="{86AFB2E4-1DE9-4710-AD54-7420595D0853}" type="presParOf" srcId="{E3DC7057-F269-4284-A96D-21674D6C76A7}" destId="{6738DB24-046C-4A0C-8CFE-E55CA9EBFB0E}" srcOrd="0" destOrd="0" presId="urn:microsoft.com/office/officeart/2005/8/layout/hierarchy1"/>
    <dgm:cxn modelId="{E6217857-6B1D-4626-B70A-B87D94E27C79}" type="presParOf" srcId="{6738DB24-046C-4A0C-8CFE-E55CA9EBFB0E}" destId="{60B9C515-D6C8-4F55-B163-28D1CDC56EA7}" srcOrd="0" destOrd="0" presId="urn:microsoft.com/office/officeart/2005/8/layout/hierarchy1"/>
    <dgm:cxn modelId="{CE19F4C2-9763-41A6-B5C6-6D8746AE249D}" type="presParOf" srcId="{6738DB24-046C-4A0C-8CFE-E55CA9EBFB0E}" destId="{F01C1FB0-CE53-487C-89CE-A5910C72760F}" srcOrd="1" destOrd="0" presId="urn:microsoft.com/office/officeart/2005/8/layout/hierarchy1"/>
    <dgm:cxn modelId="{FD746C86-B680-4BB9-A864-7DA585AC7CF8}" type="presParOf" srcId="{E3DC7057-F269-4284-A96D-21674D6C76A7}" destId="{A9F15EDA-3CA3-40B2-8EA0-42320C253EB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dgm:spPr/>
      <dgm:t>
        <a:bodyPr/>
        <a:lstStyle/>
        <a:p>
          <a:r>
            <a:rPr lang="en-US" dirty="0" smtClean="0"/>
            <a:t>Interest on Securities.</a:t>
          </a:r>
          <a:endParaRPr lang="en-US"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dgm:spPr/>
      <dgm:t>
        <a:bodyPr/>
        <a:lstStyle/>
        <a:p>
          <a:r>
            <a:rPr lang="en-US" dirty="0" smtClean="0">
              <a:latin typeface="Arial" pitchFamily="34" charset="0"/>
              <a:cs typeface="Arial" pitchFamily="34" charset="0"/>
            </a:rPr>
            <a:t>Exemption limit</a:t>
          </a:r>
          <a:endParaRPr lang="en-US" dirty="0">
            <a:latin typeface="Arial" pitchFamily="34" charset="0"/>
            <a:cs typeface="Arial" pitchFamily="34" charset="0"/>
          </a:endParaRPr>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dgm:spPr/>
      <dgm:t>
        <a:bodyPr/>
        <a:lstStyle/>
        <a:p>
          <a:r>
            <a:rPr lang="en-US" dirty="0" smtClean="0">
              <a:latin typeface="Arial" pitchFamily="34" charset="0"/>
              <a:cs typeface="Arial" pitchFamily="34" charset="0"/>
            </a:rPr>
            <a:t>Rate</a:t>
          </a:r>
          <a:endParaRPr lang="en-US" dirty="0">
            <a:latin typeface="Arial" pitchFamily="34" charset="0"/>
            <a:cs typeface="Arial" pitchFamily="34" charset="0"/>
          </a:endParaRPr>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800" dirty="0" smtClean="0"/>
            <a:t>Rs. 5000</a:t>
          </a:r>
          <a:endParaRPr lang="en-US" sz="18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6B6D206F-CE48-4531-8D93-EEDDCBA10EE6}">
      <dgm:prSet custT="1"/>
      <dgm:spPr/>
      <dgm:t>
        <a:bodyPr/>
        <a:lstStyle/>
        <a:p>
          <a:r>
            <a:rPr lang="en-US" sz="2000" dirty="0" smtClean="0"/>
            <a:t>10%</a:t>
          </a:r>
          <a:endParaRPr lang="en-US" sz="2000" dirty="0"/>
        </a:p>
      </dgm:t>
    </dgm:pt>
    <dgm:pt modelId="{84A589EA-2910-4A57-B24F-C8E5CEE1AEEA}" type="parTrans" cxnId="{32BF1557-AF8E-43A3-9CE7-B69FA11AA15F}">
      <dgm:prSet/>
      <dgm:spPr/>
      <dgm:t>
        <a:bodyPr/>
        <a:lstStyle/>
        <a:p>
          <a:endParaRPr lang="en-US"/>
        </a:p>
      </dgm:t>
    </dgm:pt>
    <dgm:pt modelId="{DF848786-8274-4787-A84B-F02990E34914}" type="sibTrans" cxnId="{32BF1557-AF8E-43A3-9CE7-B69FA11AA15F}">
      <dgm:prSet/>
      <dgm:spPr/>
      <dgm:t>
        <a:bodyPr/>
        <a:lstStyle/>
        <a:p>
          <a:endParaRPr lang="en-US"/>
        </a:p>
      </dgm:t>
    </dgm:pt>
    <dgm:pt modelId="{0615E293-512D-46C1-B30B-C12BC32F5A87}">
      <dgm:prSet/>
      <dgm:spPr/>
      <dgm:t>
        <a:bodyPr/>
        <a:lstStyle/>
        <a:p>
          <a:r>
            <a:rPr lang="en-US" dirty="0" smtClean="0"/>
            <a:t>At the time of Payment or credit, whichever is earlier</a:t>
          </a:r>
          <a:endParaRPr lang="en-US"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dgm:spPr/>
      <dgm:t>
        <a:bodyPr/>
        <a:lstStyle/>
        <a:p>
          <a:r>
            <a:rPr lang="en-US" dirty="0" smtClean="0">
              <a:latin typeface="Arial" pitchFamily="34" charset="0"/>
              <a:cs typeface="Arial" pitchFamily="34" charset="0"/>
            </a:rPr>
            <a:t>When TDS is deducted?</a:t>
          </a:r>
          <a:endParaRPr lang="en-US" dirty="0">
            <a:latin typeface="Arial" pitchFamily="34" charset="0"/>
            <a:cs typeface="Arial" pitchFamily="34" charset="0"/>
          </a:endParaRPr>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B785E9CD-7825-4DF9-85E0-9DD87EF3E26B}">
      <dgm:prSet/>
      <dgm:spPr/>
      <dgm:t>
        <a:bodyPr/>
        <a:lstStyle/>
        <a:p>
          <a:r>
            <a:rPr kumimoji="0" lang="en-US" b="0" i="0" u="none" strike="noStrike" cap="none" normalizeH="0" baseline="0" dirty="0" smtClean="0">
              <a:ln>
                <a:noFill/>
              </a:ln>
              <a:solidFill>
                <a:schemeClr val="tx1"/>
              </a:solidFill>
              <a:effectLst/>
              <a:latin typeface="Arial" charset="0"/>
            </a:rPr>
            <a:t>When Provisions are not applicable?</a:t>
          </a:r>
          <a:endParaRPr lang="en-US" dirty="0"/>
        </a:p>
      </dgm:t>
    </dgm:pt>
    <dgm:pt modelId="{6320460B-5A65-4CDC-820E-F6E6AEA23CA8}" type="parTrans" cxnId="{71737B1A-2B23-4C00-B129-2DD467438F64}">
      <dgm:prSet/>
      <dgm:spPr/>
      <dgm:t>
        <a:bodyPr/>
        <a:lstStyle/>
        <a:p>
          <a:endParaRPr lang="en-US"/>
        </a:p>
      </dgm:t>
    </dgm:pt>
    <dgm:pt modelId="{28BF4332-A476-4E34-9B97-BDD0AEF859F9}" type="sibTrans" cxnId="{71737B1A-2B23-4C00-B129-2DD467438F64}">
      <dgm:prSet/>
      <dgm:spPr/>
      <dgm:t>
        <a:bodyPr/>
        <a:lstStyle/>
        <a:p>
          <a:endParaRPr lang="en-US"/>
        </a:p>
      </dgm:t>
    </dgm:pt>
    <dgm:pt modelId="{714EC33A-2EB2-496E-B884-050A3C854BFE}">
      <dgm:prSet/>
      <dgm:spPr/>
      <dgm:t>
        <a:bodyPr/>
        <a:lstStyle/>
        <a:p>
          <a:pPr rtl="0"/>
          <a:r>
            <a:rPr lang="en-US" dirty="0" smtClean="0"/>
            <a:t>Interest on Central/State Government securities</a:t>
          </a:r>
        </a:p>
      </dgm:t>
    </dgm:pt>
    <dgm:pt modelId="{6417220D-CA8C-4B19-92F3-FDC55C1CD44E}" type="parTrans" cxnId="{8E779E0C-6AC7-46A5-A088-6B87D83517EF}">
      <dgm:prSet/>
      <dgm:spPr/>
      <dgm:t>
        <a:bodyPr/>
        <a:lstStyle/>
        <a:p>
          <a:endParaRPr lang="en-US"/>
        </a:p>
      </dgm:t>
    </dgm:pt>
    <dgm:pt modelId="{22B4FBC2-35E6-494B-A61F-B4667F8FC53D}" type="sibTrans" cxnId="{8E779E0C-6AC7-46A5-A088-6B87D83517EF}">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4"/>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4"/>
      <dgm:spPr/>
      <dgm:t>
        <a:bodyPr/>
        <a:lstStyle/>
        <a:p>
          <a:endParaRPr lang="en-US"/>
        </a:p>
      </dgm:t>
    </dgm:pt>
    <dgm:pt modelId="{F0BA8B6B-E63C-4253-92C7-3E1EF3D55393}" type="pres">
      <dgm:prSet presAssocID="{2B88320F-7FE3-44B5-BAB4-0E15DCBEEA6B}" presName="text2" presStyleLbl="fgAcc2" presStyleIdx="0" presStyleCnt="4">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4"/>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4"/>
      <dgm:spPr/>
      <dgm:t>
        <a:bodyPr/>
        <a:lstStyle/>
        <a:p>
          <a:endParaRPr lang="en-US"/>
        </a:p>
      </dgm:t>
    </dgm:pt>
    <dgm:pt modelId="{81C446DF-3F7A-49AF-A1C1-70228AD25AE3}" type="pres">
      <dgm:prSet presAssocID="{79784383-7425-4812-8E14-E99B9FD9B2B1}" presName="text3" presStyleLbl="fgAcc3" presStyleIdx="0" presStyleCnt="4">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007AD77-FC52-4B20-B219-3F9472DAB6A7}" type="pres">
      <dgm:prSet presAssocID="{D11EA02B-49D1-4E73-9165-24970220B83C}" presName="Name10" presStyleLbl="parChTrans1D2" presStyleIdx="1" presStyleCnt="4"/>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4"/>
      <dgm:spPr/>
      <dgm:t>
        <a:bodyPr/>
        <a:lstStyle/>
        <a:p>
          <a:endParaRPr lang="en-US"/>
        </a:p>
      </dgm:t>
    </dgm:pt>
    <dgm:pt modelId="{42FF40AF-F36D-469F-9EC0-FAA00A6463B9}" type="pres">
      <dgm:prSet presAssocID="{C5ED161D-D437-4A5D-9AE9-3E7503CDD9E6}" presName="text2" presStyleLbl="fgAcc2" presStyleIdx="1" presStyleCnt="4">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01D4CEAA-3D30-4BAF-BE2E-C4128FBF2B9B}" type="pres">
      <dgm:prSet presAssocID="{84A589EA-2910-4A57-B24F-C8E5CEE1AEEA}" presName="Name17" presStyleLbl="parChTrans1D3" presStyleIdx="1" presStyleCnt="4"/>
      <dgm:spPr/>
      <dgm:t>
        <a:bodyPr/>
        <a:lstStyle/>
        <a:p>
          <a:endParaRPr lang="en-US"/>
        </a:p>
      </dgm:t>
    </dgm:pt>
    <dgm:pt modelId="{58B6B79C-A436-4C68-B661-308E53884497}" type="pres">
      <dgm:prSet presAssocID="{6B6D206F-CE48-4531-8D93-EEDDCBA10EE6}" presName="hierRoot3" presStyleCnt="0"/>
      <dgm:spPr/>
      <dgm:t>
        <a:bodyPr/>
        <a:lstStyle/>
        <a:p>
          <a:endParaRPr lang="en-US"/>
        </a:p>
      </dgm:t>
    </dgm:pt>
    <dgm:pt modelId="{C82D6F18-68D9-4690-A1A5-A7921FC50AE1}" type="pres">
      <dgm:prSet presAssocID="{6B6D206F-CE48-4531-8D93-EEDDCBA10EE6}" presName="composite3" presStyleCnt="0"/>
      <dgm:spPr/>
      <dgm:t>
        <a:bodyPr/>
        <a:lstStyle/>
        <a:p>
          <a:endParaRPr lang="en-US"/>
        </a:p>
      </dgm:t>
    </dgm:pt>
    <dgm:pt modelId="{A814A7B8-9453-42DA-ADE0-260A34052778}" type="pres">
      <dgm:prSet presAssocID="{6B6D206F-CE48-4531-8D93-EEDDCBA10EE6}" presName="background3" presStyleLbl="node3" presStyleIdx="1" presStyleCnt="4"/>
      <dgm:spPr/>
      <dgm:t>
        <a:bodyPr/>
        <a:lstStyle/>
        <a:p>
          <a:endParaRPr lang="en-US"/>
        </a:p>
      </dgm:t>
    </dgm:pt>
    <dgm:pt modelId="{3F4F65AF-3C2D-45C8-953F-87371D04FB2A}" type="pres">
      <dgm:prSet presAssocID="{6B6D206F-CE48-4531-8D93-EEDDCBA10EE6}" presName="text3" presStyleLbl="fgAcc3" presStyleIdx="1" presStyleCnt="4">
        <dgm:presLayoutVars>
          <dgm:chPref val="3"/>
        </dgm:presLayoutVars>
      </dgm:prSet>
      <dgm:spPr/>
      <dgm:t>
        <a:bodyPr/>
        <a:lstStyle/>
        <a:p>
          <a:endParaRPr lang="en-US"/>
        </a:p>
      </dgm:t>
    </dgm:pt>
    <dgm:pt modelId="{95E0F63E-6B4E-45A5-8BD5-CEC949301A93}" type="pres">
      <dgm:prSet presAssocID="{6B6D206F-CE48-4531-8D93-EEDDCBA10EE6}" presName="hierChild4" presStyleCnt="0"/>
      <dgm:spPr/>
      <dgm:t>
        <a:bodyPr/>
        <a:lstStyle/>
        <a:p>
          <a:endParaRPr lang="en-US"/>
        </a:p>
      </dgm:t>
    </dgm:pt>
    <dgm:pt modelId="{A02FE024-5803-4DE9-A701-81F8BC09C9D8}" type="pres">
      <dgm:prSet presAssocID="{B1107764-64EE-4055-BD11-6A0E8B7866F9}" presName="Name10" presStyleLbl="parChTrans1D2" presStyleIdx="2" presStyleCnt="4"/>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4"/>
      <dgm:spPr/>
      <dgm:t>
        <a:bodyPr/>
        <a:lstStyle/>
        <a:p>
          <a:endParaRPr lang="en-US"/>
        </a:p>
      </dgm:t>
    </dgm:pt>
    <dgm:pt modelId="{AA1C7405-D168-412C-B684-7C5A3D110C74}" type="pres">
      <dgm:prSet presAssocID="{B3E6AE69-EA20-4059-B10D-75804820AF32}" presName="text2" presStyleLbl="fgAcc2" presStyleIdx="2" presStyleCnt="4">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2" presStyleCnt="4"/>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2" presStyleCnt="4"/>
      <dgm:spPr/>
    </dgm:pt>
    <dgm:pt modelId="{F01C1FB0-CE53-487C-89CE-A5910C72760F}" type="pres">
      <dgm:prSet presAssocID="{0615E293-512D-46C1-B30B-C12BC32F5A87}" presName="text3" presStyleLbl="fgAcc3" presStyleIdx="2" presStyleCnt="4">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 modelId="{2FEA3F88-A9B8-4741-82C4-4E104FFB2BC6}" type="pres">
      <dgm:prSet presAssocID="{6320460B-5A65-4CDC-820E-F6E6AEA23CA8}" presName="Name10" presStyleLbl="parChTrans1D2" presStyleIdx="3" presStyleCnt="4"/>
      <dgm:spPr/>
      <dgm:t>
        <a:bodyPr/>
        <a:lstStyle/>
        <a:p>
          <a:endParaRPr lang="en-US"/>
        </a:p>
      </dgm:t>
    </dgm:pt>
    <dgm:pt modelId="{0A2DAF99-EB0E-4537-854A-EE4AD2B36726}" type="pres">
      <dgm:prSet presAssocID="{B785E9CD-7825-4DF9-85E0-9DD87EF3E26B}" presName="hierRoot2" presStyleCnt="0"/>
      <dgm:spPr/>
    </dgm:pt>
    <dgm:pt modelId="{4FB2DC22-EBF0-4656-B380-89F549382103}" type="pres">
      <dgm:prSet presAssocID="{B785E9CD-7825-4DF9-85E0-9DD87EF3E26B}" presName="composite2" presStyleCnt="0"/>
      <dgm:spPr/>
    </dgm:pt>
    <dgm:pt modelId="{547AF380-D172-4B3D-BAA9-66EC44F38EDB}" type="pres">
      <dgm:prSet presAssocID="{B785E9CD-7825-4DF9-85E0-9DD87EF3E26B}" presName="background2" presStyleLbl="node2" presStyleIdx="3" presStyleCnt="4"/>
      <dgm:spPr/>
    </dgm:pt>
    <dgm:pt modelId="{31C01D2A-AF88-4566-AE33-859389156FE7}" type="pres">
      <dgm:prSet presAssocID="{B785E9CD-7825-4DF9-85E0-9DD87EF3E26B}" presName="text2" presStyleLbl="fgAcc2" presStyleIdx="3" presStyleCnt="4">
        <dgm:presLayoutVars>
          <dgm:chPref val="3"/>
        </dgm:presLayoutVars>
      </dgm:prSet>
      <dgm:spPr/>
      <dgm:t>
        <a:bodyPr/>
        <a:lstStyle/>
        <a:p>
          <a:endParaRPr lang="en-US"/>
        </a:p>
      </dgm:t>
    </dgm:pt>
    <dgm:pt modelId="{7DF10D52-5D29-43D3-9F0F-F12D7724B7CB}" type="pres">
      <dgm:prSet presAssocID="{B785E9CD-7825-4DF9-85E0-9DD87EF3E26B}" presName="hierChild3" presStyleCnt="0"/>
      <dgm:spPr/>
    </dgm:pt>
    <dgm:pt modelId="{BFEC154D-6DB8-4660-B143-3961A24CDC7B}" type="pres">
      <dgm:prSet presAssocID="{6417220D-CA8C-4B19-92F3-FDC55C1CD44E}" presName="Name17" presStyleLbl="parChTrans1D3" presStyleIdx="3" presStyleCnt="4"/>
      <dgm:spPr/>
      <dgm:t>
        <a:bodyPr/>
        <a:lstStyle/>
        <a:p>
          <a:endParaRPr lang="en-US"/>
        </a:p>
      </dgm:t>
    </dgm:pt>
    <dgm:pt modelId="{D3A30BF4-9D1A-4589-907C-3E014745A723}" type="pres">
      <dgm:prSet presAssocID="{714EC33A-2EB2-496E-B884-050A3C854BFE}" presName="hierRoot3" presStyleCnt="0"/>
      <dgm:spPr/>
    </dgm:pt>
    <dgm:pt modelId="{D15E6951-515C-48B7-B6B8-FE393FCC2458}" type="pres">
      <dgm:prSet presAssocID="{714EC33A-2EB2-496E-B884-050A3C854BFE}" presName="composite3" presStyleCnt="0"/>
      <dgm:spPr/>
    </dgm:pt>
    <dgm:pt modelId="{1C8C09FD-BC61-4AA5-B075-30C815E1BC48}" type="pres">
      <dgm:prSet presAssocID="{714EC33A-2EB2-496E-B884-050A3C854BFE}" presName="background3" presStyleLbl="node3" presStyleIdx="3" presStyleCnt="4"/>
      <dgm:spPr/>
    </dgm:pt>
    <dgm:pt modelId="{42F28990-6BFE-483F-A845-6CD2E87E1CF8}" type="pres">
      <dgm:prSet presAssocID="{714EC33A-2EB2-496E-B884-050A3C854BFE}" presName="text3" presStyleLbl="fgAcc3" presStyleIdx="3" presStyleCnt="4" custLinFactNeighborX="921" custLinFactNeighborY="-1128">
        <dgm:presLayoutVars>
          <dgm:chPref val="3"/>
        </dgm:presLayoutVars>
      </dgm:prSet>
      <dgm:spPr/>
      <dgm:t>
        <a:bodyPr/>
        <a:lstStyle/>
        <a:p>
          <a:endParaRPr lang="en-US"/>
        </a:p>
      </dgm:t>
    </dgm:pt>
    <dgm:pt modelId="{384BB4E5-9D38-4185-A8AF-8C4BD2737475}" type="pres">
      <dgm:prSet presAssocID="{714EC33A-2EB2-496E-B884-050A3C854BFE}" presName="hierChild4" presStyleCnt="0"/>
      <dgm:spPr/>
    </dgm:pt>
  </dgm:ptLst>
  <dgm:cxnLst>
    <dgm:cxn modelId="{3542072A-E705-4B2D-9CA9-2056F0134EAD}" type="presOf" srcId="{B785E9CD-7825-4DF9-85E0-9DD87EF3E26B}" destId="{31C01D2A-AF88-4566-AE33-859389156FE7}" srcOrd="0" destOrd="0" presId="urn:microsoft.com/office/officeart/2005/8/layout/hierarchy1"/>
    <dgm:cxn modelId="{DDDAEC40-3EDE-4415-B62C-5C8F52BE2849}" srcId="{04834334-5D1A-4792-995C-4577DB041FB4}" destId="{C5ED161D-D437-4A5D-9AE9-3E7503CDD9E6}" srcOrd="1" destOrd="0" parTransId="{D11EA02B-49D1-4E73-9165-24970220B83C}" sibTransId="{F335BFE2-4AF0-4B6C-AF24-42DBA171808B}"/>
    <dgm:cxn modelId="{4A10A2F4-FC80-4C94-B621-FDB8BE59E8A9}" srcId="{D3A977B5-3E5D-471A-8928-374A04A79093}" destId="{04834334-5D1A-4792-995C-4577DB041FB4}" srcOrd="0" destOrd="0" parTransId="{3BF5E2AC-8B86-4379-8BB2-7F463D88CB32}" sibTransId="{C76AD493-EAEE-49AB-B6DF-AABF51772F3F}"/>
    <dgm:cxn modelId="{A797A661-6DFC-4257-8BC8-59E466C4F4D0}" type="presOf" srcId="{D3A977B5-3E5D-471A-8928-374A04A79093}" destId="{DC703D4F-ABDB-4E2F-8970-65C479AF2B1C}" srcOrd="0" destOrd="0" presId="urn:microsoft.com/office/officeart/2005/8/layout/hierarchy1"/>
    <dgm:cxn modelId="{90DAC1FA-1F28-4EB9-9BAA-4919526980B4}" type="presOf" srcId="{B1107764-64EE-4055-BD11-6A0E8B7866F9}" destId="{A02FE024-5803-4DE9-A701-81F8BC09C9D8}" srcOrd="0" destOrd="0" presId="urn:microsoft.com/office/officeart/2005/8/layout/hierarchy1"/>
    <dgm:cxn modelId="{814875FB-DF79-4601-862C-3633807A6858}" type="presOf" srcId="{3C6335F3-C59E-4187-92CB-7E1AB45E2BE0}" destId="{268A04EC-4288-411B-8686-A0550AFFBF32}" srcOrd="0" destOrd="0" presId="urn:microsoft.com/office/officeart/2005/8/layout/hierarchy1"/>
    <dgm:cxn modelId="{8E779E0C-6AC7-46A5-A088-6B87D83517EF}" srcId="{B785E9CD-7825-4DF9-85E0-9DD87EF3E26B}" destId="{714EC33A-2EB2-496E-B884-050A3C854BFE}" srcOrd="0" destOrd="0" parTransId="{6417220D-CA8C-4B19-92F3-FDC55C1CD44E}" sibTransId="{22B4FBC2-35E6-494B-A61F-B4667F8FC53D}"/>
    <dgm:cxn modelId="{AF3BA4FE-AD07-4E72-9EB9-7E98E188D886}" type="presOf" srcId="{79784383-7425-4812-8E14-E99B9FD9B2B1}" destId="{81C446DF-3F7A-49AF-A1C1-70228AD25AE3}" srcOrd="0" destOrd="0" presId="urn:microsoft.com/office/officeart/2005/8/layout/hierarchy1"/>
    <dgm:cxn modelId="{4BAEBB3F-AAB4-49BE-82B5-5AAFFB12C902}" type="presOf" srcId="{6320460B-5A65-4CDC-820E-F6E6AEA23CA8}" destId="{2FEA3F88-A9B8-4741-82C4-4E104FFB2BC6}" srcOrd="0" destOrd="0" presId="urn:microsoft.com/office/officeart/2005/8/layout/hierarchy1"/>
    <dgm:cxn modelId="{7D4C0F7E-E439-42B5-984A-9D70F2FB4438}" type="presOf" srcId="{B3E6AE69-EA20-4059-B10D-75804820AF32}" destId="{AA1C7405-D168-412C-B684-7C5A3D110C74}" srcOrd="0" destOrd="0" presId="urn:microsoft.com/office/officeart/2005/8/layout/hierarchy1"/>
    <dgm:cxn modelId="{32BF1557-AF8E-43A3-9CE7-B69FA11AA15F}" srcId="{C5ED161D-D437-4A5D-9AE9-3E7503CDD9E6}" destId="{6B6D206F-CE48-4531-8D93-EEDDCBA10EE6}" srcOrd="0" destOrd="0" parTransId="{84A589EA-2910-4A57-B24F-C8E5CEE1AEEA}" sibTransId="{DF848786-8274-4787-A84B-F02990E34914}"/>
    <dgm:cxn modelId="{55992EE2-4B4D-4BED-98A5-AA44A85C8720}" type="presOf" srcId="{6B6D206F-CE48-4531-8D93-EEDDCBA10EE6}" destId="{3F4F65AF-3C2D-45C8-953F-87371D04FB2A}" srcOrd="0" destOrd="0" presId="urn:microsoft.com/office/officeart/2005/8/layout/hierarchy1"/>
    <dgm:cxn modelId="{EB06F33B-22E1-46C1-A4A1-DB4EB55B2148}" srcId="{04834334-5D1A-4792-995C-4577DB041FB4}" destId="{B3E6AE69-EA20-4059-B10D-75804820AF32}" srcOrd="2" destOrd="0" parTransId="{B1107764-64EE-4055-BD11-6A0E8B7866F9}" sibTransId="{36C9D03B-80C5-4CEB-9EB4-855D8C78B40C}"/>
    <dgm:cxn modelId="{8C778563-6041-43AA-B2B7-60611F7F415E}" type="presOf" srcId="{0615E293-512D-46C1-B30B-C12BC32F5A87}" destId="{F01C1FB0-CE53-487C-89CE-A5910C72760F}" srcOrd="0" destOrd="0" presId="urn:microsoft.com/office/officeart/2005/8/layout/hierarchy1"/>
    <dgm:cxn modelId="{400FE21A-D882-4B20-B668-83860B9AC696}" type="presOf" srcId="{04834334-5D1A-4792-995C-4577DB041FB4}" destId="{16D4D121-24ED-48BC-B7CA-5C5308E79C8E}" srcOrd="0" destOrd="0" presId="urn:microsoft.com/office/officeart/2005/8/layout/hierarchy1"/>
    <dgm:cxn modelId="{8D3406D9-4D2A-4F0F-A1E0-55FF2B1F5FCE}" srcId="{B3E6AE69-EA20-4059-B10D-75804820AF32}" destId="{0615E293-512D-46C1-B30B-C12BC32F5A87}" srcOrd="0" destOrd="0" parTransId="{9DFC951A-CEB1-4538-B408-242BCAC5F01B}" sibTransId="{FEE45BA3-5471-4646-A74E-3AA0692662FA}"/>
    <dgm:cxn modelId="{1547A83B-B95E-422F-B770-4E7D24A8D5A0}" type="presOf" srcId="{5D14E48A-8F25-45B3-961E-5CFB0B96BBA6}" destId="{3A1A8CF2-6DDB-479F-94A6-0ABDEC512EBC}" srcOrd="0" destOrd="0" presId="urn:microsoft.com/office/officeart/2005/8/layout/hierarchy1"/>
    <dgm:cxn modelId="{98B94EAC-7C26-45D6-A8B9-8CBCEE1C5E22}" type="presOf" srcId="{84A589EA-2910-4A57-B24F-C8E5CEE1AEEA}" destId="{01D4CEAA-3D30-4BAF-BE2E-C4128FBF2B9B}" srcOrd="0" destOrd="0" presId="urn:microsoft.com/office/officeart/2005/8/layout/hierarchy1"/>
    <dgm:cxn modelId="{82273749-6F14-40FF-AA63-BC3F5EDED4D9}" type="presOf" srcId="{6417220D-CA8C-4B19-92F3-FDC55C1CD44E}" destId="{BFEC154D-6DB8-4660-B143-3961A24CDC7B}" srcOrd="0" destOrd="0" presId="urn:microsoft.com/office/officeart/2005/8/layout/hierarchy1"/>
    <dgm:cxn modelId="{6A288A41-4E71-437C-A9CF-EC9CEBFE1BCE}" srcId="{04834334-5D1A-4792-995C-4577DB041FB4}" destId="{2B88320F-7FE3-44B5-BAB4-0E15DCBEEA6B}" srcOrd="0" destOrd="0" parTransId="{5D14E48A-8F25-45B3-961E-5CFB0B96BBA6}" sibTransId="{D1D63A24-7685-47A1-9270-B7DCC0F08916}"/>
    <dgm:cxn modelId="{B9C2074E-A919-4839-BECF-65357B0DFBED}" type="presOf" srcId="{9DFC951A-CEB1-4538-B408-242BCAC5F01B}" destId="{A1D7916B-8C7E-4147-B603-A26B04AE4787}" srcOrd="0" destOrd="0" presId="urn:microsoft.com/office/officeart/2005/8/layout/hierarchy1"/>
    <dgm:cxn modelId="{13F48157-C91B-46BE-A6D4-3D76FFCB827F}" type="presOf" srcId="{D11EA02B-49D1-4E73-9165-24970220B83C}" destId="{1007AD77-FC52-4B20-B219-3F9472DAB6A7}" srcOrd="0" destOrd="0" presId="urn:microsoft.com/office/officeart/2005/8/layout/hierarchy1"/>
    <dgm:cxn modelId="{71737B1A-2B23-4C00-B129-2DD467438F64}" srcId="{04834334-5D1A-4792-995C-4577DB041FB4}" destId="{B785E9CD-7825-4DF9-85E0-9DD87EF3E26B}" srcOrd="3" destOrd="0" parTransId="{6320460B-5A65-4CDC-820E-F6E6AEA23CA8}" sibTransId="{28BF4332-A476-4E34-9B97-BDD0AEF859F9}"/>
    <dgm:cxn modelId="{354AAF30-7CB6-4C31-865B-AE26C8916034}" type="presOf" srcId="{C5ED161D-D437-4A5D-9AE9-3E7503CDD9E6}" destId="{42FF40AF-F36D-469F-9EC0-FAA00A6463B9}" srcOrd="0" destOrd="0" presId="urn:microsoft.com/office/officeart/2005/8/layout/hierarchy1"/>
    <dgm:cxn modelId="{6965BE0B-065F-4D09-B421-02729DC2B254}" srcId="{2B88320F-7FE3-44B5-BAB4-0E15DCBEEA6B}" destId="{79784383-7425-4812-8E14-E99B9FD9B2B1}" srcOrd="0" destOrd="0" parTransId="{3C6335F3-C59E-4187-92CB-7E1AB45E2BE0}" sibTransId="{DCD6913B-B970-4212-9299-611456410ECF}"/>
    <dgm:cxn modelId="{9B8CC344-02A8-402D-8015-2DC7A11A2E52}" type="presOf" srcId="{714EC33A-2EB2-496E-B884-050A3C854BFE}" destId="{42F28990-6BFE-483F-A845-6CD2E87E1CF8}" srcOrd="0" destOrd="0" presId="urn:microsoft.com/office/officeart/2005/8/layout/hierarchy1"/>
    <dgm:cxn modelId="{154E6980-91A5-4D08-B3DF-BB405E09E199}" type="presOf" srcId="{2B88320F-7FE3-44B5-BAB4-0E15DCBEEA6B}" destId="{F0BA8B6B-E63C-4253-92C7-3E1EF3D55393}" srcOrd="0" destOrd="0" presId="urn:microsoft.com/office/officeart/2005/8/layout/hierarchy1"/>
    <dgm:cxn modelId="{3E84D885-2207-4C9C-B729-7223A3A93F3F}" type="presParOf" srcId="{DC703D4F-ABDB-4E2F-8970-65C479AF2B1C}" destId="{10885E01-7C0A-4840-B6F7-650D8503C3C8}" srcOrd="0" destOrd="0" presId="urn:microsoft.com/office/officeart/2005/8/layout/hierarchy1"/>
    <dgm:cxn modelId="{241DA26B-9D57-4708-AD2C-330D96FA8999}" type="presParOf" srcId="{10885E01-7C0A-4840-B6F7-650D8503C3C8}" destId="{FA83B817-06B0-490C-9277-AAE1B664E295}" srcOrd="0" destOrd="0" presId="urn:microsoft.com/office/officeart/2005/8/layout/hierarchy1"/>
    <dgm:cxn modelId="{E6D45941-7502-4F9A-85C8-3E2B18D1CF12}" type="presParOf" srcId="{FA83B817-06B0-490C-9277-AAE1B664E295}" destId="{7067252B-0037-476B-A34C-DBA8D4571846}" srcOrd="0" destOrd="0" presId="urn:microsoft.com/office/officeart/2005/8/layout/hierarchy1"/>
    <dgm:cxn modelId="{FBDB37CA-AA3E-43F1-9659-5AB446C63352}" type="presParOf" srcId="{FA83B817-06B0-490C-9277-AAE1B664E295}" destId="{16D4D121-24ED-48BC-B7CA-5C5308E79C8E}" srcOrd="1" destOrd="0" presId="urn:microsoft.com/office/officeart/2005/8/layout/hierarchy1"/>
    <dgm:cxn modelId="{28B999C9-CD18-4F7C-A38F-57AC4AEE36D5}" type="presParOf" srcId="{10885E01-7C0A-4840-B6F7-650D8503C3C8}" destId="{F0749D84-9195-4494-B24A-33515AD3CD38}" srcOrd="1" destOrd="0" presId="urn:microsoft.com/office/officeart/2005/8/layout/hierarchy1"/>
    <dgm:cxn modelId="{29ABDA9C-3DFF-4B2D-82B9-29386C2DE6CB}" type="presParOf" srcId="{F0749D84-9195-4494-B24A-33515AD3CD38}" destId="{3A1A8CF2-6DDB-479F-94A6-0ABDEC512EBC}" srcOrd="0" destOrd="0" presId="urn:microsoft.com/office/officeart/2005/8/layout/hierarchy1"/>
    <dgm:cxn modelId="{4B58ADCA-1BCC-4659-B9BE-33D22949D29F}" type="presParOf" srcId="{F0749D84-9195-4494-B24A-33515AD3CD38}" destId="{A201B987-FFC9-4993-B7AC-FABA95122FC8}" srcOrd="1" destOrd="0" presId="urn:microsoft.com/office/officeart/2005/8/layout/hierarchy1"/>
    <dgm:cxn modelId="{B0B089DB-B423-487A-8BD3-23DA984CA2EF}" type="presParOf" srcId="{A201B987-FFC9-4993-B7AC-FABA95122FC8}" destId="{A266609F-E963-44A4-AEA5-C1C2C78742A8}" srcOrd="0" destOrd="0" presId="urn:microsoft.com/office/officeart/2005/8/layout/hierarchy1"/>
    <dgm:cxn modelId="{8974DDC6-4A75-4751-9884-6F533D3BD695}" type="presParOf" srcId="{A266609F-E963-44A4-AEA5-C1C2C78742A8}" destId="{F7904E6A-12B2-4641-AB14-1C2FA92F9677}" srcOrd="0" destOrd="0" presId="urn:microsoft.com/office/officeart/2005/8/layout/hierarchy1"/>
    <dgm:cxn modelId="{1B567236-DF97-4FBB-A5DB-0095FA6DD969}" type="presParOf" srcId="{A266609F-E963-44A4-AEA5-C1C2C78742A8}" destId="{F0BA8B6B-E63C-4253-92C7-3E1EF3D55393}" srcOrd="1" destOrd="0" presId="urn:microsoft.com/office/officeart/2005/8/layout/hierarchy1"/>
    <dgm:cxn modelId="{9C916307-F33A-45F8-B8A8-6722A13635EF}" type="presParOf" srcId="{A201B987-FFC9-4993-B7AC-FABA95122FC8}" destId="{CE9D2049-80F5-4E75-9369-EA7F83516CA1}" srcOrd="1" destOrd="0" presId="urn:microsoft.com/office/officeart/2005/8/layout/hierarchy1"/>
    <dgm:cxn modelId="{F1A814FB-28D3-4A5A-8EE2-46113D22ADE8}" type="presParOf" srcId="{CE9D2049-80F5-4E75-9369-EA7F83516CA1}" destId="{268A04EC-4288-411B-8686-A0550AFFBF32}" srcOrd="0" destOrd="0" presId="urn:microsoft.com/office/officeart/2005/8/layout/hierarchy1"/>
    <dgm:cxn modelId="{679C27C1-6293-484A-83EF-425C756CA92C}" type="presParOf" srcId="{CE9D2049-80F5-4E75-9369-EA7F83516CA1}" destId="{C6ECA29A-92BF-4A9F-8056-55293288CEB1}" srcOrd="1" destOrd="0" presId="urn:microsoft.com/office/officeart/2005/8/layout/hierarchy1"/>
    <dgm:cxn modelId="{4D97FB0D-F054-406E-A776-D8945E68923C}" type="presParOf" srcId="{C6ECA29A-92BF-4A9F-8056-55293288CEB1}" destId="{6B1A7089-EE37-4927-9F8C-9FB0CA2A13CC}" srcOrd="0" destOrd="0" presId="urn:microsoft.com/office/officeart/2005/8/layout/hierarchy1"/>
    <dgm:cxn modelId="{7BE410D3-8FAA-4A79-93ED-C0CFC5792011}" type="presParOf" srcId="{6B1A7089-EE37-4927-9F8C-9FB0CA2A13CC}" destId="{E36DDB55-106D-4148-88CC-1324397B3635}" srcOrd="0" destOrd="0" presId="urn:microsoft.com/office/officeart/2005/8/layout/hierarchy1"/>
    <dgm:cxn modelId="{AB084AE7-8503-4F01-9FEE-10DCF40A86A0}" type="presParOf" srcId="{6B1A7089-EE37-4927-9F8C-9FB0CA2A13CC}" destId="{81C446DF-3F7A-49AF-A1C1-70228AD25AE3}" srcOrd="1" destOrd="0" presId="urn:microsoft.com/office/officeart/2005/8/layout/hierarchy1"/>
    <dgm:cxn modelId="{D3F22A86-83DE-43D2-8602-5261E2E9C742}" type="presParOf" srcId="{C6ECA29A-92BF-4A9F-8056-55293288CEB1}" destId="{F180F88A-6647-4DF3-9D10-38E9D7D00D95}" srcOrd="1" destOrd="0" presId="urn:microsoft.com/office/officeart/2005/8/layout/hierarchy1"/>
    <dgm:cxn modelId="{FE0AC55C-F938-43AD-952A-E1E76E357B6D}" type="presParOf" srcId="{F0749D84-9195-4494-B24A-33515AD3CD38}" destId="{1007AD77-FC52-4B20-B219-3F9472DAB6A7}" srcOrd="2" destOrd="0" presId="urn:microsoft.com/office/officeart/2005/8/layout/hierarchy1"/>
    <dgm:cxn modelId="{48144EC4-6846-466A-ADFA-D90899301D0D}" type="presParOf" srcId="{F0749D84-9195-4494-B24A-33515AD3CD38}" destId="{67BB3EFC-60EA-470A-83CC-92F0280495B8}" srcOrd="3" destOrd="0" presId="urn:microsoft.com/office/officeart/2005/8/layout/hierarchy1"/>
    <dgm:cxn modelId="{26AC5977-F4F7-4FA8-A3F9-45D79621CFFB}" type="presParOf" srcId="{67BB3EFC-60EA-470A-83CC-92F0280495B8}" destId="{A0939E2B-15D1-426E-AFE3-F512CC2DF68C}" srcOrd="0" destOrd="0" presId="urn:microsoft.com/office/officeart/2005/8/layout/hierarchy1"/>
    <dgm:cxn modelId="{689BA095-C3F5-484C-9C89-C2594C281B06}" type="presParOf" srcId="{A0939E2B-15D1-426E-AFE3-F512CC2DF68C}" destId="{510860FA-9ED7-485B-928D-E70F00D40EB7}" srcOrd="0" destOrd="0" presId="urn:microsoft.com/office/officeart/2005/8/layout/hierarchy1"/>
    <dgm:cxn modelId="{FDFF2F0C-70B7-491B-BD0D-C4F48D405E6C}" type="presParOf" srcId="{A0939E2B-15D1-426E-AFE3-F512CC2DF68C}" destId="{42FF40AF-F36D-469F-9EC0-FAA00A6463B9}" srcOrd="1" destOrd="0" presId="urn:microsoft.com/office/officeart/2005/8/layout/hierarchy1"/>
    <dgm:cxn modelId="{31003313-8BBF-4A90-91A6-70E23CCA2EFD}" type="presParOf" srcId="{67BB3EFC-60EA-470A-83CC-92F0280495B8}" destId="{2B8FDCE4-F213-43DF-A5DF-7D68BCFC55D5}" srcOrd="1" destOrd="0" presId="urn:microsoft.com/office/officeart/2005/8/layout/hierarchy1"/>
    <dgm:cxn modelId="{7CE6D9F0-59B6-4316-A86B-4138B8F9C61F}" type="presParOf" srcId="{2B8FDCE4-F213-43DF-A5DF-7D68BCFC55D5}" destId="{01D4CEAA-3D30-4BAF-BE2E-C4128FBF2B9B}" srcOrd="0" destOrd="0" presId="urn:microsoft.com/office/officeart/2005/8/layout/hierarchy1"/>
    <dgm:cxn modelId="{C56DE6B4-5CEA-48FE-9CA3-5061558606C5}" type="presParOf" srcId="{2B8FDCE4-F213-43DF-A5DF-7D68BCFC55D5}" destId="{58B6B79C-A436-4C68-B661-308E53884497}" srcOrd="1" destOrd="0" presId="urn:microsoft.com/office/officeart/2005/8/layout/hierarchy1"/>
    <dgm:cxn modelId="{592688D3-8875-49A7-A804-2DA76E0FAB42}" type="presParOf" srcId="{58B6B79C-A436-4C68-B661-308E53884497}" destId="{C82D6F18-68D9-4690-A1A5-A7921FC50AE1}" srcOrd="0" destOrd="0" presId="urn:microsoft.com/office/officeart/2005/8/layout/hierarchy1"/>
    <dgm:cxn modelId="{F87CE921-05ED-4D3A-A3E3-86E7E7125A85}" type="presParOf" srcId="{C82D6F18-68D9-4690-A1A5-A7921FC50AE1}" destId="{A814A7B8-9453-42DA-ADE0-260A34052778}" srcOrd="0" destOrd="0" presId="urn:microsoft.com/office/officeart/2005/8/layout/hierarchy1"/>
    <dgm:cxn modelId="{FA254670-46E2-489C-9BF2-33622711FEA8}" type="presParOf" srcId="{C82D6F18-68D9-4690-A1A5-A7921FC50AE1}" destId="{3F4F65AF-3C2D-45C8-953F-87371D04FB2A}" srcOrd="1" destOrd="0" presId="urn:microsoft.com/office/officeart/2005/8/layout/hierarchy1"/>
    <dgm:cxn modelId="{CC0DFDB9-AA4D-4F61-BD16-160FAD24BAC1}" type="presParOf" srcId="{58B6B79C-A436-4C68-B661-308E53884497}" destId="{95E0F63E-6B4E-45A5-8BD5-CEC949301A93}" srcOrd="1" destOrd="0" presId="urn:microsoft.com/office/officeart/2005/8/layout/hierarchy1"/>
    <dgm:cxn modelId="{364389E8-F613-4915-9201-CC1BBF955914}" type="presParOf" srcId="{F0749D84-9195-4494-B24A-33515AD3CD38}" destId="{A02FE024-5803-4DE9-A701-81F8BC09C9D8}" srcOrd="4" destOrd="0" presId="urn:microsoft.com/office/officeart/2005/8/layout/hierarchy1"/>
    <dgm:cxn modelId="{C391ABDA-A072-40AC-AFEA-CEBEB85647D3}" type="presParOf" srcId="{F0749D84-9195-4494-B24A-33515AD3CD38}" destId="{832BC9AE-B985-4F70-A202-06A5FEC323E6}" srcOrd="5" destOrd="0" presId="urn:microsoft.com/office/officeart/2005/8/layout/hierarchy1"/>
    <dgm:cxn modelId="{26D5E061-DDCC-4E71-9F3D-AD8ABD439FB2}" type="presParOf" srcId="{832BC9AE-B985-4F70-A202-06A5FEC323E6}" destId="{447113AB-1729-4535-97DB-C777D42DEE2C}" srcOrd="0" destOrd="0" presId="urn:microsoft.com/office/officeart/2005/8/layout/hierarchy1"/>
    <dgm:cxn modelId="{1762C564-8AFB-4FE1-824B-EBEF285F9F81}" type="presParOf" srcId="{447113AB-1729-4535-97DB-C777D42DEE2C}" destId="{9E1B8DC3-2C2C-4898-BF77-ECEB65F68C43}" srcOrd="0" destOrd="0" presId="urn:microsoft.com/office/officeart/2005/8/layout/hierarchy1"/>
    <dgm:cxn modelId="{76ED318E-21B4-430C-B6AD-676D6644B408}" type="presParOf" srcId="{447113AB-1729-4535-97DB-C777D42DEE2C}" destId="{AA1C7405-D168-412C-B684-7C5A3D110C74}" srcOrd="1" destOrd="0" presId="urn:microsoft.com/office/officeart/2005/8/layout/hierarchy1"/>
    <dgm:cxn modelId="{9FAACBE1-C095-4DDE-AD84-6934E1401309}" type="presParOf" srcId="{832BC9AE-B985-4F70-A202-06A5FEC323E6}" destId="{FE5D6EEA-9EA6-4441-B1FF-4113DA5D1837}" srcOrd="1" destOrd="0" presId="urn:microsoft.com/office/officeart/2005/8/layout/hierarchy1"/>
    <dgm:cxn modelId="{6C6F49F8-F030-4F62-A36C-9302FB00311C}" type="presParOf" srcId="{FE5D6EEA-9EA6-4441-B1FF-4113DA5D1837}" destId="{A1D7916B-8C7E-4147-B603-A26B04AE4787}" srcOrd="0" destOrd="0" presId="urn:microsoft.com/office/officeart/2005/8/layout/hierarchy1"/>
    <dgm:cxn modelId="{931BC753-70F1-4475-82B9-35AE425B16C4}" type="presParOf" srcId="{FE5D6EEA-9EA6-4441-B1FF-4113DA5D1837}" destId="{E3DC7057-F269-4284-A96D-21674D6C76A7}" srcOrd="1" destOrd="0" presId="urn:microsoft.com/office/officeart/2005/8/layout/hierarchy1"/>
    <dgm:cxn modelId="{56AD637D-11C1-4CC5-845A-624EBD07DABD}" type="presParOf" srcId="{E3DC7057-F269-4284-A96D-21674D6C76A7}" destId="{6738DB24-046C-4A0C-8CFE-E55CA9EBFB0E}" srcOrd="0" destOrd="0" presId="urn:microsoft.com/office/officeart/2005/8/layout/hierarchy1"/>
    <dgm:cxn modelId="{8CD0DBA9-DA51-47AF-8787-67DCD73E8F78}" type="presParOf" srcId="{6738DB24-046C-4A0C-8CFE-E55CA9EBFB0E}" destId="{60B9C515-D6C8-4F55-B163-28D1CDC56EA7}" srcOrd="0" destOrd="0" presId="urn:microsoft.com/office/officeart/2005/8/layout/hierarchy1"/>
    <dgm:cxn modelId="{113016FF-3BBA-4D67-8324-BF1170639271}" type="presParOf" srcId="{6738DB24-046C-4A0C-8CFE-E55CA9EBFB0E}" destId="{F01C1FB0-CE53-487C-89CE-A5910C72760F}" srcOrd="1" destOrd="0" presId="urn:microsoft.com/office/officeart/2005/8/layout/hierarchy1"/>
    <dgm:cxn modelId="{94159B00-8FBA-4790-A36A-3357C0B0F398}" type="presParOf" srcId="{E3DC7057-F269-4284-A96D-21674D6C76A7}" destId="{A9F15EDA-3CA3-40B2-8EA0-42320C253EB7}" srcOrd="1" destOrd="0" presId="urn:microsoft.com/office/officeart/2005/8/layout/hierarchy1"/>
    <dgm:cxn modelId="{D0B7AB46-20D9-4C49-BBB7-8B6580848600}" type="presParOf" srcId="{F0749D84-9195-4494-B24A-33515AD3CD38}" destId="{2FEA3F88-A9B8-4741-82C4-4E104FFB2BC6}" srcOrd="6" destOrd="0" presId="urn:microsoft.com/office/officeart/2005/8/layout/hierarchy1"/>
    <dgm:cxn modelId="{8BC399E8-C466-417E-BF8E-D00ED69E1170}" type="presParOf" srcId="{F0749D84-9195-4494-B24A-33515AD3CD38}" destId="{0A2DAF99-EB0E-4537-854A-EE4AD2B36726}" srcOrd="7" destOrd="0" presId="urn:microsoft.com/office/officeart/2005/8/layout/hierarchy1"/>
    <dgm:cxn modelId="{B22B078C-C756-4509-8259-910293CD5D39}" type="presParOf" srcId="{0A2DAF99-EB0E-4537-854A-EE4AD2B36726}" destId="{4FB2DC22-EBF0-4656-B380-89F549382103}" srcOrd="0" destOrd="0" presId="urn:microsoft.com/office/officeart/2005/8/layout/hierarchy1"/>
    <dgm:cxn modelId="{E220B610-6780-480E-A1F7-FD30F7C55E8C}" type="presParOf" srcId="{4FB2DC22-EBF0-4656-B380-89F549382103}" destId="{547AF380-D172-4B3D-BAA9-66EC44F38EDB}" srcOrd="0" destOrd="0" presId="urn:microsoft.com/office/officeart/2005/8/layout/hierarchy1"/>
    <dgm:cxn modelId="{8C0E511B-41A4-47C4-8F4E-C7A9B1D920B9}" type="presParOf" srcId="{4FB2DC22-EBF0-4656-B380-89F549382103}" destId="{31C01D2A-AF88-4566-AE33-859389156FE7}" srcOrd="1" destOrd="0" presId="urn:microsoft.com/office/officeart/2005/8/layout/hierarchy1"/>
    <dgm:cxn modelId="{5ACD0184-5BF2-4F04-B7A3-05AA046FE36A}" type="presParOf" srcId="{0A2DAF99-EB0E-4537-854A-EE4AD2B36726}" destId="{7DF10D52-5D29-43D3-9F0F-F12D7724B7CB}" srcOrd="1" destOrd="0" presId="urn:microsoft.com/office/officeart/2005/8/layout/hierarchy1"/>
    <dgm:cxn modelId="{FFC960D9-6A8D-4D2F-B428-1EDF56071EBA}" type="presParOf" srcId="{7DF10D52-5D29-43D3-9F0F-F12D7724B7CB}" destId="{BFEC154D-6DB8-4660-B143-3961A24CDC7B}" srcOrd="0" destOrd="0" presId="urn:microsoft.com/office/officeart/2005/8/layout/hierarchy1"/>
    <dgm:cxn modelId="{815B76B2-CCA1-41E5-BC18-41E1C3CD67FE}" type="presParOf" srcId="{7DF10D52-5D29-43D3-9F0F-F12D7724B7CB}" destId="{D3A30BF4-9D1A-4589-907C-3E014745A723}" srcOrd="1" destOrd="0" presId="urn:microsoft.com/office/officeart/2005/8/layout/hierarchy1"/>
    <dgm:cxn modelId="{CEDFBC7C-7C43-407D-A9F4-616D37B5EC61}" type="presParOf" srcId="{D3A30BF4-9D1A-4589-907C-3E014745A723}" destId="{D15E6951-515C-48B7-B6B8-FE393FCC2458}" srcOrd="0" destOrd="0" presId="urn:microsoft.com/office/officeart/2005/8/layout/hierarchy1"/>
    <dgm:cxn modelId="{0D9DC8E9-D774-4DD1-849B-A4BAF294215D}" type="presParOf" srcId="{D15E6951-515C-48B7-B6B8-FE393FCC2458}" destId="{1C8C09FD-BC61-4AA5-B075-30C815E1BC48}" srcOrd="0" destOrd="0" presId="urn:microsoft.com/office/officeart/2005/8/layout/hierarchy1"/>
    <dgm:cxn modelId="{128A0B3E-37A3-46B6-BFE6-02B7685CBB7A}" type="presParOf" srcId="{D15E6951-515C-48B7-B6B8-FE393FCC2458}" destId="{42F28990-6BFE-483F-A845-6CD2E87E1CF8}" srcOrd="1" destOrd="0" presId="urn:microsoft.com/office/officeart/2005/8/layout/hierarchy1"/>
    <dgm:cxn modelId="{0EA8E3C9-A6C9-4CC9-9E1A-93491DB07B7C}" type="presParOf" srcId="{D3A30BF4-9D1A-4589-907C-3E014745A723}" destId="{384BB4E5-9D38-4185-A8AF-8C4BD273747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dgm:spPr/>
      <dgm:t>
        <a:bodyPr/>
        <a:lstStyle/>
        <a:p>
          <a:r>
            <a:rPr lang="en-US" dirty="0" smtClean="0"/>
            <a:t>Dividends</a:t>
          </a:r>
          <a:endParaRPr lang="en-US"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dgm:spPr/>
      <dgm:t>
        <a:bodyPr/>
        <a:lstStyle/>
        <a:p>
          <a:r>
            <a:rPr lang="en-US" dirty="0" smtClean="0">
              <a:latin typeface="Arial" pitchFamily="34" charset="0"/>
              <a:cs typeface="Arial" pitchFamily="34" charset="0"/>
            </a:rPr>
            <a:t>Exemption limit</a:t>
          </a:r>
          <a:endParaRPr lang="en-US" dirty="0">
            <a:latin typeface="Arial" pitchFamily="34" charset="0"/>
            <a:cs typeface="Arial" pitchFamily="34" charset="0"/>
          </a:endParaRPr>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dgm:spPr/>
      <dgm:t>
        <a:bodyPr/>
        <a:lstStyle/>
        <a:p>
          <a:r>
            <a:rPr lang="en-US" dirty="0" smtClean="0">
              <a:latin typeface="Arial" pitchFamily="34" charset="0"/>
              <a:cs typeface="Arial" pitchFamily="34" charset="0"/>
            </a:rPr>
            <a:t>Rate</a:t>
          </a:r>
          <a:endParaRPr lang="en-US" dirty="0">
            <a:latin typeface="Arial" pitchFamily="34" charset="0"/>
            <a:cs typeface="Arial" pitchFamily="34" charset="0"/>
          </a:endParaRPr>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800" dirty="0" smtClean="0"/>
            <a:t>Rs. 2500</a:t>
          </a:r>
          <a:endParaRPr lang="en-US" sz="18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6B6D206F-CE48-4531-8D93-EEDDCBA10EE6}">
      <dgm:prSet custT="1"/>
      <dgm:spPr/>
      <dgm:t>
        <a:bodyPr/>
        <a:lstStyle/>
        <a:p>
          <a:r>
            <a:rPr lang="en-US" sz="2000" dirty="0" smtClean="0"/>
            <a:t>10%</a:t>
          </a:r>
          <a:endParaRPr lang="en-US" sz="2000" dirty="0"/>
        </a:p>
      </dgm:t>
    </dgm:pt>
    <dgm:pt modelId="{84A589EA-2910-4A57-B24F-C8E5CEE1AEEA}" type="parTrans" cxnId="{32BF1557-AF8E-43A3-9CE7-B69FA11AA15F}">
      <dgm:prSet/>
      <dgm:spPr/>
      <dgm:t>
        <a:bodyPr/>
        <a:lstStyle/>
        <a:p>
          <a:endParaRPr lang="en-US"/>
        </a:p>
      </dgm:t>
    </dgm:pt>
    <dgm:pt modelId="{DF848786-8274-4787-A84B-F02990E34914}" type="sibTrans" cxnId="{32BF1557-AF8E-43A3-9CE7-B69FA11AA15F}">
      <dgm:prSet/>
      <dgm:spPr/>
      <dgm:t>
        <a:bodyPr/>
        <a:lstStyle/>
        <a:p>
          <a:endParaRPr lang="en-US"/>
        </a:p>
      </dgm:t>
    </dgm:pt>
    <dgm:pt modelId="{0615E293-512D-46C1-B30B-C12BC32F5A87}">
      <dgm:prSet/>
      <dgm:spPr/>
      <dgm:t>
        <a:bodyPr/>
        <a:lstStyle/>
        <a:p>
          <a:r>
            <a:rPr lang="en-US" dirty="0" smtClean="0"/>
            <a:t>At the time of Payment.</a:t>
          </a:r>
          <a:endParaRPr lang="en-US"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dgm:spPr/>
      <dgm:t>
        <a:bodyPr/>
        <a:lstStyle/>
        <a:p>
          <a:r>
            <a:rPr lang="en-US" dirty="0" smtClean="0">
              <a:latin typeface="Arial" pitchFamily="34" charset="0"/>
              <a:cs typeface="Arial" pitchFamily="34" charset="0"/>
            </a:rPr>
            <a:t>When TDS is deducted?</a:t>
          </a:r>
          <a:endParaRPr lang="en-US" dirty="0">
            <a:latin typeface="Arial" pitchFamily="34" charset="0"/>
            <a:cs typeface="Arial" pitchFamily="34" charset="0"/>
          </a:endParaRPr>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B785E9CD-7825-4DF9-85E0-9DD87EF3E26B}">
      <dgm:prSet/>
      <dgm:spPr/>
      <dgm:t>
        <a:bodyPr/>
        <a:lstStyle/>
        <a:p>
          <a:r>
            <a:rPr kumimoji="0" lang="en-US" b="0" i="0" u="none" strike="noStrike" cap="none" normalizeH="0" baseline="0" dirty="0" smtClean="0">
              <a:ln>
                <a:noFill/>
              </a:ln>
              <a:solidFill>
                <a:schemeClr val="tx1"/>
              </a:solidFill>
              <a:effectLst/>
              <a:latin typeface="Arial" charset="0"/>
            </a:rPr>
            <a:t>When Provisions are not applicable?</a:t>
          </a:r>
          <a:endParaRPr lang="en-US" dirty="0"/>
        </a:p>
      </dgm:t>
    </dgm:pt>
    <dgm:pt modelId="{6320460B-5A65-4CDC-820E-F6E6AEA23CA8}" type="parTrans" cxnId="{71737B1A-2B23-4C00-B129-2DD467438F64}">
      <dgm:prSet/>
      <dgm:spPr/>
      <dgm:t>
        <a:bodyPr/>
        <a:lstStyle/>
        <a:p>
          <a:endParaRPr lang="en-US"/>
        </a:p>
      </dgm:t>
    </dgm:pt>
    <dgm:pt modelId="{28BF4332-A476-4E34-9B97-BDD0AEF859F9}" type="sibTrans" cxnId="{71737B1A-2B23-4C00-B129-2DD467438F64}">
      <dgm:prSet/>
      <dgm:spPr/>
      <dgm:t>
        <a:bodyPr/>
        <a:lstStyle/>
        <a:p>
          <a:endParaRPr lang="en-US"/>
        </a:p>
      </dgm:t>
    </dgm:pt>
    <dgm:pt modelId="{714EC33A-2EB2-496E-B884-050A3C854BFE}">
      <dgm:prSet custT="1"/>
      <dgm:spPr/>
      <dgm:t>
        <a:bodyPr/>
        <a:lstStyle/>
        <a:p>
          <a:pPr rtl="0"/>
          <a:r>
            <a:rPr lang="en-US" sz="1700" dirty="0" smtClean="0"/>
            <a:t>Dividend covered u/s </a:t>
          </a:r>
          <a:r>
            <a:rPr lang="en-US" sz="1800" dirty="0" smtClean="0"/>
            <a:t>115</a:t>
          </a:r>
          <a:r>
            <a:rPr lang="en-US" sz="1700" dirty="0" smtClean="0"/>
            <a:t>O</a:t>
          </a:r>
        </a:p>
      </dgm:t>
    </dgm:pt>
    <dgm:pt modelId="{6417220D-CA8C-4B19-92F3-FDC55C1CD44E}" type="parTrans" cxnId="{8E779E0C-6AC7-46A5-A088-6B87D83517EF}">
      <dgm:prSet/>
      <dgm:spPr/>
      <dgm:t>
        <a:bodyPr/>
        <a:lstStyle/>
        <a:p>
          <a:endParaRPr lang="en-US"/>
        </a:p>
      </dgm:t>
    </dgm:pt>
    <dgm:pt modelId="{22B4FBC2-35E6-494B-A61F-B4667F8FC53D}" type="sibTrans" cxnId="{8E779E0C-6AC7-46A5-A088-6B87D83517EF}">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4"/>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4"/>
      <dgm:spPr/>
      <dgm:t>
        <a:bodyPr/>
        <a:lstStyle/>
        <a:p>
          <a:endParaRPr lang="en-US"/>
        </a:p>
      </dgm:t>
    </dgm:pt>
    <dgm:pt modelId="{F0BA8B6B-E63C-4253-92C7-3E1EF3D55393}" type="pres">
      <dgm:prSet presAssocID="{2B88320F-7FE3-44B5-BAB4-0E15DCBEEA6B}" presName="text2" presStyleLbl="fgAcc2" presStyleIdx="0" presStyleCnt="4">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4"/>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4"/>
      <dgm:spPr/>
      <dgm:t>
        <a:bodyPr/>
        <a:lstStyle/>
        <a:p>
          <a:endParaRPr lang="en-US"/>
        </a:p>
      </dgm:t>
    </dgm:pt>
    <dgm:pt modelId="{81C446DF-3F7A-49AF-A1C1-70228AD25AE3}" type="pres">
      <dgm:prSet presAssocID="{79784383-7425-4812-8E14-E99B9FD9B2B1}" presName="text3" presStyleLbl="fgAcc3" presStyleIdx="0" presStyleCnt="4">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007AD77-FC52-4B20-B219-3F9472DAB6A7}" type="pres">
      <dgm:prSet presAssocID="{D11EA02B-49D1-4E73-9165-24970220B83C}" presName="Name10" presStyleLbl="parChTrans1D2" presStyleIdx="1" presStyleCnt="4"/>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4"/>
      <dgm:spPr/>
      <dgm:t>
        <a:bodyPr/>
        <a:lstStyle/>
        <a:p>
          <a:endParaRPr lang="en-US"/>
        </a:p>
      </dgm:t>
    </dgm:pt>
    <dgm:pt modelId="{42FF40AF-F36D-469F-9EC0-FAA00A6463B9}" type="pres">
      <dgm:prSet presAssocID="{C5ED161D-D437-4A5D-9AE9-3E7503CDD9E6}" presName="text2" presStyleLbl="fgAcc2" presStyleIdx="1" presStyleCnt="4">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01D4CEAA-3D30-4BAF-BE2E-C4128FBF2B9B}" type="pres">
      <dgm:prSet presAssocID="{84A589EA-2910-4A57-B24F-C8E5CEE1AEEA}" presName="Name17" presStyleLbl="parChTrans1D3" presStyleIdx="1" presStyleCnt="4"/>
      <dgm:spPr/>
      <dgm:t>
        <a:bodyPr/>
        <a:lstStyle/>
        <a:p>
          <a:endParaRPr lang="en-US"/>
        </a:p>
      </dgm:t>
    </dgm:pt>
    <dgm:pt modelId="{58B6B79C-A436-4C68-B661-308E53884497}" type="pres">
      <dgm:prSet presAssocID="{6B6D206F-CE48-4531-8D93-EEDDCBA10EE6}" presName="hierRoot3" presStyleCnt="0"/>
      <dgm:spPr/>
      <dgm:t>
        <a:bodyPr/>
        <a:lstStyle/>
        <a:p>
          <a:endParaRPr lang="en-US"/>
        </a:p>
      </dgm:t>
    </dgm:pt>
    <dgm:pt modelId="{C82D6F18-68D9-4690-A1A5-A7921FC50AE1}" type="pres">
      <dgm:prSet presAssocID="{6B6D206F-CE48-4531-8D93-EEDDCBA10EE6}" presName="composite3" presStyleCnt="0"/>
      <dgm:spPr/>
      <dgm:t>
        <a:bodyPr/>
        <a:lstStyle/>
        <a:p>
          <a:endParaRPr lang="en-US"/>
        </a:p>
      </dgm:t>
    </dgm:pt>
    <dgm:pt modelId="{A814A7B8-9453-42DA-ADE0-260A34052778}" type="pres">
      <dgm:prSet presAssocID="{6B6D206F-CE48-4531-8D93-EEDDCBA10EE6}" presName="background3" presStyleLbl="node3" presStyleIdx="1" presStyleCnt="4"/>
      <dgm:spPr/>
      <dgm:t>
        <a:bodyPr/>
        <a:lstStyle/>
        <a:p>
          <a:endParaRPr lang="en-US"/>
        </a:p>
      </dgm:t>
    </dgm:pt>
    <dgm:pt modelId="{3F4F65AF-3C2D-45C8-953F-87371D04FB2A}" type="pres">
      <dgm:prSet presAssocID="{6B6D206F-CE48-4531-8D93-EEDDCBA10EE6}" presName="text3" presStyleLbl="fgAcc3" presStyleIdx="1" presStyleCnt="4">
        <dgm:presLayoutVars>
          <dgm:chPref val="3"/>
        </dgm:presLayoutVars>
      </dgm:prSet>
      <dgm:spPr/>
      <dgm:t>
        <a:bodyPr/>
        <a:lstStyle/>
        <a:p>
          <a:endParaRPr lang="en-US"/>
        </a:p>
      </dgm:t>
    </dgm:pt>
    <dgm:pt modelId="{95E0F63E-6B4E-45A5-8BD5-CEC949301A93}" type="pres">
      <dgm:prSet presAssocID="{6B6D206F-CE48-4531-8D93-EEDDCBA10EE6}" presName="hierChild4" presStyleCnt="0"/>
      <dgm:spPr/>
      <dgm:t>
        <a:bodyPr/>
        <a:lstStyle/>
        <a:p>
          <a:endParaRPr lang="en-US"/>
        </a:p>
      </dgm:t>
    </dgm:pt>
    <dgm:pt modelId="{A02FE024-5803-4DE9-A701-81F8BC09C9D8}" type="pres">
      <dgm:prSet presAssocID="{B1107764-64EE-4055-BD11-6A0E8B7866F9}" presName="Name10" presStyleLbl="parChTrans1D2" presStyleIdx="2" presStyleCnt="4"/>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4"/>
      <dgm:spPr/>
      <dgm:t>
        <a:bodyPr/>
        <a:lstStyle/>
        <a:p>
          <a:endParaRPr lang="en-US"/>
        </a:p>
      </dgm:t>
    </dgm:pt>
    <dgm:pt modelId="{AA1C7405-D168-412C-B684-7C5A3D110C74}" type="pres">
      <dgm:prSet presAssocID="{B3E6AE69-EA20-4059-B10D-75804820AF32}" presName="text2" presStyleLbl="fgAcc2" presStyleIdx="2" presStyleCnt="4">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2" presStyleCnt="4"/>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2" presStyleCnt="4"/>
      <dgm:spPr/>
    </dgm:pt>
    <dgm:pt modelId="{F01C1FB0-CE53-487C-89CE-A5910C72760F}" type="pres">
      <dgm:prSet presAssocID="{0615E293-512D-46C1-B30B-C12BC32F5A87}" presName="text3" presStyleLbl="fgAcc3" presStyleIdx="2" presStyleCnt="4">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 modelId="{2FEA3F88-A9B8-4741-82C4-4E104FFB2BC6}" type="pres">
      <dgm:prSet presAssocID="{6320460B-5A65-4CDC-820E-F6E6AEA23CA8}" presName="Name10" presStyleLbl="parChTrans1D2" presStyleIdx="3" presStyleCnt="4"/>
      <dgm:spPr/>
      <dgm:t>
        <a:bodyPr/>
        <a:lstStyle/>
        <a:p>
          <a:endParaRPr lang="en-US"/>
        </a:p>
      </dgm:t>
    </dgm:pt>
    <dgm:pt modelId="{0A2DAF99-EB0E-4537-854A-EE4AD2B36726}" type="pres">
      <dgm:prSet presAssocID="{B785E9CD-7825-4DF9-85E0-9DD87EF3E26B}" presName="hierRoot2" presStyleCnt="0"/>
      <dgm:spPr/>
    </dgm:pt>
    <dgm:pt modelId="{4FB2DC22-EBF0-4656-B380-89F549382103}" type="pres">
      <dgm:prSet presAssocID="{B785E9CD-7825-4DF9-85E0-9DD87EF3E26B}" presName="composite2" presStyleCnt="0"/>
      <dgm:spPr/>
    </dgm:pt>
    <dgm:pt modelId="{547AF380-D172-4B3D-BAA9-66EC44F38EDB}" type="pres">
      <dgm:prSet presAssocID="{B785E9CD-7825-4DF9-85E0-9DD87EF3E26B}" presName="background2" presStyleLbl="node2" presStyleIdx="3" presStyleCnt="4"/>
      <dgm:spPr/>
    </dgm:pt>
    <dgm:pt modelId="{31C01D2A-AF88-4566-AE33-859389156FE7}" type="pres">
      <dgm:prSet presAssocID="{B785E9CD-7825-4DF9-85E0-9DD87EF3E26B}" presName="text2" presStyleLbl="fgAcc2" presStyleIdx="3" presStyleCnt="4">
        <dgm:presLayoutVars>
          <dgm:chPref val="3"/>
        </dgm:presLayoutVars>
      </dgm:prSet>
      <dgm:spPr/>
      <dgm:t>
        <a:bodyPr/>
        <a:lstStyle/>
        <a:p>
          <a:endParaRPr lang="en-US"/>
        </a:p>
      </dgm:t>
    </dgm:pt>
    <dgm:pt modelId="{7DF10D52-5D29-43D3-9F0F-F12D7724B7CB}" type="pres">
      <dgm:prSet presAssocID="{B785E9CD-7825-4DF9-85E0-9DD87EF3E26B}" presName="hierChild3" presStyleCnt="0"/>
      <dgm:spPr/>
    </dgm:pt>
    <dgm:pt modelId="{BFEC154D-6DB8-4660-B143-3961A24CDC7B}" type="pres">
      <dgm:prSet presAssocID="{6417220D-CA8C-4B19-92F3-FDC55C1CD44E}" presName="Name17" presStyleLbl="parChTrans1D3" presStyleIdx="3" presStyleCnt="4"/>
      <dgm:spPr/>
      <dgm:t>
        <a:bodyPr/>
        <a:lstStyle/>
        <a:p>
          <a:endParaRPr lang="en-US"/>
        </a:p>
      </dgm:t>
    </dgm:pt>
    <dgm:pt modelId="{D3A30BF4-9D1A-4589-907C-3E014745A723}" type="pres">
      <dgm:prSet presAssocID="{714EC33A-2EB2-496E-B884-050A3C854BFE}" presName="hierRoot3" presStyleCnt="0"/>
      <dgm:spPr/>
    </dgm:pt>
    <dgm:pt modelId="{D15E6951-515C-48B7-B6B8-FE393FCC2458}" type="pres">
      <dgm:prSet presAssocID="{714EC33A-2EB2-496E-B884-050A3C854BFE}" presName="composite3" presStyleCnt="0"/>
      <dgm:spPr/>
    </dgm:pt>
    <dgm:pt modelId="{1C8C09FD-BC61-4AA5-B075-30C815E1BC48}" type="pres">
      <dgm:prSet presAssocID="{714EC33A-2EB2-496E-B884-050A3C854BFE}" presName="background3" presStyleLbl="node3" presStyleIdx="3" presStyleCnt="4"/>
      <dgm:spPr/>
    </dgm:pt>
    <dgm:pt modelId="{42F28990-6BFE-483F-A845-6CD2E87E1CF8}" type="pres">
      <dgm:prSet presAssocID="{714EC33A-2EB2-496E-B884-050A3C854BFE}" presName="text3" presStyleLbl="fgAcc3" presStyleIdx="3" presStyleCnt="4" custLinFactNeighborX="921" custLinFactNeighborY="-1128">
        <dgm:presLayoutVars>
          <dgm:chPref val="3"/>
        </dgm:presLayoutVars>
      </dgm:prSet>
      <dgm:spPr/>
      <dgm:t>
        <a:bodyPr/>
        <a:lstStyle/>
        <a:p>
          <a:endParaRPr lang="en-US"/>
        </a:p>
      </dgm:t>
    </dgm:pt>
    <dgm:pt modelId="{384BB4E5-9D38-4185-A8AF-8C4BD2737475}" type="pres">
      <dgm:prSet presAssocID="{714EC33A-2EB2-496E-B884-050A3C854BFE}" presName="hierChild4" presStyleCnt="0"/>
      <dgm:spPr/>
    </dgm:pt>
  </dgm:ptLst>
  <dgm:cxnLst>
    <dgm:cxn modelId="{09E8E548-C8EB-4F9A-9451-40FD71E8E78C}" type="presOf" srcId="{9DFC951A-CEB1-4538-B408-242BCAC5F01B}" destId="{A1D7916B-8C7E-4147-B603-A26B04AE4787}" srcOrd="0" destOrd="0" presId="urn:microsoft.com/office/officeart/2005/8/layout/hierarchy1"/>
    <dgm:cxn modelId="{DDDAEC40-3EDE-4415-B62C-5C8F52BE2849}" srcId="{04834334-5D1A-4792-995C-4577DB041FB4}" destId="{C5ED161D-D437-4A5D-9AE9-3E7503CDD9E6}" srcOrd="1" destOrd="0" parTransId="{D11EA02B-49D1-4E73-9165-24970220B83C}" sibTransId="{F335BFE2-4AF0-4B6C-AF24-42DBA171808B}"/>
    <dgm:cxn modelId="{4A10A2F4-FC80-4C94-B621-FDB8BE59E8A9}" srcId="{D3A977B5-3E5D-471A-8928-374A04A79093}" destId="{04834334-5D1A-4792-995C-4577DB041FB4}" srcOrd="0" destOrd="0" parTransId="{3BF5E2AC-8B86-4379-8BB2-7F463D88CB32}" sibTransId="{C76AD493-EAEE-49AB-B6DF-AABF51772F3F}"/>
    <dgm:cxn modelId="{308BB696-7448-42BB-AB3B-A304C3575E97}" type="presOf" srcId="{2B88320F-7FE3-44B5-BAB4-0E15DCBEEA6B}" destId="{F0BA8B6B-E63C-4253-92C7-3E1EF3D55393}" srcOrd="0" destOrd="0" presId="urn:microsoft.com/office/officeart/2005/8/layout/hierarchy1"/>
    <dgm:cxn modelId="{212EAED2-E74E-42C6-8D29-5AD9330FAD95}" type="presOf" srcId="{D11EA02B-49D1-4E73-9165-24970220B83C}" destId="{1007AD77-FC52-4B20-B219-3F9472DAB6A7}" srcOrd="0" destOrd="0" presId="urn:microsoft.com/office/officeart/2005/8/layout/hierarchy1"/>
    <dgm:cxn modelId="{24869A5E-62CD-44F7-9F83-9B9DBC83E263}" type="presOf" srcId="{B785E9CD-7825-4DF9-85E0-9DD87EF3E26B}" destId="{31C01D2A-AF88-4566-AE33-859389156FE7}" srcOrd="0" destOrd="0" presId="urn:microsoft.com/office/officeart/2005/8/layout/hierarchy1"/>
    <dgm:cxn modelId="{CA573EAA-EF7B-4D41-B583-FCB72E8099A7}" type="presOf" srcId="{D3A977B5-3E5D-471A-8928-374A04A79093}" destId="{DC703D4F-ABDB-4E2F-8970-65C479AF2B1C}" srcOrd="0" destOrd="0" presId="urn:microsoft.com/office/officeart/2005/8/layout/hierarchy1"/>
    <dgm:cxn modelId="{8A0A0E1A-2BB3-42E4-B94A-7091E6B34A40}" type="presOf" srcId="{714EC33A-2EB2-496E-B884-050A3C854BFE}" destId="{42F28990-6BFE-483F-A845-6CD2E87E1CF8}" srcOrd="0" destOrd="0" presId="urn:microsoft.com/office/officeart/2005/8/layout/hierarchy1"/>
    <dgm:cxn modelId="{8E779E0C-6AC7-46A5-A088-6B87D83517EF}" srcId="{B785E9CD-7825-4DF9-85E0-9DD87EF3E26B}" destId="{714EC33A-2EB2-496E-B884-050A3C854BFE}" srcOrd="0" destOrd="0" parTransId="{6417220D-CA8C-4B19-92F3-FDC55C1CD44E}" sibTransId="{22B4FBC2-35E6-494B-A61F-B4667F8FC53D}"/>
    <dgm:cxn modelId="{CAFCC612-CE44-4E78-8731-629A339E7263}" type="presOf" srcId="{C5ED161D-D437-4A5D-9AE9-3E7503CDD9E6}" destId="{42FF40AF-F36D-469F-9EC0-FAA00A6463B9}" srcOrd="0" destOrd="0" presId="urn:microsoft.com/office/officeart/2005/8/layout/hierarchy1"/>
    <dgm:cxn modelId="{32BF1557-AF8E-43A3-9CE7-B69FA11AA15F}" srcId="{C5ED161D-D437-4A5D-9AE9-3E7503CDD9E6}" destId="{6B6D206F-CE48-4531-8D93-EEDDCBA10EE6}" srcOrd="0" destOrd="0" parTransId="{84A589EA-2910-4A57-B24F-C8E5CEE1AEEA}" sibTransId="{DF848786-8274-4787-A84B-F02990E34914}"/>
    <dgm:cxn modelId="{6361EB29-D03E-4F5C-BEA0-FBC4EACCF198}" type="presOf" srcId="{3C6335F3-C59E-4187-92CB-7E1AB45E2BE0}" destId="{268A04EC-4288-411B-8686-A0550AFFBF32}" srcOrd="0" destOrd="0" presId="urn:microsoft.com/office/officeart/2005/8/layout/hierarchy1"/>
    <dgm:cxn modelId="{EB06F33B-22E1-46C1-A4A1-DB4EB55B2148}" srcId="{04834334-5D1A-4792-995C-4577DB041FB4}" destId="{B3E6AE69-EA20-4059-B10D-75804820AF32}" srcOrd="2" destOrd="0" parTransId="{B1107764-64EE-4055-BD11-6A0E8B7866F9}" sibTransId="{36C9D03B-80C5-4CEB-9EB4-855D8C78B40C}"/>
    <dgm:cxn modelId="{B6FD8D2B-4ACB-41AB-B5C4-64CF2FA2B048}" type="presOf" srcId="{79784383-7425-4812-8E14-E99B9FD9B2B1}" destId="{81C446DF-3F7A-49AF-A1C1-70228AD25AE3}" srcOrd="0" destOrd="0" presId="urn:microsoft.com/office/officeart/2005/8/layout/hierarchy1"/>
    <dgm:cxn modelId="{F2CCE354-D37F-4375-8A2A-955B145DD410}" type="presOf" srcId="{0615E293-512D-46C1-B30B-C12BC32F5A87}" destId="{F01C1FB0-CE53-487C-89CE-A5910C72760F}" srcOrd="0" destOrd="0" presId="urn:microsoft.com/office/officeart/2005/8/layout/hierarchy1"/>
    <dgm:cxn modelId="{B096ACBD-4D14-4859-BB17-A114ACBE1E60}" type="presOf" srcId="{04834334-5D1A-4792-995C-4577DB041FB4}" destId="{16D4D121-24ED-48BC-B7CA-5C5308E79C8E}" srcOrd="0" destOrd="0" presId="urn:microsoft.com/office/officeart/2005/8/layout/hierarchy1"/>
    <dgm:cxn modelId="{8D3406D9-4D2A-4F0F-A1E0-55FF2B1F5FCE}" srcId="{B3E6AE69-EA20-4059-B10D-75804820AF32}" destId="{0615E293-512D-46C1-B30B-C12BC32F5A87}" srcOrd="0" destOrd="0" parTransId="{9DFC951A-CEB1-4538-B408-242BCAC5F01B}" sibTransId="{FEE45BA3-5471-4646-A74E-3AA0692662FA}"/>
    <dgm:cxn modelId="{8B60A78C-54A7-4BE2-B823-AE389D719E12}" type="presOf" srcId="{B3E6AE69-EA20-4059-B10D-75804820AF32}" destId="{AA1C7405-D168-412C-B684-7C5A3D110C74}" srcOrd="0" destOrd="0" presId="urn:microsoft.com/office/officeart/2005/8/layout/hierarchy1"/>
    <dgm:cxn modelId="{CA591A11-0834-4B48-99A3-3B4DA7A790F3}" type="presOf" srcId="{6417220D-CA8C-4B19-92F3-FDC55C1CD44E}" destId="{BFEC154D-6DB8-4660-B143-3961A24CDC7B}" srcOrd="0" destOrd="0" presId="urn:microsoft.com/office/officeart/2005/8/layout/hierarchy1"/>
    <dgm:cxn modelId="{9887F1D7-2601-499A-8287-D69BE8A64307}" type="presOf" srcId="{6B6D206F-CE48-4531-8D93-EEDDCBA10EE6}" destId="{3F4F65AF-3C2D-45C8-953F-87371D04FB2A}" srcOrd="0" destOrd="0" presId="urn:microsoft.com/office/officeart/2005/8/layout/hierarchy1"/>
    <dgm:cxn modelId="{FCA54F61-4621-4809-AF51-35AAE2409324}" type="presOf" srcId="{84A589EA-2910-4A57-B24F-C8E5CEE1AEEA}" destId="{01D4CEAA-3D30-4BAF-BE2E-C4128FBF2B9B}" srcOrd="0" destOrd="0" presId="urn:microsoft.com/office/officeart/2005/8/layout/hierarchy1"/>
    <dgm:cxn modelId="{27C0DDB2-2ABE-44E2-9ECE-8D568BBE6614}" type="presOf" srcId="{B1107764-64EE-4055-BD11-6A0E8B7866F9}" destId="{A02FE024-5803-4DE9-A701-81F8BC09C9D8}" srcOrd="0" destOrd="0" presId="urn:microsoft.com/office/officeart/2005/8/layout/hierarchy1"/>
    <dgm:cxn modelId="{6A288A41-4E71-437C-A9CF-EC9CEBFE1BCE}" srcId="{04834334-5D1A-4792-995C-4577DB041FB4}" destId="{2B88320F-7FE3-44B5-BAB4-0E15DCBEEA6B}" srcOrd="0" destOrd="0" parTransId="{5D14E48A-8F25-45B3-961E-5CFB0B96BBA6}" sibTransId="{D1D63A24-7685-47A1-9270-B7DCC0F08916}"/>
    <dgm:cxn modelId="{71737B1A-2B23-4C00-B129-2DD467438F64}" srcId="{04834334-5D1A-4792-995C-4577DB041FB4}" destId="{B785E9CD-7825-4DF9-85E0-9DD87EF3E26B}" srcOrd="3" destOrd="0" parTransId="{6320460B-5A65-4CDC-820E-F6E6AEA23CA8}" sibTransId="{28BF4332-A476-4E34-9B97-BDD0AEF859F9}"/>
    <dgm:cxn modelId="{EE403F82-095E-4C5F-BB33-EA1B9D272DE8}" type="presOf" srcId="{6320460B-5A65-4CDC-820E-F6E6AEA23CA8}" destId="{2FEA3F88-A9B8-4741-82C4-4E104FFB2BC6}" srcOrd="0" destOrd="0" presId="urn:microsoft.com/office/officeart/2005/8/layout/hierarchy1"/>
    <dgm:cxn modelId="{6965BE0B-065F-4D09-B421-02729DC2B254}" srcId="{2B88320F-7FE3-44B5-BAB4-0E15DCBEEA6B}" destId="{79784383-7425-4812-8E14-E99B9FD9B2B1}" srcOrd="0" destOrd="0" parTransId="{3C6335F3-C59E-4187-92CB-7E1AB45E2BE0}" sibTransId="{DCD6913B-B970-4212-9299-611456410ECF}"/>
    <dgm:cxn modelId="{3CAF5FD0-EEB9-4C3A-B0CE-98195E8D581B}" type="presOf" srcId="{5D14E48A-8F25-45B3-961E-5CFB0B96BBA6}" destId="{3A1A8CF2-6DDB-479F-94A6-0ABDEC512EBC}" srcOrd="0" destOrd="0" presId="urn:microsoft.com/office/officeart/2005/8/layout/hierarchy1"/>
    <dgm:cxn modelId="{AB33216E-F54A-4383-A624-2BE72F5727FA}" type="presParOf" srcId="{DC703D4F-ABDB-4E2F-8970-65C479AF2B1C}" destId="{10885E01-7C0A-4840-B6F7-650D8503C3C8}" srcOrd="0" destOrd="0" presId="urn:microsoft.com/office/officeart/2005/8/layout/hierarchy1"/>
    <dgm:cxn modelId="{ABD5E821-EC02-42CA-BCA2-7BAEC661D7CF}" type="presParOf" srcId="{10885E01-7C0A-4840-B6F7-650D8503C3C8}" destId="{FA83B817-06B0-490C-9277-AAE1B664E295}" srcOrd="0" destOrd="0" presId="urn:microsoft.com/office/officeart/2005/8/layout/hierarchy1"/>
    <dgm:cxn modelId="{3187CFCA-95FD-41CE-BF4D-149A3E57D592}" type="presParOf" srcId="{FA83B817-06B0-490C-9277-AAE1B664E295}" destId="{7067252B-0037-476B-A34C-DBA8D4571846}" srcOrd="0" destOrd="0" presId="urn:microsoft.com/office/officeart/2005/8/layout/hierarchy1"/>
    <dgm:cxn modelId="{DD08A2A0-BCEF-4F18-B2DA-E36E8B748CBD}" type="presParOf" srcId="{FA83B817-06B0-490C-9277-AAE1B664E295}" destId="{16D4D121-24ED-48BC-B7CA-5C5308E79C8E}" srcOrd="1" destOrd="0" presId="urn:microsoft.com/office/officeart/2005/8/layout/hierarchy1"/>
    <dgm:cxn modelId="{3A4F025B-E563-4F31-A894-4D3FF309D903}" type="presParOf" srcId="{10885E01-7C0A-4840-B6F7-650D8503C3C8}" destId="{F0749D84-9195-4494-B24A-33515AD3CD38}" srcOrd="1" destOrd="0" presId="urn:microsoft.com/office/officeart/2005/8/layout/hierarchy1"/>
    <dgm:cxn modelId="{344A67B2-8DB6-4844-8F0F-0D1A2B5EE0B7}" type="presParOf" srcId="{F0749D84-9195-4494-B24A-33515AD3CD38}" destId="{3A1A8CF2-6DDB-479F-94A6-0ABDEC512EBC}" srcOrd="0" destOrd="0" presId="urn:microsoft.com/office/officeart/2005/8/layout/hierarchy1"/>
    <dgm:cxn modelId="{53F26F8B-941A-4CA6-9DD5-9204E0A2C6A5}" type="presParOf" srcId="{F0749D84-9195-4494-B24A-33515AD3CD38}" destId="{A201B987-FFC9-4993-B7AC-FABA95122FC8}" srcOrd="1" destOrd="0" presId="urn:microsoft.com/office/officeart/2005/8/layout/hierarchy1"/>
    <dgm:cxn modelId="{958B9DFE-570F-4E26-94D1-476AC4E8665E}" type="presParOf" srcId="{A201B987-FFC9-4993-B7AC-FABA95122FC8}" destId="{A266609F-E963-44A4-AEA5-C1C2C78742A8}" srcOrd="0" destOrd="0" presId="urn:microsoft.com/office/officeart/2005/8/layout/hierarchy1"/>
    <dgm:cxn modelId="{0BB182CA-044A-456B-BB7C-D32A4B48CDA4}" type="presParOf" srcId="{A266609F-E963-44A4-AEA5-C1C2C78742A8}" destId="{F7904E6A-12B2-4641-AB14-1C2FA92F9677}" srcOrd="0" destOrd="0" presId="urn:microsoft.com/office/officeart/2005/8/layout/hierarchy1"/>
    <dgm:cxn modelId="{D556E354-4E40-47C7-A80E-E5C2AD13B83A}" type="presParOf" srcId="{A266609F-E963-44A4-AEA5-C1C2C78742A8}" destId="{F0BA8B6B-E63C-4253-92C7-3E1EF3D55393}" srcOrd="1" destOrd="0" presId="urn:microsoft.com/office/officeart/2005/8/layout/hierarchy1"/>
    <dgm:cxn modelId="{ACC979D1-4FA4-49D0-9C49-DB35B49A1FE6}" type="presParOf" srcId="{A201B987-FFC9-4993-B7AC-FABA95122FC8}" destId="{CE9D2049-80F5-4E75-9369-EA7F83516CA1}" srcOrd="1" destOrd="0" presId="urn:microsoft.com/office/officeart/2005/8/layout/hierarchy1"/>
    <dgm:cxn modelId="{3635AD94-CAE0-449E-8DA1-A2C1109750E0}" type="presParOf" srcId="{CE9D2049-80F5-4E75-9369-EA7F83516CA1}" destId="{268A04EC-4288-411B-8686-A0550AFFBF32}" srcOrd="0" destOrd="0" presId="urn:microsoft.com/office/officeart/2005/8/layout/hierarchy1"/>
    <dgm:cxn modelId="{F9419FB2-9C66-4B58-B4FF-585EB02D5F2D}" type="presParOf" srcId="{CE9D2049-80F5-4E75-9369-EA7F83516CA1}" destId="{C6ECA29A-92BF-4A9F-8056-55293288CEB1}" srcOrd="1" destOrd="0" presId="urn:microsoft.com/office/officeart/2005/8/layout/hierarchy1"/>
    <dgm:cxn modelId="{A4C5ABD3-DC46-48FD-B466-AC1174E57D41}" type="presParOf" srcId="{C6ECA29A-92BF-4A9F-8056-55293288CEB1}" destId="{6B1A7089-EE37-4927-9F8C-9FB0CA2A13CC}" srcOrd="0" destOrd="0" presId="urn:microsoft.com/office/officeart/2005/8/layout/hierarchy1"/>
    <dgm:cxn modelId="{85601D6A-77FF-461F-9025-19C2187BBA21}" type="presParOf" srcId="{6B1A7089-EE37-4927-9F8C-9FB0CA2A13CC}" destId="{E36DDB55-106D-4148-88CC-1324397B3635}" srcOrd="0" destOrd="0" presId="urn:microsoft.com/office/officeart/2005/8/layout/hierarchy1"/>
    <dgm:cxn modelId="{70DFA191-AF6B-473A-97BF-44F670CB858F}" type="presParOf" srcId="{6B1A7089-EE37-4927-9F8C-9FB0CA2A13CC}" destId="{81C446DF-3F7A-49AF-A1C1-70228AD25AE3}" srcOrd="1" destOrd="0" presId="urn:microsoft.com/office/officeart/2005/8/layout/hierarchy1"/>
    <dgm:cxn modelId="{4D189D8C-DC93-4694-9895-444114890F0F}" type="presParOf" srcId="{C6ECA29A-92BF-4A9F-8056-55293288CEB1}" destId="{F180F88A-6647-4DF3-9D10-38E9D7D00D95}" srcOrd="1" destOrd="0" presId="urn:microsoft.com/office/officeart/2005/8/layout/hierarchy1"/>
    <dgm:cxn modelId="{CB2A9341-8AF5-431E-9953-8A149848F71B}" type="presParOf" srcId="{F0749D84-9195-4494-B24A-33515AD3CD38}" destId="{1007AD77-FC52-4B20-B219-3F9472DAB6A7}" srcOrd="2" destOrd="0" presId="urn:microsoft.com/office/officeart/2005/8/layout/hierarchy1"/>
    <dgm:cxn modelId="{3CF50574-3B5D-468E-9581-F05DC6D8E73D}" type="presParOf" srcId="{F0749D84-9195-4494-B24A-33515AD3CD38}" destId="{67BB3EFC-60EA-470A-83CC-92F0280495B8}" srcOrd="3" destOrd="0" presId="urn:microsoft.com/office/officeart/2005/8/layout/hierarchy1"/>
    <dgm:cxn modelId="{E7D7D688-D633-4105-AF8E-B3CDDFA5956F}" type="presParOf" srcId="{67BB3EFC-60EA-470A-83CC-92F0280495B8}" destId="{A0939E2B-15D1-426E-AFE3-F512CC2DF68C}" srcOrd="0" destOrd="0" presId="urn:microsoft.com/office/officeart/2005/8/layout/hierarchy1"/>
    <dgm:cxn modelId="{9A762DBE-B29E-43F1-A99C-A4C9C17462B7}" type="presParOf" srcId="{A0939E2B-15D1-426E-AFE3-F512CC2DF68C}" destId="{510860FA-9ED7-485B-928D-E70F00D40EB7}" srcOrd="0" destOrd="0" presId="urn:microsoft.com/office/officeart/2005/8/layout/hierarchy1"/>
    <dgm:cxn modelId="{654E5314-69ED-4F2C-A8BB-E031C6D088C3}" type="presParOf" srcId="{A0939E2B-15D1-426E-AFE3-F512CC2DF68C}" destId="{42FF40AF-F36D-469F-9EC0-FAA00A6463B9}" srcOrd="1" destOrd="0" presId="urn:microsoft.com/office/officeart/2005/8/layout/hierarchy1"/>
    <dgm:cxn modelId="{2AB30FB7-CCC6-4E6C-829F-DBB463A220E0}" type="presParOf" srcId="{67BB3EFC-60EA-470A-83CC-92F0280495B8}" destId="{2B8FDCE4-F213-43DF-A5DF-7D68BCFC55D5}" srcOrd="1" destOrd="0" presId="urn:microsoft.com/office/officeart/2005/8/layout/hierarchy1"/>
    <dgm:cxn modelId="{667509E7-FCB3-4887-B838-7FF26BDDE3E0}" type="presParOf" srcId="{2B8FDCE4-F213-43DF-A5DF-7D68BCFC55D5}" destId="{01D4CEAA-3D30-4BAF-BE2E-C4128FBF2B9B}" srcOrd="0" destOrd="0" presId="urn:microsoft.com/office/officeart/2005/8/layout/hierarchy1"/>
    <dgm:cxn modelId="{0F02AC70-86E6-4CDE-BC79-0FB881D69BF5}" type="presParOf" srcId="{2B8FDCE4-F213-43DF-A5DF-7D68BCFC55D5}" destId="{58B6B79C-A436-4C68-B661-308E53884497}" srcOrd="1" destOrd="0" presId="urn:microsoft.com/office/officeart/2005/8/layout/hierarchy1"/>
    <dgm:cxn modelId="{4853015A-A18B-48DB-A90B-8DD9DA9AE5BC}" type="presParOf" srcId="{58B6B79C-A436-4C68-B661-308E53884497}" destId="{C82D6F18-68D9-4690-A1A5-A7921FC50AE1}" srcOrd="0" destOrd="0" presId="urn:microsoft.com/office/officeart/2005/8/layout/hierarchy1"/>
    <dgm:cxn modelId="{B8E8E105-0624-4D69-AD9D-80412AF485F0}" type="presParOf" srcId="{C82D6F18-68D9-4690-A1A5-A7921FC50AE1}" destId="{A814A7B8-9453-42DA-ADE0-260A34052778}" srcOrd="0" destOrd="0" presId="urn:microsoft.com/office/officeart/2005/8/layout/hierarchy1"/>
    <dgm:cxn modelId="{0C3DE75E-46C4-4855-A914-1EC4076FB97D}" type="presParOf" srcId="{C82D6F18-68D9-4690-A1A5-A7921FC50AE1}" destId="{3F4F65AF-3C2D-45C8-953F-87371D04FB2A}" srcOrd="1" destOrd="0" presId="urn:microsoft.com/office/officeart/2005/8/layout/hierarchy1"/>
    <dgm:cxn modelId="{67345B75-73ED-4CE9-8B91-6CAC18C187E9}" type="presParOf" srcId="{58B6B79C-A436-4C68-B661-308E53884497}" destId="{95E0F63E-6B4E-45A5-8BD5-CEC949301A93}" srcOrd="1" destOrd="0" presId="urn:microsoft.com/office/officeart/2005/8/layout/hierarchy1"/>
    <dgm:cxn modelId="{D451D614-6217-4ABE-8B1F-50314F69A55E}" type="presParOf" srcId="{F0749D84-9195-4494-B24A-33515AD3CD38}" destId="{A02FE024-5803-4DE9-A701-81F8BC09C9D8}" srcOrd="4" destOrd="0" presId="urn:microsoft.com/office/officeart/2005/8/layout/hierarchy1"/>
    <dgm:cxn modelId="{3B72F044-F791-4CD4-8E91-7DE854004EBF}" type="presParOf" srcId="{F0749D84-9195-4494-B24A-33515AD3CD38}" destId="{832BC9AE-B985-4F70-A202-06A5FEC323E6}" srcOrd="5" destOrd="0" presId="urn:microsoft.com/office/officeart/2005/8/layout/hierarchy1"/>
    <dgm:cxn modelId="{2B7B2816-809E-4EB0-90C7-2E73EDF01381}" type="presParOf" srcId="{832BC9AE-B985-4F70-A202-06A5FEC323E6}" destId="{447113AB-1729-4535-97DB-C777D42DEE2C}" srcOrd="0" destOrd="0" presId="urn:microsoft.com/office/officeart/2005/8/layout/hierarchy1"/>
    <dgm:cxn modelId="{1CD6FA84-7AE0-4F82-AC3C-9815D6A60F14}" type="presParOf" srcId="{447113AB-1729-4535-97DB-C777D42DEE2C}" destId="{9E1B8DC3-2C2C-4898-BF77-ECEB65F68C43}" srcOrd="0" destOrd="0" presId="urn:microsoft.com/office/officeart/2005/8/layout/hierarchy1"/>
    <dgm:cxn modelId="{EBED9FAF-02E8-4B10-8D66-5BD0320669C0}" type="presParOf" srcId="{447113AB-1729-4535-97DB-C777D42DEE2C}" destId="{AA1C7405-D168-412C-B684-7C5A3D110C74}" srcOrd="1" destOrd="0" presId="urn:microsoft.com/office/officeart/2005/8/layout/hierarchy1"/>
    <dgm:cxn modelId="{194D6DCB-6D36-4828-93D0-69695ED325AD}" type="presParOf" srcId="{832BC9AE-B985-4F70-A202-06A5FEC323E6}" destId="{FE5D6EEA-9EA6-4441-B1FF-4113DA5D1837}" srcOrd="1" destOrd="0" presId="urn:microsoft.com/office/officeart/2005/8/layout/hierarchy1"/>
    <dgm:cxn modelId="{D10DFD1D-0EE1-4C33-8B37-8C6635EA082B}" type="presParOf" srcId="{FE5D6EEA-9EA6-4441-B1FF-4113DA5D1837}" destId="{A1D7916B-8C7E-4147-B603-A26B04AE4787}" srcOrd="0" destOrd="0" presId="urn:microsoft.com/office/officeart/2005/8/layout/hierarchy1"/>
    <dgm:cxn modelId="{8F6472A7-F27B-4035-A9A8-27A73DA0E678}" type="presParOf" srcId="{FE5D6EEA-9EA6-4441-B1FF-4113DA5D1837}" destId="{E3DC7057-F269-4284-A96D-21674D6C76A7}" srcOrd="1" destOrd="0" presId="urn:microsoft.com/office/officeart/2005/8/layout/hierarchy1"/>
    <dgm:cxn modelId="{B1B6C7AC-EB65-4DF5-9E15-EE6628F21345}" type="presParOf" srcId="{E3DC7057-F269-4284-A96D-21674D6C76A7}" destId="{6738DB24-046C-4A0C-8CFE-E55CA9EBFB0E}" srcOrd="0" destOrd="0" presId="urn:microsoft.com/office/officeart/2005/8/layout/hierarchy1"/>
    <dgm:cxn modelId="{970CEA19-65B1-4F35-B541-FA8A543A0428}" type="presParOf" srcId="{6738DB24-046C-4A0C-8CFE-E55CA9EBFB0E}" destId="{60B9C515-D6C8-4F55-B163-28D1CDC56EA7}" srcOrd="0" destOrd="0" presId="urn:microsoft.com/office/officeart/2005/8/layout/hierarchy1"/>
    <dgm:cxn modelId="{D2710B80-C1AA-4F0D-8EA5-50B0F870E1AD}" type="presParOf" srcId="{6738DB24-046C-4A0C-8CFE-E55CA9EBFB0E}" destId="{F01C1FB0-CE53-487C-89CE-A5910C72760F}" srcOrd="1" destOrd="0" presId="urn:microsoft.com/office/officeart/2005/8/layout/hierarchy1"/>
    <dgm:cxn modelId="{4CACE01B-E341-4078-8150-72831AB65B7C}" type="presParOf" srcId="{E3DC7057-F269-4284-A96D-21674D6C76A7}" destId="{A9F15EDA-3CA3-40B2-8EA0-42320C253EB7}" srcOrd="1" destOrd="0" presId="urn:microsoft.com/office/officeart/2005/8/layout/hierarchy1"/>
    <dgm:cxn modelId="{8350DCE7-DF2F-45F9-A160-80CA9F1A92E9}" type="presParOf" srcId="{F0749D84-9195-4494-B24A-33515AD3CD38}" destId="{2FEA3F88-A9B8-4741-82C4-4E104FFB2BC6}" srcOrd="6" destOrd="0" presId="urn:microsoft.com/office/officeart/2005/8/layout/hierarchy1"/>
    <dgm:cxn modelId="{BA85BECB-EA56-4296-ADBF-C869FF90B9AF}" type="presParOf" srcId="{F0749D84-9195-4494-B24A-33515AD3CD38}" destId="{0A2DAF99-EB0E-4537-854A-EE4AD2B36726}" srcOrd="7" destOrd="0" presId="urn:microsoft.com/office/officeart/2005/8/layout/hierarchy1"/>
    <dgm:cxn modelId="{C787369F-CBC7-459E-A0AB-EBDA36C7AFBA}" type="presParOf" srcId="{0A2DAF99-EB0E-4537-854A-EE4AD2B36726}" destId="{4FB2DC22-EBF0-4656-B380-89F549382103}" srcOrd="0" destOrd="0" presId="urn:microsoft.com/office/officeart/2005/8/layout/hierarchy1"/>
    <dgm:cxn modelId="{F49C70C1-0B25-400C-B896-4A5EF62AE1F5}" type="presParOf" srcId="{4FB2DC22-EBF0-4656-B380-89F549382103}" destId="{547AF380-D172-4B3D-BAA9-66EC44F38EDB}" srcOrd="0" destOrd="0" presId="urn:microsoft.com/office/officeart/2005/8/layout/hierarchy1"/>
    <dgm:cxn modelId="{EA1936E9-36CF-4C37-9EAE-F557792E9DC0}" type="presParOf" srcId="{4FB2DC22-EBF0-4656-B380-89F549382103}" destId="{31C01D2A-AF88-4566-AE33-859389156FE7}" srcOrd="1" destOrd="0" presId="urn:microsoft.com/office/officeart/2005/8/layout/hierarchy1"/>
    <dgm:cxn modelId="{34B43E74-3CB7-47E7-93D3-45A9C68C0AAF}" type="presParOf" srcId="{0A2DAF99-EB0E-4537-854A-EE4AD2B36726}" destId="{7DF10D52-5D29-43D3-9F0F-F12D7724B7CB}" srcOrd="1" destOrd="0" presId="urn:microsoft.com/office/officeart/2005/8/layout/hierarchy1"/>
    <dgm:cxn modelId="{9C200E51-CE14-408C-811B-90FEA373F808}" type="presParOf" srcId="{7DF10D52-5D29-43D3-9F0F-F12D7724B7CB}" destId="{BFEC154D-6DB8-4660-B143-3961A24CDC7B}" srcOrd="0" destOrd="0" presId="urn:microsoft.com/office/officeart/2005/8/layout/hierarchy1"/>
    <dgm:cxn modelId="{EC8F9E07-05F2-4C83-959B-41563577738A}" type="presParOf" srcId="{7DF10D52-5D29-43D3-9F0F-F12D7724B7CB}" destId="{D3A30BF4-9D1A-4589-907C-3E014745A723}" srcOrd="1" destOrd="0" presId="urn:microsoft.com/office/officeart/2005/8/layout/hierarchy1"/>
    <dgm:cxn modelId="{9B057259-F462-4FDC-8D94-A8E05C152598}" type="presParOf" srcId="{D3A30BF4-9D1A-4589-907C-3E014745A723}" destId="{D15E6951-515C-48B7-B6B8-FE393FCC2458}" srcOrd="0" destOrd="0" presId="urn:microsoft.com/office/officeart/2005/8/layout/hierarchy1"/>
    <dgm:cxn modelId="{B8C76E83-22E0-4E7A-A3C0-19281D6888CE}" type="presParOf" srcId="{D15E6951-515C-48B7-B6B8-FE393FCC2458}" destId="{1C8C09FD-BC61-4AA5-B075-30C815E1BC48}" srcOrd="0" destOrd="0" presId="urn:microsoft.com/office/officeart/2005/8/layout/hierarchy1"/>
    <dgm:cxn modelId="{11767E2B-E1A7-4834-B402-85EFA6567F29}" type="presParOf" srcId="{D15E6951-515C-48B7-B6B8-FE393FCC2458}" destId="{42F28990-6BFE-483F-A845-6CD2E87E1CF8}" srcOrd="1" destOrd="0" presId="urn:microsoft.com/office/officeart/2005/8/layout/hierarchy1"/>
    <dgm:cxn modelId="{07472363-C4D1-4CC9-AF97-AC81E546DF37}" type="presParOf" srcId="{D3A30BF4-9D1A-4589-907C-3E014745A723}" destId="{384BB4E5-9D38-4185-A8AF-8C4BD273747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custT="1"/>
      <dgm:spPr/>
      <dgm:t>
        <a:bodyPr/>
        <a:lstStyle/>
        <a:p>
          <a:r>
            <a:rPr lang="en-US" sz="1400" dirty="0" smtClean="0"/>
            <a:t>Interest Other than Interest on Securities</a:t>
          </a:r>
          <a:endParaRPr lang="en-US" sz="1400"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dgm:spPr/>
      <dgm:t>
        <a:bodyPr/>
        <a:lstStyle/>
        <a:p>
          <a:r>
            <a:rPr lang="en-US" dirty="0" smtClean="0">
              <a:latin typeface="Arial" pitchFamily="34" charset="0"/>
              <a:cs typeface="Arial" pitchFamily="34" charset="0"/>
            </a:rPr>
            <a:t>Exemption limit</a:t>
          </a:r>
          <a:endParaRPr lang="en-US" dirty="0">
            <a:latin typeface="Arial" pitchFamily="34" charset="0"/>
            <a:cs typeface="Arial" pitchFamily="34" charset="0"/>
          </a:endParaRPr>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dgm:spPr/>
      <dgm:t>
        <a:bodyPr/>
        <a:lstStyle/>
        <a:p>
          <a:r>
            <a:rPr lang="en-US" dirty="0" smtClean="0">
              <a:latin typeface="Arial" pitchFamily="34" charset="0"/>
              <a:cs typeface="Arial" pitchFamily="34" charset="0"/>
            </a:rPr>
            <a:t>Rate</a:t>
          </a:r>
          <a:endParaRPr lang="en-US" dirty="0">
            <a:latin typeface="Arial" pitchFamily="34" charset="0"/>
            <a:cs typeface="Arial" pitchFamily="34" charset="0"/>
          </a:endParaRPr>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800" dirty="0" smtClean="0"/>
            <a:t>If Payer Is:</a:t>
          </a:r>
          <a:endParaRPr lang="en-US" sz="18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0615E293-512D-46C1-B30B-C12BC32F5A87}">
      <dgm:prSet custT="1"/>
      <dgm:spPr/>
      <dgm:t>
        <a:bodyPr/>
        <a:lstStyle/>
        <a:p>
          <a:r>
            <a:rPr lang="en-US" sz="1500" dirty="0" smtClean="0"/>
            <a:t>At the time of Payment or credit, whichever is earlier</a:t>
          </a:r>
          <a:r>
            <a:rPr lang="en-US" sz="1400" dirty="0" smtClean="0"/>
            <a:t>.</a:t>
          </a:r>
          <a:endParaRPr lang="en-US" sz="1400"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dgm:spPr/>
      <dgm:t>
        <a:bodyPr/>
        <a:lstStyle/>
        <a:p>
          <a:r>
            <a:rPr lang="en-US" dirty="0" smtClean="0">
              <a:latin typeface="Arial" pitchFamily="34" charset="0"/>
              <a:cs typeface="Arial" pitchFamily="34" charset="0"/>
            </a:rPr>
            <a:t>When TDS is deducted?</a:t>
          </a:r>
          <a:endParaRPr lang="en-US" dirty="0">
            <a:latin typeface="Arial" pitchFamily="34" charset="0"/>
            <a:cs typeface="Arial" pitchFamily="34" charset="0"/>
          </a:endParaRPr>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B785E9CD-7825-4DF9-85E0-9DD87EF3E26B}">
      <dgm:prSet/>
      <dgm:spPr/>
      <dgm:t>
        <a:bodyPr/>
        <a:lstStyle/>
        <a:p>
          <a:r>
            <a:rPr kumimoji="0" lang="en-US" b="0" i="0" u="none" strike="noStrike" cap="none" normalizeH="0" baseline="0" dirty="0" smtClean="0">
              <a:ln>
                <a:noFill/>
              </a:ln>
              <a:solidFill>
                <a:schemeClr val="tx1"/>
              </a:solidFill>
              <a:effectLst/>
              <a:latin typeface="Arial" charset="0"/>
            </a:rPr>
            <a:t>When Provisions are not applicable?</a:t>
          </a:r>
          <a:endParaRPr lang="en-US" dirty="0"/>
        </a:p>
      </dgm:t>
    </dgm:pt>
    <dgm:pt modelId="{6320460B-5A65-4CDC-820E-F6E6AEA23CA8}" type="parTrans" cxnId="{71737B1A-2B23-4C00-B129-2DD467438F64}">
      <dgm:prSet/>
      <dgm:spPr/>
      <dgm:t>
        <a:bodyPr/>
        <a:lstStyle/>
        <a:p>
          <a:endParaRPr lang="en-US"/>
        </a:p>
      </dgm:t>
    </dgm:pt>
    <dgm:pt modelId="{28BF4332-A476-4E34-9B97-BDD0AEF859F9}" type="sibTrans" cxnId="{71737B1A-2B23-4C00-B129-2DD467438F64}">
      <dgm:prSet/>
      <dgm:spPr/>
      <dgm:t>
        <a:bodyPr/>
        <a:lstStyle/>
        <a:p>
          <a:endParaRPr lang="en-US"/>
        </a:p>
      </dgm:t>
    </dgm:pt>
    <dgm:pt modelId="{714EC33A-2EB2-496E-B884-050A3C854BFE}">
      <dgm:prSet custT="1"/>
      <dgm:spPr/>
      <dgm:t>
        <a:bodyPr/>
        <a:lstStyle/>
        <a:p>
          <a:pPr rtl="0"/>
          <a:r>
            <a:rPr lang="en-US" sz="1500" dirty="0" smtClean="0"/>
            <a:t>Insurance companies or financial institutions including co-operative societies etc.</a:t>
          </a:r>
        </a:p>
      </dgm:t>
    </dgm:pt>
    <dgm:pt modelId="{6417220D-CA8C-4B19-92F3-FDC55C1CD44E}" type="parTrans" cxnId="{8E779E0C-6AC7-46A5-A088-6B87D83517EF}">
      <dgm:prSet/>
      <dgm:spPr/>
      <dgm:t>
        <a:bodyPr/>
        <a:lstStyle/>
        <a:p>
          <a:endParaRPr lang="en-US"/>
        </a:p>
      </dgm:t>
    </dgm:pt>
    <dgm:pt modelId="{22B4FBC2-35E6-494B-A61F-B4667F8FC53D}" type="sibTrans" cxnId="{8E779E0C-6AC7-46A5-A088-6B87D83517EF}">
      <dgm:prSet/>
      <dgm:spPr/>
      <dgm:t>
        <a:bodyPr/>
        <a:lstStyle/>
        <a:p>
          <a:endParaRPr lang="en-US"/>
        </a:p>
      </dgm:t>
    </dgm:pt>
    <dgm:pt modelId="{77422D08-8EE2-4E2F-B6A6-55DCF113A257}">
      <dgm:prSet custT="1"/>
      <dgm:spPr/>
      <dgm:t>
        <a:bodyPr/>
        <a:lstStyle/>
        <a:p>
          <a:r>
            <a:rPr kumimoji="0" lang="en-US" sz="1500" b="0" i="0" u="none" strike="noStrike" cap="none" normalizeH="0" baseline="0" dirty="0" smtClean="0">
              <a:ln>
                <a:noFill/>
              </a:ln>
              <a:solidFill>
                <a:schemeClr val="tx1"/>
              </a:solidFill>
              <a:effectLst/>
              <a:latin typeface="+mn-lt"/>
            </a:rPr>
            <a:t>Resident Non-Corporate Assessee </a:t>
          </a:r>
          <a:endParaRPr lang="en-US" sz="1500" dirty="0">
            <a:latin typeface="+mn-lt"/>
          </a:endParaRPr>
        </a:p>
      </dgm:t>
    </dgm:pt>
    <dgm:pt modelId="{D470E91A-94ED-4AC7-ACF5-5A1305A14EFC}" type="parTrans" cxnId="{591853E1-9EAE-45BB-A192-B2370812EA7B}">
      <dgm:prSet/>
      <dgm:spPr/>
      <dgm:t>
        <a:bodyPr/>
        <a:lstStyle/>
        <a:p>
          <a:endParaRPr lang="en-US"/>
        </a:p>
      </dgm:t>
    </dgm:pt>
    <dgm:pt modelId="{9708EC39-FF0A-48A5-9766-B50E7A9E8442}" type="sibTrans" cxnId="{591853E1-9EAE-45BB-A192-B2370812EA7B}">
      <dgm:prSet/>
      <dgm:spPr/>
      <dgm:t>
        <a:bodyPr/>
        <a:lstStyle/>
        <a:p>
          <a:endParaRPr lang="en-US"/>
        </a:p>
      </dgm:t>
    </dgm:pt>
    <dgm:pt modelId="{AEC6DAFB-5538-4FC7-BC0F-60450D8D7C41}">
      <dgm:prSet custT="1"/>
      <dgm:spPr/>
      <dgm:t>
        <a:bodyPr/>
        <a:lstStyle/>
        <a:p>
          <a:r>
            <a:rPr kumimoji="0" lang="en-US" sz="1500" b="0" i="0" u="none" strike="noStrike" cap="none" normalizeH="0" baseline="0" dirty="0" smtClean="0">
              <a:ln>
                <a:noFill/>
              </a:ln>
              <a:solidFill>
                <a:schemeClr val="tx1"/>
              </a:solidFill>
              <a:effectLst/>
              <a:latin typeface="+mn-lt"/>
            </a:rPr>
            <a:t>Resident Corporate Assessee</a:t>
          </a:r>
          <a:endParaRPr lang="en-US" sz="1500" dirty="0">
            <a:latin typeface="+mn-lt"/>
          </a:endParaRPr>
        </a:p>
      </dgm:t>
    </dgm:pt>
    <dgm:pt modelId="{9817AC49-606F-4CEE-9B88-95BE0FB1C2F7}" type="parTrans" cxnId="{A77D7EC6-B597-4FCC-B9A6-2BA8B5545262}">
      <dgm:prSet/>
      <dgm:spPr/>
      <dgm:t>
        <a:bodyPr/>
        <a:lstStyle/>
        <a:p>
          <a:endParaRPr lang="en-US"/>
        </a:p>
      </dgm:t>
    </dgm:pt>
    <dgm:pt modelId="{4A51AFE1-72F3-4FCB-ADD1-5667C430F3B5}" type="sibTrans" cxnId="{A77D7EC6-B597-4FCC-B9A6-2BA8B5545262}">
      <dgm:prSet/>
      <dgm:spPr/>
      <dgm:t>
        <a:bodyPr/>
        <a:lstStyle/>
        <a:p>
          <a:endParaRPr lang="en-US"/>
        </a:p>
      </dgm:t>
    </dgm:pt>
    <dgm:pt modelId="{2BC8870B-1B14-4C8B-8DCA-31C37176915D}">
      <dgm:prSet custT="1"/>
      <dgm:spPr/>
      <dgm:t>
        <a:bodyPr/>
        <a:lstStyle/>
        <a:p>
          <a:r>
            <a:rPr lang="en-US" sz="1800" dirty="0" smtClean="0"/>
            <a:t>10%</a:t>
          </a:r>
          <a:endParaRPr lang="en-US" sz="1800" dirty="0"/>
        </a:p>
      </dgm:t>
    </dgm:pt>
    <dgm:pt modelId="{52ED2B55-8332-45E9-883F-04A642AD6D0A}" type="parTrans" cxnId="{61F60522-F962-46E3-BADF-BEF35222172D}">
      <dgm:prSet/>
      <dgm:spPr/>
      <dgm:t>
        <a:bodyPr/>
        <a:lstStyle/>
        <a:p>
          <a:endParaRPr lang="en-US"/>
        </a:p>
      </dgm:t>
    </dgm:pt>
    <dgm:pt modelId="{BDBB7ABA-84BE-4FF9-9683-D656E8A02630}" type="sibTrans" cxnId="{61F60522-F962-46E3-BADF-BEF35222172D}">
      <dgm:prSet/>
      <dgm:spPr/>
      <dgm:t>
        <a:bodyPr/>
        <a:lstStyle/>
        <a:p>
          <a:endParaRPr lang="en-US"/>
        </a:p>
      </dgm:t>
    </dgm:pt>
    <dgm:pt modelId="{379DE410-087F-432C-904B-A5D691AD3886}">
      <dgm:prSet custT="1"/>
      <dgm:spPr/>
      <dgm:t>
        <a:bodyPr/>
        <a:lstStyle/>
        <a:p>
          <a:r>
            <a:rPr lang="en-US" sz="1800" dirty="0" smtClean="0"/>
            <a:t>20%</a:t>
          </a:r>
          <a:endParaRPr lang="en-US" sz="1800" dirty="0"/>
        </a:p>
      </dgm:t>
    </dgm:pt>
    <dgm:pt modelId="{21B0AD9D-0757-40B0-93A1-0661458E846A}" type="parTrans" cxnId="{0AD8C590-FC88-4D6C-9837-9C2B3DC13A34}">
      <dgm:prSet/>
      <dgm:spPr/>
      <dgm:t>
        <a:bodyPr/>
        <a:lstStyle/>
        <a:p>
          <a:endParaRPr lang="en-US"/>
        </a:p>
      </dgm:t>
    </dgm:pt>
    <dgm:pt modelId="{B3A37614-9D6B-4D55-9AD1-C82B8B28C662}" type="sibTrans" cxnId="{0AD8C590-FC88-4D6C-9837-9C2B3DC13A34}">
      <dgm:prSet/>
      <dgm:spPr/>
      <dgm:t>
        <a:bodyPr/>
        <a:lstStyle/>
        <a:p>
          <a:endParaRPr lang="en-US"/>
        </a:p>
      </dgm:t>
    </dgm:pt>
    <dgm:pt modelId="{080C8DAC-8CA8-4389-8A78-82DB5A70E4D1}">
      <dgm:prSet custT="1"/>
      <dgm:spPr/>
      <dgm:t>
        <a:bodyPr/>
        <a:lstStyle/>
        <a:p>
          <a:r>
            <a:rPr lang="en-US" sz="1400" dirty="0" smtClean="0"/>
            <a:t>Banking Co. Rs5000/-p.a.</a:t>
          </a:r>
          <a:endParaRPr lang="en-US" sz="1400" dirty="0"/>
        </a:p>
      </dgm:t>
    </dgm:pt>
    <dgm:pt modelId="{EC0A721E-A0CD-40F7-9FD0-48B1A9F40E3D}" type="parTrans" cxnId="{E1AD992F-7B48-4B2B-A5A7-1C639396AB16}">
      <dgm:prSet/>
      <dgm:spPr/>
      <dgm:t>
        <a:bodyPr/>
        <a:lstStyle/>
        <a:p>
          <a:endParaRPr lang="en-US"/>
        </a:p>
      </dgm:t>
    </dgm:pt>
    <dgm:pt modelId="{A4A0E891-B123-4162-9C01-A7702F4865B5}" type="sibTrans" cxnId="{E1AD992F-7B48-4B2B-A5A7-1C639396AB16}">
      <dgm:prSet/>
      <dgm:spPr/>
      <dgm:t>
        <a:bodyPr/>
        <a:lstStyle/>
        <a:p>
          <a:endParaRPr lang="en-US"/>
        </a:p>
      </dgm:t>
    </dgm:pt>
    <dgm:pt modelId="{A75BA711-DC10-4D82-9EFB-D0402F886E47}">
      <dgm:prSet custT="1"/>
      <dgm:spPr/>
      <dgm:t>
        <a:bodyPr/>
        <a:lstStyle/>
        <a:p>
          <a:r>
            <a:rPr lang="en-US" sz="1400" dirty="0" smtClean="0"/>
            <a:t>For Other Rs.10000/-p.a.</a:t>
          </a:r>
          <a:endParaRPr lang="en-US" sz="1400" dirty="0"/>
        </a:p>
      </dgm:t>
    </dgm:pt>
    <dgm:pt modelId="{D50D1766-EA45-4E13-B27A-F2DB72F90633}" type="parTrans" cxnId="{52DA77AB-2AFA-4162-B556-12EC76355BF4}">
      <dgm:prSet/>
      <dgm:spPr/>
      <dgm:t>
        <a:bodyPr/>
        <a:lstStyle/>
        <a:p>
          <a:endParaRPr lang="en-US"/>
        </a:p>
      </dgm:t>
    </dgm:pt>
    <dgm:pt modelId="{001C0A64-012A-4D9B-AD51-1231128BC4CF}" type="sibTrans" cxnId="{52DA77AB-2AFA-4162-B556-12EC76355BF4}">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custScaleY="131223">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4"/>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4"/>
      <dgm:spPr/>
      <dgm:t>
        <a:bodyPr/>
        <a:lstStyle/>
        <a:p>
          <a:endParaRPr lang="en-US"/>
        </a:p>
      </dgm:t>
    </dgm:pt>
    <dgm:pt modelId="{F0BA8B6B-E63C-4253-92C7-3E1EF3D55393}" type="pres">
      <dgm:prSet presAssocID="{2B88320F-7FE3-44B5-BAB4-0E15DCBEEA6B}" presName="text2" presStyleLbl="fgAcc2" presStyleIdx="0" presStyleCnt="4">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5"/>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5"/>
      <dgm:spPr/>
      <dgm:t>
        <a:bodyPr/>
        <a:lstStyle/>
        <a:p>
          <a:endParaRPr lang="en-US"/>
        </a:p>
      </dgm:t>
    </dgm:pt>
    <dgm:pt modelId="{81C446DF-3F7A-49AF-A1C1-70228AD25AE3}" type="pres">
      <dgm:prSet presAssocID="{79784383-7425-4812-8E14-E99B9FD9B2B1}" presName="text3" presStyleLbl="fgAcc3" presStyleIdx="0" presStyleCnt="5" custScaleY="127158">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C7BCA0B9-5E70-4B86-9793-88592299D564}" type="pres">
      <dgm:prSet presAssocID="{EC0A721E-A0CD-40F7-9FD0-48B1A9F40E3D}" presName="Name23" presStyleLbl="parChTrans1D4" presStyleIdx="0" presStyleCnt="4"/>
      <dgm:spPr/>
      <dgm:t>
        <a:bodyPr/>
        <a:lstStyle/>
        <a:p>
          <a:endParaRPr lang="en-US"/>
        </a:p>
      </dgm:t>
    </dgm:pt>
    <dgm:pt modelId="{D596AAC2-F5DD-41CD-BEBC-F239F616656A}" type="pres">
      <dgm:prSet presAssocID="{080C8DAC-8CA8-4389-8A78-82DB5A70E4D1}" presName="hierRoot4" presStyleCnt="0"/>
      <dgm:spPr/>
    </dgm:pt>
    <dgm:pt modelId="{B8596E51-AD75-46EA-A4AC-35DA98AAC730}" type="pres">
      <dgm:prSet presAssocID="{080C8DAC-8CA8-4389-8A78-82DB5A70E4D1}" presName="composite4" presStyleCnt="0"/>
      <dgm:spPr/>
    </dgm:pt>
    <dgm:pt modelId="{AD32FBEC-A4DD-42D0-AC21-033379C839A1}" type="pres">
      <dgm:prSet presAssocID="{080C8DAC-8CA8-4389-8A78-82DB5A70E4D1}" presName="background4" presStyleLbl="node4" presStyleIdx="0" presStyleCnt="4"/>
      <dgm:spPr/>
    </dgm:pt>
    <dgm:pt modelId="{AB6892A3-4EC4-4249-BDE1-62E4D5D450C3}" type="pres">
      <dgm:prSet presAssocID="{080C8DAC-8CA8-4389-8A78-82DB5A70E4D1}" presName="text4" presStyleLbl="fgAcc4" presStyleIdx="0" presStyleCnt="4">
        <dgm:presLayoutVars>
          <dgm:chPref val="3"/>
        </dgm:presLayoutVars>
      </dgm:prSet>
      <dgm:spPr/>
      <dgm:t>
        <a:bodyPr/>
        <a:lstStyle/>
        <a:p>
          <a:endParaRPr lang="en-US"/>
        </a:p>
      </dgm:t>
    </dgm:pt>
    <dgm:pt modelId="{F444BADB-97FC-484F-BA1C-2069623B8AD8}" type="pres">
      <dgm:prSet presAssocID="{080C8DAC-8CA8-4389-8A78-82DB5A70E4D1}" presName="hierChild5" presStyleCnt="0"/>
      <dgm:spPr/>
    </dgm:pt>
    <dgm:pt modelId="{5F913191-3E56-4B94-89F4-5C6167F4B2CD}" type="pres">
      <dgm:prSet presAssocID="{D50D1766-EA45-4E13-B27A-F2DB72F90633}" presName="Name23" presStyleLbl="parChTrans1D4" presStyleIdx="1" presStyleCnt="4"/>
      <dgm:spPr/>
      <dgm:t>
        <a:bodyPr/>
        <a:lstStyle/>
        <a:p>
          <a:endParaRPr lang="en-US"/>
        </a:p>
      </dgm:t>
    </dgm:pt>
    <dgm:pt modelId="{7A0F4510-1254-4A4E-AB33-D4F0C944AA1A}" type="pres">
      <dgm:prSet presAssocID="{A75BA711-DC10-4D82-9EFB-D0402F886E47}" presName="hierRoot4" presStyleCnt="0"/>
      <dgm:spPr/>
    </dgm:pt>
    <dgm:pt modelId="{A9ACA96A-74B0-4665-B0DD-61EC7DA5AD26}" type="pres">
      <dgm:prSet presAssocID="{A75BA711-DC10-4D82-9EFB-D0402F886E47}" presName="composite4" presStyleCnt="0"/>
      <dgm:spPr/>
    </dgm:pt>
    <dgm:pt modelId="{1AAEFF7C-2A74-4B5C-A9B1-559C30ECA739}" type="pres">
      <dgm:prSet presAssocID="{A75BA711-DC10-4D82-9EFB-D0402F886E47}" presName="background4" presStyleLbl="node4" presStyleIdx="1" presStyleCnt="4"/>
      <dgm:spPr/>
    </dgm:pt>
    <dgm:pt modelId="{3692C46A-B56F-404F-8904-BEC1577D4C69}" type="pres">
      <dgm:prSet presAssocID="{A75BA711-DC10-4D82-9EFB-D0402F886E47}" presName="text4" presStyleLbl="fgAcc4" presStyleIdx="1" presStyleCnt="4">
        <dgm:presLayoutVars>
          <dgm:chPref val="3"/>
        </dgm:presLayoutVars>
      </dgm:prSet>
      <dgm:spPr/>
      <dgm:t>
        <a:bodyPr/>
        <a:lstStyle/>
        <a:p>
          <a:endParaRPr lang="en-US"/>
        </a:p>
      </dgm:t>
    </dgm:pt>
    <dgm:pt modelId="{67D4658D-85E9-4F17-9062-E6BD791414C2}" type="pres">
      <dgm:prSet presAssocID="{A75BA711-DC10-4D82-9EFB-D0402F886E47}" presName="hierChild5" presStyleCnt="0"/>
      <dgm:spPr/>
    </dgm:pt>
    <dgm:pt modelId="{1007AD77-FC52-4B20-B219-3F9472DAB6A7}" type="pres">
      <dgm:prSet presAssocID="{D11EA02B-49D1-4E73-9165-24970220B83C}" presName="Name10" presStyleLbl="parChTrans1D2" presStyleIdx="1" presStyleCnt="4"/>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4"/>
      <dgm:spPr/>
      <dgm:t>
        <a:bodyPr/>
        <a:lstStyle/>
        <a:p>
          <a:endParaRPr lang="en-US"/>
        </a:p>
      </dgm:t>
    </dgm:pt>
    <dgm:pt modelId="{42FF40AF-F36D-469F-9EC0-FAA00A6463B9}" type="pres">
      <dgm:prSet presAssocID="{C5ED161D-D437-4A5D-9AE9-3E7503CDD9E6}" presName="text2" presStyleLbl="fgAcc2" presStyleIdx="1" presStyleCnt="4">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5A47D589-BEB2-4209-8E5D-96CB985F5973}" type="pres">
      <dgm:prSet presAssocID="{D470E91A-94ED-4AC7-ACF5-5A1305A14EFC}" presName="Name17" presStyleLbl="parChTrans1D3" presStyleIdx="1" presStyleCnt="5"/>
      <dgm:spPr/>
      <dgm:t>
        <a:bodyPr/>
        <a:lstStyle/>
        <a:p>
          <a:endParaRPr lang="en-US"/>
        </a:p>
      </dgm:t>
    </dgm:pt>
    <dgm:pt modelId="{0240E669-D9DF-4AE0-B6D0-90CD76C9AC68}" type="pres">
      <dgm:prSet presAssocID="{77422D08-8EE2-4E2F-B6A6-55DCF113A257}" presName="hierRoot3" presStyleCnt="0"/>
      <dgm:spPr/>
    </dgm:pt>
    <dgm:pt modelId="{849D7D45-EFF3-4D57-8E95-7BD5ED63F9E1}" type="pres">
      <dgm:prSet presAssocID="{77422D08-8EE2-4E2F-B6A6-55DCF113A257}" presName="composite3" presStyleCnt="0"/>
      <dgm:spPr/>
    </dgm:pt>
    <dgm:pt modelId="{288C8B7C-211C-412B-8211-2B77A2F8D0D8}" type="pres">
      <dgm:prSet presAssocID="{77422D08-8EE2-4E2F-B6A6-55DCF113A257}" presName="background3" presStyleLbl="node3" presStyleIdx="1" presStyleCnt="5"/>
      <dgm:spPr/>
    </dgm:pt>
    <dgm:pt modelId="{6EC88FAB-9531-4401-85BA-445DADE3BD92}" type="pres">
      <dgm:prSet presAssocID="{77422D08-8EE2-4E2F-B6A6-55DCF113A257}" presName="text3" presStyleLbl="fgAcc3" presStyleIdx="1" presStyleCnt="5" custScaleY="127158">
        <dgm:presLayoutVars>
          <dgm:chPref val="3"/>
        </dgm:presLayoutVars>
      </dgm:prSet>
      <dgm:spPr/>
      <dgm:t>
        <a:bodyPr/>
        <a:lstStyle/>
        <a:p>
          <a:endParaRPr lang="en-US"/>
        </a:p>
      </dgm:t>
    </dgm:pt>
    <dgm:pt modelId="{753040B9-927D-4FC8-843C-AC2A102EBE28}" type="pres">
      <dgm:prSet presAssocID="{77422D08-8EE2-4E2F-B6A6-55DCF113A257}" presName="hierChild4" presStyleCnt="0"/>
      <dgm:spPr/>
    </dgm:pt>
    <dgm:pt modelId="{D095431B-911C-4945-882D-2B1D7A625132}" type="pres">
      <dgm:prSet presAssocID="{52ED2B55-8332-45E9-883F-04A642AD6D0A}" presName="Name23" presStyleLbl="parChTrans1D4" presStyleIdx="2" presStyleCnt="4"/>
      <dgm:spPr/>
      <dgm:t>
        <a:bodyPr/>
        <a:lstStyle/>
        <a:p>
          <a:endParaRPr lang="en-US"/>
        </a:p>
      </dgm:t>
    </dgm:pt>
    <dgm:pt modelId="{723FDEF9-042E-49A2-BEB3-568AB8B4DD3D}" type="pres">
      <dgm:prSet presAssocID="{2BC8870B-1B14-4C8B-8DCA-31C37176915D}" presName="hierRoot4" presStyleCnt="0"/>
      <dgm:spPr/>
    </dgm:pt>
    <dgm:pt modelId="{B0C547E5-7766-4E8B-8CBB-B4C604C6B135}" type="pres">
      <dgm:prSet presAssocID="{2BC8870B-1B14-4C8B-8DCA-31C37176915D}" presName="composite4" presStyleCnt="0"/>
      <dgm:spPr/>
    </dgm:pt>
    <dgm:pt modelId="{C11F3AE9-0C2D-4471-AB3A-59829FD338FF}" type="pres">
      <dgm:prSet presAssocID="{2BC8870B-1B14-4C8B-8DCA-31C37176915D}" presName="background4" presStyleLbl="node4" presStyleIdx="2" presStyleCnt="4"/>
      <dgm:spPr/>
    </dgm:pt>
    <dgm:pt modelId="{B080D431-6068-4206-90F4-6601ABC6632D}" type="pres">
      <dgm:prSet presAssocID="{2BC8870B-1B14-4C8B-8DCA-31C37176915D}" presName="text4" presStyleLbl="fgAcc4" presStyleIdx="2" presStyleCnt="4">
        <dgm:presLayoutVars>
          <dgm:chPref val="3"/>
        </dgm:presLayoutVars>
      </dgm:prSet>
      <dgm:spPr/>
      <dgm:t>
        <a:bodyPr/>
        <a:lstStyle/>
        <a:p>
          <a:endParaRPr lang="en-US"/>
        </a:p>
      </dgm:t>
    </dgm:pt>
    <dgm:pt modelId="{625D5E01-430C-4F0C-A053-23ADB7ACA7CA}" type="pres">
      <dgm:prSet presAssocID="{2BC8870B-1B14-4C8B-8DCA-31C37176915D}" presName="hierChild5" presStyleCnt="0"/>
      <dgm:spPr/>
    </dgm:pt>
    <dgm:pt modelId="{72DBD84F-933A-4BCB-A0D4-901863C0C1A0}" type="pres">
      <dgm:prSet presAssocID="{9817AC49-606F-4CEE-9B88-95BE0FB1C2F7}" presName="Name17" presStyleLbl="parChTrans1D3" presStyleIdx="2" presStyleCnt="5"/>
      <dgm:spPr/>
      <dgm:t>
        <a:bodyPr/>
        <a:lstStyle/>
        <a:p>
          <a:endParaRPr lang="en-US"/>
        </a:p>
      </dgm:t>
    </dgm:pt>
    <dgm:pt modelId="{B2D91472-26BD-406E-B290-3CB8A8A02A41}" type="pres">
      <dgm:prSet presAssocID="{AEC6DAFB-5538-4FC7-BC0F-60450D8D7C41}" presName="hierRoot3" presStyleCnt="0"/>
      <dgm:spPr/>
    </dgm:pt>
    <dgm:pt modelId="{055E205C-13BC-4A1F-B652-AA43C8007A31}" type="pres">
      <dgm:prSet presAssocID="{AEC6DAFB-5538-4FC7-BC0F-60450D8D7C41}" presName="composite3" presStyleCnt="0"/>
      <dgm:spPr/>
    </dgm:pt>
    <dgm:pt modelId="{5A4AAABD-AE3C-4484-B478-5A46E1075430}" type="pres">
      <dgm:prSet presAssocID="{AEC6DAFB-5538-4FC7-BC0F-60450D8D7C41}" presName="background3" presStyleLbl="node3" presStyleIdx="2" presStyleCnt="5"/>
      <dgm:spPr/>
    </dgm:pt>
    <dgm:pt modelId="{9745D6D6-85C0-4300-88DB-51A4F8F36B10}" type="pres">
      <dgm:prSet presAssocID="{AEC6DAFB-5538-4FC7-BC0F-60450D8D7C41}" presName="text3" presStyleLbl="fgAcc3" presStyleIdx="2" presStyleCnt="5" custScaleY="127157">
        <dgm:presLayoutVars>
          <dgm:chPref val="3"/>
        </dgm:presLayoutVars>
      </dgm:prSet>
      <dgm:spPr/>
      <dgm:t>
        <a:bodyPr/>
        <a:lstStyle/>
        <a:p>
          <a:endParaRPr lang="en-US"/>
        </a:p>
      </dgm:t>
    </dgm:pt>
    <dgm:pt modelId="{B81A5188-76B0-4A15-AE4A-03CC8A581136}" type="pres">
      <dgm:prSet presAssocID="{AEC6DAFB-5538-4FC7-BC0F-60450D8D7C41}" presName="hierChild4" presStyleCnt="0"/>
      <dgm:spPr/>
    </dgm:pt>
    <dgm:pt modelId="{A78C8336-F93C-4D0D-823B-616FAD36EF72}" type="pres">
      <dgm:prSet presAssocID="{21B0AD9D-0757-40B0-93A1-0661458E846A}" presName="Name23" presStyleLbl="parChTrans1D4" presStyleIdx="3" presStyleCnt="4"/>
      <dgm:spPr/>
      <dgm:t>
        <a:bodyPr/>
        <a:lstStyle/>
        <a:p>
          <a:endParaRPr lang="en-US"/>
        </a:p>
      </dgm:t>
    </dgm:pt>
    <dgm:pt modelId="{595DAD14-155B-44BD-975F-A23B955DC25C}" type="pres">
      <dgm:prSet presAssocID="{379DE410-087F-432C-904B-A5D691AD3886}" presName="hierRoot4" presStyleCnt="0"/>
      <dgm:spPr/>
    </dgm:pt>
    <dgm:pt modelId="{8F811E36-0788-4920-9509-DB9229913D1F}" type="pres">
      <dgm:prSet presAssocID="{379DE410-087F-432C-904B-A5D691AD3886}" presName="composite4" presStyleCnt="0"/>
      <dgm:spPr/>
    </dgm:pt>
    <dgm:pt modelId="{6FC97DF9-13C2-4FCF-852B-577E4DC15C9C}" type="pres">
      <dgm:prSet presAssocID="{379DE410-087F-432C-904B-A5D691AD3886}" presName="background4" presStyleLbl="node4" presStyleIdx="3" presStyleCnt="4"/>
      <dgm:spPr/>
    </dgm:pt>
    <dgm:pt modelId="{B48F05E4-2FCC-4200-8C01-472ACE780BD7}" type="pres">
      <dgm:prSet presAssocID="{379DE410-087F-432C-904B-A5D691AD3886}" presName="text4" presStyleLbl="fgAcc4" presStyleIdx="3" presStyleCnt="4">
        <dgm:presLayoutVars>
          <dgm:chPref val="3"/>
        </dgm:presLayoutVars>
      </dgm:prSet>
      <dgm:spPr/>
      <dgm:t>
        <a:bodyPr/>
        <a:lstStyle/>
        <a:p>
          <a:endParaRPr lang="en-US"/>
        </a:p>
      </dgm:t>
    </dgm:pt>
    <dgm:pt modelId="{1BEA99B5-233F-4998-ACC6-98858BAE1F01}" type="pres">
      <dgm:prSet presAssocID="{379DE410-087F-432C-904B-A5D691AD3886}" presName="hierChild5" presStyleCnt="0"/>
      <dgm:spPr/>
    </dgm:pt>
    <dgm:pt modelId="{A02FE024-5803-4DE9-A701-81F8BC09C9D8}" type="pres">
      <dgm:prSet presAssocID="{B1107764-64EE-4055-BD11-6A0E8B7866F9}" presName="Name10" presStyleLbl="parChTrans1D2" presStyleIdx="2" presStyleCnt="4"/>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4"/>
      <dgm:spPr/>
      <dgm:t>
        <a:bodyPr/>
        <a:lstStyle/>
        <a:p>
          <a:endParaRPr lang="en-US"/>
        </a:p>
      </dgm:t>
    </dgm:pt>
    <dgm:pt modelId="{AA1C7405-D168-412C-B684-7C5A3D110C74}" type="pres">
      <dgm:prSet presAssocID="{B3E6AE69-EA20-4059-B10D-75804820AF32}" presName="text2" presStyleLbl="fgAcc2" presStyleIdx="2" presStyleCnt="4">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3" presStyleCnt="5"/>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3" presStyleCnt="5"/>
      <dgm:spPr/>
    </dgm:pt>
    <dgm:pt modelId="{F01C1FB0-CE53-487C-89CE-A5910C72760F}" type="pres">
      <dgm:prSet presAssocID="{0615E293-512D-46C1-B30B-C12BC32F5A87}" presName="text3" presStyleLbl="fgAcc3" presStyleIdx="3" presStyleCnt="5" custScaleY="266485">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 modelId="{2FEA3F88-A9B8-4741-82C4-4E104FFB2BC6}" type="pres">
      <dgm:prSet presAssocID="{6320460B-5A65-4CDC-820E-F6E6AEA23CA8}" presName="Name10" presStyleLbl="parChTrans1D2" presStyleIdx="3" presStyleCnt="4"/>
      <dgm:spPr/>
      <dgm:t>
        <a:bodyPr/>
        <a:lstStyle/>
        <a:p>
          <a:endParaRPr lang="en-US"/>
        </a:p>
      </dgm:t>
    </dgm:pt>
    <dgm:pt modelId="{0A2DAF99-EB0E-4537-854A-EE4AD2B36726}" type="pres">
      <dgm:prSet presAssocID="{B785E9CD-7825-4DF9-85E0-9DD87EF3E26B}" presName="hierRoot2" presStyleCnt="0"/>
      <dgm:spPr/>
    </dgm:pt>
    <dgm:pt modelId="{4FB2DC22-EBF0-4656-B380-89F549382103}" type="pres">
      <dgm:prSet presAssocID="{B785E9CD-7825-4DF9-85E0-9DD87EF3E26B}" presName="composite2" presStyleCnt="0"/>
      <dgm:spPr/>
    </dgm:pt>
    <dgm:pt modelId="{547AF380-D172-4B3D-BAA9-66EC44F38EDB}" type="pres">
      <dgm:prSet presAssocID="{B785E9CD-7825-4DF9-85E0-9DD87EF3E26B}" presName="background2" presStyleLbl="node2" presStyleIdx="3" presStyleCnt="4"/>
      <dgm:spPr/>
    </dgm:pt>
    <dgm:pt modelId="{31C01D2A-AF88-4566-AE33-859389156FE7}" type="pres">
      <dgm:prSet presAssocID="{B785E9CD-7825-4DF9-85E0-9DD87EF3E26B}" presName="text2" presStyleLbl="fgAcc2" presStyleIdx="3" presStyleCnt="4">
        <dgm:presLayoutVars>
          <dgm:chPref val="3"/>
        </dgm:presLayoutVars>
      </dgm:prSet>
      <dgm:spPr/>
      <dgm:t>
        <a:bodyPr/>
        <a:lstStyle/>
        <a:p>
          <a:endParaRPr lang="en-US"/>
        </a:p>
      </dgm:t>
    </dgm:pt>
    <dgm:pt modelId="{7DF10D52-5D29-43D3-9F0F-F12D7724B7CB}" type="pres">
      <dgm:prSet presAssocID="{B785E9CD-7825-4DF9-85E0-9DD87EF3E26B}" presName="hierChild3" presStyleCnt="0"/>
      <dgm:spPr/>
    </dgm:pt>
    <dgm:pt modelId="{BFEC154D-6DB8-4660-B143-3961A24CDC7B}" type="pres">
      <dgm:prSet presAssocID="{6417220D-CA8C-4B19-92F3-FDC55C1CD44E}" presName="Name17" presStyleLbl="parChTrans1D3" presStyleIdx="4" presStyleCnt="5"/>
      <dgm:spPr/>
      <dgm:t>
        <a:bodyPr/>
        <a:lstStyle/>
        <a:p>
          <a:endParaRPr lang="en-US"/>
        </a:p>
      </dgm:t>
    </dgm:pt>
    <dgm:pt modelId="{D3A30BF4-9D1A-4589-907C-3E014745A723}" type="pres">
      <dgm:prSet presAssocID="{714EC33A-2EB2-496E-B884-050A3C854BFE}" presName="hierRoot3" presStyleCnt="0"/>
      <dgm:spPr/>
    </dgm:pt>
    <dgm:pt modelId="{D15E6951-515C-48B7-B6B8-FE393FCC2458}" type="pres">
      <dgm:prSet presAssocID="{714EC33A-2EB2-496E-B884-050A3C854BFE}" presName="composite3" presStyleCnt="0"/>
      <dgm:spPr/>
    </dgm:pt>
    <dgm:pt modelId="{1C8C09FD-BC61-4AA5-B075-30C815E1BC48}" type="pres">
      <dgm:prSet presAssocID="{714EC33A-2EB2-496E-B884-050A3C854BFE}" presName="background3" presStyleLbl="node3" presStyleIdx="4" presStyleCnt="5"/>
      <dgm:spPr/>
    </dgm:pt>
    <dgm:pt modelId="{42F28990-6BFE-483F-A845-6CD2E87E1CF8}" type="pres">
      <dgm:prSet presAssocID="{714EC33A-2EB2-496E-B884-050A3C854BFE}" presName="text3" presStyleLbl="fgAcc3" presStyleIdx="4" presStyleCnt="5" custScaleY="260160" custLinFactNeighborX="921" custLinFactNeighborY="-1128">
        <dgm:presLayoutVars>
          <dgm:chPref val="3"/>
        </dgm:presLayoutVars>
      </dgm:prSet>
      <dgm:spPr/>
      <dgm:t>
        <a:bodyPr/>
        <a:lstStyle/>
        <a:p>
          <a:endParaRPr lang="en-US"/>
        </a:p>
      </dgm:t>
    </dgm:pt>
    <dgm:pt modelId="{384BB4E5-9D38-4185-A8AF-8C4BD2737475}" type="pres">
      <dgm:prSet presAssocID="{714EC33A-2EB2-496E-B884-050A3C854BFE}" presName="hierChild4" presStyleCnt="0"/>
      <dgm:spPr/>
    </dgm:pt>
  </dgm:ptLst>
  <dgm:cxnLst>
    <dgm:cxn modelId="{8E779E0C-6AC7-46A5-A088-6B87D83517EF}" srcId="{B785E9CD-7825-4DF9-85E0-9DD87EF3E26B}" destId="{714EC33A-2EB2-496E-B884-050A3C854BFE}" srcOrd="0" destOrd="0" parTransId="{6417220D-CA8C-4B19-92F3-FDC55C1CD44E}" sibTransId="{22B4FBC2-35E6-494B-A61F-B4667F8FC53D}"/>
    <dgm:cxn modelId="{57FF4439-A7A9-4566-8966-96E383109F4D}" type="presOf" srcId="{C5ED161D-D437-4A5D-9AE9-3E7503CDD9E6}" destId="{42FF40AF-F36D-469F-9EC0-FAA00A6463B9}" srcOrd="0" destOrd="0" presId="urn:microsoft.com/office/officeart/2005/8/layout/hierarchy1"/>
    <dgm:cxn modelId="{B8A9B5A0-AEFF-4DE6-AE9E-C199AEBF0ABE}" type="presOf" srcId="{77422D08-8EE2-4E2F-B6A6-55DCF113A257}" destId="{6EC88FAB-9531-4401-85BA-445DADE3BD92}" srcOrd="0" destOrd="0" presId="urn:microsoft.com/office/officeart/2005/8/layout/hierarchy1"/>
    <dgm:cxn modelId="{F5B8B510-83E4-4FE4-941E-0ED796CE3329}" type="presOf" srcId="{AEC6DAFB-5538-4FC7-BC0F-60450D8D7C41}" destId="{9745D6D6-85C0-4300-88DB-51A4F8F36B10}" srcOrd="0" destOrd="0" presId="urn:microsoft.com/office/officeart/2005/8/layout/hierarchy1"/>
    <dgm:cxn modelId="{7A91F191-9E02-4756-A48D-974B7B74C53F}" type="presOf" srcId="{9817AC49-606F-4CEE-9B88-95BE0FB1C2F7}" destId="{72DBD84F-933A-4BCB-A0D4-901863C0C1A0}" srcOrd="0" destOrd="0" presId="urn:microsoft.com/office/officeart/2005/8/layout/hierarchy1"/>
    <dgm:cxn modelId="{D9AF01CB-0125-42CD-8256-4BA7AD8BEE64}" type="presOf" srcId="{3C6335F3-C59E-4187-92CB-7E1AB45E2BE0}" destId="{268A04EC-4288-411B-8686-A0550AFFBF32}" srcOrd="0" destOrd="0" presId="urn:microsoft.com/office/officeart/2005/8/layout/hierarchy1"/>
    <dgm:cxn modelId="{10DB6D21-44D7-479E-A35E-BA2C725D89AC}" type="presOf" srcId="{B3E6AE69-EA20-4059-B10D-75804820AF32}" destId="{AA1C7405-D168-412C-B684-7C5A3D110C74}" srcOrd="0" destOrd="0" presId="urn:microsoft.com/office/officeart/2005/8/layout/hierarchy1"/>
    <dgm:cxn modelId="{98B777FA-6B78-4785-871A-FF61ACA51D0D}" type="presOf" srcId="{79784383-7425-4812-8E14-E99B9FD9B2B1}" destId="{81C446DF-3F7A-49AF-A1C1-70228AD25AE3}" srcOrd="0" destOrd="0" presId="urn:microsoft.com/office/officeart/2005/8/layout/hierarchy1"/>
    <dgm:cxn modelId="{EB06F33B-22E1-46C1-A4A1-DB4EB55B2148}" srcId="{04834334-5D1A-4792-995C-4577DB041FB4}" destId="{B3E6AE69-EA20-4059-B10D-75804820AF32}" srcOrd="2" destOrd="0" parTransId="{B1107764-64EE-4055-BD11-6A0E8B7866F9}" sibTransId="{36C9D03B-80C5-4CEB-9EB4-855D8C78B40C}"/>
    <dgm:cxn modelId="{591853E1-9EAE-45BB-A192-B2370812EA7B}" srcId="{C5ED161D-D437-4A5D-9AE9-3E7503CDD9E6}" destId="{77422D08-8EE2-4E2F-B6A6-55DCF113A257}" srcOrd="0" destOrd="0" parTransId="{D470E91A-94ED-4AC7-ACF5-5A1305A14EFC}" sibTransId="{9708EC39-FF0A-48A5-9766-B50E7A9E8442}"/>
    <dgm:cxn modelId="{EF8E699A-B9E5-4B45-9C0E-CD2F88E298F7}" type="presOf" srcId="{D470E91A-94ED-4AC7-ACF5-5A1305A14EFC}" destId="{5A47D589-BEB2-4209-8E5D-96CB985F5973}" srcOrd="0" destOrd="0" presId="urn:microsoft.com/office/officeart/2005/8/layout/hierarchy1"/>
    <dgm:cxn modelId="{DAAE89ED-5257-4AD7-ACD3-43F7009E9F02}" type="presOf" srcId="{9DFC951A-CEB1-4538-B408-242BCAC5F01B}" destId="{A1D7916B-8C7E-4147-B603-A26B04AE4787}" srcOrd="0" destOrd="0" presId="urn:microsoft.com/office/officeart/2005/8/layout/hierarchy1"/>
    <dgm:cxn modelId="{6A288A41-4E71-437C-A9CF-EC9CEBFE1BCE}" srcId="{04834334-5D1A-4792-995C-4577DB041FB4}" destId="{2B88320F-7FE3-44B5-BAB4-0E15DCBEEA6B}" srcOrd="0" destOrd="0" parTransId="{5D14E48A-8F25-45B3-961E-5CFB0B96BBA6}" sibTransId="{D1D63A24-7685-47A1-9270-B7DCC0F08916}"/>
    <dgm:cxn modelId="{083CA310-B5F3-47FB-A7FC-C4DE7C74FCC0}" type="presOf" srcId="{6320460B-5A65-4CDC-820E-F6E6AEA23CA8}" destId="{2FEA3F88-A9B8-4741-82C4-4E104FFB2BC6}" srcOrd="0" destOrd="0" presId="urn:microsoft.com/office/officeart/2005/8/layout/hierarchy1"/>
    <dgm:cxn modelId="{71737B1A-2B23-4C00-B129-2DD467438F64}" srcId="{04834334-5D1A-4792-995C-4577DB041FB4}" destId="{B785E9CD-7825-4DF9-85E0-9DD87EF3E26B}" srcOrd="3" destOrd="0" parTransId="{6320460B-5A65-4CDC-820E-F6E6AEA23CA8}" sibTransId="{28BF4332-A476-4E34-9B97-BDD0AEF859F9}"/>
    <dgm:cxn modelId="{0004B254-F2A8-4106-9D12-032C77A5D77D}" type="presOf" srcId="{A75BA711-DC10-4D82-9EFB-D0402F886E47}" destId="{3692C46A-B56F-404F-8904-BEC1577D4C69}" srcOrd="0" destOrd="0" presId="urn:microsoft.com/office/officeart/2005/8/layout/hierarchy1"/>
    <dgm:cxn modelId="{4A10A2F4-FC80-4C94-B621-FDB8BE59E8A9}" srcId="{D3A977B5-3E5D-471A-8928-374A04A79093}" destId="{04834334-5D1A-4792-995C-4577DB041FB4}" srcOrd="0" destOrd="0" parTransId="{3BF5E2AC-8B86-4379-8BB2-7F463D88CB32}" sibTransId="{C76AD493-EAEE-49AB-B6DF-AABF51772F3F}"/>
    <dgm:cxn modelId="{8D3406D9-4D2A-4F0F-A1E0-55FF2B1F5FCE}" srcId="{B3E6AE69-EA20-4059-B10D-75804820AF32}" destId="{0615E293-512D-46C1-B30B-C12BC32F5A87}" srcOrd="0" destOrd="0" parTransId="{9DFC951A-CEB1-4538-B408-242BCAC5F01B}" sibTransId="{FEE45BA3-5471-4646-A74E-3AA0692662FA}"/>
    <dgm:cxn modelId="{81610FC2-F6A9-4A81-AC8A-C334D1CC9ECC}" type="presOf" srcId="{0615E293-512D-46C1-B30B-C12BC32F5A87}" destId="{F01C1FB0-CE53-487C-89CE-A5910C72760F}" srcOrd="0" destOrd="0" presId="urn:microsoft.com/office/officeart/2005/8/layout/hierarchy1"/>
    <dgm:cxn modelId="{C8D83391-D6B3-4EC5-AB2B-1DA400753026}" type="presOf" srcId="{EC0A721E-A0CD-40F7-9FD0-48B1A9F40E3D}" destId="{C7BCA0B9-5E70-4B86-9793-88592299D564}" srcOrd="0" destOrd="0" presId="urn:microsoft.com/office/officeart/2005/8/layout/hierarchy1"/>
    <dgm:cxn modelId="{6927F7B3-AE37-4724-B776-7EE491984AA0}" type="presOf" srcId="{52ED2B55-8332-45E9-883F-04A642AD6D0A}" destId="{D095431B-911C-4945-882D-2B1D7A625132}" srcOrd="0" destOrd="0" presId="urn:microsoft.com/office/officeart/2005/8/layout/hierarchy1"/>
    <dgm:cxn modelId="{7BD8A580-3DC9-465A-888D-B15A6B1631F4}" type="presOf" srcId="{714EC33A-2EB2-496E-B884-050A3C854BFE}" destId="{42F28990-6BFE-483F-A845-6CD2E87E1CF8}" srcOrd="0" destOrd="0" presId="urn:microsoft.com/office/officeart/2005/8/layout/hierarchy1"/>
    <dgm:cxn modelId="{770F0661-4454-4E4E-B3D5-59CE647A18C1}" type="presOf" srcId="{2B88320F-7FE3-44B5-BAB4-0E15DCBEEA6B}" destId="{F0BA8B6B-E63C-4253-92C7-3E1EF3D55393}" srcOrd="0" destOrd="0" presId="urn:microsoft.com/office/officeart/2005/8/layout/hierarchy1"/>
    <dgm:cxn modelId="{2DCAB833-EC1C-4B7C-95F9-56D675AE23D0}" type="presOf" srcId="{D50D1766-EA45-4E13-B27A-F2DB72F90633}" destId="{5F913191-3E56-4B94-89F4-5C6167F4B2CD}" srcOrd="0" destOrd="0" presId="urn:microsoft.com/office/officeart/2005/8/layout/hierarchy1"/>
    <dgm:cxn modelId="{6965BE0B-065F-4D09-B421-02729DC2B254}" srcId="{2B88320F-7FE3-44B5-BAB4-0E15DCBEEA6B}" destId="{79784383-7425-4812-8E14-E99B9FD9B2B1}" srcOrd="0" destOrd="0" parTransId="{3C6335F3-C59E-4187-92CB-7E1AB45E2BE0}" sibTransId="{DCD6913B-B970-4212-9299-611456410ECF}"/>
    <dgm:cxn modelId="{F895E4AF-2CC2-4559-A535-2773642AF355}" type="presOf" srcId="{B785E9CD-7825-4DF9-85E0-9DD87EF3E26B}" destId="{31C01D2A-AF88-4566-AE33-859389156FE7}" srcOrd="0" destOrd="0" presId="urn:microsoft.com/office/officeart/2005/8/layout/hierarchy1"/>
    <dgm:cxn modelId="{2C87E37B-1CAE-40A6-81D2-A6B31FB74BD2}" type="presOf" srcId="{B1107764-64EE-4055-BD11-6A0E8B7866F9}" destId="{A02FE024-5803-4DE9-A701-81F8BC09C9D8}" srcOrd="0" destOrd="0" presId="urn:microsoft.com/office/officeart/2005/8/layout/hierarchy1"/>
    <dgm:cxn modelId="{B050B75C-0457-4106-A872-23F7149C41EF}" type="presOf" srcId="{21B0AD9D-0757-40B0-93A1-0661458E846A}" destId="{A78C8336-F93C-4D0D-823B-616FAD36EF72}" srcOrd="0" destOrd="0" presId="urn:microsoft.com/office/officeart/2005/8/layout/hierarchy1"/>
    <dgm:cxn modelId="{0AD8C590-FC88-4D6C-9837-9C2B3DC13A34}" srcId="{AEC6DAFB-5538-4FC7-BC0F-60450D8D7C41}" destId="{379DE410-087F-432C-904B-A5D691AD3886}" srcOrd="0" destOrd="0" parTransId="{21B0AD9D-0757-40B0-93A1-0661458E846A}" sibTransId="{B3A37614-9D6B-4D55-9AD1-C82B8B28C662}"/>
    <dgm:cxn modelId="{7F32BECC-485D-4D8C-A96B-8E613BCFEFF9}" type="presOf" srcId="{2BC8870B-1B14-4C8B-8DCA-31C37176915D}" destId="{B080D431-6068-4206-90F4-6601ABC6632D}" srcOrd="0" destOrd="0" presId="urn:microsoft.com/office/officeart/2005/8/layout/hierarchy1"/>
    <dgm:cxn modelId="{DDDAEC40-3EDE-4415-B62C-5C8F52BE2849}" srcId="{04834334-5D1A-4792-995C-4577DB041FB4}" destId="{C5ED161D-D437-4A5D-9AE9-3E7503CDD9E6}" srcOrd="1" destOrd="0" parTransId="{D11EA02B-49D1-4E73-9165-24970220B83C}" sibTransId="{F335BFE2-4AF0-4B6C-AF24-42DBA171808B}"/>
    <dgm:cxn modelId="{A78F0F1D-272B-4077-AAAD-1B19C41E45B4}" type="presOf" srcId="{04834334-5D1A-4792-995C-4577DB041FB4}" destId="{16D4D121-24ED-48BC-B7CA-5C5308E79C8E}" srcOrd="0" destOrd="0" presId="urn:microsoft.com/office/officeart/2005/8/layout/hierarchy1"/>
    <dgm:cxn modelId="{52DA77AB-2AFA-4162-B556-12EC76355BF4}" srcId="{79784383-7425-4812-8E14-E99B9FD9B2B1}" destId="{A75BA711-DC10-4D82-9EFB-D0402F886E47}" srcOrd="1" destOrd="0" parTransId="{D50D1766-EA45-4E13-B27A-F2DB72F90633}" sibTransId="{001C0A64-012A-4D9B-AD51-1231128BC4CF}"/>
    <dgm:cxn modelId="{F933E4C5-ADBD-4FE1-9059-2CE891FF9EEF}" type="presOf" srcId="{D11EA02B-49D1-4E73-9165-24970220B83C}" destId="{1007AD77-FC52-4B20-B219-3F9472DAB6A7}" srcOrd="0" destOrd="0" presId="urn:microsoft.com/office/officeart/2005/8/layout/hierarchy1"/>
    <dgm:cxn modelId="{A77D7EC6-B597-4FCC-B9A6-2BA8B5545262}" srcId="{C5ED161D-D437-4A5D-9AE9-3E7503CDD9E6}" destId="{AEC6DAFB-5538-4FC7-BC0F-60450D8D7C41}" srcOrd="1" destOrd="0" parTransId="{9817AC49-606F-4CEE-9B88-95BE0FB1C2F7}" sibTransId="{4A51AFE1-72F3-4FCB-ADD1-5667C430F3B5}"/>
    <dgm:cxn modelId="{69895D33-EB91-4DD2-AEE8-3AE88D24DD71}" type="presOf" srcId="{379DE410-087F-432C-904B-A5D691AD3886}" destId="{B48F05E4-2FCC-4200-8C01-472ACE780BD7}" srcOrd="0" destOrd="0" presId="urn:microsoft.com/office/officeart/2005/8/layout/hierarchy1"/>
    <dgm:cxn modelId="{61F60522-F962-46E3-BADF-BEF35222172D}" srcId="{77422D08-8EE2-4E2F-B6A6-55DCF113A257}" destId="{2BC8870B-1B14-4C8B-8DCA-31C37176915D}" srcOrd="0" destOrd="0" parTransId="{52ED2B55-8332-45E9-883F-04A642AD6D0A}" sibTransId="{BDBB7ABA-84BE-4FF9-9683-D656E8A02630}"/>
    <dgm:cxn modelId="{FC7F8A75-F085-4AF8-BF81-60410640B9A2}" type="presOf" srcId="{D3A977B5-3E5D-471A-8928-374A04A79093}" destId="{DC703D4F-ABDB-4E2F-8970-65C479AF2B1C}" srcOrd="0" destOrd="0" presId="urn:microsoft.com/office/officeart/2005/8/layout/hierarchy1"/>
    <dgm:cxn modelId="{E1AD992F-7B48-4B2B-A5A7-1C639396AB16}" srcId="{79784383-7425-4812-8E14-E99B9FD9B2B1}" destId="{080C8DAC-8CA8-4389-8A78-82DB5A70E4D1}" srcOrd="0" destOrd="0" parTransId="{EC0A721E-A0CD-40F7-9FD0-48B1A9F40E3D}" sibTransId="{A4A0E891-B123-4162-9C01-A7702F4865B5}"/>
    <dgm:cxn modelId="{46C92C30-B9A7-4766-B88F-8EA1B19D6C6B}" type="presOf" srcId="{5D14E48A-8F25-45B3-961E-5CFB0B96BBA6}" destId="{3A1A8CF2-6DDB-479F-94A6-0ABDEC512EBC}" srcOrd="0" destOrd="0" presId="urn:microsoft.com/office/officeart/2005/8/layout/hierarchy1"/>
    <dgm:cxn modelId="{98F84820-9201-4ECE-992F-ACDA45EC9D8A}" type="presOf" srcId="{6417220D-CA8C-4B19-92F3-FDC55C1CD44E}" destId="{BFEC154D-6DB8-4660-B143-3961A24CDC7B}" srcOrd="0" destOrd="0" presId="urn:microsoft.com/office/officeart/2005/8/layout/hierarchy1"/>
    <dgm:cxn modelId="{B330F631-BBE3-4CA2-B009-71DAA8A203CE}" type="presOf" srcId="{080C8DAC-8CA8-4389-8A78-82DB5A70E4D1}" destId="{AB6892A3-4EC4-4249-BDE1-62E4D5D450C3}" srcOrd="0" destOrd="0" presId="urn:microsoft.com/office/officeart/2005/8/layout/hierarchy1"/>
    <dgm:cxn modelId="{D080AC23-00DF-4EFD-8961-41B6949CC9C1}" type="presParOf" srcId="{DC703D4F-ABDB-4E2F-8970-65C479AF2B1C}" destId="{10885E01-7C0A-4840-B6F7-650D8503C3C8}" srcOrd="0" destOrd="0" presId="urn:microsoft.com/office/officeart/2005/8/layout/hierarchy1"/>
    <dgm:cxn modelId="{20AD5B1F-6C93-44D8-9070-7DCD5C4D7CAF}" type="presParOf" srcId="{10885E01-7C0A-4840-B6F7-650D8503C3C8}" destId="{FA83B817-06B0-490C-9277-AAE1B664E295}" srcOrd="0" destOrd="0" presId="urn:microsoft.com/office/officeart/2005/8/layout/hierarchy1"/>
    <dgm:cxn modelId="{220323A1-59EB-4A9E-90D4-37057E61F947}" type="presParOf" srcId="{FA83B817-06B0-490C-9277-AAE1B664E295}" destId="{7067252B-0037-476B-A34C-DBA8D4571846}" srcOrd="0" destOrd="0" presId="urn:microsoft.com/office/officeart/2005/8/layout/hierarchy1"/>
    <dgm:cxn modelId="{6D200EC1-864F-460C-931B-E4A585358A0A}" type="presParOf" srcId="{FA83B817-06B0-490C-9277-AAE1B664E295}" destId="{16D4D121-24ED-48BC-B7CA-5C5308E79C8E}" srcOrd="1" destOrd="0" presId="urn:microsoft.com/office/officeart/2005/8/layout/hierarchy1"/>
    <dgm:cxn modelId="{BAD81A38-647A-4472-888A-7B66C1EE11C2}" type="presParOf" srcId="{10885E01-7C0A-4840-B6F7-650D8503C3C8}" destId="{F0749D84-9195-4494-B24A-33515AD3CD38}" srcOrd="1" destOrd="0" presId="urn:microsoft.com/office/officeart/2005/8/layout/hierarchy1"/>
    <dgm:cxn modelId="{DDD5A0FA-5E1B-40E3-A37D-5A88464CCCDD}" type="presParOf" srcId="{F0749D84-9195-4494-B24A-33515AD3CD38}" destId="{3A1A8CF2-6DDB-479F-94A6-0ABDEC512EBC}" srcOrd="0" destOrd="0" presId="urn:microsoft.com/office/officeart/2005/8/layout/hierarchy1"/>
    <dgm:cxn modelId="{B1B1B5F7-CDDB-4121-B2B4-BE77B174C93F}" type="presParOf" srcId="{F0749D84-9195-4494-B24A-33515AD3CD38}" destId="{A201B987-FFC9-4993-B7AC-FABA95122FC8}" srcOrd="1" destOrd="0" presId="urn:microsoft.com/office/officeart/2005/8/layout/hierarchy1"/>
    <dgm:cxn modelId="{EB8B0D0C-6243-4393-A883-BF76AF4B110B}" type="presParOf" srcId="{A201B987-FFC9-4993-B7AC-FABA95122FC8}" destId="{A266609F-E963-44A4-AEA5-C1C2C78742A8}" srcOrd="0" destOrd="0" presId="urn:microsoft.com/office/officeart/2005/8/layout/hierarchy1"/>
    <dgm:cxn modelId="{DAC2C3AB-6EEA-44FA-8915-82DFC994B73F}" type="presParOf" srcId="{A266609F-E963-44A4-AEA5-C1C2C78742A8}" destId="{F7904E6A-12B2-4641-AB14-1C2FA92F9677}" srcOrd="0" destOrd="0" presId="urn:microsoft.com/office/officeart/2005/8/layout/hierarchy1"/>
    <dgm:cxn modelId="{0D372832-53CC-4F4F-B03C-92D792690ECE}" type="presParOf" srcId="{A266609F-E963-44A4-AEA5-C1C2C78742A8}" destId="{F0BA8B6B-E63C-4253-92C7-3E1EF3D55393}" srcOrd="1" destOrd="0" presId="urn:microsoft.com/office/officeart/2005/8/layout/hierarchy1"/>
    <dgm:cxn modelId="{72846032-099B-498C-8EE7-8D318EB986F9}" type="presParOf" srcId="{A201B987-FFC9-4993-B7AC-FABA95122FC8}" destId="{CE9D2049-80F5-4E75-9369-EA7F83516CA1}" srcOrd="1" destOrd="0" presId="urn:microsoft.com/office/officeart/2005/8/layout/hierarchy1"/>
    <dgm:cxn modelId="{18FF8057-A177-4BD2-B51B-715C3F28ACEB}" type="presParOf" srcId="{CE9D2049-80F5-4E75-9369-EA7F83516CA1}" destId="{268A04EC-4288-411B-8686-A0550AFFBF32}" srcOrd="0" destOrd="0" presId="urn:microsoft.com/office/officeart/2005/8/layout/hierarchy1"/>
    <dgm:cxn modelId="{0C3C3CA1-11CF-44DD-97EE-791BF1C5A1BF}" type="presParOf" srcId="{CE9D2049-80F5-4E75-9369-EA7F83516CA1}" destId="{C6ECA29A-92BF-4A9F-8056-55293288CEB1}" srcOrd="1" destOrd="0" presId="urn:microsoft.com/office/officeart/2005/8/layout/hierarchy1"/>
    <dgm:cxn modelId="{71B3A812-C3B8-4659-9D4F-AD5BE2BA4DF1}" type="presParOf" srcId="{C6ECA29A-92BF-4A9F-8056-55293288CEB1}" destId="{6B1A7089-EE37-4927-9F8C-9FB0CA2A13CC}" srcOrd="0" destOrd="0" presId="urn:microsoft.com/office/officeart/2005/8/layout/hierarchy1"/>
    <dgm:cxn modelId="{CD5B4FA9-17B0-4CBC-A8EA-69A2B7A389D4}" type="presParOf" srcId="{6B1A7089-EE37-4927-9F8C-9FB0CA2A13CC}" destId="{E36DDB55-106D-4148-88CC-1324397B3635}" srcOrd="0" destOrd="0" presId="urn:microsoft.com/office/officeart/2005/8/layout/hierarchy1"/>
    <dgm:cxn modelId="{DF53888C-D4F2-445D-8FC0-4DD81233B7B4}" type="presParOf" srcId="{6B1A7089-EE37-4927-9F8C-9FB0CA2A13CC}" destId="{81C446DF-3F7A-49AF-A1C1-70228AD25AE3}" srcOrd="1" destOrd="0" presId="urn:microsoft.com/office/officeart/2005/8/layout/hierarchy1"/>
    <dgm:cxn modelId="{F20AA498-A3A5-4554-8F7A-09FB28B139E4}" type="presParOf" srcId="{C6ECA29A-92BF-4A9F-8056-55293288CEB1}" destId="{F180F88A-6647-4DF3-9D10-38E9D7D00D95}" srcOrd="1" destOrd="0" presId="urn:microsoft.com/office/officeart/2005/8/layout/hierarchy1"/>
    <dgm:cxn modelId="{1CC1FA09-620F-4E73-A165-B708A99838E7}" type="presParOf" srcId="{F180F88A-6647-4DF3-9D10-38E9D7D00D95}" destId="{C7BCA0B9-5E70-4B86-9793-88592299D564}" srcOrd="0" destOrd="0" presId="urn:microsoft.com/office/officeart/2005/8/layout/hierarchy1"/>
    <dgm:cxn modelId="{34FF72CF-1521-4267-85E4-5675BB8A8943}" type="presParOf" srcId="{F180F88A-6647-4DF3-9D10-38E9D7D00D95}" destId="{D596AAC2-F5DD-41CD-BEBC-F239F616656A}" srcOrd="1" destOrd="0" presId="urn:microsoft.com/office/officeart/2005/8/layout/hierarchy1"/>
    <dgm:cxn modelId="{B0EEB097-2826-40D9-83BF-A3AFAC2263D8}" type="presParOf" srcId="{D596AAC2-F5DD-41CD-BEBC-F239F616656A}" destId="{B8596E51-AD75-46EA-A4AC-35DA98AAC730}" srcOrd="0" destOrd="0" presId="urn:microsoft.com/office/officeart/2005/8/layout/hierarchy1"/>
    <dgm:cxn modelId="{2399E251-C289-4D81-85AA-35189C8C9158}" type="presParOf" srcId="{B8596E51-AD75-46EA-A4AC-35DA98AAC730}" destId="{AD32FBEC-A4DD-42D0-AC21-033379C839A1}" srcOrd="0" destOrd="0" presId="urn:microsoft.com/office/officeart/2005/8/layout/hierarchy1"/>
    <dgm:cxn modelId="{48071D00-137B-4363-95BB-3C7FDFEF2960}" type="presParOf" srcId="{B8596E51-AD75-46EA-A4AC-35DA98AAC730}" destId="{AB6892A3-4EC4-4249-BDE1-62E4D5D450C3}" srcOrd="1" destOrd="0" presId="urn:microsoft.com/office/officeart/2005/8/layout/hierarchy1"/>
    <dgm:cxn modelId="{DB1778FD-7CBE-44F0-B51A-AD6DF2CE15E6}" type="presParOf" srcId="{D596AAC2-F5DD-41CD-BEBC-F239F616656A}" destId="{F444BADB-97FC-484F-BA1C-2069623B8AD8}" srcOrd="1" destOrd="0" presId="urn:microsoft.com/office/officeart/2005/8/layout/hierarchy1"/>
    <dgm:cxn modelId="{A1020913-5CF8-4C99-8970-5E0C6935A676}" type="presParOf" srcId="{F180F88A-6647-4DF3-9D10-38E9D7D00D95}" destId="{5F913191-3E56-4B94-89F4-5C6167F4B2CD}" srcOrd="2" destOrd="0" presId="urn:microsoft.com/office/officeart/2005/8/layout/hierarchy1"/>
    <dgm:cxn modelId="{F94A2173-A29C-4012-8772-4AB0E2398BB4}" type="presParOf" srcId="{F180F88A-6647-4DF3-9D10-38E9D7D00D95}" destId="{7A0F4510-1254-4A4E-AB33-D4F0C944AA1A}" srcOrd="3" destOrd="0" presId="urn:microsoft.com/office/officeart/2005/8/layout/hierarchy1"/>
    <dgm:cxn modelId="{2B69B069-88A8-42EA-B0D9-ACABC810410A}" type="presParOf" srcId="{7A0F4510-1254-4A4E-AB33-D4F0C944AA1A}" destId="{A9ACA96A-74B0-4665-B0DD-61EC7DA5AD26}" srcOrd="0" destOrd="0" presId="urn:microsoft.com/office/officeart/2005/8/layout/hierarchy1"/>
    <dgm:cxn modelId="{7AD3DC5E-1984-467D-9EB4-7343820EB23D}" type="presParOf" srcId="{A9ACA96A-74B0-4665-B0DD-61EC7DA5AD26}" destId="{1AAEFF7C-2A74-4B5C-A9B1-559C30ECA739}" srcOrd="0" destOrd="0" presId="urn:microsoft.com/office/officeart/2005/8/layout/hierarchy1"/>
    <dgm:cxn modelId="{865FAB2A-84E5-4D03-8FCA-6485E909F7DE}" type="presParOf" srcId="{A9ACA96A-74B0-4665-B0DD-61EC7DA5AD26}" destId="{3692C46A-B56F-404F-8904-BEC1577D4C69}" srcOrd="1" destOrd="0" presId="urn:microsoft.com/office/officeart/2005/8/layout/hierarchy1"/>
    <dgm:cxn modelId="{7673C40A-73CA-4F52-8FF1-6979AF540A99}" type="presParOf" srcId="{7A0F4510-1254-4A4E-AB33-D4F0C944AA1A}" destId="{67D4658D-85E9-4F17-9062-E6BD791414C2}" srcOrd="1" destOrd="0" presId="urn:microsoft.com/office/officeart/2005/8/layout/hierarchy1"/>
    <dgm:cxn modelId="{325D0465-98DE-4D8A-8ADE-740541A741F6}" type="presParOf" srcId="{F0749D84-9195-4494-B24A-33515AD3CD38}" destId="{1007AD77-FC52-4B20-B219-3F9472DAB6A7}" srcOrd="2" destOrd="0" presId="urn:microsoft.com/office/officeart/2005/8/layout/hierarchy1"/>
    <dgm:cxn modelId="{77672277-B898-46B6-9F01-A53C865DE957}" type="presParOf" srcId="{F0749D84-9195-4494-B24A-33515AD3CD38}" destId="{67BB3EFC-60EA-470A-83CC-92F0280495B8}" srcOrd="3" destOrd="0" presId="urn:microsoft.com/office/officeart/2005/8/layout/hierarchy1"/>
    <dgm:cxn modelId="{CA78E64D-3B86-4F78-A826-AF79A673030D}" type="presParOf" srcId="{67BB3EFC-60EA-470A-83CC-92F0280495B8}" destId="{A0939E2B-15D1-426E-AFE3-F512CC2DF68C}" srcOrd="0" destOrd="0" presId="urn:microsoft.com/office/officeart/2005/8/layout/hierarchy1"/>
    <dgm:cxn modelId="{EC5A4FCA-2450-41D9-924A-AE90804CCB87}" type="presParOf" srcId="{A0939E2B-15D1-426E-AFE3-F512CC2DF68C}" destId="{510860FA-9ED7-485B-928D-E70F00D40EB7}" srcOrd="0" destOrd="0" presId="urn:microsoft.com/office/officeart/2005/8/layout/hierarchy1"/>
    <dgm:cxn modelId="{9C013586-422B-412B-B416-C1A9BF725981}" type="presParOf" srcId="{A0939E2B-15D1-426E-AFE3-F512CC2DF68C}" destId="{42FF40AF-F36D-469F-9EC0-FAA00A6463B9}" srcOrd="1" destOrd="0" presId="urn:microsoft.com/office/officeart/2005/8/layout/hierarchy1"/>
    <dgm:cxn modelId="{A9079D62-8825-418C-9BF6-2D31AF9C6507}" type="presParOf" srcId="{67BB3EFC-60EA-470A-83CC-92F0280495B8}" destId="{2B8FDCE4-F213-43DF-A5DF-7D68BCFC55D5}" srcOrd="1" destOrd="0" presId="urn:microsoft.com/office/officeart/2005/8/layout/hierarchy1"/>
    <dgm:cxn modelId="{89889E7F-FD32-44B3-83A3-5117F102E4B2}" type="presParOf" srcId="{2B8FDCE4-F213-43DF-A5DF-7D68BCFC55D5}" destId="{5A47D589-BEB2-4209-8E5D-96CB985F5973}" srcOrd="0" destOrd="0" presId="urn:microsoft.com/office/officeart/2005/8/layout/hierarchy1"/>
    <dgm:cxn modelId="{93E07975-5123-4320-83B2-5E63B891CC94}" type="presParOf" srcId="{2B8FDCE4-F213-43DF-A5DF-7D68BCFC55D5}" destId="{0240E669-D9DF-4AE0-B6D0-90CD76C9AC68}" srcOrd="1" destOrd="0" presId="urn:microsoft.com/office/officeart/2005/8/layout/hierarchy1"/>
    <dgm:cxn modelId="{5A03390D-846B-427F-A46F-3885A37BCEAB}" type="presParOf" srcId="{0240E669-D9DF-4AE0-B6D0-90CD76C9AC68}" destId="{849D7D45-EFF3-4D57-8E95-7BD5ED63F9E1}" srcOrd="0" destOrd="0" presId="urn:microsoft.com/office/officeart/2005/8/layout/hierarchy1"/>
    <dgm:cxn modelId="{322BAE8B-C578-48B5-94FB-75ED97D9E012}" type="presParOf" srcId="{849D7D45-EFF3-4D57-8E95-7BD5ED63F9E1}" destId="{288C8B7C-211C-412B-8211-2B77A2F8D0D8}" srcOrd="0" destOrd="0" presId="urn:microsoft.com/office/officeart/2005/8/layout/hierarchy1"/>
    <dgm:cxn modelId="{44F9F5A8-1CD2-4438-BF05-9D025F093E27}" type="presParOf" srcId="{849D7D45-EFF3-4D57-8E95-7BD5ED63F9E1}" destId="{6EC88FAB-9531-4401-85BA-445DADE3BD92}" srcOrd="1" destOrd="0" presId="urn:microsoft.com/office/officeart/2005/8/layout/hierarchy1"/>
    <dgm:cxn modelId="{09FFBACF-977F-4C4C-9DD9-DF0338741100}" type="presParOf" srcId="{0240E669-D9DF-4AE0-B6D0-90CD76C9AC68}" destId="{753040B9-927D-4FC8-843C-AC2A102EBE28}" srcOrd="1" destOrd="0" presId="urn:microsoft.com/office/officeart/2005/8/layout/hierarchy1"/>
    <dgm:cxn modelId="{5772FB09-22B0-4D05-BF9E-2B252BD7A8BF}" type="presParOf" srcId="{753040B9-927D-4FC8-843C-AC2A102EBE28}" destId="{D095431B-911C-4945-882D-2B1D7A625132}" srcOrd="0" destOrd="0" presId="urn:microsoft.com/office/officeart/2005/8/layout/hierarchy1"/>
    <dgm:cxn modelId="{7F0E7D3C-916B-428A-974D-A6A167CC2719}" type="presParOf" srcId="{753040B9-927D-4FC8-843C-AC2A102EBE28}" destId="{723FDEF9-042E-49A2-BEB3-568AB8B4DD3D}" srcOrd="1" destOrd="0" presId="urn:microsoft.com/office/officeart/2005/8/layout/hierarchy1"/>
    <dgm:cxn modelId="{9890CD4B-FA0D-45C1-A394-60259A39C778}" type="presParOf" srcId="{723FDEF9-042E-49A2-BEB3-568AB8B4DD3D}" destId="{B0C547E5-7766-4E8B-8CBB-B4C604C6B135}" srcOrd="0" destOrd="0" presId="urn:microsoft.com/office/officeart/2005/8/layout/hierarchy1"/>
    <dgm:cxn modelId="{C26C3293-4176-45B2-B020-043B73DCDB9A}" type="presParOf" srcId="{B0C547E5-7766-4E8B-8CBB-B4C604C6B135}" destId="{C11F3AE9-0C2D-4471-AB3A-59829FD338FF}" srcOrd="0" destOrd="0" presId="urn:microsoft.com/office/officeart/2005/8/layout/hierarchy1"/>
    <dgm:cxn modelId="{E95CECDB-0A0D-435B-B445-FBC405551A78}" type="presParOf" srcId="{B0C547E5-7766-4E8B-8CBB-B4C604C6B135}" destId="{B080D431-6068-4206-90F4-6601ABC6632D}" srcOrd="1" destOrd="0" presId="urn:microsoft.com/office/officeart/2005/8/layout/hierarchy1"/>
    <dgm:cxn modelId="{F6FDA810-883D-4C38-8275-BD332AD88C3A}" type="presParOf" srcId="{723FDEF9-042E-49A2-BEB3-568AB8B4DD3D}" destId="{625D5E01-430C-4F0C-A053-23ADB7ACA7CA}" srcOrd="1" destOrd="0" presId="urn:microsoft.com/office/officeart/2005/8/layout/hierarchy1"/>
    <dgm:cxn modelId="{B843EE78-160F-4C5A-93AC-B94C86156018}" type="presParOf" srcId="{2B8FDCE4-F213-43DF-A5DF-7D68BCFC55D5}" destId="{72DBD84F-933A-4BCB-A0D4-901863C0C1A0}" srcOrd="2" destOrd="0" presId="urn:microsoft.com/office/officeart/2005/8/layout/hierarchy1"/>
    <dgm:cxn modelId="{F5DD3843-EB0B-4E78-8247-9C0FF5CAFBA2}" type="presParOf" srcId="{2B8FDCE4-F213-43DF-A5DF-7D68BCFC55D5}" destId="{B2D91472-26BD-406E-B290-3CB8A8A02A41}" srcOrd="3" destOrd="0" presId="urn:microsoft.com/office/officeart/2005/8/layout/hierarchy1"/>
    <dgm:cxn modelId="{0DAD3C3F-63D3-4B48-9E97-60F0F7F19874}" type="presParOf" srcId="{B2D91472-26BD-406E-B290-3CB8A8A02A41}" destId="{055E205C-13BC-4A1F-B652-AA43C8007A31}" srcOrd="0" destOrd="0" presId="urn:microsoft.com/office/officeart/2005/8/layout/hierarchy1"/>
    <dgm:cxn modelId="{E82EE73E-0EC8-47F5-B286-40812444751D}" type="presParOf" srcId="{055E205C-13BC-4A1F-B652-AA43C8007A31}" destId="{5A4AAABD-AE3C-4484-B478-5A46E1075430}" srcOrd="0" destOrd="0" presId="urn:microsoft.com/office/officeart/2005/8/layout/hierarchy1"/>
    <dgm:cxn modelId="{76899B34-7EBE-44FB-B982-CDBECBCD85B4}" type="presParOf" srcId="{055E205C-13BC-4A1F-B652-AA43C8007A31}" destId="{9745D6D6-85C0-4300-88DB-51A4F8F36B10}" srcOrd="1" destOrd="0" presId="urn:microsoft.com/office/officeart/2005/8/layout/hierarchy1"/>
    <dgm:cxn modelId="{22EF2AEB-D946-418D-ACD6-581EDDA5721F}" type="presParOf" srcId="{B2D91472-26BD-406E-B290-3CB8A8A02A41}" destId="{B81A5188-76B0-4A15-AE4A-03CC8A581136}" srcOrd="1" destOrd="0" presId="urn:microsoft.com/office/officeart/2005/8/layout/hierarchy1"/>
    <dgm:cxn modelId="{FA99A235-8379-472A-8D8C-A82AD14B2CB0}" type="presParOf" srcId="{B81A5188-76B0-4A15-AE4A-03CC8A581136}" destId="{A78C8336-F93C-4D0D-823B-616FAD36EF72}" srcOrd="0" destOrd="0" presId="urn:microsoft.com/office/officeart/2005/8/layout/hierarchy1"/>
    <dgm:cxn modelId="{41D5CB06-9E98-4008-AFB9-1485FED1EAFD}" type="presParOf" srcId="{B81A5188-76B0-4A15-AE4A-03CC8A581136}" destId="{595DAD14-155B-44BD-975F-A23B955DC25C}" srcOrd="1" destOrd="0" presId="urn:microsoft.com/office/officeart/2005/8/layout/hierarchy1"/>
    <dgm:cxn modelId="{9CA9C381-88EB-4AEB-A7CF-EBE35352ECCC}" type="presParOf" srcId="{595DAD14-155B-44BD-975F-A23B955DC25C}" destId="{8F811E36-0788-4920-9509-DB9229913D1F}" srcOrd="0" destOrd="0" presId="urn:microsoft.com/office/officeart/2005/8/layout/hierarchy1"/>
    <dgm:cxn modelId="{6DED117B-3DFF-417C-AF58-E761D7F45783}" type="presParOf" srcId="{8F811E36-0788-4920-9509-DB9229913D1F}" destId="{6FC97DF9-13C2-4FCF-852B-577E4DC15C9C}" srcOrd="0" destOrd="0" presId="urn:microsoft.com/office/officeart/2005/8/layout/hierarchy1"/>
    <dgm:cxn modelId="{46EA5C1A-87E8-4745-8EFA-F8E0ED52A168}" type="presParOf" srcId="{8F811E36-0788-4920-9509-DB9229913D1F}" destId="{B48F05E4-2FCC-4200-8C01-472ACE780BD7}" srcOrd="1" destOrd="0" presId="urn:microsoft.com/office/officeart/2005/8/layout/hierarchy1"/>
    <dgm:cxn modelId="{7CB17991-D021-4BA4-8F39-39BB9D90771D}" type="presParOf" srcId="{595DAD14-155B-44BD-975F-A23B955DC25C}" destId="{1BEA99B5-233F-4998-ACC6-98858BAE1F01}" srcOrd="1" destOrd="0" presId="urn:microsoft.com/office/officeart/2005/8/layout/hierarchy1"/>
    <dgm:cxn modelId="{F93EA427-78D6-49E3-A171-B60CC5907A55}" type="presParOf" srcId="{F0749D84-9195-4494-B24A-33515AD3CD38}" destId="{A02FE024-5803-4DE9-A701-81F8BC09C9D8}" srcOrd="4" destOrd="0" presId="urn:microsoft.com/office/officeart/2005/8/layout/hierarchy1"/>
    <dgm:cxn modelId="{1C4F0413-1712-4DA3-A52C-5F37C0E4C550}" type="presParOf" srcId="{F0749D84-9195-4494-B24A-33515AD3CD38}" destId="{832BC9AE-B985-4F70-A202-06A5FEC323E6}" srcOrd="5" destOrd="0" presId="urn:microsoft.com/office/officeart/2005/8/layout/hierarchy1"/>
    <dgm:cxn modelId="{2756D8CD-91A6-4402-9315-78F26AFCDBF6}" type="presParOf" srcId="{832BC9AE-B985-4F70-A202-06A5FEC323E6}" destId="{447113AB-1729-4535-97DB-C777D42DEE2C}" srcOrd="0" destOrd="0" presId="urn:microsoft.com/office/officeart/2005/8/layout/hierarchy1"/>
    <dgm:cxn modelId="{B7DAD69E-808A-44A9-A3F4-1E8939EA9107}" type="presParOf" srcId="{447113AB-1729-4535-97DB-C777D42DEE2C}" destId="{9E1B8DC3-2C2C-4898-BF77-ECEB65F68C43}" srcOrd="0" destOrd="0" presId="urn:microsoft.com/office/officeart/2005/8/layout/hierarchy1"/>
    <dgm:cxn modelId="{9D371375-2CE6-462A-B914-1246E9E7C2FF}" type="presParOf" srcId="{447113AB-1729-4535-97DB-C777D42DEE2C}" destId="{AA1C7405-D168-412C-B684-7C5A3D110C74}" srcOrd="1" destOrd="0" presId="urn:microsoft.com/office/officeart/2005/8/layout/hierarchy1"/>
    <dgm:cxn modelId="{F26BA63B-8318-49C6-910D-2DCC0406BC71}" type="presParOf" srcId="{832BC9AE-B985-4F70-A202-06A5FEC323E6}" destId="{FE5D6EEA-9EA6-4441-B1FF-4113DA5D1837}" srcOrd="1" destOrd="0" presId="urn:microsoft.com/office/officeart/2005/8/layout/hierarchy1"/>
    <dgm:cxn modelId="{D01641B1-CAD6-40DD-B076-E3E7BBD3BC0A}" type="presParOf" srcId="{FE5D6EEA-9EA6-4441-B1FF-4113DA5D1837}" destId="{A1D7916B-8C7E-4147-B603-A26B04AE4787}" srcOrd="0" destOrd="0" presId="urn:microsoft.com/office/officeart/2005/8/layout/hierarchy1"/>
    <dgm:cxn modelId="{CA9684A9-E3BB-49EB-BD5C-D0FF566BED46}" type="presParOf" srcId="{FE5D6EEA-9EA6-4441-B1FF-4113DA5D1837}" destId="{E3DC7057-F269-4284-A96D-21674D6C76A7}" srcOrd="1" destOrd="0" presId="urn:microsoft.com/office/officeart/2005/8/layout/hierarchy1"/>
    <dgm:cxn modelId="{10641812-7388-4C79-84F2-A863564BD75C}" type="presParOf" srcId="{E3DC7057-F269-4284-A96D-21674D6C76A7}" destId="{6738DB24-046C-4A0C-8CFE-E55CA9EBFB0E}" srcOrd="0" destOrd="0" presId="urn:microsoft.com/office/officeart/2005/8/layout/hierarchy1"/>
    <dgm:cxn modelId="{FA6974E7-99E2-41B9-AC7E-00E9CDD97254}" type="presParOf" srcId="{6738DB24-046C-4A0C-8CFE-E55CA9EBFB0E}" destId="{60B9C515-D6C8-4F55-B163-28D1CDC56EA7}" srcOrd="0" destOrd="0" presId="urn:microsoft.com/office/officeart/2005/8/layout/hierarchy1"/>
    <dgm:cxn modelId="{F1427887-9A4D-4F24-8AA1-46499307C8DF}" type="presParOf" srcId="{6738DB24-046C-4A0C-8CFE-E55CA9EBFB0E}" destId="{F01C1FB0-CE53-487C-89CE-A5910C72760F}" srcOrd="1" destOrd="0" presId="urn:microsoft.com/office/officeart/2005/8/layout/hierarchy1"/>
    <dgm:cxn modelId="{DD01AA77-6FF5-4BE1-BB8F-72DAE608797E}" type="presParOf" srcId="{E3DC7057-F269-4284-A96D-21674D6C76A7}" destId="{A9F15EDA-3CA3-40B2-8EA0-42320C253EB7}" srcOrd="1" destOrd="0" presId="urn:microsoft.com/office/officeart/2005/8/layout/hierarchy1"/>
    <dgm:cxn modelId="{C2F69330-0AC0-4887-80AB-1585CE42D711}" type="presParOf" srcId="{F0749D84-9195-4494-B24A-33515AD3CD38}" destId="{2FEA3F88-A9B8-4741-82C4-4E104FFB2BC6}" srcOrd="6" destOrd="0" presId="urn:microsoft.com/office/officeart/2005/8/layout/hierarchy1"/>
    <dgm:cxn modelId="{2B41F2DA-BB44-4475-8676-92A786EFCC4E}" type="presParOf" srcId="{F0749D84-9195-4494-B24A-33515AD3CD38}" destId="{0A2DAF99-EB0E-4537-854A-EE4AD2B36726}" srcOrd="7" destOrd="0" presId="urn:microsoft.com/office/officeart/2005/8/layout/hierarchy1"/>
    <dgm:cxn modelId="{5429C9D9-5D68-45A7-9E09-77E81F89153E}" type="presParOf" srcId="{0A2DAF99-EB0E-4537-854A-EE4AD2B36726}" destId="{4FB2DC22-EBF0-4656-B380-89F549382103}" srcOrd="0" destOrd="0" presId="urn:microsoft.com/office/officeart/2005/8/layout/hierarchy1"/>
    <dgm:cxn modelId="{CCE015E5-DF68-49E5-9D85-15D6F1B21B4B}" type="presParOf" srcId="{4FB2DC22-EBF0-4656-B380-89F549382103}" destId="{547AF380-D172-4B3D-BAA9-66EC44F38EDB}" srcOrd="0" destOrd="0" presId="urn:microsoft.com/office/officeart/2005/8/layout/hierarchy1"/>
    <dgm:cxn modelId="{56F0812E-2733-4938-8222-F241ACA0BDD6}" type="presParOf" srcId="{4FB2DC22-EBF0-4656-B380-89F549382103}" destId="{31C01D2A-AF88-4566-AE33-859389156FE7}" srcOrd="1" destOrd="0" presId="urn:microsoft.com/office/officeart/2005/8/layout/hierarchy1"/>
    <dgm:cxn modelId="{86DA18E6-6B66-4E00-93BF-AF5A046594DB}" type="presParOf" srcId="{0A2DAF99-EB0E-4537-854A-EE4AD2B36726}" destId="{7DF10D52-5D29-43D3-9F0F-F12D7724B7CB}" srcOrd="1" destOrd="0" presId="urn:microsoft.com/office/officeart/2005/8/layout/hierarchy1"/>
    <dgm:cxn modelId="{A207E5FB-C705-402A-903F-5A94D0F885F6}" type="presParOf" srcId="{7DF10D52-5D29-43D3-9F0F-F12D7724B7CB}" destId="{BFEC154D-6DB8-4660-B143-3961A24CDC7B}" srcOrd="0" destOrd="0" presId="urn:microsoft.com/office/officeart/2005/8/layout/hierarchy1"/>
    <dgm:cxn modelId="{E849F4A1-16D1-4303-AC8F-DF4C77EB3BD3}" type="presParOf" srcId="{7DF10D52-5D29-43D3-9F0F-F12D7724B7CB}" destId="{D3A30BF4-9D1A-4589-907C-3E014745A723}" srcOrd="1" destOrd="0" presId="urn:microsoft.com/office/officeart/2005/8/layout/hierarchy1"/>
    <dgm:cxn modelId="{4A4C7068-7CD3-456B-89B5-6E226EF8CEAA}" type="presParOf" srcId="{D3A30BF4-9D1A-4589-907C-3E014745A723}" destId="{D15E6951-515C-48B7-B6B8-FE393FCC2458}" srcOrd="0" destOrd="0" presId="urn:microsoft.com/office/officeart/2005/8/layout/hierarchy1"/>
    <dgm:cxn modelId="{0F255D95-9944-43D7-BB48-5EC5DE690D3D}" type="presParOf" srcId="{D15E6951-515C-48B7-B6B8-FE393FCC2458}" destId="{1C8C09FD-BC61-4AA5-B075-30C815E1BC48}" srcOrd="0" destOrd="0" presId="urn:microsoft.com/office/officeart/2005/8/layout/hierarchy1"/>
    <dgm:cxn modelId="{C6EAD6AC-34B6-4839-94FD-DCC5B3A87DDF}" type="presParOf" srcId="{D15E6951-515C-48B7-B6B8-FE393FCC2458}" destId="{42F28990-6BFE-483F-A845-6CD2E87E1CF8}" srcOrd="1" destOrd="0" presId="urn:microsoft.com/office/officeart/2005/8/layout/hierarchy1"/>
    <dgm:cxn modelId="{CEB1CE98-EC00-4E44-8689-E9AC2031B556}" type="presParOf" srcId="{D3A30BF4-9D1A-4589-907C-3E014745A723}" destId="{384BB4E5-9D38-4185-A8AF-8C4BD273747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dgm:spPr/>
      <dgm:t>
        <a:bodyPr/>
        <a:lstStyle/>
        <a:p>
          <a:r>
            <a:rPr lang="en-US" dirty="0" smtClean="0"/>
            <a:t>Winning from Lotteries or Crossword Puzzles</a:t>
          </a:r>
          <a:endParaRPr lang="en-US"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dgm:spPr/>
      <dgm:t>
        <a:bodyPr/>
        <a:lstStyle/>
        <a:p>
          <a:r>
            <a:rPr lang="en-US" dirty="0" smtClean="0"/>
            <a:t>Exemption limit</a:t>
          </a:r>
          <a:endParaRPr lang="en-US" dirty="0"/>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dgm:spPr/>
      <dgm:t>
        <a:bodyPr/>
        <a:lstStyle/>
        <a:p>
          <a:r>
            <a:rPr lang="en-US" dirty="0" smtClean="0"/>
            <a:t>Rate</a:t>
          </a:r>
          <a:endParaRPr lang="en-US" dirty="0"/>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800" dirty="0" smtClean="0"/>
            <a:t>Rs. 10000/-</a:t>
          </a:r>
          <a:endParaRPr lang="en-US" sz="16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6B6D206F-CE48-4531-8D93-EEDDCBA10EE6}">
      <dgm:prSet custT="1"/>
      <dgm:spPr/>
      <dgm:t>
        <a:bodyPr/>
        <a:lstStyle/>
        <a:p>
          <a:r>
            <a:rPr lang="en-US" sz="1800" dirty="0" smtClean="0"/>
            <a:t>30%</a:t>
          </a:r>
          <a:endParaRPr lang="en-US" sz="1800" dirty="0"/>
        </a:p>
      </dgm:t>
    </dgm:pt>
    <dgm:pt modelId="{84A589EA-2910-4A57-B24F-C8E5CEE1AEEA}" type="parTrans" cxnId="{32BF1557-AF8E-43A3-9CE7-B69FA11AA15F}">
      <dgm:prSet/>
      <dgm:spPr/>
      <dgm:t>
        <a:bodyPr/>
        <a:lstStyle/>
        <a:p>
          <a:endParaRPr lang="en-US"/>
        </a:p>
      </dgm:t>
    </dgm:pt>
    <dgm:pt modelId="{DF848786-8274-4787-A84B-F02990E34914}" type="sibTrans" cxnId="{32BF1557-AF8E-43A3-9CE7-B69FA11AA15F}">
      <dgm:prSet/>
      <dgm:spPr/>
      <dgm:t>
        <a:bodyPr/>
        <a:lstStyle/>
        <a:p>
          <a:endParaRPr lang="en-US"/>
        </a:p>
      </dgm:t>
    </dgm:pt>
    <dgm:pt modelId="{0615E293-512D-46C1-B30B-C12BC32F5A87}">
      <dgm:prSet/>
      <dgm:spPr/>
      <dgm:t>
        <a:bodyPr/>
        <a:lstStyle/>
        <a:p>
          <a:r>
            <a:rPr lang="en-US" dirty="0" smtClean="0"/>
            <a:t>At the time of Payment.</a:t>
          </a:r>
          <a:endParaRPr lang="en-US"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dgm:spPr/>
      <dgm:t>
        <a:bodyPr/>
        <a:lstStyle/>
        <a:p>
          <a:r>
            <a:rPr lang="en-US" dirty="0" smtClean="0"/>
            <a:t>When TDS is Deducted?</a:t>
          </a:r>
          <a:endParaRPr lang="en-US" dirty="0"/>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3"/>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3"/>
      <dgm:spPr/>
      <dgm:t>
        <a:bodyPr/>
        <a:lstStyle/>
        <a:p>
          <a:endParaRPr lang="en-US"/>
        </a:p>
      </dgm:t>
    </dgm:pt>
    <dgm:pt modelId="{F0BA8B6B-E63C-4253-92C7-3E1EF3D55393}" type="pres">
      <dgm:prSet presAssocID="{2B88320F-7FE3-44B5-BAB4-0E15DCBEEA6B}" presName="text2" presStyleLbl="fgAcc2" presStyleIdx="0" presStyleCnt="3">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3"/>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3"/>
      <dgm:spPr/>
      <dgm:t>
        <a:bodyPr/>
        <a:lstStyle/>
        <a:p>
          <a:endParaRPr lang="en-US"/>
        </a:p>
      </dgm:t>
    </dgm:pt>
    <dgm:pt modelId="{81C446DF-3F7A-49AF-A1C1-70228AD25AE3}" type="pres">
      <dgm:prSet presAssocID="{79784383-7425-4812-8E14-E99B9FD9B2B1}" presName="text3" presStyleLbl="fgAcc3" presStyleIdx="0" presStyleCnt="3">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007AD77-FC52-4B20-B219-3F9472DAB6A7}" type="pres">
      <dgm:prSet presAssocID="{D11EA02B-49D1-4E73-9165-24970220B83C}" presName="Name10" presStyleLbl="parChTrans1D2" presStyleIdx="1" presStyleCnt="3"/>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3"/>
      <dgm:spPr/>
      <dgm:t>
        <a:bodyPr/>
        <a:lstStyle/>
        <a:p>
          <a:endParaRPr lang="en-US"/>
        </a:p>
      </dgm:t>
    </dgm:pt>
    <dgm:pt modelId="{42FF40AF-F36D-469F-9EC0-FAA00A6463B9}" type="pres">
      <dgm:prSet presAssocID="{C5ED161D-D437-4A5D-9AE9-3E7503CDD9E6}" presName="text2" presStyleLbl="fgAcc2" presStyleIdx="1" presStyleCnt="3">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01D4CEAA-3D30-4BAF-BE2E-C4128FBF2B9B}" type="pres">
      <dgm:prSet presAssocID="{84A589EA-2910-4A57-B24F-C8E5CEE1AEEA}" presName="Name17" presStyleLbl="parChTrans1D3" presStyleIdx="1" presStyleCnt="3"/>
      <dgm:spPr/>
      <dgm:t>
        <a:bodyPr/>
        <a:lstStyle/>
        <a:p>
          <a:endParaRPr lang="en-US"/>
        </a:p>
      </dgm:t>
    </dgm:pt>
    <dgm:pt modelId="{58B6B79C-A436-4C68-B661-308E53884497}" type="pres">
      <dgm:prSet presAssocID="{6B6D206F-CE48-4531-8D93-EEDDCBA10EE6}" presName="hierRoot3" presStyleCnt="0"/>
      <dgm:spPr/>
      <dgm:t>
        <a:bodyPr/>
        <a:lstStyle/>
        <a:p>
          <a:endParaRPr lang="en-US"/>
        </a:p>
      </dgm:t>
    </dgm:pt>
    <dgm:pt modelId="{C82D6F18-68D9-4690-A1A5-A7921FC50AE1}" type="pres">
      <dgm:prSet presAssocID="{6B6D206F-CE48-4531-8D93-EEDDCBA10EE6}" presName="composite3" presStyleCnt="0"/>
      <dgm:spPr/>
      <dgm:t>
        <a:bodyPr/>
        <a:lstStyle/>
        <a:p>
          <a:endParaRPr lang="en-US"/>
        </a:p>
      </dgm:t>
    </dgm:pt>
    <dgm:pt modelId="{A814A7B8-9453-42DA-ADE0-260A34052778}" type="pres">
      <dgm:prSet presAssocID="{6B6D206F-CE48-4531-8D93-EEDDCBA10EE6}" presName="background3" presStyleLbl="node3" presStyleIdx="1" presStyleCnt="3"/>
      <dgm:spPr/>
      <dgm:t>
        <a:bodyPr/>
        <a:lstStyle/>
        <a:p>
          <a:endParaRPr lang="en-US"/>
        </a:p>
      </dgm:t>
    </dgm:pt>
    <dgm:pt modelId="{3F4F65AF-3C2D-45C8-953F-87371D04FB2A}" type="pres">
      <dgm:prSet presAssocID="{6B6D206F-CE48-4531-8D93-EEDDCBA10EE6}" presName="text3" presStyleLbl="fgAcc3" presStyleIdx="1" presStyleCnt="3">
        <dgm:presLayoutVars>
          <dgm:chPref val="3"/>
        </dgm:presLayoutVars>
      </dgm:prSet>
      <dgm:spPr/>
      <dgm:t>
        <a:bodyPr/>
        <a:lstStyle/>
        <a:p>
          <a:endParaRPr lang="en-US"/>
        </a:p>
      </dgm:t>
    </dgm:pt>
    <dgm:pt modelId="{95E0F63E-6B4E-45A5-8BD5-CEC949301A93}" type="pres">
      <dgm:prSet presAssocID="{6B6D206F-CE48-4531-8D93-EEDDCBA10EE6}" presName="hierChild4" presStyleCnt="0"/>
      <dgm:spPr/>
      <dgm:t>
        <a:bodyPr/>
        <a:lstStyle/>
        <a:p>
          <a:endParaRPr lang="en-US"/>
        </a:p>
      </dgm:t>
    </dgm:pt>
    <dgm:pt modelId="{A02FE024-5803-4DE9-A701-81F8BC09C9D8}" type="pres">
      <dgm:prSet presAssocID="{B1107764-64EE-4055-BD11-6A0E8B7866F9}" presName="Name10" presStyleLbl="parChTrans1D2" presStyleIdx="2" presStyleCnt="3"/>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3"/>
      <dgm:spPr/>
      <dgm:t>
        <a:bodyPr/>
        <a:lstStyle/>
        <a:p>
          <a:endParaRPr lang="en-US"/>
        </a:p>
      </dgm:t>
    </dgm:pt>
    <dgm:pt modelId="{AA1C7405-D168-412C-B684-7C5A3D110C74}" type="pres">
      <dgm:prSet presAssocID="{B3E6AE69-EA20-4059-B10D-75804820AF32}" presName="text2" presStyleLbl="fgAcc2" presStyleIdx="2" presStyleCnt="3">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2" presStyleCnt="3"/>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2" presStyleCnt="3"/>
      <dgm:spPr/>
    </dgm:pt>
    <dgm:pt modelId="{F01C1FB0-CE53-487C-89CE-A5910C72760F}" type="pres">
      <dgm:prSet presAssocID="{0615E293-512D-46C1-B30B-C12BC32F5A87}" presName="text3" presStyleLbl="fgAcc3" presStyleIdx="2" presStyleCnt="3">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Lst>
  <dgm:cxnLst>
    <dgm:cxn modelId="{2F52CB12-10C3-416F-AFF0-4AB4108EA177}" type="presOf" srcId="{3C6335F3-C59E-4187-92CB-7E1AB45E2BE0}" destId="{268A04EC-4288-411B-8686-A0550AFFBF32}" srcOrd="0" destOrd="0" presId="urn:microsoft.com/office/officeart/2005/8/layout/hierarchy1"/>
    <dgm:cxn modelId="{8D3406D9-4D2A-4F0F-A1E0-55FF2B1F5FCE}" srcId="{B3E6AE69-EA20-4059-B10D-75804820AF32}" destId="{0615E293-512D-46C1-B30B-C12BC32F5A87}" srcOrd="0" destOrd="0" parTransId="{9DFC951A-CEB1-4538-B408-242BCAC5F01B}" sibTransId="{FEE45BA3-5471-4646-A74E-3AA0692662FA}"/>
    <dgm:cxn modelId="{77AD8859-66BE-4501-B6AC-D0731F7874BA}" type="presOf" srcId="{6B6D206F-CE48-4531-8D93-EEDDCBA10EE6}" destId="{3F4F65AF-3C2D-45C8-953F-87371D04FB2A}" srcOrd="0" destOrd="0" presId="urn:microsoft.com/office/officeart/2005/8/layout/hierarchy1"/>
    <dgm:cxn modelId="{EB06F33B-22E1-46C1-A4A1-DB4EB55B2148}" srcId="{04834334-5D1A-4792-995C-4577DB041FB4}" destId="{B3E6AE69-EA20-4059-B10D-75804820AF32}" srcOrd="2" destOrd="0" parTransId="{B1107764-64EE-4055-BD11-6A0E8B7866F9}" sibTransId="{36C9D03B-80C5-4CEB-9EB4-855D8C78B40C}"/>
    <dgm:cxn modelId="{6965BE0B-065F-4D09-B421-02729DC2B254}" srcId="{2B88320F-7FE3-44B5-BAB4-0E15DCBEEA6B}" destId="{79784383-7425-4812-8E14-E99B9FD9B2B1}" srcOrd="0" destOrd="0" parTransId="{3C6335F3-C59E-4187-92CB-7E1AB45E2BE0}" sibTransId="{DCD6913B-B970-4212-9299-611456410ECF}"/>
    <dgm:cxn modelId="{F08C1692-482D-4B87-AD18-659C2E1B5725}" type="presOf" srcId="{D11EA02B-49D1-4E73-9165-24970220B83C}" destId="{1007AD77-FC52-4B20-B219-3F9472DAB6A7}" srcOrd="0" destOrd="0" presId="urn:microsoft.com/office/officeart/2005/8/layout/hierarchy1"/>
    <dgm:cxn modelId="{BBF390E9-2A1D-4449-80E1-DF72209B45AC}" type="presOf" srcId="{C5ED161D-D437-4A5D-9AE9-3E7503CDD9E6}" destId="{42FF40AF-F36D-469F-9EC0-FAA00A6463B9}" srcOrd="0" destOrd="0" presId="urn:microsoft.com/office/officeart/2005/8/layout/hierarchy1"/>
    <dgm:cxn modelId="{DDDAEC40-3EDE-4415-B62C-5C8F52BE2849}" srcId="{04834334-5D1A-4792-995C-4577DB041FB4}" destId="{C5ED161D-D437-4A5D-9AE9-3E7503CDD9E6}" srcOrd="1" destOrd="0" parTransId="{D11EA02B-49D1-4E73-9165-24970220B83C}" sibTransId="{F335BFE2-4AF0-4B6C-AF24-42DBA171808B}"/>
    <dgm:cxn modelId="{7C4F68D3-2D01-4E87-BB61-B0297DA91D58}" type="presOf" srcId="{9DFC951A-CEB1-4538-B408-242BCAC5F01B}" destId="{A1D7916B-8C7E-4147-B603-A26B04AE4787}" srcOrd="0" destOrd="0" presId="urn:microsoft.com/office/officeart/2005/8/layout/hierarchy1"/>
    <dgm:cxn modelId="{7719B6DD-9A16-46E1-8409-016E26B44D26}" type="presOf" srcId="{04834334-5D1A-4792-995C-4577DB041FB4}" destId="{16D4D121-24ED-48BC-B7CA-5C5308E79C8E}" srcOrd="0" destOrd="0" presId="urn:microsoft.com/office/officeart/2005/8/layout/hierarchy1"/>
    <dgm:cxn modelId="{04492803-07EC-4AF0-8CBF-2F8E889ACCC6}" type="presOf" srcId="{5D14E48A-8F25-45B3-961E-5CFB0B96BBA6}" destId="{3A1A8CF2-6DDB-479F-94A6-0ABDEC512EBC}" srcOrd="0" destOrd="0" presId="urn:microsoft.com/office/officeart/2005/8/layout/hierarchy1"/>
    <dgm:cxn modelId="{4A10A2F4-FC80-4C94-B621-FDB8BE59E8A9}" srcId="{D3A977B5-3E5D-471A-8928-374A04A79093}" destId="{04834334-5D1A-4792-995C-4577DB041FB4}" srcOrd="0" destOrd="0" parTransId="{3BF5E2AC-8B86-4379-8BB2-7F463D88CB32}" sibTransId="{C76AD493-EAEE-49AB-B6DF-AABF51772F3F}"/>
    <dgm:cxn modelId="{32A3AE73-7DB3-4B9C-8671-6C782FBBBF95}" type="presOf" srcId="{84A589EA-2910-4A57-B24F-C8E5CEE1AEEA}" destId="{01D4CEAA-3D30-4BAF-BE2E-C4128FBF2B9B}" srcOrd="0" destOrd="0" presId="urn:microsoft.com/office/officeart/2005/8/layout/hierarchy1"/>
    <dgm:cxn modelId="{C5F072BB-4C52-49E4-9898-548D0A93414C}" type="presOf" srcId="{0615E293-512D-46C1-B30B-C12BC32F5A87}" destId="{F01C1FB0-CE53-487C-89CE-A5910C72760F}" srcOrd="0" destOrd="0" presId="urn:microsoft.com/office/officeart/2005/8/layout/hierarchy1"/>
    <dgm:cxn modelId="{6A288A41-4E71-437C-A9CF-EC9CEBFE1BCE}" srcId="{04834334-5D1A-4792-995C-4577DB041FB4}" destId="{2B88320F-7FE3-44B5-BAB4-0E15DCBEEA6B}" srcOrd="0" destOrd="0" parTransId="{5D14E48A-8F25-45B3-961E-5CFB0B96BBA6}" sibTransId="{D1D63A24-7685-47A1-9270-B7DCC0F08916}"/>
    <dgm:cxn modelId="{32BF1557-AF8E-43A3-9CE7-B69FA11AA15F}" srcId="{C5ED161D-D437-4A5D-9AE9-3E7503CDD9E6}" destId="{6B6D206F-CE48-4531-8D93-EEDDCBA10EE6}" srcOrd="0" destOrd="0" parTransId="{84A589EA-2910-4A57-B24F-C8E5CEE1AEEA}" sibTransId="{DF848786-8274-4787-A84B-F02990E34914}"/>
    <dgm:cxn modelId="{08EA42B2-2CFB-4AB0-B54A-163F48EC7976}" type="presOf" srcId="{79784383-7425-4812-8E14-E99B9FD9B2B1}" destId="{81C446DF-3F7A-49AF-A1C1-70228AD25AE3}" srcOrd="0" destOrd="0" presId="urn:microsoft.com/office/officeart/2005/8/layout/hierarchy1"/>
    <dgm:cxn modelId="{68A73B52-5AEC-40A3-BBB6-BBD9C5F10F37}" type="presOf" srcId="{2B88320F-7FE3-44B5-BAB4-0E15DCBEEA6B}" destId="{F0BA8B6B-E63C-4253-92C7-3E1EF3D55393}" srcOrd="0" destOrd="0" presId="urn:microsoft.com/office/officeart/2005/8/layout/hierarchy1"/>
    <dgm:cxn modelId="{712BD22B-285C-4985-8D3A-E6B88EE6C327}" type="presOf" srcId="{B1107764-64EE-4055-BD11-6A0E8B7866F9}" destId="{A02FE024-5803-4DE9-A701-81F8BC09C9D8}" srcOrd="0" destOrd="0" presId="urn:microsoft.com/office/officeart/2005/8/layout/hierarchy1"/>
    <dgm:cxn modelId="{ECF3DA3F-B8BB-4C05-9102-0133FD6C86F6}" type="presOf" srcId="{D3A977B5-3E5D-471A-8928-374A04A79093}" destId="{DC703D4F-ABDB-4E2F-8970-65C479AF2B1C}" srcOrd="0" destOrd="0" presId="urn:microsoft.com/office/officeart/2005/8/layout/hierarchy1"/>
    <dgm:cxn modelId="{93C45DA2-693E-4894-AA8E-6E9E3FD5F7D9}" type="presOf" srcId="{B3E6AE69-EA20-4059-B10D-75804820AF32}" destId="{AA1C7405-D168-412C-B684-7C5A3D110C74}" srcOrd="0" destOrd="0" presId="urn:microsoft.com/office/officeart/2005/8/layout/hierarchy1"/>
    <dgm:cxn modelId="{27AAEC5B-A3B0-4204-A8EF-5557759C8691}" type="presParOf" srcId="{DC703D4F-ABDB-4E2F-8970-65C479AF2B1C}" destId="{10885E01-7C0A-4840-B6F7-650D8503C3C8}" srcOrd="0" destOrd="0" presId="urn:microsoft.com/office/officeart/2005/8/layout/hierarchy1"/>
    <dgm:cxn modelId="{2BC5C4F3-7829-4B0C-B7D0-C923F8D8045D}" type="presParOf" srcId="{10885E01-7C0A-4840-B6F7-650D8503C3C8}" destId="{FA83B817-06B0-490C-9277-AAE1B664E295}" srcOrd="0" destOrd="0" presId="urn:microsoft.com/office/officeart/2005/8/layout/hierarchy1"/>
    <dgm:cxn modelId="{EEEFB288-F81A-4717-9A89-1531FAB37772}" type="presParOf" srcId="{FA83B817-06B0-490C-9277-AAE1B664E295}" destId="{7067252B-0037-476B-A34C-DBA8D4571846}" srcOrd="0" destOrd="0" presId="urn:microsoft.com/office/officeart/2005/8/layout/hierarchy1"/>
    <dgm:cxn modelId="{02E8B581-BA91-44D2-9568-2033F704F59A}" type="presParOf" srcId="{FA83B817-06B0-490C-9277-AAE1B664E295}" destId="{16D4D121-24ED-48BC-B7CA-5C5308E79C8E}" srcOrd="1" destOrd="0" presId="urn:microsoft.com/office/officeart/2005/8/layout/hierarchy1"/>
    <dgm:cxn modelId="{188D94CC-4791-440B-A7E3-105FB4381606}" type="presParOf" srcId="{10885E01-7C0A-4840-B6F7-650D8503C3C8}" destId="{F0749D84-9195-4494-B24A-33515AD3CD38}" srcOrd="1" destOrd="0" presId="urn:microsoft.com/office/officeart/2005/8/layout/hierarchy1"/>
    <dgm:cxn modelId="{6EA13E4F-F743-4803-80E9-265A882C747F}" type="presParOf" srcId="{F0749D84-9195-4494-B24A-33515AD3CD38}" destId="{3A1A8CF2-6DDB-479F-94A6-0ABDEC512EBC}" srcOrd="0" destOrd="0" presId="urn:microsoft.com/office/officeart/2005/8/layout/hierarchy1"/>
    <dgm:cxn modelId="{5F1761C2-8D7A-4BBF-AAD2-CFE1BDAC648A}" type="presParOf" srcId="{F0749D84-9195-4494-B24A-33515AD3CD38}" destId="{A201B987-FFC9-4993-B7AC-FABA95122FC8}" srcOrd="1" destOrd="0" presId="urn:microsoft.com/office/officeart/2005/8/layout/hierarchy1"/>
    <dgm:cxn modelId="{3E557672-7D71-4524-9665-06B7CEADCA17}" type="presParOf" srcId="{A201B987-FFC9-4993-B7AC-FABA95122FC8}" destId="{A266609F-E963-44A4-AEA5-C1C2C78742A8}" srcOrd="0" destOrd="0" presId="urn:microsoft.com/office/officeart/2005/8/layout/hierarchy1"/>
    <dgm:cxn modelId="{9652482A-6565-473B-96CD-F7E76446135F}" type="presParOf" srcId="{A266609F-E963-44A4-AEA5-C1C2C78742A8}" destId="{F7904E6A-12B2-4641-AB14-1C2FA92F9677}" srcOrd="0" destOrd="0" presId="urn:microsoft.com/office/officeart/2005/8/layout/hierarchy1"/>
    <dgm:cxn modelId="{C7BE47F7-91B8-489B-A1FE-6234D937DAB5}" type="presParOf" srcId="{A266609F-E963-44A4-AEA5-C1C2C78742A8}" destId="{F0BA8B6B-E63C-4253-92C7-3E1EF3D55393}" srcOrd="1" destOrd="0" presId="urn:microsoft.com/office/officeart/2005/8/layout/hierarchy1"/>
    <dgm:cxn modelId="{86510772-16B4-4000-B593-B1533FBDA7AC}" type="presParOf" srcId="{A201B987-FFC9-4993-B7AC-FABA95122FC8}" destId="{CE9D2049-80F5-4E75-9369-EA7F83516CA1}" srcOrd="1" destOrd="0" presId="urn:microsoft.com/office/officeart/2005/8/layout/hierarchy1"/>
    <dgm:cxn modelId="{9225D1DC-B8B1-4B4F-96F1-D7E1AACC0EB1}" type="presParOf" srcId="{CE9D2049-80F5-4E75-9369-EA7F83516CA1}" destId="{268A04EC-4288-411B-8686-A0550AFFBF32}" srcOrd="0" destOrd="0" presId="urn:microsoft.com/office/officeart/2005/8/layout/hierarchy1"/>
    <dgm:cxn modelId="{50F1407C-05B6-4A63-BA16-A58F04E89C2C}" type="presParOf" srcId="{CE9D2049-80F5-4E75-9369-EA7F83516CA1}" destId="{C6ECA29A-92BF-4A9F-8056-55293288CEB1}" srcOrd="1" destOrd="0" presId="urn:microsoft.com/office/officeart/2005/8/layout/hierarchy1"/>
    <dgm:cxn modelId="{7FDA59CA-7E8B-409A-874B-56304FA488C8}" type="presParOf" srcId="{C6ECA29A-92BF-4A9F-8056-55293288CEB1}" destId="{6B1A7089-EE37-4927-9F8C-9FB0CA2A13CC}" srcOrd="0" destOrd="0" presId="urn:microsoft.com/office/officeart/2005/8/layout/hierarchy1"/>
    <dgm:cxn modelId="{6B8F3B63-CC81-4B0F-8652-7D2776B3628C}" type="presParOf" srcId="{6B1A7089-EE37-4927-9F8C-9FB0CA2A13CC}" destId="{E36DDB55-106D-4148-88CC-1324397B3635}" srcOrd="0" destOrd="0" presId="urn:microsoft.com/office/officeart/2005/8/layout/hierarchy1"/>
    <dgm:cxn modelId="{0ACBADAC-310D-4103-A918-54826283C6EC}" type="presParOf" srcId="{6B1A7089-EE37-4927-9F8C-9FB0CA2A13CC}" destId="{81C446DF-3F7A-49AF-A1C1-70228AD25AE3}" srcOrd="1" destOrd="0" presId="urn:microsoft.com/office/officeart/2005/8/layout/hierarchy1"/>
    <dgm:cxn modelId="{EB02BF78-858E-4830-9D75-3BAA7F05AB23}" type="presParOf" srcId="{C6ECA29A-92BF-4A9F-8056-55293288CEB1}" destId="{F180F88A-6647-4DF3-9D10-38E9D7D00D95}" srcOrd="1" destOrd="0" presId="urn:microsoft.com/office/officeart/2005/8/layout/hierarchy1"/>
    <dgm:cxn modelId="{DB6A1D55-1C1A-4CFE-B29D-ECFD413C3FDA}" type="presParOf" srcId="{F0749D84-9195-4494-B24A-33515AD3CD38}" destId="{1007AD77-FC52-4B20-B219-3F9472DAB6A7}" srcOrd="2" destOrd="0" presId="urn:microsoft.com/office/officeart/2005/8/layout/hierarchy1"/>
    <dgm:cxn modelId="{65D59A0F-FDAB-4D8C-89F6-157D0994D52B}" type="presParOf" srcId="{F0749D84-9195-4494-B24A-33515AD3CD38}" destId="{67BB3EFC-60EA-470A-83CC-92F0280495B8}" srcOrd="3" destOrd="0" presId="urn:microsoft.com/office/officeart/2005/8/layout/hierarchy1"/>
    <dgm:cxn modelId="{62913CE8-0046-41AE-9122-AF1100A6FED0}" type="presParOf" srcId="{67BB3EFC-60EA-470A-83CC-92F0280495B8}" destId="{A0939E2B-15D1-426E-AFE3-F512CC2DF68C}" srcOrd="0" destOrd="0" presId="urn:microsoft.com/office/officeart/2005/8/layout/hierarchy1"/>
    <dgm:cxn modelId="{0C385CA3-B2B9-4C30-A9D7-BFCCEFD9E9C9}" type="presParOf" srcId="{A0939E2B-15D1-426E-AFE3-F512CC2DF68C}" destId="{510860FA-9ED7-485B-928D-E70F00D40EB7}" srcOrd="0" destOrd="0" presId="urn:microsoft.com/office/officeart/2005/8/layout/hierarchy1"/>
    <dgm:cxn modelId="{EF657204-83A5-4E05-B9A5-87E5C6D351CF}" type="presParOf" srcId="{A0939E2B-15D1-426E-AFE3-F512CC2DF68C}" destId="{42FF40AF-F36D-469F-9EC0-FAA00A6463B9}" srcOrd="1" destOrd="0" presId="urn:microsoft.com/office/officeart/2005/8/layout/hierarchy1"/>
    <dgm:cxn modelId="{301FA04C-F519-45F5-9B9F-1D13549F867B}" type="presParOf" srcId="{67BB3EFC-60EA-470A-83CC-92F0280495B8}" destId="{2B8FDCE4-F213-43DF-A5DF-7D68BCFC55D5}" srcOrd="1" destOrd="0" presId="urn:microsoft.com/office/officeart/2005/8/layout/hierarchy1"/>
    <dgm:cxn modelId="{2309F784-F009-4A52-B9B3-BE0E6CD00A18}" type="presParOf" srcId="{2B8FDCE4-F213-43DF-A5DF-7D68BCFC55D5}" destId="{01D4CEAA-3D30-4BAF-BE2E-C4128FBF2B9B}" srcOrd="0" destOrd="0" presId="urn:microsoft.com/office/officeart/2005/8/layout/hierarchy1"/>
    <dgm:cxn modelId="{B10C2CAB-13BA-4BCE-8F84-3F270972A8E6}" type="presParOf" srcId="{2B8FDCE4-F213-43DF-A5DF-7D68BCFC55D5}" destId="{58B6B79C-A436-4C68-B661-308E53884497}" srcOrd="1" destOrd="0" presId="urn:microsoft.com/office/officeart/2005/8/layout/hierarchy1"/>
    <dgm:cxn modelId="{3AD78424-3AC8-4333-8523-7FAA7383C924}" type="presParOf" srcId="{58B6B79C-A436-4C68-B661-308E53884497}" destId="{C82D6F18-68D9-4690-A1A5-A7921FC50AE1}" srcOrd="0" destOrd="0" presId="urn:microsoft.com/office/officeart/2005/8/layout/hierarchy1"/>
    <dgm:cxn modelId="{95BC083A-C957-431C-B67C-9D222DCB4394}" type="presParOf" srcId="{C82D6F18-68D9-4690-A1A5-A7921FC50AE1}" destId="{A814A7B8-9453-42DA-ADE0-260A34052778}" srcOrd="0" destOrd="0" presId="urn:microsoft.com/office/officeart/2005/8/layout/hierarchy1"/>
    <dgm:cxn modelId="{F25869A3-B742-4433-80FF-93C83C9C607A}" type="presParOf" srcId="{C82D6F18-68D9-4690-A1A5-A7921FC50AE1}" destId="{3F4F65AF-3C2D-45C8-953F-87371D04FB2A}" srcOrd="1" destOrd="0" presId="urn:microsoft.com/office/officeart/2005/8/layout/hierarchy1"/>
    <dgm:cxn modelId="{A8DBE4E4-DE32-48BE-85EF-13A45DBFD350}" type="presParOf" srcId="{58B6B79C-A436-4C68-B661-308E53884497}" destId="{95E0F63E-6B4E-45A5-8BD5-CEC949301A93}" srcOrd="1" destOrd="0" presId="urn:microsoft.com/office/officeart/2005/8/layout/hierarchy1"/>
    <dgm:cxn modelId="{DF0491EF-7E3D-4CEB-A8C9-49BEAC38FDDA}" type="presParOf" srcId="{F0749D84-9195-4494-B24A-33515AD3CD38}" destId="{A02FE024-5803-4DE9-A701-81F8BC09C9D8}" srcOrd="4" destOrd="0" presId="urn:microsoft.com/office/officeart/2005/8/layout/hierarchy1"/>
    <dgm:cxn modelId="{9A6FB5A2-BAC8-4BBB-A866-0CE2EE4C81C9}" type="presParOf" srcId="{F0749D84-9195-4494-B24A-33515AD3CD38}" destId="{832BC9AE-B985-4F70-A202-06A5FEC323E6}" srcOrd="5" destOrd="0" presId="urn:microsoft.com/office/officeart/2005/8/layout/hierarchy1"/>
    <dgm:cxn modelId="{8473FD1C-8BFA-4C29-92E0-1BB2FD311BA2}" type="presParOf" srcId="{832BC9AE-B985-4F70-A202-06A5FEC323E6}" destId="{447113AB-1729-4535-97DB-C777D42DEE2C}" srcOrd="0" destOrd="0" presId="urn:microsoft.com/office/officeart/2005/8/layout/hierarchy1"/>
    <dgm:cxn modelId="{63E4FEA2-D21E-4163-9303-033E8DE32F2F}" type="presParOf" srcId="{447113AB-1729-4535-97DB-C777D42DEE2C}" destId="{9E1B8DC3-2C2C-4898-BF77-ECEB65F68C43}" srcOrd="0" destOrd="0" presId="urn:microsoft.com/office/officeart/2005/8/layout/hierarchy1"/>
    <dgm:cxn modelId="{9F7F46CE-DD27-4019-9385-9894315CD605}" type="presParOf" srcId="{447113AB-1729-4535-97DB-C777D42DEE2C}" destId="{AA1C7405-D168-412C-B684-7C5A3D110C74}" srcOrd="1" destOrd="0" presId="urn:microsoft.com/office/officeart/2005/8/layout/hierarchy1"/>
    <dgm:cxn modelId="{C711398A-6D54-41C2-86A2-C0CE2A7EA6D8}" type="presParOf" srcId="{832BC9AE-B985-4F70-A202-06A5FEC323E6}" destId="{FE5D6EEA-9EA6-4441-B1FF-4113DA5D1837}" srcOrd="1" destOrd="0" presId="urn:microsoft.com/office/officeart/2005/8/layout/hierarchy1"/>
    <dgm:cxn modelId="{7038FED8-F91F-4BA7-B988-5FBB362F9D73}" type="presParOf" srcId="{FE5D6EEA-9EA6-4441-B1FF-4113DA5D1837}" destId="{A1D7916B-8C7E-4147-B603-A26B04AE4787}" srcOrd="0" destOrd="0" presId="urn:microsoft.com/office/officeart/2005/8/layout/hierarchy1"/>
    <dgm:cxn modelId="{17446FCA-D73D-439D-8409-DD2020108D9B}" type="presParOf" srcId="{FE5D6EEA-9EA6-4441-B1FF-4113DA5D1837}" destId="{E3DC7057-F269-4284-A96D-21674D6C76A7}" srcOrd="1" destOrd="0" presId="urn:microsoft.com/office/officeart/2005/8/layout/hierarchy1"/>
    <dgm:cxn modelId="{C48816CC-A171-4ECE-85FA-1DB4E7C99178}" type="presParOf" srcId="{E3DC7057-F269-4284-A96D-21674D6C76A7}" destId="{6738DB24-046C-4A0C-8CFE-E55CA9EBFB0E}" srcOrd="0" destOrd="0" presId="urn:microsoft.com/office/officeart/2005/8/layout/hierarchy1"/>
    <dgm:cxn modelId="{CDD9D9F0-D033-4EC4-89F9-C3D0E4FCD706}" type="presParOf" srcId="{6738DB24-046C-4A0C-8CFE-E55CA9EBFB0E}" destId="{60B9C515-D6C8-4F55-B163-28D1CDC56EA7}" srcOrd="0" destOrd="0" presId="urn:microsoft.com/office/officeart/2005/8/layout/hierarchy1"/>
    <dgm:cxn modelId="{F12DC68E-C5E7-4939-ABCE-FB26BE3F383D}" type="presParOf" srcId="{6738DB24-046C-4A0C-8CFE-E55CA9EBFB0E}" destId="{F01C1FB0-CE53-487C-89CE-A5910C72760F}" srcOrd="1" destOrd="0" presId="urn:microsoft.com/office/officeart/2005/8/layout/hierarchy1"/>
    <dgm:cxn modelId="{0B486CCD-EA72-4A2E-A9A5-AF500CE5E596}" type="presParOf" srcId="{E3DC7057-F269-4284-A96D-21674D6C76A7}" destId="{A9F15EDA-3CA3-40B2-8EA0-42320C253EB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dgm:spPr/>
      <dgm:t>
        <a:bodyPr/>
        <a:lstStyle/>
        <a:p>
          <a:r>
            <a:rPr lang="en-US" dirty="0" smtClean="0"/>
            <a:t>Winning from Horse Races</a:t>
          </a:r>
          <a:endParaRPr lang="en-US"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dgm:spPr/>
      <dgm:t>
        <a:bodyPr/>
        <a:lstStyle/>
        <a:p>
          <a:r>
            <a:rPr lang="en-US" dirty="0" smtClean="0"/>
            <a:t>Exemption limit</a:t>
          </a:r>
          <a:endParaRPr lang="en-US" dirty="0"/>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dgm:spPr/>
      <dgm:t>
        <a:bodyPr/>
        <a:lstStyle/>
        <a:p>
          <a:r>
            <a:rPr lang="en-US" dirty="0" smtClean="0"/>
            <a:t>Rate</a:t>
          </a:r>
          <a:endParaRPr lang="en-US" dirty="0"/>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800" dirty="0" smtClean="0"/>
            <a:t>Rs. 5000/-</a:t>
          </a:r>
          <a:endParaRPr lang="en-US" sz="16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6B6D206F-CE48-4531-8D93-EEDDCBA10EE6}">
      <dgm:prSet custT="1"/>
      <dgm:spPr/>
      <dgm:t>
        <a:bodyPr/>
        <a:lstStyle/>
        <a:p>
          <a:r>
            <a:rPr lang="en-US" sz="1800" dirty="0" smtClean="0"/>
            <a:t>30%</a:t>
          </a:r>
          <a:endParaRPr lang="en-US" sz="1800" dirty="0"/>
        </a:p>
      </dgm:t>
    </dgm:pt>
    <dgm:pt modelId="{84A589EA-2910-4A57-B24F-C8E5CEE1AEEA}" type="parTrans" cxnId="{32BF1557-AF8E-43A3-9CE7-B69FA11AA15F}">
      <dgm:prSet/>
      <dgm:spPr/>
      <dgm:t>
        <a:bodyPr/>
        <a:lstStyle/>
        <a:p>
          <a:endParaRPr lang="en-US"/>
        </a:p>
      </dgm:t>
    </dgm:pt>
    <dgm:pt modelId="{DF848786-8274-4787-A84B-F02990E34914}" type="sibTrans" cxnId="{32BF1557-AF8E-43A3-9CE7-B69FA11AA15F}">
      <dgm:prSet/>
      <dgm:spPr/>
      <dgm:t>
        <a:bodyPr/>
        <a:lstStyle/>
        <a:p>
          <a:endParaRPr lang="en-US"/>
        </a:p>
      </dgm:t>
    </dgm:pt>
    <dgm:pt modelId="{0615E293-512D-46C1-B30B-C12BC32F5A87}">
      <dgm:prSet/>
      <dgm:spPr/>
      <dgm:t>
        <a:bodyPr/>
        <a:lstStyle/>
        <a:p>
          <a:r>
            <a:rPr lang="en-US" dirty="0" smtClean="0"/>
            <a:t>At the time of Payment.</a:t>
          </a:r>
          <a:endParaRPr lang="en-US"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dgm:spPr/>
      <dgm:t>
        <a:bodyPr/>
        <a:lstStyle/>
        <a:p>
          <a:r>
            <a:rPr lang="en-US" dirty="0" smtClean="0"/>
            <a:t>When TDS is Deducted?</a:t>
          </a:r>
          <a:endParaRPr lang="en-US" dirty="0"/>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3"/>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3"/>
      <dgm:spPr/>
      <dgm:t>
        <a:bodyPr/>
        <a:lstStyle/>
        <a:p>
          <a:endParaRPr lang="en-US"/>
        </a:p>
      </dgm:t>
    </dgm:pt>
    <dgm:pt modelId="{F0BA8B6B-E63C-4253-92C7-3E1EF3D55393}" type="pres">
      <dgm:prSet presAssocID="{2B88320F-7FE3-44B5-BAB4-0E15DCBEEA6B}" presName="text2" presStyleLbl="fgAcc2" presStyleIdx="0" presStyleCnt="3">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3"/>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3"/>
      <dgm:spPr/>
      <dgm:t>
        <a:bodyPr/>
        <a:lstStyle/>
        <a:p>
          <a:endParaRPr lang="en-US"/>
        </a:p>
      </dgm:t>
    </dgm:pt>
    <dgm:pt modelId="{81C446DF-3F7A-49AF-A1C1-70228AD25AE3}" type="pres">
      <dgm:prSet presAssocID="{79784383-7425-4812-8E14-E99B9FD9B2B1}" presName="text3" presStyleLbl="fgAcc3" presStyleIdx="0" presStyleCnt="3">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007AD77-FC52-4B20-B219-3F9472DAB6A7}" type="pres">
      <dgm:prSet presAssocID="{D11EA02B-49D1-4E73-9165-24970220B83C}" presName="Name10" presStyleLbl="parChTrans1D2" presStyleIdx="1" presStyleCnt="3"/>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3"/>
      <dgm:spPr/>
      <dgm:t>
        <a:bodyPr/>
        <a:lstStyle/>
        <a:p>
          <a:endParaRPr lang="en-US"/>
        </a:p>
      </dgm:t>
    </dgm:pt>
    <dgm:pt modelId="{42FF40AF-F36D-469F-9EC0-FAA00A6463B9}" type="pres">
      <dgm:prSet presAssocID="{C5ED161D-D437-4A5D-9AE9-3E7503CDD9E6}" presName="text2" presStyleLbl="fgAcc2" presStyleIdx="1" presStyleCnt="3">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01D4CEAA-3D30-4BAF-BE2E-C4128FBF2B9B}" type="pres">
      <dgm:prSet presAssocID="{84A589EA-2910-4A57-B24F-C8E5CEE1AEEA}" presName="Name17" presStyleLbl="parChTrans1D3" presStyleIdx="1" presStyleCnt="3"/>
      <dgm:spPr/>
      <dgm:t>
        <a:bodyPr/>
        <a:lstStyle/>
        <a:p>
          <a:endParaRPr lang="en-US"/>
        </a:p>
      </dgm:t>
    </dgm:pt>
    <dgm:pt modelId="{58B6B79C-A436-4C68-B661-308E53884497}" type="pres">
      <dgm:prSet presAssocID="{6B6D206F-CE48-4531-8D93-EEDDCBA10EE6}" presName="hierRoot3" presStyleCnt="0"/>
      <dgm:spPr/>
      <dgm:t>
        <a:bodyPr/>
        <a:lstStyle/>
        <a:p>
          <a:endParaRPr lang="en-US"/>
        </a:p>
      </dgm:t>
    </dgm:pt>
    <dgm:pt modelId="{C82D6F18-68D9-4690-A1A5-A7921FC50AE1}" type="pres">
      <dgm:prSet presAssocID="{6B6D206F-CE48-4531-8D93-EEDDCBA10EE6}" presName="composite3" presStyleCnt="0"/>
      <dgm:spPr/>
      <dgm:t>
        <a:bodyPr/>
        <a:lstStyle/>
        <a:p>
          <a:endParaRPr lang="en-US"/>
        </a:p>
      </dgm:t>
    </dgm:pt>
    <dgm:pt modelId="{A814A7B8-9453-42DA-ADE0-260A34052778}" type="pres">
      <dgm:prSet presAssocID="{6B6D206F-CE48-4531-8D93-EEDDCBA10EE6}" presName="background3" presStyleLbl="node3" presStyleIdx="1" presStyleCnt="3"/>
      <dgm:spPr/>
      <dgm:t>
        <a:bodyPr/>
        <a:lstStyle/>
        <a:p>
          <a:endParaRPr lang="en-US"/>
        </a:p>
      </dgm:t>
    </dgm:pt>
    <dgm:pt modelId="{3F4F65AF-3C2D-45C8-953F-87371D04FB2A}" type="pres">
      <dgm:prSet presAssocID="{6B6D206F-CE48-4531-8D93-EEDDCBA10EE6}" presName="text3" presStyleLbl="fgAcc3" presStyleIdx="1" presStyleCnt="3">
        <dgm:presLayoutVars>
          <dgm:chPref val="3"/>
        </dgm:presLayoutVars>
      </dgm:prSet>
      <dgm:spPr/>
      <dgm:t>
        <a:bodyPr/>
        <a:lstStyle/>
        <a:p>
          <a:endParaRPr lang="en-US"/>
        </a:p>
      </dgm:t>
    </dgm:pt>
    <dgm:pt modelId="{95E0F63E-6B4E-45A5-8BD5-CEC949301A93}" type="pres">
      <dgm:prSet presAssocID="{6B6D206F-CE48-4531-8D93-EEDDCBA10EE6}" presName="hierChild4" presStyleCnt="0"/>
      <dgm:spPr/>
      <dgm:t>
        <a:bodyPr/>
        <a:lstStyle/>
        <a:p>
          <a:endParaRPr lang="en-US"/>
        </a:p>
      </dgm:t>
    </dgm:pt>
    <dgm:pt modelId="{A02FE024-5803-4DE9-A701-81F8BC09C9D8}" type="pres">
      <dgm:prSet presAssocID="{B1107764-64EE-4055-BD11-6A0E8B7866F9}" presName="Name10" presStyleLbl="parChTrans1D2" presStyleIdx="2" presStyleCnt="3"/>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3"/>
      <dgm:spPr/>
      <dgm:t>
        <a:bodyPr/>
        <a:lstStyle/>
        <a:p>
          <a:endParaRPr lang="en-US"/>
        </a:p>
      </dgm:t>
    </dgm:pt>
    <dgm:pt modelId="{AA1C7405-D168-412C-B684-7C5A3D110C74}" type="pres">
      <dgm:prSet presAssocID="{B3E6AE69-EA20-4059-B10D-75804820AF32}" presName="text2" presStyleLbl="fgAcc2" presStyleIdx="2" presStyleCnt="3">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2" presStyleCnt="3"/>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2" presStyleCnt="3"/>
      <dgm:spPr/>
    </dgm:pt>
    <dgm:pt modelId="{F01C1FB0-CE53-487C-89CE-A5910C72760F}" type="pres">
      <dgm:prSet presAssocID="{0615E293-512D-46C1-B30B-C12BC32F5A87}" presName="text3" presStyleLbl="fgAcc3" presStyleIdx="2" presStyleCnt="3">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Lst>
  <dgm:cxnLst>
    <dgm:cxn modelId="{8D3406D9-4D2A-4F0F-A1E0-55FF2B1F5FCE}" srcId="{B3E6AE69-EA20-4059-B10D-75804820AF32}" destId="{0615E293-512D-46C1-B30B-C12BC32F5A87}" srcOrd="0" destOrd="0" parTransId="{9DFC951A-CEB1-4538-B408-242BCAC5F01B}" sibTransId="{FEE45BA3-5471-4646-A74E-3AA0692662FA}"/>
    <dgm:cxn modelId="{E69CC443-7351-4524-A018-21A14A4A3BB3}" type="presOf" srcId="{04834334-5D1A-4792-995C-4577DB041FB4}" destId="{16D4D121-24ED-48BC-B7CA-5C5308E79C8E}" srcOrd="0" destOrd="0" presId="urn:microsoft.com/office/officeart/2005/8/layout/hierarchy1"/>
    <dgm:cxn modelId="{EB06F33B-22E1-46C1-A4A1-DB4EB55B2148}" srcId="{04834334-5D1A-4792-995C-4577DB041FB4}" destId="{B3E6AE69-EA20-4059-B10D-75804820AF32}" srcOrd="2" destOrd="0" parTransId="{B1107764-64EE-4055-BD11-6A0E8B7866F9}" sibTransId="{36C9D03B-80C5-4CEB-9EB4-855D8C78B40C}"/>
    <dgm:cxn modelId="{6965BE0B-065F-4D09-B421-02729DC2B254}" srcId="{2B88320F-7FE3-44B5-BAB4-0E15DCBEEA6B}" destId="{79784383-7425-4812-8E14-E99B9FD9B2B1}" srcOrd="0" destOrd="0" parTransId="{3C6335F3-C59E-4187-92CB-7E1AB45E2BE0}" sibTransId="{DCD6913B-B970-4212-9299-611456410ECF}"/>
    <dgm:cxn modelId="{7B8D4A4C-E0BD-45E8-B5F3-F7686AFED7D6}" type="presOf" srcId="{D3A977B5-3E5D-471A-8928-374A04A79093}" destId="{DC703D4F-ABDB-4E2F-8970-65C479AF2B1C}" srcOrd="0" destOrd="0" presId="urn:microsoft.com/office/officeart/2005/8/layout/hierarchy1"/>
    <dgm:cxn modelId="{D97FD4F2-0453-46B8-9AF9-5EA66AC831CB}" type="presOf" srcId="{C5ED161D-D437-4A5D-9AE9-3E7503CDD9E6}" destId="{42FF40AF-F36D-469F-9EC0-FAA00A6463B9}" srcOrd="0" destOrd="0" presId="urn:microsoft.com/office/officeart/2005/8/layout/hierarchy1"/>
    <dgm:cxn modelId="{C2EC202C-4918-4890-8C0A-ADA68DE484FE}" type="presOf" srcId="{2B88320F-7FE3-44B5-BAB4-0E15DCBEEA6B}" destId="{F0BA8B6B-E63C-4253-92C7-3E1EF3D55393}" srcOrd="0" destOrd="0" presId="urn:microsoft.com/office/officeart/2005/8/layout/hierarchy1"/>
    <dgm:cxn modelId="{0A601E4D-F1FD-4565-8F3C-DF2B67F8709E}" type="presOf" srcId="{79784383-7425-4812-8E14-E99B9FD9B2B1}" destId="{81C446DF-3F7A-49AF-A1C1-70228AD25AE3}" srcOrd="0" destOrd="0" presId="urn:microsoft.com/office/officeart/2005/8/layout/hierarchy1"/>
    <dgm:cxn modelId="{6020A612-72E5-40B1-8355-59B9287B090F}" type="presOf" srcId="{84A589EA-2910-4A57-B24F-C8E5CEE1AEEA}" destId="{01D4CEAA-3D30-4BAF-BE2E-C4128FBF2B9B}" srcOrd="0" destOrd="0" presId="urn:microsoft.com/office/officeart/2005/8/layout/hierarchy1"/>
    <dgm:cxn modelId="{DDDAEC40-3EDE-4415-B62C-5C8F52BE2849}" srcId="{04834334-5D1A-4792-995C-4577DB041FB4}" destId="{C5ED161D-D437-4A5D-9AE9-3E7503CDD9E6}" srcOrd="1" destOrd="0" parTransId="{D11EA02B-49D1-4E73-9165-24970220B83C}" sibTransId="{F335BFE2-4AF0-4B6C-AF24-42DBA171808B}"/>
    <dgm:cxn modelId="{748CA357-82F5-4B41-A91A-F5DA10846ED4}" type="presOf" srcId="{3C6335F3-C59E-4187-92CB-7E1AB45E2BE0}" destId="{268A04EC-4288-411B-8686-A0550AFFBF32}" srcOrd="0" destOrd="0" presId="urn:microsoft.com/office/officeart/2005/8/layout/hierarchy1"/>
    <dgm:cxn modelId="{4A10A2F4-FC80-4C94-B621-FDB8BE59E8A9}" srcId="{D3A977B5-3E5D-471A-8928-374A04A79093}" destId="{04834334-5D1A-4792-995C-4577DB041FB4}" srcOrd="0" destOrd="0" parTransId="{3BF5E2AC-8B86-4379-8BB2-7F463D88CB32}" sibTransId="{C76AD493-EAEE-49AB-B6DF-AABF51772F3F}"/>
    <dgm:cxn modelId="{70B7E536-6197-449B-B728-D596F7D1048B}" type="presOf" srcId="{B3E6AE69-EA20-4059-B10D-75804820AF32}" destId="{AA1C7405-D168-412C-B684-7C5A3D110C74}" srcOrd="0" destOrd="0" presId="urn:microsoft.com/office/officeart/2005/8/layout/hierarchy1"/>
    <dgm:cxn modelId="{0EEC0D66-7545-4A0E-A58B-3A8BF06AB289}" type="presOf" srcId="{5D14E48A-8F25-45B3-961E-5CFB0B96BBA6}" destId="{3A1A8CF2-6DDB-479F-94A6-0ABDEC512EBC}" srcOrd="0" destOrd="0" presId="urn:microsoft.com/office/officeart/2005/8/layout/hierarchy1"/>
    <dgm:cxn modelId="{3CE5CC22-6DD0-4935-8018-0C92985BFDFE}" type="presOf" srcId="{D11EA02B-49D1-4E73-9165-24970220B83C}" destId="{1007AD77-FC52-4B20-B219-3F9472DAB6A7}" srcOrd="0" destOrd="0" presId="urn:microsoft.com/office/officeart/2005/8/layout/hierarchy1"/>
    <dgm:cxn modelId="{6A288A41-4E71-437C-A9CF-EC9CEBFE1BCE}" srcId="{04834334-5D1A-4792-995C-4577DB041FB4}" destId="{2B88320F-7FE3-44B5-BAB4-0E15DCBEEA6B}" srcOrd="0" destOrd="0" parTransId="{5D14E48A-8F25-45B3-961E-5CFB0B96BBA6}" sibTransId="{D1D63A24-7685-47A1-9270-B7DCC0F08916}"/>
    <dgm:cxn modelId="{1958A07E-1883-4274-BA2D-7753C4F11E29}" type="presOf" srcId="{0615E293-512D-46C1-B30B-C12BC32F5A87}" destId="{F01C1FB0-CE53-487C-89CE-A5910C72760F}" srcOrd="0" destOrd="0" presId="urn:microsoft.com/office/officeart/2005/8/layout/hierarchy1"/>
    <dgm:cxn modelId="{F7138BDB-A2A6-46BC-9568-4E92BDBE5FC4}" type="presOf" srcId="{6B6D206F-CE48-4531-8D93-EEDDCBA10EE6}" destId="{3F4F65AF-3C2D-45C8-953F-87371D04FB2A}" srcOrd="0" destOrd="0" presId="urn:microsoft.com/office/officeart/2005/8/layout/hierarchy1"/>
    <dgm:cxn modelId="{32BF1557-AF8E-43A3-9CE7-B69FA11AA15F}" srcId="{C5ED161D-D437-4A5D-9AE9-3E7503CDD9E6}" destId="{6B6D206F-CE48-4531-8D93-EEDDCBA10EE6}" srcOrd="0" destOrd="0" parTransId="{84A589EA-2910-4A57-B24F-C8E5CEE1AEEA}" sibTransId="{DF848786-8274-4787-A84B-F02990E34914}"/>
    <dgm:cxn modelId="{10A264F3-1F3B-42ED-BD95-2F9BABBAC627}" type="presOf" srcId="{B1107764-64EE-4055-BD11-6A0E8B7866F9}" destId="{A02FE024-5803-4DE9-A701-81F8BC09C9D8}" srcOrd="0" destOrd="0" presId="urn:microsoft.com/office/officeart/2005/8/layout/hierarchy1"/>
    <dgm:cxn modelId="{CDEA8AD4-B5FB-49DA-86FE-75284F9BEE81}" type="presOf" srcId="{9DFC951A-CEB1-4538-B408-242BCAC5F01B}" destId="{A1D7916B-8C7E-4147-B603-A26B04AE4787}" srcOrd="0" destOrd="0" presId="urn:microsoft.com/office/officeart/2005/8/layout/hierarchy1"/>
    <dgm:cxn modelId="{FE2BE52E-8AAD-4E52-8FF8-EB3305A0622B}" type="presParOf" srcId="{DC703D4F-ABDB-4E2F-8970-65C479AF2B1C}" destId="{10885E01-7C0A-4840-B6F7-650D8503C3C8}" srcOrd="0" destOrd="0" presId="urn:microsoft.com/office/officeart/2005/8/layout/hierarchy1"/>
    <dgm:cxn modelId="{24424DFA-F107-49B2-BF22-E724AB0BC336}" type="presParOf" srcId="{10885E01-7C0A-4840-B6F7-650D8503C3C8}" destId="{FA83B817-06B0-490C-9277-AAE1B664E295}" srcOrd="0" destOrd="0" presId="urn:microsoft.com/office/officeart/2005/8/layout/hierarchy1"/>
    <dgm:cxn modelId="{6D96A72D-E44F-4CBA-853B-AB488939A699}" type="presParOf" srcId="{FA83B817-06B0-490C-9277-AAE1B664E295}" destId="{7067252B-0037-476B-A34C-DBA8D4571846}" srcOrd="0" destOrd="0" presId="urn:microsoft.com/office/officeart/2005/8/layout/hierarchy1"/>
    <dgm:cxn modelId="{E9A4E34E-9433-4A57-A436-C09810A4075A}" type="presParOf" srcId="{FA83B817-06B0-490C-9277-AAE1B664E295}" destId="{16D4D121-24ED-48BC-B7CA-5C5308E79C8E}" srcOrd="1" destOrd="0" presId="urn:microsoft.com/office/officeart/2005/8/layout/hierarchy1"/>
    <dgm:cxn modelId="{9ACCA81F-8EFA-4835-8AD4-2E6AB7D30700}" type="presParOf" srcId="{10885E01-7C0A-4840-B6F7-650D8503C3C8}" destId="{F0749D84-9195-4494-B24A-33515AD3CD38}" srcOrd="1" destOrd="0" presId="urn:microsoft.com/office/officeart/2005/8/layout/hierarchy1"/>
    <dgm:cxn modelId="{F5333827-210E-4C73-A66D-4466EB631138}" type="presParOf" srcId="{F0749D84-9195-4494-B24A-33515AD3CD38}" destId="{3A1A8CF2-6DDB-479F-94A6-0ABDEC512EBC}" srcOrd="0" destOrd="0" presId="urn:microsoft.com/office/officeart/2005/8/layout/hierarchy1"/>
    <dgm:cxn modelId="{761C6A67-4EBC-4F1A-B636-2214DA24280A}" type="presParOf" srcId="{F0749D84-9195-4494-B24A-33515AD3CD38}" destId="{A201B987-FFC9-4993-B7AC-FABA95122FC8}" srcOrd="1" destOrd="0" presId="urn:microsoft.com/office/officeart/2005/8/layout/hierarchy1"/>
    <dgm:cxn modelId="{A70A4E18-FB34-4A01-9F69-7721E61BC6F4}" type="presParOf" srcId="{A201B987-FFC9-4993-B7AC-FABA95122FC8}" destId="{A266609F-E963-44A4-AEA5-C1C2C78742A8}" srcOrd="0" destOrd="0" presId="urn:microsoft.com/office/officeart/2005/8/layout/hierarchy1"/>
    <dgm:cxn modelId="{ED2B0F78-A48F-4834-927C-F84ADB3E6659}" type="presParOf" srcId="{A266609F-E963-44A4-AEA5-C1C2C78742A8}" destId="{F7904E6A-12B2-4641-AB14-1C2FA92F9677}" srcOrd="0" destOrd="0" presId="urn:microsoft.com/office/officeart/2005/8/layout/hierarchy1"/>
    <dgm:cxn modelId="{4A48A1F4-6341-4D5A-8960-251CBD5DB547}" type="presParOf" srcId="{A266609F-E963-44A4-AEA5-C1C2C78742A8}" destId="{F0BA8B6B-E63C-4253-92C7-3E1EF3D55393}" srcOrd="1" destOrd="0" presId="urn:microsoft.com/office/officeart/2005/8/layout/hierarchy1"/>
    <dgm:cxn modelId="{31B285BE-6563-4933-9295-DB3F1E97F0BD}" type="presParOf" srcId="{A201B987-FFC9-4993-B7AC-FABA95122FC8}" destId="{CE9D2049-80F5-4E75-9369-EA7F83516CA1}" srcOrd="1" destOrd="0" presId="urn:microsoft.com/office/officeart/2005/8/layout/hierarchy1"/>
    <dgm:cxn modelId="{A6F76F45-83B9-453F-8F38-3DD3DED47FD2}" type="presParOf" srcId="{CE9D2049-80F5-4E75-9369-EA7F83516CA1}" destId="{268A04EC-4288-411B-8686-A0550AFFBF32}" srcOrd="0" destOrd="0" presId="urn:microsoft.com/office/officeart/2005/8/layout/hierarchy1"/>
    <dgm:cxn modelId="{CDEF4CF5-08D1-4B3C-9C48-2552001A14E2}" type="presParOf" srcId="{CE9D2049-80F5-4E75-9369-EA7F83516CA1}" destId="{C6ECA29A-92BF-4A9F-8056-55293288CEB1}" srcOrd="1" destOrd="0" presId="urn:microsoft.com/office/officeart/2005/8/layout/hierarchy1"/>
    <dgm:cxn modelId="{945201C9-2232-449E-B448-58C4AF79EDA6}" type="presParOf" srcId="{C6ECA29A-92BF-4A9F-8056-55293288CEB1}" destId="{6B1A7089-EE37-4927-9F8C-9FB0CA2A13CC}" srcOrd="0" destOrd="0" presId="urn:microsoft.com/office/officeart/2005/8/layout/hierarchy1"/>
    <dgm:cxn modelId="{C49C1467-9253-4E80-AB9B-00F3FD9184F1}" type="presParOf" srcId="{6B1A7089-EE37-4927-9F8C-9FB0CA2A13CC}" destId="{E36DDB55-106D-4148-88CC-1324397B3635}" srcOrd="0" destOrd="0" presId="urn:microsoft.com/office/officeart/2005/8/layout/hierarchy1"/>
    <dgm:cxn modelId="{1EEE7954-62D3-481C-AADC-9FE794E76926}" type="presParOf" srcId="{6B1A7089-EE37-4927-9F8C-9FB0CA2A13CC}" destId="{81C446DF-3F7A-49AF-A1C1-70228AD25AE3}" srcOrd="1" destOrd="0" presId="urn:microsoft.com/office/officeart/2005/8/layout/hierarchy1"/>
    <dgm:cxn modelId="{F0E6DF70-6CE4-47A8-B4E8-C07A872F3B64}" type="presParOf" srcId="{C6ECA29A-92BF-4A9F-8056-55293288CEB1}" destId="{F180F88A-6647-4DF3-9D10-38E9D7D00D95}" srcOrd="1" destOrd="0" presId="urn:microsoft.com/office/officeart/2005/8/layout/hierarchy1"/>
    <dgm:cxn modelId="{9F039896-318A-41A7-B608-48CE7540B054}" type="presParOf" srcId="{F0749D84-9195-4494-B24A-33515AD3CD38}" destId="{1007AD77-FC52-4B20-B219-3F9472DAB6A7}" srcOrd="2" destOrd="0" presId="urn:microsoft.com/office/officeart/2005/8/layout/hierarchy1"/>
    <dgm:cxn modelId="{59D1595A-0291-4CF4-88F9-16FE9472A5EC}" type="presParOf" srcId="{F0749D84-9195-4494-B24A-33515AD3CD38}" destId="{67BB3EFC-60EA-470A-83CC-92F0280495B8}" srcOrd="3" destOrd="0" presId="urn:microsoft.com/office/officeart/2005/8/layout/hierarchy1"/>
    <dgm:cxn modelId="{227C1463-EC1D-4F75-A107-049D19054862}" type="presParOf" srcId="{67BB3EFC-60EA-470A-83CC-92F0280495B8}" destId="{A0939E2B-15D1-426E-AFE3-F512CC2DF68C}" srcOrd="0" destOrd="0" presId="urn:microsoft.com/office/officeart/2005/8/layout/hierarchy1"/>
    <dgm:cxn modelId="{31720E56-9D25-44BB-B585-7B0E8CE0D8BB}" type="presParOf" srcId="{A0939E2B-15D1-426E-AFE3-F512CC2DF68C}" destId="{510860FA-9ED7-485B-928D-E70F00D40EB7}" srcOrd="0" destOrd="0" presId="urn:microsoft.com/office/officeart/2005/8/layout/hierarchy1"/>
    <dgm:cxn modelId="{81DA818D-DE35-4BC5-913D-323D50FDA637}" type="presParOf" srcId="{A0939E2B-15D1-426E-AFE3-F512CC2DF68C}" destId="{42FF40AF-F36D-469F-9EC0-FAA00A6463B9}" srcOrd="1" destOrd="0" presId="urn:microsoft.com/office/officeart/2005/8/layout/hierarchy1"/>
    <dgm:cxn modelId="{A60FE707-ED38-4982-A007-B15810DCFEA4}" type="presParOf" srcId="{67BB3EFC-60EA-470A-83CC-92F0280495B8}" destId="{2B8FDCE4-F213-43DF-A5DF-7D68BCFC55D5}" srcOrd="1" destOrd="0" presId="urn:microsoft.com/office/officeart/2005/8/layout/hierarchy1"/>
    <dgm:cxn modelId="{0CA03BF0-ECA3-47B2-A8A0-54E2C9EDE294}" type="presParOf" srcId="{2B8FDCE4-F213-43DF-A5DF-7D68BCFC55D5}" destId="{01D4CEAA-3D30-4BAF-BE2E-C4128FBF2B9B}" srcOrd="0" destOrd="0" presId="urn:microsoft.com/office/officeart/2005/8/layout/hierarchy1"/>
    <dgm:cxn modelId="{60A60772-DCC3-4CC9-979A-4E6A305FB245}" type="presParOf" srcId="{2B8FDCE4-F213-43DF-A5DF-7D68BCFC55D5}" destId="{58B6B79C-A436-4C68-B661-308E53884497}" srcOrd="1" destOrd="0" presId="urn:microsoft.com/office/officeart/2005/8/layout/hierarchy1"/>
    <dgm:cxn modelId="{6EED8FEC-2DAC-48AE-8FC9-19992EF57E77}" type="presParOf" srcId="{58B6B79C-A436-4C68-B661-308E53884497}" destId="{C82D6F18-68D9-4690-A1A5-A7921FC50AE1}" srcOrd="0" destOrd="0" presId="urn:microsoft.com/office/officeart/2005/8/layout/hierarchy1"/>
    <dgm:cxn modelId="{D21973E9-7650-41A6-92CA-3D4F900C841F}" type="presParOf" srcId="{C82D6F18-68D9-4690-A1A5-A7921FC50AE1}" destId="{A814A7B8-9453-42DA-ADE0-260A34052778}" srcOrd="0" destOrd="0" presId="urn:microsoft.com/office/officeart/2005/8/layout/hierarchy1"/>
    <dgm:cxn modelId="{28188691-651E-41A6-A863-DDDECA7D3095}" type="presParOf" srcId="{C82D6F18-68D9-4690-A1A5-A7921FC50AE1}" destId="{3F4F65AF-3C2D-45C8-953F-87371D04FB2A}" srcOrd="1" destOrd="0" presId="urn:microsoft.com/office/officeart/2005/8/layout/hierarchy1"/>
    <dgm:cxn modelId="{8A16AE9B-5309-4201-9C4B-0079DBDFBBC4}" type="presParOf" srcId="{58B6B79C-A436-4C68-B661-308E53884497}" destId="{95E0F63E-6B4E-45A5-8BD5-CEC949301A93}" srcOrd="1" destOrd="0" presId="urn:microsoft.com/office/officeart/2005/8/layout/hierarchy1"/>
    <dgm:cxn modelId="{D23C6507-A328-422D-849F-8C54C7E93B4E}" type="presParOf" srcId="{F0749D84-9195-4494-B24A-33515AD3CD38}" destId="{A02FE024-5803-4DE9-A701-81F8BC09C9D8}" srcOrd="4" destOrd="0" presId="urn:microsoft.com/office/officeart/2005/8/layout/hierarchy1"/>
    <dgm:cxn modelId="{CD8709EE-B7BF-43CB-B80D-70615BE08FB8}" type="presParOf" srcId="{F0749D84-9195-4494-B24A-33515AD3CD38}" destId="{832BC9AE-B985-4F70-A202-06A5FEC323E6}" srcOrd="5" destOrd="0" presId="urn:microsoft.com/office/officeart/2005/8/layout/hierarchy1"/>
    <dgm:cxn modelId="{2BBDA7DE-60A2-40C3-89EC-2871269E2A30}" type="presParOf" srcId="{832BC9AE-B985-4F70-A202-06A5FEC323E6}" destId="{447113AB-1729-4535-97DB-C777D42DEE2C}" srcOrd="0" destOrd="0" presId="urn:microsoft.com/office/officeart/2005/8/layout/hierarchy1"/>
    <dgm:cxn modelId="{E3E2D57E-94BE-4FD2-AA0C-29A53615B4C0}" type="presParOf" srcId="{447113AB-1729-4535-97DB-C777D42DEE2C}" destId="{9E1B8DC3-2C2C-4898-BF77-ECEB65F68C43}" srcOrd="0" destOrd="0" presId="urn:microsoft.com/office/officeart/2005/8/layout/hierarchy1"/>
    <dgm:cxn modelId="{36472EB2-7470-4CE1-B561-976A2936220F}" type="presParOf" srcId="{447113AB-1729-4535-97DB-C777D42DEE2C}" destId="{AA1C7405-D168-412C-B684-7C5A3D110C74}" srcOrd="1" destOrd="0" presId="urn:microsoft.com/office/officeart/2005/8/layout/hierarchy1"/>
    <dgm:cxn modelId="{05CD1BFF-BE54-40DF-BBF9-5565D73DF026}" type="presParOf" srcId="{832BC9AE-B985-4F70-A202-06A5FEC323E6}" destId="{FE5D6EEA-9EA6-4441-B1FF-4113DA5D1837}" srcOrd="1" destOrd="0" presId="urn:microsoft.com/office/officeart/2005/8/layout/hierarchy1"/>
    <dgm:cxn modelId="{770D89AC-A37E-4B91-BB6B-0F8FD09A58F7}" type="presParOf" srcId="{FE5D6EEA-9EA6-4441-B1FF-4113DA5D1837}" destId="{A1D7916B-8C7E-4147-B603-A26B04AE4787}" srcOrd="0" destOrd="0" presId="urn:microsoft.com/office/officeart/2005/8/layout/hierarchy1"/>
    <dgm:cxn modelId="{CC32975D-FE95-4208-8D03-7666E10B6EB0}" type="presParOf" srcId="{FE5D6EEA-9EA6-4441-B1FF-4113DA5D1837}" destId="{E3DC7057-F269-4284-A96D-21674D6C76A7}" srcOrd="1" destOrd="0" presId="urn:microsoft.com/office/officeart/2005/8/layout/hierarchy1"/>
    <dgm:cxn modelId="{9B21B8CB-B364-47E7-A2A1-19A2332B7908}" type="presParOf" srcId="{E3DC7057-F269-4284-A96D-21674D6C76A7}" destId="{6738DB24-046C-4A0C-8CFE-E55CA9EBFB0E}" srcOrd="0" destOrd="0" presId="urn:microsoft.com/office/officeart/2005/8/layout/hierarchy1"/>
    <dgm:cxn modelId="{18A04D9C-8D7B-41C9-9B10-60B8AF6DECD7}" type="presParOf" srcId="{6738DB24-046C-4A0C-8CFE-E55CA9EBFB0E}" destId="{60B9C515-D6C8-4F55-B163-28D1CDC56EA7}" srcOrd="0" destOrd="0" presId="urn:microsoft.com/office/officeart/2005/8/layout/hierarchy1"/>
    <dgm:cxn modelId="{E4992E7E-06A2-4D4E-BD24-786C44B69BBC}" type="presParOf" srcId="{6738DB24-046C-4A0C-8CFE-E55CA9EBFB0E}" destId="{F01C1FB0-CE53-487C-89CE-A5910C72760F}" srcOrd="1" destOrd="0" presId="urn:microsoft.com/office/officeart/2005/8/layout/hierarchy1"/>
    <dgm:cxn modelId="{651DDE82-8627-438B-980F-9B87F9DB6713}" type="presParOf" srcId="{E3DC7057-F269-4284-A96D-21674D6C76A7}" destId="{A9F15EDA-3CA3-40B2-8EA0-42320C253EB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custT="1"/>
      <dgm:spPr/>
      <dgm:t>
        <a:bodyPr/>
        <a:lstStyle/>
        <a:p>
          <a:r>
            <a:rPr lang="en-US" sz="1800" dirty="0" smtClean="0"/>
            <a:t>Payment to Contractors &amp; Sub Contractors</a:t>
          </a:r>
          <a:r>
            <a:rPr lang="en-US" sz="1300" dirty="0" smtClean="0"/>
            <a:t>.</a:t>
          </a:r>
          <a:endParaRPr lang="en-US" sz="1300"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custT="1"/>
      <dgm:spPr/>
      <dgm:t>
        <a:bodyPr/>
        <a:lstStyle/>
        <a:p>
          <a:r>
            <a:rPr lang="en-US" sz="1800" dirty="0" smtClean="0"/>
            <a:t>Exemption limit</a:t>
          </a:r>
          <a:endParaRPr lang="en-US" sz="1800" dirty="0"/>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custT="1"/>
      <dgm:spPr/>
      <dgm:t>
        <a:bodyPr/>
        <a:lstStyle/>
        <a:p>
          <a:r>
            <a:rPr lang="en-US" sz="1800" dirty="0" smtClean="0"/>
            <a:t>Rate</a:t>
          </a:r>
          <a:endParaRPr lang="en-US" sz="1800" dirty="0"/>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800" dirty="0" smtClean="0"/>
            <a:t>Rs. 30000/- in case of single bill</a:t>
          </a:r>
          <a:endParaRPr lang="en-US" sz="16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6B6D206F-CE48-4531-8D93-EEDDCBA10EE6}">
      <dgm:prSet custT="1"/>
      <dgm:spPr/>
      <dgm:t>
        <a:bodyPr/>
        <a:lstStyle/>
        <a:p>
          <a:r>
            <a:rPr lang="en-US" sz="1800" u="sng" dirty="0" smtClean="0"/>
            <a:t>Others</a:t>
          </a:r>
        </a:p>
        <a:p>
          <a:r>
            <a:rPr lang="en-US" sz="2000" u="none" dirty="0" smtClean="0"/>
            <a:t>2%</a:t>
          </a:r>
          <a:endParaRPr lang="en-US" sz="2000" u="none" dirty="0"/>
        </a:p>
      </dgm:t>
    </dgm:pt>
    <dgm:pt modelId="{84A589EA-2910-4A57-B24F-C8E5CEE1AEEA}" type="parTrans" cxnId="{32BF1557-AF8E-43A3-9CE7-B69FA11AA15F}">
      <dgm:prSet/>
      <dgm:spPr/>
      <dgm:t>
        <a:bodyPr/>
        <a:lstStyle/>
        <a:p>
          <a:endParaRPr lang="en-US"/>
        </a:p>
      </dgm:t>
    </dgm:pt>
    <dgm:pt modelId="{DF848786-8274-4787-A84B-F02990E34914}" type="sibTrans" cxnId="{32BF1557-AF8E-43A3-9CE7-B69FA11AA15F}">
      <dgm:prSet/>
      <dgm:spPr/>
      <dgm:t>
        <a:bodyPr/>
        <a:lstStyle/>
        <a:p>
          <a:endParaRPr lang="en-US"/>
        </a:p>
      </dgm:t>
    </dgm:pt>
    <dgm:pt modelId="{0615E293-512D-46C1-B30B-C12BC32F5A87}">
      <dgm:prSet custT="1"/>
      <dgm:spPr/>
      <dgm:t>
        <a:bodyPr/>
        <a:lstStyle/>
        <a:p>
          <a:r>
            <a:rPr lang="en-US" sz="1600" dirty="0" smtClean="0"/>
            <a:t>At the time of Payment or Credit, whichever is earlier .</a:t>
          </a:r>
          <a:endParaRPr lang="en-US" sz="1600"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custT="1"/>
      <dgm:spPr/>
      <dgm:t>
        <a:bodyPr/>
        <a:lstStyle/>
        <a:p>
          <a:r>
            <a:rPr lang="en-US" sz="1800" dirty="0" smtClean="0"/>
            <a:t>When TDS is Deducted?</a:t>
          </a:r>
          <a:endParaRPr lang="en-US" sz="1800" dirty="0"/>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A110FCAF-3006-493C-8E50-225CDD8AA8D7}">
      <dgm:prSet custT="1"/>
      <dgm:spPr/>
      <dgm:t>
        <a:bodyPr/>
        <a:lstStyle/>
        <a:p>
          <a:r>
            <a:rPr lang="en-US" sz="1800" dirty="0" smtClean="0"/>
            <a:t>Aggregate payment of Rs.75000 p.a.</a:t>
          </a:r>
          <a:endParaRPr lang="en-US" sz="1800" dirty="0"/>
        </a:p>
      </dgm:t>
    </dgm:pt>
    <dgm:pt modelId="{C3ADC60E-4B9D-49F2-BF78-66535EC6BC6D}" type="sibTrans" cxnId="{EDA54FBD-96BE-4314-8A9C-FCE644B1E727}">
      <dgm:prSet/>
      <dgm:spPr/>
      <dgm:t>
        <a:bodyPr/>
        <a:lstStyle/>
        <a:p>
          <a:endParaRPr lang="en-US"/>
        </a:p>
      </dgm:t>
    </dgm:pt>
    <dgm:pt modelId="{1BCF5266-2C88-401D-8AB3-EFB8A54988A4}" type="parTrans" cxnId="{EDA54FBD-96BE-4314-8A9C-FCE644B1E727}">
      <dgm:prSet/>
      <dgm:spPr/>
      <dgm:t>
        <a:bodyPr/>
        <a:lstStyle/>
        <a:p>
          <a:endParaRPr lang="en-US"/>
        </a:p>
      </dgm:t>
    </dgm:pt>
    <dgm:pt modelId="{2FE342F4-4611-413D-AB58-4CE8B1380103}">
      <dgm:prSet custT="1"/>
      <dgm:spPr/>
      <dgm:t>
        <a:bodyPr/>
        <a:lstStyle/>
        <a:p>
          <a:r>
            <a:rPr lang="en-US" sz="1600" u="sng" dirty="0" smtClean="0"/>
            <a:t>Individual &amp; HUF</a:t>
          </a:r>
        </a:p>
        <a:p>
          <a:r>
            <a:rPr lang="en-US" sz="2000" u="none" dirty="0" smtClean="0"/>
            <a:t>1%</a:t>
          </a:r>
          <a:endParaRPr lang="en-US" sz="2000" u="none" dirty="0"/>
        </a:p>
      </dgm:t>
    </dgm:pt>
    <dgm:pt modelId="{8D33BFEC-D614-4429-A50F-DEA80453B3F7}" type="parTrans" cxnId="{C15A348B-3A22-4941-B742-4050CD971FB7}">
      <dgm:prSet/>
      <dgm:spPr/>
      <dgm:t>
        <a:bodyPr/>
        <a:lstStyle/>
        <a:p>
          <a:endParaRPr lang="en-US"/>
        </a:p>
      </dgm:t>
    </dgm:pt>
    <dgm:pt modelId="{55567242-4B13-4BA3-95D4-0E619446490D}" type="sibTrans" cxnId="{C15A348B-3A22-4941-B742-4050CD971FB7}">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custScaleX="126938" custScaleY="121236" custLinFactNeighborX="-45547" custLinFactNeighborY="-8113">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3"/>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3"/>
      <dgm:spPr/>
      <dgm:t>
        <a:bodyPr/>
        <a:lstStyle/>
        <a:p>
          <a:endParaRPr lang="en-US"/>
        </a:p>
      </dgm:t>
    </dgm:pt>
    <dgm:pt modelId="{F0BA8B6B-E63C-4253-92C7-3E1EF3D55393}" type="pres">
      <dgm:prSet presAssocID="{2B88320F-7FE3-44B5-BAB4-0E15DCBEEA6B}" presName="text2" presStyleLbl="fgAcc2" presStyleIdx="0" presStyleCnt="3">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5"/>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5"/>
      <dgm:spPr/>
      <dgm:t>
        <a:bodyPr/>
        <a:lstStyle/>
        <a:p>
          <a:endParaRPr lang="en-US"/>
        </a:p>
      </dgm:t>
    </dgm:pt>
    <dgm:pt modelId="{81C446DF-3F7A-49AF-A1C1-70228AD25AE3}" type="pres">
      <dgm:prSet presAssocID="{79784383-7425-4812-8E14-E99B9FD9B2B1}" presName="text3" presStyleLbl="fgAcc3" presStyleIdx="0" presStyleCnt="5" custScaleY="151269">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3B4C90E-CC05-4A06-8F4F-37B1848AF10D}" type="pres">
      <dgm:prSet presAssocID="{1BCF5266-2C88-401D-8AB3-EFB8A54988A4}" presName="Name17" presStyleLbl="parChTrans1D3" presStyleIdx="1" presStyleCnt="5"/>
      <dgm:spPr/>
      <dgm:t>
        <a:bodyPr/>
        <a:lstStyle/>
        <a:p>
          <a:endParaRPr lang="en-US"/>
        </a:p>
      </dgm:t>
    </dgm:pt>
    <dgm:pt modelId="{00F61591-5CD5-4634-8D84-C483FDA6EEB3}" type="pres">
      <dgm:prSet presAssocID="{A110FCAF-3006-493C-8E50-225CDD8AA8D7}" presName="hierRoot3" presStyleCnt="0"/>
      <dgm:spPr/>
    </dgm:pt>
    <dgm:pt modelId="{1C84A4F6-6C89-47F5-8B13-DD0CEE05E5FA}" type="pres">
      <dgm:prSet presAssocID="{A110FCAF-3006-493C-8E50-225CDD8AA8D7}" presName="composite3" presStyleCnt="0"/>
      <dgm:spPr/>
    </dgm:pt>
    <dgm:pt modelId="{CADC38EC-D6D7-4B83-8B1C-8604556C1281}" type="pres">
      <dgm:prSet presAssocID="{A110FCAF-3006-493C-8E50-225CDD8AA8D7}" presName="background3" presStyleLbl="node3" presStyleIdx="1" presStyleCnt="5"/>
      <dgm:spPr/>
    </dgm:pt>
    <dgm:pt modelId="{FAC247B6-FCCD-423B-97B8-263071140C2F}" type="pres">
      <dgm:prSet presAssocID="{A110FCAF-3006-493C-8E50-225CDD8AA8D7}" presName="text3" presStyleLbl="fgAcc3" presStyleIdx="1" presStyleCnt="5" custScaleY="151269">
        <dgm:presLayoutVars>
          <dgm:chPref val="3"/>
        </dgm:presLayoutVars>
      </dgm:prSet>
      <dgm:spPr/>
      <dgm:t>
        <a:bodyPr/>
        <a:lstStyle/>
        <a:p>
          <a:endParaRPr lang="en-US"/>
        </a:p>
      </dgm:t>
    </dgm:pt>
    <dgm:pt modelId="{15008B84-427A-4618-B8A8-33C8B6E93B76}" type="pres">
      <dgm:prSet presAssocID="{A110FCAF-3006-493C-8E50-225CDD8AA8D7}" presName="hierChild4" presStyleCnt="0"/>
      <dgm:spPr/>
    </dgm:pt>
    <dgm:pt modelId="{1007AD77-FC52-4B20-B219-3F9472DAB6A7}" type="pres">
      <dgm:prSet presAssocID="{D11EA02B-49D1-4E73-9165-24970220B83C}" presName="Name10" presStyleLbl="parChTrans1D2" presStyleIdx="1" presStyleCnt="3"/>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3"/>
      <dgm:spPr/>
      <dgm:t>
        <a:bodyPr/>
        <a:lstStyle/>
        <a:p>
          <a:endParaRPr lang="en-US"/>
        </a:p>
      </dgm:t>
    </dgm:pt>
    <dgm:pt modelId="{42FF40AF-F36D-469F-9EC0-FAA00A6463B9}" type="pres">
      <dgm:prSet presAssocID="{C5ED161D-D437-4A5D-9AE9-3E7503CDD9E6}" presName="text2" presStyleLbl="fgAcc2" presStyleIdx="1" presStyleCnt="3" custLinFactNeighborX="-5860" custLinFactNeighborY="-750">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FE8B80CF-1CAF-4C5A-B6BA-9CF31DDD19A0}" type="pres">
      <dgm:prSet presAssocID="{8D33BFEC-D614-4429-A50F-DEA80453B3F7}" presName="Name17" presStyleLbl="parChTrans1D3" presStyleIdx="2" presStyleCnt="5"/>
      <dgm:spPr/>
      <dgm:t>
        <a:bodyPr/>
        <a:lstStyle/>
        <a:p>
          <a:endParaRPr lang="en-US"/>
        </a:p>
      </dgm:t>
    </dgm:pt>
    <dgm:pt modelId="{B18CA5C1-77C0-4F6A-978D-67AC328743A8}" type="pres">
      <dgm:prSet presAssocID="{2FE342F4-4611-413D-AB58-4CE8B1380103}" presName="hierRoot3" presStyleCnt="0"/>
      <dgm:spPr/>
    </dgm:pt>
    <dgm:pt modelId="{60BB895A-A0E4-4DDF-82B5-30DDDE2822DA}" type="pres">
      <dgm:prSet presAssocID="{2FE342F4-4611-413D-AB58-4CE8B1380103}" presName="composite3" presStyleCnt="0"/>
      <dgm:spPr/>
    </dgm:pt>
    <dgm:pt modelId="{F212DBC2-E773-4310-864C-48F4ED5D05D7}" type="pres">
      <dgm:prSet presAssocID="{2FE342F4-4611-413D-AB58-4CE8B1380103}" presName="background3" presStyleLbl="node3" presStyleIdx="2" presStyleCnt="5"/>
      <dgm:spPr/>
    </dgm:pt>
    <dgm:pt modelId="{FAEC016D-CFB9-4B67-9297-275CAA8D2892}" type="pres">
      <dgm:prSet presAssocID="{2FE342F4-4611-413D-AB58-4CE8B1380103}" presName="text3" presStyleLbl="fgAcc3" presStyleIdx="2" presStyleCnt="5" custScaleY="146152">
        <dgm:presLayoutVars>
          <dgm:chPref val="3"/>
        </dgm:presLayoutVars>
      </dgm:prSet>
      <dgm:spPr/>
      <dgm:t>
        <a:bodyPr/>
        <a:lstStyle/>
        <a:p>
          <a:endParaRPr lang="en-US"/>
        </a:p>
      </dgm:t>
    </dgm:pt>
    <dgm:pt modelId="{F198472C-58EE-4549-B4FD-535113A3C036}" type="pres">
      <dgm:prSet presAssocID="{2FE342F4-4611-413D-AB58-4CE8B1380103}" presName="hierChild4" presStyleCnt="0"/>
      <dgm:spPr/>
    </dgm:pt>
    <dgm:pt modelId="{01D4CEAA-3D30-4BAF-BE2E-C4128FBF2B9B}" type="pres">
      <dgm:prSet presAssocID="{84A589EA-2910-4A57-B24F-C8E5CEE1AEEA}" presName="Name17" presStyleLbl="parChTrans1D3" presStyleIdx="3" presStyleCnt="5"/>
      <dgm:spPr/>
      <dgm:t>
        <a:bodyPr/>
        <a:lstStyle/>
        <a:p>
          <a:endParaRPr lang="en-US"/>
        </a:p>
      </dgm:t>
    </dgm:pt>
    <dgm:pt modelId="{58B6B79C-A436-4C68-B661-308E53884497}" type="pres">
      <dgm:prSet presAssocID="{6B6D206F-CE48-4531-8D93-EEDDCBA10EE6}" presName="hierRoot3" presStyleCnt="0"/>
      <dgm:spPr/>
      <dgm:t>
        <a:bodyPr/>
        <a:lstStyle/>
        <a:p>
          <a:endParaRPr lang="en-US"/>
        </a:p>
      </dgm:t>
    </dgm:pt>
    <dgm:pt modelId="{C82D6F18-68D9-4690-A1A5-A7921FC50AE1}" type="pres">
      <dgm:prSet presAssocID="{6B6D206F-CE48-4531-8D93-EEDDCBA10EE6}" presName="composite3" presStyleCnt="0"/>
      <dgm:spPr/>
      <dgm:t>
        <a:bodyPr/>
        <a:lstStyle/>
        <a:p>
          <a:endParaRPr lang="en-US"/>
        </a:p>
      </dgm:t>
    </dgm:pt>
    <dgm:pt modelId="{A814A7B8-9453-42DA-ADE0-260A34052778}" type="pres">
      <dgm:prSet presAssocID="{6B6D206F-CE48-4531-8D93-EEDDCBA10EE6}" presName="background3" presStyleLbl="node3" presStyleIdx="3" presStyleCnt="5"/>
      <dgm:spPr/>
      <dgm:t>
        <a:bodyPr/>
        <a:lstStyle/>
        <a:p>
          <a:endParaRPr lang="en-US"/>
        </a:p>
      </dgm:t>
    </dgm:pt>
    <dgm:pt modelId="{3F4F65AF-3C2D-45C8-953F-87371D04FB2A}" type="pres">
      <dgm:prSet presAssocID="{6B6D206F-CE48-4531-8D93-EEDDCBA10EE6}" presName="text3" presStyleLbl="fgAcc3" presStyleIdx="3" presStyleCnt="5" custScaleY="145938">
        <dgm:presLayoutVars>
          <dgm:chPref val="3"/>
        </dgm:presLayoutVars>
      </dgm:prSet>
      <dgm:spPr/>
      <dgm:t>
        <a:bodyPr/>
        <a:lstStyle/>
        <a:p>
          <a:endParaRPr lang="en-US"/>
        </a:p>
      </dgm:t>
    </dgm:pt>
    <dgm:pt modelId="{95E0F63E-6B4E-45A5-8BD5-CEC949301A93}" type="pres">
      <dgm:prSet presAssocID="{6B6D206F-CE48-4531-8D93-EEDDCBA10EE6}" presName="hierChild4" presStyleCnt="0"/>
      <dgm:spPr/>
      <dgm:t>
        <a:bodyPr/>
        <a:lstStyle/>
        <a:p>
          <a:endParaRPr lang="en-US"/>
        </a:p>
      </dgm:t>
    </dgm:pt>
    <dgm:pt modelId="{A02FE024-5803-4DE9-A701-81F8BC09C9D8}" type="pres">
      <dgm:prSet presAssocID="{B1107764-64EE-4055-BD11-6A0E8B7866F9}" presName="Name10" presStyleLbl="parChTrans1D2" presStyleIdx="2" presStyleCnt="3"/>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3"/>
      <dgm:spPr/>
      <dgm:t>
        <a:bodyPr/>
        <a:lstStyle/>
        <a:p>
          <a:endParaRPr lang="en-US"/>
        </a:p>
      </dgm:t>
    </dgm:pt>
    <dgm:pt modelId="{AA1C7405-D168-412C-B684-7C5A3D110C74}" type="pres">
      <dgm:prSet presAssocID="{B3E6AE69-EA20-4059-B10D-75804820AF32}" presName="text2" presStyleLbl="fgAcc2" presStyleIdx="2" presStyleCnt="3">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4" presStyleCnt="5"/>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4" presStyleCnt="5"/>
      <dgm:spPr/>
    </dgm:pt>
    <dgm:pt modelId="{F01C1FB0-CE53-487C-89CE-A5910C72760F}" type="pres">
      <dgm:prSet presAssocID="{0615E293-512D-46C1-B30B-C12BC32F5A87}" presName="text3" presStyleLbl="fgAcc3" presStyleIdx="4" presStyleCnt="5" custScaleY="151269">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Lst>
  <dgm:cxnLst>
    <dgm:cxn modelId="{28E374B8-F297-4542-8962-958312F35CA2}" type="presOf" srcId="{0615E293-512D-46C1-B30B-C12BC32F5A87}" destId="{F01C1FB0-CE53-487C-89CE-A5910C72760F}" srcOrd="0" destOrd="0" presId="urn:microsoft.com/office/officeart/2005/8/layout/hierarchy1"/>
    <dgm:cxn modelId="{9B52248C-E905-4195-A03B-745AE6836933}" type="presOf" srcId="{79784383-7425-4812-8E14-E99B9FD9B2B1}" destId="{81C446DF-3F7A-49AF-A1C1-70228AD25AE3}" srcOrd="0" destOrd="0" presId="urn:microsoft.com/office/officeart/2005/8/layout/hierarchy1"/>
    <dgm:cxn modelId="{DDDAEC40-3EDE-4415-B62C-5C8F52BE2849}" srcId="{04834334-5D1A-4792-995C-4577DB041FB4}" destId="{C5ED161D-D437-4A5D-9AE9-3E7503CDD9E6}" srcOrd="1" destOrd="0" parTransId="{D11EA02B-49D1-4E73-9165-24970220B83C}" sibTransId="{F335BFE2-4AF0-4B6C-AF24-42DBA171808B}"/>
    <dgm:cxn modelId="{765CDC33-D017-453F-9F7E-F0B25F4B0E87}" type="presOf" srcId="{1BCF5266-2C88-401D-8AB3-EFB8A54988A4}" destId="{13B4C90E-CC05-4A06-8F4F-37B1848AF10D}" srcOrd="0" destOrd="0" presId="urn:microsoft.com/office/officeart/2005/8/layout/hierarchy1"/>
    <dgm:cxn modelId="{4A10A2F4-FC80-4C94-B621-FDB8BE59E8A9}" srcId="{D3A977B5-3E5D-471A-8928-374A04A79093}" destId="{04834334-5D1A-4792-995C-4577DB041FB4}" srcOrd="0" destOrd="0" parTransId="{3BF5E2AC-8B86-4379-8BB2-7F463D88CB32}" sibTransId="{C76AD493-EAEE-49AB-B6DF-AABF51772F3F}"/>
    <dgm:cxn modelId="{81126118-C10A-4D4E-A63E-D323C46505B3}" type="presOf" srcId="{A110FCAF-3006-493C-8E50-225CDD8AA8D7}" destId="{FAC247B6-FCCD-423B-97B8-263071140C2F}" srcOrd="0" destOrd="0" presId="urn:microsoft.com/office/officeart/2005/8/layout/hierarchy1"/>
    <dgm:cxn modelId="{DB88216C-E0B2-4BE9-82E1-E189A7FBB352}" type="presOf" srcId="{8D33BFEC-D614-4429-A50F-DEA80453B3F7}" destId="{FE8B80CF-1CAF-4C5A-B6BA-9CF31DDD19A0}" srcOrd="0" destOrd="0" presId="urn:microsoft.com/office/officeart/2005/8/layout/hierarchy1"/>
    <dgm:cxn modelId="{D89A0E6D-FB37-4682-AC7B-92D4510EF277}" type="presOf" srcId="{3C6335F3-C59E-4187-92CB-7E1AB45E2BE0}" destId="{268A04EC-4288-411B-8686-A0550AFFBF32}" srcOrd="0" destOrd="0" presId="urn:microsoft.com/office/officeart/2005/8/layout/hierarchy1"/>
    <dgm:cxn modelId="{8DF7A7B6-77E6-4A20-808A-83496C115474}" type="presOf" srcId="{9DFC951A-CEB1-4538-B408-242BCAC5F01B}" destId="{A1D7916B-8C7E-4147-B603-A26B04AE4787}" srcOrd="0" destOrd="0" presId="urn:microsoft.com/office/officeart/2005/8/layout/hierarchy1"/>
    <dgm:cxn modelId="{EDA54FBD-96BE-4314-8A9C-FCE644B1E727}" srcId="{2B88320F-7FE3-44B5-BAB4-0E15DCBEEA6B}" destId="{A110FCAF-3006-493C-8E50-225CDD8AA8D7}" srcOrd="1" destOrd="0" parTransId="{1BCF5266-2C88-401D-8AB3-EFB8A54988A4}" sibTransId="{C3ADC60E-4B9D-49F2-BF78-66535EC6BC6D}"/>
    <dgm:cxn modelId="{32BF1557-AF8E-43A3-9CE7-B69FA11AA15F}" srcId="{C5ED161D-D437-4A5D-9AE9-3E7503CDD9E6}" destId="{6B6D206F-CE48-4531-8D93-EEDDCBA10EE6}" srcOrd="1" destOrd="0" parTransId="{84A589EA-2910-4A57-B24F-C8E5CEE1AEEA}" sibTransId="{DF848786-8274-4787-A84B-F02990E34914}"/>
    <dgm:cxn modelId="{EB06F33B-22E1-46C1-A4A1-DB4EB55B2148}" srcId="{04834334-5D1A-4792-995C-4577DB041FB4}" destId="{B3E6AE69-EA20-4059-B10D-75804820AF32}" srcOrd="2" destOrd="0" parTransId="{B1107764-64EE-4055-BD11-6A0E8B7866F9}" sibTransId="{36C9D03B-80C5-4CEB-9EB4-855D8C78B40C}"/>
    <dgm:cxn modelId="{0979C97E-FF58-4195-BAF0-9EF5012E5CC2}" type="presOf" srcId="{C5ED161D-D437-4A5D-9AE9-3E7503CDD9E6}" destId="{42FF40AF-F36D-469F-9EC0-FAA00A6463B9}" srcOrd="0" destOrd="0" presId="urn:microsoft.com/office/officeart/2005/8/layout/hierarchy1"/>
    <dgm:cxn modelId="{8D3406D9-4D2A-4F0F-A1E0-55FF2B1F5FCE}" srcId="{B3E6AE69-EA20-4059-B10D-75804820AF32}" destId="{0615E293-512D-46C1-B30B-C12BC32F5A87}" srcOrd="0" destOrd="0" parTransId="{9DFC951A-CEB1-4538-B408-242BCAC5F01B}" sibTransId="{FEE45BA3-5471-4646-A74E-3AA0692662FA}"/>
    <dgm:cxn modelId="{FB250AAB-A628-42B9-9757-0905425AAF45}" type="presOf" srcId="{6B6D206F-CE48-4531-8D93-EEDDCBA10EE6}" destId="{3F4F65AF-3C2D-45C8-953F-87371D04FB2A}" srcOrd="0" destOrd="0" presId="urn:microsoft.com/office/officeart/2005/8/layout/hierarchy1"/>
    <dgm:cxn modelId="{6A288A41-4E71-437C-A9CF-EC9CEBFE1BCE}" srcId="{04834334-5D1A-4792-995C-4577DB041FB4}" destId="{2B88320F-7FE3-44B5-BAB4-0E15DCBEEA6B}" srcOrd="0" destOrd="0" parTransId="{5D14E48A-8F25-45B3-961E-5CFB0B96BBA6}" sibTransId="{D1D63A24-7685-47A1-9270-B7DCC0F08916}"/>
    <dgm:cxn modelId="{9D968791-9194-42C4-982A-1B1760AF10A8}" type="presOf" srcId="{2B88320F-7FE3-44B5-BAB4-0E15DCBEEA6B}" destId="{F0BA8B6B-E63C-4253-92C7-3E1EF3D55393}" srcOrd="0" destOrd="0" presId="urn:microsoft.com/office/officeart/2005/8/layout/hierarchy1"/>
    <dgm:cxn modelId="{C15A348B-3A22-4941-B742-4050CD971FB7}" srcId="{C5ED161D-D437-4A5D-9AE9-3E7503CDD9E6}" destId="{2FE342F4-4611-413D-AB58-4CE8B1380103}" srcOrd="0" destOrd="0" parTransId="{8D33BFEC-D614-4429-A50F-DEA80453B3F7}" sibTransId="{55567242-4B13-4BA3-95D4-0E619446490D}"/>
    <dgm:cxn modelId="{5A088F55-FF0E-4C26-AF2C-49AD3A7696F1}" type="presOf" srcId="{D11EA02B-49D1-4E73-9165-24970220B83C}" destId="{1007AD77-FC52-4B20-B219-3F9472DAB6A7}" srcOrd="0" destOrd="0" presId="urn:microsoft.com/office/officeart/2005/8/layout/hierarchy1"/>
    <dgm:cxn modelId="{9E7105D8-25B5-447E-B4DA-33E2483685BE}" type="presOf" srcId="{D3A977B5-3E5D-471A-8928-374A04A79093}" destId="{DC703D4F-ABDB-4E2F-8970-65C479AF2B1C}" srcOrd="0" destOrd="0" presId="urn:microsoft.com/office/officeart/2005/8/layout/hierarchy1"/>
    <dgm:cxn modelId="{D27873DF-2914-4911-833E-F8381DF22A30}" type="presOf" srcId="{04834334-5D1A-4792-995C-4577DB041FB4}" destId="{16D4D121-24ED-48BC-B7CA-5C5308E79C8E}" srcOrd="0" destOrd="0" presId="urn:microsoft.com/office/officeart/2005/8/layout/hierarchy1"/>
    <dgm:cxn modelId="{462B8E9F-BDE9-40B3-A9E2-2CFE3A952A23}" type="presOf" srcId="{5D14E48A-8F25-45B3-961E-5CFB0B96BBA6}" destId="{3A1A8CF2-6DDB-479F-94A6-0ABDEC512EBC}" srcOrd="0" destOrd="0" presId="urn:microsoft.com/office/officeart/2005/8/layout/hierarchy1"/>
    <dgm:cxn modelId="{6A14EB27-3CF7-4533-84C5-ECB5199A0FDD}" type="presOf" srcId="{B3E6AE69-EA20-4059-B10D-75804820AF32}" destId="{AA1C7405-D168-412C-B684-7C5A3D110C74}" srcOrd="0" destOrd="0" presId="urn:microsoft.com/office/officeart/2005/8/layout/hierarchy1"/>
    <dgm:cxn modelId="{6726DB7A-7223-4547-B362-9EE30761F10A}" type="presOf" srcId="{2FE342F4-4611-413D-AB58-4CE8B1380103}" destId="{FAEC016D-CFB9-4B67-9297-275CAA8D2892}" srcOrd="0" destOrd="0" presId="urn:microsoft.com/office/officeart/2005/8/layout/hierarchy1"/>
    <dgm:cxn modelId="{6965BE0B-065F-4D09-B421-02729DC2B254}" srcId="{2B88320F-7FE3-44B5-BAB4-0E15DCBEEA6B}" destId="{79784383-7425-4812-8E14-E99B9FD9B2B1}" srcOrd="0" destOrd="0" parTransId="{3C6335F3-C59E-4187-92CB-7E1AB45E2BE0}" sibTransId="{DCD6913B-B970-4212-9299-611456410ECF}"/>
    <dgm:cxn modelId="{A158785F-0380-4F8D-8268-61225A3CB1BA}" type="presOf" srcId="{84A589EA-2910-4A57-B24F-C8E5CEE1AEEA}" destId="{01D4CEAA-3D30-4BAF-BE2E-C4128FBF2B9B}" srcOrd="0" destOrd="0" presId="urn:microsoft.com/office/officeart/2005/8/layout/hierarchy1"/>
    <dgm:cxn modelId="{35B8DA13-2AEF-41B8-8745-E17B7459EFB9}" type="presOf" srcId="{B1107764-64EE-4055-BD11-6A0E8B7866F9}" destId="{A02FE024-5803-4DE9-A701-81F8BC09C9D8}" srcOrd="0" destOrd="0" presId="urn:microsoft.com/office/officeart/2005/8/layout/hierarchy1"/>
    <dgm:cxn modelId="{226701C8-45C5-4D6D-A59F-90A0ABC5651D}" type="presParOf" srcId="{DC703D4F-ABDB-4E2F-8970-65C479AF2B1C}" destId="{10885E01-7C0A-4840-B6F7-650D8503C3C8}" srcOrd="0" destOrd="0" presId="urn:microsoft.com/office/officeart/2005/8/layout/hierarchy1"/>
    <dgm:cxn modelId="{6CE0735A-A715-4BBF-9424-D1BDC55D9082}" type="presParOf" srcId="{10885E01-7C0A-4840-B6F7-650D8503C3C8}" destId="{FA83B817-06B0-490C-9277-AAE1B664E295}" srcOrd="0" destOrd="0" presId="urn:microsoft.com/office/officeart/2005/8/layout/hierarchy1"/>
    <dgm:cxn modelId="{F0822F97-A266-4807-80D7-DE839C35AE88}" type="presParOf" srcId="{FA83B817-06B0-490C-9277-AAE1B664E295}" destId="{7067252B-0037-476B-A34C-DBA8D4571846}" srcOrd="0" destOrd="0" presId="urn:microsoft.com/office/officeart/2005/8/layout/hierarchy1"/>
    <dgm:cxn modelId="{1D2F1DEC-60FC-4C42-93AC-E765AD5D0BDC}" type="presParOf" srcId="{FA83B817-06B0-490C-9277-AAE1B664E295}" destId="{16D4D121-24ED-48BC-B7CA-5C5308E79C8E}" srcOrd="1" destOrd="0" presId="urn:microsoft.com/office/officeart/2005/8/layout/hierarchy1"/>
    <dgm:cxn modelId="{70F690DD-924C-4D43-85EB-E61F6574BA06}" type="presParOf" srcId="{10885E01-7C0A-4840-B6F7-650D8503C3C8}" destId="{F0749D84-9195-4494-B24A-33515AD3CD38}" srcOrd="1" destOrd="0" presId="urn:microsoft.com/office/officeart/2005/8/layout/hierarchy1"/>
    <dgm:cxn modelId="{6B1A2ED7-C0E6-4B56-8645-58B03D218452}" type="presParOf" srcId="{F0749D84-9195-4494-B24A-33515AD3CD38}" destId="{3A1A8CF2-6DDB-479F-94A6-0ABDEC512EBC}" srcOrd="0" destOrd="0" presId="urn:microsoft.com/office/officeart/2005/8/layout/hierarchy1"/>
    <dgm:cxn modelId="{C5EDFECC-7B2B-4568-A3A1-657F8996647B}" type="presParOf" srcId="{F0749D84-9195-4494-B24A-33515AD3CD38}" destId="{A201B987-FFC9-4993-B7AC-FABA95122FC8}" srcOrd="1" destOrd="0" presId="urn:microsoft.com/office/officeart/2005/8/layout/hierarchy1"/>
    <dgm:cxn modelId="{2728909E-6ADA-45BF-BE40-B46D77D87775}" type="presParOf" srcId="{A201B987-FFC9-4993-B7AC-FABA95122FC8}" destId="{A266609F-E963-44A4-AEA5-C1C2C78742A8}" srcOrd="0" destOrd="0" presId="urn:microsoft.com/office/officeart/2005/8/layout/hierarchy1"/>
    <dgm:cxn modelId="{E433B1FA-0379-480B-B4FD-FB557A8617A7}" type="presParOf" srcId="{A266609F-E963-44A4-AEA5-C1C2C78742A8}" destId="{F7904E6A-12B2-4641-AB14-1C2FA92F9677}" srcOrd="0" destOrd="0" presId="urn:microsoft.com/office/officeart/2005/8/layout/hierarchy1"/>
    <dgm:cxn modelId="{09A9C02E-D331-4552-8FA9-EDFCAA9411B1}" type="presParOf" srcId="{A266609F-E963-44A4-AEA5-C1C2C78742A8}" destId="{F0BA8B6B-E63C-4253-92C7-3E1EF3D55393}" srcOrd="1" destOrd="0" presId="urn:microsoft.com/office/officeart/2005/8/layout/hierarchy1"/>
    <dgm:cxn modelId="{D75B06E9-5A37-4F70-A1B4-92BA040983C8}" type="presParOf" srcId="{A201B987-FFC9-4993-B7AC-FABA95122FC8}" destId="{CE9D2049-80F5-4E75-9369-EA7F83516CA1}" srcOrd="1" destOrd="0" presId="urn:microsoft.com/office/officeart/2005/8/layout/hierarchy1"/>
    <dgm:cxn modelId="{456E15F1-19E2-4EC0-90C6-31F4C4713AF9}" type="presParOf" srcId="{CE9D2049-80F5-4E75-9369-EA7F83516CA1}" destId="{268A04EC-4288-411B-8686-A0550AFFBF32}" srcOrd="0" destOrd="0" presId="urn:microsoft.com/office/officeart/2005/8/layout/hierarchy1"/>
    <dgm:cxn modelId="{CBBF9ADC-34C6-422E-B3B0-89A9004A6460}" type="presParOf" srcId="{CE9D2049-80F5-4E75-9369-EA7F83516CA1}" destId="{C6ECA29A-92BF-4A9F-8056-55293288CEB1}" srcOrd="1" destOrd="0" presId="urn:microsoft.com/office/officeart/2005/8/layout/hierarchy1"/>
    <dgm:cxn modelId="{740A6E60-9EB2-42E0-A20A-356E15D69B12}" type="presParOf" srcId="{C6ECA29A-92BF-4A9F-8056-55293288CEB1}" destId="{6B1A7089-EE37-4927-9F8C-9FB0CA2A13CC}" srcOrd="0" destOrd="0" presId="urn:microsoft.com/office/officeart/2005/8/layout/hierarchy1"/>
    <dgm:cxn modelId="{16AA582B-B918-42B2-9F1E-BAA653345DBD}" type="presParOf" srcId="{6B1A7089-EE37-4927-9F8C-9FB0CA2A13CC}" destId="{E36DDB55-106D-4148-88CC-1324397B3635}" srcOrd="0" destOrd="0" presId="urn:microsoft.com/office/officeart/2005/8/layout/hierarchy1"/>
    <dgm:cxn modelId="{DFC943DE-3747-4A57-8CFC-C593C09C03AD}" type="presParOf" srcId="{6B1A7089-EE37-4927-9F8C-9FB0CA2A13CC}" destId="{81C446DF-3F7A-49AF-A1C1-70228AD25AE3}" srcOrd="1" destOrd="0" presId="urn:microsoft.com/office/officeart/2005/8/layout/hierarchy1"/>
    <dgm:cxn modelId="{A2869B9C-17F9-47A0-B0DE-3891E870583F}" type="presParOf" srcId="{C6ECA29A-92BF-4A9F-8056-55293288CEB1}" destId="{F180F88A-6647-4DF3-9D10-38E9D7D00D95}" srcOrd="1" destOrd="0" presId="urn:microsoft.com/office/officeart/2005/8/layout/hierarchy1"/>
    <dgm:cxn modelId="{5FE35D8A-F68E-429D-8F04-0D2767A3A2BC}" type="presParOf" srcId="{CE9D2049-80F5-4E75-9369-EA7F83516CA1}" destId="{13B4C90E-CC05-4A06-8F4F-37B1848AF10D}" srcOrd="2" destOrd="0" presId="urn:microsoft.com/office/officeart/2005/8/layout/hierarchy1"/>
    <dgm:cxn modelId="{3CFE6EC2-12B3-4C22-B985-964A53BAB348}" type="presParOf" srcId="{CE9D2049-80F5-4E75-9369-EA7F83516CA1}" destId="{00F61591-5CD5-4634-8D84-C483FDA6EEB3}" srcOrd="3" destOrd="0" presId="urn:microsoft.com/office/officeart/2005/8/layout/hierarchy1"/>
    <dgm:cxn modelId="{BBC7E519-5FC9-45B5-99CD-3A64E13EEB1C}" type="presParOf" srcId="{00F61591-5CD5-4634-8D84-C483FDA6EEB3}" destId="{1C84A4F6-6C89-47F5-8B13-DD0CEE05E5FA}" srcOrd="0" destOrd="0" presId="urn:microsoft.com/office/officeart/2005/8/layout/hierarchy1"/>
    <dgm:cxn modelId="{020ED065-29F7-47B5-A4FE-849980803E61}" type="presParOf" srcId="{1C84A4F6-6C89-47F5-8B13-DD0CEE05E5FA}" destId="{CADC38EC-D6D7-4B83-8B1C-8604556C1281}" srcOrd="0" destOrd="0" presId="urn:microsoft.com/office/officeart/2005/8/layout/hierarchy1"/>
    <dgm:cxn modelId="{B0B934E6-5E2C-4F64-80A4-CD534F08233E}" type="presParOf" srcId="{1C84A4F6-6C89-47F5-8B13-DD0CEE05E5FA}" destId="{FAC247B6-FCCD-423B-97B8-263071140C2F}" srcOrd="1" destOrd="0" presId="urn:microsoft.com/office/officeart/2005/8/layout/hierarchy1"/>
    <dgm:cxn modelId="{E63A1EF4-6308-499F-BF51-5FBD3EB61E38}" type="presParOf" srcId="{00F61591-5CD5-4634-8D84-C483FDA6EEB3}" destId="{15008B84-427A-4618-B8A8-33C8B6E93B76}" srcOrd="1" destOrd="0" presId="urn:microsoft.com/office/officeart/2005/8/layout/hierarchy1"/>
    <dgm:cxn modelId="{4EFF632C-24C5-442D-A85C-AAB9FCD6F7AD}" type="presParOf" srcId="{F0749D84-9195-4494-B24A-33515AD3CD38}" destId="{1007AD77-FC52-4B20-B219-3F9472DAB6A7}" srcOrd="2" destOrd="0" presId="urn:microsoft.com/office/officeart/2005/8/layout/hierarchy1"/>
    <dgm:cxn modelId="{55C83E5C-676D-434A-8359-094553E5FF21}" type="presParOf" srcId="{F0749D84-9195-4494-B24A-33515AD3CD38}" destId="{67BB3EFC-60EA-470A-83CC-92F0280495B8}" srcOrd="3" destOrd="0" presId="urn:microsoft.com/office/officeart/2005/8/layout/hierarchy1"/>
    <dgm:cxn modelId="{352C75F5-4273-4179-AA9F-911BF6509812}" type="presParOf" srcId="{67BB3EFC-60EA-470A-83CC-92F0280495B8}" destId="{A0939E2B-15D1-426E-AFE3-F512CC2DF68C}" srcOrd="0" destOrd="0" presId="urn:microsoft.com/office/officeart/2005/8/layout/hierarchy1"/>
    <dgm:cxn modelId="{46619AC1-119A-4B79-9FF4-9526178E2763}" type="presParOf" srcId="{A0939E2B-15D1-426E-AFE3-F512CC2DF68C}" destId="{510860FA-9ED7-485B-928D-E70F00D40EB7}" srcOrd="0" destOrd="0" presId="urn:microsoft.com/office/officeart/2005/8/layout/hierarchy1"/>
    <dgm:cxn modelId="{1687D3D2-46FF-42F3-86ED-6E4CC097EFAB}" type="presParOf" srcId="{A0939E2B-15D1-426E-AFE3-F512CC2DF68C}" destId="{42FF40AF-F36D-469F-9EC0-FAA00A6463B9}" srcOrd="1" destOrd="0" presId="urn:microsoft.com/office/officeart/2005/8/layout/hierarchy1"/>
    <dgm:cxn modelId="{9907283A-94B9-4070-99C0-D48CB59B366E}" type="presParOf" srcId="{67BB3EFC-60EA-470A-83CC-92F0280495B8}" destId="{2B8FDCE4-F213-43DF-A5DF-7D68BCFC55D5}" srcOrd="1" destOrd="0" presId="urn:microsoft.com/office/officeart/2005/8/layout/hierarchy1"/>
    <dgm:cxn modelId="{AEA7F7DD-7985-43D4-887C-9508DF734CD9}" type="presParOf" srcId="{2B8FDCE4-F213-43DF-A5DF-7D68BCFC55D5}" destId="{FE8B80CF-1CAF-4C5A-B6BA-9CF31DDD19A0}" srcOrd="0" destOrd="0" presId="urn:microsoft.com/office/officeart/2005/8/layout/hierarchy1"/>
    <dgm:cxn modelId="{10E32C2B-84FE-4977-99E0-574CD9B2A55E}" type="presParOf" srcId="{2B8FDCE4-F213-43DF-A5DF-7D68BCFC55D5}" destId="{B18CA5C1-77C0-4F6A-978D-67AC328743A8}" srcOrd="1" destOrd="0" presId="urn:microsoft.com/office/officeart/2005/8/layout/hierarchy1"/>
    <dgm:cxn modelId="{D626825F-930B-4560-87C3-F838CC692348}" type="presParOf" srcId="{B18CA5C1-77C0-4F6A-978D-67AC328743A8}" destId="{60BB895A-A0E4-4DDF-82B5-30DDDE2822DA}" srcOrd="0" destOrd="0" presId="urn:microsoft.com/office/officeart/2005/8/layout/hierarchy1"/>
    <dgm:cxn modelId="{4AC4DB11-FD88-43CE-BDC2-B99CE964AEFE}" type="presParOf" srcId="{60BB895A-A0E4-4DDF-82B5-30DDDE2822DA}" destId="{F212DBC2-E773-4310-864C-48F4ED5D05D7}" srcOrd="0" destOrd="0" presId="urn:microsoft.com/office/officeart/2005/8/layout/hierarchy1"/>
    <dgm:cxn modelId="{5FA76796-AA26-4E3B-9554-CCF994D565D4}" type="presParOf" srcId="{60BB895A-A0E4-4DDF-82B5-30DDDE2822DA}" destId="{FAEC016D-CFB9-4B67-9297-275CAA8D2892}" srcOrd="1" destOrd="0" presId="urn:microsoft.com/office/officeart/2005/8/layout/hierarchy1"/>
    <dgm:cxn modelId="{4CE6C913-0C6D-43B9-A3BE-B6B2EC4991E3}" type="presParOf" srcId="{B18CA5C1-77C0-4F6A-978D-67AC328743A8}" destId="{F198472C-58EE-4549-B4FD-535113A3C036}" srcOrd="1" destOrd="0" presId="urn:microsoft.com/office/officeart/2005/8/layout/hierarchy1"/>
    <dgm:cxn modelId="{BF7FEB4A-58BD-4CC4-AA3D-174CE4BB26D5}" type="presParOf" srcId="{2B8FDCE4-F213-43DF-A5DF-7D68BCFC55D5}" destId="{01D4CEAA-3D30-4BAF-BE2E-C4128FBF2B9B}" srcOrd="2" destOrd="0" presId="urn:microsoft.com/office/officeart/2005/8/layout/hierarchy1"/>
    <dgm:cxn modelId="{66588932-7879-4C69-AB5F-07B8CF6CCCFA}" type="presParOf" srcId="{2B8FDCE4-F213-43DF-A5DF-7D68BCFC55D5}" destId="{58B6B79C-A436-4C68-B661-308E53884497}" srcOrd="3" destOrd="0" presId="urn:microsoft.com/office/officeart/2005/8/layout/hierarchy1"/>
    <dgm:cxn modelId="{6D7C4034-8533-48B6-B249-F4355B404BF9}" type="presParOf" srcId="{58B6B79C-A436-4C68-B661-308E53884497}" destId="{C82D6F18-68D9-4690-A1A5-A7921FC50AE1}" srcOrd="0" destOrd="0" presId="urn:microsoft.com/office/officeart/2005/8/layout/hierarchy1"/>
    <dgm:cxn modelId="{88410F4F-C6A3-4A00-A6B0-6A49F352885D}" type="presParOf" srcId="{C82D6F18-68D9-4690-A1A5-A7921FC50AE1}" destId="{A814A7B8-9453-42DA-ADE0-260A34052778}" srcOrd="0" destOrd="0" presId="urn:microsoft.com/office/officeart/2005/8/layout/hierarchy1"/>
    <dgm:cxn modelId="{D442FD1A-9251-43DF-BE8A-B76C6F06D0BF}" type="presParOf" srcId="{C82D6F18-68D9-4690-A1A5-A7921FC50AE1}" destId="{3F4F65AF-3C2D-45C8-953F-87371D04FB2A}" srcOrd="1" destOrd="0" presId="urn:microsoft.com/office/officeart/2005/8/layout/hierarchy1"/>
    <dgm:cxn modelId="{B394CB11-E458-42D0-BA3F-03A5ADCC32D8}" type="presParOf" srcId="{58B6B79C-A436-4C68-B661-308E53884497}" destId="{95E0F63E-6B4E-45A5-8BD5-CEC949301A93}" srcOrd="1" destOrd="0" presId="urn:microsoft.com/office/officeart/2005/8/layout/hierarchy1"/>
    <dgm:cxn modelId="{64DC6DD5-C6F9-49BB-8F2B-112ED7368B79}" type="presParOf" srcId="{F0749D84-9195-4494-B24A-33515AD3CD38}" destId="{A02FE024-5803-4DE9-A701-81F8BC09C9D8}" srcOrd="4" destOrd="0" presId="urn:microsoft.com/office/officeart/2005/8/layout/hierarchy1"/>
    <dgm:cxn modelId="{696E3F92-3906-46A0-8CBA-F94D3C0EB1E0}" type="presParOf" srcId="{F0749D84-9195-4494-B24A-33515AD3CD38}" destId="{832BC9AE-B985-4F70-A202-06A5FEC323E6}" srcOrd="5" destOrd="0" presId="urn:microsoft.com/office/officeart/2005/8/layout/hierarchy1"/>
    <dgm:cxn modelId="{2A3C56DC-5AAF-4269-AB85-EF535690B307}" type="presParOf" srcId="{832BC9AE-B985-4F70-A202-06A5FEC323E6}" destId="{447113AB-1729-4535-97DB-C777D42DEE2C}" srcOrd="0" destOrd="0" presId="urn:microsoft.com/office/officeart/2005/8/layout/hierarchy1"/>
    <dgm:cxn modelId="{51385329-6FD1-4D7B-8C4E-9462A7607A00}" type="presParOf" srcId="{447113AB-1729-4535-97DB-C777D42DEE2C}" destId="{9E1B8DC3-2C2C-4898-BF77-ECEB65F68C43}" srcOrd="0" destOrd="0" presId="urn:microsoft.com/office/officeart/2005/8/layout/hierarchy1"/>
    <dgm:cxn modelId="{99F9BD48-F6C7-42B1-80B0-A674906247C5}" type="presParOf" srcId="{447113AB-1729-4535-97DB-C777D42DEE2C}" destId="{AA1C7405-D168-412C-B684-7C5A3D110C74}" srcOrd="1" destOrd="0" presId="urn:microsoft.com/office/officeart/2005/8/layout/hierarchy1"/>
    <dgm:cxn modelId="{6B20BF66-C592-4FE0-B840-6461BCF8120B}" type="presParOf" srcId="{832BC9AE-B985-4F70-A202-06A5FEC323E6}" destId="{FE5D6EEA-9EA6-4441-B1FF-4113DA5D1837}" srcOrd="1" destOrd="0" presId="urn:microsoft.com/office/officeart/2005/8/layout/hierarchy1"/>
    <dgm:cxn modelId="{9E3BF0B2-C796-4EB8-9F88-6A54F99316AA}" type="presParOf" srcId="{FE5D6EEA-9EA6-4441-B1FF-4113DA5D1837}" destId="{A1D7916B-8C7E-4147-B603-A26B04AE4787}" srcOrd="0" destOrd="0" presId="urn:microsoft.com/office/officeart/2005/8/layout/hierarchy1"/>
    <dgm:cxn modelId="{A03CCC8E-4AAC-474B-ACE2-FC691E9B7079}" type="presParOf" srcId="{FE5D6EEA-9EA6-4441-B1FF-4113DA5D1837}" destId="{E3DC7057-F269-4284-A96D-21674D6C76A7}" srcOrd="1" destOrd="0" presId="urn:microsoft.com/office/officeart/2005/8/layout/hierarchy1"/>
    <dgm:cxn modelId="{42CB0DF8-BB0D-468E-970A-4A985ADEC2BC}" type="presParOf" srcId="{E3DC7057-F269-4284-A96D-21674D6C76A7}" destId="{6738DB24-046C-4A0C-8CFE-E55CA9EBFB0E}" srcOrd="0" destOrd="0" presId="urn:microsoft.com/office/officeart/2005/8/layout/hierarchy1"/>
    <dgm:cxn modelId="{F53DCDC0-2059-4E9E-9096-E80F4527EA73}" type="presParOf" srcId="{6738DB24-046C-4A0C-8CFE-E55CA9EBFB0E}" destId="{60B9C515-D6C8-4F55-B163-28D1CDC56EA7}" srcOrd="0" destOrd="0" presId="urn:microsoft.com/office/officeart/2005/8/layout/hierarchy1"/>
    <dgm:cxn modelId="{76238958-A1C3-47EC-ADE4-BCF7DCF8001D}" type="presParOf" srcId="{6738DB24-046C-4A0C-8CFE-E55CA9EBFB0E}" destId="{F01C1FB0-CE53-487C-89CE-A5910C72760F}" srcOrd="1" destOrd="0" presId="urn:microsoft.com/office/officeart/2005/8/layout/hierarchy1"/>
    <dgm:cxn modelId="{4135E332-0989-49DF-9788-AF66D038BA4F}" type="presParOf" srcId="{E3DC7057-F269-4284-A96D-21674D6C76A7}" destId="{A9F15EDA-3CA3-40B2-8EA0-42320C253EB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3A977B5-3E5D-471A-8928-374A04A79093}"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04834334-5D1A-4792-995C-4577DB041FB4}">
      <dgm:prSet phldrT="[Text]"/>
      <dgm:spPr/>
      <dgm:t>
        <a:bodyPr/>
        <a:lstStyle/>
        <a:p>
          <a:r>
            <a:rPr lang="en-US" dirty="0" smtClean="0"/>
            <a:t>Payment of Insurance Commission</a:t>
          </a:r>
          <a:endParaRPr lang="en-US" dirty="0"/>
        </a:p>
      </dgm:t>
    </dgm:pt>
    <dgm:pt modelId="{3BF5E2AC-8B86-4379-8BB2-7F463D88CB32}" type="parTrans" cxnId="{4A10A2F4-FC80-4C94-B621-FDB8BE59E8A9}">
      <dgm:prSet/>
      <dgm:spPr/>
      <dgm:t>
        <a:bodyPr/>
        <a:lstStyle/>
        <a:p>
          <a:endParaRPr lang="en-US"/>
        </a:p>
      </dgm:t>
    </dgm:pt>
    <dgm:pt modelId="{C76AD493-EAEE-49AB-B6DF-AABF51772F3F}" type="sibTrans" cxnId="{4A10A2F4-FC80-4C94-B621-FDB8BE59E8A9}">
      <dgm:prSet/>
      <dgm:spPr/>
      <dgm:t>
        <a:bodyPr/>
        <a:lstStyle/>
        <a:p>
          <a:endParaRPr lang="en-US"/>
        </a:p>
      </dgm:t>
    </dgm:pt>
    <dgm:pt modelId="{2B88320F-7FE3-44B5-BAB4-0E15DCBEEA6B}">
      <dgm:prSet phldrT="[Text]"/>
      <dgm:spPr/>
      <dgm:t>
        <a:bodyPr/>
        <a:lstStyle/>
        <a:p>
          <a:r>
            <a:rPr lang="en-US" dirty="0" smtClean="0">
              <a:latin typeface="Arial" pitchFamily="34" charset="0"/>
              <a:cs typeface="Arial" pitchFamily="34" charset="0"/>
            </a:rPr>
            <a:t>Exemption limit</a:t>
          </a:r>
          <a:endParaRPr lang="en-US" dirty="0">
            <a:latin typeface="Arial" pitchFamily="34" charset="0"/>
            <a:cs typeface="Arial" pitchFamily="34" charset="0"/>
          </a:endParaRPr>
        </a:p>
      </dgm:t>
    </dgm:pt>
    <dgm:pt modelId="{5D14E48A-8F25-45B3-961E-5CFB0B96BBA6}" type="parTrans" cxnId="{6A288A41-4E71-437C-A9CF-EC9CEBFE1BCE}">
      <dgm:prSet/>
      <dgm:spPr/>
      <dgm:t>
        <a:bodyPr/>
        <a:lstStyle/>
        <a:p>
          <a:endParaRPr lang="en-US"/>
        </a:p>
      </dgm:t>
    </dgm:pt>
    <dgm:pt modelId="{D1D63A24-7685-47A1-9270-B7DCC0F08916}" type="sibTrans" cxnId="{6A288A41-4E71-437C-A9CF-EC9CEBFE1BCE}">
      <dgm:prSet/>
      <dgm:spPr/>
      <dgm:t>
        <a:bodyPr/>
        <a:lstStyle/>
        <a:p>
          <a:endParaRPr lang="en-US"/>
        </a:p>
      </dgm:t>
    </dgm:pt>
    <dgm:pt modelId="{C5ED161D-D437-4A5D-9AE9-3E7503CDD9E6}">
      <dgm:prSet phldrT="[Text]"/>
      <dgm:spPr/>
      <dgm:t>
        <a:bodyPr/>
        <a:lstStyle/>
        <a:p>
          <a:r>
            <a:rPr lang="en-US" dirty="0" smtClean="0">
              <a:latin typeface="Arial" pitchFamily="34" charset="0"/>
              <a:cs typeface="Arial" pitchFamily="34" charset="0"/>
            </a:rPr>
            <a:t>Rate</a:t>
          </a:r>
          <a:endParaRPr lang="en-US" dirty="0">
            <a:latin typeface="Arial" pitchFamily="34" charset="0"/>
            <a:cs typeface="Arial" pitchFamily="34" charset="0"/>
          </a:endParaRPr>
        </a:p>
      </dgm:t>
    </dgm:pt>
    <dgm:pt modelId="{D11EA02B-49D1-4E73-9165-24970220B83C}" type="parTrans" cxnId="{DDDAEC40-3EDE-4415-B62C-5C8F52BE2849}">
      <dgm:prSet/>
      <dgm:spPr/>
      <dgm:t>
        <a:bodyPr/>
        <a:lstStyle/>
        <a:p>
          <a:endParaRPr lang="en-US"/>
        </a:p>
      </dgm:t>
    </dgm:pt>
    <dgm:pt modelId="{F335BFE2-4AF0-4B6C-AF24-42DBA171808B}" type="sibTrans" cxnId="{DDDAEC40-3EDE-4415-B62C-5C8F52BE2849}">
      <dgm:prSet/>
      <dgm:spPr/>
      <dgm:t>
        <a:bodyPr/>
        <a:lstStyle/>
        <a:p>
          <a:endParaRPr lang="en-US"/>
        </a:p>
      </dgm:t>
    </dgm:pt>
    <dgm:pt modelId="{79784383-7425-4812-8E14-E99B9FD9B2B1}">
      <dgm:prSet custT="1"/>
      <dgm:spPr/>
      <dgm:t>
        <a:bodyPr/>
        <a:lstStyle/>
        <a:p>
          <a:r>
            <a:rPr lang="en-US" sz="1800" dirty="0" smtClean="0"/>
            <a:t>Rs. 20000</a:t>
          </a:r>
          <a:endParaRPr lang="en-US" sz="1800" dirty="0"/>
        </a:p>
      </dgm:t>
    </dgm:pt>
    <dgm:pt modelId="{3C6335F3-C59E-4187-92CB-7E1AB45E2BE0}" type="parTrans" cxnId="{6965BE0B-065F-4D09-B421-02729DC2B254}">
      <dgm:prSet/>
      <dgm:spPr/>
      <dgm:t>
        <a:bodyPr/>
        <a:lstStyle/>
        <a:p>
          <a:endParaRPr lang="en-US"/>
        </a:p>
      </dgm:t>
    </dgm:pt>
    <dgm:pt modelId="{DCD6913B-B970-4212-9299-611456410ECF}" type="sibTrans" cxnId="{6965BE0B-065F-4D09-B421-02729DC2B254}">
      <dgm:prSet/>
      <dgm:spPr/>
      <dgm:t>
        <a:bodyPr/>
        <a:lstStyle/>
        <a:p>
          <a:endParaRPr lang="en-US"/>
        </a:p>
      </dgm:t>
    </dgm:pt>
    <dgm:pt modelId="{0615E293-512D-46C1-B30B-C12BC32F5A87}">
      <dgm:prSet custT="1"/>
      <dgm:spPr/>
      <dgm:t>
        <a:bodyPr/>
        <a:lstStyle/>
        <a:p>
          <a:r>
            <a:rPr lang="en-US" sz="1500" dirty="0" smtClean="0"/>
            <a:t>At the time of Payment or credit, whichever is earlier</a:t>
          </a:r>
          <a:r>
            <a:rPr lang="en-US" sz="1400" dirty="0" smtClean="0"/>
            <a:t>.</a:t>
          </a:r>
          <a:endParaRPr lang="en-US" sz="1400" dirty="0"/>
        </a:p>
      </dgm:t>
    </dgm:pt>
    <dgm:pt modelId="{FEE45BA3-5471-4646-A74E-3AA0692662FA}" type="sibTrans" cxnId="{8D3406D9-4D2A-4F0F-A1E0-55FF2B1F5FCE}">
      <dgm:prSet/>
      <dgm:spPr/>
      <dgm:t>
        <a:bodyPr/>
        <a:lstStyle/>
        <a:p>
          <a:endParaRPr lang="en-US"/>
        </a:p>
      </dgm:t>
    </dgm:pt>
    <dgm:pt modelId="{9DFC951A-CEB1-4538-B408-242BCAC5F01B}" type="parTrans" cxnId="{8D3406D9-4D2A-4F0F-A1E0-55FF2B1F5FCE}">
      <dgm:prSet/>
      <dgm:spPr/>
      <dgm:t>
        <a:bodyPr/>
        <a:lstStyle/>
        <a:p>
          <a:endParaRPr lang="en-US"/>
        </a:p>
      </dgm:t>
    </dgm:pt>
    <dgm:pt modelId="{B3E6AE69-EA20-4059-B10D-75804820AF32}">
      <dgm:prSet phldrT="[Text]"/>
      <dgm:spPr/>
      <dgm:t>
        <a:bodyPr/>
        <a:lstStyle/>
        <a:p>
          <a:r>
            <a:rPr lang="en-US" dirty="0" smtClean="0">
              <a:latin typeface="Arial" pitchFamily="34" charset="0"/>
              <a:cs typeface="Arial" pitchFamily="34" charset="0"/>
            </a:rPr>
            <a:t>When TDS is deducted?</a:t>
          </a:r>
          <a:endParaRPr lang="en-US" dirty="0">
            <a:latin typeface="Arial" pitchFamily="34" charset="0"/>
            <a:cs typeface="Arial" pitchFamily="34" charset="0"/>
          </a:endParaRPr>
        </a:p>
      </dgm:t>
    </dgm:pt>
    <dgm:pt modelId="{36C9D03B-80C5-4CEB-9EB4-855D8C78B40C}" type="sibTrans" cxnId="{EB06F33B-22E1-46C1-A4A1-DB4EB55B2148}">
      <dgm:prSet/>
      <dgm:spPr/>
      <dgm:t>
        <a:bodyPr/>
        <a:lstStyle/>
        <a:p>
          <a:endParaRPr lang="en-US"/>
        </a:p>
      </dgm:t>
    </dgm:pt>
    <dgm:pt modelId="{B1107764-64EE-4055-BD11-6A0E8B7866F9}" type="parTrans" cxnId="{EB06F33B-22E1-46C1-A4A1-DB4EB55B2148}">
      <dgm:prSet/>
      <dgm:spPr/>
      <dgm:t>
        <a:bodyPr/>
        <a:lstStyle/>
        <a:p>
          <a:endParaRPr lang="en-US"/>
        </a:p>
      </dgm:t>
    </dgm:pt>
    <dgm:pt modelId="{77422D08-8EE2-4E2F-B6A6-55DCF113A257}">
      <dgm:prSet custT="1"/>
      <dgm:spPr/>
      <dgm:t>
        <a:bodyPr/>
        <a:lstStyle/>
        <a:p>
          <a:r>
            <a:rPr kumimoji="0" lang="en-US" sz="1500" b="0" i="0" u="none" strike="noStrike" cap="none" normalizeH="0" baseline="0" dirty="0" smtClean="0">
              <a:ln>
                <a:noFill/>
              </a:ln>
              <a:solidFill>
                <a:schemeClr val="tx1"/>
              </a:solidFill>
              <a:effectLst/>
              <a:latin typeface="+mn-lt"/>
            </a:rPr>
            <a:t>Resident Non-Corporate Assessee </a:t>
          </a:r>
          <a:endParaRPr lang="en-US" sz="1500" dirty="0">
            <a:latin typeface="+mn-lt"/>
          </a:endParaRPr>
        </a:p>
      </dgm:t>
    </dgm:pt>
    <dgm:pt modelId="{D470E91A-94ED-4AC7-ACF5-5A1305A14EFC}" type="parTrans" cxnId="{591853E1-9EAE-45BB-A192-B2370812EA7B}">
      <dgm:prSet/>
      <dgm:spPr/>
      <dgm:t>
        <a:bodyPr/>
        <a:lstStyle/>
        <a:p>
          <a:endParaRPr lang="en-US"/>
        </a:p>
      </dgm:t>
    </dgm:pt>
    <dgm:pt modelId="{9708EC39-FF0A-48A5-9766-B50E7A9E8442}" type="sibTrans" cxnId="{591853E1-9EAE-45BB-A192-B2370812EA7B}">
      <dgm:prSet/>
      <dgm:spPr/>
      <dgm:t>
        <a:bodyPr/>
        <a:lstStyle/>
        <a:p>
          <a:endParaRPr lang="en-US"/>
        </a:p>
      </dgm:t>
    </dgm:pt>
    <dgm:pt modelId="{AEC6DAFB-5538-4FC7-BC0F-60450D8D7C41}">
      <dgm:prSet custT="1"/>
      <dgm:spPr/>
      <dgm:t>
        <a:bodyPr/>
        <a:lstStyle/>
        <a:p>
          <a:r>
            <a:rPr kumimoji="0" lang="en-US" sz="1500" b="0" i="0" u="none" strike="noStrike" cap="none" normalizeH="0" baseline="0" dirty="0" smtClean="0">
              <a:ln>
                <a:noFill/>
              </a:ln>
              <a:solidFill>
                <a:schemeClr val="tx1"/>
              </a:solidFill>
              <a:effectLst/>
              <a:latin typeface="+mn-lt"/>
            </a:rPr>
            <a:t>Resident Corporate Assessee</a:t>
          </a:r>
          <a:endParaRPr lang="en-US" sz="1500" dirty="0">
            <a:latin typeface="+mn-lt"/>
          </a:endParaRPr>
        </a:p>
      </dgm:t>
    </dgm:pt>
    <dgm:pt modelId="{9817AC49-606F-4CEE-9B88-95BE0FB1C2F7}" type="parTrans" cxnId="{A77D7EC6-B597-4FCC-B9A6-2BA8B5545262}">
      <dgm:prSet/>
      <dgm:spPr/>
      <dgm:t>
        <a:bodyPr/>
        <a:lstStyle/>
        <a:p>
          <a:endParaRPr lang="en-US"/>
        </a:p>
      </dgm:t>
    </dgm:pt>
    <dgm:pt modelId="{4A51AFE1-72F3-4FCB-ADD1-5667C430F3B5}" type="sibTrans" cxnId="{A77D7EC6-B597-4FCC-B9A6-2BA8B5545262}">
      <dgm:prSet/>
      <dgm:spPr/>
      <dgm:t>
        <a:bodyPr/>
        <a:lstStyle/>
        <a:p>
          <a:endParaRPr lang="en-US"/>
        </a:p>
      </dgm:t>
    </dgm:pt>
    <dgm:pt modelId="{2BC8870B-1B14-4C8B-8DCA-31C37176915D}">
      <dgm:prSet custT="1"/>
      <dgm:spPr/>
      <dgm:t>
        <a:bodyPr/>
        <a:lstStyle/>
        <a:p>
          <a:r>
            <a:rPr lang="en-US" sz="1800" dirty="0" smtClean="0"/>
            <a:t>10%</a:t>
          </a:r>
          <a:endParaRPr lang="en-US" sz="1800" dirty="0"/>
        </a:p>
      </dgm:t>
    </dgm:pt>
    <dgm:pt modelId="{52ED2B55-8332-45E9-883F-04A642AD6D0A}" type="parTrans" cxnId="{61F60522-F962-46E3-BADF-BEF35222172D}">
      <dgm:prSet/>
      <dgm:spPr/>
      <dgm:t>
        <a:bodyPr/>
        <a:lstStyle/>
        <a:p>
          <a:endParaRPr lang="en-US"/>
        </a:p>
      </dgm:t>
    </dgm:pt>
    <dgm:pt modelId="{BDBB7ABA-84BE-4FF9-9683-D656E8A02630}" type="sibTrans" cxnId="{61F60522-F962-46E3-BADF-BEF35222172D}">
      <dgm:prSet/>
      <dgm:spPr/>
      <dgm:t>
        <a:bodyPr/>
        <a:lstStyle/>
        <a:p>
          <a:endParaRPr lang="en-US"/>
        </a:p>
      </dgm:t>
    </dgm:pt>
    <dgm:pt modelId="{379DE410-087F-432C-904B-A5D691AD3886}">
      <dgm:prSet custT="1"/>
      <dgm:spPr/>
      <dgm:t>
        <a:bodyPr/>
        <a:lstStyle/>
        <a:p>
          <a:r>
            <a:rPr lang="en-US" sz="1800" dirty="0" smtClean="0"/>
            <a:t>20%</a:t>
          </a:r>
          <a:endParaRPr lang="en-US" sz="1800" dirty="0"/>
        </a:p>
      </dgm:t>
    </dgm:pt>
    <dgm:pt modelId="{21B0AD9D-0757-40B0-93A1-0661458E846A}" type="parTrans" cxnId="{0AD8C590-FC88-4D6C-9837-9C2B3DC13A34}">
      <dgm:prSet/>
      <dgm:spPr/>
      <dgm:t>
        <a:bodyPr/>
        <a:lstStyle/>
        <a:p>
          <a:endParaRPr lang="en-US"/>
        </a:p>
      </dgm:t>
    </dgm:pt>
    <dgm:pt modelId="{B3A37614-9D6B-4D55-9AD1-C82B8B28C662}" type="sibTrans" cxnId="{0AD8C590-FC88-4D6C-9837-9C2B3DC13A34}">
      <dgm:prSet/>
      <dgm:spPr/>
      <dgm:t>
        <a:bodyPr/>
        <a:lstStyle/>
        <a:p>
          <a:endParaRPr lang="en-US"/>
        </a:p>
      </dgm:t>
    </dgm:pt>
    <dgm:pt modelId="{DC703D4F-ABDB-4E2F-8970-65C479AF2B1C}" type="pres">
      <dgm:prSet presAssocID="{D3A977B5-3E5D-471A-8928-374A04A79093}" presName="hierChild1" presStyleCnt="0">
        <dgm:presLayoutVars>
          <dgm:chPref val="1"/>
          <dgm:dir/>
          <dgm:animOne val="branch"/>
          <dgm:animLvl val="lvl"/>
          <dgm:resizeHandles/>
        </dgm:presLayoutVars>
      </dgm:prSet>
      <dgm:spPr/>
      <dgm:t>
        <a:bodyPr/>
        <a:lstStyle/>
        <a:p>
          <a:endParaRPr lang="en-US"/>
        </a:p>
      </dgm:t>
    </dgm:pt>
    <dgm:pt modelId="{10885E01-7C0A-4840-B6F7-650D8503C3C8}" type="pres">
      <dgm:prSet presAssocID="{04834334-5D1A-4792-995C-4577DB041FB4}" presName="hierRoot1" presStyleCnt="0"/>
      <dgm:spPr/>
      <dgm:t>
        <a:bodyPr/>
        <a:lstStyle/>
        <a:p>
          <a:endParaRPr lang="en-US"/>
        </a:p>
      </dgm:t>
    </dgm:pt>
    <dgm:pt modelId="{FA83B817-06B0-490C-9277-AAE1B664E295}" type="pres">
      <dgm:prSet presAssocID="{04834334-5D1A-4792-995C-4577DB041FB4}" presName="composite" presStyleCnt="0"/>
      <dgm:spPr/>
      <dgm:t>
        <a:bodyPr/>
        <a:lstStyle/>
        <a:p>
          <a:endParaRPr lang="en-US"/>
        </a:p>
      </dgm:t>
    </dgm:pt>
    <dgm:pt modelId="{7067252B-0037-476B-A34C-DBA8D4571846}" type="pres">
      <dgm:prSet presAssocID="{04834334-5D1A-4792-995C-4577DB041FB4}" presName="background" presStyleLbl="node0" presStyleIdx="0" presStyleCnt="1"/>
      <dgm:spPr/>
      <dgm:t>
        <a:bodyPr/>
        <a:lstStyle/>
        <a:p>
          <a:endParaRPr lang="en-US"/>
        </a:p>
      </dgm:t>
    </dgm:pt>
    <dgm:pt modelId="{16D4D121-24ED-48BC-B7CA-5C5308E79C8E}" type="pres">
      <dgm:prSet presAssocID="{04834334-5D1A-4792-995C-4577DB041FB4}" presName="text" presStyleLbl="fgAcc0" presStyleIdx="0" presStyleCnt="1" custLinFactNeighborX="9109" custLinFactNeighborY="103">
        <dgm:presLayoutVars>
          <dgm:chPref val="3"/>
        </dgm:presLayoutVars>
      </dgm:prSet>
      <dgm:spPr/>
      <dgm:t>
        <a:bodyPr/>
        <a:lstStyle/>
        <a:p>
          <a:endParaRPr lang="en-US"/>
        </a:p>
      </dgm:t>
    </dgm:pt>
    <dgm:pt modelId="{F0749D84-9195-4494-B24A-33515AD3CD38}" type="pres">
      <dgm:prSet presAssocID="{04834334-5D1A-4792-995C-4577DB041FB4}" presName="hierChild2" presStyleCnt="0"/>
      <dgm:spPr/>
      <dgm:t>
        <a:bodyPr/>
        <a:lstStyle/>
        <a:p>
          <a:endParaRPr lang="en-US"/>
        </a:p>
      </dgm:t>
    </dgm:pt>
    <dgm:pt modelId="{3A1A8CF2-6DDB-479F-94A6-0ABDEC512EBC}" type="pres">
      <dgm:prSet presAssocID="{5D14E48A-8F25-45B3-961E-5CFB0B96BBA6}" presName="Name10" presStyleLbl="parChTrans1D2" presStyleIdx="0" presStyleCnt="3"/>
      <dgm:spPr/>
      <dgm:t>
        <a:bodyPr/>
        <a:lstStyle/>
        <a:p>
          <a:endParaRPr lang="en-US"/>
        </a:p>
      </dgm:t>
    </dgm:pt>
    <dgm:pt modelId="{A201B987-FFC9-4993-B7AC-FABA95122FC8}" type="pres">
      <dgm:prSet presAssocID="{2B88320F-7FE3-44B5-BAB4-0E15DCBEEA6B}" presName="hierRoot2" presStyleCnt="0"/>
      <dgm:spPr/>
      <dgm:t>
        <a:bodyPr/>
        <a:lstStyle/>
        <a:p>
          <a:endParaRPr lang="en-US"/>
        </a:p>
      </dgm:t>
    </dgm:pt>
    <dgm:pt modelId="{A266609F-E963-44A4-AEA5-C1C2C78742A8}" type="pres">
      <dgm:prSet presAssocID="{2B88320F-7FE3-44B5-BAB4-0E15DCBEEA6B}" presName="composite2" presStyleCnt="0"/>
      <dgm:spPr/>
      <dgm:t>
        <a:bodyPr/>
        <a:lstStyle/>
        <a:p>
          <a:endParaRPr lang="en-US"/>
        </a:p>
      </dgm:t>
    </dgm:pt>
    <dgm:pt modelId="{F7904E6A-12B2-4641-AB14-1C2FA92F9677}" type="pres">
      <dgm:prSet presAssocID="{2B88320F-7FE3-44B5-BAB4-0E15DCBEEA6B}" presName="background2" presStyleLbl="node2" presStyleIdx="0" presStyleCnt="3"/>
      <dgm:spPr/>
      <dgm:t>
        <a:bodyPr/>
        <a:lstStyle/>
        <a:p>
          <a:endParaRPr lang="en-US"/>
        </a:p>
      </dgm:t>
    </dgm:pt>
    <dgm:pt modelId="{F0BA8B6B-E63C-4253-92C7-3E1EF3D55393}" type="pres">
      <dgm:prSet presAssocID="{2B88320F-7FE3-44B5-BAB4-0E15DCBEEA6B}" presName="text2" presStyleLbl="fgAcc2" presStyleIdx="0" presStyleCnt="3">
        <dgm:presLayoutVars>
          <dgm:chPref val="3"/>
        </dgm:presLayoutVars>
      </dgm:prSet>
      <dgm:spPr/>
      <dgm:t>
        <a:bodyPr/>
        <a:lstStyle/>
        <a:p>
          <a:endParaRPr lang="en-US"/>
        </a:p>
      </dgm:t>
    </dgm:pt>
    <dgm:pt modelId="{CE9D2049-80F5-4E75-9369-EA7F83516CA1}" type="pres">
      <dgm:prSet presAssocID="{2B88320F-7FE3-44B5-BAB4-0E15DCBEEA6B}" presName="hierChild3" presStyleCnt="0"/>
      <dgm:spPr/>
      <dgm:t>
        <a:bodyPr/>
        <a:lstStyle/>
        <a:p>
          <a:endParaRPr lang="en-US"/>
        </a:p>
      </dgm:t>
    </dgm:pt>
    <dgm:pt modelId="{268A04EC-4288-411B-8686-A0550AFFBF32}" type="pres">
      <dgm:prSet presAssocID="{3C6335F3-C59E-4187-92CB-7E1AB45E2BE0}" presName="Name17" presStyleLbl="parChTrans1D3" presStyleIdx="0" presStyleCnt="4"/>
      <dgm:spPr/>
      <dgm:t>
        <a:bodyPr/>
        <a:lstStyle/>
        <a:p>
          <a:endParaRPr lang="en-US"/>
        </a:p>
      </dgm:t>
    </dgm:pt>
    <dgm:pt modelId="{C6ECA29A-92BF-4A9F-8056-55293288CEB1}" type="pres">
      <dgm:prSet presAssocID="{79784383-7425-4812-8E14-E99B9FD9B2B1}" presName="hierRoot3" presStyleCnt="0"/>
      <dgm:spPr/>
      <dgm:t>
        <a:bodyPr/>
        <a:lstStyle/>
        <a:p>
          <a:endParaRPr lang="en-US"/>
        </a:p>
      </dgm:t>
    </dgm:pt>
    <dgm:pt modelId="{6B1A7089-EE37-4927-9F8C-9FB0CA2A13CC}" type="pres">
      <dgm:prSet presAssocID="{79784383-7425-4812-8E14-E99B9FD9B2B1}" presName="composite3" presStyleCnt="0"/>
      <dgm:spPr/>
      <dgm:t>
        <a:bodyPr/>
        <a:lstStyle/>
        <a:p>
          <a:endParaRPr lang="en-US"/>
        </a:p>
      </dgm:t>
    </dgm:pt>
    <dgm:pt modelId="{E36DDB55-106D-4148-88CC-1324397B3635}" type="pres">
      <dgm:prSet presAssocID="{79784383-7425-4812-8E14-E99B9FD9B2B1}" presName="background3" presStyleLbl="node3" presStyleIdx="0" presStyleCnt="4"/>
      <dgm:spPr/>
      <dgm:t>
        <a:bodyPr/>
        <a:lstStyle/>
        <a:p>
          <a:endParaRPr lang="en-US"/>
        </a:p>
      </dgm:t>
    </dgm:pt>
    <dgm:pt modelId="{81C446DF-3F7A-49AF-A1C1-70228AD25AE3}" type="pres">
      <dgm:prSet presAssocID="{79784383-7425-4812-8E14-E99B9FD9B2B1}" presName="text3" presStyleLbl="fgAcc3" presStyleIdx="0" presStyleCnt="4">
        <dgm:presLayoutVars>
          <dgm:chPref val="3"/>
        </dgm:presLayoutVars>
      </dgm:prSet>
      <dgm:spPr/>
      <dgm:t>
        <a:bodyPr/>
        <a:lstStyle/>
        <a:p>
          <a:endParaRPr lang="en-US"/>
        </a:p>
      </dgm:t>
    </dgm:pt>
    <dgm:pt modelId="{F180F88A-6647-4DF3-9D10-38E9D7D00D95}" type="pres">
      <dgm:prSet presAssocID="{79784383-7425-4812-8E14-E99B9FD9B2B1}" presName="hierChild4" presStyleCnt="0"/>
      <dgm:spPr/>
      <dgm:t>
        <a:bodyPr/>
        <a:lstStyle/>
        <a:p>
          <a:endParaRPr lang="en-US"/>
        </a:p>
      </dgm:t>
    </dgm:pt>
    <dgm:pt modelId="{1007AD77-FC52-4B20-B219-3F9472DAB6A7}" type="pres">
      <dgm:prSet presAssocID="{D11EA02B-49D1-4E73-9165-24970220B83C}" presName="Name10" presStyleLbl="parChTrans1D2" presStyleIdx="1" presStyleCnt="3"/>
      <dgm:spPr/>
      <dgm:t>
        <a:bodyPr/>
        <a:lstStyle/>
        <a:p>
          <a:endParaRPr lang="en-US"/>
        </a:p>
      </dgm:t>
    </dgm:pt>
    <dgm:pt modelId="{67BB3EFC-60EA-470A-83CC-92F0280495B8}" type="pres">
      <dgm:prSet presAssocID="{C5ED161D-D437-4A5D-9AE9-3E7503CDD9E6}" presName="hierRoot2" presStyleCnt="0"/>
      <dgm:spPr/>
      <dgm:t>
        <a:bodyPr/>
        <a:lstStyle/>
        <a:p>
          <a:endParaRPr lang="en-US"/>
        </a:p>
      </dgm:t>
    </dgm:pt>
    <dgm:pt modelId="{A0939E2B-15D1-426E-AFE3-F512CC2DF68C}" type="pres">
      <dgm:prSet presAssocID="{C5ED161D-D437-4A5D-9AE9-3E7503CDD9E6}" presName="composite2" presStyleCnt="0"/>
      <dgm:spPr/>
      <dgm:t>
        <a:bodyPr/>
        <a:lstStyle/>
        <a:p>
          <a:endParaRPr lang="en-US"/>
        </a:p>
      </dgm:t>
    </dgm:pt>
    <dgm:pt modelId="{510860FA-9ED7-485B-928D-E70F00D40EB7}" type="pres">
      <dgm:prSet presAssocID="{C5ED161D-D437-4A5D-9AE9-3E7503CDD9E6}" presName="background2" presStyleLbl="node2" presStyleIdx="1" presStyleCnt="3"/>
      <dgm:spPr/>
      <dgm:t>
        <a:bodyPr/>
        <a:lstStyle/>
        <a:p>
          <a:endParaRPr lang="en-US"/>
        </a:p>
      </dgm:t>
    </dgm:pt>
    <dgm:pt modelId="{42FF40AF-F36D-469F-9EC0-FAA00A6463B9}" type="pres">
      <dgm:prSet presAssocID="{C5ED161D-D437-4A5D-9AE9-3E7503CDD9E6}" presName="text2" presStyleLbl="fgAcc2" presStyleIdx="1" presStyleCnt="3" custLinFactNeighborX="9109" custLinFactNeighborY="-2960">
        <dgm:presLayoutVars>
          <dgm:chPref val="3"/>
        </dgm:presLayoutVars>
      </dgm:prSet>
      <dgm:spPr/>
      <dgm:t>
        <a:bodyPr/>
        <a:lstStyle/>
        <a:p>
          <a:endParaRPr lang="en-US"/>
        </a:p>
      </dgm:t>
    </dgm:pt>
    <dgm:pt modelId="{2B8FDCE4-F213-43DF-A5DF-7D68BCFC55D5}" type="pres">
      <dgm:prSet presAssocID="{C5ED161D-D437-4A5D-9AE9-3E7503CDD9E6}" presName="hierChild3" presStyleCnt="0"/>
      <dgm:spPr/>
      <dgm:t>
        <a:bodyPr/>
        <a:lstStyle/>
        <a:p>
          <a:endParaRPr lang="en-US"/>
        </a:p>
      </dgm:t>
    </dgm:pt>
    <dgm:pt modelId="{5A47D589-BEB2-4209-8E5D-96CB985F5973}" type="pres">
      <dgm:prSet presAssocID="{D470E91A-94ED-4AC7-ACF5-5A1305A14EFC}" presName="Name17" presStyleLbl="parChTrans1D3" presStyleIdx="1" presStyleCnt="4"/>
      <dgm:spPr/>
      <dgm:t>
        <a:bodyPr/>
        <a:lstStyle/>
        <a:p>
          <a:endParaRPr lang="en-US"/>
        </a:p>
      </dgm:t>
    </dgm:pt>
    <dgm:pt modelId="{0240E669-D9DF-4AE0-B6D0-90CD76C9AC68}" type="pres">
      <dgm:prSet presAssocID="{77422D08-8EE2-4E2F-B6A6-55DCF113A257}" presName="hierRoot3" presStyleCnt="0"/>
      <dgm:spPr/>
    </dgm:pt>
    <dgm:pt modelId="{849D7D45-EFF3-4D57-8E95-7BD5ED63F9E1}" type="pres">
      <dgm:prSet presAssocID="{77422D08-8EE2-4E2F-B6A6-55DCF113A257}" presName="composite3" presStyleCnt="0"/>
      <dgm:spPr/>
    </dgm:pt>
    <dgm:pt modelId="{288C8B7C-211C-412B-8211-2B77A2F8D0D8}" type="pres">
      <dgm:prSet presAssocID="{77422D08-8EE2-4E2F-B6A6-55DCF113A257}" presName="background3" presStyleLbl="node3" presStyleIdx="1" presStyleCnt="4"/>
      <dgm:spPr/>
    </dgm:pt>
    <dgm:pt modelId="{6EC88FAB-9531-4401-85BA-445DADE3BD92}" type="pres">
      <dgm:prSet presAssocID="{77422D08-8EE2-4E2F-B6A6-55DCF113A257}" presName="text3" presStyleLbl="fgAcc3" presStyleIdx="1" presStyleCnt="4">
        <dgm:presLayoutVars>
          <dgm:chPref val="3"/>
        </dgm:presLayoutVars>
      </dgm:prSet>
      <dgm:spPr/>
      <dgm:t>
        <a:bodyPr/>
        <a:lstStyle/>
        <a:p>
          <a:endParaRPr lang="en-US"/>
        </a:p>
      </dgm:t>
    </dgm:pt>
    <dgm:pt modelId="{753040B9-927D-4FC8-843C-AC2A102EBE28}" type="pres">
      <dgm:prSet presAssocID="{77422D08-8EE2-4E2F-B6A6-55DCF113A257}" presName="hierChild4" presStyleCnt="0"/>
      <dgm:spPr/>
    </dgm:pt>
    <dgm:pt modelId="{D095431B-911C-4945-882D-2B1D7A625132}" type="pres">
      <dgm:prSet presAssocID="{52ED2B55-8332-45E9-883F-04A642AD6D0A}" presName="Name23" presStyleLbl="parChTrans1D4" presStyleIdx="0" presStyleCnt="2"/>
      <dgm:spPr/>
      <dgm:t>
        <a:bodyPr/>
        <a:lstStyle/>
        <a:p>
          <a:endParaRPr lang="en-US"/>
        </a:p>
      </dgm:t>
    </dgm:pt>
    <dgm:pt modelId="{723FDEF9-042E-49A2-BEB3-568AB8B4DD3D}" type="pres">
      <dgm:prSet presAssocID="{2BC8870B-1B14-4C8B-8DCA-31C37176915D}" presName="hierRoot4" presStyleCnt="0"/>
      <dgm:spPr/>
    </dgm:pt>
    <dgm:pt modelId="{B0C547E5-7766-4E8B-8CBB-B4C604C6B135}" type="pres">
      <dgm:prSet presAssocID="{2BC8870B-1B14-4C8B-8DCA-31C37176915D}" presName="composite4" presStyleCnt="0"/>
      <dgm:spPr/>
    </dgm:pt>
    <dgm:pt modelId="{C11F3AE9-0C2D-4471-AB3A-59829FD338FF}" type="pres">
      <dgm:prSet presAssocID="{2BC8870B-1B14-4C8B-8DCA-31C37176915D}" presName="background4" presStyleLbl="node4" presStyleIdx="0" presStyleCnt="2"/>
      <dgm:spPr/>
    </dgm:pt>
    <dgm:pt modelId="{B080D431-6068-4206-90F4-6601ABC6632D}" type="pres">
      <dgm:prSet presAssocID="{2BC8870B-1B14-4C8B-8DCA-31C37176915D}" presName="text4" presStyleLbl="fgAcc4" presStyleIdx="0" presStyleCnt="2">
        <dgm:presLayoutVars>
          <dgm:chPref val="3"/>
        </dgm:presLayoutVars>
      </dgm:prSet>
      <dgm:spPr/>
      <dgm:t>
        <a:bodyPr/>
        <a:lstStyle/>
        <a:p>
          <a:endParaRPr lang="en-US"/>
        </a:p>
      </dgm:t>
    </dgm:pt>
    <dgm:pt modelId="{625D5E01-430C-4F0C-A053-23ADB7ACA7CA}" type="pres">
      <dgm:prSet presAssocID="{2BC8870B-1B14-4C8B-8DCA-31C37176915D}" presName="hierChild5" presStyleCnt="0"/>
      <dgm:spPr/>
    </dgm:pt>
    <dgm:pt modelId="{72DBD84F-933A-4BCB-A0D4-901863C0C1A0}" type="pres">
      <dgm:prSet presAssocID="{9817AC49-606F-4CEE-9B88-95BE0FB1C2F7}" presName="Name17" presStyleLbl="parChTrans1D3" presStyleIdx="2" presStyleCnt="4"/>
      <dgm:spPr/>
      <dgm:t>
        <a:bodyPr/>
        <a:lstStyle/>
        <a:p>
          <a:endParaRPr lang="en-US"/>
        </a:p>
      </dgm:t>
    </dgm:pt>
    <dgm:pt modelId="{B2D91472-26BD-406E-B290-3CB8A8A02A41}" type="pres">
      <dgm:prSet presAssocID="{AEC6DAFB-5538-4FC7-BC0F-60450D8D7C41}" presName="hierRoot3" presStyleCnt="0"/>
      <dgm:spPr/>
    </dgm:pt>
    <dgm:pt modelId="{055E205C-13BC-4A1F-B652-AA43C8007A31}" type="pres">
      <dgm:prSet presAssocID="{AEC6DAFB-5538-4FC7-BC0F-60450D8D7C41}" presName="composite3" presStyleCnt="0"/>
      <dgm:spPr/>
    </dgm:pt>
    <dgm:pt modelId="{5A4AAABD-AE3C-4484-B478-5A46E1075430}" type="pres">
      <dgm:prSet presAssocID="{AEC6DAFB-5538-4FC7-BC0F-60450D8D7C41}" presName="background3" presStyleLbl="node3" presStyleIdx="2" presStyleCnt="4"/>
      <dgm:spPr/>
    </dgm:pt>
    <dgm:pt modelId="{9745D6D6-85C0-4300-88DB-51A4F8F36B10}" type="pres">
      <dgm:prSet presAssocID="{AEC6DAFB-5538-4FC7-BC0F-60450D8D7C41}" presName="text3" presStyleLbl="fgAcc3" presStyleIdx="2" presStyleCnt="4">
        <dgm:presLayoutVars>
          <dgm:chPref val="3"/>
        </dgm:presLayoutVars>
      </dgm:prSet>
      <dgm:spPr/>
      <dgm:t>
        <a:bodyPr/>
        <a:lstStyle/>
        <a:p>
          <a:endParaRPr lang="en-US"/>
        </a:p>
      </dgm:t>
    </dgm:pt>
    <dgm:pt modelId="{B81A5188-76B0-4A15-AE4A-03CC8A581136}" type="pres">
      <dgm:prSet presAssocID="{AEC6DAFB-5538-4FC7-BC0F-60450D8D7C41}" presName="hierChild4" presStyleCnt="0"/>
      <dgm:spPr/>
    </dgm:pt>
    <dgm:pt modelId="{A78C8336-F93C-4D0D-823B-616FAD36EF72}" type="pres">
      <dgm:prSet presAssocID="{21B0AD9D-0757-40B0-93A1-0661458E846A}" presName="Name23" presStyleLbl="parChTrans1D4" presStyleIdx="1" presStyleCnt="2"/>
      <dgm:spPr/>
      <dgm:t>
        <a:bodyPr/>
        <a:lstStyle/>
        <a:p>
          <a:endParaRPr lang="en-US"/>
        </a:p>
      </dgm:t>
    </dgm:pt>
    <dgm:pt modelId="{595DAD14-155B-44BD-975F-A23B955DC25C}" type="pres">
      <dgm:prSet presAssocID="{379DE410-087F-432C-904B-A5D691AD3886}" presName="hierRoot4" presStyleCnt="0"/>
      <dgm:spPr/>
    </dgm:pt>
    <dgm:pt modelId="{8F811E36-0788-4920-9509-DB9229913D1F}" type="pres">
      <dgm:prSet presAssocID="{379DE410-087F-432C-904B-A5D691AD3886}" presName="composite4" presStyleCnt="0"/>
      <dgm:spPr/>
    </dgm:pt>
    <dgm:pt modelId="{6FC97DF9-13C2-4FCF-852B-577E4DC15C9C}" type="pres">
      <dgm:prSet presAssocID="{379DE410-087F-432C-904B-A5D691AD3886}" presName="background4" presStyleLbl="node4" presStyleIdx="1" presStyleCnt="2"/>
      <dgm:spPr/>
    </dgm:pt>
    <dgm:pt modelId="{B48F05E4-2FCC-4200-8C01-472ACE780BD7}" type="pres">
      <dgm:prSet presAssocID="{379DE410-087F-432C-904B-A5D691AD3886}" presName="text4" presStyleLbl="fgAcc4" presStyleIdx="1" presStyleCnt="2">
        <dgm:presLayoutVars>
          <dgm:chPref val="3"/>
        </dgm:presLayoutVars>
      </dgm:prSet>
      <dgm:spPr/>
      <dgm:t>
        <a:bodyPr/>
        <a:lstStyle/>
        <a:p>
          <a:endParaRPr lang="en-US"/>
        </a:p>
      </dgm:t>
    </dgm:pt>
    <dgm:pt modelId="{1BEA99B5-233F-4998-ACC6-98858BAE1F01}" type="pres">
      <dgm:prSet presAssocID="{379DE410-087F-432C-904B-A5D691AD3886}" presName="hierChild5" presStyleCnt="0"/>
      <dgm:spPr/>
    </dgm:pt>
    <dgm:pt modelId="{A02FE024-5803-4DE9-A701-81F8BC09C9D8}" type="pres">
      <dgm:prSet presAssocID="{B1107764-64EE-4055-BD11-6A0E8B7866F9}" presName="Name10" presStyleLbl="parChTrans1D2" presStyleIdx="2" presStyleCnt="3"/>
      <dgm:spPr/>
      <dgm:t>
        <a:bodyPr/>
        <a:lstStyle/>
        <a:p>
          <a:endParaRPr lang="en-US"/>
        </a:p>
      </dgm:t>
    </dgm:pt>
    <dgm:pt modelId="{832BC9AE-B985-4F70-A202-06A5FEC323E6}" type="pres">
      <dgm:prSet presAssocID="{B3E6AE69-EA20-4059-B10D-75804820AF32}" presName="hierRoot2" presStyleCnt="0"/>
      <dgm:spPr/>
      <dgm:t>
        <a:bodyPr/>
        <a:lstStyle/>
        <a:p>
          <a:endParaRPr lang="en-US"/>
        </a:p>
      </dgm:t>
    </dgm:pt>
    <dgm:pt modelId="{447113AB-1729-4535-97DB-C777D42DEE2C}" type="pres">
      <dgm:prSet presAssocID="{B3E6AE69-EA20-4059-B10D-75804820AF32}" presName="composite2" presStyleCnt="0"/>
      <dgm:spPr/>
      <dgm:t>
        <a:bodyPr/>
        <a:lstStyle/>
        <a:p>
          <a:endParaRPr lang="en-US"/>
        </a:p>
      </dgm:t>
    </dgm:pt>
    <dgm:pt modelId="{9E1B8DC3-2C2C-4898-BF77-ECEB65F68C43}" type="pres">
      <dgm:prSet presAssocID="{B3E6AE69-EA20-4059-B10D-75804820AF32}" presName="background2" presStyleLbl="node2" presStyleIdx="2" presStyleCnt="3"/>
      <dgm:spPr/>
      <dgm:t>
        <a:bodyPr/>
        <a:lstStyle/>
        <a:p>
          <a:endParaRPr lang="en-US"/>
        </a:p>
      </dgm:t>
    </dgm:pt>
    <dgm:pt modelId="{AA1C7405-D168-412C-B684-7C5A3D110C74}" type="pres">
      <dgm:prSet presAssocID="{B3E6AE69-EA20-4059-B10D-75804820AF32}" presName="text2" presStyleLbl="fgAcc2" presStyleIdx="2" presStyleCnt="3" custLinFactNeighborX="10398" custLinFactNeighborY="-2960">
        <dgm:presLayoutVars>
          <dgm:chPref val="3"/>
        </dgm:presLayoutVars>
      </dgm:prSet>
      <dgm:spPr/>
      <dgm:t>
        <a:bodyPr/>
        <a:lstStyle/>
        <a:p>
          <a:endParaRPr lang="en-US"/>
        </a:p>
      </dgm:t>
    </dgm:pt>
    <dgm:pt modelId="{FE5D6EEA-9EA6-4441-B1FF-4113DA5D1837}" type="pres">
      <dgm:prSet presAssocID="{B3E6AE69-EA20-4059-B10D-75804820AF32}" presName="hierChild3" presStyleCnt="0"/>
      <dgm:spPr/>
      <dgm:t>
        <a:bodyPr/>
        <a:lstStyle/>
        <a:p>
          <a:endParaRPr lang="en-US"/>
        </a:p>
      </dgm:t>
    </dgm:pt>
    <dgm:pt modelId="{A1D7916B-8C7E-4147-B603-A26B04AE4787}" type="pres">
      <dgm:prSet presAssocID="{9DFC951A-CEB1-4538-B408-242BCAC5F01B}" presName="Name17" presStyleLbl="parChTrans1D3" presStyleIdx="3" presStyleCnt="4"/>
      <dgm:spPr/>
      <dgm:t>
        <a:bodyPr/>
        <a:lstStyle/>
        <a:p>
          <a:endParaRPr lang="en-US"/>
        </a:p>
      </dgm:t>
    </dgm:pt>
    <dgm:pt modelId="{E3DC7057-F269-4284-A96D-21674D6C76A7}" type="pres">
      <dgm:prSet presAssocID="{0615E293-512D-46C1-B30B-C12BC32F5A87}" presName="hierRoot3" presStyleCnt="0"/>
      <dgm:spPr/>
    </dgm:pt>
    <dgm:pt modelId="{6738DB24-046C-4A0C-8CFE-E55CA9EBFB0E}" type="pres">
      <dgm:prSet presAssocID="{0615E293-512D-46C1-B30B-C12BC32F5A87}" presName="composite3" presStyleCnt="0"/>
      <dgm:spPr/>
    </dgm:pt>
    <dgm:pt modelId="{60B9C515-D6C8-4F55-B163-28D1CDC56EA7}" type="pres">
      <dgm:prSet presAssocID="{0615E293-512D-46C1-B30B-C12BC32F5A87}" presName="background3" presStyleLbl="node3" presStyleIdx="3" presStyleCnt="4"/>
      <dgm:spPr/>
    </dgm:pt>
    <dgm:pt modelId="{F01C1FB0-CE53-487C-89CE-A5910C72760F}" type="pres">
      <dgm:prSet presAssocID="{0615E293-512D-46C1-B30B-C12BC32F5A87}" presName="text3" presStyleLbl="fgAcc3" presStyleIdx="3" presStyleCnt="4" custScaleY="178764" custLinFactNeighborX="10398" custLinFactNeighborY="2374">
        <dgm:presLayoutVars>
          <dgm:chPref val="3"/>
        </dgm:presLayoutVars>
      </dgm:prSet>
      <dgm:spPr/>
      <dgm:t>
        <a:bodyPr/>
        <a:lstStyle/>
        <a:p>
          <a:endParaRPr lang="en-US"/>
        </a:p>
      </dgm:t>
    </dgm:pt>
    <dgm:pt modelId="{A9F15EDA-3CA3-40B2-8EA0-42320C253EB7}" type="pres">
      <dgm:prSet presAssocID="{0615E293-512D-46C1-B30B-C12BC32F5A87}" presName="hierChild4" presStyleCnt="0"/>
      <dgm:spPr/>
    </dgm:pt>
  </dgm:ptLst>
  <dgm:cxnLst>
    <dgm:cxn modelId="{DDDAEC40-3EDE-4415-B62C-5C8F52BE2849}" srcId="{04834334-5D1A-4792-995C-4577DB041FB4}" destId="{C5ED161D-D437-4A5D-9AE9-3E7503CDD9E6}" srcOrd="1" destOrd="0" parTransId="{D11EA02B-49D1-4E73-9165-24970220B83C}" sibTransId="{F335BFE2-4AF0-4B6C-AF24-42DBA171808B}"/>
    <dgm:cxn modelId="{4A10A2F4-FC80-4C94-B621-FDB8BE59E8A9}" srcId="{D3A977B5-3E5D-471A-8928-374A04A79093}" destId="{04834334-5D1A-4792-995C-4577DB041FB4}" srcOrd="0" destOrd="0" parTransId="{3BF5E2AC-8B86-4379-8BB2-7F463D88CB32}" sibTransId="{C76AD493-EAEE-49AB-B6DF-AABF51772F3F}"/>
    <dgm:cxn modelId="{EDD4D6AC-961F-4F43-B0B0-05969BEACE04}" type="presOf" srcId="{D3A977B5-3E5D-471A-8928-374A04A79093}" destId="{DC703D4F-ABDB-4E2F-8970-65C479AF2B1C}" srcOrd="0" destOrd="0" presId="urn:microsoft.com/office/officeart/2005/8/layout/hierarchy1"/>
    <dgm:cxn modelId="{58416F51-FA7C-4D84-9B43-F7FD8D63DBA9}" type="presOf" srcId="{5D14E48A-8F25-45B3-961E-5CFB0B96BBA6}" destId="{3A1A8CF2-6DDB-479F-94A6-0ABDEC512EBC}" srcOrd="0" destOrd="0" presId="urn:microsoft.com/office/officeart/2005/8/layout/hierarchy1"/>
    <dgm:cxn modelId="{EE3BDFE4-B4E0-46E7-A232-88E070A32978}" type="presOf" srcId="{04834334-5D1A-4792-995C-4577DB041FB4}" destId="{16D4D121-24ED-48BC-B7CA-5C5308E79C8E}" srcOrd="0" destOrd="0" presId="urn:microsoft.com/office/officeart/2005/8/layout/hierarchy1"/>
    <dgm:cxn modelId="{4D67F020-2F44-4A8C-87FD-DB09F262E59C}" type="presOf" srcId="{9817AC49-606F-4CEE-9B88-95BE0FB1C2F7}" destId="{72DBD84F-933A-4BCB-A0D4-901863C0C1A0}" srcOrd="0" destOrd="0" presId="urn:microsoft.com/office/officeart/2005/8/layout/hierarchy1"/>
    <dgm:cxn modelId="{5E49602F-14C2-4120-ACFA-4308D671195F}" type="presOf" srcId="{D470E91A-94ED-4AC7-ACF5-5A1305A14EFC}" destId="{5A47D589-BEB2-4209-8E5D-96CB985F5973}" srcOrd="0" destOrd="0" presId="urn:microsoft.com/office/officeart/2005/8/layout/hierarchy1"/>
    <dgm:cxn modelId="{A62DE373-56BF-4B1D-A107-37DB5B406B7A}" type="presOf" srcId="{9DFC951A-CEB1-4538-B408-242BCAC5F01B}" destId="{A1D7916B-8C7E-4147-B603-A26B04AE4787}" srcOrd="0" destOrd="0" presId="urn:microsoft.com/office/officeart/2005/8/layout/hierarchy1"/>
    <dgm:cxn modelId="{CC7939FE-1003-47E9-B525-44F0EB0A89DD}" type="presOf" srcId="{D11EA02B-49D1-4E73-9165-24970220B83C}" destId="{1007AD77-FC52-4B20-B219-3F9472DAB6A7}" srcOrd="0" destOrd="0" presId="urn:microsoft.com/office/officeart/2005/8/layout/hierarchy1"/>
    <dgm:cxn modelId="{6CB7D74C-1218-45F0-B712-B4DD572149C2}" type="presOf" srcId="{77422D08-8EE2-4E2F-B6A6-55DCF113A257}" destId="{6EC88FAB-9531-4401-85BA-445DADE3BD92}" srcOrd="0" destOrd="0" presId="urn:microsoft.com/office/officeart/2005/8/layout/hierarchy1"/>
    <dgm:cxn modelId="{BEB0ED51-6E3C-4840-9B29-FE38E878D4A9}" type="presOf" srcId="{52ED2B55-8332-45E9-883F-04A642AD6D0A}" destId="{D095431B-911C-4945-882D-2B1D7A625132}" srcOrd="0" destOrd="0" presId="urn:microsoft.com/office/officeart/2005/8/layout/hierarchy1"/>
    <dgm:cxn modelId="{EB06F33B-22E1-46C1-A4A1-DB4EB55B2148}" srcId="{04834334-5D1A-4792-995C-4577DB041FB4}" destId="{B3E6AE69-EA20-4059-B10D-75804820AF32}" srcOrd="2" destOrd="0" parTransId="{B1107764-64EE-4055-BD11-6A0E8B7866F9}" sibTransId="{36C9D03B-80C5-4CEB-9EB4-855D8C78B40C}"/>
    <dgm:cxn modelId="{B700E382-9C63-4FDC-8916-72F2EA26ADC0}" type="presOf" srcId="{B3E6AE69-EA20-4059-B10D-75804820AF32}" destId="{AA1C7405-D168-412C-B684-7C5A3D110C74}" srcOrd="0" destOrd="0" presId="urn:microsoft.com/office/officeart/2005/8/layout/hierarchy1"/>
    <dgm:cxn modelId="{8D3406D9-4D2A-4F0F-A1E0-55FF2B1F5FCE}" srcId="{B3E6AE69-EA20-4059-B10D-75804820AF32}" destId="{0615E293-512D-46C1-B30B-C12BC32F5A87}" srcOrd="0" destOrd="0" parTransId="{9DFC951A-CEB1-4538-B408-242BCAC5F01B}" sibTransId="{FEE45BA3-5471-4646-A74E-3AA0692662FA}"/>
    <dgm:cxn modelId="{1039B08D-F3F2-4E6E-9BBE-24CF74E0D565}" type="presOf" srcId="{3C6335F3-C59E-4187-92CB-7E1AB45E2BE0}" destId="{268A04EC-4288-411B-8686-A0550AFFBF32}" srcOrd="0" destOrd="0" presId="urn:microsoft.com/office/officeart/2005/8/layout/hierarchy1"/>
    <dgm:cxn modelId="{61F60522-F962-46E3-BADF-BEF35222172D}" srcId="{77422D08-8EE2-4E2F-B6A6-55DCF113A257}" destId="{2BC8870B-1B14-4C8B-8DCA-31C37176915D}" srcOrd="0" destOrd="0" parTransId="{52ED2B55-8332-45E9-883F-04A642AD6D0A}" sibTransId="{BDBB7ABA-84BE-4FF9-9683-D656E8A02630}"/>
    <dgm:cxn modelId="{0548D2F1-8EB6-4C0F-9233-3911B4DDC9EB}" type="presOf" srcId="{79784383-7425-4812-8E14-E99B9FD9B2B1}" destId="{81C446DF-3F7A-49AF-A1C1-70228AD25AE3}" srcOrd="0" destOrd="0" presId="urn:microsoft.com/office/officeart/2005/8/layout/hierarchy1"/>
    <dgm:cxn modelId="{A77D7EC6-B597-4FCC-B9A6-2BA8B5545262}" srcId="{C5ED161D-D437-4A5D-9AE9-3E7503CDD9E6}" destId="{AEC6DAFB-5538-4FC7-BC0F-60450D8D7C41}" srcOrd="1" destOrd="0" parTransId="{9817AC49-606F-4CEE-9B88-95BE0FB1C2F7}" sibTransId="{4A51AFE1-72F3-4FCB-ADD1-5667C430F3B5}"/>
    <dgm:cxn modelId="{0AD8C590-FC88-4D6C-9837-9C2B3DC13A34}" srcId="{AEC6DAFB-5538-4FC7-BC0F-60450D8D7C41}" destId="{379DE410-087F-432C-904B-A5D691AD3886}" srcOrd="0" destOrd="0" parTransId="{21B0AD9D-0757-40B0-93A1-0661458E846A}" sibTransId="{B3A37614-9D6B-4D55-9AD1-C82B8B28C662}"/>
    <dgm:cxn modelId="{996B1113-9758-4C2B-B92B-CB0CE56407BA}" type="presOf" srcId="{AEC6DAFB-5538-4FC7-BC0F-60450D8D7C41}" destId="{9745D6D6-85C0-4300-88DB-51A4F8F36B10}" srcOrd="0" destOrd="0" presId="urn:microsoft.com/office/officeart/2005/8/layout/hierarchy1"/>
    <dgm:cxn modelId="{9B5C0528-3D20-457E-BC8D-CF15211F620A}" type="presOf" srcId="{2BC8870B-1B14-4C8B-8DCA-31C37176915D}" destId="{B080D431-6068-4206-90F4-6601ABC6632D}" srcOrd="0" destOrd="0" presId="urn:microsoft.com/office/officeart/2005/8/layout/hierarchy1"/>
    <dgm:cxn modelId="{21C16983-E05E-4991-85E2-CC03C957873D}" type="presOf" srcId="{2B88320F-7FE3-44B5-BAB4-0E15DCBEEA6B}" destId="{F0BA8B6B-E63C-4253-92C7-3E1EF3D55393}" srcOrd="0" destOrd="0" presId="urn:microsoft.com/office/officeart/2005/8/layout/hierarchy1"/>
    <dgm:cxn modelId="{6A288A41-4E71-437C-A9CF-EC9CEBFE1BCE}" srcId="{04834334-5D1A-4792-995C-4577DB041FB4}" destId="{2B88320F-7FE3-44B5-BAB4-0E15DCBEEA6B}" srcOrd="0" destOrd="0" parTransId="{5D14E48A-8F25-45B3-961E-5CFB0B96BBA6}" sibTransId="{D1D63A24-7685-47A1-9270-B7DCC0F08916}"/>
    <dgm:cxn modelId="{C8CAC072-8F0B-4DDC-9696-8BD821CD7C38}" type="presOf" srcId="{0615E293-512D-46C1-B30B-C12BC32F5A87}" destId="{F01C1FB0-CE53-487C-89CE-A5910C72760F}" srcOrd="0" destOrd="0" presId="urn:microsoft.com/office/officeart/2005/8/layout/hierarchy1"/>
    <dgm:cxn modelId="{7B70E77D-7398-4A8D-9EE3-69B7DD669B8D}" type="presOf" srcId="{B1107764-64EE-4055-BD11-6A0E8B7866F9}" destId="{A02FE024-5803-4DE9-A701-81F8BC09C9D8}" srcOrd="0" destOrd="0" presId="urn:microsoft.com/office/officeart/2005/8/layout/hierarchy1"/>
    <dgm:cxn modelId="{65C09B19-CB02-41F7-97DD-36D2220CDE7F}" type="presOf" srcId="{21B0AD9D-0757-40B0-93A1-0661458E846A}" destId="{A78C8336-F93C-4D0D-823B-616FAD36EF72}" srcOrd="0" destOrd="0" presId="urn:microsoft.com/office/officeart/2005/8/layout/hierarchy1"/>
    <dgm:cxn modelId="{591853E1-9EAE-45BB-A192-B2370812EA7B}" srcId="{C5ED161D-D437-4A5D-9AE9-3E7503CDD9E6}" destId="{77422D08-8EE2-4E2F-B6A6-55DCF113A257}" srcOrd="0" destOrd="0" parTransId="{D470E91A-94ED-4AC7-ACF5-5A1305A14EFC}" sibTransId="{9708EC39-FF0A-48A5-9766-B50E7A9E8442}"/>
    <dgm:cxn modelId="{6965BE0B-065F-4D09-B421-02729DC2B254}" srcId="{2B88320F-7FE3-44B5-BAB4-0E15DCBEEA6B}" destId="{79784383-7425-4812-8E14-E99B9FD9B2B1}" srcOrd="0" destOrd="0" parTransId="{3C6335F3-C59E-4187-92CB-7E1AB45E2BE0}" sibTransId="{DCD6913B-B970-4212-9299-611456410ECF}"/>
    <dgm:cxn modelId="{62502FFA-26C1-4D82-BCD3-696581EE96CF}" type="presOf" srcId="{C5ED161D-D437-4A5D-9AE9-3E7503CDD9E6}" destId="{42FF40AF-F36D-469F-9EC0-FAA00A6463B9}" srcOrd="0" destOrd="0" presId="urn:microsoft.com/office/officeart/2005/8/layout/hierarchy1"/>
    <dgm:cxn modelId="{B4742A09-DCD2-45BC-9977-FEBFFBDC5E92}" type="presOf" srcId="{379DE410-087F-432C-904B-A5D691AD3886}" destId="{B48F05E4-2FCC-4200-8C01-472ACE780BD7}" srcOrd="0" destOrd="0" presId="urn:microsoft.com/office/officeart/2005/8/layout/hierarchy1"/>
    <dgm:cxn modelId="{5021445C-2CA7-4090-85D2-069E66478AA0}" type="presParOf" srcId="{DC703D4F-ABDB-4E2F-8970-65C479AF2B1C}" destId="{10885E01-7C0A-4840-B6F7-650D8503C3C8}" srcOrd="0" destOrd="0" presId="urn:microsoft.com/office/officeart/2005/8/layout/hierarchy1"/>
    <dgm:cxn modelId="{6E3846F7-B2DA-4B52-AB7E-4D8C88CA0D9A}" type="presParOf" srcId="{10885E01-7C0A-4840-B6F7-650D8503C3C8}" destId="{FA83B817-06B0-490C-9277-AAE1B664E295}" srcOrd="0" destOrd="0" presId="urn:microsoft.com/office/officeart/2005/8/layout/hierarchy1"/>
    <dgm:cxn modelId="{859CD359-90E2-445C-B823-E20B204D8941}" type="presParOf" srcId="{FA83B817-06B0-490C-9277-AAE1B664E295}" destId="{7067252B-0037-476B-A34C-DBA8D4571846}" srcOrd="0" destOrd="0" presId="urn:microsoft.com/office/officeart/2005/8/layout/hierarchy1"/>
    <dgm:cxn modelId="{9648A19B-BC57-4DF4-AD66-BEF77B384CA6}" type="presParOf" srcId="{FA83B817-06B0-490C-9277-AAE1B664E295}" destId="{16D4D121-24ED-48BC-B7CA-5C5308E79C8E}" srcOrd="1" destOrd="0" presId="urn:microsoft.com/office/officeart/2005/8/layout/hierarchy1"/>
    <dgm:cxn modelId="{6BA9A92A-C11B-42D8-811D-F80B548E019D}" type="presParOf" srcId="{10885E01-7C0A-4840-B6F7-650D8503C3C8}" destId="{F0749D84-9195-4494-B24A-33515AD3CD38}" srcOrd="1" destOrd="0" presId="urn:microsoft.com/office/officeart/2005/8/layout/hierarchy1"/>
    <dgm:cxn modelId="{C2B2483D-2F2F-475E-9A48-2B57E40BBE31}" type="presParOf" srcId="{F0749D84-9195-4494-B24A-33515AD3CD38}" destId="{3A1A8CF2-6DDB-479F-94A6-0ABDEC512EBC}" srcOrd="0" destOrd="0" presId="urn:microsoft.com/office/officeart/2005/8/layout/hierarchy1"/>
    <dgm:cxn modelId="{8C6E0400-EF38-4E7B-A745-C3097DBD6DEA}" type="presParOf" srcId="{F0749D84-9195-4494-B24A-33515AD3CD38}" destId="{A201B987-FFC9-4993-B7AC-FABA95122FC8}" srcOrd="1" destOrd="0" presId="urn:microsoft.com/office/officeart/2005/8/layout/hierarchy1"/>
    <dgm:cxn modelId="{414566BE-4660-4064-A914-86E58A74E402}" type="presParOf" srcId="{A201B987-FFC9-4993-B7AC-FABA95122FC8}" destId="{A266609F-E963-44A4-AEA5-C1C2C78742A8}" srcOrd="0" destOrd="0" presId="urn:microsoft.com/office/officeart/2005/8/layout/hierarchy1"/>
    <dgm:cxn modelId="{EA2ED063-3046-424E-A4B1-0C71C85CBBC7}" type="presParOf" srcId="{A266609F-E963-44A4-AEA5-C1C2C78742A8}" destId="{F7904E6A-12B2-4641-AB14-1C2FA92F9677}" srcOrd="0" destOrd="0" presId="urn:microsoft.com/office/officeart/2005/8/layout/hierarchy1"/>
    <dgm:cxn modelId="{2A290CE6-6117-43D5-B438-56C5646C654C}" type="presParOf" srcId="{A266609F-E963-44A4-AEA5-C1C2C78742A8}" destId="{F0BA8B6B-E63C-4253-92C7-3E1EF3D55393}" srcOrd="1" destOrd="0" presId="urn:microsoft.com/office/officeart/2005/8/layout/hierarchy1"/>
    <dgm:cxn modelId="{55A8B88A-4E86-45F7-A449-5CF58EB54EBE}" type="presParOf" srcId="{A201B987-FFC9-4993-B7AC-FABA95122FC8}" destId="{CE9D2049-80F5-4E75-9369-EA7F83516CA1}" srcOrd="1" destOrd="0" presId="urn:microsoft.com/office/officeart/2005/8/layout/hierarchy1"/>
    <dgm:cxn modelId="{F3797826-B748-45AC-B7FB-0AB375DF108D}" type="presParOf" srcId="{CE9D2049-80F5-4E75-9369-EA7F83516CA1}" destId="{268A04EC-4288-411B-8686-A0550AFFBF32}" srcOrd="0" destOrd="0" presId="urn:microsoft.com/office/officeart/2005/8/layout/hierarchy1"/>
    <dgm:cxn modelId="{52A0553E-BB8B-4539-8CA5-5DE17A0DFA99}" type="presParOf" srcId="{CE9D2049-80F5-4E75-9369-EA7F83516CA1}" destId="{C6ECA29A-92BF-4A9F-8056-55293288CEB1}" srcOrd="1" destOrd="0" presId="urn:microsoft.com/office/officeart/2005/8/layout/hierarchy1"/>
    <dgm:cxn modelId="{67B7FA32-0FA7-49B2-838F-005B6AF250A1}" type="presParOf" srcId="{C6ECA29A-92BF-4A9F-8056-55293288CEB1}" destId="{6B1A7089-EE37-4927-9F8C-9FB0CA2A13CC}" srcOrd="0" destOrd="0" presId="urn:microsoft.com/office/officeart/2005/8/layout/hierarchy1"/>
    <dgm:cxn modelId="{E61E15FE-2291-4D5C-B53A-07D7FF9E5B32}" type="presParOf" srcId="{6B1A7089-EE37-4927-9F8C-9FB0CA2A13CC}" destId="{E36DDB55-106D-4148-88CC-1324397B3635}" srcOrd="0" destOrd="0" presId="urn:microsoft.com/office/officeart/2005/8/layout/hierarchy1"/>
    <dgm:cxn modelId="{E1F474C3-B8A2-4D55-A9ED-2176E7B35C13}" type="presParOf" srcId="{6B1A7089-EE37-4927-9F8C-9FB0CA2A13CC}" destId="{81C446DF-3F7A-49AF-A1C1-70228AD25AE3}" srcOrd="1" destOrd="0" presId="urn:microsoft.com/office/officeart/2005/8/layout/hierarchy1"/>
    <dgm:cxn modelId="{694732B5-088E-4D40-B727-CDCCD7E2173F}" type="presParOf" srcId="{C6ECA29A-92BF-4A9F-8056-55293288CEB1}" destId="{F180F88A-6647-4DF3-9D10-38E9D7D00D95}" srcOrd="1" destOrd="0" presId="urn:microsoft.com/office/officeart/2005/8/layout/hierarchy1"/>
    <dgm:cxn modelId="{BF5674AD-F251-4E09-855C-E1F6308A1314}" type="presParOf" srcId="{F0749D84-9195-4494-B24A-33515AD3CD38}" destId="{1007AD77-FC52-4B20-B219-3F9472DAB6A7}" srcOrd="2" destOrd="0" presId="urn:microsoft.com/office/officeart/2005/8/layout/hierarchy1"/>
    <dgm:cxn modelId="{83B9F4E0-4602-42C3-95B7-6689318C63E8}" type="presParOf" srcId="{F0749D84-9195-4494-B24A-33515AD3CD38}" destId="{67BB3EFC-60EA-470A-83CC-92F0280495B8}" srcOrd="3" destOrd="0" presId="urn:microsoft.com/office/officeart/2005/8/layout/hierarchy1"/>
    <dgm:cxn modelId="{9C8AB61A-4ED1-4D5F-975C-D059260E40B4}" type="presParOf" srcId="{67BB3EFC-60EA-470A-83CC-92F0280495B8}" destId="{A0939E2B-15D1-426E-AFE3-F512CC2DF68C}" srcOrd="0" destOrd="0" presId="urn:microsoft.com/office/officeart/2005/8/layout/hierarchy1"/>
    <dgm:cxn modelId="{BF1B38B1-B133-44C2-88CC-BC0E83E7380B}" type="presParOf" srcId="{A0939E2B-15D1-426E-AFE3-F512CC2DF68C}" destId="{510860FA-9ED7-485B-928D-E70F00D40EB7}" srcOrd="0" destOrd="0" presId="urn:microsoft.com/office/officeart/2005/8/layout/hierarchy1"/>
    <dgm:cxn modelId="{D7AEE029-36EF-4677-B03F-266C5A22DA47}" type="presParOf" srcId="{A0939E2B-15D1-426E-AFE3-F512CC2DF68C}" destId="{42FF40AF-F36D-469F-9EC0-FAA00A6463B9}" srcOrd="1" destOrd="0" presId="urn:microsoft.com/office/officeart/2005/8/layout/hierarchy1"/>
    <dgm:cxn modelId="{1DF8DF72-4748-4FF2-A164-5430B7BEEB13}" type="presParOf" srcId="{67BB3EFC-60EA-470A-83CC-92F0280495B8}" destId="{2B8FDCE4-F213-43DF-A5DF-7D68BCFC55D5}" srcOrd="1" destOrd="0" presId="urn:microsoft.com/office/officeart/2005/8/layout/hierarchy1"/>
    <dgm:cxn modelId="{2A213EF9-B71B-4E0B-A359-AD96E10B2F08}" type="presParOf" srcId="{2B8FDCE4-F213-43DF-A5DF-7D68BCFC55D5}" destId="{5A47D589-BEB2-4209-8E5D-96CB985F5973}" srcOrd="0" destOrd="0" presId="urn:microsoft.com/office/officeart/2005/8/layout/hierarchy1"/>
    <dgm:cxn modelId="{CF2CFFAE-B3D5-45CB-A43B-988290059A2D}" type="presParOf" srcId="{2B8FDCE4-F213-43DF-A5DF-7D68BCFC55D5}" destId="{0240E669-D9DF-4AE0-B6D0-90CD76C9AC68}" srcOrd="1" destOrd="0" presId="urn:microsoft.com/office/officeart/2005/8/layout/hierarchy1"/>
    <dgm:cxn modelId="{B774ED38-E1FC-4046-890A-232D76475907}" type="presParOf" srcId="{0240E669-D9DF-4AE0-B6D0-90CD76C9AC68}" destId="{849D7D45-EFF3-4D57-8E95-7BD5ED63F9E1}" srcOrd="0" destOrd="0" presId="urn:microsoft.com/office/officeart/2005/8/layout/hierarchy1"/>
    <dgm:cxn modelId="{6A4F6118-9226-4804-B98F-E5B876A21970}" type="presParOf" srcId="{849D7D45-EFF3-4D57-8E95-7BD5ED63F9E1}" destId="{288C8B7C-211C-412B-8211-2B77A2F8D0D8}" srcOrd="0" destOrd="0" presId="urn:microsoft.com/office/officeart/2005/8/layout/hierarchy1"/>
    <dgm:cxn modelId="{E0E0FE56-496F-4CEA-9784-AC5A405125FA}" type="presParOf" srcId="{849D7D45-EFF3-4D57-8E95-7BD5ED63F9E1}" destId="{6EC88FAB-9531-4401-85BA-445DADE3BD92}" srcOrd="1" destOrd="0" presId="urn:microsoft.com/office/officeart/2005/8/layout/hierarchy1"/>
    <dgm:cxn modelId="{2227A336-F929-49CE-9030-EE981EC9831D}" type="presParOf" srcId="{0240E669-D9DF-4AE0-B6D0-90CD76C9AC68}" destId="{753040B9-927D-4FC8-843C-AC2A102EBE28}" srcOrd="1" destOrd="0" presId="urn:microsoft.com/office/officeart/2005/8/layout/hierarchy1"/>
    <dgm:cxn modelId="{3B290472-E099-46DB-9228-8A4EB9086359}" type="presParOf" srcId="{753040B9-927D-4FC8-843C-AC2A102EBE28}" destId="{D095431B-911C-4945-882D-2B1D7A625132}" srcOrd="0" destOrd="0" presId="urn:microsoft.com/office/officeart/2005/8/layout/hierarchy1"/>
    <dgm:cxn modelId="{9626C8B5-5D30-4117-AB4A-14BC05EEBC10}" type="presParOf" srcId="{753040B9-927D-4FC8-843C-AC2A102EBE28}" destId="{723FDEF9-042E-49A2-BEB3-568AB8B4DD3D}" srcOrd="1" destOrd="0" presId="urn:microsoft.com/office/officeart/2005/8/layout/hierarchy1"/>
    <dgm:cxn modelId="{9D9C3170-ABE4-4717-BCED-5F88375B6EA0}" type="presParOf" srcId="{723FDEF9-042E-49A2-BEB3-568AB8B4DD3D}" destId="{B0C547E5-7766-4E8B-8CBB-B4C604C6B135}" srcOrd="0" destOrd="0" presId="urn:microsoft.com/office/officeart/2005/8/layout/hierarchy1"/>
    <dgm:cxn modelId="{FDCFB1FD-2028-48C2-BE63-97C6D268F047}" type="presParOf" srcId="{B0C547E5-7766-4E8B-8CBB-B4C604C6B135}" destId="{C11F3AE9-0C2D-4471-AB3A-59829FD338FF}" srcOrd="0" destOrd="0" presId="urn:microsoft.com/office/officeart/2005/8/layout/hierarchy1"/>
    <dgm:cxn modelId="{39E6436F-3002-487D-9C97-075D0B72543F}" type="presParOf" srcId="{B0C547E5-7766-4E8B-8CBB-B4C604C6B135}" destId="{B080D431-6068-4206-90F4-6601ABC6632D}" srcOrd="1" destOrd="0" presId="urn:microsoft.com/office/officeart/2005/8/layout/hierarchy1"/>
    <dgm:cxn modelId="{66E5324D-0687-44D5-AF0F-2257A81EE49D}" type="presParOf" srcId="{723FDEF9-042E-49A2-BEB3-568AB8B4DD3D}" destId="{625D5E01-430C-4F0C-A053-23ADB7ACA7CA}" srcOrd="1" destOrd="0" presId="urn:microsoft.com/office/officeart/2005/8/layout/hierarchy1"/>
    <dgm:cxn modelId="{DE858954-BDC7-4492-A7FA-A802EF7D4C47}" type="presParOf" srcId="{2B8FDCE4-F213-43DF-A5DF-7D68BCFC55D5}" destId="{72DBD84F-933A-4BCB-A0D4-901863C0C1A0}" srcOrd="2" destOrd="0" presId="urn:microsoft.com/office/officeart/2005/8/layout/hierarchy1"/>
    <dgm:cxn modelId="{6FEDB484-92CD-4D34-8F2D-21A918BFEB2F}" type="presParOf" srcId="{2B8FDCE4-F213-43DF-A5DF-7D68BCFC55D5}" destId="{B2D91472-26BD-406E-B290-3CB8A8A02A41}" srcOrd="3" destOrd="0" presId="urn:microsoft.com/office/officeart/2005/8/layout/hierarchy1"/>
    <dgm:cxn modelId="{B583BAA7-48DE-49C3-BA12-A18918BB378B}" type="presParOf" srcId="{B2D91472-26BD-406E-B290-3CB8A8A02A41}" destId="{055E205C-13BC-4A1F-B652-AA43C8007A31}" srcOrd="0" destOrd="0" presId="urn:microsoft.com/office/officeart/2005/8/layout/hierarchy1"/>
    <dgm:cxn modelId="{8203E06C-67C8-479E-80C5-A4A51613FB20}" type="presParOf" srcId="{055E205C-13BC-4A1F-B652-AA43C8007A31}" destId="{5A4AAABD-AE3C-4484-B478-5A46E1075430}" srcOrd="0" destOrd="0" presId="urn:microsoft.com/office/officeart/2005/8/layout/hierarchy1"/>
    <dgm:cxn modelId="{719EF950-649A-46C6-94CF-57A16196111F}" type="presParOf" srcId="{055E205C-13BC-4A1F-B652-AA43C8007A31}" destId="{9745D6D6-85C0-4300-88DB-51A4F8F36B10}" srcOrd="1" destOrd="0" presId="urn:microsoft.com/office/officeart/2005/8/layout/hierarchy1"/>
    <dgm:cxn modelId="{C1421FEB-4B22-432E-9457-621311A0208E}" type="presParOf" srcId="{B2D91472-26BD-406E-B290-3CB8A8A02A41}" destId="{B81A5188-76B0-4A15-AE4A-03CC8A581136}" srcOrd="1" destOrd="0" presId="urn:microsoft.com/office/officeart/2005/8/layout/hierarchy1"/>
    <dgm:cxn modelId="{880DD664-689C-4229-BF7C-ED92F9798A59}" type="presParOf" srcId="{B81A5188-76B0-4A15-AE4A-03CC8A581136}" destId="{A78C8336-F93C-4D0D-823B-616FAD36EF72}" srcOrd="0" destOrd="0" presId="urn:microsoft.com/office/officeart/2005/8/layout/hierarchy1"/>
    <dgm:cxn modelId="{31FBBACB-4A13-48B4-8794-36D3033848E9}" type="presParOf" srcId="{B81A5188-76B0-4A15-AE4A-03CC8A581136}" destId="{595DAD14-155B-44BD-975F-A23B955DC25C}" srcOrd="1" destOrd="0" presId="urn:microsoft.com/office/officeart/2005/8/layout/hierarchy1"/>
    <dgm:cxn modelId="{D6D72397-FDB8-4AD1-8EB2-E607DDD134C2}" type="presParOf" srcId="{595DAD14-155B-44BD-975F-A23B955DC25C}" destId="{8F811E36-0788-4920-9509-DB9229913D1F}" srcOrd="0" destOrd="0" presId="urn:microsoft.com/office/officeart/2005/8/layout/hierarchy1"/>
    <dgm:cxn modelId="{DFEBD71C-DAC2-49F2-8438-0574937B7D1F}" type="presParOf" srcId="{8F811E36-0788-4920-9509-DB9229913D1F}" destId="{6FC97DF9-13C2-4FCF-852B-577E4DC15C9C}" srcOrd="0" destOrd="0" presId="urn:microsoft.com/office/officeart/2005/8/layout/hierarchy1"/>
    <dgm:cxn modelId="{85457533-D9AD-48FC-983F-22A707A211BD}" type="presParOf" srcId="{8F811E36-0788-4920-9509-DB9229913D1F}" destId="{B48F05E4-2FCC-4200-8C01-472ACE780BD7}" srcOrd="1" destOrd="0" presId="urn:microsoft.com/office/officeart/2005/8/layout/hierarchy1"/>
    <dgm:cxn modelId="{708BE21A-6F60-477A-89A0-9313D565E746}" type="presParOf" srcId="{595DAD14-155B-44BD-975F-A23B955DC25C}" destId="{1BEA99B5-233F-4998-ACC6-98858BAE1F01}" srcOrd="1" destOrd="0" presId="urn:microsoft.com/office/officeart/2005/8/layout/hierarchy1"/>
    <dgm:cxn modelId="{55B9F72D-0515-4427-B26C-05C590851A48}" type="presParOf" srcId="{F0749D84-9195-4494-B24A-33515AD3CD38}" destId="{A02FE024-5803-4DE9-A701-81F8BC09C9D8}" srcOrd="4" destOrd="0" presId="urn:microsoft.com/office/officeart/2005/8/layout/hierarchy1"/>
    <dgm:cxn modelId="{FECC13B9-E08B-42DF-9B83-AA6AACE9D80A}" type="presParOf" srcId="{F0749D84-9195-4494-B24A-33515AD3CD38}" destId="{832BC9AE-B985-4F70-A202-06A5FEC323E6}" srcOrd="5" destOrd="0" presId="urn:microsoft.com/office/officeart/2005/8/layout/hierarchy1"/>
    <dgm:cxn modelId="{C2038A13-3472-4B69-A833-9D83EA48F7DA}" type="presParOf" srcId="{832BC9AE-B985-4F70-A202-06A5FEC323E6}" destId="{447113AB-1729-4535-97DB-C777D42DEE2C}" srcOrd="0" destOrd="0" presId="urn:microsoft.com/office/officeart/2005/8/layout/hierarchy1"/>
    <dgm:cxn modelId="{6650B3C7-CD67-46D1-BA38-DEC1EAA68630}" type="presParOf" srcId="{447113AB-1729-4535-97DB-C777D42DEE2C}" destId="{9E1B8DC3-2C2C-4898-BF77-ECEB65F68C43}" srcOrd="0" destOrd="0" presId="urn:microsoft.com/office/officeart/2005/8/layout/hierarchy1"/>
    <dgm:cxn modelId="{CBE522E5-B78F-4BBB-95AB-EF38377E2C72}" type="presParOf" srcId="{447113AB-1729-4535-97DB-C777D42DEE2C}" destId="{AA1C7405-D168-412C-B684-7C5A3D110C74}" srcOrd="1" destOrd="0" presId="urn:microsoft.com/office/officeart/2005/8/layout/hierarchy1"/>
    <dgm:cxn modelId="{C9592371-8823-455E-AFF2-8D715EE648D8}" type="presParOf" srcId="{832BC9AE-B985-4F70-A202-06A5FEC323E6}" destId="{FE5D6EEA-9EA6-4441-B1FF-4113DA5D1837}" srcOrd="1" destOrd="0" presId="urn:microsoft.com/office/officeart/2005/8/layout/hierarchy1"/>
    <dgm:cxn modelId="{80950522-BF83-4226-A83C-A75D6819C25F}" type="presParOf" srcId="{FE5D6EEA-9EA6-4441-B1FF-4113DA5D1837}" destId="{A1D7916B-8C7E-4147-B603-A26B04AE4787}" srcOrd="0" destOrd="0" presId="urn:microsoft.com/office/officeart/2005/8/layout/hierarchy1"/>
    <dgm:cxn modelId="{729EDB75-10A7-42B7-A94F-85A4A04A5D1B}" type="presParOf" srcId="{FE5D6EEA-9EA6-4441-B1FF-4113DA5D1837}" destId="{E3DC7057-F269-4284-A96D-21674D6C76A7}" srcOrd="1" destOrd="0" presId="urn:microsoft.com/office/officeart/2005/8/layout/hierarchy1"/>
    <dgm:cxn modelId="{E86377A6-96FB-42F5-B737-5D01DE97D750}" type="presParOf" srcId="{E3DC7057-F269-4284-A96D-21674D6C76A7}" destId="{6738DB24-046C-4A0C-8CFE-E55CA9EBFB0E}" srcOrd="0" destOrd="0" presId="urn:microsoft.com/office/officeart/2005/8/layout/hierarchy1"/>
    <dgm:cxn modelId="{E81A117B-2DBB-44A9-8416-CEF626F5CFF9}" type="presParOf" srcId="{6738DB24-046C-4A0C-8CFE-E55CA9EBFB0E}" destId="{60B9C515-D6C8-4F55-B163-28D1CDC56EA7}" srcOrd="0" destOrd="0" presId="urn:microsoft.com/office/officeart/2005/8/layout/hierarchy1"/>
    <dgm:cxn modelId="{BA0FB8B9-7627-49C2-97A6-A86348462B00}" type="presParOf" srcId="{6738DB24-046C-4A0C-8CFE-E55CA9EBFB0E}" destId="{F01C1FB0-CE53-487C-89CE-A5910C72760F}" srcOrd="1" destOrd="0" presId="urn:microsoft.com/office/officeart/2005/8/layout/hierarchy1"/>
    <dgm:cxn modelId="{0B51F812-3126-4DB1-B9EE-15654ADA3CD1}" type="presParOf" srcId="{E3DC7057-F269-4284-A96D-21674D6C76A7}" destId="{A9F15EDA-3CA3-40B2-8EA0-42320C253EB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EAE54F-82E7-4D5A-A1BA-ABB35CA1DBBC}">
      <dsp:nvSpPr>
        <dsp:cNvPr id="0" name=""/>
        <dsp:cNvSpPr/>
      </dsp:nvSpPr>
      <dsp:spPr>
        <a:xfrm>
          <a:off x="6975300" y="2197854"/>
          <a:ext cx="91440" cy="550086"/>
        </a:xfrm>
        <a:custGeom>
          <a:avLst/>
          <a:gdLst/>
          <a:ahLst/>
          <a:cxnLst/>
          <a:rect l="0" t="0" r="0" b="0"/>
          <a:pathLst>
            <a:path>
              <a:moveTo>
                <a:pt x="48755" y="0"/>
              </a:moveTo>
              <a:lnTo>
                <a:pt x="48755" y="420491"/>
              </a:lnTo>
              <a:lnTo>
                <a:pt x="45720" y="420491"/>
              </a:lnTo>
              <a:lnTo>
                <a:pt x="45720" y="55008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D84BB5-1E1F-456A-A6C7-C08A4A255B99}">
      <dsp:nvSpPr>
        <dsp:cNvPr id="0" name=""/>
        <dsp:cNvSpPr/>
      </dsp:nvSpPr>
      <dsp:spPr>
        <a:xfrm>
          <a:off x="5514321" y="1551074"/>
          <a:ext cx="1509735" cy="201528"/>
        </a:xfrm>
        <a:custGeom>
          <a:avLst/>
          <a:gdLst/>
          <a:ahLst/>
          <a:cxnLst/>
          <a:rect l="0" t="0" r="0" b="0"/>
          <a:pathLst>
            <a:path>
              <a:moveTo>
                <a:pt x="0" y="0"/>
              </a:moveTo>
              <a:lnTo>
                <a:pt x="0" y="71933"/>
              </a:lnTo>
              <a:lnTo>
                <a:pt x="1509735" y="71933"/>
              </a:lnTo>
              <a:lnTo>
                <a:pt x="1509735" y="20152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0E1506-F0B2-41A9-A939-510C029003E0}">
      <dsp:nvSpPr>
        <dsp:cNvPr id="0" name=""/>
        <dsp:cNvSpPr/>
      </dsp:nvSpPr>
      <dsp:spPr>
        <a:xfrm>
          <a:off x="4079705" y="2157489"/>
          <a:ext cx="91440" cy="666651"/>
        </a:xfrm>
        <a:custGeom>
          <a:avLst/>
          <a:gdLst/>
          <a:ahLst/>
          <a:cxnLst/>
          <a:rect l="0" t="0" r="0" b="0"/>
          <a:pathLst>
            <a:path>
              <a:moveTo>
                <a:pt x="45720" y="0"/>
              </a:moveTo>
              <a:lnTo>
                <a:pt x="45720" y="6666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CFE64C-2B5A-4213-8E2C-40634276BD94}">
      <dsp:nvSpPr>
        <dsp:cNvPr id="0" name=""/>
        <dsp:cNvSpPr/>
      </dsp:nvSpPr>
      <dsp:spPr>
        <a:xfrm>
          <a:off x="4125425" y="1551074"/>
          <a:ext cx="1388896" cy="130063"/>
        </a:xfrm>
        <a:custGeom>
          <a:avLst/>
          <a:gdLst/>
          <a:ahLst/>
          <a:cxnLst/>
          <a:rect l="0" t="0" r="0" b="0"/>
          <a:pathLst>
            <a:path>
              <a:moveTo>
                <a:pt x="1388896" y="0"/>
              </a:moveTo>
              <a:lnTo>
                <a:pt x="1388896" y="468"/>
              </a:lnTo>
              <a:lnTo>
                <a:pt x="0" y="468"/>
              </a:lnTo>
              <a:lnTo>
                <a:pt x="0" y="13006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E41B1E-2914-4A50-B3B7-4A0CCEAF236A}">
      <dsp:nvSpPr>
        <dsp:cNvPr id="0" name=""/>
        <dsp:cNvSpPr/>
      </dsp:nvSpPr>
      <dsp:spPr>
        <a:xfrm>
          <a:off x="3671788" y="867269"/>
          <a:ext cx="1842533" cy="95667"/>
        </a:xfrm>
        <a:custGeom>
          <a:avLst/>
          <a:gdLst/>
          <a:ahLst/>
          <a:cxnLst/>
          <a:rect l="0" t="0" r="0" b="0"/>
          <a:pathLst>
            <a:path>
              <a:moveTo>
                <a:pt x="0" y="0"/>
              </a:moveTo>
              <a:lnTo>
                <a:pt x="1842533" y="0"/>
              </a:lnTo>
              <a:lnTo>
                <a:pt x="1842533" y="9566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FF4FEF-886C-4AEE-B327-8019E2226B1A}">
      <dsp:nvSpPr>
        <dsp:cNvPr id="0" name=""/>
        <dsp:cNvSpPr/>
      </dsp:nvSpPr>
      <dsp:spPr>
        <a:xfrm>
          <a:off x="1988813" y="2112273"/>
          <a:ext cx="91440" cy="439259"/>
        </a:xfrm>
        <a:custGeom>
          <a:avLst/>
          <a:gdLst/>
          <a:ahLst/>
          <a:cxnLst/>
          <a:rect l="0" t="0" r="0" b="0"/>
          <a:pathLst>
            <a:path>
              <a:moveTo>
                <a:pt x="47062" y="0"/>
              </a:moveTo>
              <a:lnTo>
                <a:pt x="47062" y="309664"/>
              </a:lnTo>
              <a:lnTo>
                <a:pt x="45720" y="309664"/>
              </a:lnTo>
              <a:lnTo>
                <a:pt x="45720" y="4392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0D8041-43D1-4383-BEDA-E4BABDF17E48}">
      <dsp:nvSpPr>
        <dsp:cNvPr id="0" name=""/>
        <dsp:cNvSpPr/>
      </dsp:nvSpPr>
      <dsp:spPr>
        <a:xfrm>
          <a:off x="2035876" y="1372584"/>
          <a:ext cx="222023" cy="295832"/>
        </a:xfrm>
        <a:custGeom>
          <a:avLst/>
          <a:gdLst/>
          <a:ahLst/>
          <a:cxnLst/>
          <a:rect l="0" t="0" r="0" b="0"/>
          <a:pathLst>
            <a:path>
              <a:moveTo>
                <a:pt x="222023" y="0"/>
              </a:moveTo>
              <a:lnTo>
                <a:pt x="222023" y="166237"/>
              </a:lnTo>
              <a:lnTo>
                <a:pt x="0" y="166237"/>
              </a:lnTo>
              <a:lnTo>
                <a:pt x="0" y="29583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9B121F-F1F4-4082-A91C-7A609C2BD870}">
      <dsp:nvSpPr>
        <dsp:cNvPr id="0" name=""/>
        <dsp:cNvSpPr/>
      </dsp:nvSpPr>
      <dsp:spPr>
        <a:xfrm>
          <a:off x="2257899" y="867269"/>
          <a:ext cx="1413888" cy="95667"/>
        </a:xfrm>
        <a:custGeom>
          <a:avLst/>
          <a:gdLst/>
          <a:ahLst/>
          <a:cxnLst/>
          <a:rect l="0" t="0" r="0" b="0"/>
          <a:pathLst>
            <a:path>
              <a:moveTo>
                <a:pt x="1413888" y="0"/>
              </a:moveTo>
              <a:lnTo>
                <a:pt x="0" y="0"/>
              </a:lnTo>
              <a:lnTo>
                <a:pt x="0" y="9566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061E90-82AC-4307-97F9-DDB9977AD31F}">
      <dsp:nvSpPr>
        <dsp:cNvPr id="0" name=""/>
        <dsp:cNvSpPr/>
      </dsp:nvSpPr>
      <dsp:spPr>
        <a:xfrm>
          <a:off x="2972325" y="-21047"/>
          <a:ext cx="1398924" cy="88831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FA8BC6-042A-43A6-B364-D0619EFB1B0D}">
      <dsp:nvSpPr>
        <dsp:cNvPr id="0" name=""/>
        <dsp:cNvSpPr/>
      </dsp:nvSpPr>
      <dsp:spPr>
        <a:xfrm>
          <a:off x="3127761" y="126616"/>
          <a:ext cx="1398924" cy="88831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t>Types of Forms</a:t>
          </a:r>
          <a:endParaRPr lang="en-US" sz="1700" b="1" kern="1200" dirty="0"/>
        </a:p>
      </dsp:txBody>
      <dsp:txXfrm>
        <a:off x="3153779" y="152634"/>
        <a:ext cx="1346888" cy="836281"/>
      </dsp:txXfrm>
    </dsp:sp>
    <dsp:sp modelId="{3DB6A214-D712-414F-B36E-C1E23B888000}">
      <dsp:nvSpPr>
        <dsp:cNvPr id="0" name=""/>
        <dsp:cNvSpPr/>
      </dsp:nvSpPr>
      <dsp:spPr>
        <a:xfrm>
          <a:off x="1558436" y="962937"/>
          <a:ext cx="1398924" cy="4096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018105-F44B-45FC-8EFB-58EE41685A93}">
      <dsp:nvSpPr>
        <dsp:cNvPr id="0" name=""/>
        <dsp:cNvSpPr/>
      </dsp:nvSpPr>
      <dsp:spPr>
        <a:xfrm>
          <a:off x="1713873" y="1110601"/>
          <a:ext cx="1398924" cy="40964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t>Salary</a:t>
          </a:r>
          <a:endParaRPr lang="en-US" sz="1700" b="1" kern="1200" dirty="0"/>
        </a:p>
      </dsp:txBody>
      <dsp:txXfrm>
        <a:off x="1725871" y="1122599"/>
        <a:ext cx="1374928" cy="385651"/>
      </dsp:txXfrm>
    </dsp:sp>
    <dsp:sp modelId="{25181168-B2EE-427C-B756-6AD857E019BD}">
      <dsp:nvSpPr>
        <dsp:cNvPr id="0" name=""/>
        <dsp:cNvSpPr/>
      </dsp:nvSpPr>
      <dsp:spPr>
        <a:xfrm>
          <a:off x="1336413" y="1668417"/>
          <a:ext cx="1398924" cy="4438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291EAA-8A00-486A-83CC-F4E94FEFFA5A}">
      <dsp:nvSpPr>
        <dsp:cNvPr id="0" name=""/>
        <dsp:cNvSpPr/>
      </dsp:nvSpPr>
      <dsp:spPr>
        <a:xfrm>
          <a:off x="1491849" y="1816081"/>
          <a:ext cx="1398924" cy="4438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t>All Assessee</a:t>
          </a:r>
          <a:endParaRPr lang="en-US" sz="1700" b="1" kern="1200" dirty="0"/>
        </a:p>
      </dsp:txBody>
      <dsp:txXfrm>
        <a:off x="1504849" y="1829081"/>
        <a:ext cx="1372924" cy="417856"/>
      </dsp:txXfrm>
    </dsp:sp>
    <dsp:sp modelId="{E6303780-2439-4B86-9055-EFA746BEF592}">
      <dsp:nvSpPr>
        <dsp:cNvPr id="0" name=""/>
        <dsp:cNvSpPr/>
      </dsp:nvSpPr>
      <dsp:spPr>
        <a:xfrm>
          <a:off x="1335070" y="2551533"/>
          <a:ext cx="1398924" cy="4019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EB6327-0125-4AB9-95FB-A315AC0BDC84}">
      <dsp:nvSpPr>
        <dsp:cNvPr id="0" name=""/>
        <dsp:cNvSpPr/>
      </dsp:nvSpPr>
      <dsp:spPr>
        <a:xfrm>
          <a:off x="1490506" y="2699197"/>
          <a:ext cx="1398924" cy="4019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0" kern="1200" dirty="0" smtClean="0">
              <a:latin typeface="Tahoma" pitchFamily="34" charset="0"/>
              <a:cs typeface="Tahoma" pitchFamily="34" charset="0"/>
            </a:rPr>
            <a:t>24 Q</a:t>
          </a:r>
          <a:endParaRPr lang="en-US" sz="2000" b="0" kern="1200" dirty="0">
            <a:latin typeface="Tahoma" pitchFamily="34" charset="0"/>
            <a:cs typeface="Tahoma" pitchFamily="34" charset="0"/>
          </a:endParaRPr>
        </a:p>
      </dsp:txBody>
      <dsp:txXfrm>
        <a:off x="1502279" y="2710970"/>
        <a:ext cx="1375378" cy="378399"/>
      </dsp:txXfrm>
    </dsp:sp>
    <dsp:sp modelId="{B74686BF-E30C-48E3-BEDB-57F87EDFD90B}">
      <dsp:nvSpPr>
        <dsp:cNvPr id="0" name=""/>
        <dsp:cNvSpPr/>
      </dsp:nvSpPr>
      <dsp:spPr>
        <a:xfrm>
          <a:off x="4814858" y="962937"/>
          <a:ext cx="1398924" cy="5881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7F1C76-B989-49F2-8DB0-AC1E14A6B858}">
      <dsp:nvSpPr>
        <dsp:cNvPr id="0" name=""/>
        <dsp:cNvSpPr/>
      </dsp:nvSpPr>
      <dsp:spPr>
        <a:xfrm>
          <a:off x="4970294" y="1110601"/>
          <a:ext cx="1398924" cy="58813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t>Non- Salary</a:t>
          </a:r>
          <a:endParaRPr lang="en-US" sz="1700" b="1" kern="1200" dirty="0"/>
        </a:p>
      </dsp:txBody>
      <dsp:txXfrm>
        <a:off x="4987520" y="1127827"/>
        <a:ext cx="1364472" cy="553685"/>
      </dsp:txXfrm>
    </dsp:sp>
    <dsp:sp modelId="{308D97EC-5615-4CF2-A189-9F9958C3573F}">
      <dsp:nvSpPr>
        <dsp:cNvPr id="0" name=""/>
        <dsp:cNvSpPr/>
      </dsp:nvSpPr>
      <dsp:spPr>
        <a:xfrm>
          <a:off x="3425962" y="1681137"/>
          <a:ext cx="1398924" cy="47635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5F4149-BF86-43D8-8168-D5A3D522C6D9}">
      <dsp:nvSpPr>
        <dsp:cNvPr id="0" name=""/>
        <dsp:cNvSpPr/>
      </dsp:nvSpPr>
      <dsp:spPr>
        <a:xfrm>
          <a:off x="3581398" y="1828802"/>
          <a:ext cx="1398924" cy="47635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Resident</a:t>
          </a:r>
          <a:endParaRPr lang="en-US" sz="1600" b="1" kern="1200" dirty="0"/>
        </a:p>
      </dsp:txBody>
      <dsp:txXfrm>
        <a:off x="3595350" y="1842754"/>
        <a:ext cx="1371020" cy="448447"/>
      </dsp:txXfrm>
    </dsp:sp>
    <dsp:sp modelId="{BF920357-3083-4E2A-BE95-D397D324814D}">
      <dsp:nvSpPr>
        <dsp:cNvPr id="0" name=""/>
        <dsp:cNvSpPr/>
      </dsp:nvSpPr>
      <dsp:spPr>
        <a:xfrm>
          <a:off x="3425962" y="2824140"/>
          <a:ext cx="1398924" cy="41170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39EEA0-6574-4581-BAA9-6650B507BE09}">
      <dsp:nvSpPr>
        <dsp:cNvPr id="0" name=""/>
        <dsp:cNvSpPr/>
      </dsp:nvSpPr>
      <dsp:spPr>
        <a:xfrm>
          <a:off x="3581398" y="2971804"/>
          <a:ext cx="1398924" cy="41170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0" kern="1200" dirty="0" smtClean="0">
              <a:latin typeface="Tahoma" pitchFamily="34" charset="0"/>
              <a:cs typeface="Tahoma" pitchFamily="34" charset="0"/>
            </a:rPr>
            <a:t>26 Q</a:t>
          </a:r>
          <a:endParaRPr lang="en-US" sz="2000" b="0" kern="1200" dirty="0">
            <a:latin typeface="Tahoma" pitchFamily="34" charset="0"/>
            <a:cs typeface="Tahoma" pitchFamily="34" charset="0"/>
          </a:endParaRPr>
        </a:p>
      </dsp:txBody>
      <dsp:txXfrm>
        <a:off x="3593457" y="2983863"/>
        <a:ext cx="1374806" cy="387590"/>
      </dsp:txXfrm>
    </dsp:sp>
    <dsp:sp modelId="{D17005F8-E5F0-4172-ACD4-920747F7F7BD}">
      <dsp:nvSpPr>
        <dsp:cNvPr id="0" name=""/>
        <dsp:cNvSpPr/>
      </dsp:nvSpPr>
      <dsp:spPr>
        <a:xfrm>
          <a:off x="6324594" y="1752602"/>
          <a:ext cx="1398924" cy="44525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F7EAFE-00ED-4201-896D-677D45995D9B}">
      <dsp:nvSpPr>
        <dsp:cNvPr id="0" name=""/>
        <dsp:cNvSpPr/>
      </dsp:nvSpPr>
      <dsp:spPr>
        <a:xfrm>
          <a:off x="6480030" y="1900267"/>
          <a:ext cx="1398924" cy="44525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Non- Resident</a:t>
          </a:r>
          <a:endParaRPr lang="en-US" sz="1600" b="1" kern="1200" dirty="0"/>
        </a:p>
      </dsp:txBody>
      <dsp:txXfrm>
        <a:off x="6493071" y="1913308"/>
        <a:ext cx="1372842" cy="419169"/>
      </dsp:txXfrm>
    </dsp:sp>
    <dsp:sp modelId="{5C38FE93-E3C5-4B8D-AC4B-E64EAB288A04}">
      <dsp:nvSpPr>
        <dsp:cNvPr id="0" name=""/>
        <dsp:cNvSpPr/>
      </dsp:nvSpPr>
      <dsp:spPr>
        <a:xfrm>
          <a:off x="6321558" y="2747940"/>
          <a:ext cx="1398924" cy="41923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508745-E9F3-4645-8DE3-BE454F64E22A}">
      <dsp:nvSpPr>
        <dsp:cNvPr id="0" name=""/>
        <dsp:cNvSpPr/>
      </dsp:nvSpPr>
      <dsp:spPr>
        <a:xfrm>
          <a:off x="6476994" y="2895604"/>
          <a:ext cx="1398924" cy="41923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0" kern="1200" dirty="0" smtClean="0">
              <a:latin typeface="Tahoma" pitchFamily="34" charset="0"/>
              <a:cs typeface="Tahoma" pitchFamily="34" charset="0"/>
            </a:rPr>
            <a:t>27 Q</a:t>
          </a:r>
          <a:endParaRPr lang="en-US" sz="2000" b="0" kern="1200" dirty="0">
            <a:latin typeface="Tahoma" pitchFamily="34" charset="0"/>
            <a:cs typeface="Tahoma" pitchFamily="34" charset="0"/>
          </a:endParaRPr>
        </a:p>
      </dsp:txBody>
      <dsp:txXfrm>
        <a:off x="6489273" y="2907883"/>
        <a:ext cx="1374366" cy="39467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7916B-8C7E-4147-B603-A26B04AE4787}">
      <dsp:nvSpPr>
        <dsp:cNvPr id="0" name=""/>
        <dsp:cNvSpPr/>
      </dsp:nvSpPr>
      <dsp:spPr>
        <a:xfrm>
          <a:off x="5633382" y="2706588"/>
          <a:ext cx="91440" cy="503931"/>
        </a:xfrm>
        <a:custGeom>
          <a:avLst/>
          <a:gdLst/>
          <a:ahLst/>
          <a:cxnLst/>
          <a:rect l="0" t="0" r="0" b="0"/>
          <a:pathLst>
            <a:path>
              <a:moveTo>
                <a:pt x="45720" y="0"/>
              </a:moveTo>
              <a:lnTo>
                <a:pt x="45720" y="50393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02FE024-5803-4DE9-A701-81F8BC09C9D8}">
      <dsp:nvSpPr>
        <dsp:cNvPr id="0" name=""/>
        <dsp:cNvSpPr/>
      </dsp:nvSpPr>
      <dsp:spPr>
        <a:xfrm>
          <a:off x="3561337" y="1102381"/>
          <a:ext cx="2117764" cy="503931"/>
        </a:xfrm>
        <a:custGeom>
          <a:avLst/>
          <a:gdLst/>
          <a:ahLst/>
          <a:cxnLst/>
          <a:rect l="0" t="0" r="0" b="0"/>
          <a:pathLst>
            <a:path>
              <a:moveTo>
                <a:pt x="0" y="0"/>
              </a:moveTo>
              <a:lnTo>
                <a:pt x="0" y="343414"/>
              </a:lnTo>
              <a:lnTo>
                <a:pt x="2117764" y="343414"/>
              </a:lnTo>
              <a:lnTo>
                <a:pt x="2117764" y="503931"/>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1D4CEAA-3D30-4BAF-BE2E-C4128FBF2B9B}">
      <dsp:nvSpPr>
        <dsp:cNvPr id="0" name=""/>
        <dsp:cNvSpPr/>
      </dsp:nvSpPr>
      <dsp:spPr>
        <a:xfrm>
          <a:off x="3515617" y="2706588"/>
          <a:ext cx="91440" cy="503931"/>
        </a:xfrm>
        <a:custGeom>
          <a:avLst/>
          <a:gdLst/>
          <a:ahLst/>
          <a:cxnLst/>
          <a:rect l="0" t="0" r="0" b="0"/>
          <a:pathLst>
            <a:path>
              <a:moveTo>
                <a:pt x="45720" y="0"/>
              </a:moveTo>
              <a:lnTo>
                <a:pt x="45720" y="50393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007AD77-FC52-4B20-B219-3F9472DAB6A7}">
      <dsp:nvSpPr>
        <dsp:cNvPr id="0" name=""/>
        <dsp:cNvSpPr/>
      </dsp:nvSpPr>
      <dsp:spPr>
        <a:xfrm>
          <a:off x="3515617" y="1102381"/>
          <a:ext cx="91440" cy="503931"/>
        </a:xfrm>
        <a:custGeom>
          <a:avLst/>
          <a:gdLst/>
          <a:ahLst/>
          <a:cxnLst/>
          <a:rect l="0" t="0" r="0" b="0"/>
          <a:pathLst>
            <a:path>
              <a:moveTo>
                <a:pt x="45720" y="0"/>
              </a:moveTo>
              <a:lnTo>
                <a:pt x="45720" y="503931"/>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8A04EC-4288-411B-8686-A0550AFFBF32}">
      <dsp:nvSpPr>
        <dsp:cNvPr id="0" name=""/>
        <dsp:cNvSpPr/>
      </dsp:nvSpPr>
      <dsp:spPr>
        <a:xfrm>
          <a:off x="1397853" y="2706588"/>
          <a:ext cx="91440" cy="503931"/>
        </a:xfrm>
        <a:custGeom>
          <a:avLst/>
          <a:gdLst/>
          <a:ahLst/>
          <a:cxnLst/>
          <a:rect l="0" t="0" r="0" b="0"/>
          <a:pathLst>
            <a:path>
              <a:moveTo>
                <a:pt x="45720" y="0"/>
              </a:moveTo>
              <a:lnTo>
                <a:pt x="45720" y="50393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A1A8CF2-6DDB-479F-94A6-0ABDEC512EBC}">
      <dsp:nvSpPr>
        <dsp:cNvPr id="0" name=""/>
        <dsp:cNvSpPr/>
      </dsp:nvSpPr>
      <dsp:spPr>
        <a:xfrm>
          <a:off x="1443573" y="1102381"/>
          <a:ext cx="2117764" cy="503931"/>
        </a:xfrm>
        <a:custGeom>
          <a:avLst/>
          <a:gdLst/>
          <a:ahLst/>
          <a:cxnLst/>
          <a:rect l="0" t="0" r="0" b="0"/>
          <a:pathLst>
            <a:path>
              <a:moveTo>
                <a:pt x="2117764" y="0"/>
              </a:moveTo>
              <a:lnTo>
                <a:pt x="2117764" y="343414"/>
              </a:lnTo>
              <a:lnTo>
                <a:pt x="0" y="343414"/>
              </a:lnTo>
              <a:lnTo>
                <a:pt x="0" y="503931"/>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067252B-0037-476B-A34C-DBA8D4571846}">
      <dsp:nvSpPr>
        <dsp:cNvPr id="0" name=""/>
        <dsp:cNvSpPr/>
      </dsp:nvSpPr>
      <dsp:spPr>
        <a:xfrm>
          <a:off x="2694979" y="2106"/>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6D4D121-24ED-48BC-B7CA-5C5308E79C8E}">
      <dsp:nvSpPr>
        <dsp:cNvPr id="0" name=""/>
        <dsp:cNvSpPr/>
      </dsp:nvSpPr>
      <dsp:spPr>
        <a:xfrm>
          <a:off x="2887503" y="185004"/>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Payment to Non Resident Sportsmen or Association</a:t>
          </a:r>
          <a:endParaRPr lang="en-US" sz="1600" kern="1200" dirty="0"/>
        </a:p>
      </dsp:txBody>
      <dsp:txXfrm>
        <a:off x="2919729" y="217230"/>
        <a:ext cx="1668264" cy="1035823"/>
      </dsp:txXfrm>
    </dsp:sp>
    <dsp:sp modelId="{F7904E6A-12B2-4641-AB14-1C2FA92F9677}">
      <dsp:nvSpPr>
        <dsp:cNvPr id="0" name=""/>
        <dsp:cNvSpPr/>
      </dsp:nvSpPr>
      <dsp:spPr>
        <a:xfrm>
          <a:off x="577215" y="1606313"/>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BA8B6B-E63C-4253-92C7-3E1EF3D55393}">
      <dsp:nvSpPr>
        <dsp:cNvPr id="0" name=""/>
        <dsp:cNvSpPr/>
      </dsp:nvSpPr>
      <dsp:spPr>
        <a:xfrm>
          <a:off x="769739" y="1789211"/>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Exemption limit</a:t>
          </a:r>
          <a:endParaRPr lang="en-US" sz="1600" kern="1200" dirty="0"/>
        </a:p>
      </dsp:txBody>
      <dsp:txXfrm>
        <a:off x="801965" y="1821437"/>
        <a:ext cx="1668264" cy="1035823"/>
      </dsp:txXfrm>
    </dsp:sp>
    <dsp:sp modelId="{E36DDB55-106D-4148-88CC-1324397B3635}">
      <dsp:nvSpPr>
        <dsp:cNvPr id="0" name=""/>
        <dsp:cNvSpPr/>
      </dsp:nvSpPr>
      <dsp:spPr>
        <a:xfrm>
          <a:off x="577215" y="3210520"/>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1C446DF-3F7A-49AF-A1C1-70228AD25AE3}">
      <dsp:nvSpPr>
        <dsp:cNvPr id="0" name=""/>
        <dsp:cNvSpPr/>
      </dsp:nvSpPr>
      <dsp:spPr>
        <a:xfrm>
          <a:off x="769739" y="3393418"/>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Nil</a:t>
          </a:r>
          <a:endParaRPr lang="en-US" sz="1600" kern="1200" dirty="0"/>
        </a:p>
      </dsp:txBody>
      <dsp:txXfrm>
        <a:off x="801965" y="3425644"/>
        <a:ext cx="1668264" cy="1035823"/>
      </dsp:txXfrm>
    </dsp:sp>
    <dsp:sp modelId="{510860FA-9ED7-485B-928D-E70F00D40EB7}">
      <dsp:nvSpPr>
        <dsp:cNvPr id="0" name=""/>
        <dsp:cNvSpPr/>
      </dsp:nvSpPr>
      <dsp:spPr>
        <a:xfrm>
          <a:off x="2694979" y="1606313"/>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2FF40AF-F36D-469F-9EC0-FAA00A6463B9}">
      <dsp:nvSpPr>
        <dsp:cNvPr id="0" name=""/>
        <dsp:cNvSpPr/>
      </dsp:nvSpPr>
      <dsp:spPr>
        <a:xfrm>
          <a:off x="2887503" y="1789211"/>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Rate</a:t>
          </a:r>
          <a:endParaRPr lang="en-US" sz="1600" kern="1200" dirty="0"/>
        </a:p>
      </dsp:txBody>
      <dsp:txXfrm>
        <a:off x="2919729" y="1821437"/>
        <a:ext cx="1668264" cy="1035823"/>
      </dsp:txXfrm>
    </dsp:sp>
    <dsp:sp modelId="{A814A7B8-9453-42DA-ADE0-260A34052778}">
      <dsp:nvSpPr>
        <dsp:cNvPr id="0" name=""/>
        <dsp:cNvSpPr/>
      </dsp:nvSpPr>
      <dsp:spPr>
        <a:xfrm>
          <a:off x="2694979" y="3210520"/>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F4F65AF-3C2D-45C8-953F-87371D04FB2A}">
      <dsp:nvSpPr>
        <dsp:cNvPr id="0" name=""/>
        <dsp:cNvSpPr/>
      </dsp:nvSpPr>
      <dsp:spPr>
        <a:xfrm>
          <a:off x="2887503" y="3393418"/>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20%*</a:t>
          </a:r>
          <a:endParaRPr lang="en-US" sz="1800" kern="1200" dirty="0"/>
        </a:p>
      </dsp:txBody>
      <dsp:txXfrm>
        <a:off x="2919729" y="3425644"/>
        <a:ext cx="1668264" cy="1035823"/>
      </dsp:txXfrm>
    </dsp:sp>
    <dsp:sp modelId="{9E1B8DC3-2C2C-4898-BF77-ECEB65F68C43}">
      <dsp:nvSpPr>
        <dsp:cNvPr id="0" name=""/>
        <dsp:cNvSpPr/>
      </dsp:nvSpPr>
      <dsp:spPr>
        <a:xfrm>
          <a:off x="4812744" y="1606313"/>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1C7405-D168-412C-B684-7C5A3D110C74}">
      <dsp:nvSpPr>
        <dsp:cNvPr id="0" name=""/>
        <dsp:cNvSpPr/>
      </dsp:nvSpPr>
      <dsp:spPr>
        <a:xfrm>
          <a:off x="5005268" y="1789211"/>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When TDS is Deducted?</a:t>
          </a:r>
          <a:endParaRPr lang="en-US" sz="1600" kern="1200" dirty="0"/>
        </a:p>
      </dsp:txBody>
      <dsp:txXfrm>
        <a:off x="5037494" y="1821437"/>
        <a:ext cx="1668264" cy="1035823"/>
      </dsp:txXfrm>
    </dsp:sp>
    <dsp:sp modelId="{60B9C515-D6C8-4F55-B163-28D1CDC56EA7}">
      <dsp:nvSpPr>
        <dsp:cNvPr id="0" name=""/>
        <dsp:cNvSpPr/>
      </dsp:nvSpPr>
      <dsp:spPr>
        <a:xfrm>
          <a:off x="4812744" y="3210520"/>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1C1FB0-CE53-487C-89CE-A5910C72760F}">
      <dsp:nvSpPr>
        <dsp:cNvPr id="0" name=""/>
        <dsp:cNvSpPr/>
      </dsp:nvSpPr>
      <dsp:spPr>
        <a:xfrm>
          <a:off x="5005268" y="3393418"/>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At the time of Payment or Credit, whichever is earlier.</a:t>
          </a:r>
          <a:endParaRPr lang="en-US" sz="1600" kern="1200" dirty="0"/>
        </a:p>
      </dsp:txBody>
      <dsp:txXfrm>
        <a:off x="5037494" y="3425644"/>
        <a:ext cx="1668264" cy="103582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C154D-6DB8-4660-B143-3961A24CDC7B}">
      <dsp:nvSpPr>
        <dsp:cNvPr id="0" name=""/>
        <dsp:cNvSpPr/>
      </dsp:nvSpPr>
      <dsp:spPr>
        <a:xfrm>
          <a:off x="7461646" y="2833048"/>
          <a:ext cx="91440" cy="510936"/>
        </a:xfrm>
        <a:custGeom>
          <a:avLst/>
          <a:gdLst/>
          <a:ahLst/>
          <a:cxnLst/>
          <a:rect l="0" t="0" r="0" b="0"/>
          <a:pathLst>
            <a:path>
              <a:moveTo>
                <a:pt x="45720" y="0"/>
              </a:moveTo>
              <a:lnTo>
                <a:pt x="45720" y="344079"/>
              </a:lnTo>
              <a:lnTo>
                <a:pt x="48242" y="344079"/>
              </a:lnTo>
              <a:lnTo>
                <a:pt x="48242" y="51093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FEA3F88-A9B8-4741-82C4-4E104FFB2BC6}">
      <dsp:nvSpPr>
        <dsp:cNvPr id="0" name=""/>
        <dsp:cNvSpPr/>
      </dsp:nvSpPr>
      <dsp:spPr>
        <a:xfrm>
          <a:off x="4205235" y="1165472"/>
          <a:ext cx="3302131" cy="523838"/>
        </a:xfrm>
        <a:custGeom>
          <a:avLst/>
          <a:gdLst/>
          <a:ahLst/>
          <a:cxnLst/>
          <a:rect l="0" t="0" r="0" b="0"/>
          <a:pathLst>
            <a:path>
              <a:moveTo>
                <a:pt x="0" y="0"/>
              </a:moveTo>
              <a:lnTo>
                <a:pt x="0" y="356980"/>
              </a:lnTo>
              <a:lnTo>
                <a:pt x="3302131" y="356980"/>
              </a:lnTo>
              <a:lnTo>
                <a:pt x="3302131" y="523838"/>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1D7916B-8C7E-4147-B603-A26B04AE4787}">
      <dsp:nvSpPr>
        <dsp:cNvPr id="0" name=""/>
        <dsp:cNvSpPr/>
      </dsp:nvSpPr>
      <dsp:spPr>
        <a:xfrm>
          <a:off x="5260225" y="2833048"/>
          <a:ext cx="91440" cy="523838"/>
        </a:xfrm>
        <a:custGeom>
          <a:avLst/>
          <a:gdLst/>
          <a:ahLst/>
          <a:cxnLst/>
          <a:rect l="0" t="0" r="0" b="0"/>
          <a:pathLst>
            <a:path>
              <a:moveTo>
                <a:pt x="45720" y="0"/>
              </a:moveTo>
              <a:lnTo>
                <a:pt x="45720" y="523838"/>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02FE024-5803-4DE9-A701-81F8BC09C9D8}">
      <dsp:nvSpPr>
        <dsp:cNvPr id="0" name=""/>
        <dsp:cNvSpPr/>
      </dsp:nvSpPr>
      <dsp:spPr>
        <a:xfrm>
          <a:off x="4205235" y="1165472"/>
          <a:ext cx="1100710" cy="523838"/>
        </a:xfrm>
        <a:custGeom>
          <a:avLst/>
          <a:gdLst/>
          <a:ahLst/>
          <a:cxnLst/>
          <a:rect l="0" t="0" r="0" b="0"/>
          <a:pathLst>
            <a:path>
              <a:moveTo>
                <a:pt x="0" y="0"/>
              </a:moveTo>
              <a:lnTo>
                <a:pt x="0" y="356980"/>
              </a:lnTo>
              <a:lnTo>
                <a:pt x="1100710" y="356980"/>
              </a:lnTo>
              <a:lnTo>
                <a:pt x="1100710" y="523838"/>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F1EF3A6-E721-4962-A943-B20B9040F90F}">
      <dsp:nvSpPr>
        <dsp:cNvPr id="0" name=""/>
        <dsp:cNvSpPr/>
      </dsp:nvSpPr>
      <dsp:spPr>
        <a:xfrm>
          <a:off x="3058804" y="2833048"/>
          <a:ext cx="91440" cy="523838"/>
        </a:xfrm>
        <a:custGeom>
          <a:avLst/>
          <a:gdLst/>
          <a:ahLst/>
          <a:cxnLst/>
          <a:rect l="0" t="0" r="0" b="0"/>
          <a:pathLst>
            <a:path>
              <a:moveTo>
                <a:pt x="45720" y="0"/>
              </a:moveTo>
              <a:lnTo>
                <a:pt x="45720" y="523838"/>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007AD77-FC52-4B20-B219-3F9472DAB6A7}">
      <dsp:nvSpPr>
        <dsp:cNvPr id="0" name=""/>
        <dsp:cNvSpPr/>
      </dsp:nvSpPr>
      <dsp:spPr>
        <a:xfrm>
          <a:off x="3104524" y="1165472"/>
          <a:ext cx="1100710" cy="523838"/>
        </a:xfrm>
        <a:custGeom>
          <a:avLst/>
          <a:gdLst/>
          <a:ahLst/>
          <a:cxnLst/>
          <a:rect l="0" t="0" r="0" b="0"/>
          <a:pathLst>
            <a:path>
              <a:moveTo>
                <a:pt x="1100710" y="0"/>
              </a:moveTo>
              <a:lnTo>
                <a:pt x="1100710" y="356980"/>
              </a:lnTo>
              <a:lnTo>
                <a:pt x="0" y="356980"/>
              </a:lnTo>
              <a:lnTo>
                <a:pt x="0" y="523838"/>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8A04EC-4288-411B-8686-A0550AFFBF32}">
      <dsp:nvSpPr>
        <dsp:cNvPr id="0" name=""/>
        <dsp:cNvSpPr/>
      </dsp:nvSpPr>
      <dsp:spPr>
        <a:xfrm>
          <a:off x="857383" y="2833048"/>
          <a:ext cx="91440" cy="523838"/>
        </a:xfrm>
        <a:custGeom>
          <a:avLst/>
          <a:gdLst/>
          <a:ahLst/>
          <a:cxnLst/>
          <a:rect l="0" t="0" r="0" b="0"/>
          <a:pathLst>
            <a:path>
              <a:moveTo>
                <a:pt x="45720" y="0"/>
              </a:moveTo>
              <a:lnTo>
                <a:pt x="45720" y="523838"/>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A1A8CF2-6DDB-479F-94A6-0ABDEC512EBC}">
      <dsp:nvSpPr>
        <dsp:cNvPr id="0" name=""/>
        <dsp:cNvSpPr/>
      </dsp:nvSpPr>
      <dsp:spPr>
        <a:xfrm>
          <a:off x="903103" y="1165472"/>
          <a:ext cx="3302131" cy="523838"/>
        </a:xfrm>
        <a:custGeom>
          <a:avLst/>
          <a:gdLst/>
          <a:ahLst/>
          <a:cxnLst/>
          <a:rect l="0" t="0" r="0" b="0"/>
          <a:pathLst>
            <a:path>
              <a:moveTo>
                <a:pt x="3302131" y="0"/>
              </a:moveTo>
              <a:lnTo>
                <a:pt x="3302131" y="356980"/>
              </a:lnTo>
              <a:lnTo>
                <a:pt x="0" y="356980"/>
              </a:lnTo>
              <a:lnTo>
                <a:pt x="0" y="523838"/>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067252B-0037-476B-A34C-DBA8D4571846}">
      <dsp:nvSpPr>
        <dsp:cNvPr id="0" name=""/>
        <dsp:cNvSpPr/>
      </dsp:nvSpPr>
      <dsp:spPr>
        <a:xfrm>
          <a:off x="3304654" y="21734"/>
          <a:ext cx="1801162" cy="1143738"/>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6D4D121-24ED-48BC-B7CA-5C5308E79C8E}">
      <dsp:nvSpPr>
        <dsp:cNvPr id="0" name=""/>
        <dsp:cNvSpPr/>
      </dsp:nvSpPr>
      <dsp:spPr>
        <a:xfrm>
          <a:off x="3504783" y="211856"/>
          <a:ext cx="1801162" cy="114373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0" kern="1200" dirty="0" smtClean="0"/>
            <a:t>Payments in respect of deposits under NSS </a:t>
          </a:r>
          <a:endParaRPr lang="en-US" sz="1400" b="0" kern="1200" dirty="0"/>
        </a:p>
      </dsp:txBody>
      <dsp:txXfrm>
        <a:off x="3538282" y="245355"/>
        <a:ext cx="1734164" cy="1076740"/>
      </dsp:txXfrm>
    </dsp:sp>
    <dsp:sp modelId="{F7904E6A-12B2-4641-AB14-1C2FA92F9677}">
      <dsp:nvSpPr>
        <dsp:cNvPr id="0" name=""/>
        <dsp:cNvSpPr/>
      </dsp:nvSpPr>
      <dsp:spPr>
        <a:xfrm>
          <a:off x="2522" y="1689310"/>
          <a:ext cx="1801162" cy="1143738"/>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BA8B6B-E63C-4253-92C7-3E1EF3D55393}">
      <dsp:nvSpPr>
        <dsp:cNvPr id="0" name=""/>
        <dsp:cNvSpPr/>
      </dsp:nvSpPr>
      <dsp:spPr>
        <a:xfrm>
          <a:off x="202651" y="1879433"/>
          <a:ext cx="1801162" cy="114373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latin typeface="Arial" pitchFamily="34" charset="0"/>
              <a:cs typeface="Arial" pitchFamily="34" charset="0"/>
            </a:rPr>
            <a:t>Exemption limit</a:t>
          </a:r>
          <a:endParaRPr lang="en-US" sz="1800" kern="1200" dirty="0">
            <a:latin typeface="Arial" pitchFamily="34" charset="0"/>
            <a:cs typeface="Arial" pitchFamily="34" charset="0"/>
          </a:endParaRPr>
        </a:p>
      </dsp:txBody>
      <dsp:txXfrm>
        <a:off x="236150" y="1912932"/>
        <a:ext cx="1734164" cy="1076740"/>
      </dsp:txXfrm>
    </dsp:sp>
    <dsp:sp modelId="{E36DDB55-106D-4148-88CC-1324397B3635}">
      <dsp:nvSpPr>
        <dsp:cNvPr id="0" name=""/>
        <dsp:cNvSpPr/>
      </dsp:nvSpPr>
      <dsp:spPr>
        <a:xfrm>
          <a:off x="2522" y="3356887"/>
          <a:ext cx="1801162" cy="1143738"/>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1C446DF-3F7A-49AF-A1C1-70228AD25AE3}">
      <dsp:nvSpPr>
        <dsp:cNvPr id="0" name=""/>
        <dsp:cNvSpPr/>
      </dsp:nvSpPr>
      <dsp:spPr>
        <a:xfrm>
          <a:off x="202651" y="3547009"/>
          <a:ext cx="1801162" cy="114373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Rs. 2500</a:t>
          </a:r>
          <a:endParaRPr lang="en-US" sz="1800" kern="1200" dirty="0"/>
        </a:p>
      </dsp:txBody>
      <dsp:txXfrm>
        <a:off x="236150" y="3580508"/>
        <a:ext cx="1734164" cy="1076740"/>
      </dsp:txXfrm>
    </dsp:sp>
    <dsp:sp modelId="{510860FA-9ED7-485B-928D-E70F00D40EB7}">
      <dsp:nvSpPr>
        <dsp:cNvPr id="0" name=""/>
        <dsp:cNvSpPr/>
      </dsp:nvSpPr>
      <dsp:spPr>
        <a:xfrm>
          <a:off x="2203943" y="1689310"/>
          <a:ext cx="1801162" cy="1143738"/>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2FF40AF-F36D-469F-9EC0-FAA00A6463B9}">
      <dsp:nvSpPr>
        <dsp:cNvPr id="0" name=""/>
        <dsp:cNvSpPr/>
      </dsp:nvSpPr>
      <dsp:spPr>
        <a:xfrm>
          <a:off x="2404072" y="1879433"/>
          <a:ext cx="1801162" cy="114373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latin typeface="Arial" pitchFamily="34" charset="0"/>
              <a:cs typeface="Arial" pitchFamily="34" charset="0"/>
            </a:rPr>
            <a:t>Rate</a:t>
          </a:r>
          <a:endParaRPr lang="en-US" sz="1800" kern="1200" dirty="0">
            <a:latin typeface="Arial" pitchFamily="34" charset="0"/>
            <a:cs typeface="Arial" pitchFamily="34" charset="0"/>
          </a:endParaRPr>
        </a:p>
      </dsp:txBody>
      <dsp:txXfrm>
        <a:off x="2437571" y="1912932"/>
        <a:ext cx="1734164" cy="1076740"/>
      </dsp:txXfrm>
    </dsp:sp>
    <dsp:sp modelId="{75A9E06D-66FA-4610-8F37-9E3B22B4664E}">
      <dsp:nvSpPr>
        <dsp:cNvPr id="0" name=""/>
        <dsp:cNvSpPr/>
      </dsp:nvSpPr>
      <dsp:spPr>
        <a:xfrm>
          <a:off x="2203943" y="3356887"/>
          <a:ext cx="1801162" cy="1143738"/>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6249D9EE-F99E-482D-8241-8B6452E3252A}">
      <dsp:nvSpPr>
        <dsp:cNvPr id="0" name=""/>
        <dsp:cNvSpPr/>
      </dsp:nvSpPr>
      <dsp:spPr>
        <a:xfrm>
          <a:off x="2404072" y="3547009"/>
          <a:ext cx="1801162" cy="114373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20%</a:t>
          </a:r>
          <a:endParaRPr lang="en-US" sz="1800" kern="1200" dirty="0"/>
        </a:p>
      </dsp:txBody>
      <dsp:txXfrm>
        <a:off x="2437571" y="3580508"/>
        <a:ext cx="1734164" cy="1076740"/>
      </dsp:txXfrm>
    </dsp:sp>
    <dsp:sp modelId="{9E1B8DC3-2C2C-4898-BF77-ECEB65F68C43}">
      <dsp:nvSpPr>
        <dsp:cNvPr id="0" name=""/>
        <dsp:cNvSpPr/>
      </dsp:nvSpPr>
      <dsp:spPr>
        <a:xfrm>
          <a:off x="4405364" y="1689310"/>
          <a:ext cx="1801162" cy="1143738"/>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1C7405-D168-412C-B684-7C5A3D110C74}">
      <dsp:nvSpPr>
        <dsp:cNvPr id="0" name=""/>
        <dsp:cNvSpPr/>
      </dsp:nvSpPr>
      <dsp:spPr>
        <a:xfrm>
          <a:off x="4605493" y="1879433"/>
          <a:ext cx="1801162" cy="114373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latin typeface="Arial" pitchFamily="34" charset="0"/>
              <a:cs typeface="Arial" pitchFamily="34" charset="0"/>
            </a:rPr>
            <a:t>When TDS is deducted?</a:t>
          </a:r>
          <a:endParaRPr lang="en-US" sz="1800" kern="1200" dirty="0">
            <a:latin typeface="Arial" pitchFamily="34" charset="0"/>
            <a:cs typeface="Arial" pitchFamily="34" charset="0"/>
          </a:endParaRPr>
        </a:p>
      </dsp:txBody>
      <dsp:txXfrm>
        <a:off x="4638992" y="1912932"/>
        <a:ext cx="1734164" cy="1076740"/>
      </dsp:txXfrm>
    </dsp:sp>
    <dsp:sp modelId="{60B9C515-D6C8-4F55-B163-28D1CDC56EA7}">
      <dsp:nvSpPr>
        <dsp:cNvPr id="0" name=""/>
        <dsp:cNvSpPr/>
      </dsp:nvSpPr>
      <dsp:spPr>
        <a:xfrm>
          <a:off x="4405364" y="3356887"/>
          <a:ext cx="1801162" cy="115154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1C1FB0-CE53-487C-89CE-A5910C72760F}">
      <dsp:nvSpPr>
        <dsp:cNvPr id="0" name=""/>
        <dsp:cNvSpPr/>
      </dsp:nvSpPr>
      <dsp:spPr>
        <a:xfrm>
          <a:off x="4605493" y="3547009"/>
          <a:ext cx="1801162" cy="115154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At the time of Payment</a:t>
          </a:r>
          <a:endParaRPr lang="en-US" sz="1400" kern="1200" dirty="0"/>
        </a:p>
      </dsp:txBody>
      <dsp:txXfrm>
        <a:off x="4639221" y="3580737"/>
        <a:ext cx="1733706" cy="1084093"/>
      </dsp:txXfrm>
    </dsp:sp>
    <dsp:sp modelId="{547AF380-D172-4B3D-BAA9-66EC44F38EDB}">
      <dsp:nvSpPr>
        <dsp:cNvPr id="0" name=""/>
        <dsp:cNvSpPr/>
      </dsp:nvSpPr>
      <dsp:spPr>
        <a:xfrm>
          <a:off x="6606785" y="1689310"/>
          <a:ext cx="1801162" cy="1143738"/>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1C01D2A-AF88-4566-AE33-859389156FE7}">
      <dsp:nvSpPr>
        <dsp:cNvPr id="0" name=""/>
        <dsp:cNvSpPr/>
      </dsp:nvSpPr>
      <dsp:spPr>
        <a:xfrm>
          <a:off x="6806914" y="1879433"/>
          <a:ext cx="1801162" cy="114373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kumimoji="0" lang="en-US" sz="1800" b="0" i="0" u="none" strike="noStrike" kern="1200" cap="none" normalizeH="0" baseline="0" dirty="0" smtClean="0">
              <a:ln>
                <a:noFill/>
              </a:ln>
              <a:solidFill>
                <a:schemeClr val="tx1"/>
              </a:solidFill>
              <a:effectLst/>
              <a:latin typeface="Arial" charset="0"/>
            </a:rPr>
            <a:t>When Provisions are not applicable?</a:t>
          </a:r>
          <a:endParaRPr lang="en-US" sz="1800" kern="1200" dirty="0"/>
        </a:p>
      </dsp:txBody>
      <dsp:txXfrm>
        <a:off x="6840413" y="1912932"/>
        <a:ext cx="1734164" cy="1076740"/>
      </dsp:txXfrm>
    </dsp:sp>
    <dsp:sp modelId="{1C8C09FD-BC61-4AA5-B075-30C815E1BC48}">
      <dsp:nvSpPr>
        <dsp:cNvPr id="0" name=""/>
        <dsp:cNvSpPr/>
      </dsp:nvSpPr>
      <dsp:spPr>
        <a:xfrm>
          <a:off x="6609308" y="3343985"/>
          <a:ext cx="1801162" cy="1155656"/>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2F28990-6BFE-483F-A845-6CD2E87E1CF8}">
      <dsp:nvSpPr>
        <dsp:cNvPr id="0" name=""/>
        <dsp:cNvSpPr/>
      </dsp:nvSpPr>
      <dsp:spPr>
        <a:xfrm>
          <a:off x="6809437" y="3534108"/>
          <a:ext cx="1801162" cy="115565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kumimoji="0" lang="en-US" sz="1500" b="0" i="0" u="none" strike="noStrike" kern="1200" cap="none" normalizeH="0" baseline="0" dirty="0" smtClean="0">
              <a:ln>
                <a:noFill/>
              </a:ln>
              <a:solidFill>
                <a:schemeClr val="tx1"/>
              </a:solidFill>
              <a:effectLst/>
              <a:latin typeface="Arial" charset="0"/>
            </a:rPr>
            <a:t>When payment is made to legal heirs of the deceased depositor. </a:t>
          </a:r>
          <a:r>
            <a:rPr lang="en-US" sz="1500" kern="1200" dirty="0" smtClean="0"/>
            <a:t>.</a:t>
          </a:r>
        </a:p>
      </dsp:txBody>
      <dsp:txXfrm>
        <a:off x="6843285" y="3567956"/>
        <a:ext cx="1733466" cy="108796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7916B-8C7E-4147-B603-A26B04AE4787}">
      <dsp:nvSpPr>
        <dsp:cNvPr id="0" name=""/>
        <dsp:cNvSpPr/>
      </dsp:nvSpPr>
      <dsp:spPr>
        <a:xfrm>
          <a:off x="5907166" y="3073511"/>
          <a:ext cx="91440" cy="572182"/>
        </a:xfrm>
        <a:custGeom>
          <a:avLst/>
          <a:gdLst/>
          <a:ahLst/>
          <a:cxnLst/>
          <a:rect l="0" t="0" r="0" b="0"/>
          <a:pathLst>
            <a:path>
              <a:moveTo>
                <a:pt x="45720" y="0"/>
              </a:moveTo>
              <a:lnTo>
                <a:pt x="45720" y="572182"/>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02FE024-5803-4DE9-A701-81F8BC09C9D8}">
      <dsp:nvSpPr>
        <dsp:cNvPr id="0" name=""/>
        <dsp:cNvSpPr/>
      </dsp:nvSpPr>
      <dsp:spPr>
        <a:xfrm>
          <a:off x="3548300" y="1252037"/>
          <a:ext cx="2404586" cy="572182"/>
        </a:xfrm>
        <a:custGeom>
          <a:avLst/>
          <a:gdLst/>
          <a:ahLst/>
          <a:cxnLst/>
          <a:rect l="0" t="0" r="0" b="0"/>
          <a:pathLst>
            <a:path>
              <a:moveTo>
                <a:pt x="0" y="0"/>
              </a:moveTo>
              <a:lnTo>
                <a:pt x="0" y="389925"/>
              </a:lnTo>
              <a:lnTo>
                <a:pt x="2404586" y="389925"/>
              </a:lnTo>
              <a:lnTo>
                <a:pt x="2404586" y="572182"/>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1D4CEAA-3D30-4BAF-BE2E-C4128FBF2B9B}">
      <dsp:nvSpPr>
        <dsp:cNvPr id="0" name=""/>
        <dsp:cNvSpPr/>
      </dsp:nvSpPr>
      <dsp:spPr>
        <a:xfrm>
          <a:off x="3502580" y="3073511"/>
          <a:ext cx="91440" cy="572182"/>
        </a:xfrm>
        <a:custGeom>
          <a:avLst/>
          <a:gdLst/>
          <a:ahLst/>
          <a:cxnLst/>
          <a:rect l="0" t="0" r="0" b="0"/>
          <a:pathLst>
            <a:path>
              <a:moveTo>
                <a:pt x="45720" y="0"/>
              </a:moveTo>
              <a:lnTo>
                <a:pt x="45720" y="572182"/>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007AD77-FC52-4B20-B219-3F9472DAB6A7}">
      <dsp:nvSpPr>
        <dsp:cNvPr id="0" name=""/>
        <dsp:cNvSpPr/>
      </dsp:nvSpPr>
      <dsp:spPr>
        <a:xfrm>
          <a:off x="3502580" y="1252037"/>
          <a:ext cx="91440" cy="572182"/>
        </a:xfrm>
        <a:custGeom>
          <a:avLst/>
          <a:gdLst/>
          <a:ahLst/>
          <a:cxnLst/>
          <a:rect l="0" t="0" r="0" b="0"/>
          <a:pathLst>
            <a:path>
              <a:moveTo>
                <a:pt x="45720" y="0"/>
              </a:moveTo>
              <a:lnTo>
                <a:pt x="45720" y="572182"/>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8A04EC-4288-411B-8686-A0550AFFBF32}">
      <dsp:nvSpPr>
        <dsp:cNvPr id="0" name=""/>
        <dsp:cNvSpPr/>
      </dsp:nvSpPr>
      <dsp:spPr>
        <a:xfrm>
          <a:off x="1097994" y="3073511"/>
          <a:ext cx="91440" cy="572182"/>
        </a:xfrm>
        <a:custGeom>
          <a:avLst/>
          <a:gdLst/>
          <a:ahLst/>
          <a:cxnLst/>
          <a:rect l="0" t="0" r="0" b="0"/>
          <a:pathLst>
            <a:path>
              <a:moveTo>
                <a:pt x="45720" y="0"/>
              </a:moveTo>
              <a:lnTo>
                <a:pt x="45720" y="572182"/>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A1A8CF2-6DDB-479F-94A6-0ABDEC512EBC}">
      <dsp:nvSpPr>
        <dsp:cNvPr id="0" name=""/>
        <dsp:cNvSpPr/>
      </dsp:nvSpPr>
      <dsp:spPr>
        <a:xfrm>
          <a:off x="1143714" y="1252037"/>
          <a:ext cx="2404586" cy="572182"/>
        </a:xfrm>
        <a:custGeom>
          <a:avLst/>
          <a:gdLst/>
          <a:ahLst/>
          <a:cxnLst/>
          <a:rect l="0" t="0" r="0" b="0"/>
          <a:pathLst>
            <a:path>
              <a:moveTo>
                <a:pt x="2404586" y="0"/>
              </a:moveTo>
              <a:lnTo>
                <a:pt x="2404586" y="389925"/>
              </a:lnTo>
              <a:lnTo>
                <a:pt x="0" y="389925"/>
              </a:lnTo>
              <a:lnTo>
                <a:pt x="0" y="572182"/>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067252B-0037-476B-A34C-DBA8D4571846}">
      <dsp:nvSpPr>
        <dsp:cNvPr id="0" name=""/>
        <dsp:cNvSpPr/>
      </dsp:nvSpPr>
      <dsp:spPr>
        <a:xfrm>
          <a:off x="2564606" y="2745"/>
          <a:ext cx="1967388" cy="124929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6D4D121-24ED-48BC-B7CA-5C5308E79C8E}">
      <dsp:nvSpPr>
        <dsp:cNvPr id="0" name=""/>
        <dsp:cNvSpPr/>
      </dsp:nvSpPr>
      <dsp:spPr>
        <a:xfrm>
          <a:off x="2783205" y="210414"/>
          <a:ext cx="1967388" cy="12492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Salary</a:t>
          </a:r>
          <a:endParaRPr lang="en-US" sz="1800" kern="1200" dirty="0"/>
        </a:p>
      </dsp:txBody>
      <dsp:txXfrm>
        <a:off x="2819795" y="247004"/>
        <a:ext cx="1894208" cy="1176111"/>
      </dsp:txXfrm>
    </dsp:sp>
    <dsp:sp modelId="{F7904E6A-12B2-4641-AB14-1C2FA92F9677}">
      <dsp:nvSpPr>
        <dsp:cNvPr id="0" name=""/>
        <dsp:cNvSpPr/>
      </dsp:nvSpPr>
      <dsp:spPr>
        <a:xfrm>
          <a:off x="160020" y="1824219"/>
          <a:ext cx="1967388" cy="124929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BA8B6B-E63C-4253-92C7-3E1EF3D55393}">
      <dsp:nvSpPr>
        <dsp:cNvPr id="0" name=""/>
        <dsp:cNvSpPr/>
      </dsp:nvSpPr>
      <dsp:spPr>
        <a:xfrm>
          <a:off x="378618" y="2031888"/>
          <a:ext cx="1967388" cy="12492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Exemption limit</a:t>
          </a:r>
          <a:endParaRPr lang="en-US" sz="1800" kern="1200" dirty="0"/>
        </a:p>
      </dsp:txBody>
      <dsp:txXfrm>
        <a:off x="415208" y="2068478"/>
        <a:ext cx="1894208" cy="1176111"/>
      </dsp:txXfrm>
    </dsp:sp>
    <dsp:sp modelId="{E36DDB55-106D-4148-88CC-1324397B3635}">
      <dsp:nvSpPr>
        <dsp:cNvPr id="0" name=""/>
        <dsp:cNvSpPr/>
      </dsp:nvSpPr>
      <dsp:spPr>
        <a:xfrm>
          <a:off x="160020" y="3645693"/>
          <a:ext cx="1967388" cy="124929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1C446DF-3F7A-49AF-A1C1-70228AD25AE3}">
      <dsp:nvSpPr>
        <dsp:cNvPr id="0" name=""/>
        <dsp:cNvSpPr/>
      </dsp:nvSpPr>
      <dsp:spPr>
        <a:xfrm>
          <a:off x="378618" y="3853362"/>
          <a:ext cx="1967388" cy="12492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As per IT slab Rates</a:t>
          </a:r>
          <a:endParaRPr lang="en-US" sz="1800" kern="1200" dirty="0"/>
        </a:p>
      </dsp:txBody>
      <dsp:txXfrm>
        <a:off x="415208" y="3889952"/>
        <a:ext cx="1894208" cy="1176111"/>
      </dsp:txXfrm>
    </dsp:sp>
    <dsp:sp modelId="{510860FA-9ED7-485B-928D-E70F00D40EB7}">
      <dsp:nvSpPr>
        <dsp:cNvPr id="0" name=""/>
        <dsp:cNvSpPr/>
      </dsp:nvSpPr>
      <dsp:spPr>
        <a:xfrm>
          <a:off x="2564606" y="1824219"/>
          <a:ext cx="1967388" cy="124929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2FF40AF-F36D-469F-9EC0-FAA00A6463B9}">
      <dsp:nvSpPr>
        <dsp:cNvPr id="0" name=""/>
        <dsp:cNvSpPr/>
      </dsp:nvSpPr>
      <dsp:spPr>
        <a:xfrm>
          <a:off x="2783205" y="2031888"/>
          <a:ext cx="1967388" cy="12492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Rate</a:t>
          </a:r>
          <a:endParaRPr lang="en-US" sz="1800" kern="1200" dirty="0"/>
        </a:p>
      </dsp:txBody>
      <dsp:txXfrm>
        <a:off x="2819795" y="2068478"/>
        <a:ext cx="1894208" cy="1176111"/>
      </dsp:txXfrm>
    </dsp:sp>
    <dsp:sp modelId="{A814A7B8-9453-42DA-ADE0-260A34052778}">
      <dsp:nvSpPr>
        <dsp:cNvPr id="0" name=""/>
        <dsp:cNvSpPr/>
      </dsp:nvSpPr>
      <dsp:spPr>
        <a:xfrm>
          <a:off x="2564606" y="3645693"/>
          <a:ext cx="1967388" cy="124929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F4F65AF-3C2D-45C8-953F-87371D04FB2A}">
      <dsp:nvSpPr>
        <dsp:cNvPr id="0" name=""/>
        <dsp:cNvSpPr/>
      </dsp:nvSpPr>
      <dsp:spPr>
        <a:xfrm>
          <a:off x="2783205" y="3853362"/>
          <a:ext cx="1967388" cy="12492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As per IT slab Rates</a:t>
          </a:r>
          <a:endParaRPr lang="en-US" sz="1800" kern="1200" dirty="0"/>
        </a:p>
      </dsp:txBody>
      <dsp:txXfrm>
        <a:off x="2819795" y="3889952"/>
        <a:ext cx="1894208" cy="1176111"/>
      </dsp:txXfrm>
    </dsp:sp>
    <dsp:sp modelId="{9E1B8DC3-2C2C-4898-BF77-ECEB65F68C43}">
      <dsp:nvSpPr>
        <dsp:cNvPr id="0" name=""/>
        <dsp:cNvSpPr/>
      </dsp:nvSpPr>
      <dsp:spPr>
        <a:xfrm>
          <a:off x="4969192" y="1824219"/>
          <a:ext cx="1967388" cy="124929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1C7405-D168-412C-B684-7C5A3D110C74}">
      <dsp:nvSpPr>
        <dsp:cNvPr id="0" name=""/>
        <dsp:cNvSpPr/>
      </dsp:nvSpPr>
      <dsp:spPr>
        <a:xfrm>
          <a:off x="5187791" y="2031888"/>
          <a:ext cx="1967388" cy="12492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When TDS is Deducted?</a:t>
          </a:r>
          <a:endParaRPr lang="en-US" sz="1800" kern="1200" dirty="0"/>
        </a:p>
      </dsp:txBody>
      <dsp:txXfrm>
        <a:off x="5224381" y="2068478"/>
        <a:ext cx="1894208" cy="1176111"/>
      </dsp:txXfrm>
    </dsp:sp>
    <dsp:sp modelId="{60B9C515-D6C8-4F55-B163-28D1CDC56EA7}">
      <dsp:nvSpPr>
        <dsp:cNvPr id="0" name=""/>
        <dsp:cNvSpPr/>
      </dsp:nvSpPr>
      <dsp:spPr>
        <a:xfrm>
          <a:off x="4969192" y="3645693"/>
          <a:ext cx="1967388" cy="124929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1C1FB0-CE53-487C-89CE-A5910C72760F}">
      <dsp:nvSpPr>
        <dsp:cNvPr id="0" name=""/>
        <dsp:cNvSpPr/>
      </dsp:nvSpPr>
      <dsp:spPr>
        <a:xfrm>
          <a:off x="5187791" y="3853362"/>
          <a:ext cx="1967388" cy="12492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At the time of Payment or credit, whichever </a:t>
          </a:r>
          <a:r>
            <a:rPr lang="en-US" sz="1800" kern="1200" smtClean="0"/>
            <a:t>is earlier</a:t>
          </a:r>
          <a:endParaRPr lang="en-US" sz="1800" kern="1200" dirty="0"/>
        </a:p>
      </dsp:txBody>
      <dsp:txXfrm>
        <a:off x="5224381" y="3889952"/>
        <a:ext cx="1894208" cy="11761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C154D-6DB8-4660-B143-3961A24CDC7B}">
      <dsp:nvSpPr>
        <dsp:cNvPr id="0" name=""/>
        <dsp:cNvSpPr/>
      </dsp:nvSpPr>
      <dsp:spPr>
        <a:xfrm>
          <a:off x="6996588" y="2847571"/>
          <a:ext cx="91440" cy="479285"/>
        </a:xfrm>
        <a:custGeom>
          <a:avLst/>
          <a:gdLst/>
          <a:ahLst/>
          <a:cxnLst/>
          <a:rect l="0" t="0" r="0" b="0"/>
          <a:pathLst>
            <a:path>
              <a:moveTo>
                <a:pt x="45720" y="0"/>
              </a:moveTo>
              <a:lnTo>
                <a:pt x="45720" y="322764"/>
              </a:lnTo>
              <a:lnTo>
                <a:pt x="48086" y="322764"/>
              </a:lnTo>
              <a:lnTo>
                <a:pt x="48086" y="479285"/>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FEA3F88-A9B8-4741-82C4-4E104FFB2BC6}">
      <dsp:nvSpPr>
        <dsp:cNvPr id="0" name=""/>
        <dsp:cNvSpPr/>
      </dsp:nvSpPr>
      <dsp:spPr>
        <a:xfrm>
          <a:off x="3944734" y="1283295"/>
          <a:ext cx="3097574" cy="491387"/>
        </a:xfrm>
        <a:custGeom>
          <a:avLst/>
          <a:gdLst/>
          <a:ahLst/>
          <a:cxnLst/>
          <a:rect l="0" t="0" r="0" b="0"/>
          <a:pathLst>
            <a:path>
              <a:moveTo>
                <a:pt x="0" y="0"/>
              </a:moveTo>
              <a:lnTo>
                <a:pt x="0" y="334866"/>
              </a:lnTo>
              <a:lnTo>
                <a:pt x="3097574" y="334866"/>
              </a:lnTo>
              <a:lnTo>
                <a:pt x="3097574" y="49138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1D7916B-8C7E-4147-B603-A26B04AE4787}">
      <dsp:nvSpPr>
        <dsp:cNvPr id="0" name=""/>
        <dsp:cNvSpPr/>
      </dsp:nvSpPr>
      <dsp:spPr>
        <a:xfrm>
          <a:off x="4931538" y="2847571"/>
          <a:ext cx="91440" cy="491387"/>
        </a:xfrm>
        <a:custGeom>
          <a:avLst/>
          <a:gdLst/>
          <a:ahLst/>
          <a:cxnLst/>
          <a:rect l="0" t="0" r="0" b="0"/>
          <a:pathLst>
            <a:path>
              <a:moveTo>
                <a:pt x="45720" y="0"/>
              </a:moveTo>
              <a:lnTo>
                <a:pt x="45720" y="491387"/>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02FE024-5803-4DE9-A701-81F8BC09C9D8}">
      <dsp:nvSpPr>
        <dsp:cNvPr id="0" name=""/>
        <dsp:cNvSpPr/>
      </dsp:nvSpPr>
      <dsp:spPr>
        <a:xfrm>
          <a:off x="3944734" y="1283295"/>
          <a:ext cx="1032524" cy="491387"/>
        </a:xfrm>
        <a:custGeom>
          <a:avLst/>
          <a:gdLst/>
          <a:ahLst/>
          <a:cxnLst/>
          <a:rect l="0" t="0" r="0" b="0"/>
          <a:pathLst>
            <a:path>
              <a:moveTo>
                <a:pt x="0" y="0"/>
              </a:moveTo>
              <a:lnTo>
                <a:pt x="0" y="334866"/>
              </a:lnTo>
              <a:lnTo>
                <a:pt x="1032524" y="334866"/>
              </a:lnTo>
              <a:lnTo>
                <a:pt x="1032524" y="49138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1D4CEAA-3D30-4BAF-BE2E-C4128FBF2B9B}">
      <dsp:nvSpPr>
        <dsp:cNvPr id="0" name=""/>
        <dsp:cNvSpPr/>
      </dsp:nvSpPr>
      <dsp:spPr>
        <a:xfrm>
          <a:off x="2866489" y="2847571"/>
          <a:ext cx="91440" cy="491387"/>
        </a:xfrm>
        <a:custGeom>
          <a:avLst/>
          <a:gdLst/>
          <a:ahLst/>
          <a:cxnLst/>
          <a:rect l="0" t="0" r="0" b="0"/>
          <a:pathLst>
            <a:path>
              <a:moveTo>
                <a:pt x="45720" y="0"/>
              </a:moveTo>
              <a:lnTo>
                <a:pt x="45720" y="491387"/>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007AD77-FC52-4B20-B219-3F9472DAB6A7}">
      <dsp:nvSpPr>
        <dsp:cNvPr id="0" name=""/>
        <dsp:cNvSpPr/>
      </dsp:nvSpPr>
      <dsp:spPr>
        <a:xfrm>
          <a:off x="2912209" y="1283295"/>
          <a:ext cx="1032524" cy="491387"/>
        </a:xfrm>
        <a:custGeom>
          <a:avLst/>
          <a:gdLst/>
          <a:ahLst/>
          <a:cxnLst/>
          <a:rect l="0" t="0" r="0" b="0"/>
          <a:pathLst>
            <a:path>
              <a:moveTo>
                <a:pt x="1032524" y="0"/>
              </a:moveTo>
              <a:lnTo>
                <a:pt x="1032524" y="334866"/>
              </a:lnTo>
              <a:lnTo>
                <a:pt x="0" y="334866"/>
              </a:lnTo>
              <a:lnTo>
                <a:pt x="0" y="49138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8A04EC-4288-411B-8686-A0550AFFBF32}">
      <dsp:nvSpPr>
        <dsp:cNvPr id="0" name=""/>
        <dsp:cNvSpPr/>
      </dsp:nvSpPr>
      <dsp:spPr>
        <a:xfrm>
          <a:off x="801439" y="2847571"/>
          <a:ext cx="91440" cy="491387"/>
        </a:xfrm>
        <a:custGeom>
          <a:avLst/>
          <a:gdLst/>
          <a:ahLst/>
          <a:cxnLst/>
          <a:rect l="0" t="0" r="0" b="0"/>
          <a:pathLst>
            <a:path>
              <a:moveTo>
                <a:pt x="45720" y="0"/>
              </a:moveTo>
              <a:lnTo>
                <a:pt x="45720" y="491387"/>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A1A8CF2-6DDB-479F-94A6-0ABDEC512EBC}">
      <dsp:nvSpPr>
        <dsp:cNvPr id="0" name=""/>
        <dsp:cNvSpPr/>
      </dsp:nvSpPr>
      <dsp:spPr>
        <a:xfrm>
          <a:off x="847159" y="1283295"/>
          <a:ext cx="3097574" cy="491387"/>
        </a:xfrm>
        <a:custGeom>
          <a:avLst/>
          <a:gdLst/>
          <a:ahLst/>
          <a:cxnLst/>
          <a:rect l="0" t="0" r="0" b="0"/>
          <a:pathLst>
            <a:path>
              <a:moveTo>
                <a:pt x="3097574" y="0"/>
              </a:moveTo>
              <a:lnTo>
                <a:pt x="3097574" y="334866"/>
              </a:lnTo>
              <a:lnTo>
                <a:pt x="0" y="334866"/>
              </a:lnTo>
              <a:lnTo>
                <a:pt x="0" y="49138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067252B-0037-476B-A34C-DBA8D4571846}">
      <dsp:nvSpPr>
        <dsp:cNvPr id="0" name=""/>
        <dsp:cNvSpPr/>
      </dsp:nvSpPr>
      <dsp:spPr>
        <a:xfrm>
          <a:off x="3099941" y="210408"/>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6D4D121-24ED-48BC-B7CA-5C5308E79C8E}">
      <dsp:nvSpPr>
        <dsp:cNvPr id="0" name=""/>
        <dsp:cNvSpPr/>
      </dsp:nvSpPr>
      <dsp:spPr>
        <a:xfrm>
          <a:off x="3287672" y="388753"/>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Interest on Securities.</a:t>
          </a:r>
          <a:endParaRPr lang="en-US" sz="1500" kern="1200" dirty="0"/>
        </a:p>
      </dsp:txBody>
      <dsp:txXfrm>
        <a:off x="3319096" y="420177"/>
        <a:ext cx="1626738" cy="1010039"/>
      </dsp:txXfrm>
    </dsp:sp>
    <dsp:sp modelId="{F7904E6A-12B2-4641-AB14-1C2FA92F9677}">
      <dsp:nvSpPr>
        <dsp:cNvPr id="0" name=""/>
        <dsp:cNvSpPr/>
      </dsp:nvSpPr>
      <dsp:spPr>
        <a:xfrm>
          <a:off x="2366" y="1774683"/>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BA8B6B-E63C-4253-92C7-3E1EF3D55393}">
      <dsp:nvSpPr>
        <dsp:cNvPr id="0" name=""/>
        <dsp:cNvSpPr/>
      </dsp:nvSpPr>
      <dsp:spPr>
        <a:xfrm>
          <a:off x="190098" y="1953028"/>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latin typeface="Arial" pitchFamily="34" charset="0"/>
              <a:cs typeface="Arial" pitchFamily="34" charset="0"/>
            </a:rPr>
            <a:t>Exemption limit</a:t>
          </a:r>
          <a:endParaRPr lang="en-US" sz="1500" kern="1200" dirty="0">
            <a:latin typeface="Arial" pitchFamily="34" charset="0"/>
            <a:cs typeface="Arial" pitchFamily="34" charset="0"/>
          </a:endParaRPr>
        </a:p>
      </dsp:txBody>
      <dsp:txXfrm>
        <a:off x="221522" y="1984452"/>
        <a:ext cx="1626738" cy="1010039"/>
      </dsp:txXfrm>
    </dsp:sp>
    <dsp:sp modelId="{E36DDB55-106D-4148-88CC-1324397B3635}">
      <dsp:nvSpPr>
        <dsp:cNvPr id="0" name=""/>
        <dsp:cNvSpPr/>
      </dsp:nvSpPr>
      <dsp:spPr>
        <a:xfrm>
          <a:off x="2366" y="3338958"/>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1C446DF-3F7A-49AF-A1C1-70228AD25AE3}">
      <dsp:nvSpPr>
        <dsp:cNvPr id="0" name=""/>
        <dsp:cNvSpPr/>
      </dsp:nvSpPr>
      <dsp:spPr>
        <a:xfrm>
          <a:off x="190098" y="3517304"/>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Rs. 5000</a:t>
          </a:r>
          <a:endParaRPr lang="en-US" sz="1800" kern="1200" dirty="0"/>
        </a:p>
      </dsp:txBody>
      <dsp:txXfrm>
        <a:off x="221522" y="3548728"/>
        <a:ext cx="1626738" cy="1010039"/>
      </dsp:txXfrm>
    </dsp:sp>
    <dsp:sp modelId="{510860FA-9ED7-485B-928D-E70F00D40EB7}">
      <dsp:nvSpPr>
        <dsp:cNvPr id="0" name=""/>
        <dsp:cNvSpPr/>
      </dsp:nvSpPr>
      <dsp:spPr>
        <a:xfrm>
          <a:off x="2067416" y="1774683"/>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2FF40AF-F36D-469F-9EC0-FAA00A6463B9}">
      <dsp:nvSpPr>
        <dsp:cNvPr id="0" name=""/>
        <dsp:cNvSpPr/>
      </dsp:nvSpPr>
      <dsp:spPr>
        <a:xfrm>
          <a:off x="2255147" y="1953028"/>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latin typeface="Arial" pitchFamily="34" charset="0"/>
              <a:cs typeface="Arial" pitchFamily="34" charset="0"/>
            </a:rPr>
            <a:t>Rate</a:t>
          </a:r>
          <a:endParaRPr lang="en-US" sz="1500" kern="1200" dirty="0">
            <a:latin typeface="Arial" pitchFamily="34" charset="0"/>
            <a:cs typeface="Arial" pitchFamily="34" charset="0"/>
          </a:endParaRPr>
        </a:p>
      </dsp:txBody>
      <dsp:txXfrm>
        <a:off x="2286571" y="1984452"/>
        <a:ext cx="1626738" cy="1010039"/>
      </dsp:txXfrm>
    </dsp:sp>
    <dsp:sp modelId="{A814A7B8-9453-42DA-ADE0-260A34052778}">
      <dsp:nvSpPr>
        <dsp:cNvPr id="0" name=""/>
        <dsp:cNvSpPr/>
      </dsp:nvSpPr>
      <dsp:spPr>
        <a:xfrm>
          <a:off x="2067416" y="3338958"/>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F4F65AF-3C2D-45C8-953F-87371D04FB2A}">
      <dsp:nvSpPr>
        <dsp:cNvPr id="0" name=""/>
        <dsp:cNvSpPr/>
      </dsp:nvSpPr>
      <dsp:spPr>
        <a:xfrm>
          <a:off x="2255147" y="3517304"/>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10%</a:t>
          </a:r>
          <a:endParaRPr lang="en-US" sz="2000" kern="1200" dirty="0"/>
        </a:p>
      </dsp:txBody>
      <dsp:txXfrm>
        <a:off x="2286571" y="3548728"/>
        <a:ext cx="1626738" cy="1010039"/>
      </dsp:txXfrm>
    </dsp:sp>
    <dsp:sp modelId="{9E1B8DC3-2C2C-4898-BF77-ECEB65F68C43}">
      <dsp:nvSpPr>
        <dsp:cNvPr id="0" name=""/>
        <dsp:cNvSpPr/>
      </dsp:nvSpPr>
      <dsp:spPr>
        <a:xfrm>
          <a:off x="4132465" y="1774683"/>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1C7405-D168-412C-B684-7C5A3D110C74}">
      <dsp:nvSpPr>
        <dsp:cNvPr id="0" name=""/>
        <dsp:cNvSpPr/>
      </dsp:nvSpPr>
      <dsp:spPr>
        <a:xfrm>
          <a:off x="4320197" y="1953028"/>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latin typeface="Arial" pitchFamily="34" charset="0"/>
              <a:cs typeface="Arial" pitchFamily="34" charset="0"/>
            </a:rPr>
            <a:t>When TDS is deducted?</a:t>
          </a:r>
          <a:endParaRPr lang="en-US" sz="1500" kern="1200" dirty="0">
            <a:latin typeface="Arial" pitchFamily="34" charset="0"/>
            <a:cs typeface="Arial" pitchFamily="34" charset="0"/>
          </a:endParaRPr>
        </a:p>
      </dsp:txBody>
      <dsp:txXfrm>
        <a:off x="4351621" y="1984452"/>
        <a:ext cx="1626738" cy="1010039"/>
      </dsp:txXfrm>
    </dsp:sp>
    <dsp:sp modelId="{60B9C515-D6C8-4F55-B163-28D1CDC56EA7}">
      <dsp:nvSpPr>
        <dsp:cNvPr id="0" name=""/>
        <dsp:cNvSpPr/>
      </dsp:nvSpPr>
      <dsp:spPr>
        <a:xfrm>
          <a:off x="4132465" y="3338958"/>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1C1FB0-CE53-487C-89CE-A5910C72760F}">
      <dsp:nvSpPr>
        <dsp:cNvPr id="0" name=""/>
        <dsp:cNvSpPr/>
      </dsp:nvSpPr>
      <dsp:spPr>
        <a:xfrm>
          <a:off x="4320197" y="3517304"/>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At the time of Payment or credit, whichever is earlier</a:t>
          </a:r>
          <a:endParaRPr lang="en-US" sz="1500" kern="1200" dirty="0"/>
        </a:p>
      </dsp:txBody>
      <dsp:txXfrm>
        <a:off x="4351621" y="3548728"/>
        <a:ext cx="1626738" cy="1010039"/>
      </dsp:txXfrm>
    </dsp:sp>
    <dsp:sp modelId="{547AF380-D172-4B3D-BAA9-66EC44F38EDB}">
      <dsp:nvSpPr>
        <dsp:cNvPr id="0" name=""/>
        <dsp:cNvSpPr/>
      </dsp:nvSpPr>
      <dsp:spPr>
        <a:xfrm>
          <a:off x="6197515" y="1774683"/>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1C01D2A-AF88-4566-AE33-859389156FE7}">
      <dsp:nvSpPr>
        <dsp:cNvPr id="0" name=""/>
        <dsp:cNvSpPr/>
      </dsp:nvSpPr>
      <dsp:spPr>
        <a:xfrm>
          <a:off x="6385247" y="1953028"/>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kumimoji="0" lang="en-US" sz="1500" b="0" i="0" u="none" strike="noStrike" kern="1200" cap="none" normalizeH="0" baseline="0" dirty="0" smtClean="0">
              <a:ln>
                <a:noFill/>
              </a:ln>
              <a:solidFill>
                <a:schemeClr val="tx1"/>
              </a:solidFill>
              <a:effectLst/>
              <a:latin typeface="Arial" charset="0"/>
            </a:rPr>
            <a:t>When Provisions are not applicable?</a:t>
          </a:r>
          <a:endParaRPr lang="en-US" sz="1500" kern="1200" dirty="0"/>
        </a:p>
      </dsp:txBody>
      <dsp:txXfrm>
        <a:off x="6416671" y="1984452"/>
        <a:ext cx="1626738" cy="1010039"/>
      </dsp:txXfrm>
    </dsp:sp>
    <dsp:sp modelId="{1C8C09FD-BC61-4AA5-B075-30C815E1BC48}">
      <dsp:nvSpPr>
        <dsp:cNvPr id="0" name=""/>
        <dsp:cNvSpPr/>
      </dsp:nvSpPr>
      <dsp:spPr>
        <a:xfrm>
          <a:off x="6199882" y="3326856"/>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2F28990-6BFE-483F-A845-6CD2E87E1CF8}">
      <dsp:nvSpPr>
        <dsp:cNvPr id="0" name=""/>
        <dsp:cNvSpPr/>
      </dsp:nvSpPr>
      <dsp:spPr>
        <a:xfrm>
          <a:off x="6387613" y="3505202"/>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smtClean="0"/>
            <a:t>Interest on Central/State Government securities</a:t>
          </a:r>
        </a:p>
      </dsp:txBody>
      <dsp:txXfrm>
        <a:off x="6419037" y="3536626"/>
        <a:ext cx="1626738" cy="10100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C154D-6DB8-4660-B143-3961A24CDC7B}">
      <dsp:nvSpPr>
        <dsp:cNvPr id="0" name=""/>
        <dsp:cNvSpPr/>
      </dsp:nvSpPr>
      <dsp:spPr>
        <a:xfrm>
          <a:off x="6996588" y="2847571"/>
          <a:ext cx="91440" cy="479285"/>
        </a:xfrm>
        <a:custGeom>
          <a:avLst/>
          <a:gdLst/>
          <a:ahLst/>
          <a:cxnLst/>
          <a:rect l="0" t="0" r="0" b="0"/>
          <a:pathLst>
            <a:path>
              <a:moveTo>
                <a:pt x="45720" y="0"/>
              </a:moveTo>
              <a:lnTo>
                <a:pt x="45720" y="322764"/>
              </a:lnTo>
              <a:lnTo>
                <a:pt x="48086" y="322764"/>
              </a:lnTo>
              <a:lnTo>
                <a:pt x="48086" y="479285"/>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FEA3F88-A9B8-4741-82C4-4E104FFB2BC6}">
      <dsp:nvSpPr>
        <dsp:cNvPr id="0" name=""/>
        <dsp:cNvSpPr/>
      </dsp:nvSpPr>
      <dsp:spPr>
        <a:xfrm>
          <a:off x="3944734" y="1283295"/>
          <a:ext cx="3097574" cy="491387"/>
        </a:xfrm>
        <a:custGeom>
          <a:avLst/>
          <a:gdLst/>
          <a:ahLst/>
          <a:cxnLst/>
          <a:rect l="0" t="0" r="0" b="0"/>
          <a:pathLst>
            <a:path>
              <a:moveTo>
                <a:pt x="0" y="0"/>
              </a:moveTo>
              <a:lnTo>
                <a:pt x="0" y="334866"/>
              </a:lnTo>
              <a:lnTo>
                <a:pt x="3097574" y="334866"/>
              </a:lnTo>
              <a:lnTo>
                <a:pt x="3097574" y="49138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1D7916B-8C7E-4147-B603-A26B04AE4787}">
      <dsp:nvSpPr>
        <dsp:cNvPr id="0" name=""/>
        <dsp:cNvSpPr/>
      </dsp:nvSpPr>
      <dsp:spPr>
        <a:xfrm>
          <a:off x="4931538" y="2847571"/>
          <a:ext cx="91440" cy="491387"/>
        </a:xfrm>
        <a:custGeom>
          <a:avLst/>
          <a:gdLst/>
          <a:ahLst/>
          <a:cxnLst/>
          <a:rect l="0" t="0" r="0" b="0"/>
          <a:pathLst>
            <a:path>
              <a:moveTo>
                <a:pt x="45720" y="0"/>
              </a:moveTo>
              <a:lnTo>
                <a:pt x="45720" y="491387"/>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02FE024-5803-4DE9-A701-81F8BC09C9D8}">
      <dsp:nvSpPr>
        <dsp:cNvPr id="0" name=""/>
        <dsp:cNvSpPr/>
      </dsp:nvSpPr>
      <dsp:spPr>
        <a:xfrm>
          <a:off x="3944734" y="1283295"/>
          <a:ext cx="1032524" cy="491387"/>
        </a:xfrm>
        <a:custGeom>
          <a:avLst/>
          <a:gdLst/>
          <a:ahLst/>
          <a:cxnLst/>
          <a:rect l="0" t="0" r="0" b="0"/>
          <a:pathLst>
            <a:path>
              <a:moveTo>
                <a:pt x="0" y="0"/>
              </a:moveTo>
              <a:lnTo>
                <a:pt x="0" y="334866"/>
              </a:lnTo>
              <a:lnTo>
                <a:pt x="1032524" y="334866"/>
              </a:lnTo>
              <a:lnTo>
                <a:pt x="1032524" y="49138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1D4CEAA-3D30-4BAF-BE2E-C4128FBF2B9B}">
      <dsp:nvSpPr>
        <dsp:cNvPr id="0" name=""/>
        <dsp:cNvSpPr/>
      </dsp:nvSpPr>
      <dsp:spPr>
        <a:xfrm>
          <a:off x="2866489" y="2847571"/>
          <a:ext cx="91440" cy="491387"/>
        </a:xfrm>
        <a:custGeom>
          <a:avLst/>
          <a:gdLst/>
          <a:ahLst/>
          <a:cxnLst/>
          <a:rect l="0" t="0" r="0" b="0"/>
          <a:pathLst>
            <a:path>
              <a:moveTo>
                <a:pt x="45720" y="0"/>
              </a:moveTo>
              <a:lnTo>
                <a:pt x="45720" y="491387"/>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007AD77-FC52-4B20-B219-3F9472DAB6A7}">
      <dsp:nvSpPr>
        <dsp:cNvPr id="0" name=""/>
        <dsp:cNvSpPr/>
      </dsp:nvSpPr>
      <dsp:spPr>
        <a:xfrm>
          <a:off x="2912209" y="1283295"/>
          <a:ext cx="1032524" cy="491387"/>
        </a:xfrm>
        <a:custGeom>
          <a:avLst/>
          <a:gdLst/>
          <a:ahLst/>
          <a:cxnLst/>
          <a:rect l="0" t="0" r="0" b="0"/>
          <a:pathLst>
            <a:path>
              <a:moveTo>
                <a:pt x="1032524" y="0"/>
              </a:moveTo>
              <a:lnTo>
                <a:pt x="1032524" y="334866"/>
              </a:lnTo>
              <a:lnTo>
                <a:pt x="0" y="334866"/>
              </a:lnTo>
              <a:lnTo>
                <a:pt x="0" y="49138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8A04EC-4288-411B-8686-A0550AFFBF32}">
      <dsp:nvSpPr>
        <dsp:cNvPr id="0" name=""/>
        <dsp:cNvSpPr/>
      </dsp:nvSpPr>
      <dsp:spPr>
        <a:xfrm>
          <a:off x="801439" y="2847571"/>
          <a:ext cx="91440" cy="491387"/>
        </a:xfrm>
        <a:custGeom>
          <a:avLst/>
          <a:gdLst/>
          <a:ahLst/>
          <a:cxnLst/>
          <a:rect l="0" t="0" r="0" b="0"/>
          <a:pathLst>
            <a:path>
              <a:moveTo>
                <a:pt x="45720" y="0"/>
              </a:moveTo>
              <a:lnTo>
                <a:pt x="45720" y="491387"/>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A1A8CF2-6DDB-479F-94A6-0ABDEC512EBC}">
      <dsp:nvSpPr>
        <dsp:cNvPr id="0" name=""/>
        <dsp:cNvSpPr/>
      </dsp:nvSpPr>
      <dsp:spPr>
        <a:xfrm>
          <a:off x="847159" y="1283295"/>
          <a:ext cx="3097574" cy="491387"/>
        </a:xfrm>
        <a:custGeom>
          <a:avLst/>
          <a:gdLst/>
          <a:ahLst/>
          <a:cxnLst/>
          <a:rect l="0" t="0" r="0" b="0"/>
          <a:pathLst>
            <a:path>
              <a:moveTo>
                <a:pt x="3097574" y="0"/>
              </a:moveTo>
              <a:lnTo>
                <a:pt x="3097574" y="334866"/>
              </a:lnTo>
              <a:lnTo>
                <a:pt x="0" y="334866"/>
              </a:lnTo>
              <a:lnTo>
                <a:pt x="0" y="49138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067252B-0037-476B-A34C-DBA8D4571846}">
      <dsp:nvSpPr>
        <dsp:cNvPr id="0" name=""/>
        <dsp:cNvSpPr/>
      </dsp:nvSpPr>
      <dsp:spPr>
        <a:xfrm>
          <a:off x="3099941" y="210408"/>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6D4D121-24ED-48BC-B7CA-5C5308E79C8E}">
      <dsp:nvSpPr>
        <dsp:cNvPr id="0" name=""/>
        <dsp:cNvSpPr/>
      </dsp:nvSpPr>
      <dsp:spPr>
        <a:xfrm>
          <a:off x="3287672" y="388753"/>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Dividends</a:t>
          </a:r>
          <a:endParaRPr lang="en-US" sz="1700" kern="1200" dirty="0"/>
        </a:p>
      </dsp:txBody>
      <dsp:txXfrm>
        <a:off x="3319096" y="420177"/>
        <a:ext cx="1626738" cy="1010039"/>
      </dsp:txXfrm>
    </dsp:sp>
    <dsp:sp modelId="{F7904E6A-12B2-4641-AB14-1C2FA92F9677}">
      <dsp:nvSpPr>
        <dsp:cNvPr id="0" name=""/>
        <dsp:cNvSpPr/>
      </dsp:nvSpPr>
      <dsp:spPr>
        <a:xfrm>
          <a:off x="2366" y="1774683"/>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BA8B6B-E63C-4253-92C7-3E1EF3D55393}">
      <dsp:nvSpPr>
        <dsp:cNvPr id="0" name=""/>
        <dsp:cNvSpPr/>
      </dsp:nvSpPr>
      <dsp:spPr>
        <a:xfrm>
          <a:off x="190098" y="1953028"/>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latin typeface="Arial" pitchFamily="34" charset="0"/>
              <a:cs typeface="Arial" pitchFamily="34" charset="0"/>
            </a:rPr>
            <a:t>Exemption limit</a:t>
          </a:r>
          <a:endParaRPr lang="en-US" sz="1700" kern="1200" dirty="0">
            <a:latin typeface="Arial" pitchFamily="34" charset="0"/>
            <a:cs typeface="Arial" pitchFamily="34" charset="0"/>
          </a:endParaRPr>
        </a:p>
      </dsp:txBody>
      <dsp:txXfrm>
        <a:off x="221522" y="1984452"/>
        <a:ext cx="1626738" cy="1010039"/>
      </dsp:txXfrm>
    </dsp:sp>
    <dsp:sp modelId="{E36DDB55-106D-4148-88CC-1324397B3635}">
      <dsp:nvSpPr>
        <dsp:cNvPr id="0" name=""/>
        <dsp:cNvSpPr/>
      </dsp:nvSpPr>
      <dsp:spPr>
        <a:xfrm>
          <a:off x="2366" y="3338958"/>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1C446DF-3F7A-49AF-A1C1-70228AD25AE3}">
      <dsp:nvSpPr>
        <dsp:cNvPr id="0" name=""/>
        <dsp:cNvSpPr/>
      </dsp:nvSpPr>
      <dsp:spPr>
        <a:xfrm>
          <a:off x="190098" y="3517304"/>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Rs. 2500</a:t>
          </a:r>
          <a:endParaRPr lang="en-US" sz="1800" kern="1200" dirty="0"/>
        </a:p>
      </dsp:txBody>
      <dsp:txXfrm>
        <a:off x="221522" y="3548728"/>
        <a:ext cx="1626738" cy="1010039"/>
      </dsp:txXfrm>
    </dsp:sp>
    <dsp:sp modelId="{510860FA-9ED7-485B-928D-E70F00D40EB7}">
      <dsp:nvSpPr>
        <dsp:cNvPr id="0" name=""/>
        <dsp:cNvSpPr/>
      </dsp:nvSpPr>
      <dsp:spPr>
        <a:xfrm>
          <a:off x="2067416" y="1774683"/>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2FF40AF-F36D-469F-9EC0-FAA00A6463B9}">
      <dsp:nvSpPr>
        <dsp:cNvPr id="0" name=""/>
        <dsp:cNvSpPr/>
      </dsp:nvSpPr>
      <dsp:spPr>
        <a:xfrm>
          <a:off x="2255147" y="1953028"/>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latin typeface="Arial" pitchFamily="34" charset="0"/>
              <a:cs typeface="Arial" pitchFamily="34" charset="0"/>
            </a:rPr>
            <a:t>Rate</a:t>
          </a:r>
          <a:endParaRPr lang="en-US" sz="1700" kern="1200" dirty="0">
            <a:latin typeface="Arial" pitchFamily="34" charset="0"/>
            <a:cs typeface="Arial" pitchFamily="34" charset="0"/>
          </a:endParaRPr>
        </a:p>
      </dsp:txBody>
      <dsp:txXfrm>
        <a:off x="2286571" y="1984452"/>
        <a:ext cx="1626738" cy="1010039"/>
      </dsp:txXfrm>
    </dsp:sp>
    <dsp:sp modelId="{A814A7B8-9453-42DA-ADE0-260A34052778}">
      <dsp:nvSpPr>
        <dsp:cNvPr id="0" name=""/>
        <dsp:cNvSpPr/>
      </dsp:nvSpPr>
      <dsp:spPr>
        <a:xfrm>
          <a:off x="2067416" y="3338958"/>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F4F65AF-3C2D-45C8-953F-87371D04FB2A}">
      <dsp:nvSpPr>
        <dsp:cNvPr id="0" name=""/>
        <dsp:cNvSpPr/>
      </dsp:nvSpPr>
      <dsp:spPr>
        <a:xfrm>
          <a:off x="2255147" y="3517304"/>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10%</a:t>
          </a:r>
          <a:endParaRPr lang="en-US" sz="2000" kern="1200" dirty="0"/>
        </a:p>
      </dsp:txBody>
      <dsp:txXfrm>
        <a:off x="2286571" y="3548728"/>
        <a:ext cx="1626738" cy="1010039"/>
      </dsp:txXfrm>
    </dsp:sp>
    <dsp:sp modelId="{9E1B8DC3-2C2C-4898-BF77-ECEB65F68C43}">
      <dsp:nvSpPr>
        <dsp:cNvPr id="0" name=""/>
        <dsp:cNvSpPr/>
      </dsp:nvSpPr>
      <dsp:spPr>
        <a:xfrm>
          <a:off x="4132465" y="1774683"/>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1C7405-D168-412C-B684-7C5A3D110C74}">
      <dsp:nvSpPr>
        <dsp:cNvPr id="0" name=""/>
        <dsp:cNvSpPr/>
      </dsp:nvSpPr>
      <dsp:spPr>
        <a:xfrm>
          <a:off x="4320197" y="1953028"/>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latin typeface="Arial" pitchFamily="34" charset="0"/>
              <a:cs typeface="Arial" pitchFamily="34" charset="0"/>
            </a:rPr>
            <a:t>When TDS is deducted?</a:t>
          </a:r>
          <a:endParaRPr lang="en-US" sz="1700" kern="1200" dirty="0">
            <a:latin typeface="Arial" pitchFamily="34" charset="0"/>
            <a:cs typeface="Arial" pitchFamily="34" charset="0"/>
          </a:endParaRPr>
        </a:p>
      </dsp:txBody>
      <dsp:txXfrm>
        <a:off x="4351621" y="1984452"/>
        <a:ext cx="1626738" cy="1010039"/>
      </dsp:txXfrm>
    </dsp:sp>
    <dsp:sp modelId="{60B9C515-D6C8-4F55-B163-28D1CDC56EA7}">
      <dsp:nvSpPr>
        <dsp:cNvPr id="0" name=""/>
        <dsp:cNvSpPr/>
      </dsp:nvSpPr>
      <dsp:spPr>
        <a:xfrm>
          <a:off x="4132465" y="3338958"/>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1C1FB0-CE53-487C-89CE-A5910C72760F}">
      <dsp:nvSpPr>
        <dsp:cNvPr id="0" name=""/>
        <dsp:cNvSpPr/>
      </dsp:nvSpPr>
      <dsp:spPr>
        <a:xfrm>
          <a:off x="4320197" y="3517304"/>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At the time of Payment.</a:t>
          </a:r>
          <a:endParaRPr lang="en-US" sz="1700" kern="1200" dirty="0"/>
        </a:p>
      </dsp:txBody>
      <dsp:txXfrm>
        <a:off x="4351621" y="3548728"/>
        <a:ext cx="1626738" cy="1010039"/>
      </dsp:txXfrm>
    </dsp:sp>
    <dsp:sp modelId="{547AF380-D172-4B3D-BAA9-66EC44F38EDB}">
      <dsp:nvSpPr>
        <dsp:cNvPr id="0" name=""/>
        <dsp:cNvSpPr/>
      </dsp:nvSpPr>
      <dsp:spPr>
        <a:xfrm>
          <a:off x="6197515" y="1774683"/>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1C01D2A-AF88-4566-AE33-859389156FE7}">
      <dsp:nvSpPr>
        <dsp:cNvPr id="0" name=""/>
        <dsp:cNvSpPr/>
      </dsp:nvSpPr>
      <dsp:spPr>
        <a:xfrm>
          <a:off x="6385247" y="1953028"/>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kumimoji="0" lang="en-US" sz="1700" b="0" i="0" u="none" strike="noStrike" kern="1200" cap="none" normalizeH="0" baseline="0" dirty="0" smtClean="0">
              <a:ln>
                <a:noFill/>
              </a:ln>
              <a:solidFill>
                <a:schemeClr val="tx1"/>
              </a:solidFill>
              <a:effectLst/>
              <a:latin typeface="Arial" charset="0"/>
            </a:rPr>
            <a:t>When Provisions are not applicable?</a:t>
          </a:r>
          <a:endParaRPr lang="en-US" sz="1700" kern="1200" dirty="0"/>
        </a:p>
      </dsp:txBody>
      <dsp:txXfrm>
        <a:off x="6416671" y="1984452"/>
        <a:ext cx="1626738" cy="1010039"/>
      </dsp:txXfrm>
    </dsp:sp>
    <dsp:sp modelId="{1C8C09FD-BC61-4AA5-B075-30C815E1BC48}">
      <dsp:nvSpPr>
        <dsp:cNvPr id="0" name=""/>
        <dsp:cNvSpPr/>
      </dsp:nvSpPr>
      <dsp:spPr>
        <a:xfrm>
          <a:off x="6199882" y="3326856"/>
          <a:ext cx="1689586" cy="107288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2F28990-6BFE-483F-A845-6CD2E87E1CF8}">
      <dsp:nvSpPr>
        <dsp:cNvPr id="0" name=""/>
        <dsp:cNvSpPr/>
      </dsp:nvSpPr>
      <dsp:spPr>
        <a:xfrm>
          <a:off x="6387613" y="3505202"/>
          <a:ext cx="1689586" cy="10728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Dividend covered u/s </a:t>
          </a:r>
          <a:r>
            <a:rPr lang="en-US" sz="1800" kern="1200" dirty="0" smtClean="0"/>
            <a:t>115</a:t>
          </a:r>
          <a:r>
            <a:rPr lang="en-US" sz="1700" kern="1200" dirty="0" smtClean="0"/>
            <a:t>O</a:t>
          </a:r>
        </a:p>
      </dsp:txBody>
      <dsp:txXfrm>
        <a:off x="6419037" y="3536626"/>
        <a:ext cx="1626738" cy="10100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C154D-6DB8-4660-B143-3961A24CDC7B}">
      <dsp:nvSpPr>
        <dsp:cNvPr id="0" name=""/>
        <dsp:cNvSpPr/>
      </dsp:nvSpPr>
      <dsp:spPr>
        <a:xfrm>
          <a:off x="7626183" y="2299610"/>
          <a:ext cx="91440" cy="329143"/>
        </a:xfrm>
        <a:custGeom>
          <a:avLst/>
          <a:gdLst/>
          <a:ahLst/>
          <a:cxnLst/>
          <a:rect l="0" t="0" r="0" b="0"/>
          <a:pathLst>
            <a:path>
              <a:moveTo>
                <a:pt x="45720" y="0"/>
              </a:moveTo>
              <a:lnTo>
                <a:pt x="45720" y="221654"/>
              </a:lnTo>
              <a:lnTo>
                <a:pt x="46743" y="221654"/>
              </a:lnTo>
              <a:lnTo>
                <a:pt x="46743" y="329143"/>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FEA3F88-A9B8-4741-82C4-4E104FFB2BC6}">
      <dsp:nvSpPr>
        <dsp:cNvPr id="0" name=""/>
        <dsp:cNvSpPr/>
      </dsp:nvSpPr>
      <dsp:spPr>
        <a:xfrm>
          <a:off x="4481075" y="1225364"/>
          <a:ext cx="3190828" cy="337454"/>
        </a:xfrm>
        <a:custGeom>
          <a:avLst/>
          <a:gdLst/>
          <a:ahLst/>
          <a:cxnLst/>
          <a:rect l="0" t="0" r="0" b="0"/>
          <a:pathLst>
            <a:path>
              <a:moveTo>
                <a:pt x="0" y="0"/>
              </a:moveTo>
              <a:lnTo>
                <a:pt x="0" y="229965"/>
              </a:lnTo>
              <a:lnTo>
                <a:pt x="3190828" y="229965"/>
              </a:lnTo>
              <a:lnTo>
                <a:pt x="3190828" y="33745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1D7916B-8C7E-4147-B603-A26B04AE4787}">
      <dsp:nvSpPr>
        <dsp:cNvPr id="0" name=""/>
        <dsp:cNvSpPr/>
      </dsp:nvSpPr>
      <dsp:spPr>
        <a:xfrm>
          <a:off x="6208037" y="2299610"/>
          <a:ext cx="91440" cy="337454"/>
        </a:xfrm>
        <a:custGeom>
          <a:avLst/>
          <a:gdLst/>
          <a:ahLst/>
          <a:cxnLst/>
          <a:rect l="0" t="0" r="0" b="0"/>
          <a:pathLst>
            <a:path>
              <a:moveTo>
                <a:pt x="45720" y="0"/>
              </a:moveTo>
              <a:lnTo>
                <a:pt x="45720" y="337454"/>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02FE024-5803-4DE9-A701-81F8BC09C9D8}">
      <dsp:nvSpPr>
        <dsp:cNvPr id="0" name=""/>
        <dsp:cNvSpPr/>
      </dsp:nvSpPr>
      <dsp:spPr>
        <a:xfrm>
          <a:off x="4481075" y="1225364"/>
          <a:ext cx="1772682" cy="337454"/>
        </a:xfrm>
        <a:custGeom>
          <a:avLst/>
          <a:gdLst/>
          <a:ahLst/>
          <a:cxnLst/>
          <a:rect l="0" t="0" r="0" b="0"/>
          <a:pathLst>
            <a:path>
              <a:moveTo>
                <a:pt x="0" y="0"/>
              </a:moveTo>
              <a:lnTo>
                <a:pt x="0" y="229965"/>
              </a:lnTo>
              <a:lnTo>
                <a:pt x="1772682" y="229965"/>
              </a:lnTo>
              <a:lnTo>
                <a:pt x="1772682" y="33745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78C8336-F93C-4D0D-823B-616FAD36EF72}">
      <dsp:nvSpPr>
        <dsp:cNvPr id="0" name=""/>
        <dsp:cNvSpPr/>
      </dsp:nvSpPr>
      <dsp:spPr>
        <a:xfrm>
          <a:off x="4789891" y="3573946"/>
          <a:ext cx="91440" cy="337454"/>
        </a:xfrm>
        <a:custGeom>
          <a:avLst/>
          <a:gdLst/>
          <a:ahLst/>
          <a:cxnLst/>
          <a:rect l="0" t="0" r="0" b="0"/>
          <a:pathLst>
            <a:path>
              <a:moveTo>
                <a:pt x="45720" y="0"/>
              </a:moveTo>
              <a:lnTo>
                <a:pt x="45720" y="337454"/>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DBD84F-933A-4BCB-A0D4-901863C0C1A0}">
      <dsp:nvSpPr>
        <dsp:cNvPr id="0" name=""/>
        <dsp:cNvSpPr/>
      </dsp:nvSpPr>
      <dsp:spPr>
        <a:xfrm>
          <a:off x="4126538" y="2299610"/>
          <a:ext cx="709072" cy="337454"/>
        </a:xfrm>
        <a:custGeom>
          <a:avLst/>
          <a:gdLst/>
          <a:ahLst/>
          <a:cxnLst/>
          <a:rect l="0" t="0" r="0" b="0"/>
          <a:pathLst>
            <a:path>
              <a:moveTo>
                <a:pt x="0" y="0"/>
              </a:moveTo>
              <a:lnTo>
                <a:pt x="0" y="229965"/>
              </a:lnTo>
              <a:lnTo>
                <a:pt x="709072" y="229965"/>
              </a:lnTo>
              <a:lnTo>
                <a:pt x="709072" y="337454"/>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095431B-911C-4945-882D-2B1D7A625132}">
      <dsp:nvSpPr>
        <dsp:cNvPr id="0" name=""/>
        <dsp:cNvSpPr/>
      </dsp:nvSpPr>
      <dsp:spPr>
        <a:xfrm>
          <a:off x="3371745" y="3573953"/>
          <a:ext cx="91440" cy="337454"/>
        </a:xfrm>
        <a:custGeom>
          <a:avLst/>
          <a:gdLst/>
          <a:ahLst/>
          <a:cxnLst/>
          <a:rect l="0" t="0" r="0" b="0"/>
          <a:pathLst>
            <a:path>
              <a:moveTo>
                <a:pt x="45720" y="0"/>
              </a:moveTo>
              <a:lnTo>
                <a:pt x="45720" y="337454"/>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A47D589-BEB2-4209-8E5D-96CB985F5973}">
      <dsp:nvSpPr>
        <dsp:cNvPr id="0" name=""/>
        <dsp:cNvSpPr/>
      </dsp:nvSpPr>
      <dsp:spPr>
        <a:xfrm>
          <a:off x="3417465" y="2299610"/>
          <a:ext cx="709072" cy="337454"/>
        </a:xfrm>
        <a:custGeom>
          <a:avLst/>
          <a:gdLst/>
          <a:ahLst/>
          <a:cxnLst/>
          <a:rect l="0" t="0" r="0" b="0"/>
          <a:pathLst>
            <a:path>
              <a:moveTo>
                <a:pt x="709072" y="0"/>
              </a:moveTo>
              <a:lnTo>
                <a:pt x="709072" y="229965"/>
              </a:lnTo>
              <a:lnTo>
                <a:pt x="0" y="229965"/>
              </a:lnTo>
              <a:lnTo>
                <a:pt x="0" y="337454"/>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007AD77-FC52-4B20-B219-3F9472DAB6A7}">
      <dsp:nvSpPr>
        <dsp:cNvPr id="0" name=""/>
        <dsp:cNvSpPr/>
      </dsp:nvSpPr>
      <dsp:spPr>
        <a:xfrm>
          <a:off x="4126538" y="1225364"/>
          <a:ext cx="354536" cy="337454"/>
        </a:xfrm>
        <a:custGeom>
          <a:avLst/>
          <a:gdLst/>
          <a:ahLst/>
          <a:cxnLst/>
          <a:rect l="0" t="0" r="0" b="0"/>
          <a:pathLst>
            <a:path>
              <a:moveTo>
                <a:pt x="354536" y="0"/>
              </a:moveTo>
              <a:lnTo>
                <a:pt x="354536" y="229965"/>
              </a:lnTo>
              <a:lnTo>
                <a:pt x="0" y="229965"/>
              </a:lnTo>
              <a:lnTo>
                <a:pt x="0" y="33745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F913191-3E56-4B94-89F4-5C6167F4B2CD}">
      <dsp:nvSpPr>
        <dsp:cNvPr id="0" name=""/>
        <dsp:cNvSpPr/>
      </dsp:nvSpPr>
      <dsp:spPr>
        <a:xfrm>
          <a:off x="1290246" y="3573953"/>
          <a:ext cx="709072" cy="337454"/>
        </a:xfrm>
        <a:custGeom>
          <a:avLst/>
          <a:gdLst/>
          <a:ahLst/>
          <a:cxnLst/>
          <a:rect l="0" t="0" r="0" b="0"/>
          <a:pathLst>
            <a:path>
              <a:moveTo>
                <a:pt x="0" y="0"/>
              </a:moveTo>
              <a:lnTo>
                <a:pt x="0" y="229965"/>
              </a:lnTo>
              <a:lnTo>
                <a:pt x="709072" y="229965"/>
              </a:lnTo>
              <a:lnTo>
                <a:pt x="709072" y="337454"/>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7BCA0B9-5E70-4B86-9793-88592299D564}">
      <dsp:nvSpPr>
        <dsp:cNvPr id="0" name=""/>
        <dsp:cNvSpPr/>
      </dsp:nvSpPr>
      <dsp:spPr>
        <a:xfrm>
          <a:off x="581173" y="3573953"/>
          <a:ext cx="709072" cy="337454"/>
        </a:xfrm>
        <a:custGeom>
          <a:avLst/>
          <a:gdLst/>
          <a:ahLst/>
          <a:cxnLst/>
          <a:rect l="0" t="0" r="0" b="0"/>
          <a:pathLst>
            <a:path>
              <a:moveTo>
                <a:pt x="709072" y="0"/>
              </a:moveTo>
              <a:lnTo>
                <a:pt x="709072" y="229965"/>
              </a:lnTo>
              <a:lnTo>
                <a:pt x="0" y="229965"/>
              </a:lnTo>
              <a:lnTo>
                <a:pt x="0" y="337454"/>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8A04EC-4288-411B-8686-A0550AFFBF32}">
      <dsp:nvSpPr>
        <dsp:cNvPr id="0" name=""/>
        <dsp:cNvSpPr/>
      </dsp:nvSpPr>
      <dsp:spPr>
        <a:xfrm>
          <a:off x="1244526" y="2299610"/>
          <a:ext cx="91440" cy="337454"/>
        </a:xfrm>
        <a:custGeom>
          <a:avLst/>
          <a:gdLst/>
          <a:ahLst/>
          <a:cxnLst/>
          <a:rect l="0" t="0" r="0" b="0"/>
          <a:pathLst>
            <a:path>
              <a:moveTo>
                <a:pt x="45720" y="0"/>
              </a:moveTo>
              <a:lnTo>
                <a:pt x="45720" y="337454"/>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A1A8CF2-6DDB-479F-94A6-0ABDEC512EBC}">
      <dsp:nvSpPr>
        <dsp:cNvPr id="0" name=""/>
        <dsp:cNvSpPr/>
      </dsp:nvSpPr>
      <dsp:spPr>
        <a:xfrm>
          <a:off x="1290246" y="1225364"/>
          <a:ext cx="3190828" cy="337454"/>
        </a:xfrm>
        <a:custGeom>
          <a:avLst/>
          <a:gdLst/>
          <a:ahLst/>
          <a:cxnLst/>
          <a:rect l="0" t="0" r="0" b="0"/>
          <a:pathLst>
            <a:path>
              <a:moveTo>
                <a:pt x="3190828" y="0"/>
              </a:moveTo>
              <a:lnTo>
                <a:pt x="3190828" y="229965"/>
              </a:lnTo>
              <a:lnTo>
                <a:pt x="0" y="229965"/>
              </a:lnTo>
              <a:lnTo>
                <a:pt x="0" y="33745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067252B-0037-476B-A34C-DBA8D4571846}">
      <dsp:nvSpPr>
        <dsp:cNvPr id="0" name=""/>
        <dsp:cNvSpPr/>
      </dsp:nvSpPr>
      <dsp:spPr>
        <a:xfrm>
          <a:off x="3900924" y="258524"/>
          <a:ext cx="1160301" cy="96683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6D4D121-24ED-48BC-B7CA-5C5308E79C8E}">
      <dsp:nvSpPr>
        <dsp:cNvPr id="0" name=""/>
        <dsp:cNvSpPr/>
      </dsp:nvSpPr>
      <dsp:spPr>
        <a:xfrm>
          <a:off x="4029847" y="381001"/>
          <a:ext cx="1160301" cy="96683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Interest Other than Interest on Securities</a:t>
          </a:r>
          <a:endParaRPr lang="en-US" sz="1400" kern="1200" dirty="0"/>
        </a:p>
      </dsp:txBody>
      <dsp:txXfrm>
        <a:off x="4058165" y="409319"/>
        <a:ext cx="1103665" cy="910203"/>
      </dsp:txXfrm>
    </dsp:sp>
    <dsp:sp modelId="{F7904E6A-12B2-4641-AB14-1C2FA92F9677}">
      <dsp:nvSpPr>
        <dsp:cNvPr id="0" name=""/>
        <dsp:cNvSpPr/>
      </dsp:nvSpPr>
      <dsp:spPr>
        <a:xfrm>
          <a:off x="710096" y="1562818"/>
          <a:ext cx="1160301" cy="73679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BA8B6B-E63C-4253-92C7-3E1EF3D55393}">
      <dsp:nvSpPr>
        <dsp:cNvPr id="0" name=""/>
        <dsp:cNvSpPr/>
      </dsp:nvSpPr>
      <dsp:spPr>
        <a:xfrm>
          <a:off x="839018" y="1685294"/>
          <a:ext cx="1160301" cy="7367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latin typeface="Arial" pitchFamily="34" charset="0"/>
              <a:cs typeface="Arial" pitchFamily="34" charset="0"/>
            </a:rPr>
            <a:t>Exemption limit</a:t>
          </a:r>
          <a:endParaRPr lang="en-US" sz="1200" kern="1200" dirty="0">
            <a:latin typeface="Arial" pitchFamily="34" charset="0"/>
            <a:cs typeface="Arial" pitchFamily="34" charset="0"/>
          </a:endParaRPr>
        </a:p>
      </dsp:txBody>
      <dsp:txXfrm>
        <a:off x="860598" y="1706874"/>
        <a:ext cx="1117141" cy="693631"/>
      </dsp:txXfrm>
    </dsp:sp>
    <dsp:sp modelId="{E36DDB55-106D-4148-88CC-1324397B3635}">
      <dsp:nvSpPr>
        <dsp:cNvPr id="0" name=""/>
        <dsp:cNvSpPr/>
      </dsp:nvSpPr>
      <dsp:spPr>
        <a:xfrm>
          <a:off x="710096" y="2637064"/>
          <a:ext cx="1160301" cy="93688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1C446DF-3F7A-49AF-A1C1-70228AD25AE3}">
      <dsp:nvSpPr>
        <dsp:cNvPr id="0" name=""/>
        <dsp:cNvSpPr/>
      </dsp:nvSpPr>
      <dsp:spPr>
        <a:xfrm>
          <a:off x="839018" y="2759540"/>
          <a:ext cx="1160301" cy="93688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If Payer Is:</a:t>
          </a:r>
          <a:endParaRPr lang="en-US" sz="1800" kern="1200" dirty="0"/>
        </a:p>
      </dsp:txBody>
      <dsp:txXfrm>
        <a:off x="866459" y="2786981"/>
        <a:ext cx="1105419" cy="882007"/>
      </dsp:txXfrm>
    </dsp:sp>
    <dsp:sp modelId="{AD32FBEC-A4DD-42D0-AC21-033379C839A1}">
      <dsp:nvSpPr>
        <dsp:cNvPr id="0" name=""/>
        <dsp:cNvSpPr/>
      </dsp:nvSpPr>
      <dsp:spPr>
        <a:xfrm>
          <a:off x="1023" y="3911407"/>
          <a:ext cx="1160301" cy="73679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B6892A3-4EC4-4249-BDE1-62E4D5D450C3}">
      <dsp:nvSpPr>
        <dsp:cNvPr id="0" name=""/>
        <dsp:cNvSpPr/>
      </dsp:nvSpPr>
      <dsp:spPr>
        <a:xfrm>
          <a:off x="129945" y="4033883"/>
          <a:ext cx="1160301" cy="7367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Banking Co. Rs5000/-p.a.</a:t>
          </a:r>
          <a:endParaRPr lang="en-US" sz="1400" kern="1200" dirty="0"/>
        </a:p>
      </dsp:txBody>
      <dsp:txXfrm>
        <a:off x="151525" y="4055463"/>
        <a:ext cx="1117141" cy="693631"/>
      </dsp:txXfrm>
    </dsp:sp>
    <dsp:sp modelId="{1AAEFF7C-2A74-4B5C-A9B1-559C30ECA739}">
      <dsp:nvSpPr>
        <dsp:cNvPr id="0" name=""/>
        <dsp:cNvSpPr/>
      </dsp:nvSpPr>
      <dsp:spPr>
        <a:xfrm>
          <a:off x="1419169" y="3911407"/>
          <a:ext cx="1160301" cy="73679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692C46A-B56F-404F-8904-BEC1577D4C69}">
      <dsp:nvSpPr>
        <dsp:cNvPr id="0" name=""/>
        <dsp:cNvSpPr/>
      </dsp:nvSpPr>
      <dsp:spPr>
        <a:xfrm>
          <a:off x="1548091" y="4033883"/>
          <a:ext cx="1160301" cy="7367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For Other Rs.10000/-p.a.</a:t>
          </a:r>
          <a:endParaRPr lang="en-US" sz="1400" kern="1200" dirty="0"/>
        </a:p>
      </dsp:txBody>
      <dsp:txXfrm>
        <a:off x="1569671" y="4055463"/>
        <a:ext cx="1117141" cy="693631"/>
      </dsp:txXfrm>
    </dsp:sp>
    <dsp:sp modelId="{510860FA-9ED7-485B-928D-E70F00D40EB7}">
      <dsp:nvSpPr>
        <dsp:cNvPr id="0" name=""/>
        <dsp:cNvSpPr/>
      </dsp:nvSpPr>
      <dsp:spPr>
        <a:xfrm>
          <a:off x="3546388" y="1562818"/>
          <a:ext cx="1160301" cy="73679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2FF40AF-F36D-469F-9EC0-FAA00A6463B9}">
      <dsp:nvSpPr>
        <dsp:cNvPr id="0" name=""/>
        <dsp:cNvSpPr/>
      </dsp:nvSpPr>
      <dsp:spPr>
        <a:xfrm>
          <a:off x="3675310" y="1685294"/>
          <a:ext cx="1160301" cy="7367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latin typeface="Arial" pitchFamily="34" charset="0"/>
              <a:cs typeface="Arial" pitchFamily="34" charset="0"/>
            </a:rPr>
            <a:t>Rate</a:t>
          </a:r>
          <a:endParaRPr lang="en-US" sz="1200" kern="1200" dirty="0">
            <a:latin typeface="Arial" pitchFamily="34" charset="0"/>
            <a:cs typeface="Arial" pitchFamily="34" charset="0"/>
          </a:endParaRPr>
        </a:p>
      </dsp:txBody>
      <dsp:txXfrm>
        <a:off x="3696890" y="1706874"/>
        <a:ext cx="1117141" cy="693631"/>
      </dsp:txXfrm>
    </dsp:sp>
    <dsp:sp modelId="{288C8B7C-211C-412B-8211-2B77A2F8D0D8}">
      <dsp:nvSpPr>
        <dsp:cNvPr id="0" name=""/>
        <dsp:cNvSpPr/>
      </dsp:nvSpPr>
      <dsp:spPr>
        <a:xfrm>
          <a:off x="2837315" y="2637064"/>
          <a:ext cx="1160301" cy="93688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6EC88FAB-9531-4401-85BA-445DADE3BD92}">
      <dsp:nvSpPr>
        <dsp:cNvPr id="0" name=""/>
        <dsp:cNvSpPr/>
      </dsp:nvSpPr>
      <dsp:spPr>
        <a:xfrm>
          <a:off x="2966237" y="2759540"/>
          <a:ext cx="1160301" cy="93688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kumimoji="0" lang="en-US" sz="1500" b="0" i="0" u="none" strike="noStrike" kern="1200" cap="none" normalizeH="0" baseline="0" dirty="0" smtClean="0">
              <a:ln>
                <a:noFill/>
              </a:ln>
              <a:solidFill>
                <a:schemeClr val="tx1"/>
              </a:solidFill>
              <a:effectLst/>
              <a:latin typeface="+mn-lt"/>
            </a:rPr>
            <a:t>Resident Non-Corporate Assessee </a:t>
          </a:r>
          <a:endParaRPr lang="en-US" sz="1500" kern="1200" dirty="0">
            <a:latin typeface="+mn-lt"/>
          </a:endParaRPr>
        </a:p>
      </dsp:txBody>
      <dsp:txXfrm>
        <a:off x="2993678" y="2786981"/>
        <a:ext cx="1105419" cy="882007"/>
      </dsp:txXfrm>
    </dsp:sp>
    <dsp:sp modelId="{C11F3AE9-0C2D-4471-AB3A-59829FD338FF}">
      <dsp:nvSpPr>
        <dsp:cNvPr id="0" name=""/>
        <dsp:cNvSpPr/>
      </dsp:nvSpPr>
      <dsp:spPr>
        <a:xfrm>
          <a:off x="2837315" y="3911407"/>
          <a:ext cx="1160301" cy="73679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080D431-6068-4206-90F4-6601ABC6632D}">
      <dsp:nvSpPr>
        <dsp:cNvPr id="0" name=""/>
        <dsp:cNvSpPr/>
      </dsp:nvSpPr>
      <dsp:spPr>
        <a:xfrm>
          <a:off x="2966237" y="4033883"/>
          <a:ext cx="1160301" cy="7367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10%</a:t>
          </a:r>
          <a:endParaRPr lang="en-US" sz="1800" kern="1200" dirty="0"/>
        </a:p>
      </dsp:txBody>
      <dsp:txXfrm>
        <a:off x="2987817" y="4055463"/>
        <a:ext cx="1117141" cy="693631"/>
      </dsp:txXfrm>
    </dsp:sp>
    <dsp:sp modelId="{5A4AAABD-AE3C-4484-B478-5A46E1075430}">
      <dsp:nvSpPr>
        <dsp:cNvPr id="0" name=""/>
        <dsp:cNvSpPr/>
      </dsp:nvSpPr>
      <dsp:spPr>
        <a:xfrm>
          <a:off x="4255461" y="2637064"/>
          <a:ext cx="1160301" cy="93688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9745D6D6-85C0-4300-88DB-51A4F8F36B10}">
      <dsp:nvSpPr>
        <dsp:cNvPr id="0" name=""/>
        <dsp:cNvSpPr/>
      </dsp:nvSpPr>
      <dsp:spPr>
        <a:xfrm>
          <a:off x="4384383" y="2759540"/>
          <a:ext cx="1160301" cy="93688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kumimoji="0" lang="en-US" sz="1500" b="0" i="0" u="none" strike="noStrike" kern="1200" cap="none" normalizeH="0" baseline="0" dirty="0" smtClean="0">
              <a:ln>
                <a:noFill/>
              </a:ln>
              <a:solidFill>
                <a:schemeClr val="tx1"/>
              </a:solidFill>
              <a:effectLst/>
              <a:latin typeface="+mn-lt"/>
            </a:rPr>
            <a:t>Resident Corporate Assessee</a:t>
          </a:r>
          <a:endParaRPr lang="en-US" sz="1500" kern="1200" dirty="0">
            <a:latin typeface="+mn-lt"/>
          </a:endParaRPr>
        </a:p>
      </dsp:txBody>
      <dsp:txXfrm>
        <a:off x="4411823" y="2786980"/>
        <a:ext cx="1105421" cy="882001"/>
      </dsp:txXfrm>
    </dsp:sp>
    <dsp:sp modelId="{6FC97DF9-13C2-4FCF-852B-577E4DC15C9C}">
      <dsp:nvSpPr>
        <dsp:cNvPr id="0" name=""/>
        <dsp:cNvSpPr/>
      </dsp:nvSpPr>
      <dsp:spPr>
        <a:xfrm>
          <a:off x="4255461" y="3911400"/>
          <a:ext cx="1160301" cy="73679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48F05E4-2FCC-4200-8C01-472ACE780BD7}">
      <dsp:nvSpPr>
        <dsp:cNvPr id="0" name=""/>
        <dsp:cNvSpPr/>
      </dsp:nvSpPr>
      <dsp:spPr>
        <a:xfrm>
          <a:off x="4384383" y="4033876"/>
          <a:ext cx="1160301" cy="7367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20%</a:t>
          </a:r>
          <a:endParaRPr lang="en-US" sz="1800" kern="1200" dirty="0"/>
        </a:p>
      </dsp:txBody>
      <dsp:txXfrm>
        <a:off x="4405963" y="4055456"/>
        <a:ext cx="1117141" cy="693631"/>
      </dsp:txXfrm>
    </dsp:sp>
    <dsp:sp modelId="{9E1B8DC3-2C2C-4898-BF77-ECEB65F68C43}">
      <dsp:nvSpPr>
        <dsp:cNvPr id="0" name=""/>
        <dsp:cNvSpPr/>
      </dsp:nvSpPr>
      <dsp:spPr>
        <a:xfrm>
          <a:off x="5673607" y="1562818"/>
          <a:ext cx="1160301" cy="73679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1C7405-D168-412C-B684-7C5A3D110C74}">
      <dsp:nvSpPr>
        <dsp:cNvPr id="0" name=""/>
        <dsp:cNvSpPr/>
      </dsp:nvSpPr>
      <dsp:spPr>
        <a:xfrm>
          <a:off x="5802529" y="1685294"/>
          <a:ext cx="1160301" cy="7367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latin typeface="Arial" pitchFamily="34" charset="0"/>
              <a:cs typeface="Arial" pitchFamily="34" charset="0"/>
            </a:rPr>
            <a:t>When TDS is deducted?</a:t>
          </a:r>
          <a:endParaRPr lang="en-US" sz="1200" kern="1200" dirty="0">
            <a:latin typeface="Arial" pitchFamily="34" charset="0"/>
            <a:cs typeface="Arial" pitchFamily="34" charset="0"/>
          </a:endParaRPr>
        </a:p>
      </dsp:txBody>
      <dsp:txXfrm>
        <a:off x="5824109" y="1706874"/>
        <a:ext cx="1117141" cy="693631"/>
      </dsp:txXfrm>
    </dsp:sp>
    <dsp:sp modelId="{60B9C515-D6C8-4F55-B163-28D1CDC56EA7}">
      <dsp:nvSpPr>
        <dsp:cNvPr id="0" name=""/>
        <dsp:cNvSpPr/>
      </dsp:nvSpPr>
      <dsp:spPr>
        <a:xfrm>
          <a:off x="5673607" y="2637064"/>
          <a:ext cx="1160301" cy="1963438"/>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1C1FB0-CE53-487C-89CE-A5910C72760F}">
      <dsp:nvSpPr>
        <dsp:cNvPr id="0" name=""/>
        <dsp:cNvSpPr/>
      </dsp:nvSpPr>
      <dsp:spPr>
        <a:xfrm>
          <a:off x="5802529" y="2759540"/>
          <a:ext cx="1160301" cy="196343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At the time of Payment or credit, whichever is earlier</a:t>
          </a:r>
          <a:r>
            <a:rPr lang="en-US" sz="1400" kern="1200" dirty="0" smtClean="0"/>
            <a:t>.</a:t>
          </a:r>
          <a:endParaRPr lang="en-US" sz="1400" kern="1200" dirty="0"/>
        </a:p>
      </dsp:txBody>
      <dsp:txXfrm>
        <a:off x="5836513" y="2793524"/>
        <a:ext cx="1092333" cy="1895470"/>
      </dsp:txXfrm>
    </dsp:sp>
    <dsp:sp modelId="{547AF380-D172-4B3D-BAA9-66EC44F38EDB}">
      <dsp:nvSpPr>
        <dsp:cNvPr id="0" name=""/>
        <dsp:cNvSpPr/>
      </dsp:nvSpPr>
      <dsp:spPr>
        <a:xfrm>
          <a:off x="7091753" y="1562818"/>
          <a:ext cx="1160301" cy="73679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1C01D2A-AF88-4566-AE33-859389156FE7}">
      <dsp:nvSpPr>
        <dsp:cNvPr id="0" name=""/>
        <dsp:cNvSpPr/>
      </dsp:nvSpPr>
      <dsp:spPr>
        <a:xfrm>
          <a:off x="7220675" y="1685294"/>
          <a:ext cx="1160301" cy="7367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kumimoji="0" lang="en-US" sz="1200" b="0" i="0" u="none" strike="noStrike" kern="1200" cap="none" normalizeH="0" baseline="0" dirty="0" smtClean="0">
              <a:ln>
                <a:noFill/>
              </a:ln>
              <a:solidFill>
                <a:schemeClr val="tx1"/>
              </a:solidFill>
              <a:effectLst/>
              <a:latin typeface="Arial" charset="0"/>
            </a:rPr>
            <a:t>When Provisions are not applicable?</a:t>
          </a:r>
          <a:endParaRPr lang="en-US" sz="1200" kern="1200" dirty="0"/>
        </a:p>
      </dsp:txBody>
      <dsp:txXfrm>
        <a:off x="7242255" y="1706874"/>
        <a:ext cx="1117141" cy="693631"/>
      </dsp:txXfrm>
    </dsp:sp>
    <dsp:sp modelId="{1C8C09FD-BC61-4AA5-B075-30C815E1BC48}">
      <dsp:nvSpPr>
        <dsp:cNvPr id="0" name=""/>
        <dsp:cNvSpPr/>
      </dsp:nvSpPr>
      <dsp:spPr>
        <a:xfrm>
          <a:off x="7092776" y="2628753"/>
          <a:ext cx="1160301" cy="1916836"/>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2F28990-6BFE-483F-A845-6CD2E87E1CF8}">
      <dsp:nvSpPr>
        <dsp:cNvPr id="0" name=""/>
        <dsp:cNvSpPr/>
      </dsp:nvSpPr>
      <dsp:spPr>
        <a:xfrm>
          <a:off x="7221698" y="2751229"/>
          <a:ext cx="1160301" cy="191683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smtClean="0"/>
            <a:t>Insurance companies or financial institutions including co-operative societies etc.</a:t>
          </a:r>
        </a:p>
      </dsp:txBody>
      <dsp:txXfrm>
        <a:off x="7255682" y="2785213"/>
        <a:ext cx="1092333" cy="18488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7916B-8C7E-4147-B603-A26B04AE4787}">
      <dsp:nvSpPr>
        <dsp:cNvPr id="0" name=""/>
        <dsp:cNvSpPr/>
      </dsp:nvSpPr>
      <dsp:spPr>
        <a:xfrm>
          <a:off x="5633382" y="2706588"/>
          <a:ext cx="91440" cy="503931"/>
        </a:xfrm>
        <a:custGeom>
          <a:avLst/>
          <a:gdLst/>
          <a:ahLst/>
          <a:cxnLst/>
          <a:rect l="0" t="0" r="0" b="0"/>
          <a:pathLst>
            <a:path>
              <a:moveTo>
                <a:pt x="45720" y="0"/>
              </a:moveTo>
              <a:lnTo>
                <a:pt x="45720" y="50393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02FE024-5803-4DE9-A701-81F8BC09C9D8}">
      <dsp:nvSpPr>
        <dsp:cNvPr id="0" name=""/>
        <dsp:cNvSpPr/>
      </dsp:nvSpPr>
      <dsp:spPr>
        <a:xfrm>
          <a:off x="3561337" y="1102381"/>
          <a:ext cx="2117764" cy="503931"/>
        </a:xfrm>
        <a:custGeom>
          <a:avLst/>
          <a:gdLst/>
          <a:ahLst/>
          <a:cxnLst/>
          <a:rect l="0" t="0" r="0" b="0"/>
          <a:pathLst>
            <a:path>
              <a:moveTo>
                <a:pt x="0" y="0"/>
              </a:moveTo>
              <a:lnTo>
                <a:pt x="0" y="343414"/>
              </a:lnTo>
              <a:lnTo>
                <a:pt x="2117764" y="343414"/>
              </a:lnTo>
              <a:lnTo>
                <a:pt x="2117764" y="503931"/>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1D4CEAA-3D30-4BAF-BE2E-C4128FBF2B9B}">
      <dsp:nvSpPr>
        <dsp:cNvPr id="0" name=""/>
        <dsp:cNvSpPr/>
      </dsp:nvSpPr>
      <dsp:spPr>
        <a:xfrm>
          <a:off x="3515617" y="2706588"/>
          <a:ext cx="91440" cy="503931"/>
        </a:xfrm>
        <a:custGeom>
          <a:avLst/>
          <a:gdLst/>
          <a:ahLst/>
          <a:cxnLst/>
          <a:rect l="0" t="0" r="0" b="0"/>
          <a:pathLst>
            <a:path>
              <a:moveTo>
                <a:pt x="45720" y="0"/>
              </a:moveTo>
              <a:lnTo>
                <a:pt x="45720" y="50393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007AD77-FC52-4B20-B219-3F9472DAB6A7}">
      <dsp:nvSpPr>
        <dsp:cNvPr id="0" name=""/>
        <dsp:cNvSpPr/>
      </dsp:nvSpPr>
      <dsp:spPr>
        <a:xfrm>
          <a:off x="3515617" y="1102381"/>
          <a:ext cx="91440" cy="503931"/>
        </a:xfrm>
        <a:custGeom>
          <a:avLst/>
          <a:gdLst/>
          <a:ahLst/>
          <a:cxnLst/>
          <a:rect l="0" t="0" r="0" b="0"/>
          <a:pathLst>
            <a:path>
              <a:moveTo>
                <a:pt x="45720" y="0"/>
              </a:moveTo>
              <a:lnTo>
                <a:pt x="45720" y="503931"/>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8A04EC-4288-411B-8686-A0550AFFBF32}">
      <dsp:nvSpPr>
        <dsp:cNvPr id="0" name=""/>
        <dsp:cNvSpPr/>
      </dsp:nvSpPr>
      <dsp:spPr>
        <a:xfrm>
          <a:off x="1397853" y="2706588"/>
          <a:ext cx="91440" cy="503931"/>
        </a:xfrm>
        <a:custGeom>
          <a:avLst/>
          <a:gdLst/>
          <a:ahLst/>
          <a:cxnLst/>
          <a:rect l="0" t="0" r="0" b="0"/>
          <a:pathLst>
            <a:path>
              <a:moveTo>
                <a:pt x="45720" y="0"/>
              </a:moveTo>
              <a:lnTo>
                <a:pt x="45720" y="50393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A1A8CF2-6DDB-479F-94A6-0ABDEC512EBC}">
      <dsp:nvSpPr>
        <dsp:cNvPr id="0" name=""/>
        <dsp:cNvSpPr/>
      </dsp:nvSpPr>
      <dsp:spPr>
        <a:xfrm>
          <a:off x="1443573" y="1102381"/>
          <a:ext cx="2117764" cy="503931"/>
        </a:xfrm>
        <a:custGeom>
          <a:avLst/>
          <a:gdLst/>
          <a:ahLst/>
          <a:cxnLst/>
          <a:rect l="0" t="0" r="0" b="0"/>
          <a:pathLst>
            <a:path>
              <a:moveTo>
                <a:pt x="2117764" y="0"/>
              </a:moveTo>
              <a:lnTo>
                <a:pt x="2117764" y="343414"/>
              </a:lnTo>
              <a:lnTo>
                <a:pt x="0" y="343414"/>
              </a:lnTo>
              <a:lnTo>
                <a:pt x="0" y="503931"/>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067252B-0037-476B-A34C-DBA8D4571846}">
      <dsp:nvSpPr>
        <dsp:cNvPr id="0" name=""/>
        <dsp:cNvSpPr/>
      </dsp:nvSpPr>
      <dsp:spPr>
        <a:xfrm>
          <a:off x="2694979" y="2106"/>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6D4D121-24ED-48BC-B7CA-5C5308E79C8E}">
      <dsp:nvSpPr>
        <dsp:cNvPr id="0" name=""/>
        <dsp:cNvSpPr/>
      </dsp:nvSpPr>
      <dsp:spPr>
        <a:xfrm>
          <a:off x="2887503" y="185004"/>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Winning from Lotteries or Crossword Puzzles</a:t>
          </a:r>
          <a:endParaRPr lang="en-US" sz="1600" kern="1200" dirty="0"/>
        </a:p>
      </dsp:txBody>
      <dsp:txXfrm>
        <a:off x="2919729" y="217230"/>
        <a:ext cx="1668264" cy="1035823"/>
      </dsp:txXfrm>
    </dsp:sp>
    <dsp:sp modelId="{F7904E6A-12B2-4641-AB14-1C2FA92F9677}">
      <dsp:nvSpPr>
        <dsp:cNvPr id="0" name=""/>
        <dsp:cNvSpPr/>
      </dsp:nvSpPr>
      <dsp:spPr>
        <a:xfrm>
          <a:off x="577215" y="1606313"/>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BA8B6B-E63C-4253-92C7-3E1EF3D55393}">
      <dsp:nvSpPr>
        <dsp:cNvPr id="0" name=""/>
        <dsp:cNvSpPr/>
      </dsp:nvSpPr>
      <dsp:spPr>
        <a:xfrm>
          <a:off x="769739" y="1789211"/>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Exemption limit</a:t>
          </a:r>
          <a:endParaRPr lang="en-US" sz="1600" kern="1200" dirty="0"/>
        </a:p>
      </dsp:txBody>
      <dsp:txXfrm>
        <a:off x="801965" y="1821437"/>
        <a:ext cx="1668264" cy="1035823"/>
      </dsp:txXfrm>
    </dsp:sp>
    <dsp:sp modelId="{E36DDB55-106D-4148-88CC-1324397B3635}">
      <dsp:nvSpPr>
        <dsp:cNvPr id="0" name=""/>
        <dsp:cNvSpPr/>
      </dsp:nvSpPr>
      <dsp:spPr>
        <a:xfrm>
          <a:off x="577215" y="3210520"/>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1C446DF-3F7A-49AF-A1C1-70228AD25AE3}">
      <dsp:nvSpPr>
        <dsp:cNvPr id="0" name=""/>
        <dsp:cNvSpPr/>
      </dsp:nvSpPr>
      <dsp:spPr>
        <a:xfrm>
          <a:off x="769739" y="3393418"/>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Rs. 10000/-</a:t>
          </a:r>
          <a:endParaRPr lang="en-US" sz="1600" kern="1200" dirty="0"/>
        </a:p>
      </dsp:txBody>
      <dsp:txXfrm>
        <a:off x="801965" y="3425644"/>
        <a:ext cx="1668264" cy="1035823"/>
      </dsp:txXfrm>
    </dsp:sp>
    <dsp:sp modelId="{510860FA-9ED7-485B-928D-E70F00D40EB7}">
      <dsp:nvSpPr>
        <dsp:cNvPr id="0" name=""/>
        <dsp:cNvSpPr/>
      </dsp:nvSpPr>
      <dsp:spPr>
        <a:xfrm>
          <a:off x="2694979" y="1606313"/>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2FF40AF-F36D-469F-9EC0-FAA00A6463B9}">
      <dsp:nvSpPr>
        <dsp:cNvPr id="0" name=""/>
        <dsp:cNvSpPr/>
      </dsp:nvSpPr>
      <dsp:spPr>
        <a:xfrm>
          <a:off x="2887503" y="1789211"/>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Rate</a:t>
          </a:r>
          <a:endParaRPr lang="en-US" sz="1600" kern="1200" dirty="0"/>
        </a:p>
      </dsp:txBody>
      <dsp:txXfrm>
        <a:off x="2919729" y="1821437"/>
        <a:ext cx="1668264" cy="1035823"/>
      </dsp:txXfrm>
    </dsp:sp>
    <dsp:sp modelId="{A814A7B8-9453-42DA-ADE0-260A34052778}">
      <dsp:nvSpPr>
        <dsp:cNvPr id="0" name=""/>
        <dsp:cNvSpPr/>
      </dsp:nvSpPr>
      <dsp:spPr>
        <a:xfrm>
          <a:off x="2694979" y="3210520"/>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F4F65AF-3C2D-45C8-953F-87371D04FB2A}">
      <dsp:nvSpPr>
        <dsp:cNvPr id="0" name=""/>
        <dsp:cNvSpPr/>
      </dsp:nvSpPr>
      <dsp:spPr>
        <a:xfrm>
          <a:off x="2887503" y="3393418"/>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30%</a:t>
          </a:r>
          <a:endParaRPr lang="en-US" sz="1800" kern="1200" dirty="0"/>
        </a:p>
      </dsp:txBody>
      <dsp:txXfrm>
        <a:off x="2919729" y="3425644"/>
        <a:ext cx="1668264" cy="1035823"/>
      </dsp:txXfrm>
    </dsp:sp>
    <dsp:sp modelId="{9E1B8DC3-2C2C-4898-BF77-ECEB65F68C43}">
      <dsp:nvSpPr>
        <dsp:cNvPr id="0" name=""/>
        <dsp:cNvSpPr/>
      </dsp:nvSpPr>
      <dsp:spPr>
        <a:xfrm>
          <a:off x="4812744" y="1606313"/>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1C7405-D168-412C-B684-7C5A3D110C74}">
      <dsp:nvSpPr>
        <dsp:cNvPr id="0" name=""/>
        <dsp:cNvSpPr/>
      </dsp:nvSpPr>
      <dsp:spPr>
        <a:xfrm>
          <a:off x="5005268" y="1789211"/>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When TDS is Deducted?</a:t>
          </a:r>
          <a:endParaRPr lang="en-US" sz="1600" kern="1200" dirty="0"/>
        </a:p>
      </dsp:txBody>
      <dsp:txXfrm>
        <a:off x="5037494" y="1821437"/>
        <a:ext cx="1668264" cy="1035823"/>
      </dsp:txXfrm>
    </dsp:sp>
    <dsp:sp modelId="{60B9C515-D6C8-4F55-B163-28D1CDC56EA7}">
      <dsp:nvSpPr>
        <dsp:cNvPr id="0" name=""/>
        <dsp:cNvSpPr/>
      </dsp:nvSpPr>
      <dsp:spPr>
        <a:xfrm>
          <a:off x="4812744" y="3210520"/>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1C1FB0-CE53-487C-89CE-A5910C72760F}">
      <dsp:nvSpPr>
        <dsp:cNvPr id="0" name=""/>
        <dsp:cNvSpPr/>
      </dsp:nvSpPr>
      <dsp:spPr>
        <a:xfrm>
          <a:off x="5005268" y="3393418"/>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At the time of Payment.</a:t>
          </a:r>
          <a:endParaRPr lang="en-US" sz="1600" kern="1200" dirty="0"/>
        </a:p>
      </dsp:txBody>
      <dsp:txXfrm>
        <a:off x="5037494" y="3425644"/>
        <a:ext cx="1668264" cy="10358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7916B-8C7E-4147-B603-A26B04AE4787}">
      <dsp:nvSpPr>
        <dsp:cNvPr id="0" name=""/>
        <dsp:cNvSpPr/>
      </dsp:nvSpPr>
      <dsp:spPr>
        <a:xfrm>
          <a:off x="5633382" y="2706588"/>
          <a:ext cx="91440" cy="503931"/>
        </a:xfrm>
        <a:custGeom>
          <a:avLst/>
          <a:gdLst/>
          <a:ahLst/>
          <a:cxnLst/>
          <a:rect l="0" t="0" r="0" b="0"/>
          <a:pathLst>
            <a:path>
              <a:moveTo>
                <a:pt x="45720" y="0"/>
              </a:moveTo>
              <a:lnTo>
                <a:pt x="45720" y="50393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02FE024-5803-4DE9-A701-81F8BC09C9D8}">
      <dsp:nvSpPr>
        <dsp:cNvPr id="0" name=""/>
        <dsp:cNvSpPr/>
      </dsp:nvSpPr>
      <dsp:spPr>
        <a:xfrm>
          <a:off x="3561337" y="1102381"/>
          <a:ext cx="2117764" cy="503931"/>
        </a:xfrm>
        <a:custGeom>
          <a:avLst/>
          <a:gdLst/>
          <a:ahLst/>
          <a:cxnLst/>
          <a:rect l="0" t="0" r="0" b="0"/>
          <a:pathLst>
            <a:path>
              <a:moveTo>
                <a:pt x="0" y="0"/>
              </a:moveTo>
              <a:lnTo>
                <a:pt x="0" y="343414"/>
              </a:lnTo>
              <a:lnTo>
                <a:pt x="2117764" y="343414"/>
              </a:lnTo>
              <a:lnTo>
                <a:pt x="2117764" y="503931"/>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1D4CEAA-3D30-4BAF-BE2E-C4128FBF2B9B}">
      <dsp:nvSpPr>
        <dsp:cNvPr id="0" name=""/>
        <dsp:cNvSpPr/>
      </dsp:nvSpPr>
      <dsp:spPr>
        <a:xfrm>
          <a:off x="3515617" y="2706588"/>
          <a:ext cx="91440" cy="503931"/>
        </a:xfrm>
        <a:custGeom>
          <a:avLst/>
          <a:gdLst/>
          <a:ahLst/>
          <a:cxnLst/>
          <a:rect l="0" t="0" r="0" b="0"/>
          <a:pathLst>
            <a:path>
              <a:moveTo>
                <a:pt x="45720" y="0"/>
              </a:moveTo>
              <a:lnTo>
                <a:pt x="45720" y="50393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007AD77-FC52-4B20-B219-3F9472DAB6A7}">
      <dsp:nvSpPr>
        <dsp:cNvPr id="0" name=""/>
        <dsp:cNvSpPr/>
      </dsp:nvSpPr>
      <dsp:spPr>
        <a:xfrm>
          <a:off x="3515617" y="1102381"/>
          <a:ext cx="91440" cy="503931"/>
        </a:xfrm>
        <a:custGeom>
          <a:avLst/>
          <a:gdLst/>
          <a:ahLst/>
          <a:cxnLst/>
          <a:rect l="0" t="0" r="0" b="0"/>
          <a:pathLst>
            <a:path>
              <a:moveTo>
                <a:pt x="45720" y="0"/>
              </a:moveTo>
              <a:lnTo>
                <a:pt x="45720" y="503931"/>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8A04EC-4288-411B-8686-A0550AFFBF32}">
      <dsp:nvSpPr>
        <dsp:cNvPr id="0" name=""/>
        <dsp:cNvSpPr/>
      </dsp:nvSpPr>
      <dsp:spPr>
        <a:xfrm>
          <a:off x="1397853" y="2706588"/>
          <a:ext cx="91440" cy="503931"/>
        </a:xfrm>
        <a:custGeom>
          <a:avLst/>
          <a:gdLst/>
          <a:ahLst/>
          <a:cxnLst/>
          <a:rect l="0" t="0" r="0" b="0"/>
          <a:pathLst>
            <a:path>
              <a:moveTo>
                <a:pt x="45720" y="0"/>
              </a:moveTo>
              <a:lnTo>
                <a:pt x="45720" y="50393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A1A8CF2-6DDB-479F-94A6-0ABDEC512EBC}">
      <dsp:nvSpPr>
        <dsp:cNvPr id="0" name=""/>
        <dsp:cNvSpPr/>
      </dsp:nvSpPr>
      <dsp:spPr>
        <a:xfrm>
          <a:off x="1443573" y="1102381"/>
          <a:ext cx="2117764" cy="503931"/>
        </a:xfrm>
        <a:custGeom>
          <a:avLst/>
          <a:gdLst/>
          <a:ahLst/>
          <a:cxnLst/>
          <a:rect l="0" t="0" r="0" b="0"/>
          <a:pathLst>
            <a:path>
              <a:moveTo>
                <a:pt x="2117764" y="0"/>
              </a:moveTo>
              <a:lnTo>
                <a:pt x="2117764" y="343414"/>
              </a:lnTo>
              <a:lnTo>
                <a:pt x="0" y="343414"/>
              </a:lnTo>
              <a:lnTo>
                <a:pt x="0" y="503931"/>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067252B-0037-476B-A34C-DBA8D4571846}">
      <dsp:nvSpPr>
        <dsp:cNvPr id="0" name=""/>
        <dsp:cNvSpPr/>
      </dsp:nvSpPr>
      <dsp:spPr>
        <a:xfrm>
          <a:off x="2694979" y="2106"/>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6D4D121-24ED-48BC-B7CA-5C5308E79C8E}">
      <dsp:nvSpPr>
        <dsp:cNvPr id="0" name=""/>
        <dsp:cNvSpPr/>
      </dsp:nvSpPr>
      <dsp:spPr>
        <a:xfrm>
          <a:off x="2887503" y="185004"/>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Winning from Horse Races</a:t>
          </a:r>
          <a:endParaRPr lang="en-US" sz="2000" kern="1200" dirty="0"/>
        </a:p>
      </dsp:txBody>
      <dsp:txXfrm>
        <a:off x="2919729" y="217230"/>
        <a:ext cx="1668264" cy="1035823"/>
      </dsp:txXfrm>
    </dsp:sp>
    <dsp:sp modelId="{F7904E6A-12B2-4641-AB14-1C2FA92F9677}">
      <dsp:nvSpPr>
        <dsp:cNvPr id="0" name=""/>
        <dsp:cNvSpPr/>
      </dsp:nvSpPr>
      <dsp:spPr>
        <a:xfrm>
          <a:off x="577215" y="1606313"/>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BA8B6B-E63C-4253-92C7-3E1EF3D55393}">
      <dsp:nvSpPr>
        <dsp:cNvPr id="0" name=""/>
        <dsp:cNvSpPr/>
      </dsp:nvSpPr>
      <dsp:spPr>
        <a:xfrm>
          <a:off x="769739" y="1789211"/>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Exemption limit</a:t>
          </a:r>
          <a:endParaRPr lang="en-US" sz="2000" kern="1200" dirty="0"/>
        </a:p>
      </dsp:txBody>
      <dsp:txXfrm>
        <a:off x="801965" y="1821437"/>
        <a:ext cx="1668264" cy="1035823"/>
      </dsp:txXfrm>
    </dsp:sp>
    <dsp:sp modelId="{E36DDB55-106D-4148-88CC-1324397B3635}">
      <dsp:nvSpPr>
        <dsp:cNvPr id="0" name=""/>
        <dsp:cNvSpPr/>
      </dsp:nvSpPr>
      <dsp:spPr>
        <a:xfrm>
          <a:off x="577215" y="3210520"/>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1C446DF-3F7A-49AF-A1C1-70228AD25AE3}">
      <dsp:nvSpPr>
        <dsp:cNvPr id="0" name=""/>
        <dsp:cNvSpPr/>
      </dsp:nvSpPr>
      <dsp:spPr>
        <a:xfrm>
          <a:off x="769739" y="3393418"/>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Rs. 5000/-</a:t>
          </a:r>
          <a:endParaRPr lang="en-US" sz="1600" kern="1200" dirty="0"/>
        </a:p>
      </dsp:txBody>
      <dsp:txXfrm>
        <a:off x="801965" y="3425644"/>
        <a:ext cx="1668264" cy="1035823"/>
      </dsp:txXfrm>
    </dsp:sp>
    <dsp:sp modelId="{510860FA-9ED7-485B-928D-E70F00D40EB7}">
      <dsp:nvSpPr>
        <dsp:cNvPr id="0" name=""/>
        <dsp:cNvSpPr/>
      </dsp:nvSpPr>
      <dsp:spPr>
        <a:xfrm>
          <a:off x="2694979" y="1606313"/>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2FF40AF-F36D-469F-9EC0-FAA00A6463B9}">
      <dsp:nvSpPr>
        <dsp:cNvPr id="0" name=""/>
        <dsp:cNvSpPr/>
      </dsp:nvSpPr>
      <dsp:spPr>
        <a:xfrm>
          <a:off x="2887503" y="1789211"/>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Rate</a:t>
          </a:r>
          <a:endParaRPr lang="en-US" sz="2000" kern="1200" dirty="0"/>
        </a:p>
      </dsp:txBody>
      <dsp:txXfrm>
        <a:off x="2919729" y="1821437"/>
        <a:ext cx="1668264" cy="1035823"/>
      </dsp:txXfrm>
    </dsp:sp>
    <dsp:sp modelId="{A814A7B8-9453-42DA-ADE0-260A34052778}">
      <dsp:nvSpPr>
        <dsp:cNvPr id="0" name=""/>
        <dsp:cNvSpPr/>
      </dsp:nvSpPr>
      <dsp:spPr>
        <a:xfrm>
          <a:off x="2694979" y="3210520"/>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F4F65AF-3C2D-45C8-953F-87371D04FB2A}">
      <dsp:nvSpPr>
        <dsp:cNvPr id="0" name=""/>
        <dsp:cNvSpPr/>
      </dsp:nvSpPr>
      <dsp:spPr>
        <a:xfrm>
          <a:off x="2887503" y="3393418"/>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30%</a:t>
          </a:r>
          <a:endParaRPr lang="en-US" sz="1800" kern="1200" dirty="0"/>
        </a:p>
      </dsp:txBody>
      <dsp:txXfrm>
        <a:off x="2919729" y="3425644"/>
        <a:ext cx="1668264" cy="1035823"/>
      </dsp:txXfrm>
    </dsp:sp>
    <dsp:sp modelId="{9E1B8DC3-2C2C-4898-BF77-ECEB65F68C43}">
      <dsp:nvSpPr>
        <dsp:cNvPr id="0" name=""/>
        <dsp:cNvSpPr/>
      </dsp:nvSpPr>
      <dsp:spPr>
        <a:xfrm>
          <a:off x="4812744" y="1606313"/>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1C7405-D168-412C-B684-7C5A3D110C74}">
      <dsp:nvSpPr>
        <dsp:cNvPr id="0" name=""/>
        <dsp:cNvSpPr/>
      </dsp:nvSpPr>
      <dsp:spPr>
        <a:xfrm>
          <a:off x="5005268" y="1789211"/>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When TDS is Deducted?</a:t>
          </a:r>
          <a:endParaRPr lang="en-US" sz="2000" kern="1200" dirty="0"/>
        </a:p>
      </dsp:txBody>
      <dsp:txXfrm>
        <a:off x="5037494" y="1821437"/>
        <a:ext cx="1668264" cy="1035823"/>
      </dsp:txXfrm>
    </dsp:sp>
    <dsp:sp modelId="{60B9C515-D6C8-4F55-B163-28D1CDC56EA7}">
      <dsp:nvSpPr>
        <dsp:cNvPr id="0" name=""/>
        <dsp:cNvSpPr/>
      </dsp:nvSpPr>
      <dsp:spPr>
        <a:xfrm>
          <a:off x="4812744" y="3210520"/>
          <a:ext cx="1732716" cy="110027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1C1FB0-CE53-487C-89CE-A5910C72760F}">
      <dsp:nvSpPr>
        <dsp:cNvPr id="0" name=""/>
        <dsp:cNvSpPr/>
      </dsp:nvSpPr>
      <dsp:spPr>
        <a:xfrm>
          <a:off x="5005268" y="3393418"/>
          <a:ext cx="1732716" cy="11002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At the time of Payment.</a:t>
          </a:r>
          <a:endParaRPr lang="en-US" sz="2000" kern="1200" dirty="0"/>
        </a:p>
      </dsp:txBody>
      <dsp:txXfrm>
        <a:off x="5037494" y="3425644"/>
        <a:ext cx="1668264" cy="103582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7916B-8C7E-4147-B603-A26B04AE4787}">
      <dsp:nvSpPr>
        <dsp:cNvPr id="0" name=""/>
        <dsp:cNvSpPr/>
      </dsp:nvSpPr>
      <dsp:spPr>
        <a:xfrm>
          <a:off x="7556864" y="2601050"/>
          <a:ext cx="91440" cy="410148"/>
        </a:xfrm>
        <a:custGeom>
          <a:avLst/>
          <a:gdLst/>
          <a:ahLst/>
          <a:cxnLst/>
          <a:rect l="0" t="0" r="0" b="0"/>
          <a:pathLst>
            <a:path>
              <a:moveTo>
                <a:pt x="45720" y="0"/>
              </a:moveTo>
              <a:lnTo>
                <a:pt x="45720" y="410148"/>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02FE024-5803-4DE9-A701-81F8BC09C9D8}">
      <dsp:nvSpPr>
        <dsp:cNvPr id="0" name=""/>
        <dsp:cNvSpPr/>
      </dsp:nvSpPr>
      <dsp:spPr>
        <a:xfrm>
          <a:off x="3943885" y="1222739"/>
          <a:ext cx="3658699" cy="482800"/>
        </a:xfrm>
        <a:custGeom>
          <a:avLst/>
          <a:gdLst/>
          <a:ahLst/>
          <a:cxnLst/>
          <a:rect l="0" t="0" r="0" b="0"/>
          <a:pathLst>
            <a:path>
              <a:moveTo>
                <a:pt x="0" y="0"/>
              </a:moveTo>
              <a:lnTo>
                <a:pt x="0" y="352156"/>
              </a:lnTo>
              <a:lnTo>
                <a:pt x="3658699" y="352156"/>
              </a:lnTo>
              <a:lnTo>
                <a:pt x="3658699" y="482800"/>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1D4CEAA-3D30-4BAF-BE2E-C4128FBF2B9B}">
      <dsp:nvSpPr>
        <dsp:cNvPr id="0" name=""/>
        <dsp:cNvSpPr/>
      </dsp:nvSpPr>
      <dsp:spPr>
        <a:xfrm>
          <a:off x="4934481" y="2594334"/>
          <a:ext cx="944461" cy="416864"/>
        </a:xfrm>
        <a:custGeom>
          <a:avLst/>
          <a:gdLst/>
          <a:ahLst/>
          <a:cxnLst/>
          <a:rect l="0" t="0" r="0" b="0"/>
          <a:pathLst>
            <a:path>
              <a:moveTo>
                <a:pt x="0" y="0"/>
              </a:moveTo>
              <a:lnTo>
                <a:pt x="0" y="286220"/>
              </a:lnTo>
              <a:lnTo>
                <a:pt x="944461" y="286220"/>
              </a:lnTo>
              <a:lnTo>
                <a:pt x="944461" y="416864"/>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E8B80CF-1CAF-4C5A-B6BA-9CF31DDD19A0}">
      <dsp:nvSpPr>
        <dsp:cNvPr id="0" name=""/>
        <dsp:cNvSpPr/>
      </dsp:nvSpPr>
      <dsp:spPr>
        <a:xfrm>
          <a:off x="4155302" y="2594334"/>
          <a:ext cx="779179" cy="416864"/>
        </a:xfrm>
        <a:custGeom>
          <a:avLst/>
          <a:gdLst/>
          <a:ahLst/>
          <a:cxnLst/>
          <a:rect l="0" t="0" r="0" b="0"/>
          <a:pathLst>
            <a:path>
              <a:moveTo>
                <a:pt x="779179" y="0"/>
              </a:moveTo>
              <a:lnTo>
                <a:pt x="779179" y="286220"/>
              </a:lnTo>
              <a:lnTo>
                <a:pt x="0" y="286220"/>
              </a:lnTo>
              <a:lnTo>
                <a:pt x="0" y="416864"/>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007AD77-FC52-4B20-B219-3F9472DAB6A7}">
      <dsp:nvSpPr>
        <dsp:cNvPr id="0" name=""/>
        <dsp:cNvSpPr/>
      </dsp:nvSpPr>
      <dsp:spPr>
        <a:xfrm>
          <a:off x="3943885" y="1222739"/>
          <a:ext cx="990596" cy="476084"/>
        </a:xfrm>
        <a:custGeom>
          <a:avLst/>
          <a:gdLst/>
          <a:ahLst/>
          <a:cxnLst/>
          <a:rect l="0" t="0" r="0" b="0"/>
          <a:pathLst>
            <a:path>
              <a:moveTo>
                <a:pt x="0" y="0"/>
              </a:moveTo>
              <a:lnTo>
                <a:pt x="0" y="345440"/>
              </a:lnTo>
              <a:lnTo>
                <a:pt x="990596" y="345440"/>
              </a:lnTo>
              <a:lnTo>
                <a:pt x="990596" y="47608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3B4C90E-CC05-4A06-8F4F-37B1848AF10D}">
      <dsp:nvSpPr>
        <dsp:cNvPr id="0" name=""/>
        <dsp:cNvSpPr/>
      </dsp:nvSpPr>
      <dsp:spPr>
        <a:xfrm>
          <a:off x="1569840" y="2601050"/>
          <a:ext cx="861820" cy="410148"/>
        </a:xfrm>
        <a:custGeom>
          <a:avLst/>
          <a:gdLst/>
          <a:ahLst/>
          <a:cxnLst/>
          <a:rect l="0" t="0" r="0" b="0"/>
          <a:pathLst>
            <a:path>
              <a:moveTo>
                <a:pt x="0" y="0"/>
              </a:moveTo>
              <a:lnTo>
                <a:pt x="0" y="279504"/>
              </a:lnTo>
              <a:lnTo>
                <a:pt x="861820" y="279504"/>
              </a:lnTo>
              <a:lnTo>
                <a:pt x="861820" y="410148"/>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8A04EC-4288-411B-8686-A0550AFFBF32}">
      <dsp:nvSpPr>
        <dsp:cNvPr id="0" name=""/>
        <dsp:cNvSpPr/>
      </dsp:nvSpPr>
      <dsp:spPr>
        <a:xfrm>
          <a:off x="708019" y="2601050"/>
          <a:ext cx="861820" cy="410148"/>
        </a:xfrm>
        <a:custGeom>
          <a:avLst/>
          <a:gdLst/>
          <a:ahLst/>
          <a:cxnLst/>
          <a:rect l="0" t="0" r="0" b="0"/>
          <a:pathLst>
            <a:path>
              <a:moveTo>
                <a:pt x="861820" y="0"/>
              </a:moveTo>
              <a:lnTo>
                <a:pt x="861820" y="279504"/>
              </a:lnTo>
              <a:lnTo>
                <a:pt x="0" y="279504"/>
              </a:lnTo>
              <a:lnTo>
                <a:pt x="0" y="410148"/>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A1A8CF2-6DDB-479F-94A6-0ABDEC512EBC}">
      <dsp:nvSpPr>
        <dsp:cNvPr id="0" name=""/>
        <dsp:cNvSpPr/>
      </dsp:nvSpPr>
      <dsp:spPr>
        <a:xfrm>
          <a:off x="1569840" y="1222739"/>
          <a:ext cx="2374044" cy="482800"/>
        </a:xfrm>
        <a:custGeom>
          <a:avLst/>
          <a:gdLst/>
          <a:ahLst/>
          <a:cxnLst/>
          <a:rect l="0" t="0" r="0" b="0"/>
          <a:pathLst>
            <a:path>
              <a:moveTo>
                <a:pt x="2374044" y="0"/>
              </a:moveTo>
              <a:lnTo>
                <a:pt x="2374044" y="352156"/>
              </a:lnTo>
              <a:lnTo>
                <a:pt x="0" y="352156"/>
              </a:lnTo>
              <a:lnTo>
                <a:pt x="0" y="482800"/>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067252B-0037-476B-A34C-DBA8D4571846}">
      <dsp:nvSpPr>
        <dsp:cNvPr id="0" name=""/>
        <dsp:cNvSpPr/>
      </dsp:nvSpPr>
      <dsp:spPr>
        <a:xfrm>
          <a:off x="3048812" y="137059"/>
          <a:ext cx="1790145" cy="1085680"/>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6D4D121-24ED-48BC-B7CA-5C5308E79C8E}">
      <dsp:nvSpPr>
        <dsp:cNvPr id="0" name=""/>
        <dsp:cNvSpPr/>
      </dsp:nvSpPr>
      <dsp:spPr>
        <a:xfrm>
          <a:off x="3205506" y="285919"/>
          <a:ext cx="1790145" cy="108568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Payment to Contractors &amp; Sub Contractors</a:t>
          </a:r>
          <a:r>
            <a:rPr lang="en-US" sz="1300" kern="1200" dirty="0" smtClean="0"/>
            <a:t>.</a:t>
          </a:r>
          <a:endParaRPr lang="en-US" sz="1300" kern="1200" dirty="0"/>
        </a:p>
      </dsp:txBody>
      <dsp:txXfrm>
        <a:off x="3237304" y="317717"/>
        <a:ext cx="1726549" cy="1022084"/>
      </dsp:txXfrm>
    </dsp:sp>
    <dsp:sp modelId="{F7904E6A-12B2-4641-AB14-1C2FA92F9677}">
      <dsp:nvSpPr>
        <dsp:cNvPr id="0" name=""/>
        <dsp:cNvSpPr/>
      </dsp:nvSpPr>
      <dsp:spPr>
        <a:xfrm>
          <a:off x="864714" y="1705540"/>
          <a:ext cx="1410251" cy="89550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BA8B6B-E63C-4253-92C7-3E1EF3D55393}">
      <dsp:nvSpPr>
        <dsp:cNvPr id="0" name=""/>
        <dsp:cNvSpPr/>
      </dsp:nvSpPr>
      <dsp:spPr>
        <a:xfrm>
          <a:off x="1021409" y="1854400"/>
          <a:ext cx="1410251" cy="89550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Exemption limit</a:t>
          </a:r>
          <a:endParaRPr lang="en-US" sz="1800" kern="1200" dirty="0"/>
        </a:p>
      </dsp:txBody>
      <dsp:txXfrm>
        <a:off x="1047638" y="1880629"/>
        <a:ext cx="1357793" cy="843051"/>
      </dsp:txXfrm>
    </dsp:sp>
    <dsp:sp modelId="{E36DDB55-106D-4148-88CC-1324397B3635}">
      <dsp:nvSpPr>
        <dsp:cNvPr id="0" name=""/>
        <dsp:cNvSpPr/>
      </dsp:nvSpPr>
      <dsp:spPr>
        <a:xfrm>
          <a:off x="2894" y="3011198"/>
          <a:ext cx="1410251" cy="1354628"/>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1C446DF-3F7A-49AF-A1C1-70228AD25AE3}">
      <dsp:nvSpPr>
        <dsp:cNvPr id="0" name=""/>
        <dsp:cNvSpPr/>
      </dsp:nvSpPr>
      <dsp:spPr>
        <a:xfrm>
          <a:off x="159588" y="3160058"/>
          <a:ext cx="1410251" cy="135462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Rs. 30000/- in case of single bill</a:t>
          </a:r>
          <a:endParaRPr lang="en-US" sz="1600" kern="1200" dirty="0"/>
        </a:p>
      </dsp:txBody>
      <dsp:txXfrm>
        <a:off x="199264" y="3199734"/>
        <a:ext cx="1330899" cy="1275276"/>
      </dsp:txXfrm>
    </dsp:sp>
    <dsp:sp modelId="{CADC38EC-D6D7-4B83-8B1C-8604556C1281}">
      <dsp:nvSpPr>
        <dsp:cNvPr id="0" name=""/>
        <dsp:cNvSpPr/>
      </dsp:nvSpPr>
      <dsp:spPr>
        <a:xfrm>
          <a:off x="1726535" y="3011198"/>
          <a:ext cx="1410251" cy="1354628"/>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AC247B6-FCCD-423B-97B8-263071140C2F}">
      <dsp:nvSpPr>
        <dsp:cNvPr id="0" name=""/>
        <dsp:cNvSpPr/>
      </dsp:nvSpPr>
      <dsp:spPr>
        <a:xfrm>
          <a:off x="1883229" y="3160058"/>
          <a:ext cx="1410251" cy="135462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Aggregate payment of Rs.75000 p.a.</a:t>
          </a:r>
          <a:endParaRPr lang="en-US" sz="1800" kern="1200" dirty="0"/>
        </a:p>
      </dsp:txBody>
      <dsp:txXfrm>
        <a:off x="1922905" y="3199734"/>
        <a:ext cx="1330899" cy="1275276"/>
      </dsp:txXfrm>
    </dsp:sp>
    <dsp:sp modelId="{510860FA-9ED7-485B-928D-E70F00D40EB7}">
      <dsp:nvSpPr>
        <dsp:cNvPr id="0" name=""/>
        <dsp:cNvSpPr/>
      </dsp:nvSpPr>
      <dsp:spPr>
        <a:xfrm>
          <a:off x="4229356" y="1698824"/>
          <a:ext cx="1410251" cy="89550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2FF40AF-F36D-469F-9EC0-FAA00A6463B9}">
      <dsp:nvSpPr>
        <dsp:cNvPr id="0" name=""/>
        <dsp:cNvSpPr/>
      </dsp:nvSpPr>
      <dsp:spPr>
        <a:xfrm>
          <a:off x="4386050" y="1847684"/>
          <a:ext cx="1410251" cy="89550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Rate</a:t>
          </a:r>
          <a:endParaRPr lang="en-US" sz="1800" kern="1200" dirty="0"/>
        </a:p>
      </dsp:txBody>
      <dsp:txXfrm>
        <a:off x="4412279" y="1873913"/>
        <a:ext cx="1357793" cy="843051"/>
      </dsp:txXfrm>
    </dsp:sp>
    <dsp:sp modelId="{F212DBC2-E773-4310-864C-48F4ED5D05D7}">
      <dsp:nvSpPr>
        <dsp:cNvPr id="0" name=""/>
        <dsp:cNvSpPr/>
      </dsp:nvSpPr>
      <dsp:spPr>
        <a:xfrm>
          <a:off x="3450176" y="3011198"/>
          <a:ext cx="1410251" cy="1308805"/>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AEC016D-CFB9-4B67-9297-275CAA8D2892}">
      <dsp:nvSpPr>
        <dsp:cNvPr id="0" name=""/>
        <dsp:cNvSpPr/>
      </dsp:nvSpPr>
      <dsp:spPr>
        <a:xfrm>
          <a:off x="3606870" y="3160058"/>
          <a:ext cx="1410251" cy="130880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u="sng" kern="1200" dirty="0" smtClean="0"/>
            <a:t>Individual &amp; HUF</a:t>
          </a:r>
        </a:p>
        <a:p>
          <a:pPr lvl="0" algn="ctr" defTabSz="711200">
            <a:lnSpc>
              <a:spcPct val="90000"/>
            </a:lnSpc>
            <a:spcBef>
              <a:spcPct val="0"/>
            </a:spcBef>
            <a:spcAft>
              <a:spcPct val="35000"/>
            </a:spcAft>
          </a:pPr>
          <a:r>
            <a:rPr lang="en-US" sz="2000" u="none" kern="1200" dirty="0" smtClean="0"/>
            <a:t>1%</a:t>
          </a:r>
          <a:endParaRPr lang="en-US" sz="2000" u="none" kern="1200" dirty="0"/>
        </a:p>
      </dsp:txBody>
      <dsp:txXfrm>
        <a:off x="3645204" y="3198392"/>
        <a:ext cx="1333583" cy="1232137"/>
      </dsp:txXfrm>
    </dsp:sp>
    <dsp:sp modelId="{A814A7B8-9453-42DA-ADE0-260A34052778}">
      <dsp:nvSpPr>
        <dsp:cNvPr id="0" name=""/>
        <dsp:cNvSpPr/>
      </dsp:nvSpPr>
      <dsp:spPr>
        <a:xfrm>
          <a:off x="5173817" y="3011198"/>
          <a:ext cx="1410251" cy="130688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F4F65AF-3C2D-45C8-953F-87371D04FB2A}">
      <dsp:nvSpPr>
        <dsp:cNvPr id="0" name=""/>
        <dsp:cNvSpPr/>
      </dsp:nvSpPr>
      <dsp:spPr>
        <a:xfrm>
          <a:off x="5330512" y="3160058"/>
          <a:ext cx="1410251" cy="130688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u="sng" kern="1200" dirty="0" smtClean="0"/>
            <a:t>Others</a:t>
          </a:r>
        </a:p>
        <a:p>
          <a:pPr lvl="0" algn="ctr" defTabSz="800100">
            <a:lnSpc>
              <a:spcPct val="90000"/>
            </a:lnSpc>
            <a:spcBef>
              <a:spcPct val="0"/>
            </a:spcBef>
            <a:spcAft>
              <a:spcPct val="35000"/>
            </a:spcAft>
          </a:pPr>
          <a:r>
            <a:rPr lang="en-US" sz="2000" u="none" kern="1200" dirty="0" smtClean="0"/>
            <a:t>2%</a:t>
          </a:r>
          <a:endParaRPr lang="en-US" sz="2000" u="none" kern="1200" dirty="0"/>
        </a:p>
      </dsp:txBody>
      <dsp:txXfrm>
        <a:off x="5368789" y="3198335"/>
        <a:ext cx="1333697" cy="1230335"/>
      </dsp:txXfrm>
    </dsp:sp>
    <dsp:sp modelId="{9E1B8DC3-2C2C-4898-BF77-ECEB65F68C43}">
      <dsp:nvSpPr>
        <dsp:cNvPr id="0" name=""/>
        <dsp:cNvSpPr/>
      </dsp:nvSpPr>
      <dsp:spPr>
        <a:xfrm>
          <a:off x="6897458" y="1705540"/>
          <a:ext cx="1410251" cy="89550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1C7405-D168-412C-B684-7C5A3D110C74}">
      <dsp:nvSpPr>
        <dsp:cNvPr id="0" name=""/>
        <dsp:cNvSpPr/>
      </dsp:nvSpPr>
      <dsp:spPr>
        <a:xfrm>
          <a:off x="7054153" y="1854400"/>
          <a:ext cx="1410251" cy="89550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When TDS is Deducted?</a:t>
          </a:r>
          <a:endParaRPr lang="en-US" sz="1800" kern="1200" dirty="0"/>
        </a:p>
      </dsp:txBody>
      <dsp:txXfrm>
        <a:off x="7080382" y="1880629"/>
        <a:ext cx="1357793" cy="843051"/>
      </dsp:txXfrm>
    </dsp:sp>
    <dsp:sp modelId="{60B9C515-D6C8-4F55-B163-28D1CDC56EA7}">
      <dsp:nvSpPr>
        <dsp:cNvPr id="0" name=""/>
        <dsp:cNvSpPr/>
      </dsp:nvSpPr>
      <dsp:spPr>
        <a:xfrm>
          <a:off x="6897458" y="3011198"/>
          <a:ext cx="1410251" cy="1354628"/>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1C1FB0-CE53-487C-89CE-A5910C72760F}">
      <dsp:nvSpPr>
        <dsp:cNvPr id="0" name=""/>
        <dsp:cNvSpPr/>
      </dsp:nvSpPr>
      <dsp:spPr>
        <a:xfrm>
          <a:off x="7054153" y="3160058"/>
          <a:ext cx="1410251" cy="135462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At the time of Payment or Credit, whichever is earlier .</a:t>
          </a:r>
          <a:endParaRPr lang="en-US" sz="1600" kern="1200" dirty="0"/>
        </a:p>
      </dsp:txBody>
      <dsp:txXfrm>
        <a:off x="7093829" y="3199734"/>
        <a:ext cx="1330899" cy="12752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7916B-8C7E-4147-B603-A26B04AE4787}">
      <dsp:nvSpPr>
        <dsp:cNvPr id="0" name=""/>
        <dsp:cNvSpPr/>
      </dsp:nvSpPr>
      <dsp:spPr>
        <a:xfrm>
          <a:off x="6834681" y="2204478"/>
          <a:ext cx="91440" cy="464066"/>
        </a:xfrm>
        <a:custGeom>
          <a:avLst/>
          <a:gdLst/>
          <a:ahLst/>
          <a:cxnLst/>
          <a:rect l="0" t="0" r="0" b="0"/>
          <a:pathLst>
            <a:path>
              <a:moveTo>
                <a:pt x="45720" y="0"/>
              </a:moveTo>
              <a:lnTo>
                <a:pt x="45720" y="46406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02FE024-5803-4DE9-A701-81F8BC09C9D8}">
      <dsp:nvSpPr>
        <dsp:cNvPr id="0" name=""/>
        <dsp:cNvSpPr/>
      </dsp:nvSpPr>
      <dsp:spPr>
        <a:xfrm>
          <a:off x="4241785" y="909078"/>
          <a:ext cx="2638615" cy="387860"/>
        </a:xfrm>
        <a:custGeom>
          <a:avLst/>
          <a:gdLst/>
          <a:ahLst/>
          <a:cxnLst/>
          <a:rect l="0" t="0" r="0" b="0"/>
          <a:pathLst>
            <a:path>
              <a:moveTo>
                <a:pt x="0" y="0"/>
              </a:moveTo>
              <a:lnTo>
                <a:pt x="0" y="255460"/>
              </a:lnTo>
              <a:lnTo>
                <a:pt x="2638615" y="255460"/>
              </a:lnTo>
              <a:lnTo>
                <a:pt x="2638615" y="387860"/>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78C8336-F93C-4D0D-823B-616FAD36EF72}">
      <dsp:nvSpPr>
        <dsp:cNvPr id="0" name=""/>
        <dsp:cNvSpPr/>
      </dsp:nvSpPr>
      <dsp:spPr>
        <a:xfrm>
          <a:off x="4939278" y="3554538"/>
          <a:ext cx="91440" cy="415657"/>
        </a:xfrm>
        <a:custGeom>
          <a:avLst/>
          <a:gdLst/>
          <a:ahLst/>
          <a:cxnLst/>
          <a:rect l="0" t="0" r="0" b="0"/>
          <a:pathLst>
            <a:path>
              <a:moveTo>
                <a:pt x="45720" y="0"/>
              </a:moveTo>
              <a:lnTo>
                <a:pt x="45720" y="415657"/>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DBD84F-933A-4BCB-A0D4-901863C0C1A0}">
      <dsp:nvSpPr>
        <dsp:cNvPr id="0" name=""/>
        <dsp:cNvSpPr/>
      </dsp:nvSpPr>
      <dsp:spPr>
        <a:xfrm>
          <a:off x="4241785" y="2204478"/>
          <a:ext cx="743212" cy="442521"/>
        </a:xfrm>
        <a:custGeom>
          <a:avLst/>
          <a:gdLst/>
          <a:ahLst/>
          <a:cxnLst/>
          <a:rect l="0" t="0" r="0" b="0"/>
          <a:pathLst>
            <a:path>
              <a:moveTo>
                <a:pt x="0" y="0"/>
              </a:moveTo>
              <a:lnTo>
                <a:pt x="0" y="310121"/>
              </a:lnTo>
              <a:lnTo>
                <a:pt x="743212" y="310121"/>
              </a:lnTo>
              <a:lnTo>
                <a:pt x="743212" y="44252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095431B-911C-4945-882D-2B1D7A625132}">
      <dsp:nvSpPr>
        <dsp:cNvPr id="0" name=""/>
        <dsp:cNvSpPr/>
      </dsp:nvSpPr>
      <dsp:spPr>
        <a:xfrm>
          <a:off x="3192482" y="3554538"/>
          <a:ext cx="91440" cy="415657"/>
        </a:xfrm>
        <a:custGeom>
          <a:avLst/>
          <a:gdLst/>
          <a:ahLst/>
          <a:cxnLst/>
          <a:rect l="0" t="0" r="0" b="0"/>
          <a:pathLst>
            <a:path>
              <a:moveTo>
                <a:pt x="45720" y="0"/>
              </a:moveTo>
              <a:lnTo>
                <a:pt x="45720" y="415657"/>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A47D589-BEB2-4209-8E5D-96CB985F5973}">
      <dsp:nvSpPr>
        <dsp:cNvPr id="0" name=""/>
        <dsp:cNvSpPr/>
      </dsp:nvSpPr>
      <dsp:spPr>
        <a:xfrm>
          <a:off x="3238202" y="2204478"/>
          <a:ext cx="1003583" cy="442521"/>
        </a:xfrm>
        <a:custGeom>
          <a:avLst/>
          <a:gdLst/>
          <a:ahLst/>
          <a:cxnLst/>
          <a:rect l="0" t="0" r="0" b="0"/>
          <a:pathLst>
            <a:path>
              <a:moveTo>
                <a:pt x="1003583" y="0"/>
              </a:moveTo>
              <a:lnTo>
                <a:pt x="1003583" y="310121"/>
              </a:lnTo>
              <a:lnTo>
                <a:pt x="0" y="310121"/>
              </a:lnTo>
              <a:lnTo>
                <a:pt x="0" y="44252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007AD77-FC52-4B20-B219-3F9472DAB6A7}">
      <dsp:nvSpPr>
        <dsp:cNvPr id="0" name=""/>
        <dsp:cNvSpPr/>
      </dsp:nvSpPr>
      <dsp:spPr>
        <a:xfrm>
          <a:off x="4196065" y="909078"/>
          <a:ext cx="91440" cy="387860"/>
        </a:xfrm>
        <a:custGeom>
          <a:avLst/>
          <a:gdLst/>
          <a:ahLst/>
          <a:cxnLst/>
          <a:rect l="0" t="0" r="0" b="0"/>
          <a:pathLst>
            <a:path>
              <a:moveTo>
                <a:pt x="45720" y="0"/>
              </a:moveTo>
              <a:lnTo>
                <a:pt x="45720" y="387860"/>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8A04EC-4288-411B-8686-A0550AFFBF32}">
      <dsp:nvSpPr>
        <dsp:cNvPr id="0" name=""/>
        <dsp:cNvSpPr/>
      </dsp:nvSpPr>
      <dsp:spPr>
        <a:xfrm>
          <a:off x="1445686" y="2231341"/>
          <a:ext cx="91440" cy="415657"/>
        </a:xfrm>
        <a:custGeom>
          <a:avLst/>
          <a:gdLst/>
          <a:ahLst/>
          <a:cxnLst/>
          <a:rect l="0" t="0" r="0" b="0"/>
          <a:pathLst>
            <a:path>
              <a:moveTo>
                <a:pt x="45720" y="0"/>
              </a:moveTo>
              <a:lnTo>
                <a:pt x="45720" y="415657"/>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A1A8CF2-6DDB-479F-94A6-0ABDEC512EBC}">
      <dsp:nvSpPr>
        <dsp:cNvPr id="0" name=""/>
        <dsp:cNvSpPr/>
      </dsp:nvSpPr>
      <dsp:spPr>
        <a:xfrm>
          <a:off x="1491406" y="909078"/>
          <a:ext cx="2750379" cy="414723"/>
        </a:xfrm>
        <a:custGeom>
          <a:avLst/>
          <a:gdLst/>
          <a:ahLst/>
          <a:cxnLst/>
          <a:rect l="0" t="0" r="0" b="0"/>
          <a:pathLst>
            <a:path>
              <a:moveTo>
                <a:pt x="2750379" y="0"/>
              </a:moveTo>
              <a:lnTo>
                <a:pt x="2750379" y="282324"/>
              </a:lnTo>
              <a:lnTo>
                <a:pt x="0" y="282324"/>
              </a:lnTo>
              <a:lnTo>
                <a:pt x="0" y="414723"/>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067252B-0037-476B-A34C-DBA8D4571846}">
      <dsp:nvSpPr>
        <dsp:cNvPr id="0" name=""/>
        <dsp:cNvSpPr/>
      </dsp:nvSpPr>
      <dsp:spPr>
        <a:xfrm>
          <a:off x="3527187" y="1538"/>
          <a:ext cx="1429196" cy="90753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6D4D121-24ED-48BC-B7CA-5C5308E79C8E}">
      <dsp:nvSpPr>
        <dsp:cNvPr id="0" name=""/>
        <dsp:cNvSpPr/>
      </dsp:nvSpPr>
      <dsp:spPr>
        <a:xfrm>
          <a:off x="3685987" y="152398"/>
          <a:ext cx="1429196" cy="90753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Payment of Insurance Commission</a:t>
          </a:r>
          <a:endParaRPr lang="en-US" sz="1700" kern="1200" dirty="0"/>
        </a:p>
      </dsp:txBody>
      <dsp:txXfrm>
        <a:off x="3712568" y="178979"/>
        <a:ext cx="1376034" cy="854377"/>
      </dsp:txXfrm>
    </dsp:sp>
    <dsp:sp modelId="{F7904E6A-12B2-4641-AB14-1C2FA92F9677}">
      <dsp:nvSpPr>
        <dsp:cNvPr id="0" name=""/>
        <dsp:cNvSpPr/>
      </dsp:nvSpPr>
      <dsp:spPr>
        <a:xfrm>
          <a:off x="776808" y="1323801"/>
          <a:ext cx="1429196" cy="90753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BA8B6B-E63C-4253-92C7-3E1EF3D55393}">
      <dsp:nvSpPr>
        <dsp:cNvPr id="0" name=""/>
        <dsp:cNvSpPr/>
      </dsp:nvSpPr>
      <dsp:spPr>
        <a:xfrm>
          <a:off x="935608" y="1474661"/>
          <a:ext cx="1429196" cy="90753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latin typeface="Arial" pitchFamily="34" charset="0"/>
              <a:cs typeface="Arial" pitchFamily="34" charset="0"/>
            </a:rPr>
            <a:t>Exemption limit</a:t>
          </a:r>
          <a:endParaRPr lang="en-US" sz="1700" kern="1200" dirty="0">
            <a:latin typeface="Arial" pitchFamily="34" charset="0"/>
            <a:cs typeface="Arial" pitchFamily="34" charset="0"/>
          </a:endParaRPr>
        </a:p>
      </dsp:txBody>
      <dsp:txXfrm>
        <a:off x="962189" y="1501242"/>
        <a:ext cx="1376034" cy="854377"/>
      </dsp:txXfrm>
    </dsp:sp>
    <dsp:sp modelId="{E36DDB55-106D-4148-88CC-1324397B3635}">
      <dsp:nvSpPr>
        <dsp:cNvPr id="0" name=""/>
        <dsp:cNvSpPr/>
      </dsp:nvSpPr>
      <dsp:spPr>
        <a:xfrm>
          <a:off x="776808" y="2646999"/>
          <a:ext cx="1429196" cy="90753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1C446DF-3F7A-49AF-A1C1-70228AD25AE3}">
      <dsp:nvSpPr>
        <dsp:cNvPr id="0" name=""/>
        <dsp:cNvSpPr/>
      </dsp:nvSpPr>
      <dsp:spPr>
        <a:xfrm>
          <a:off x="935608" y="2797858"/>
          <a:ext cx="1429196" cy="90753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Rs. 20000</a:t>
          </a:r>
          <a:endParaRPr lang="en-US" sz="1800" kern="1200" dirty="0"/>
        </a:p>
      </dsp:txBody>
      <dsp:txXfrm>
        <a:off x="962189" y="2824439"/>
        <a:ext cx="1376034" cy="854377"/>
      </dsp:txXfrm>
    </dsp:sp>
    <dsp:sp modelId="{510860FA-9ED7-485B-928D-E70F00D40EB7}">
      <dsp:nvSpPr>
        <dsp:cNvPr id="0" name=""/>
        <dsp:cNvSpPr/>
      </dsp:nvSpPr>
      <dsp:spPr>
        <a:xfrm>
          <a:off x="3527187" y="1296938"/>
          <a:ext cx="1429196" cy="90753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2FF40AF-F36D-469F-9EC0-FAA00A6463B9}">
      <dsp:nvSpPr>
        <dsp:cNvPr id="0" name=""/>
        <dsp:cNvSpPr/>
      </dsp:nvSpPr>
      <dsp:spPr>
        <a:xfrm>
          <a:off x="3685987" y="1447797"/>
          <a:ext cx="1429196" cy="90753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latin typeface="Arial" pitchFamily="34" charset="0"/>
              <a:cs typeface="Arial" pitchFamily="34" charset="0"/>
            </a:rPr>
            <a:t>Rate</a:t>
          </a:r>
          <a:endParaRPr lang="en-US" sz="1700" kern="1200" dirty="0">
            <a:latin typeface="Arial" pitchFamily="34" charset="0"/>
            <a:cs typeface="Arial" pitchFamily="34" charset="0"/>
          </a:endParaRPr>
        </a:p>
      </dsp:txBody>
      <dsp:txXfrm>
        <a:off x="3712568" y="1474378"/>
        <a:ext cx="1376034" cy="854377"/>
      </dsp:txXfrm>
    </dsp:sp>
    <dsp:sp modelId="{288C8B7C-211C-412B-8211-2B77A2F8D0D8}">
      <dsp:nvSpPr>
        <dsp:cNvPr id="0" name=""/>
        <dsp:cNvSpPr/>
      </dsp:nvSpPr>
      <dsp:spPr>
        <a:xfrm>
          <a:off x="2523604" y="2646999"/>
          <a:ext cx="1429196" cy="90753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6EC88FAB-9531-4401-85BA-445DADE3BD92}">
      <dsp:nvSpPr>
        <dsp:cNvPr id="0" name=""/>
        <dsp:cNvSpPr/>
      </dsp:nvSpPr>
      <dsp:spPr>
        <a:xfrm>
          <a:off x="2682403" y="2797858"/>
          <a:ext cx="1429196" cy="90753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kumimoji="0" lang="en-US" sz="1500" b="0" i="0" u="none" strike="noStrike" kern="1200" cap="none" normalizeH="0" baseline="0" dirty="0" smtClean="0">
              <a:ln>
                <a:noFill/>
              </a:ln>
              <a:solidFill>
                <a:schemeClr val="tx1"/>
              </a:solidFill>
              <a:effectLst/>
              <a:latin typeface="+mn-lt"/>
            </a:rPr>
            <a:t>Resident Non-Corporate Assessee </a:t>
          </a:r>
          <a:endParaRPr lang="en-US" sz="1500" kern="1200" dirty="0">
            <a:latin typeface="+mn-lt"/>
          </a:endParaRPr>
        </a:p>
      </dsp:txBody>
      <dsp:txXfrm>
        <a:off x="2708984" y="2824439"/>
        <a:ext cx="1376034" cy="854377"/>
      </dsp:txXfrm>
    </dsp:sp>
    <dsp:sp modelId="{C11F3AE9-0C2D-4471-AB3A-59829FD338FF}">
      <dsp:nvSpPr>
        <dsp:cNvPr id="0" name=""/>
        <dsp:cNvSpPr/>
      </dsp:nvSpPr>
      <dsp:spPr>
        <a:xfrm>
          <a:off x="2523604" y="3970196"/>
          <a:ext cx="1429196" cy="90753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080D431-6068-4206-90F4-6601ABC6632D}">
      <dsp:nvSpPr>
        <dsp:cNvPr id="0" name=""/>
        <dsp:cNvSpPr/>
      </dsp:nvSpPr>
      <dsp:spPr>
        <a:xfrm>
          <a:off x="2682403" y="4121056"/>
          <a:ext cx="1429196" cy="90753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10%</a:t>
          </a:r>
          <a:endParaRPr lang="en-US" sz="1800" kern="1200" dirty="0"/>
        </a:p>
      </dsp:txBody>
      <dsp:txXfrm>
        <a:off x="2708984" y="4147637"/>
        <a:ext cx="1376034" cy="854377"/>
      </dsp:txXfrm>
    </dsp:sp>
    <dsp:sp modelId="{5A4AAABD-AE3C-4484-B478-5A46E1075430}">
      <dsp:nvSpPr>
        <dsp:cNvPr id="0" name=""/>
        <dsp:cNvSpPr/>
      </dsp:nvSpPr>
      <dsp:spPr>
        <a:xfrm>
          <a:off x="4270399" y="2646999"/>
          <a:ext cx="1429196" cy="90753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9745D6D6-85C0-4300-88DB-51A4F8F36B10}">
      <dsp:nvSpPr>
        <dsp:cNvPr id="0" name=""/>
        <dsp:cNvSpPr/>
      </dsp:nvSpPr>
      <dsp:spPr>
        <a:xfrm>
          <a:off x="4429199" y="2797858"/>
          <a:ext cx="1429196" cy="90753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kumimoji="0" lang="en-US" sz="1500" b="0" i="0" u="none" strike="noStrike" kern="1200" cap="none" normalizeH="0" baseline="0" dirty="0" smtClean="0">
              <a:ln>
                <a:noFill/>
              </a:ln>
              <a:solidFill>
                <a:schemeClr val="tx1"/>
              </a:solidFill>
              <a:effectLst/>
              <a:latin typeface="+mn-lt"/>
            </a:rPr>
            <a:t>Resident Corporate Assessee</a:t>
          </a:r>
          <a:endParaRPr lang="en-US" sz="1500" kern="1200" dirty="0">
            <a:latin typeface="+mn-lt"/>
          </a:endParaRPr>
        </a:p>
      </dsp:txBody>
      <dsp:txXfrm>
        <a:off x="4455780" y="2824439"/>
        <a:ext cx="1376034" cy="854377"/>
      </dsp:txXfrm>
    </dsp:sp>
    <dsp:sp modelId="{6FC97DF9-13C2-4FCF-852B-577E4DC15C9C}">
      <dsp:nvSpPr>
        <dsp:cNvPr id="0" name=""/>
        <dsp:cNvSpPr/>
      </dsp:nvSpPr>
      <dsp:spPr>
        <a:xfrm>
          <a:off x="4270399" y="3970196"/>
          <a:ext cx="1429196" cy="90753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48F05E4-2FCC-4200-8C01-472ACE780BD7}">
      <dsp:nvSpPr>
        <dsp:cNvPr id="0" name=""/>
        <dsp:cNvSpPr/>
      </dsp:nvSpPr>
      <dsp:spPr>
        <a:xfrm>
          <a:off x="4429199" y="4121056"/>
          <a:ext cx="1429196" cy="90753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20%</a:t>
          </a:r>
          <a:endParaRPr lang="en-US" sz="1800" kern="1200" dirty="0"/>
        </a:p>
      </dsp:txBody>
      <dsp:txXfrm>
        <a:off x="4455780" y="4147637"/>
        <a:ext cx="1376034" cy="854377"/>
      </dsp:txXfrm>
    </dsp:sp>
    <dsp:sp modelId="{9E1B8DC3-2C2C-4898-BF77-ECEB65F68C43}">
      <dsp:nvSpPr>
        <dsp:cNvPr id="0" name=""/>
        <dsp:cNvSpPr/>
      </dsp:nvSpPr>
      <dsp:spPr>
        <a:xfrm>
          <a:off x="6165803" y="1296938"/>
          <a:ext cx="1429196" cy="907539"/>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1C7405-D168-412C-B684-7C5A3D110C74}">
      <dsp:nvSpPr>
        <dsp:cNvPr id="0" name=""/>
        <dsp:cNvSpPr/>
      </dsp:nvSpPr>
      <dsp:spPr>
        <a:xfrm>
          <a:off x="6324602" y="1447797"/>
          <a:ext cx="1429196" cy="90753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latin typeface="Arial" pitchFamily="34" charset="0"/>
              <a:cs typeface="Arial" pitchFamily="34" charset="0"/>
            </a:rPr>
            <a:t>When TDS is deducted?</a:t>
          </a:r>
          <a:endParaRPr lang="en-US" sz="1700" kern="1200" dirty="0">
            <a:latin typeface="Arial" pitchFamily="34" charset="0"/>
            <a:cs typeface="Arial" pitchFamily="34" charset="0"/>
          </a:endParaRPr>
        </a:p>
      </dsp:txBody>
      <dsp:txXfrm>
        <a:off x="6351183" y="1474378"/>
        <a:ext cx="1376034" cy="854377"/>
      </dsp:txXfrm>
    </dsp:sp>
    <dsp:sp modelId="{60B9C515-D6C8-4F55-B163-28D1CDC56EA7}">
      <dsp:nvSpPr>
        <dsp:cNvPr id="0" name=""/>
        <dsp:cNvSpPr/>
      </dsp:nvSpPr>
      <dsp:spPr>
        <a:xfrm>
          <a:off x="6165803" y="2668544"/>
          <a:ext cx="1429196" cy="1622354"/>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01C1FB0-CE53-487C-89CE-A5910C72760F}">
      <dsp:nvSpPr>
        <dsp:cNvPr id="0" name=""/>
        <dsp:cNvSpPr/>
      </dsp:nvSpPr>
      <dsp:spPr>
        <a:xfrm>
          <a:off x="6324602" y="2819403"/>
          <a:ext cx="1429196" cy="162235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alpha val="48000"/>
              <a:satMod val="105000"/>
            </a:scheme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At the time of Payment or credit, whichever is earlier</a:t>
          </a:r>
          <a:r>
            <a:rPr lang="en-US" sz="1400" kern="1200" dirty="0" smtClean="0"/>
            <a:t>.</a:t>
          </a:r>
          <a:endParaRPr lang="en-US" sz="1400" kern="1200" dirty="0"/>
        </a:p>
      </dsp:txBody>
      <dsp:txXfrm>
        <a:off x="6366462" y="2861263"/>
        <a:ext cx="1345476" cy="153863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D4C8D1-41BC-4095-AF98-7EF2E869792C}" type="datetimeFigureOut">
              <a:rPr lang="en-US" smtClean="0"/>
              <a:t>07/02/2013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DA1851-0C9D-4EC8-960B-75E312A8B1D9}" type="slidenum">
              <a:rPr lang="en-US" smtClean="0"/>
              <a:t>‹#›</a:t>
            </a:fld>
            <a:endParaRPr lang="en-US"/>
          </a:p>
        </p:txBody>
      </p:sp>
    </p:spTree>
    <p:extLst>
      <p:ext uri="{BB962C8B-B14F-4D97-AF65-F5344CB8AC3E}">
        <p14:creationId xmlns:p14="http://schemas.microsoft.com/office/powerpoint/2010/main" val="4286084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DA1851-0C9D-4EC8-960B-75E312A8B1D9}" type="slidenum">
              <a:rPr lang="en-US" smtClean="0"/>
              <a:t>37</a:t>
            </a:fld>
            <a:endParaRPr lang="en-US"/>
          </a:p>
        </p:txBody>
      </p:sp>
    </p:spTree>
    <p:extLst>
      <p:ext uri="{BB962C8B-B14F-4D97-AF65-F5344CB8AC3E}">
        <p14:creationId xmlns:p14="http://schemas.microsoft.com/office/powerpoint/2010/main" val="2185885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07/02/2013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07/02/2013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07/02/2013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07/02/2013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07/02/2013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07/02/2013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07/02/2013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07/02/2013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07/02/2013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07/02/2013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07/02/2013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07/02/2013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7.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7.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7.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in/imgres?imgurl=http://www.nonprofit-day.org/images/printables/thank-you.jpg&amp;imgrefurl=http://www.nonprofit-day.org/&amp;h=565&amp;w=850&amp;sz=306&amp;tbnid=aupNHb8vsc4oFM:&amp;tbnh=96&amp;tbnw=145&amp;prev=/images?q=pictures+of+thank+you&amp;zoom=1&amp;q=pictures+of+thank+you&amp;hl=en&amp;usg=__qxAEkwPYPJoGQbay4RnO_McN9Ro=&amp;sa=X&amp;ei=S6qYTJ2BPNCPcfv0zfwO&amp;ved=0CBwQ9QEwAA"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TAX DEDUCTED AT SOURCE</a:t>
            </a:r>
            <a:endParaRPr lang="en-US" dirty="0"/>
          </a:p>
        </p:txBody>
      </p:sp>
      <p:sp>
        <p:nvSpPr>
          <p:cNvPr id="3" name="Subtitle 2"/>
          <p:cNvSpPr>
            <a:spLocks noGrp="1"/>
          </p:cNvSpPr>
          <p:nvPr>
            <p:ph type="subTitle" idx="1"/>
          </p:nvPr>
        </p:nvSpPr>
        <p:spPr>
          <a:xfrm>
            <a:off x="762000" y="3733800"/>
            <a:ext cx="7854696" cy="657664"/>
          </a:xfrm>
        </p:spPr>
        <p:txBody>
          <a:bodyPr>
            <a:normAutofit/>
          </a:bodyPr>
          <a:lstStyle/>
          <a:p>
            <a:r>
              <a:rPr lang="en-US" sz="3600" dirty="0"/>
              <a:t>Indian Income Tax Act, 1961</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343400"/>
            <a:ext cx="2209800"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419600" y="4648200"/>
            <a:ext cx="3886200" cy="523220"/>
          </a:xfrm>
          <a:prstGeom prst="rect">
            <a:avLst/>
          </a:prstGeom>
          <a:noFill/>
        </p:spPr>
        <p:txBody>
          <a:bodyPr wrap="square" rtlCol="0">
            <a:spAutoFit/>
          </a:bodyPr>
          <a:lstStyle/>
          <a:p>
            <a:r>
              <a:rPr lang="en-US" sz="2800" b="1" dirty="0" smtClean="0"/>
              <a:t>By:- UTTMA SHUKLA</a:t>
            </a:r>
            <a:endParaRPr lang="en-US" sz="600" b="1" dirty="0"/>
          </a:p>
        </p:txBody>
      </p:sp>
    </p:spTree>
    <p:extLst>
      <p:ext uri="{BB962C8B-B14F-4D97-AF65-F5344CB8AC3E}">
        <p14:creationId xmlns:p14="http://schemas.microsoft.com/office/powerpoint/2010/main" val="388303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ph type="title"/>
          </p:nvPr>
        </p:nvSpPr>
        <p:spPr>
          <a:xfrm>
            <a:off x="457200" y="704088"/>
            <a:ext cx="8229600" cy="591312"/>
          </a:xfrm>
        </p:spPr>
        <p:txBody>
          <a:bodyPr>
            <a:normAutofit/>
          </a:bodyPr>
          <a:lstStyle/>
          <a:p>
            <a:pPr algn="ctr"/>
            <a:r>
              <a:rPr lang="en-US" sz="3200" b="1" dirty="0" smtClean="0"/>
              <a:t>Interest on Securities </a:t>
            </a:r>
            <a:r>
              <a:rPr lang="en-US" sz="2800" b="1" dirty="0" smtClean="0"/>
              <a:t>(Sec. 193</a:t>
            </a:r>
            <a:r>
              <a:rPr lang="en-US" sz="2800" b="1" dirty="0"/>
              <a:t>) at a glance</a:t>
            </a:r>
            <a:endParaRPr lang="en-US" sz="2800" b="1" dirty="0" smtClean="0"/>
          </a:p>
        </p:txBody>
      </p:sp>
      <p:graphicFrame>
        <p:nvGraphicFramePr>
          <p:cNvPr id="5" name="Diagram 4"/>
          <p:cNvGraphicFramePr/>
          <p:nvPr>
            <p:extLst>
              <p:ext uri="{D42A27DB-BD31-4B8C-83A1-F6EECF244321}">
                <p14:modId xmlns:p14="http://schemas.microsoft.com/office/powerpoint/2010/main" val="3592004833"/>
              </p:ext>
            </p:extLst>
          </p:nvPr>
        </p:nvGraphicFramePr>
        <p:xfrm>
          <a:off x="533400" y="1524000"/>
          <a:ext cx="80772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9399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txBox="1">
            <a:spLocks noChangeArrowheads="1"/>
          </p:cNvSpPr>
          <p:nvPr/>
        </p:nvSpPr>
        <p:spPr>
          <a:xfrm>
            <a:off x="533400" y="670719"/>
            <a:ext cx="8229600" cy="548481"/>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dirty="0" smtClean="0"/>
              <a:t>Dividends </a:t>
            </a:r>
            <a:r>
              <a:rPr lang="en-US" sz="2800" b="1" dirty="0" smtClean="0"/>
              <a:t>(Sec. 194)</a:t>
            </a:r>
          </a:p>
        </p:txBody>
      </p:sp>
      <p:graphicFrame>
        <p:nvGraphicFramePr>
          <p:cNvPr id="4" name="Group 99"/>
          <p:cNvGraphicFramePr>
            <a:graphicFrameLocks/>
          </p:cNvGraphicFramePr>
          <p:nvPr>
            <p:extLst>
              <p:ext uri="{D42A27DB-BD31-4B8C-83A1-F6EECF244321}">
                <p14:modId xmlns:p14="http://schemas.microsoft.com/office/powerpoint/2010/main" val="1518186177"/>
              </p:ext>
            </p:extLst>
          </p:nvPr>
        </p:nvGraphicFramePr>
        <p:xfrm>
          <a:off x="381000" y="1447800"/>
          <a:ext cx="8229600" cy="5135664"/>
        </p:xfrm>
        <a:graphic>
          <a:graphicData uri="http://schemas.openxmlformats.org/drawingml/2006/table">
            <a:tbl>
              <a:tblPr/>
              <a:tblGrid>
                <a:gridCol w="4114800"/>
                <a:gridCol w="4114800"/>
              </a:tblGrid>
              <a:tr h="55715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payer</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Domestic company</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5715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recipient</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Resident shareholder</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5715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Deemed dividend under section 2(22)(e)</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5715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79062">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Rs.2500</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627826">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TDS to be deducted</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10%</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5715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When the provisions are not applicable</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Dividend covered by section 115-O</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1142886">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0" lang="en-US" sz="1600" b="0" i="0" u="none" strike="noStrike" cap="none" normalizeH="0" baseline="0" dirty="0" smtClean="0">
                          <a:ln>
                            <a:noFill/>
                          </a:ln>
                          <a:solidFill>
                            <a:schemeClr val="tx1"/>
                          </a:solidFill>
                          <a:effectLst/>
                          <a:latin typeface="Arial" charset="0"/>
                        </a:rPr>
                        <a:t>The recipient can make application to the Assessing Officer in Form No. 13 or declaration to the payer in Form 15G or 15H as applicable</a:t>
                      </a:r>
                      <a:endParaRPr kumimoji="0" lang="en-US" sz="1600" b="0" i="1" u="none" strike="noStrike" cap="none" normalizeH="0" baseline="0" dirty="0" smtClean="0">
                        <a:ln>
                          <a:noFill/>
                        </a:ln>
                        <a:solidFill>
                          <a:schemeClr val="tx1"/>
                        </a:solidFill>
                        <a:effectLst/>
                        <a:latin typeface="Arial"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1127930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txBox="1">
            <a:spLocks noChangeArrowheads="1"/>
          </p:cNvSpPr>
          <p:nvPr/>
        </p:nvSpPr>
        <p:spPr>
          <a:xfrm>
            <a:off x="533400" y="670719"/>
            <a:ext cx="8229600" cy="548481"/>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dirty="0" smtClean="0"/>
              <a:t>Dividends </a:t>
            </a:r>
            <a:r>
              <a:rPr lang="en-US" sz="2800" b="1" dirty="0" smtClean="0"/>
              <a:t>(Sec. 194</a:t>
            </a:r>
            <a:r>
              <a:rPr lang="en-US" sz="2800" b="1" dirty="0"/>
              <a:t>) at a glance</a:t>
            </a:r>
            <a:endParaRPr lang="en-US" sz="2800" b="1" dirty="0" smtClean="0"/>
          </a:p>
        </p:txBody>
      </p:sp>
      <p:graphicFrame>
        <p:nvGraphicFramePr>
          <p:cNvPr id="4" name="Diagram 3"/>
          <p:cNvGraphicFramePr/>
          <p:nvPr>
            <p:extLst>
              <p:ext uri="{D42A27DB-BD31-4B8C-83A1-F6EECF244321}">
                <p14:modId xmlns:p14="http://schemas.microsoft.com/office/powerpoint/2010/main" val="1858927354"/>
              </p:ext>
            </p:extLst>
          </p:nvPr>
        </p:nvGraphicFramePr>
        <p:xfrm>
          <a:off x="533400" y="1524000"/>
          <a:ext cx="80772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4801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516340" y="838200"/>
            <a:ext cx="8243888" cy="609601"/>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smtClean="0"/>
              <a:t>Interest Other Than Interest On Securities (</a:t>
            </a:r>
            <a:r>
              <a:rPr lang="en-US" sz="2800" b="1" dirty="0"/>
              <a:t>Sec 194A)</a:t>
            </a:r>
          </a:p>
        </p:txBody>
      </p:sp>
      <p:graphicFrame>
        <p:nvGraphicFramePr>
          <p:cNvPr id="3" name="Group 266"/>
          <p:cNvGraphicFramePr>
            <a:graphicFrameLocks/>
          </p:cNvGraphicFramePr>
          <p:nvPr>
            <p:extLst>
              <p:ext uri="{D42A27DB-BD31-4B8C-83A1-F6EECF244321}">
                <p14:modId xmlns:p14="http://schemas.microsoft.com/office/powerpoint/2010/main" val="1807575692"/>
              </p:ext>
            </p:extLst>
          </p:nvPr>
        </p:nvGraphicFramePr>
        <p:xfrm>
          <a:off x="289766" y="1573213"/>
          <a:ext cx="8610600" cy="5099166"/>
        </p:xfrm>
        <a:graphic>
          <a:graphicData uri="http://schemas.openxmlformats.org/drawingml/2006/table">
            <a:tbl>
              <a:tblPr/>
              <a:tblGrid>
                <a:gridCol w="4305300"/>
                <a:gridCol w="4305300"/>
              </a:tblGrid>
              <a:tr h="546622">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payer</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Any person paying interest other than interest on securities</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316466">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recipient</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 Resident person</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35652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Interest other than interest on securities</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46622">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 or at the time of credit, whichever is earlier.</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77677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If payer is banking company, co-operative engaged in banking business Rs 10000/- p.a. if Payer is any other person Rs 5000/- p.a.</a:t>
                      </a:r>
                      <a:endParaRPr kumimoji="0" lang="en-US" sz="1600" b="0" i="1" u="none" strike="noStrike" cap="none" normalizeH="0" baseline="0" dirty="0" smtClean="0">
                        <a:ln>
                          <a:noFill/>
                        </a:ln>
                        <a:solidFill>
                          <a:schemeClr val="tx1"/>
                        </a:solidFill>
                        <a:effectLst/>
                        <a:latin typeface="Arial" charset="0"/>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77677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TDS to be deducted</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10% if the recipient is resident non-corporate assessee and 20% if the recipient is resident corporate assessee. </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77677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When the provisions are not applicable</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If the payee are Insurance companies or financial institutions including co-operative societies etc.</a:t>
                      </a:r>
                      <a:endParaRPr kumimoji="0" lang="en-US" sz="1600" b="0" i="1" u="none" strike="noStrike" cap="none" normalizeH="0" baseline="0" dirty="0" smtClean="0">
                        <a:ln>
                          <a:noFill/>
                        </a:ln>
                        <a:solidFill>
                          <a:schemeClr val="tx1"/>
                        </a:solidFill>
                        <a:effectLst/>
                        <a:latin typeface="Arial" charset="0"/>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780229">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0" lang="en-US" sz="1600" b="0" i="0" u="none" strike="noStrike" cap="none" normalizeH="0" baseline="0" dirty="0" smtClean="0">
                          <a:ln>
                            <a:noFill/>
                          </a:ln>
                          <a:solidFill>
                            <a:schemeClr val="tx1"/>
                          </a:solidFill>
                          <a:effectLst/>
                          <a:latin typeface="Arial" charset="0"/>
                        </a:rPr>
                        <a:t>Declaration to the payer in Form 15G or 15H as applicable</a:t>
                      </a:r>
                      <a:endParaRPr kumimoji="0" lang="en-US" sz="1600" b="0" i="1" u="none" strike="noStrike" cap="none" normalizeH="0" baseline="0" dirty="0" smtClean="0">
                        <a:ln>
                          <a:noFill/>
                        </a:ln>
                        <a:solidFill>
                          <a:schemeClr val="tx1"/>
                        </a:solidFill>
                        <a:effectLst/>
                        <a:latin typeface="Arial" charset="0"/>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438228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82221" y="685799"/>
            <a:ext cx="8243888" cy="838199"/>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smtClean="0"/>
              <a:t>Interest Other Than Interest On Securities (</a:t>
            </a:r>
            <a:r>
              <a:rPr lang="en-US" sz="2800" b="1" dirty="0"/>
              <a:t>Sec 194A) at a glance</a:t>
            </a:r>
          </a:p>
          <a:p>
            <a:pPr algn="ctr"/>
            <a:endParaRPr lang="en-US" sz="2800" b="1" dirty="0"/>
          </a:p>
        </p:txBody>
      </p:sp>
      <p:graphicFrame>
        <p:nvGraphicFramePr>
          <p:cNvPr id="3" name="Diagram 2"/>
          <p:cNvGraphicFramePr/>
          <p:nvPr>
            <p:extLst>
              <p:ext uri="{D42A27DB-BD31-4B8C-83A1-F6EECF244321}">
                <p14:modId xmlns:p14="http://schemas.microsoft.com/office/powerpoint/2010/main" val="2495845474"/>
              </p:ext>
            </p:extLst>
          </p:nvPr>
        </p:nvGraphicFramePr>
        <p:xfrm>
          <a:off x="413165" y="1523998"/>
          <a:ext cx="83820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9514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57200" y="676524"/>
            <a:ext cx="8229600" cy="923675"/>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Winnings from Lotteries or Crossword Puzzles</a:t>
            </a:r>
            <a:br>
              <a:rPr lang="en-US" sz="2800" b="1" dirty="0"/>
            </a:br>
            <a:r>
              <a:rPr lang="en-US" sz="2800" b="1" dirty="0"/>
              <a:t> (Sec. 194B)</a:t>
            </a:r>
          </a:p>
        </p:txBody>
      </p:sp>
      <p:graphicFrame>
        <p:nvGraphicFramePr>
          <p:cNvPr id="3" name="Group 33"/>
          <p:cNvGraphicFramePr>
            <a:graphicFrameLocks/>
          </p:cNvGraphicFramePr>
          <p:nvPr>
            <p:extLst>
              <p:ext uri="{D42A27DB-BD31-4B8C-83A1-F6EECF244321}">
                <p14:modId xmlns:p14="http://schemas.microsoft.com/office/powerpoint/2010/main" val="1621566354"/>
              </p:ext>
            </p:extLst>
          </p:nvPr>
        </p:nvGraphicFramePr>
        <p:xfrm>
          <a:off x="609595" y="2057400"/>
          <a:ext cx="8077204" cy="4343401"/>
        </p:xfrm>
        <a:graphic>
          <a:graphicData uri="http://schemas.openxmlformats.org/drawingml/2006/table">
            <a:tbl>
              <a:tblPr/>
              <a:tblGrid>
                <a:gridCol w="4038602"/>
                <a:gridCol w="4038602"/>
              </a:tblGrid>
              <a:tr h="648069">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Winnings from lotteries/crossword puzzles/card games/other games</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44817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648069">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Rs. 10000/-</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702642">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TDS to be deducted</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30%</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648069">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When the provisions are not applicable</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1248374">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Not Possible</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2843359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57200" y="676525"/>
            <a:ext cx="8229600" cy="847476"/>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Winnings from Lotteries or Crossword Puzzles</a:t>
            </a:r>
            <a:br>
              <a:rPr lang="en-US" sz="2800" b="1" dirty="0"/>
            </a:br>
            <a:r>
              <a:rPr lang="en-US" sz="2800" b="1" dirty="0"/>
              <a:t> (Sec. 194B) at a glance</a:t>
            </a:r>
          </a:p>
        </p:txBody>
      </p:sp>
      <p:graphicFrame>
        <p:nvGraphicFramePr>
          <p:cNvPr id="3" name="Diagram 2"/>
          <p:cNvGraphicFramePr/>
          <p:nvPr>
            <p:extLst>
              <p:ext uri="{D42A27DB-BD31-4B8C-83A1-F6EECF244321}">
                <p14:modId xmlns:p14="http://schemas.microsoft.com/office/powerpoint/2010/main" val="1818138183"/>
              </p:ext>
            </p:extLst>
          </p:nvPr>
        </p:nvGraphicFramePr>
        <p:xfrm>
          <a:off x="914400" y="1828800"/>
          <a:ext cx="73152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7807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71488" y="990600"/>
            <a:ext cx="8215312" cy="7239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Winnings From Horse Races  (Sec. 194BB)</a:t>
            </a:r>
          </a:p>
        </p:txBody>
      </p:sp>
      <p:graphicFrame>
        <p:nvGraphicFramePr>
          <p:cNvPr id="3" name="Group 33"/>
          <p:cNvGraphicFramePr>
            <a:graphicFrameLocks/>
          </p:cNvGraphicFramePr>
          <p:nvPr>
            <p:extLst>
              <p:ext uri="{D42A27DB-BD31-4B8C-83A1-F6EECF244321}">
                <p14:modId xmlns:p14="http://schemas.microsoft.com/office/powerpoint/2010/main" val="1929768502"/>
              </p:ext>
            </p:extLst>
          </p:nvPr>
        </p:nvGraphicFramePr>
        <p:xfrm>
          <a:off x="471488" y="1981200"/>
          <a:ext cx="8229600" cy="4038600"/>
        </p:xfrm>
        <a:graphic>
          <a:graphicData uri="http://schemas.openxmlformats.org/drawingml/2006/table">
            <a:tbl>
              <a:tblPr/>
              <a:tblGrid>
                <a:gridCol w="4114800"/>
                <a:gridCol w="4114800"/>
              </a:tblGrid>
              <a:tr h="543117">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Winnings from Horse Races</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41332">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65178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Rs. 5000/-</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706673">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TDS to be deducted</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30%</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61458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When the provisions are not applicable</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981113">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Not Possible</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1010062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57200" y="676525"/>
            <a:ext cx="8229600" cy="847476"/>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Winnings From Horse Races  (Sec. 194BB)</a:t>
            </a:r>
          </a:p>
          <a:p>
            <a:pPr algn="ctr"/>
            <a:r>
              <a:rPr lang="en-US" sz="2800" b="1" dirty="0" smtClean="0"/>
              <a:t> </a:t>
            </a:r>
            <a:r>
              <a:rPr lang="en-US" sz="2800" b="1" dirty="0"/>
              <a:t>at a glance</a:t>
            </a:r>
          </a:p>
        </p:txBody>
      </p:sp>
      <p:graphicFrame>
        <p:nvGraphicFramePr>
          <p:cNvPr id="3" name="Diagram 2"/>
          <p:cNvGraphicFramePr/>
          <p:nvPr>
            <p:extLst>
              <p:ext uri="{D42A27DB-BD31-4B8C-83A1-F6EECF244321}">
                <p14:modId xmlns:p14="http://schemas.microsoft.com/office/powerpoint/2010/main" val="691020626"/>
              </p:ext>
            </p:extLst>
          </p:nvPr>
        </p:nvGraphicFramePr>
        <p:xfrm>
          <a:off x="914400" y="1828800"/>
          <a:ext cx="73152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1910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57200" y="609600"/>
            <a:ext cx="8229600" cy="9144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Payments to Contractors And Sub-contractors (Sec.194C)</a:t>
            </a:r>
          </a:p>
        </p:txBody>
      </p:sp>
      <p:graphicFrame>
        <p:nvGraphicFramePr>
          <p:cNvPr id="4" name="Group 47"/>
          <p:cNvGraphicFramePr>
            <a:graphicFrameLocks/>
          </p:cNvGraphicFramePr>
          <p:nvPr>
            <p:extLst>
              <p:ext uri="{D42A27DB-BD31-4B8C-83A1-F6EECF244321}">
                <p14:modId xmlns:p14="http://schemas.microsoft.com/office/powerpoint/2010/main" val="641713808"/>
              </p:ext>
            </p:extLst>
          </p:nvPr>
        </p:nvGraphicFramePr>
        <p:xfrm>
          <a:off x="457200" y="1752600"/>
          <a:ext cx="8229600" cy="4876800"/>
        </p:xfrm>
        <a:graphic>
          <a:graphicData uri="http://schemas.openxmlformats.org/drawingml/2006/table">
            <a:tbl>
              <a:tblPr/>
              <a:tblGrid>
                <a:gridCol w="2917209"/>
                <a:gridCol w="5312391"/>
              </a:tblGrid>
              <a:tr h="59753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0" lang="en-US" sz="1600" b="0" i="0" u="none" strike="noStrike" cap="none" normalizeH="0" baseline="0" dirty="0" smtClean="0">
                          <a:ln>
                            <a:noFill/>
                          </a:ln>
                          <a:solidFill>
                            <a:schemeClr val="tx1"/>
                          </a:solidFill>
                          <a:effectLst/>
                          <a:latin typeface="Arial" charset="0"/>
                        </a:rPr>
                        <a:t>Who is the payer</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0" lang="en-US" sz="1600" b="0" i="0" u="none" strike="noStrike" cap="none" normalizeH="0" baseline="0" dirty="0" smtClean="0">
                          <a:ln>
                            <a:noFill/>
                          </a:ln>
                          <a:solidFill>
                            <a:schemeClr val="tx1"/>
                          </a:solidFill>
                          <a:effectLst/>
                          <a:latin typeface="Arial" charset="0"/>
                        </a:rPr>
                        <a:t>Specified person </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65610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0" lang="en-US" sz="1600" b="0" i="0" u="none" strike="noStrike" cap="none" normalizeH="0" baseline="0" dirty="0" smtClean="0">
                          <a:ln>
                            <a:noFill/>
                          </a:ln>
                          <a:solidFill>
                            <a:schemeClr val="tx1"/>
                          </a:solidFill>
                          <a:effectLst/>
                          <a:latin typeface="Arial" charset="0"/>
                        </a:rPr>
                        <a:t>Who is the recipient</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0" lang="en-US" sz="1600" b="0" i="0" u="none" strike="noStrike" cap="none" normalizeH="0" baseline="0" dirty="0" smtClean="0">
                          <a:ln>
                            <a:noFill/>
                          </a:ln>
                          <a:solidFill>
                            <a:schemeClr val="tx1"/>
                          </a:solidFill>
                          <a:effectLst/>
                          <a:latin typeface="Arial" charset="0"/>
                        </a:rPr>
                        <a:t>A resident person</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1" u="none" strike="noStrike" cap="none" normalizeH="0" baseline="0" dirty="0" smtClean="0">
                        <a:ln>
                          <a:noFill/>
                        </a:ln>
                        <a:solidFill>
                          <a:schemeClr val="tx1"/>
                        </a:solidFill>
                        <a:effectLst/>
                        <a:latin typeface="Arial" charset="0"/>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350354">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0" lang="en-US" sz="1600" b="0" i="0" u="none" strike="noStrike" cap="none" normalizeH="0" baseline="0" dirty="0" smtClean="0">
                          <a:ln>
                            <a:noFill/>
                          </a:ln>
                          <a:solidFill>
                            <a:schemeClr val="tx1"/>
                          </a:solidFill>
                          <a:effectLst/>
                          <a:latin typeface="Arial" charset="0"/>
                        </a:rPr>
                        <a:t>Rate of TDS</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0" lang="en-US" sz="1600" b="0" i="0" u="none" strike="noStrike" cap="none" normalizeH="0" baseline="0" dirty="0" smtClean="0">
                          <a:ln>
                            <a:noFill/>
                          </a:ln>
                          <a:solidFill>
                            <a:schemeClr val="tx1"/>
                          </a:solidFill>
                          <a:effectLst/>
                          <a:latin typeface="Arial" charset="0"/>
                        </a:rPr>
                        <a:t>1% for Individual/HUF and 2% for Others.</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38724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Consideration for any Work Contract. </a:t>
                      </a:r>
                      <a:endParaRPr kumimoji="0" lang="en-US" sz="1600" b="0" i="1" u="none" strike="noStrike" cap="none" normalizeH="0" baseline="0" dirty="0" smtClean="0">
                        <a:ln>
                          <a:noFill/>
                        </a:ln>
                        <a:solidFill>
                          <a:schemeClr val="tx1"/>
                        </a:solidFill>
                        <a:effectLst/>
                        <a:latin typeface="Arial" charset="0"/>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605147">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has to be deducted</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 or at the time of credit whichever is earlier.</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116569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0" fontAlgn="base" latinLnBrk="0" hangingPunct="0">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The tax is required to be deducted if a single payment exceeds Rs. 30000/- or if the aggregate payments exceed Rs. 75000/- per annum</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1" u="none" strike="noStrike" cap="none" normalizeH="0" baseline="0" dirty="0" smtClean="0">
                        <a:ln>
                          <a:noFill/>
                        </a:ln>
                        <a:solidFill>
                          <a:schemeClr val="tx1"/>
                        </a:solidFill>
                        <a:effectLst/>
                        <a:latin typeface="Arial" charset="0"/>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1114732">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The recipient can make application to the Assessing Officer in Form No. 13</a:t>
                      </a:r>
                      <a:endParaRPr kumimoji="0" lang="en-US" sz="1600" b="0" i="1" u="none" strike="noStrike" cap="none" normalizeH="0" baseline="0" dirty="0" smtClean="0">
                        <a:ln>
                          <a:noFill/>
                        </a:ln>
                        <a:solidFill>
                          <a:schemeClr val="tx1"/>
                        </a:solidFill>
                        <a:effectLst/>
                        <a:latin typeface="Arial" charset="0"/>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3083693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80288"/>
          </a:xfrm>
        </p:spPr>
        <p:txBody>
          <a:bodyPr>
            <a:normAutofit fontScale="90000"/>
          </a:bodyPr>
          <a:lstStyle/>
          <a:p>
            <a:r>
              <a:rPr lang="en-US" dirty="0" smtClean="0"/>
              <a:t>INTRODUCTION:</a:t>
            </a:r>
            <a:endParaRPr lang="en-US" dirty="0"/>
          </a:p>
        </p:txBody>
      </p:sp>
      <p:sp>
        <p:nvSpPr>
          <p:cNvPr id="4" name="Text Box 5"/>
          <p:cNvSpPr txBox="1">
            <a:spLocks noGrp="1" noChangeArrowheads="1"/>
          </p:cNvSpPr>
          <p:nvPr>
            <p:ph idx="1"/>
          </p:nvPr>
        </p:nvSpPr>
        <p:spPr bwMode="auto">
          <a:xfrm>
            <a:off x="457200" y="1676400"/>
            <a:ext cx="8229600"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50000"/>
              </a:spcBef>
            </a:pPr>
            <a:r>
              <a:rPr lang="en-US" sz="2200" dirty="0" smtClean="0">
                <a:latin typeface="+mj-lt"/>
              </a:rPr>
              <a:t>To avoid cases of tax evasion, the Income-Tax Act has made provisions to collect tax at source of accrual of income. Cases included in the scheme are, generally, those where income can be computed at the time of accrual of income. Under this scheme, persons responsible for making payment of income covered by the scheme are responsible to deduct tax at source and deposit the same to the Government’s treasury within the stipulated time. The recipient of income—though he gets only the net amount (after deduction of tax at source)—is liable to tax on the gross amount and the amount deducted at source is adjusted against his final tax liability. </a:t>
            </a:r>
            <a:r>
              <a:rPr lang="en-US" sz="2200" dirty="0">
                <a:latin typeface="+mj-lt"/>
              </a:rPr>
              <a:t>It is essentially an indirect method of collecting tax which combines the concepts of</a:t>
            </a:r>
            <a:r>
              <a:rPr lang="en-US" sz="2200" i="1" dirty="0">
                <a:latin typeface="+mj-lt"/>
              </a:rPr>
              <a:t> </a:t>
            </a:r>
            <a:r>
              <a:rPr lang="en-US" sz="2200" i="1" u="sng" dirty="0">
                <a:latin typeface="+mj-lt"/>
              </a:rPr>
              <a:t>“pay as you earn” and “collect as it is being earned.”</a:t>
            </a:r>
          </a:p>
        </p:txBody>
      </p:sp>
    </p:spTree>
    <p:extLst>
      <p:ext uri="{BB962C8B-B14F-4D97-AF65-F5344CB8AC3E}">
        <p14:creationId xmlns:p14="http://schemas.microsoft.com/office/powerpoint/2010/main" val="269034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57200" y="609600"/>
            <a:ext cx="8229600" cy="9144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Payments to Contractors And Sub-contractors (Sec.194C) at a glance</a:t>
            </a:r>
          </a:p>
        </p:txBody>
      </p:sp>
      <p:graphicFrame>
        <p:nvGraphicFramePr>
          <p:cNvPr id="3" name="Diagram 2"/>
          <p:cNvGraphicFramePr/>
          <p:nvPr>
            <p:extLst>
              <p:ext uri="{D42A27DB-BD31-4B8C-83A1-F6EECF244321}">
                <p14:modId xmlns:p14="http://schemas.microsoft.com/office/powerpoint/2010/main" val="2969784032"/>
              </p:ext>
            </p:extLst>
          </p:nvPr>
        </p:nvGraphicFramePr>
        <p:xfrm>
          <a:off x="338350" y="1752600"/>
          <a:ext cx="8467299"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767385" y="4572000"/>
            <a:ext cx="304800" cy="584775"/>
          </a:xfrm>
          <a:prstGeom prst="rect">
            <a:avLst/>
          </a:prstGeom>
          <a:noFill/>
        </p:spPr>
        <p:txBody>
          <a:bodyPr wrap="square" rtlCol="0">
            <a:spAutoFit/>
          </a:bodyPr>
          <a:lstStyle/>
          <a:p>
            <a:r>
              <a:rPr lang="en-US" sz="3200" b="1" dirty="0" smtClean="0"/>
              <a:t>&amp;</a:t>
            </a:r>
            <a:endParaRPr lang="en-US" b="1" dirty="0"/>
          </a:p>
        </p:txBody>
      </p:sp>
    </p:spTree>
    <p:extLst>
      <p:ext uri="{BB962C8B-B14F-4D97-AF65-F5344CB8AC3E}">
        <p14:creationId xmlns:p14="http://schemas.microsoft.com/office/powerpoint/2010/main" val="45336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507242" y="716505"/>
            <a:ext cx="8243888" cy="609601"/>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Payment </a:t>
            </a:r>
            <a:r>
              <a:rPr lang="en-US" sz="2800" b="1" dirty="0" smtClean="0"/>
              <a:t>of Insurance Commission (</a:t>
            </a:r>
            <a:r>
              <a:rPr lang="en-US" sz="2800" b="1" dirty="0"/>
              <a:t>Sec </a:t>
            </a:r>
            <a:r>
              <a:rPr lang="en-US" sz="2800" b="1" dirty="0" smtClean="0"/>
              <a:t>194D)</a:t>
            </a:r>
            <a:endParaRPr lang="en-US" sz="2800" b="1" dirty="0"/>
          </a:p>
        </p:txBody>
      </p:sp>
      <p:graphicFrame>
        <p:nvGraphicFramePr>
          <p:cNvPr id="5" name="Group 33"/>
          <p:cNvGraphicFramePr>
            <a:graphicFrameLocks/>
          </p:cNvGraphicFramePr>
          <p:nvPr>
            <p:extLst>
              <p:ext uri="{D42A27DB-BD31-4B8C-83A1-F6EECF244321}">
                <p14:modId xmlns:p14="http://schemas.microsoft.com/office/powerpoint/2010/main" val="2598741840"/>
              </p:ext>
            </p:extLst>
          </p:nvPr>
        </p:nvGraphicFramePr>
        <p:xfrm>
          <a:off x="304800" y="1600200"/>
          <a:ext cx="8610600" cy="4800600"/>
        </p:xfrm>
        <a:graphic>
          <a:graphicData uri="http://schemas.openxmlformats.org/drawingml/2006/table">
            <a:tbl>
              <a:tblPr/>
              <a:tblGrid>
                <a:gridCol w="4305300"/>
                <a:gridCol w="4305300"/>
              </a:tblGrid>
              <a:tr h="454037">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payer</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Any person paying insurance commission.</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335289">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recipient</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 resident person</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335289">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Insurance Commission</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7913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 or at the time of credit whichever is earlier.</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7913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Rs. 20000/-</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111559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TDS to be deducted</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10% if the recipient is resident non-corporate assessee and 20% if the recipient is resident corporate assessee.</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335289">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When the provisions are not applicable</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106682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The recipient can make an application in Form No. 13 to the Assessing Officer to get the certificate of lower tax deduction or no tax deduction.</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35996402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68148038"/>
              </p:ext>
            </p:extLst>
          </p:nvPr>
        </p:nvGraphicFramePr>
        <p:xfrm>
          <a:off x="228600" y="1676400"/>
          <a:ext cx="83820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4"/>
          <p:cNvSpPr txBox="1">
            <a:spLocks noChangeArrowheads="1"/>
          </p:cNvSpPr>
          <p:nvPr/>
        </p:nvSpPr>
        <p:spPr>
          <a:xfrm>
            <a:off x="507242" y="716505"/>
            <a:ext cx="8243888" cy="609601"/>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Payment </a:t>
            </a:r>
            <a:r>
              <a:rPr lang="en-US" sz="2800" b="1" dirty="0" smtClean="0"/>
              <a:t>of Insurance Commission (</a:t>
            </a:r>
            <a:r>
              <a:rPr lang="en-US" sz="2800" b="1" dirty="0"/>
              <a:t>Sec </a:t>
            </a:r>
            <a:r>
              <a:rPr lang="en-US" sz="2800" b="1" dirty="0" smtClean="0"/>
              <a:t>194D</a:t>
            </a:r>
            <a:r>
              <a:rPr lang="en-US" sz="2800" b="1" dirty="0"/>
              <a:t>) at a glance</a:t>
            </a:r>
          </a:p>
          <a:p>
            <a:pPr algn="ctr"/>
            <a:endParaRPr lang="en-US" sz="2800" b="1" dirty="0"/>
          </a:p>
        </p:txBody>
      </p:sp>
    </p:spTree>
    <p:extLst>
      <p:ext uri="{BB962C8B-B14F-4D97-AF65-F5344CB8AC3E}">
        <p14:creationId xmlns:p14="http://schemas.microsoft.com/office/powerpoint/2010/main" val="1447377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609600" y="609600"/>
            <a:ext cx="8215312" cy="9144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Payment to Non-resident sportsmen or sports association (Sec.194E)</a:t>
            </a:r>
          </a:p>
        </p:txBody>
      </p:sp>
      <p:graphicFrame>
        <p:nvGraphicFramePr>
          <p:cNvPr id="3" name="Group 33"/>
          <p:cNvGraphicFramePr>
            <a:graphicFrameLocks/>
          </p:cNvGraphicFramePr>
          <p:nvPr>
            <p:extLst>
              <p:ext uri="{D42A27DB-BD31-4B8C-83A1-F6EECF244321}">
                <p14:modId xmlns:p14="http://schemas.microsoft.com/office/powerpoint/2010/main" val="1567464780"/>
              </p:ext>
            </p:extLst>
          </p:nvPr>
        </p:nvGraphicFramePr>
        <p:xfrm>
          <a:off x="609600" y="1676400"/>
          <a:ext cx="7940722" cy="5021249"/>
        </p:xfrm>
        <a:graphic>
          <a:graphicData uri="http://schemas.openxmlformats.org/drawingml/2006/table">
            <a:tbl>
              <a:tblPr/>
              <a:tblGrid>
                <a:gridCol w="3752957"/>
                <a:gridCol w="4187765"/>
              </a:tblGrid>
              <a:tr h="546692">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payer</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Any person making payment to non-resident sportsman/sports association</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40659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recipient</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Non-resident sportsman/sports association</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46692">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to non-resident sportsman/sports association</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46692">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 or at the time of credit whichever is earlier</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46692">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Nil</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79989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TDS to be deducted</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20%*</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400" b="0" i="0" kern="1200" dirty="0" smtClean="0">
                          <a:solidFill>
                            <a:schemeClr val="tx1"/>
                          </a:solidFill>
                          <a:effectLst/>
                          <a:latin typeface="Arial" pitchFamily="34" charset="0"/>
                          <a:ea typeface="+mn-ea"/>
                          <a:cs typeface="Arial" pitchFamily="34" charset="0"/>
                        </a:rPr>
                        <a:t>(before </a:t>
                      </a:r>
                      <a:r>
                        <a:rPr kumimoji="0" lang="en-US" sz="1400" b="1" i="0" kern="1200" dirty="0" smtClean="0">
                          <a:solidFill>
                            <a:schemeClr val="tx1"/>
                          </a:solidFill>
                          <a:effectLst/>
                          <a:latin typeface="Arial" pitchFamily="34" charset="0"/>
                          <a:ea typeface="+mn-ea"/>
                          <a:cs typeface="Arial" pitchFamily="34" charset="0"/>
                        </a:rPr>
                        <a:t>01.07.2012 </a:t>
                      </a:r>
                      <a:r>
                        <a:rPr kumimoji="0" lang="en-US" sz="1400" b="0" i="0" u="none" strike="noStrike" kern="1200" cap="none" normalizeH="0" baseline="0" dirty="0" smtClean="0">
                          <a:ln>
                            <a:noFill/>
                          </a:ln>
                          <a:solidFill>
                            <a:schemeClr val="tx1"/>
                          </a:solidFill>
                          <a:effectLst/>
                          <a:latin typeface="Arial" charset="0"/>
                          <a:ea typeface="+mn-ea"/>
                          <a:cs typeface="+mn-cs"/>
                        </a:rPr>
                        <a:t>1</a:t>
                      </a:r>
                      <a:r>
                        <a:rPr kumimoji="0" lang="en-US" sz="1400" b="0" i="0" u="none" strike="noStrike" cap="none" normalizeH="0" baseline="0" dirty="0" smtClean="0">
                          <a:ln>
                            <a:noFill/>
                          </a:ln>
                          <a:solidFill>
                            <a:schemeClr val="tx1"/>
                          </a:solidFill>
                          <a:effectLst/>
                          <a:latin typeface="Arial" charset="0"/>
                        </a:rPr>
                        <a:t>0%)</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400" b="0" i="0" u="none" strike="noStrike" cap="none" normalizeH="0" baseline="0" dirty="0" smtClean="0">
                          <a:ln>
                            <a:noFill/>
                          </a:ln>
                          <a:solidFill>
                            <a:schemeClr val="tx1"/>
                          </a:solidFill>
                          <a:effectLst/>
                          <a:latin typeface="Arial" charset="0"/>
                        </a:rPr>
                        <a:t>*Education </a:t>
                      </a:r>
                      <a:r>
                        <a:rPr kumimoji="0" lang="en-US" sz="1400" b="0" i="0" u="none" strike="noStrike" cap="none" normalizeH="0" baseline="0" dirty="0" err="1" smtClean="0">
                          <a:ln>
                            <a:noFill/>
                          </a:ln>
                          <a:solidFill>
                            <a:schemeClr val="tx1"/>
                          </a:solidFill>
                          <a:effectLst/>
                          <a:latin typeface="Arial" charset="0"/>
                        </a:rPr>
                        <a:t>cess</a:t>
                      </a:r>
                      <a:r>
                        <a:rPr kumimoji="0" lang="en-US" sz="1400" b="0" i="0" u="none" strike="noStrike" cap="none" normalizeH="0" baseline="0" dirty="0" smtClean="0">
                          <a:ln>
                            <a:noFill/>
                          </a:ln>
                          <a:solidFill>
                            <a:schemeClr val="tx1"/>
                          </a:solidFill>
                          <a:effectLst/>
                          <a:latin typeface="Arial" charset="0"/>
                        </a:rPr>
                        <a:t> etc and Surcharge if applicable.</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31650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When the provisions are not applicable</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971117">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No Provision</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3804539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752864491"/>
              </p:ext>
            </p:extLst>
          </p:nvPr>
        </p:nvGraphicFramePr>
        <p:xfrm>
          <a:off x="914400" y="1828800"/>
          <a:ext cx="73152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4"/>
          <p:cNvSpPr txBox="1">
            <a:spLocks noChangeArrowheads="1"/>
          </p:cNvSpPr>
          <p:nvPr/>
        </p:nvSpPr>
        <p:spPr>
          <a:xfrm>
            <a:off x="609600" y="609600"/>
            <a:ext cx="8215312" cy="9144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Payment to Non-resident sportsmen or sports association (Sec.194E) at a glance</a:t>
            </a:r>
          </a:p>
          <a:p>
            <a:pPr algn="ctr"/>
            <a:endParaRPr lang="en-US" sz="2800" b="1" dirty="0"/>
          </a:p>
        </p:txBody>
      </p:sp>
      <p:sp>
        <p:nvSpPr>
          <p:cNvPr id="4" name="TextBox 3"/>
          <p:cNvSpPr txBox="1"/>
          <p:nvPr/>
        </p:nvSpPr>
        <p:spPr>
          <a:xfrm>
            <a:off x="1219200" y="6400800"/>
            <a:ext cx="6705600" cy="369332"/>
          </a:xfrm>
          <a:prstGeom prst="rect">
            <a:avLst/>
          </a:prstGeom>
          <a:noFill/>
        </p:spPr>
        <p:txBody>
          <a:bodyPr wrap="square" rtlCol="0">
            <a:spAutoFit/>
          </a:bodyPr>
          <a:lstStyle/>
          <a:p>
            <a:r>
              <a:rPr lang="en-US" dirty="0" smtClean="0"/>
              <a:t>* + </a:t>
            </a:r>
            <a:r>
              <a:rPr lang="en-US" sz="1300" dirty="0" smtClean="0"/>
              <a:t>Education </a:t>
            </a:r>
            <a:r>
              <a:rPr lang="en-US" sz="1300" dirty="0" err="1" smtClean="0"/>
              <a:t>cess</a:t>
            </a:r>
            <a:r>
              <a:rPr lang="en-US" sz="1300" dirty="0" smtClean="0"/>
              <a:t> /Surcharge if applicable.</a:t>
            </a:r>
            <a:endParaRPr lang="en-US" sz="1300" dirty="0"/>
          </a:p>
        </p:txBody>
      </p:sp>
    </p:spTree>
    <p:extLst>
      <p:ext uri="{BB962C8B-B14F-4D97-AF65-F5344CB8AC3E}">
        <p14:creationId xmlns:p14="http://schemas.microsoft.com/office/powerpoint/2010/main" val="126395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58337" y="685800"/>
            <a:ext cx="8229600" cy="9144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Payments in respect of </a:t>
            </a:r>
            <a:r>
              <a:rPr lang="en-US" sz="2800" b="1" dirty="0" smtClean="0"/>
              <a:t>deposits under NSS </a:t>
            </a:r>
            <a:r>
              <a:rPr lang="en-US" sz="2800" b="1" dirty="0"/>
              <a:t>(Sec.194EE)</a:t>
            </a:r>
          </a:p>
        </p:txBody>
      </p:sp>
      <p:graphicFrame>
        <p:nvGraphicFramePr>
          <p:cNvPr id="3" name="Group 90"/>
          <p:cNvGraphicFramePr>
            <a:graphicFrameLocks/>
          </p:cNvGraphicFramePr>
          <p:nvPr>
            <p:extLst>
              <p:ext uri="{D42A27DB-BD31-4B8C-83A1-F6EECF244321}">
                <p14:modId xmlns:p14="http://schemas.microsoft.com/office/powerpoint/2010/main" val="1761246791"/>
              </p:ext>
            </p:extLst>
          </p:nvPr>
        </p:nvGraphicFramePr>
        <p:xfrm>
          <a:off x="392455" y="1828800"/>
          <a:ext cx="8361363" cy="4673602"/>
        </p:xfrm>
        <a:graphic>
          <a:graphicData uri="http://schemas.openxmlformats.org/drawingml/2006/table">
            <a:tbl>
              <a:tblPr/>
              <a:tblGrid>
                <a:gridCol w="4181475"/>
                <a:gridCol w="4179888"/>
              </a:tblGrid>
              <a:tr h="54133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payer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Post Office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44513">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recipient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Any Person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74453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a:t>
                      </a:r>
                      <a:r>
                        <a:rPr kumimoji="0" lang="en-US" sz="1600" b="0" i="0" u="none" strike="noStrike" cap="none" normalizeH="0" baseline="0" dirty="0" err="1" smtClean="0">
                          <a:ln>
                            <a:noFill/>
                          </a:ln>
                          <a:solidFill>
                            <a:schemeClr val="tx1"/>
                          </a:solidFill>
                          <a:effectLst/>
                          <a:latin typeface="Arial" charset="0"/>
                        </a:rPr>
                        <a:t>Principal+Interest</a:t>
                      </a:r>
                      <a:r>
                        <a:rPr kumimoji="0" lang="en-US" sz="1600" b="0" i="0" u="none" strike="noStrike" cap="none" normalizeH="0" baseline="0" dirty="0" smtClean="0">
                          <a:ln>
                            <a:noFill/>
                          </a:ln>
                          <a:solidFill>
                            <a:schemeClr val="tx1"/>
                          </a:solidFill>
                          <a:effectLst/>
                          <a:latin typeface="Arial" charset="0"/>
                        </a:rPr>
                        <a:t>) out of National Saving Scheme, 1987.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4292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74453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Rs.2500/-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80962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TDS to be deducted</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74612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When the provisions are not applicable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The payment is made to legal heirs of the deceased depositor.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3812789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58337" y="685800"/>
            <a:ext cx="8229600" cy="9144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Payments in respect of </a:t>
            </a:r>
            <a:r>
              <a:rPr lang="en-US" sz="2800" b="1" dirty="0" smtClean="0"/>
              <a:t>deposits under NSS </a:t>
            </a:r>
            <a:r>
              <a:rPr lang="en-US" sz="2800" b="1" dirty="0"/>
              <a:t>(Sec.194EE) at a glance</a:t>
            </a:r>
          </a:p>
        </p:txBody>
      </p:sp>
      <p:graphicFrame>
        <p:nvGraphicFramePr>
          <p:cNvPr id="3" name="Diagram 2"/>
          <p:cNvGraphicFramePr/>
          <p:nvPr>
            <p:extLst>
              <p:ext uri="{D42A27DB-BD31-4B8C-83A1-F6EECF244321}">
                <p14:modId xmlns:p14="http://schemas.microsoft.com/office/powerpoint/2010/main" val="4151674417"/>
              </p:ext>
            </p:extLst>
          </p:nvPr>
        </p:nvGraphicFramePr>
        <p:xfrm>
          <a:off x="267837" y="1828800"/>
          <a:ext cx="86106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20103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89045" y="914401"/>
            <a:ext cx="8229600" cy="9144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Payments on account of repurchase of units of Mutual Funds or UTI    (Sec. 194F)</a:t>
            </a:r>
          </a:p>
        </p:txBody>
      </p:sp>
      <p:graphicFrame>
        <p:nvGraphicFramePr>
          <p:cNvPr id="3" name="Group 111"/>
          <p:cNvGraphicFramePr>
            <a:graphicFrameLocks/>
          </p:cNvGraphicFramePr>
          <p:nvPr>
            <p:extLst>
              <p:ext uri="{D42A27DB-BD31-4B8C-83A1-F6EECF244321}">
                <p14:modId xmlns:p14="http://schemas.microsoft.com/office/powerpoint/2010/main" val="1642367756"/>
              </p:ext>
            </p:extLst>
          </p:nvPr>
        </p:nvGraphicFramePr>
        <p:xfrm>
          <a:off x="381000" y="2209800"/>
          <a:ext cx="8382000" cy="4114799"/>
        </p:xfrm>
        <a:graphic>
          <a:graphicData uri="http://schemas.openxmlformats.org/drawingml/2006/table">
            <a:tbl>
              <a:tblPr/>
              <a:tblGrid>
                <a:gridCol w="4191000"/>
                <a:gridCol w="4191000"/>
              </a:tblGrid>
              <a:tr h="34093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payer</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Mutual Fund or UTI</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34093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recipient</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Unit holder under section 80CCB</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88882">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on account of repurchase of units referred to in section 80CCB</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34093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63601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Rs. 1000/-</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638472">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TDS to be deducted</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20%</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342219">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When the provisions are not applicable</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886423">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No Provision</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34006679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883728960"/>
              </p:ext>
            </p:extLst>
          </p:nvPr>
        </p:nvGraphicFramePr>
        <p:xfrm>
          <a:off x="946245" y="1897041"/>
          <a:ext cx="73152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4"/>
          <p:cNvSpPr txBox="1">
            <a:spLocks noChangeArrowheads="1"/>
          </p:cNvSpPr>
          <p:nvPr/>
        </p:nvSpPr>
        <p:spPr>
          <a:xfrm>
            <a:off x="495869" y="762000"/>
            <a:ext cx="8229600" cy="9144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Payments on account of repurchase of units of Mutual Funds or UTI    (Sec. 194F) at a glance</a:t>
            </a:r>
          </a:p>
        </p:txBody>
      </p:sp>
    </p:spTree>
    <p:extLst>
      <p:ext uri="{BB962C8B-B14F-4D97-AF65-F5344CB8AC3E}">
        <p14:creationId xmlns:p14="http://schemas.microsoft.com/office/powerpoint/2010/main" val="37732393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68573" y="838200"/>
            <a:ext cx="8229600" cy="60325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Commission on Sale of Lottery Tickets (Sec.194G)</a:t>
            </a:r>
          </a:p>
        </p:txBody>
      </p:sp>
      <p:graphicFrame>
        <p:nvGraphicFramePr>
          <p:cNvPr id="3" name="Group 112"/>
          <p:cNvGraphicFramePr>
            <a:graphicFrameLocks/>
          </p:cNvGraphicFramePr>
          <p:nvPr>
            <p:extLst>
              <p:ext uri="{D42A27DB-BD31-4B8C-83A1-F6EECF244321}">
                <p14:modId xmlns:p14="http://schemas.microsoft.com/office/powerpoint/2010/main" val="4095102668"/>
              </p:ext>
            </p:extLst>
          </p:nvPr>
        </p:nvGraphicFramePr>
        <p:xfrm>
          <a:off x="354273" y="1676400"/>
          <a:ext cx="8458200" cy="4963889"/>
        </p:xfrm>
        <a:graphic>
          <a:graphicData uri="http://schemas.openxmlformats.org/drawingml/2006/table">
            <a:tbl>
              <a:tblPr/>
              <a:tblGrid>
                <a:gridCol w="4229100"/>
                <a:gridCol w="4229100"/>
              </a:tblGrid>
              <a:tr h="57728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payer</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Any person paying commission of sale of lottery tickets</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1113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recipient</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Any person</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1113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Commission on sale of lottery tickets</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7728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 or at the time of credit, whichever is earlier</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7728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Rs. 1000/-</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62589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TDS to be deducted</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10%</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0955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When the provisions are not applicable</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106341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The recipient can make an application in Form No. 13 to the Assessing Officer to get a certificate of lower tax deduction or no tax deduction</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3207272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856488"/>
          </a:xfrm>
        </p:spPr>
        <p:txBody>
          <a:bodyPr/>
          <a:lstStyle/>
          <a:p>
            <a:r>
              <a:rPr lang="en-US" b="1" dirty="0"/>
              <a:t>Who is to </a:t>
            </a:r>
            <a:r>
              <a:rPr lang="en-US" b="1" dirty="0" smtClean="0"/>
              <a:t>deduct TDS?</a:t>
            </a:r>
            <a:endParaRPr lang="en-US" dirty="0"/>
          </a:p>
        </p:txBody>
      </p:sp>
      <p:sp>
        <p:nvSpPr>
          <p:cNvPr id="3" name="Content Placeholder 2"/>
          <p:cNvSpPr>
            <a:spLocks noGrp="1"/>
          </p:cNvSpPr>
          <p:nvPr>
            <p:ph idx="1"/>
          </p:nvPr>
        </p:nvSpPr>
        <p:spPr>
          <a:xfrm>
            <a:off x="381000" y="2286000"/>
            <a:ext cx="8229600" cy="4038600"/>
          </a:xfrm>
        </p:spPr>
        <p:txBody>
          <a:bodyPr>
            <a:noAutofit/>
          </a:bodyPr>
          <a:lstStyle/>
          <a:p>
            <a:pPr algn="just"/>
            <a:r>
              <a:rPr lang="en-US" sz="2800" dirty="0">
                <a:latin typeface="+mj-lt"/>
              </a:rPr>
              <a:t>Under the process of TDS, </a:t>
            </a:r>
            <a:r>
              <a:rPr lang="en-US" sz="2800" dirty="0" smtClean="0">
                <a:latin typeface="+mj-lt"/>
              </a:rPr>
              <a:t>the person/company who deducts TDS is called as Deductor. </a:t>
            </a:r>
          </a:p>
          <a:p>
            <a:pPr marL="0" indent="0" algn="just">
              <a:buNone/>
            </a:pPr>
            <a:endParaRPr lang="en-US" sz="2800" dirty="0" smtClean="0">
              <a:latin typeface="+mj-lt"/>
            </a:endParaRPr>
          </a:p>
          <a:p>
            <a:pPr algn="just"/>
            <a:r>
              <a:rPr lang="en-US" sz="2800" dirty="0" smtClean="0">
                <a:latin typeface="+mj-lt"/>
              </a:rPr>
              <a:t>Deductor </a:t>
            </a:r>
            <a:r>
              <a:rPr lang="en-US" sz="2800" dirty="0">
                <a:latin typeface="+mj-lt"/>
              </a:rPr>
              <a:t>is a person/company who is liable to deduct the Tax at source, from the payment being made to the party. Deductor is also termed as Employer in cases where the payments are under Salaries.</a:t>
            </a:r>
          </a:p>
        </p:txBody>
      </p:sp>
    </p:spTree>
    <p:extLst>
      <p:ext uri="{BB962C8B-B14F-4D97-AF65-F5344CB8AC3E}">
        <p14:creationId xmlns:p14="http://schemas.microsoft.com/office/powerpoint/2010/main" val="13043329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897582081"/>
              </p:ext>
            </p:extLst>
          </p:nvPr>
        </p:nvGraphicFramePr>
        <p:xfrm>
          <a:off x="946245" y="1897041"/>
          <a:ext cx="73152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4"/>
          <p:cNvSpPr txBox="1">
            <a:spLocks noChangeArrowheads="1"/>
          </p:cNvSpPr>
          <p:nvPr/>
        </p:nvSpPr>
        <p:spPr>
          <a:xfrm>
            <a:off x="468573" y="838200"/>
            <a:ext cx="8229600" cy="60325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Commission on Sale of Lottery Tickets (Sec.194G) at a glance</a:t>
            </a:r>
          </a:p>
        </p:txBody>
      </p:sp>
    </p:spTree>
    <p:extLst>
      <p:ext uri="{BB962C8B-B14F-4D97-AF65-F5344CB8AC3E}">
        <p14:creationId xmlns:p14="http://schemas.microsoft.com/office/powerpoint/2010/main" val="2152298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65161" y="762000"/>
            <a:ext cx="8243888" cy="508794"/>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Commission or Brokerage (Sec.194H)</a:t>
            </a:r>
          </a:p>
        </p:txBody>
      </p:sp>
      <p:graphicFrame>
        <p:nvGraphicFramePr>
          <p:cNvPr id="3" name="Group 35"/>
          <p:cNvGraphicFramePr>
            <a:graphicFrameLocks/>
          </p:cNvGraphicFramePr>
          <p:nvPr>
            <p:extLst>
              <p:ext uri="{D42A27DB-BD31-4B8C-83A1-F6EECF244321}">
                <p14:modId xmlns:p14="http://schemas.microsoft.com/office/powerpoint/2010/main" val="3864479062"/>
              </p:ext>
            </p:extLst>
          </p:nvPr>
        </p:nvGraphicFramePr>
        <p:xfrm>
          <a:off x="621293" y="1447800"/>
          <a:ext cx="7931624" cy="5029200"/>
        </p:xfrm>
        <a:graphic>
          <a:graphicData uri="http://schemas.openxmlformats.org/drawingml/2006/table">
            <a:tbl>
              <a:tblPr/>
              <a:tblGrid>
                <a:gridCol w="3874507"/>
                <a:gridCol w="4057117"/>
              </a:tblGrid>
              <a:tr h="587219">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payer</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Any person paying commission or brokerage.</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480963">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recipient</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Any resident person</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87219">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Commission or brokerage (not being insurance commission).</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87219">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 or at the time of credit, whichever is earlier</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87219">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Rs. 5000/-</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63667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TDS to be deducted</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10%</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480963">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When the provisions are not applicable</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108172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The recipient can make an application in Form No.13 to the Assessing Officer to get a certificate of lower tax deduction or no tax deduction</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33422373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466865397"/>
              </p:ext>
            </p:extLst>
          </p:nvPr>
        </p:nvGraphicFramePr>
        <p:xfrm>
          <a:off x="929504" y="1752600"/>
          <a:ext cx="7452495"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4"/>
          <p:cNvSpPr txBox="1">
            <a:spLocks noChangeArrowheads="1"/>
          </p:cNvSpPr>
          <p:nvPr/>
        </p:nvSpPr>
        <p:spPr>
          <a:xfrm>
            <a:off x="465161" y="914400"/>
            <a:ext cx="8243888" cy="508794"/>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Commission or Brokerage (Sec.194H) at a glance</a:t>
            </a:r>
          </a:p>
          <a:p>
            <a:pPr algn="ctr"/>
            <a:endParaRPr lang="en-US" sz="2800" b="1" dirty="0"/>
          </a:p>
        </p:txBody>
      </p:sp>
    </p:spTree>
    <p:extLst>
      <p:ext uri="{BB962C8B-B14F-4D97-AF65-F5344CB8AC3E}">
        <p14:creationId xmlns:p14="http://schemas.microsoft.com/office/powerpoint/2010/main" val="29457267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85800" y="737797"/>
            <a:ext cx="8001000" cy="557603"/>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Rent (Sec.194-I)</a:t>
            </a:r>
          </a:p>
        </p:txBody>
      </p:sp>
      <p:graphicFrame>
        <p:nvGraphicFramePr>
          <p:cNvPr id="3" name="Group 131"/>
          <p:cNvGraphicFramePr>
            <a:graphicFrameLocks/>
          </p:cNvGraphicFramePr>
          <p:nvPr>
            <p:extLst>
              <p:ext uri="{D42A27DB-BD31-4B8C-83A1-F6EECF244321}">
                <p14:modId xmlns:p14="http://schemas.microsoft.com/office/powerpoint/2010/main" val="992273556"/>
              </p:ext>
            </p:extLst>
          </p:nvPr>
        </p:nvGraphicFramePr>
        <p:xfrm>
          <a:off x="381000" y="1447800"/>
          <a:ext cx="8305800" cy="5206138"/>
        </p:xfrm>
        <a:graphic>
          <a:graphicData uri="http://schemas.openxmlformats.org/drawingml/2006/table">
            <a:tbl>
              <a:tblPr/>
              <a:tblGrid>
                <a:gridCol w="3775364"/>
                <a:gridCol w="4530436"/>
              </a:tblGrid>
              <a:tr h="1023423">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payer</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Any person paying rent (not being an individual or HUF whose books of account  are not required to be audited under section 44AB in the immediately preceding financial year)</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32164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recipient</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 Resident Person</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32164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Rent</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5556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 or at the time of credit, whichever is earlier</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5556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algn="just"/>
                      <a:r>
                        <a:rPr kumimoji="0" lang="en-US" sz="1600" b="0" i="0" u="none" strike="noStrike" cap="none" normalizeH="0" baseline="0" dirty="0" smtClean="0">
                          <a:ln>
                            <a:noFill/>
                          </a:ln>
                          <a:solidFill>
                            <a:schemeClr val="tx1"/>
                          </a:solidFill>
                          <a:effectLst/>
                          <a:latin typeface="Arial" charset="0"/>
                        </a:rPr>
                        <a:t>Rs. 180000/- p.a.</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1397706">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TDS to be deducted</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1" u="none" strike="noStrike" cap="none" normalizeH="0" baseline="0" dirty="0" smtClean="0">
                          <a:ln>
                            <a:noFill/>
                          </a:ln>
                          <a:solidFill>
                            <a:schemeClr val="tx1"/>
                          </a:solidFill>
                          <a:effectLst/>
                          <a:latin typeface="Arial" charset="0"/>
                        </a:rPr>
                        <a:t>For Plant and </a:t>
                      </a:r>
                      <a:r>
                        <a:rPr kumimoji="0" lang="en-US" sz="1600" b="0" i="1" u="none" strike="noStrike" cap="none" normalizeH="0" baseline="0" dirty="0" err="1" smtClean="0">
                          <a:ln>
                            <a:noFill/>
                          </a:ln>
                          <a:solidFill>
                            <a:schemeClr val="tx1"/>
                          </a:solidFill>
                          <a:effectLst/>
                          <a:latin typeface="Arial" charset="0"/>
                        </a:rPr>
                        <a:t>Machinary</a:t>
                      </a:r>
                      <a:r>
                        <a:rPr kumimoji="0" lang="en-US" sz="1600" b="0" i="1" u="none" strike="noStrike" cap="none" normalizeH="0" baseline="0" dirty="0" smtClean="0">
                          <a:ln>
                            <a:noFill/>
                          </a:ln>
                          <a:solidFill>
                            <a:schemeClr val="tx1"/>
                          </a:solidFill>
                          <a:effectLst/>
                          <a:latin typeface="Arial" charset="0"/>
                        </a:rPr>
                        <a:t> Rent </a:t>
                      </a:r>
                      <a:r>
                        <a:rPr kumimoji="0" lang="en-US" sz="1600" b="1" i="1" u="none" strike="noStrike" cap="none" normalizeH="0" baseline="0" dirty="0" smtClean="0">
                          <a:ln>
                            <a:noFill/>
                          </a:ln>
                          <a:solidFill>
                            <a:schemeClr val="tx1"/>
                          </a:solidFill>
                          <a:effectLst/>
                          <a:latin typeface="Arial" charset="0"/>
                        </a:rPr>
                        <a:t>2%</a:t>
                      </a:r>
                      <a:r>
                        <a:rPr kumimoji="0" lang="en-US" sz="1600" b="0" i="1" u="none" strike="noStrike" cap="none" normalizeH="0" baseline="0" dirty="0" smtClean="0">
                          <a:ln>
                            <a:noFill/>
                          </a:ln>
                          <a:solidFill>
                            <a:schemeClr val="tx1"/>
                          </a:solidFill>
                          <a:effectLst/>
                          <a:latin typeface="Arial" charset="0"/>
                        </a:rPr>
                        <a:t> and for</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1" u="none" strike="noStrike" cap="none" normalizeH="0" baseline="0" dirty="0" smtClean="0">
                          <a:ln>
                            <a:noFill/>
                          </a:ln>
                          <a:solidFill>
                            <a:schemeClr val="tx1"/>
                          </a:solidFill>
                          <a:effectLst/>
                          <a:latin typeface="Arial" charset="0"/>
                        </a:rPr>
                        <a:t>For  Use of and Land or Building including Furniture etc.</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1" i="1" u="none" strike="noStrike" cap="none" normalizeH="0" baseline="0" dirty="0" smtClean="0">
                          <a:ln>
                            <a:noFill/>
                          </a:ln>
                          <a:solidFill>
                            <a:schemeClr val="tx1"/>
                          </a:solidFill>
                          <a:effectLst/>
                          <a:latin typeface="Arial" charset="0"/>
                        </a:rPr>
                        <a:t>Individual / </a:t>
                      </a:r>
                      <a:r>
                        <a:rPr kumimoji="0" lang="en-US" sz="1600" b="1" i="1" u="none" strike="noStrike" cap="none" normalizeH="0" baseline="0" dirty="0" err="1" smtClean="0">
                          <a:ln>
                            <a:noFill/>
                          </a:ln>
                          <a:solidFill>
                            <a:schemeClr val="tx1"/>
                          </a:solidFill>
                          <a:effectLst/>
                          <a:latin typeface="Arial" charset="0"/>
                        </a:rPr>
                        <a:t>Huf</a:t>
                      </a:r>
                      <a:r>
                        <a:rPr kumimoji="0" lang="en-US" sz="1600" b="1" i="1" u="none" strike="noStrike" cap="none" normalizeH="0" baseline="0" dirty="0" smtClean="0">
                          <a:ln>
                            <a:noFill/>
                          </a:ln>
                          <a:solidFill>
                            <a:schemeClr val="tx1"/>
                          </a:solidFill>
                          <a:effectLst/>
                          <a:latin typeface="Arial" charset="0"/>
                        </a:rPr>
                        <a:t> 10%</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1" i="1" u="none" strike="noStrike" cap="none" normalizeH="0" baseline="0" dirty="0" smtClean="0">
                          <a:ln>
                            <a:noFill/>
                          </a:ln>
                          <a:solidFill>
                            <a:schemeClr val="tx1"/>
                          </a:solidFill>
                          <a:effectLst/>
                          <a:latin typeface="Arial" charset="0"/>
                        </a:rPr>
                        <a:t>For any other 20%</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853654">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The recipient can make application in Form No. 13</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36569382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85800" y="737797"/>
            <a:ext cx="8001000" cy="557603"/>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Rent (Sec.194-I) at a glance</a:t>
            </a:r>
          </a:p>
        </p:txBody>
      </p:sp>
      <p:graphicFrame>
        <p:nvGraphicFramePr>
          <p:cNvPr id="3" name="Diagram 2"/>
          <p:cNvGraphicFramePr/>
          <p:nvPr>
            <p:extLst>
              <p:ext uri="{D42A27DB-BD31-4B8C-83A1-F6EECF244321}">
                <p14:modId xmlns:p14="http://schemas.microsoft.com/office/powerpoint/2010/main" val="2796558328"/>
              </p:ext>
            </p:extLst>
          </p:nvPr>
        </p:nvGraphicFramePr>
        <p:xfrm>
          <a:off x="228600" y="1676400"/>
          <a:ext cx="86106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04930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762000"/>
            <a:ext cx="8229600" cy="5715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Fees for Professional or Technical Services (Sec.194J)</a:t>
            </a:r>
          </a:p>
        </p:txBody>
      </p:sp>
      <p:graphicFrame>
        <p:nvGraphicFramePr>
          <p:cNvPr id="3" name="Group 131"/>
          <p:cNvGraphicFramePr>
            <a:graphicFrameLocks/>
          </p:cNvGraphicFramePr>
          <p:nvPr>
            <p:extLst>
              <p:ext uri="{D42A27DB-BD31-4B8C-83A1-F6EECF244321}">
                <p14:modId xmlns:p14="http://schemas.microsoft.com/office/powerpoint/2010/main" val="2796905077"/>
              </p:ext>
            </p:extLst>
          </p:nvPr>
        </p:nvGraphicFramePr>
        <p:xfrm>
          <a:off x="444690" y="1524000"/>
          <a:ext cx="8242110" cy="5135562"/>
        </p:xfrm>
        <a:graphic>
          <a:graphicData uri="http://schemas.openxmlformats.org/drawingml/2006/table">
            <a:tbl>
              <a:tblPr/>
              <a:tblGrid>
                <a:gridCol w="3861169"/>
                <a:gridCol w="4380941"/>
              </a:tblGrid>
              <a:tr h="1324499">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payer</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Any person paying professional charges (not being an individual or HUF whose books of account  are not required to be audited under section 44AB in the immediately preceding financial year)</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33882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recipient</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Any Person</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8524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Professional services, technical services, Royalty,</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8524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 or at the time of credit, whichever is earlier</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786292">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Rs. 30000/-</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634524">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TDS to be deducted</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10%</a:t>
                      </a:r>
                      <a:endParaRPr kumimoji="0" lang="en-US" sz="1600" b="0" i="1" u="none" strike="noStrike" cap="none" normalizeH="0" baseline="0" dirty="0" smtClean="0">
                        <a:ln>
                          <a:noFill/>
                        </a:ln>
                        <a:solidFill>
                          <a:schemeClr val="tx1"/>
                        </a:solidFill>
                        <a:effectLst/>
                        <a:latin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880944">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The recipient can make application in Form No. 13</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388923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762000"/>
            <a:ext cx="8229600" cy="9144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Fees for Professional or Technical Services (Sec.194J) at a glance</a:t>
            </a:r>
          </a:p>
        </p:txBody>
      </p:sp>
      <p:graphicFrame>
        <p:nvGraphicFramePr>
          <p:cNvPr id="3" name="Diagram 2"/>
          <p:cNvGraphicFramePr/>
          <p:nvPr>
            <p:extLst>
              <p:ext uri="{D42A27DB-BD31-4B8C-83A1-F6EECF244321}">
                <p14:modId xmlns:p14="http://schemas.microsoft.com/office/powerpoint/2010/main" val="4054420045"/>
              </p:ext>
            </p:extLst>
          </p:nvPr>
        </p:nvGraphicFramePr>
        <p:xfrm>
          <a:off x="929504" y="1752600"/>
          <a:ext cx="7452495"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51731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4925" y="685800"/>
            <a:ext cx="8534400" cy="89535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Remuneration / commission to director of the </a:t>
            </a:r>
            <a:r>
              <a:rPr lang="en-US" sz="2800" b="1" dirty="0" smtClean="0"/>
              <a:t>company (Sec.194J1(</a:t>
            </a:r>
            <a:r>
              <a:rPr lang="en-US" sz="2800" b="1" dirty="0" err="1" smtClean="0"/>
              <a:t>ba</a:t>
            </a:r>
            <a:r>
              <a:rPr lang="en-US" sz="2800" b="1" dirty="0" smtClean="0"/>
              <a:t>))</a:t>
            </a:r>
            <a:endParaRPr lang="en-US" sz="2800" b="1" dirty="0"/>
          </a:p>
        </p:txBody>
      </p:sp>
      <p:graphicFrame>
        <p:nvGraphicFramePr>
          <p:cNvPr id="3" name="Group 131"/>
          <p:cNvGraphicFramePr>
            <a:graphicFrameLocks/>
          </p:cNvGraphicFramePr>
          <p:nvPr>
            <p:extLst>
              <p:ext uri="{D42A27DB-BD31-4B8C-83A1-F6EECF244321}">
                <p14:modId xmlns:p14="http://schemas.microsoft.com/office/powerpoint/2010/main" val="518908168"/>
              </p:ext>
            </p:extLst>
          </p:nvPr>
        </p:nvGraphicFramePr>
        <p:xfrm>
          <a:off x="417394" y="1752600"/>
          <a:ext cx="8305800" cy="4530979"/>
        </p:xfrm>
        <a:graphic>
          <a:graphicData uri="http://schemas.openxmlformats.org/drawingml/2006/table">
            <a:tbl>
              <a:tblPr/>
              <a:tblGrid>
                <a:gridCol w="3775364"/>
                <a:gridCol w="4530436"/>
              </a:tblGrid>
              <a:tr h="53340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payer</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The Organization  </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45720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recipient</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 Resident Person</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kern="1200" dirty="0" smtClean="0">
                          <a:solidFill>
                            <a:schemeClr val="tx1"/>
                          </a:solidFill>
                          <a:effectLst/>
                          <a:latin typeface="Arial" pitchFamily="34" charset="0"/>
                          <a:ea typeface="+mn-ea"/>
                          <a:cs typeface="Arial" pitchFamily="34" charset="0"/>
                        </a:rPr>
                        <a:t>Any remuneration / fees / commission to a director of a company, other than those on which tax is deductible under section 192.</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68580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5942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algn="just"/>
                      <a:r>
                        <a:rPr kumimoji="0" lang="en-US" sz="1600" b="0" i="0" u="none" strike="noStrike" cap="none" normalizeH="0" baseline="0" dirty="0" smtClean="0">
                          <a:ln>
                            <a:noFill/>
                          </a:ln>
                          <a:solidFill>
                            <a:schemeClr val="tx1"/>
                          </a:solidFill>
                          <a:effectLst/>
                          <a:latin typeface="Arial" charset="0"/>
                        </a:rPr>
                        <a:t>Nil</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41149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TDS to be deducted</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10%</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1" u="none" strike="noStrike" cap="none" normalizeH="0" baseline="0" dirty="0" smtClean="0">
                        <a:ln>
                          <a:noFill/>
                        </a:ln>
                        <a:solidFill>
                          <a:schemeClr val="tx1"/>
                        </a:solidFill>
                        <a:effectLst/>
                        <a:latin typeface="Arial"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82464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The recipient can make application in Form No. 13</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12332684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4925" y="685800"/>
            <a:ext cx="8534400" cy="89535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Remuneration / commission to director of the </a:t>
            </a:r>
            <a:r>
              <a:rPr lang="en-US" sz="2800" b="1" dirty="0" smtClean="0"/>
              <a:t>company (Sec.194J1(</a:t>
            </a:r>
            <a:r>
              <a:rPr lang="en-US" sz="2800" b="1" dirty="0" err="1" smtClean="0"/>
              <a:t>ba</a:t>
            </a:r>
            <a:r>
              <a:rPr lang="en-US" sz="2800" b="1" dirty="0"/>
              <a:t>)) at a glance</a:t>
            </a:r>
          </a:p>
        </p:txBody>
      </p:sp>
      <p:graphicFrame>
        <p:nvGraphicFramePr>
          <p:cNvPr id="3" name="Diagram 2"/>
          <p:cNvGraphicFramePr/>
          <p:nvPr>
            <p:extLst>
              <p:ext uri="{D42A27DB-BD31-4B8C-83A1-F6EECF244321}">
                <p14:modId xmlns:p14="http://schemas.microsoft.com/office/powerpoint/2010/main" val="4290991677"/>
              </p:ext>
            </p:extLst>
          </p:nvPr>
        </p:nvGraphicFramePr>
        <p:xfrm>
          <a:off x="929504" y="1752600"/>
          <a:ext cx="7452495"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52434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85800"/>
            <a:ext cx="8153400" cy="954107"/>
          </a:xfrm>
          <a:prstGeom prst="rect">
            <a:avLst/>
          </a:prstGeom>
        </p:spPr>
        <p:txBody>
          <a:bodyPr wrap="square">
            <a:spAutoFit/>
          </a:bodyPr>
          <a:lstStyle/>
          <a:p>
            <a:pPr algn="ctr"/>
            <a:r>
              <a:rPr lang="en-US" sz="2800" b="1" dirty="0" smtClean="0">
                <a:solidFill>
                  <a:schemeClr val="tx2"/>
                </a:solidFill>
                <a:latin typeface="+mj-lt"/>
                <a:ea typeface="+mj-ea"/>
                <a:cs typeface="+mj-cs"/>
              </a:rPr>
              <a:t>Compensation </a:t>
            </a:r>
            <a:r>
              <a:rPr lang="en-US" sz="2800" b="1" dirty="0">
                <a:solidFill>
                  <a:schemeClr val="tx2"/>
                </a:solidFill>
                <a:latin typeface="+mj-lt"/>
                <a:ea typeface="+mj-ea"/>
                <a:cs typeface="+mj-cs"/>
              </a:rPr>
              <a:t>on acquisition of Capital Asset</a:t>
            </a:r>
            <a:r>
              <a:rPr lang="en-US" sz="2800" b="1" dirty="0" smtClean="0">
                <a:solidFill>
                  <a:schemeClr val="tx2"/>
                </a:solidFill>
                <a:latin typeface="+mj-lt"/>
                <a:ea typeface="+mj-ea"/>
                <a:cs typeface="+mj-cs"/>
              </a:rPr>
              <a:t> (Sec 194LA)</a:t>
            </a:r>
            <a:endParaRPr lang="en-US" sz="2800" b="1" dirty="0">
              <a:solidFill>
                <a:schemeClr val="tx2"/>
              </a:solidFill>
              <a:latin typeface="+mj-lt"/>
              <a:ea typeface="+mj-ea"/>
              <a:cs typeface="+mj-cs"/>
            </a:endParaRPr>
          </a:p>
        </p:txBody>
      </p:sp>
      <p:graphicFrame>
        <p:nvGraphicFramePr>
          <p:cNvPr id="3" name="Group 131"/>
          <p:cNvGraphicFramePr>
            <a:graphicFrameLocks/>
          </p:cNvGraphicFramePr>
          <p:nvPr>
            <p:extLst>
              <p:ext uri="{D42A27DB-BD31-4B8C-83A1-F6EECF244321}">
                <p14:modId xmlns:p14="http://schemas.microsoft.com/office/powerpoint/2010/main" val="3645517475"/>
              </p:ext>
            </p:extLst>
          </p:nvPr>
        </p:nvGraphicFramePr>
        <p:xfrm>
          <a:off x="454925" y="1905000"/>
          <a:ext cx="8305800" cy="4207931"/>
        </p:xfrm>
        <a:graphic>
          <a:graphicData uri="http://schemas.openxmlformats.org/drawingml/2006/table">
            <a:tbl>
              <a:tblPr/>
              <a:tblGrid>
                <a:gridCol w="3775364"/>
                <a:gridCol w="4530436"/>
              </a:tblGrid>
              <a:tr h="53340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payer</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The Person/Organization Acquiring the Asset. </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45720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recipient</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 Resident Person</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kern="1200" dirty="0" smtClean="0">
                          <a:solidFill>
                            <a:schemeClr val="tx1"/>
                          </a:solidFill>
                          <a:effectLst/>
                          <a:latin typeface="Arial" pitchFamily="34" charset="0"/>
                          <a:ea typeface="+mn-ea"/>
                          <a:cs typeface="Arial" pitchFamily="34" charset="0"/>
                        </a:rPr>
                        <a:t>Acquisition of Immovable Property</a:t>
                      </a:r>
                      <a:r>
                        <a:rPr kumimoji="0" lang="en-US" sz="1600" b="0" i="0" kern="1200" baseline="0" dirty="0" smtClean="0">
                          <a:solidFill>
                            <a:schemeClr val="tx1"/>
                          </a:solidFill>
                          <a:effectLst/>
                          <a:latin typeface="Arial" pitchFamily="34" charset="0"/>
                          <a:ea typeface="+mn-ea"/>
                          <a:cs typeface="Arial" pitchFamily="34" charset="0"/>
                        </a:rPr>
                        <a:t>.</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45720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5942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algn="l"/>
                      <a:r>
                        <a:rPr lang="en-US" sz="1600" dirty="0" smtClean="0">
                          <a:latin typeface="Arial" pitchFamily="34" charset="0"/>
                          <a:cs typeface="Arial" pitchFamily="34" charset="0"/>
                        </a:rPr>
                        <a:t>Rs. 200000/-</a:t>
                      </a:r>
                      <a:br>
                        <a:rPr lang="en-US" sz="1600" dirty="0" smtClean="0">
                          <a:latin typeface="Arial" pitchFamily="34" charset="0"/>
                          <a:cs typeface="Arial" pitchFamily="34" charset="0"/>
                        </a:rPr>
                      </a:br>
                      <a:r>
                        <a:rPr kumimoji="0" lang="en-US" sz="1600" b="0" i="0" kern="1200" dirty="0" smtClean="0">
                          <a:solidFill>
                            <a:schemeClr val="tx1"/>
                          </a:solidFill>
                          <a:effectLst/>
                          <a:latin typeface="Arial" pitchFamily="34" charset="0"/>
                          <a:ea typeface="+mn-ea"/>
                          <a:cs typeface="Arial" pitchFamily="34" charset="0"/>
                        </a:rPr>
                        <a:t>Before</a:t>
                      </a:r>
                      <a:r>
                        <a:rPr kumimoji="0" lang="en-US" sz="1600" b="1" i="0" kern="1200" dirty="0" smtClean="0">
                          <a:solidFill>
                            <a:schemeClr val="tx1"/>
                          </a:solidFill>
                          <a:effectLst/>
                          <a:latin typeface="Arial" pitchFamily="34" charset="0"/>
                          <a:ea typeface="+mn-ea"/>
                          <a:cs typeface="Arial" pitchFamily="34" charset="0"/>
                        </a:rPr>
                        <a:t> 01.07.2012 </a:t>
                      </a:r>
                      <a:r>
                        <a:rPr kumimoji="0" lang="en-US" sz="1600" b="0" i="0" kern="1200" dirty="0" smtClean="0">
                          <a:solidFill>
                            <a:schemeClr val="tx1"/>
                          </a:solidFill>
                          <a:effectLst/>
                          <a:latin typeface="Arial" pitchFamily="34" charset="0"/>
                          <a:ea typeface="+mn-ea"/>
                          <a:cs typeface="Arial" pitchFamily="34" charset="0"/>
                        </a:rPr>
                        <a:t>Rs. 100000/-</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41149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TDS to be deducted</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10%</a:t>
                      </a:r>
                      <a:endParaRPr kumimoji="0" lang="en-US" sz="1600" b="0" i="1" u="none" strike="noStrike" cap="none" normalizeH="0" baseline="0" dirty="0" smtClean="0">
                        <a:ln>
                          <a:noFill/>
                        </a:ln>
                        <a:solidFill>
                          <a:schemeClr val="tx1"/>
                        </a:solidFill>
                        <a:effectLst/>
                        <a:latin typeface="Arial"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41149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0" lang="en-US" sz="1600" b="0" i="0" u="none" strike="noStrike" cap="none" normalizeH="0" baseline="0" dirty="0" smtClean="0">
                          <a:ln>
                            <a:noFill/>
                          </a:ln>
                          <a:solidFill>
                            <a:schemeClr val="tx1"/>
                          </a:solidFill>
                          <a:effectLst/>
                          <a:latin typeface="Arial" charset="0"/>
                        </a:rPr>
                        <a:t>When the provisions are not applicable</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On Agricultural Land</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82464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The recipient can make application in Form No. 13.</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3808207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389120"/>
          </a:xfrm>
        </p:spPr>
        <p:txBody>
          <a:bodyPr/>
          <a:lstStyle/>
          <a:p>
            <a:pPr algn="just"/>
            <a:r>
              <a:rPr lang="en-US" sz="2000" b="1" dirty="0">
                <a:latin typeface="+mj-lt"/>
              </a:rPr>
              <a:t>Deductee </a:t>
            </a:r>
            <a:r>
              <a:rPr lang="en-US" sz="2000" dirty="0">
                <a:latin typeface="+mj-lt"/>
              </a:rPr>
              <a:t>is the person, from whom the tax is being deducted or accrued for deduction. Depending on the nature of the deduction being made, </a:t>
            </a:r>
            <a:r>
              <a:rPr lang="en-US" sz="2000" dirty="0" err="1">
                <a:latin typeface="+mj-lt"/>
              </a:rPr>
              <a:t>deductees</a:t>
            </a:r>
            <a:r>
              <a:rPr lang="en-US" sz="2000" dirty="0">
                <a:latin typeface="+mj-lt"/>
              </a:rPr>
              <a:t> and respective submission forms are categorized to 3 types:</a:t>
            </a:r>
          </a:p>
          <a:p>
            <a:endParaRPr lang="en-US" dirty="0"/>
          </a:p>
        </p:txBody>
      </p:sp>
      <p:sp>
        <p:nvSpPr>
          <p:cNvPr id="4" name="Title 1"/>
          <p:cNvSpPr>
            <a:spLocks noGrp="1"/>
          </p:cNvSpPr>
          <p:nvPr>
            <p:ph type="title"/>
          </p:nvPr>
        </p:nvSpPr>
        <p:spPr>
          <a:xfrm>
            <a:off x="457200" y="704088"/>
            <a:ext cx="8229600" cy="667512"/>
          </a:xfrm>
        </p:spPr>
        <p:txBody>
          <a:bodyPr>
            <a:normAutofit fontScale="90000"/>
          </a:bodyPr>
          <a:lstStyle/>
          <a:p>
            <a:pPr algn="ctr"/>
            <a:r>
              <a:rPr lang="en-US" b="1" dirty="0"/>
              <a:t>Who is </a:t>
            </a:r>
            <a:r>
              <a:rPr lang="en-US" b="1" dirty="0" smtClean="0"/>
              <a:t>deductee?</a:t>
            </a:r>
            <a:endParaRPr lang="en-US" dirty="0"/>
          </a:p>
        </p:txBody>
      </p:sp>
      <p:graphicFrame>
        <p:nvGraphicFramePr>
          <p:cNvPr id="6" name="Diagram 5"/>
          <p:cNvGraphicFramePr/>
          <p:nvPr>
            <p:extLst>
              <p:ext uri="{D42A27DB-BD31-4B8C-83A1-F6EECF244321}">
                <p14:modId xmlns:p14="http://schemas.microsoft.com/office/powerpoint/2010/main" val="4033941915"/>
              </p:ext>
            </p:extLst>
          </p:nvPr>
        </p:nvGraphicFramePr>
        <p:xfrm>
          <a:off x="381000" y="2667000"/>
          <a:ext cx="8534400" cy="373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34735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85800"/>
            <a:ext cx="8153400" cy="954107"/>
          </a:xfrm>
          <a:prstGeom prst="rect">
            <a:avLst/>
          </a:prstGeom>
        </p:spPr>
        <p:txBody>
          <a:bodyPr wrap="square">
            <a:spAutoFit/>
          </a:bodyPr>
          <a:lstStyle/>
          <a:p>
            <a:pPr algn="ctr"/>
            <a:r>
              <a:rPr lang="en-US" sz="2800" b="1" dirty="0" smtClean="0">
                <a:solidFill>
                  <a:schemeClr val="tx2"/>
                </a:solidFill>
                <a:latin typeface="+mj-lt"/>
                <a:ea typeface="+mj-ea"/>
                <a:cs typeface="+mj-cs"/>
              </a:rPr>
              <a:t>Compensation </a:t>
            </a:r>
            <a:r>
              <a:rPr lang="en-US" sz="2800" b="1" dirty="0">
                <a:solidFill>
                  <a:schemeClr val="tx2"/>
                </a:solidFill>
                <a:latin typeface="+mj-lt"/>
                <a:ea typeface="+mj-ea"/>
                <a:cs typeface="+mj-cs"/>
              </a:rPr>
              <a:t>on acquisition of Capital Asset</a:t>
            </a:r>
            <a:r>
              <a:rPr lang="en-US" sz="2800" b="1" dirty="0" smtClean="0">
                <a:solidFill>
                  <a:schemeClr val="tx2"/>
                </a:solidFill>
                <a:latin typeface="+mj-lt"/>
                <a:ea typeface="+mj-ea"/>
                <a:cs typeface="+mj-cs"/>
              </a:rPr>
              <a:t> (Sec 194LA) </a:t>
            </a:r>
            <a:r>
              <a:rPr lang="en-US" sz="2800" b="1" dirty="0">
                <a:solidFill>
                  <a:schemeClr val="tx2"/>
                </a:solidFill>
                <a:latin typeface="+mj-lt"/>
                <a:ea typeface="+mj-ea"/>
                <a:cs typeface="+mj-cs"/>
              </a:rPr>
              <a:t>at a glance</a:t>
            </a:r>
          </a:p>
        </p:txBody>
      </p:sp>
      <p:graphicFrame>
        <p:nvGraphicFramePr>
          <p:cNvPr id="3" name="Diagram 2"/>
          <p:cNvGraphicFramePr/>
          <p:nvPr>
            <p:extLst>
              <p:ext uri="{D42A27DB-BD31-4B8C-83A1-F6EECF244321}">
                <p14:modId xmlns:p14="http://schemas.microsoft.com/office/powerpoint/2010/main" val="688691961"/>
              </p:ext>
            </p:extLst>
          </p:nvPr>
        </p:nvGraphicFramePr>
        <p:xfrm>
          <a:off x="929504" y="1752600"/>
          <a:ext cx="7452495"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120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85800"/>
            <a:ext cx="8153400" cy="954107"/>
          </a:xfrm>
          <a:prstGeom prst="rect">
            <a:avLst/>
          </a:prstGeom>
        </p:spPr>
        <p:txBody>
          <a:bodyPr wrap="square">
            <a:spAutoFit/>
          </a:bodyPr>
          <a:lstStyle/>
          <a:p>
            <a:pPr algn="ctr"/>
            <a:r>
              <a:rPr lang="en-US" sz="2800" b="1" dirty="0">
                <a:solidFill>
                  <a:schemeClr val="tx2"/>
                </a:solidFill>
                <a:latin typeface="+mj-lt"/>
                <a:ea typeface="+mj-ea"/>
                <a:cs typeface="+mj-cs"/>
              </a:rPr>
              <a:t>Compensation on acquisition of </a:t>
            </a:r>
            <a:r>
              <a:rPr lang="en-US" sz="2800" b="1" dirty="0" smtClean="0">
                <a:solidFill>
                  <a:schemeClr val="tx2"/>
                </a:solidFill>
                <a:latin typeface="+mj-lt"/>
                <a:ea typeface="+mj-ea"/>
                <a:cs typeface="+mj-cs"/>
              </a:rPr>
              <a:t>Certain immovable property (Sec 194LAA)</a:t>
            </a:r>
            <a:endParaRPr lang="en-US" sz="2800" b="1" dirty="0">
              <a:solidFill>
                <a:schemeClr val="tx2"/>
              </a:solidFill>
              <a:latin typeface="+mj-lt"/>
              <a:ea typeface="+mj-ea"/>
              <a:cs typeface="+mj-cs"/>
            </a:endParaRPr>
          </a:p>
        </p:txBody>
      </p:sp>
      <p:graphicFrame>
        <p:nvGraphicFramePr>
          <p:cNvPr id="3" name="Group 131"/>
          <p:cNvGraphicFramePr>
            <a:graphicFrameLocks/>
          </p:cNvGraphicFramePr>
          <p:nvPr>
            <p:extLst>
              <p:ext uri="{D42A27DB-BD31-4B8C-83A1-F6EECF244321}">
                <p14:modId xmlns:p14="http://schemas.microsoft.com/office/powerpoint/2010/main" val="950841264"/>
              </p:ext>
            </p:extLst>
          </p:nvPr>
        </p:nvGraphicFramePr>
        <p:xfrm>
          <a:off x="481084" y="1905000"/>
          <a:ext cx="8305800" cy="4149999"/>
        </p:xfrm>
        <a:graphic>
          <a:graphicData uri="http://schemas.openxmlformats.org/drawingml/2006/table">
            <a:tbl>
              <a:tblPr/>
              <a:tblGrid>
                <a:gridCol w="3775364"/>
                <a:gridCol w="4530436"/>
              </a:tblGrid>
              <a:tr h="53340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kern="1200" dirty="0" smtClean="0">
                          <a:solidFill>
                            <a:schemeClr val="tx1"/>
                          </a:solidFill>
                          <a:effectLst/>
                          <a:latin typeface="Arial" pitchFamily="34" charset="0"/>
                          <a:ea typeface="+mn-ea"/>
                          <a:cs typeface="Arial" pitchFamily="34" charset="0"/>
                        </a:rPr>
                        <a:t>Acquisition of Immovable Property</a:t>
                      </a:r>
                      <a:r>
                        <a:rPr kumimoji="0" lang="en-US" sz="1600" b="0" i="0" kern="1200" baseline="0" dirty="0" smtClean="0">
                          <a:solidFill>
                            <a:schemeClr val="tx1"/>
                          </a:solidFill>
                          <a:effectLst/>
                          <a:latin typeface="Arial" pitchFamily="34" charset="0"/>
                          <a:ea typeface="+mn-ea"/>
                          <a:cs typeface="Arial" pitchFamily="34" charset="0"/>
                        </a:rPr>
                        <a:t>.</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68580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5942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algn="l"/>
                      <a:r>
                        <a:rPr kumimoji="0" lang="en-US" sz="1600" b="0" i="0" kern="1200" dirty="0" smtClean="0">
                          <a:solidFill>
                            <a:schemeClr val="tx1"/>
                          </a:solidFill>
                          <a:effectLst/>
                          <a:latin typeface="Arial" pitchFamily="34" charset="0"/>
                          <a:ea typeface="+mn-ea"/>
                          <a:cs typeface="Arial" pitchFamily="34" charset="0"/>
                        </a:rPr>
                        <a:t>Rs. 200000/-</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41149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TDS to be deducted</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10%</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41149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0" lang="en-US" sz="1600" b="0" i="0" u="none" strike="noStrike" cap="none" normalizeH="0" baseline="0" dirty="0" smtClean="0">
                          <a:ln>
                            <a:noFill/>
                          </a:ln>
                          <a:solidFill>
                            <a:schemeClr val="tx1"/>
                          </a:solidFill>
                          <a:effectLst/>
                          <a:latin typeface="Arial" charset="0"/>
                        </a:rPr>
                        <a:t>When the provisions are not applicable</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kern="1200" dirty="0" smtClean="0">
                          <a:solidFill>
                            <a:schemeClr val="tx1"/>
                          </a:solidFill>
                          <a:effectLst/>
                          <a:latin typeface="Arial" pitchFamily="34" charset="0"/>
                          <a:ea typeface="+mn-ea"/>
                          <a:cs typeface="Arial" pitchFamily="34" charset="0"/>
                        </a:rPr>
                        <a:t>Rs 50 lakhs in case such property is situated in a 'specified urban agglomeration area‘. </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kern="1200" dirty="0" smtClean="0">
                          <a:solidFill>
                            <a:schemeClr val="tx1"/>
                          </a:solidFill>
                          <a:effectLst/>
                          <a:latin typeface="Arial" pitchFamily="34" charset="0"/>
                          <a:ea typeface="+mn-ea"/>
                          <a:cs typeface="Arial" pitchFamily="34" charset="0"/>
                        </a:rPr>
                        <a:t>Rs 20 lakhs in case such property is situated in any area other than specified areas.</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82464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The recipient can make application in Form No. 13</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10875249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898777370"/>
              </p:ext>
            </p:extLst>
          </p:nvPr>
        </p:nvGraphicFramePr>
        <p:xfrm>
          <a:off x="266700" y="1639906"/>
          <a:ext cx="8572500" cy="50656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457200" y="685800"/>
            <a:ext cx="8153400" cy="954107"/>
          </a:xfrm>
          <a:prstGeom prst="rect">
            <a:avLst/>
          </a:prstGeom>
        </p:spPr>
        <p:txBody>
          <a:bodyPr wrap="square">
            <a:spAutoFit/>
          </a:bodyPr>
          <a:lstStyle/>
          <a:p>
            <a:pPr algn="ctr"/>
            <a:r>
              <a:rPr lang="en-US" sz="2800" b="1" dirty="0">
                <a:solidFill>
                  <a:schemeClr val="tx2"/>
                </a:solidFill>
                <a:latin typeface="+mj-lt"/>
                <a:ea typeface="+mj-ea"/>
                <a:cs typeface="+mj-cs"/>
              </a:rPr>
              <a:t>Compensation on acquisition of </a:t>
            </a:r>
            <a:r>
              <a:rPr lang="en-US" sz="2800" b="1" dirty="0" smtClean="0">
                <a:solidFill>
                  <a:schemeClr val="tx2"/>
                </a:solidFill>
                <a:latin typeface="+mj-lt"/>
                <a:ea typeface="+mj-ea"/>
                <a:cs typeface="+mj-cs"/>
              </a:rPr>
              <a:t>Certain immovable property (Sec 194LAA)</a:t>
            </a:r>
            <a:r>
              <a:rPr lang="en-US" sz="2800" b="1" dirty="0">
                <a:solidFill>
                  <a:schemeClr val="tx2"/>
                </a:solidFill>
              </a:rPr>
              <a:t> at a glance</a:t>
            </a:r>
            <a:endParaRPr lang="en-US" sz="2800" b="1" dirty="0">
              <a:solidFill>
                <a:schemeClr val="tx2"/>
              </a:solidFill>
              <a:latin typeface="+mj-lt"/>
              <a:ea typeface="+mj-ea"/>
              <a:cs typeface="+mj-cs"/>
            </a:endParaRPr>
          </a:p>
        </p:txBody>
      </p:sp>
    </p:spTree>
    <p:extLst>
      <p:ext uri="{BB962C8B-B14F-4D97-AF65-F5344CB8AC3E}">
        <p14:creationId xmlns:p14="http://schemas.microsoft.com/office/powerpoint/2010/main" val="4251170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79946" y="683241"/>
            <a:ext cx="8243888" cy="5715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t>Provisions for Filing Returns</a:t>
            </a:r>
          </a:p>
        </p:txBody>
      </p:sp>
      <p:graphicFrame>
        <p:nvGraphicFramePr>
          <p:cNvPr id="3" name="Group 177"/>
          <p:cNvGraphicFramePr>
            <a:graphicFrameLocks/>
          </p:cNvGraphicFramePr>
          <p:nvPr>
            <p:extLst>
              <p:ext uri="{D42A27DB-BD31-4B8C-83A1-F6EECF244321}">
                <p14:modId xmlns:p14="http://schemas.microsoft.com/office/powerpoint/2010/main" val="4169103904"/>
              </p:ext>
            </p:extLst>
          </p:nvPr>
        </p:nvGraphicFramePr>
        <p:xfrm>
          <a:off x="1524000" y="1371600"/>
          <a:ext cx="6406158" cy="4973937"/>
        </p:xfrm>
        <a:graphic>
          <a:graphicData uri="http://schemas.openxmlformats.org/drawingml/2006/table">
            <a:tbl>
              <a:tblPr/>
              <a:tblGrid>
                <a:gridCol w="1693582"/>
                <a:gridCol w="3092628"/>
                <a:gridCol w="1619948"/>
              </a:tblGrid>
              <a:tr h="199075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300" b="0" i="0" u="none" strike="noStrike" cap="none" normalizeH="0" baseline="0" dirty="0" smtClean="0">
                          <a:ln>
                            <a:noFill/>
                          </a:ln>
                          <a:solidFill>
                            <a:schemeClr val="bg1"/>
                          </a:solidFill>
                          <a:effectLst/>
                          <a:latin typeface="Arial" charset="0"/>
                        </a:rPr>
                        <a:t>Different Payments</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400" b="0" i="0" u="none" strike="noStrike" cap="none" normalizeH="0" baseline="0" dirty="0" smtClean="0">
                          <a:ln>
                            <a:noFill/>
                          </a:ln>
                          <a:solidFill>
                            <a:schemeClr val="bg1"/>
                          </a:solidFill>
                          <a:effectLst/>
                          <a:latin typeface="Arial" charset="0"/>
                        </a:rPr>
                        <a:t>In case the person deducting tax is a company or a Government department or a person whose books are required to be audited u/s. 44AB in the immediately preceding year or in whose case number of </a:t>
                      </a:r>
                      <a:r>
                        <a:rPr kumimoji="0" lang="en-US" sz="1400" b="0" i="0" u="none" strike="noStrike" cap="none" normalizeH="0" baseline="0" dirty="0" err="1" smtClean="0">
                          <a:ln>
                            <a:noFill/>
                          </a:ln>
                          <a:solidFill>
                            <a:schemeClr val="bg1"/>
                          </a:solidFill>
                          <a:effectLst/>
                          <a:latin typeface="Arial" charset="0"/>
                        </a:rPr>
                        <a:t>deductees</a:t>
                      </a:r>
                      <a:r>
                        <a:rPr kumimoji="0" lang="en-US" sz="1400" b="0" i="0" u="none" strike="noStrike" cap="none" normalizeH="0" baseline="0" dirty="0" smtClean="0">
                          <a:ln>
                            <a:noFill/>
                          </a:ln>
                          <a:solidFill>
                            <a:schemeClr val="bg1"/>
                          </a:solidFill>
                          <a:effectLst/>
                          <a:latin typeface="Arial" charset="0"/>
                        </a:rPr>
                        <a:t> in any of the quarterly statements in the immediately year is</a:t>
                      </a:r>
                      <a:r>
                        <a:rPr kumimoji="0" lang="en-US" sz="1400" b="1" i="0" u="none" strike="noStrike" cap="none" normalizeH="0" baseline="0" dirty="0" smtClean="0">
                          <a:ln>
                            <a:noFill/>
                          </a:ln>
                          <a:solidFill>
                            <a:schemeClr val="bg1"/>
                          </a:solidFill>
                          <a:effectLst/>
                          <a:latin typeface="Arial" charset="0"/>
                        </a:rPr>
                        <a:t> 20 or </a:t>
                      </a:r>
                      <a:r>
                        <a:rPr kumimoji="0" lang="en-US" sz="1400" b="0" i="0" u="none" strike="noStrike" cap="none" normalizeH="0" baseline="0" dirty="0" smtClean="0">
                          <a:ln>
                            <a:noFill/>
                          </a:ln>
                          <a:solidFill>
                            <a:schemeClr val="bg1"/>
                          </a:solidFill>
                          <a:effectLst/>
                          <a:latin typeface="Arial" charset="0"/>
                        </a:rPr>
                        <a:t>more </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400" b="0" i="0" u="none" strike="noStrike" cap="none" normalizeH="0" baseline="0" dirty="0" smtClean="0">
                          <a:ln>
                            <a:noFill/>
                          </a:ln>
                          <a:solidFill>
                            <a:schemeClr val="bg1"/>
                          </a:solidFill>
                          <a:effectLst/>
                          <a:latin typeface="Arial" charset="0"/>
                        </a:rPr>
                        <a:t>In case the person deducting tax is any other person</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98741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400" b="0" i="0" u="none" strike="noStrike" cap="none" normalizeH="0" baseline="0" dirty="0" smtClean="0">
                          <a:ln>
                            <a:noFill/>
                          </a:ln>
                          <a:solidFill>
                            <a:schemeClr val="tx1"/>
                          </a:solidFill>
                          <a:effectLst/>
                          <a:latin typeface="Arial" charset="0"/>
                        </a:rPr>
                        <a:t>Salary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400" b="0" i="0" u="none" strike="noStrike" cap="none" normalizeH="0" baseline="0" dirty="0" smtClean="0">
                          <a:ln>
                            <a:noFill/>
                          </a:ln>
                          <a:solidFill>
                            <a:schemeClr val="tx1"/>
                          </a:solidFill>
                          <a:effectLst/>
                          <a:latin typeface="Arial" charset="0"/>
                        </a:rPr>
                        <a:t>Form No. 24Q in Electronic format and Form No. 27A</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400" b="0" i="0" u="none" strike="noStrike" cap="none" normalizeH="0" baseline="0" dirty="0" smtClean="0">
                          <a:ln>
                            <a:noFill/>
                          </a:ln>
                          <a:solidFill>
                            <a:schemeClr val="tx1"/>
                          </a:solidFill>
                          <a:effectLst/>
                          <a:latin typeface="Arial" charset="0"/>
                        </a:rPr>
                        <a:t>Form No. 24Q</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r>
              <a:tr h="98741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400" b="0" i="0" u="none" strike="noStrike" cap="none" normalizeH="0" baseline="0" dirty="0" smtClean="0">
                          <a:ln>
                            <a:noFill/>
                          </a:ln>
                          <a:solidFill>
                            <a:schemeClr val="tx1"/>
                          </a:solidFill>
                          <a:effectLst/>
                          <a:latin typeface="Arial" charset="0"/>
                        </a:rPr>
                        <a:t>Payment (other than salary) to a resident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400" b="0" i="0" u="none" strike="noStrike" cap="none" normalizeH="0" baseline="0" dirty="0" smtClean="0">
                          <a:ln>
                            <a:noFill/>
                          </a:ln>
                          <a:solidFill>
                            <a:schemeClr val="tx1"/>
                          </a:solidFill>
                          <a:effectLst/>
                          <a:latin typeface="Arial" charset="0"/>
                        </a:rPr>
                        <a:t>Form No. 26Q in Electronic format and Form No. 27A</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400" b="0" i="0" u="none" strike="noStrike" cap="none" normalizeH="0" baseline="0" dirty="0" smtClean="0">
                          <a:ln>
                            <a:noFill/>
                          </a:ln>
                          <a:solidFill>
                            <a:schemeClr val="tx1"/>
                          </a:solidFill>
                          <a:effectLst/>
                          <a:latin typeface="Arial" charset="0"/>
                        </a:rPr>
                        <a:t>Form No. 26Q</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r>
              <a:tr h="98741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400" b="0" i="0" u="none" strike="noStrike" cap="none" normalizeH="0" baseline="0" dirty="0" smtClean="0">
                          <a:ln>
                            <a:noFill/>
                          </a:ln>
                          <a:solidFill>
                            <a:schemeClr val="tx1"/>
                          </a:solidFill>
                          <a:effectLst/>
                          <a:latin typeface="Arial" charset="0"/>
                        </a:rPr>
                        <a:t>Payment (other than salary) to a non-resident</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400" b="0" i="0" u="none" strike="noStrike" cap="none" normalizeH="0" baseline="0" dirty="0" smtClean="0">
                          <a:ln>
                            <a:noFill/>
                          </a:ln>
                          <a:solidFill>
                            <a:schemeClr val="tx1"/>
                          </a:solidFill>
                          <a:effectLst/>
                          <a:latin typeface="Arial" charset="0"/>
                        </a:rPr>
                        <a:t>Form No. 27Q in Electronic format and Form No. 27A (quarterly)</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400" b="0" i="0" u="none" strike="noStrike" cap="none" normalizeH="0" baseline="0" dirty="0" smtClean="0">
                          <a:ln>
                            <a:noFill/>
                          </a:ln>
                          <a:solidFill>
                            <a:schemeClr val="tx1"/>
                          </a:solidFill>
                          <a:effectLst/>
                          <a:latin typeface="Arial" charset="0"/>
                        </a:rPr>
                        <a:t>Form No. 27Q (quarterly)</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r>
            </a:tbl>
          </a:graphicData>
        </a:graphic>
      </p:graphicFrame>
    </p:spTree>
    <p:extLst>
      <p:ext uri="{BB962C8B-B14F-4D97-AF65-F5344CB8AC3E}">
        <p14:creationId xmlns:p14="http://schemas.microsoft.com/office/powerpoint/2010/main" val="7303719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609600"/>
            <a:ext cx="8229600" cy="6096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400" b="1" dirty="0" smtClean="0"/>
              <a:t>Steps for TDS</a:t>
            </a:r>
            <a:br>
              <a:rPr lang="en-US" sz="3400" b="1" dirty="0" smtClean="0"/>
            </a:br>
            <a:endParaRPr lang="en-US" sz="3400" b="1"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7488" y="1458913"/>
            <a:ext cx="6169025" cy="3944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5562600"/>
            <a:ext cx="23780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87635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85800" y="609600"/>
            <a:ext cx="7772400" cy="5715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400" b="1" dirty="0" smtClean="0"/>
              <a:t>TAN</a:t>
            </a:r>
            <a:br>
              <a:rPr lang="en-US" sz="3400" b="1" dirty="0" smtClean="0"/>
            </a:br>
            <a:endParaRPr lang="en-US" sz="3400" b="1" dirty="0" smtClean="0"/>
          </a:p>
        </p:txBody>
      </p:sp>
      <p:sp>
        <p:nvSpPr>
          <p:cNvPr id="3" name="Rectangle 3"/>
          <p:cNvSpPr txBox="1">
            <a:spLocks noChangeArrowheads="1"/>
          </p:cNvSpPr>
          <p:nvPr/>
        </p:nvSpPr>
        <p:spPr>
          <a:xfrm>
            <a:off x="722194" y="1600200"/>
            <a:ext cx="7772400" cy="4343400"/>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just"/>
            <a:r>
              <a:rPr lang="en-US" sz="2800" dirty="0" smtClean="0"/>
              <a:t>Every deductor is required to obtain a unique identification number called TAN (Tax Deduction Account Number) which is a ten digit alpha numeric number. This number has to be quoted by the deductor in every correspondence related to TDS.</a:t>
            </a:r>
          </a:p>
          <a:p>
            <a:endParaRPr lang="en-US"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4854243"/>
            <a:ext cx="3262313"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77199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838200"/>
            <a:ext cx="7772400" cy="6096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dirty="0" smtClean="0"/>
              <a:t>Tax Deduction &amp; Collection Account Number</a:t>
            </a:r>
          </a:p>
        </p:txBody>
      </p:sp>
      <p:sp>
        <p:nvSpPr>
          <p:cNvPr id="3" name="Rectangle 3"/>
          <p:cNvSpPr txBox="1">
            <a:spLocks noChangeArrowheads="1"/>
          </p:cNvSpPr>
          <p:nvPr/>
        </p:nvSpPr>
        <p:spPr>
          <a:xfrm>
            <a:off x="457200" y="1752600"/>
            <a:ext cx="8229600" cy="4800600"/>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nSpc>
                <a:spcPct val="120000"/>
              </a:lnSpc>
              <a:buClr>
                <a:schemeClr val="tx1"/>
              </a:buClr>
              <a:buFont typeface="Wingdings" pitchFamily="2" charset="2"/>
              <a:buChar char="v"/>
            </a:pPr>
            <a:r>
              <a:rPr lang="en-US" sz="2700" dirty="0" smtClean="0">
                <a:latin typeface="+mj-lt"/>
              </a:rPr>
              <a:t>Every person deducting tax or collecting tax should obtain a tax deduction &amp; collection number</a:t>
            </a:r>
          </a:p>
          <a:p>
            <a:pPr>
              <a:lnSpc>
                <a:spcPct val="120000"/>
              </a:lnSpc>
              <a:buClr>
                <a:schemeClr val="tx1"/>
              </a:buClr>
              <a:buFont typeface="Wingdings" pitchFamily="2" charset="2"/>
              <a:buChar char="v"/>
            </a:pPr>
            <a:r>
              <a:rPr lang="en-US" sz="2700" dirty="0" smtClean="0">
                <a:latin typeface="+mj-lt"/>
              </a:rPr>
              <a:t>Such person should quote such number in every challan for payment u/s 200 or 206C(3), in every certificate furnished u/s 203 or u/s 206C(5)</a:t>
            </a:r>
          </a:p>
          <a:p>
            <a:pPr>
              <a:lnSpc>
                <a:spcPct val="120000"/>
              </a:lnSpc>
              <a:buClr>
                <a:schemeClr val="tx1"/>
              </a:buClr>
              <a:buFont typeface="Wingdings" pitchFamily="2" charset="2"/>
              <a:buChar char="v"/>
            </a:pPr>
            <a:r>
              <a:rPr lang="en-US" sz="2700" dirty="0" smtClean="0">
                <a:latin typeface="+mj-lt"/>
              </a:rPr>
              <a:t>In all the TDS returns delivered</a:t>
            </a:r>
          </a:p>
          <a:p>
            <a:pPr>
              <a:lnSpc>
                <a:spcPct val="120000"/>
              </a:lnSpc>
              <a:buClr>
                <a:schemeClr val="tx1"/>
              </a:buClr>
              <a:buFont typeface="Wingdings" pitchFamily="2" charset="2"/>
              <a:buChar char="v"/>
            </a:pPr>
            <a:r>
              <a:rPr lang="en-US" sz="2700" dirty="0" smtClean="0">
                <a:latin typeface="+mj-lt"/>
              </a:rPr>
              <a:t>In all other documents pertaining to such transaction as may be prescribed in the interest of revenue. </a:t>
            </a:r>
          </a:p>
        </p:txBody>
      </p:sp>
    </p:spTree>
    <p:extLst>
      <p:ext uri="{BB962C8B-B14F-4D97-AF65-F5344CB8AC3E}">
        <p14:creationId xmlns:p14="http://schemas.microsoft.com/office/powerpoint/2010/main" val="40638511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304800" y="942548"/>
            <a:ext cx="8243888" cy="5715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smtClean="0"/>
              <a:t>Due Dates for Deposition of TAX</a:t>
            </a:r>
            <a:endParaRPr lang="en-US" sz="2800" b="1" dirty="0"/>
          </a:p>
        </p:txBody>
      </p:sp>
      <p:graphicFrame>
        <p:nvGraphicFramePr>
          <p:cNvPr id="4" name="Table 3"/>
          <p:cNvGraphicFramePr>
            <a:graphicFrameLocks noGrp="1"/>
          </p:cNvGraphicFramePr>
          <p:nvPr>
            <p:extLst>
              <p:ext uri="{D42A27DB-BD31-4B8C-83A1-F6EECF244321}">
                <p14:modId xmlns:p14="http://schemas.microsoft.com/office/powerpoint/2010/main" val="1642649184"/>
              </p:ext>
            </p:extLst>
          </p:nvPr>
        </p:nvGraphicFramePr>
        <p:xfrm>
          <a:off x="1066800" y="1905000"/>
          <a:ext cx="7239000" cy="3931920"/>
        </p:xfrm>
        <a:graphic>
          <a:graphicData uri="http://schemas.openxmlformats.org/drawingml/2006/table">
            <a:tbl>
              <a:tblPr firstRow="1" bandRow="1">
                <a:tableStyleId>{5C22544A-7EE6-4342-B048-85BDC9FD1C3A}</a:tableStyleId>
              </a:tblPr>
              <a:tblGrid>
                <a:gridCol w="1828800"/>
                <a:gridCol w="3193256"/>
                <a:gridCol w="2216944"/>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smtClean="0">
                          <a:ln>
                            <a:noFill/>
                          </a:ln>
                          <a:solidFill>
                            <a:schemeClr val="bg1"/>
                          </a:solidFill>
                          <a:effectLst/>
                          <a:latin typeface="+mn-lt"/>
                        </a:rPr>
                        <a:t>Deductor</a:t>
                      </a:r>
                    </a:p>
                    <a:p>
                      <a:endParaRPr lang="en-US" sz="1800" b="1" dirty="0">
                        <a:solidFill>
                          <a:schemeClr val="bg1"/>
                        </a:solidFill>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smtClean="0">
                          <a:ln>
                            <a:noFill/>
                          </a:ln>
                          <a:solidFill>
                            <a:schemeClr val="bg1"/>
                          </a:solidFill>
                          <a:effectLst/>
                          <a:latin typeface="+mn-lt"/>
                        </a:rPr>
                        <a:t>For April to February</a:t>
                      </a:r>
                    </a:p>
                    <a:p>
                      <a:endParaRPr lang="en-US" sz="1800" b="1" dirty="0">
                        <a:solidFill>
                          <a:schemeClr val="bg1"/>
                        </a:solidFill>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smtClean="0">
                          <a:ln>
                            <a:noFill/>
                          </a:ln>
                          <a:solidFill>
                            <a:schemeClr val="bg1"/>
                          </a:solidFill>
                          <a:effectLst/>
                          <a:latin typeface="+mn-lt"/>
                        </a:rPr>
                        <a:t>For March</a:t>
                      </a:r>
                    </a:p>
                    <a:p>
                      <a:endParaRPr lang="en-US" sz="1800" b="1" dirty="0">
                        <a:solidFill>
                          <a:schemeClr val="bg1"/>
                        </a:solidFill>
                        <a:latin typeface="+mn-lt"/>
                      </a:endParaRPr>
                    </a:p>
                  </a:txBody>
                  <a:tcPr/>
                </a:tc>
              </a:tr>
              <a:tr h="370840">
                <a:tc>
                  <a:txBody>
                    <a:bodyPr/>
                    <a:lstStyle/>
                    <a:p>
                      <a:r>
                        <a:rPr lang="en-US" dirty="0" smtClean="0"/>
                        <a:t>Government</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On the same day for other than salary &amp; on or before 7th of next month for salary.</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On or before 7th of next month for salary.</a:t>
                      </a:r>
                    </a:p>
                    <a:p>
                      <a:endParaRPr lang="en-US"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Other than Government</a:t>
                      </a:r>
                      <a:endParaRPr kumimoji="0" lang="en-US"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On or before 7th of next month.</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On or before 30th April.</a:t>
                      </a:r>
                    </a:p>
                    <a:p>
                      <a:endParaRPr lang="en-US" dirty="0"/>
                    </a:p>
                  </a:txBody>
                  <a:tcPr/>
                </a:tc>
              </a:tr>
              <a:tr h="370840">
                <a:tc>
                  <a:txBody>
                    <a:bodyPr/>
                    <a:lstStyle/>
                    <a:p>
                      <a:r>
                        <a:rPr lang="en-US" dirty="0" smtClean="0"/>
                        <a:t>Special Cases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Quarterly payment on or before 7th of the month succeeding quarter.</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30th April.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kern="1200" dirty="0">
                        <a:solidFill>
                          <a:schemeClr val="dk1"/>
                        </a:solidFill>
                        <a:latin typeface="+mn-lt"/>
                        <a:ea typeface="+mn-ea"/>
                        <a:cs typeface="+mn-cs"/>
                      </a:endParaRPr>
                    </a:p>
                  </a:txBody>
                  <a:tcPr/>
                </a:tc>
              </a:tr>
            </a:tbl>
          </a:graphicData>
        </a:graphic>
      </p:graphicFrame>
    </p:spTree>
    <p:extLst>
      <p:ext uri="{BB962C8B-B14F-4D97-AF65-F5344CB8AC3E}">
        <p14:creationId xmlns:p14="http://schemas.microsoft.com/office/powerpoint/2010/main" val="23004851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304800" y="942548"/>
            <a:ext cx="8243888" cy="5715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smtClean="0"/>
              <a:t>Due Dates for Filing  of Return</a:t>
            </a:r>
            <a:endParaRPr lang="en-US" sz="2800" b="1" dirty="0"/>
          </a:p>
        </p:txBody>
      </p:sp>
      <p:graphicFrame>
        <p:nvGraphicFramePr>
          <p:cNvPr id="3" name="Table 2"/>
          <p:cNvGraphicFramePr>
            <a:graphicFrameLocks noGrp="1"/>
          </p:cNvGraphicFramePr>
          <p:nvPr>
            <p:extLst>
              <p:ext uri="{D42A27DB-BD31-4B8C-83A1-F6EECF244321}">
                <p14:modId xmlns:p14="http://schemas.microsoft.com/office/powerpoint/2010/main" val="3110450270"/>
              </p:ext>
            </p:extLst>
          </p:nvPr>
        </p:nvGraphicFramePr>
        <p:xfrm>
          <a:off x="1150144" y="1676400"/>
          <a:ext cx="7079456" cy="4409440"/>
        </p:xfrm>
        <a:graphic>
          <a:graphicData uri="http://schemas.openxmlformats.org/drawingml/2006/table">
            <a:tbl>
              <a:tblPr firstRow="1" bandRow="1">
                <a:tableStyleId>{5C22544A-7EE6-4342-B048-85BDC9FD1C3A}</a:tableStyleId>
              </a:tblPr>
              <a:tblGrid>
                <a:gridCol w="1288256"/>
                <a:gridCol w="2978944"/>
                <a:gridCol w="2812256"/>
              </a:tblGrid>
              <a:tr h="1295400">
                <a:tc>
                  <a:txBody>
                    <a:bodyPr/>
                    <a:lstStyle/>
                    <a:p>
                      <a:pPr algn="ctr"/>
                      <a:r>
                        <a:rPr lang="en-US" dirty="0" smtClean="0"/>
                        <a:t>Quarter Ending Date</a:t>
                      </a:r>
                      <a:endParaRPr lang="en-US" dirty="0"/>
                    </a:p>
                  </a:txBody>
                  <a:tcPr/>
                </a:tc>
                <a:tc>
                  <a:txBody>
                    <a:bodyPr/>
                    <a:lstStyle/>
                    <a:p>
                      <a:pPr algn="ctr"/>
                      <a:r>
                        <a:rPr lang="en-US" dirty="0" smtClean="0"/>
                        <a:t>If Deductor is</a:t>
                      </a:r>
                      <a:r>
                        <a:rPr lang="en-US" baseline="0" dirty="0" smtClean="0"/>
                        <a:t> an Office of Government </a:t>
                      </a:r>
                      <a:endParaRPr lang="en-US" dirty="0"/>
                    </a:p>
                  </a:txBody>
                  <a:tcPr/>
                </a:tc>
                <a:tc>
                  <a:txBody>
                    <a:bodyPr/>
                    <a:lstStyle/>
                    <a:p>
                      <a:pPr algn="ctr"/>
                      <a:r>
                        <a:rPr lang="en-US" dirty="0" smtClean="0"/>
                        <a:t>Due Date For Others</a:t>
                      </a:r>
                      <a:endParaRPr lang="en-US" dirty="0"/>
                    </a:p>
                  </a:txBody>
                  <a:tcPr/>
                </a:tc>
              </a:tr>
              <a:tr h="370840">
                <a:tc>
                  <a:txBody>
                    <a:bodyPr/>
                    <a:lstStyle/>
                    <a:p>
                      <a:r>
                        <a:rPr lang="en-US" dirty="0" smtClean="0"/>
                        <a:t>30</a:t>
                      </a:r>
                      <a:r>
                        <a:rPr lang="en-US" baseline="30000" dirty="0" smtClean="0"/>
                        <a:t>th</a:t>
                      </a:r>
                      <a:r>
                        <a:rPr lang="en-US" dirty="0" smtClean="0"/>
                        <a:t> June</a:t>
                      </a:r>
                      <a:endParaRPr lang="en-US" dirty="0"/>
                    </a:p>
                  </a:txBody>
                  <a:tcPr>
                    <a:solidFill>
                      <a:schemeClr val="tx2">
                        <a:lumMod val="20000"/>
                        <a:lumOff val="80000"/>
                      </a:schemeClr>
                    </a:solidFill>
                  </a:tcPr>
                </a:tc>
                <a:tc>
                  <a:txBody>
                    <a:bodyPr/>
                    <a:lstStyle/>
                    <a:p>
                      <a:r>
                        <a:rPr lang="en-US" dirty="0" smtClean="0"/>
                        <a:t>31</a:t>
                      </a:r>
                      <a:r>
                        <a:rPr lang="en-US" baseline="30000" dirty="0" smtClean="0"/>
                        <a:t>st</a:t>
                      </a:r>
                      <a:r>
                        <a:rPr lang="en-US" dirty="0" smtClean="0"/>
                        <a:t> July of the F.Y.</a:t>
                      </a:r>
                    </a:p>
                  </a:txBody>
                  <a:tcPr/>
                </a:tc>
                <a:tc>
                  <a:txBody>
                    <a:bodyPr/>
                    <a:lstStyle/>
                    <a:p>
                      <a:r>
                        <a:rPr lang="en-US" dirty="0" smtClean="0"/>
                        <a:t>15</a:t>
                      </a:r>
                      <a:r>
                        <a:rPr lang="en-US" baseline="30000" dirty="0" smtClean="0"/>
                        <a:t>th</a:t>
                      </a:r>
                      <a:r>
                        <a:rPr lang="en-US" dirty="0" smtClean="0"/>
                        <a:t> July of the F.Y.</a:t>
                      </a:r>
                      <a:endParaRPr lang="en-US" dirty="0"/>
                    </a:p>
                  </a:txBody>
                  <a:tcPr/>
                </a:tc>
              </a:tr>
              <a:tr h="370840">
                <a:tc>
                  <a:txBody>
                    <a:bodyPr/>
                    <a:lstStyle/>
                    <a:p>
                      <a:r>
                        <a:rPr lang="en-US" dirty="0" smtClean="0"/>
                        <a:t>30</a:t>
                      </a:r>
                      <a:r>
                        <a:rPr lang="en-US" baseline="30000" dirty="0" smtClean="0"/>
                        <a:t>th</a:t>
                      </a:r>
                      <a:r>
                        <a:rPr lang="en-US" dirty="0" smtClean="0"/>
                        <a:t> September</a:t>
                      </a:r>
                      <a:endParaRPr lang="en-US" dirty="0"/>
                    </a:p>
                  </a:txBody>
                  <a:tcPr/>
                </a:tc>
                <a:tc>
                  <a:txBody>
                    <a:bodyPr/>
                    <a:lstStyle/>
                    <a:p>
                      <a:r>
                        <a:rPr lang="en-US" dirty="0" smtClean="0"/>
                        <a:t>31</a:t>
                      </a:r>
                      <a:r>
                        <a:rPr lang="en-US" baseline="30000" dirty="0" smtClean="0"/>
                        <a:t>st</a:t>
                      </a:r>
                      <a:r>
                        <a:rPr lang="en-US" dirty="0" smtClean="0"/>
                        <a:t> October of the F.Y.</a:t>
                      </a:r>
                      <a:endParaRPr lang="en-US" dirty="0"/>
                    </a:p>
                  </a:txBody>
                  <a:tcPr/>
                </a:tc>
                <a:tc>
                  <a:txBody>
                    <a:bodyPr/>
                    <a:lstStyle/>
                    <a:p>
                      <a:r>
                        <a:rPr lang="en-US" dirty="0" smtClean="0"/>
                        <a:t>15</a:t>
                      </a:r>
                      <a:r>
                        <a:rPr lang="en-US" baseline="30000" dirty="0" smtClean="0"/>
                        <a:t>th</a:t>
                      </a:r>
                      <a:r>
                        <a:rPr lang="en-US" dirty="0" smtClean="0"/>
                        <a:t> October of the F.Y.</a:t>
                      </a:r>
                    </a:p>
                  </a:txBody>
                  <a:tcPr/>
                </a:tc>
              </a:tr>
              <a:tr h="370840">
                <a:tc>
                  <a:txBody>
                    <a:bodyPr/>
                    <a:lstStyle/>
                    <a:p>
                      <a:r>
                        <a:rPr lang="en-US" dirty="0" smtClean="0"/>
                        <a:t>31</a:t>
                      </a:r>
                      <a:r>
                        <a:rPr lang="en-US" baseline="30000" dirty="0" smtClean="0"/>
                        <a:t>st</a:t>
                      </a:r>
                      <a:r>
                        <a:rPr lang="en-US" dirty="0" smtClean="0"/>
                        <a:t> December</a:t>
                      </a:r>
                      <a:endParaRPr lang="en-US" dirty="0"/>
                    </a:p>
                  </a:txBody>
                  <a:tcPr/>
                </a:tc>
                <a:tc>
                  <a:txBody>
                    <a:bodyPr/>
                    <a:lstStyle/>
                    <a:p>
                      <a:r>
                        <a:rPr lang="en-US" dirty="0" smtClean="0"/>
                        <a:t>31</a:t>
                      </a:r>
                      <a:r>
                        <a:rPr lang="en-US" baseline="30000" dirty="0" smtClean="0"/>
                        <a:t>st</a:t>
                      </a:r>
                      <a:r>
                        <a:rPr lang="en-US" dirty="0" smtClean="0"/>
                        <a:t> January</a:t>
                      </a:r>
                      <a:r>
                        <a:rPr lang="en-US" baseline="0" dirty="0" smtClean="0"/>
                        <a:t> of the F.Y.</a:t>
                      </a:r>
                      <a:endParaRPr lang="en-US" dirty="0"/>
                    </a:p>
                  </a:txBody>
                  <a:tcPr/>
                </a:tc>
                <a:tc>
                  <a:txBody>
                    <a:bodyPr/>
                    <a:lstStyle/>
                    <a:p>
                      <a:r>
                        <a:rPr lang="en-US" dirty="0" smtClean="0"/>
                        <a:t>15</a:t>
                      </a:r>
                      <a:r>
                        <a:rPr lang="en-US" baseline="30000" dirty="0" smtClean="0"/>
                        <a:t>th</a:t>
                      </a:r>
                      <a:r>
                        <a:rPr lang="en-US" dirty="0" smtClean="0"/>
                        <a:t> January</a:t>
                      </a:r>
                      <a:r>
                        <a:rPr lang="en-US" baseline="0" dirty="0" smtClean="0"/>
                        <a:t> of the F.Y.</a:t>
                      </a:r>
                      <a:endParaRPr lang="en-US" dirty="0"/>
                    </a:p>
                  </a:txBody>
                  <a:tcPr/>
                </a:tc>
              </a:tr>
              <a:tr h="370840">
                <a:tc>
                  <a:txBody>
                    <a:bodyPr/>
                    <a:lstStyle/>
                    <a:p>
                      <a:r>
                        <a:rPr lang="en-US" dirty="0" smtClean="0"/>
                        <a:t>31</a:t>
                      </a:r>
                      <a:r>
                        <a:rPr lang="en-US" baseline="30000" dirty="0" smtClean="0"/>
                        <a:t>st</a:t>
                      </a:r>
                      <a:r>
                        <a:rPr lang="en-US" dirty="0" smtClean="0"/>
                        <a:t> March</a:t>
                      </a:r>
                      <a:endParaRPr lang="en-US" dirty="0"/>
                    </a:p>
                  </a:txBody>
                  <a:tcPr/>
                </a:tc>
                <a:tc>
                  <a:txBody>
                    <a:bodyPr/>
                    <a:lstStyle/>
                    <a:p>
                      <a:r>
                        <a:rPr lang="en-US" dirty="0" smtClean="0"/>
                        <a:t>15</a:t>
                      </a:r>
                      <a:r>
                        <a:rPr lang="en-US" baseline="30000" dirty="0" smtClean="0"/>
                        <a:t>th</a:t>
                      </a:r>
                      <a:r>
                        <a:rPr lang="en-US" dirty="0" smtClean="0"/>
                        <a:t> May of the F.Y. immediately following the F.Y. in which deduction is made.</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15</a:t>
                      </a:r>
                      <a:r>
                        <a:rPr lang="en-US" baseline="30000" dirty="0" smtClean="0"/>
                        <a:t>th</a:t>
                      </a:r>
                      <a:r>
                        <a:rPr lang="en-US" dirty="0" smtClean="0"/>
                        <a:t> May of the F.Y. immediately following the F.Y. in which deduction is made.</a:t>
                      </a:r>
                    </a:p>
                    <a:p>
                      <a:endParaRPr lang="en-US" dirty="0"/>
                    </a:p>
                  </a:txBody>
                  <a:tcPr/>
                </a:tc>
              </a:tr>
            </a:tbl>
          </a:graphicData>
        </a:graphic>
      </p:graphicFrame>
    </p:spTree>
    <p:extLst>
      <p:ext uri="{BB962C8B-B14F-4D97-AF65-F5344CB8AC3E}">
        <p14:creationId xmlns:p14="http://schemas.microsoft.com/office/powerpoint/2010/main" val="34243216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78809" y="762000"/>
            <a:ext cx="8229600" cy="16002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dirty="0"/>
              <a:t>Furnishing of quarterly returns for payment of interest to residents without Deducting Tax (Sec. 206A)</a:t>
            </a:r>
          </a:p>
        </p:txBody>
      </p:sp>
      <p:sp>
        <p:nvSpPr>
          <p:cNvPr id="3" name="Rectangle 3"/>
          <p:cNvSpPr txBox="1">
            <a:spLocks noChangeArrowheads="1"/>
          </p:cNvSpPr>
          <p:nvPr/>
        </p:nvSpPr>
        <p:spPr>
          <a:xfrm>
            <a:off x="576618" y="2895601"/>
            <a:ext cx="8153400" cy="2286000"/>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just"/>
            <a:r>
              <a:rPr lang="en-US" sz="2800" i="1" dirty="0" smtClean="0"/>
              <a:t>Banking company, Cooperative societies, &amp; Public Companies shall furnish quarterly return to department in respect of payments of Interest (other than Interest on Securities) in any computer readable media.</a:t>
            </a:r>
          </a:p>
          <a:p>
            <a:pPr>
              <a:buFont typeface="Wingdings" pitchFamily="2" charset="2"/>
              <a:buNone/>
            </a:pPr>
            <a:endParaRPr lang="en-US" dirty="0" smtClean="0"/>
          </a:p>
        </p:txBody>
      </p:sp>
    </p:spTree>
    <p:extLst>
      <p:ext uri="{BB962C8B-B14F-4D97-AF65-F5344CB8AC3E}">
        <p14:creationId xmlns:p14="http://schemas.microsoft.com/office/powerpoint/2010/main" val="1612285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4876800"/>
          </a:xfrm>
        </p:spPr>
        <p:txBody>
          <a:bodyPr>
            <a:normAutofit fontScale="25000" lnSpcReduction="20000"/>
          </a:bodyPr>
          <a:lstStyle/>
          <a:p>
            <a:pPr>
              <a:spcBef>
                <a:spcPct val="50000"/>
              </a:spcBef>
              <a:buFont typeface="Wingdings" pitchFamily="2" charset="2"/>
              <a:buChar char="q"/>
            </a:pPr>
            <a:r>
              <a:rPr lang="en-US" sz="8400" dirty="0">
                <a:latin typeface="+mj-lt"/>
              </a:rPr>
              <a:t>Salary (Sec.192)</a:t>
            </a:r>
          </a:p>
          <a:p>
            <a:pPr>
              <a:spcBef>
                <a:spcPct val="50000"/>
              </a:spcBef>
              <a:buFont typeface="Wingdings" pitchFamily="2" charset="2"/>
              <a:buChar char="q"/>
            </a:pPr>
            <a:r>
              <a:rPr lang="en-US" sz="8400" dirty="0">
                <a:latin typeface="+mj-lt"/>
              </a:rPr>
              <a:t> Interest on Securities (Sec.193)</a:t>
            </a:r>
          </a:p>
          <a:p>
            <a:pPr>
              <a:spcBef>
                <a:spcPct val="50000"/>
              </a:spcBef>
              <a:buFont typeface="Wingdings" pitchFamily="2" charset="2"/>
              <a:buChar char="q"/>
            </a:pPr>
            <a:r>
              <a:rPr lang="en-US" sz="8400" dirty="0">
                <a:latin typeface="+mj-lt"/>
              </a:rPr>
              <a:t> Dividends (Sec.194)</a:t>
            </a:r>
          </a:p>
          <a:p>
            <a:pPr>
              <a:spcBef>
                <a:spcPct val="50000"/>
              </a:spcBef>
              <a:buFont typeface="Wingdings" pitchFamily="2" charset="2"/>
              <a:buChar char="q"/>
            </a:pPr>
            <a:r>
              <a:rPr lang="en-US" sz="8400" dirty="0">
                <a:latin typeface="+mj-lt"/>
              </a:rPr>
              <a:t> Interest other than Interest on Securities (Sec.194A)</a:t>
            </a:r>
          </a:p>
          <a:p>
            <a:pPr>
              <a:spcBef>
                <a:spcPct val="50000"/>
              </a:spcBef>
              <a:buFont typeface="Wingdings" pitchFamily="2" charset="2"/>
              <a:buChar char="q"/>
            </a:pPr>
            <a:r>
              <a:rPr lang="en-US" sz="8400" dirty="0">
                <a:latin typeface="+mj-lt"/>
              </a:rPr>
              <a:t> Winnings from Lotteries or crossword puzzles (Sec.194B)</a:t>
            </a:r>
          </a:p>
          <a:p>
            <a:pPr>
              <a:spcBef>
                <a:spcPct val="50000"/>
              </a:spcBef>
              <a:buFont typeface="Wingdings" pitchFamily="2" charset="2"/>
              <a:buChar char="q"/>
            </a:pPr>
            <a:r>
              <a:rPr lang="en-US" sz="8400" dirty="0">
                <a:latin typeface="+mj-lt"/>
              </a:rPr>
              <a:t> Winnings from Horse Races (Sec.194BB)</a:t>
            </a:r>
          </a:p>
          <a:p>
            <a:pPr>
              <a:spcBef>
                <a:spcPct val="50000"/>
              </a:spcBef>
              <a:buFont typeface="Wingdings" pitchFamily="2" charset="2"/>
              <a:buChar char="q"/>
            </a:pPr>
            <a:r>
              <a:rPr lang="en-US" sz="8400" dirty="0">
                <a:latin typeface="+mj-lt"/>
              </a:rPr>
              <a:t> Payments to Contractors and Sub-contractors (Sec.194C)</a:t>
            </a:r>
          </a:p>
          <a:p>
            <a:pPr>
              <a:spcBef>
                <a:spcPct val="50000"/>
              </a:spcBef>
              <a:buFont typeface="Wingdings" pitchFamily="2" charset="2"/>
              <a:buChar char="q"/>
            </a:pPr>
            <a:r>
              <a:rPr lang="en-US" sz="8400" dirty="0">
                <a:latin typeface="+mj-lt"/>
              </a:rPr>
              <a:t> Insurance Commission (Sec.194D)</a:t>
            </a:r>
          </a:p>
          <a:p>
            <a:pPr>
              <a:spcBef>
                <a:spcPct val="50000"/>
              </a:spcBef>
              <a:buFont typeface="Wingdings" pitchFamily="2" charset="2"/>
              <a:buChar char="q"/>
            </a:pPr>
            <a:r>
              <a:rPr lang="en-US" sz="8400" dirty="0">
                <a:latin typeface="+mj-lt"/>
              </a:rPr>
              <a:t> Payment to Non-resident sportsmen or sports association (Sec.194E)</a:t>
            </a:r>
          </a:p>
          <a:p>
            <a:pPr>
              <a:spcBef>
                <a:spcPct val="50000"/>
              </a:spcBef>
              <a:buFont typeface="Wingdings" pitchFamily="2" charset="2"/>
              <a:buChar char="q"/>
            </a:pPr>
            <a:r>
              <a:rPr lang="en-US" sz="8400" dirty="0">
                <a:latin typeface="+mj-lt"/>
              </a:rPr>
              <a:t> Payment in respect of NSC (Sec. 194EE</a:t>
            </a:r>
            <a:r>
              <a:rPr lang="en-US" sz="8400" dirty="0" smtClean="0">
                <a:latin typeface="+mj-lt"/>
              </a:rPr>
              <a:t>)</a:t>
            </a:r>
          </a:p>
          <a:p>
            <a:pPr>
              <a:spcBef>
                <a:spcPct val="50000"/>
              </a:spcBef>
              <a:buFont typeface="Wingdings" pitchFamily="2" charset="2"/>
              <a:buChar char="q"/>
            </a:pPr>
            <a:r>
              <a:rPr lang="en-US" sz="8400" dirty="0">
                <a:latin typeface="+mj-lt"/>
              </a:rPr>
              <a:t> Payments in respect of Repurchase of units of Mutual Funds or UTI (Sec.194F)</a:t>
            </a:r>
          </a:p>
          <a:p>
            <a:pPr>
              <a:spcBef>
                <a:spcPct val="50000"/>
              </a:spcBef>
              <a:buFont typeface="Wingdings" pitchFamily="2" charset="2"/>
              <a:buChar char="q"/>
            </a:pPr>
            <a:endParaRPr lang="en-US" dirty="0">
              <a:latin typeface="Verdana" pitchFamily="34" charset="0"/>
            </a:endParaRPr>
          </a:p>
          <a:p>
            <a:pPr marL="0" indent="0">
              <a:buNone/>
            </a:pPr>
            <a:endParaRPr lang="en-US" dirty="0"/>
          </a:p>
        </p:txBody>
      </p:sp>
      <p:sp>
        <p:nvSpPr>
          <p:cNvPr id="4" name="Rectangle 4"/>
          <p:cNvSpPr>
            <a:spLocks noGrp="1" noChangeArrowheads="1"/>
          </p:cNvSpPr>
          <p:nvPr>
            <p:ph type="title"/>
          </p:nvPr>
        </p:nvSpPr>
        <p:spPr>
          <a:xfrm>
            <a:off x="609600" y="533400"/>
            <a:ext cx="8229600" cy="1295400"/>
          </a:xfrm>
        </p:spPr>
        <p:txBody>
          <a:bodyPr>
            <a:noAutofit/>
          </a:bodyPr>
          <a:lstStyle/>
          <a:p>
            <a:pPr eaLnBrk="1" hangingPunct="1"/>
            <a:r>
              <a:rPr lang="en-US" sz="4000" b="1" dirty="0" smtClean="0"/>
              <a:t>Payment covered under the scheme of TDS.</a:t>
            </a:r>
          </a:p>
        </p:txBody>
      </p:sp>
    </p:spTree>
    <p:extLst>
      <p:ext uri="{BB962C8B-B14F-4D97-AF65-F5344CB8AC3E}">
        <p14:creationId xmlns:p14="http://schemas.microsoft.com/office/powerpoint/2010/main" val="17838717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609600" y="715654"/>
            <a:ext cx="8229600" cy="5715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dirty="0" smtClean="0"/>
              <a:t>TDS Certificates</a:t>
            </a:r>
            <a:endParaRPr lang="en-US" sz="3200" b="1" dirty="0"/>
          </a:p>
        </p:txBody>
      </p:sp>
      <p:sp>
        <p:nvSpPr>
          <p:cNvPr id="6" name="TextBox 5"/>
          <p:cNvSpPr txBox="1"/>
          <p:nvPr/>
        </p:nvSpPr>
        <p:spPr>
          <a:xfrm>
            <a:off x="738116" y="1447800"/>
            <a:ext cx="7620000" cy="5201424"/>
          </a:xfrm>
          <a:prstGeom prst="rect">
            <a:avLst/>
          </a:prstGeom>
          <a:noFill/>
        </p:spPr>
        <p:txBody>
          <a:bodyPr wrap="square" rtlCol="0">
            <a:spAutoFit/>
          </a:bodyPr>
          <a:lstStyle/>
          <a:p>
            <a:pPr marL="342900" indent="-342900" algn="just">
              <a:buFont typeface="Arial" pitchFamily="34" charset="0"/>
              <a:buChar char="•"/>
            </a:pPr>
            <a:r>
              <a:rPr lang="en-US" sz="2800" i="1" dirty="0">
                <a:latin typeface="+mj-lt"/>
              </a:rPr>
              <a:t>A tax deductor is also required to issue TDS certificate to the deductee within specified timed under </a:t>
            </a:r>
            <a:r>
              <a:rPr lang="en-US" sz="2800" i="1" u="sng" dirty="0">
                <a:latin typeface="+mj-lt"/>
              </a:rPr>
              <a:t>section 203 of the I T Act</a:t>
            </a:r>
            <a:r>
              <a:rPr lang="en-US" sz="2800" i="1" dirty="0">
                <a:latin typeface="+mj-lt"/>
              </a:rPr>
              <a:t>. The </a:t>
            </a:r>
            <a:r>
              <a:rPr lang="en-US" sz="2800" i="1" dirty="0" smtClean="0">
                <a:latin typeface="+mj-lt"/>
              </a:rPr>
              <a:t>conformation from </a:t>
            </a:r>
            <a:r>
              <a:rPr lang="en-US" sz="2800" i="1" dirty="0">
                <a:latin typeface="+mj-lt"/>
              </a:rPr>
              <a:t>the deductor, for the deduction and payment of the respective TDS amount to the bank, issued to the deductee is a TDS </a:t>
            </a:r>
            <a:r>
              <a:rPr lang="en-US" sz="2800" i="1" dirty="0" smtClean="0">
                <a:latin typeface="+mj-lt"/>
              </a:rPr>
              <a:t>certificate.</a:t>
            </a:r>
          </a:p>
          <a:p>
            <a:pPr algn="just"/>
            <a:endParaRPr lang="en-US" sz="2400" dirty="0">
              <a:latin typeface="+mj-lt"/>
            </a:endParaRPr>
          </a:p>
          <a:p>
            <a:pPr marL="342900" indent="-342900" algn="just">
              <a:buFont typeface="Arial" pitchFamily="34" charset="0"/>
              <a:buChar char="•"/>
            </a:pPr>
            <a:r>
              <a:rPr lang="en-US" sz="2800" i="1" dirty="0">
                <a:latin typeface="+mj-lt"/>
              </a:rPr>
              <a:t>The deductee should produce the details of this certificate, during the regular assessment of income tax, to adjust the amount of TDS against the Tax payable by the Deductee [assessee].</a:t>
            </a:r>
          </a:p>
        </p:txBody>
      </p:sp>
    </p:spTree>
    <p:extLst>
      <p:ext uri="{BB962C8B-B14F-4D97-AF65-F5344CB8AC3E}">
        <p14:creationId xmlns:p14="http://schemas.microsoft.com/office/powerpoint/2010/main" val="23478440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4510" y="838200"/>
            <a:ext cx="7620000" cy="584775"/>
          </a:xfrm>
          <a:prstGeom prst="rect">
            <a:avLst/>
          </a:prstGeom>
          <a:noFill/>
        </p:spPr>
        <p:txBody>
          <a:bodyPr wrap="square" rtlCol="0">
            <a:spAutoFit/>
          </a:bodyPr>
          <a:lstStyle/>
          <a:p>
            <a:pPr algn="ctr"/>
            <a:r>
              <a:rPr lang="en-US" sz="3200" b="1" dirty="0">
                <a:solidFill>
                  <a:schemeClr val="tx2"/>
                </a:solidFill>
                <a:latin typeface="+mj-lt"/>
                <a:ea typeface="+mj-ea"/>
                <a:cs typeface="+mj-cs"/>
              </a:rPr>
              <a:t>Types of TDS certificates</a:t>
            </a:r>
          </a:p>
        </p:txBody>
      </p:sp>
      <p:graphicFrame>
        <p:nvGraphicFramePr>
          <p:cNvPr id="3" name="Table 2"/>
          <p:cNvGraphicFramePr>
            <a:graphicFrameLocks noGrp="1"/>
          </p:cNvGraphicFramePr>
          <p:nvPr>
            <p:extLst>
              <p:ext uri="{D42A27DB-BD31-4B8C-83A1-F6EECF244321}">
                <p14:modId xmlns:p14="http://schemas.microsoft.com/office/powerpoint/2010/main" val="3033279788"/>
              </p:ext>
            </p:extLst>
          </p:nvPr>
        </p:nvGraphicFramePr>
        <p:xfrm>
          <a:off x="1143000" y="1828800"/>
          <a:ext cx="7010399" cy="4191000"/>
        </p:xfrm>
        <a:graphic>
          <a:graphicData uri="http://schemas.openxmlformats.org/drawingml/2006/table">
            <a:tbl>
              <a:tblPr firstRow="1" bandRow="1">
                <a:tableStyleId>{5C22544A-7EE6-4342-B048-85BDC9FD1C3A}</a:tableStyleId>
              </a:tblPr>
              <a:tblGrid>
                <a:gridCol w="886372"/>
                <a:gridCol w="1635310"/>
                <a:gridCol w="1587862"/>
                <a:gridCol w="2900855"/>
              </a:tblGrid>
              <a:tr h="833610">
                <a:tc>
                  <a:txBody>
                    <a:bodyPr/>
                    <a:lstStyle/>
                    <a:p>
                      <a:pPr algn="ctr"/>
                      <a:r>
                        <a:rPr lang="en-US" dirty="0" smtClean="0"/>
                        <a:t>S. No.</a:t>
                      </a:r>
                      <a:endParaRPr lang="en-US" dirty="0"/>
                    </a:p>
                  </a:txBody>
                  <a:tcPr/>
                </a:tc>
                <a:tc>
                  <a:txBody>
                    <a:bodyPr/>
                    <a:lstStyle/>
                    <a:p>
                      <a:pPr algn="ctr"/>
                      <a:r>
                        <a:rPr lang="en-US" dirty="0" smtClean="0"/>
                        <a:t>Form No.</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Periodicity</a:t>
                      </a:r>
                    </a:p>
                    <a:p>
                      <a:pPr algn="ct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Date </a:t>
                      </a:r>
                    </a:p>
                    <a:p>
                      <a:endParaRPr lang="en-US" dirty="0"/>
                    </a:p>
                  </a:txBody>
                  <a:tcPr/>
                </a:tc>
              </a:tr>
              <a:tr h="1313761">
                <a:tc>
                  <a:txBody>
                    <a:bodyPr/>
                    <a:lstStyle/>
                    <a:p>
                      <a:pPr algn="ctr"/>
                      <a:r>
                        <a:rPr lang="en-US" sz="2400" dirty="0" smtClean="0"/>
                        <a:t>1</a:t>
                      </a:r>
                    </a:p>
                    <a:p>
                      <a:endParaRPr lang="en-US" dirty="0"/>
                    </a:p>
                  </a:txBody>
                  <a:tcPr/>
                </a:tc>
                <a:tc>
                  <a:txBody>
                    <a:bodyPr/>
                    <a:lstStyle/>
                    <a:p>
                      <a:r>
                        <a:rPr lang="en-US" sz="2400" dirty="0" smtClean="0"/>
                        <a:t>16 – For Salary</a:t>
                      </a:r>
                      <a:endParaRPr lang="en-US" sz="2400" dirty="0"/>
                    </a:p>
                  </a:txBody>
                  <a:tcPr/>
                </a:tc>
                <a:tc>
                  <a:txBody>
                    <a:bodyPr/>
                    <a:lstStyle/>
                    <a:p>
                      <a:r>
                        <a:rPr lang="en-US" sz="2400" dirty="0" smtClean="0"/>
                        <a:t>Annual</a:t>
                      </a:r>
                      <a:endParaRPr lang="en-US"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dirty="0" smtClean="0">
                          <a:ln>
                            <a:noFill/>
                          </a:ln>
                          <a:solidFill>
                            <a:schemeClr val="tx1"/>
                          </a:solidFill>
                          <a:effectLst/>
                          <a:latin typeface="Arial" charset="0"/>
                        </a:rPr>
                        <a:t>31</a:t>
                      </a:r>
                      <a:r>
                        <a:rPr kumimoji="0" lang="en-US" sz="2400" b="0" i="0" u="none" strike="noStrike" cap="none" normalizeH="0" baseline="30000" dirty="0" smtClean="0">
                          <a:ln>
                            <a:noFill/>
                          </a:ln>
                          <a:solidFill>
                            <a:schemeClr val="tx1"/>
                          </a:solidFill>
                          <a:effectLst/>
                          <a:latin typeface="Arial" charset="0"/>
                        </a:rPr>
                        <a:t>st</a:t>
                      </a:r>
                      <a:r>
                        <a:rPr kumimoji="0" lang="en-US" sz="2400" b="0" i="0" u="none" strike="noStrike" cap="none" normalizeH="0" baseline="0" dirty="0" smtClean="0">
                          <a:ln>
                            <a:noFill/>
                          </a:ln>
                          <a:solidFill>
                            <a:schemeClr val="tx1"/>
                          </a:solidFill>
                          <a:effectLst/>
                          <a:latin typeface="Arial" charset="0"/>
                        </a:rPr>
                        <a:t> May of following financial year.</a:t>
                      </a:r>
                      <a:endParaRPr lang="en-US" sz="2400" dirty="0"/>
                    </a:p>
                  </a:txBody>
                  <a:tcPr/>
                </a:tc>
              </a:tr>
              <a:tr h="2043629">
                <a:tc>
                  <a:txBody>
                    <a:bodyPr/>
                    <a:lstStyle/>
                    <a:p>
                      <a:pPr algn="ctr"/>
                      <a:r>
                        <a:rPr lang="en-US" sz="2400" dirty="0" smtClean="0"/>
                        <a:t>2</a:t>
                      </a:r>
                      <a:endParaRPr lang="en-US" sz="2400" dirty="0"/>
                    </a:p>
                  </a:txBody>
                  <a:tcPr/>
                </a:tc>
                <a:tc>
                  <a:txBody>
                    <a:bodyPr/>
                    <a:lstStyle/>
                    <a:p>
                      <a:r>
                        <a:rPr kumimoji="0" lang="en-US" sz="2400" kern="1200" dirty="0" smtClean="0">
                          <a:solidFill>
                            <a:schemeClr val="dk1"/>
                          </a:solidFill>
                          <a:latin typeface="+mn-lt"/>
                          <a:ea typeface="+mn-ea"/>
                          <a:cs typeface="+mn-cs"/>
                        </a:rPr>
                        <a:t>16A – For Non Salary</a:t>
                      </a:r>
                      <a:endParaRPr kumimoji="0" lang="en-US" sz="2400" kern="1200" dirty="0">
                        <a:solidFill>
                          <a:schemeClr val="dk1"/>
                        </a:solidFill>
                        <a:latin typeface="+mn-lt"/>
                        <a:ea typeface="+mn-ea"/>
                        <a:cs typeface="+mn-cs"/>
                      </a:endParaRPr>
                    </a:p>
                  </a:txBody>
                  <a:tcPr/>
                </a:tc>
                <a:tc>
                  <a:txBody>
                    <a:bodyPr/>
                    <a:lstStyle/>
                    <a:p>
                      <a:r>
                        <a:rPr lang="en-US" sz="2400" dirty="0" smtClean="0"/>
                        <a:t>Quarterly</a:t>
                      </a:r>
                      <a:endParaRPr lang="en-US"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dirty="0" smtClean="0">
                          <a:ln>
                            <a:noFill/>
                          </a:ln>
                          <a:solidFill>
                            <a:schemeClr val="tx1"/>
                          </a:solidFill>
                          <a:effectLst/>
                          <a:latin typeface="Arial" charset="0"/>
                        </a:rPr>
                        <a:t>Within 15 days from due date of furnishing the TDS statement under rule 31A.</a:t>
                      </a:r>
                      <a:endParaRPr lang="en-US" sz="2400" dirty="0"/>
                    </a:p>
                  </a:txBody>
                  <a:tcPr/>
                </a:tc>
              </a:tr>
            </a:tbl>
          </a:graphicData>
        </a:graphic>
      </p:graphicFrame>
    </p:spTree>
    <p:extLst>
      <p:ext uri="{BB962C8B-B14F-4D97-AF65-F5344CB8AC3E}">
        <p14:creationId xmlns:p14="http://schemas.microsoft.com/office/powerpoint/2010/main" val="29831039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5"/>
          <p:cNvSpPr txBox="1">
            <a:spLocks noChangeArrowheads="1"/>
          </p:cNvSpPr>
          <p:nvPr/>
        </p:nvSpPr>
        <p:spPr>
          <a:xfrm>
            <a:off x="1385248" y="457200"/>
            <a:ext cx="6553200" cy="644857"/>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dirty="0"/>
              <a:t>Rates for Collection of TAX</a:t>
            </a:r>
          </a:p>
        </p:txBody>
      </p:sp>
      <p:graphicFrame>
        <p:nvGraphicFramePr>
          <p:cNvPr id="4" name="Table 3"/>
          <p:cNvGraphicFramePr>
            <a:graphicFrameLocks noGrp="1"/>
          </p:cNvGraphicFramePr>
          <p:nvPr>
            <p:extLst>
              <p:ext uri="{D42A27DB-BD31-4B8C-83A1-F6EECF244321}">
                <p14:modId xmlns:p14="http://schemas.microsoft.com/office/powerpoint/2010/main" val="1164755263"/>
              </p:ext>
            </p:extLst>
          </p:nvPr>
        </p:nvGraphicFramePr>
        <p:xfrm>
          <a:off x="356548" y="1102057"/>
          <a:ext cx="8610600" cy="5618556"/>
        </p:xfrm>
        <a:graphic>
          <a:graphicData uri="http://schemas.openxmlformats.org/drawingml/2006/table">
            <a:tbl>
              <a:tblPr firstRow="1" bandRow="1">
                <a:tableStyleId>{5C22544A-7EE6-4342-B048-85BDC9FD1C3A}</a:tableStyleId>
              </a:tblPr>
              <a:tblGrid>
                <a:gridCol w="2057400"/>
                <a:gridCol w="5562600"/>
                <a:gridCol w="990600"/>
              </a:tblGrid>
              <a:tr h="467436">
                <a:tc>
                  <a:txBody>
                    <a:bodyPr/>
                    <a:lstStyle/>
                    <a:p>
                      <a:r>
                        <a:rPr lang="en-US" dirty="0" smtClean="0"/>
                        <a:t>Collection Code</a:t>
                      </a:r>
                      <a:endParaRPr lang="en-US" dirty="0"/>
                    </a:p>
                  </a:txBody>
                  <a:tcPr/>
                </a:tc>
                <a:tc>
                  <a:txBody>
                    <a:bodyPr/>
                    <a:lstStyle/>
                    <a:p>
                      <a:r>
                        <a:rPr lang="en-US" dirty="0" smtClean="0"/>
                        <a:t>Nature of Purchase</a:t>
                      </a:r>
                      <a:endParaRPr lang="en-US" dirty="0"/>
                    </a:p>
                  </a:txBody>
                  <a:tcPr/>
                </a:tc>
                <a:tc>
                  <a:txBody>
                    <a:bodyPr/>
                    <a:lstStyle/>
                    <a:p>
                      <a:r>
                        <a:rPr lang="en-US" dirty="0" smtClean="0"/>
                        <a:t>Tax (%)</a:t>
                      </a:r>
                      <a:endParaRPr lang="en-US" dirty="0"/>
                    </a:p>
                  </a:txBody>
                  <a:tcPr/>
                </a:tc>
              </a:tr>
              <a:tr h="370840">
                <a:tc>
                  <a:txBody>
                    <a:bodyPr/>
                    <a:lstStyle/>
                    <a:p>
                      <a:r>
                        <a:rPr lang="en-US" dirty="0" smtClean="0"/>
                        <a:t>6 CA</a:t>
                      </a:r>
                      <a:endParaRPr lang="en-US" dirty="0"/>
                    </a:p>
                  </a:txBody>
                  <a:tcPr/>
                </a:tc>
                <a:tc>
                  <a:txBody>
                    <a:bodyPr/>
                    <a:lstStyle/>
                    <a:p>
                      <a:r>
                        <a:rPr lang="en-US" dirty="0" smtClean="0"/>
                        <a:t>Alcoholic</a:t>
                      </a:r>
                      <a:r>
                        <a:rPr lang="en-US" baseline="0" dirty="0" smtClean="0"/>
                        <a:t> liquor for human consumption.</a:t>
                      </a:r>
                      <a:endParaRPr lang="en-US" dirty="0"/>
                    </a:p>
                  </a:txBody>
                  <a:tcPr/>
                </a:tc>
                <a:tc>
                  <a:txBody>
                    <a:bodyPr/>
                    <a:lstStyle/>
                    <a:p>
                      <a:pPr algn="ctr"/>
                      <a:r>
                        <a:rPr lang="en-US" dirty="0" smtClean="0"/>
                        <a:t>1</a:t>
                      </a:r>
                      <a:endParaRPr lang="en-US" dirty="0"/>
                    </a:p>
                  </a:txBody>
                  <a:tcPr/>
                </a:tc>
              </a:tr>
              <a:tr h="370840">
                <a:tc>
                  <a:txBody>
                    <a:bodyPr/>
                    <a:lstStyle/>
                    <a:p>
                      <a:r>
                        <a:rPr lang="en-US" dirty="0" smtClean="0"/>
                        <a:t>6 CB</a:t>
                      </a:r>
                      <a:endParaRPr lang="en-US" dirty="0"/>
                    </a:p>
                  </a:txBody>
                  <a:tcPr/>
                </a:tc>
                <a:tc>
                  <a:txBody>
                    <a:bodyPr/>
                    <a:lstStyle/>
                    <a:p>
                      <a:r>
                        <a:rPr lang="en-US" dirty="0" smtClean="0"/>
                        <a:t>Timber obtained under a forest lease. </a:t>
                      </a:r>
                      <a:endParaRPr lang="en-US" dirty="0"/>
                    </a:p>
                  </a:txBody>
                  <a:tcPr/>
                </a:tc>
                <a:tc>
                  <a:txBody>
                    <a:bodyPr/>
                    <a:lstStyle/>
                    <a:p>
                      <a:pPr algn="ctr"/>
                      <a:r>
                        <a:rPr lang="en-US" dirty="0" smtClean="0"/>
                        <a:t>2.5</a:t>
                      </a:r>
                      <a:endParaRPr lang="en-US" dirty="0"/>
                    </a:p>
                  </a:txBody>
                  <a:tcPr/>
                </a:tc>
              </a:tr>
              <a:tr h="370840">
                <a:tc>
                  <a:txBody>
                    <a:bodyPr/>
                    <a:lstStyle/>
                    <a:p>
                      <a:r>
                        <a:rPr lang="en-US" dirty="0" smtClean="0"/>
                        <a:t>6 CC</a:t>
                      </a:r>
                      <a:endParaRPr lang="en-US" dirty="0"/>
                    </a:p>
                  </a:txBody>
                  <a:tcPr/>
                </a:tc>
                <a:tc>
                  <a:txBody>
                    <a:bodyPr/>
                    <a:lstStyle/>
                    <a:p>
                      <a:r>
                        <a:rPr lang="en-US" dirty="0" smtClean="0"/>
                        <a:t>Timber obtained under any mode other than forest lease. </a:t>
                      </a:r>
                      <a:endParaRPr lang="en-US" dirty="0"/>
                    </a:p>
                  </a:txBody>
                  <a:tcPr/>
                </a:tc>
                <a:tc>
                  <a:txBody>
                    <a:bodyPr/>
                    <a:lstStyle/>
                    <a:p>
                      <a:pPr algn="ctr"/>
                      <a:r>
                        <a:rPr lang="en-US" dirty="0" smtClean="0"/>
                        <a:t>2.5</a:t>
                      </a:r>
                      <a:endParaRPr lang="en-US" dirty="0"/>
                    </a:p>
                  </a:txBody>
                  <a:tcPr/>
                </a:tc>
              </a:tr>
              <a:tr h="370840">
                <a:tc>
                  <a:txBody>
                    <a:bodyPr/>
                    <a:lstStyle/>
                    <a:p>
                      <a:r>
                        <a:rPr lang="en-US" dirty="0" smtClean="0"/>
                        <a:t>6 CD</a:t>
                      </a:r>
                      <a:endParaRPr lang="en-US" dirty="0"/>
                    </a:p>
                  </a:txBody>
                  <a:tcPr/>
                </a:tc>
                <a:tc>
                  <a:txBody>
                    <a:bodyPr/>
                    <a:lstStyle/>
                    <a:p>
                      <a:r>
                        <a:rPr lang="en-US" dirty="0" smtClean="0"/>
                        <a:t>Any other forest product not being timber or </a:t>
                      </a:r>
                      <a:r>
                        <a:rPr lang="en-US" dirty="0" err="1" smtClean="0"/>
                        <a:t>tendu</a:t>
                      </a:r>
                      <a:r>
                        <a:rPr lang="en-US" baseline="0" dirty="0" smtClean="0"/>
                        <a:t> leave.</a:t>
                      </a:r>
                      <a:endParaRPr lang="en-US" dirty="0"/>
                    </a:p>
                  </a:txBody>
                  <a:tcPr/>
                </a:tc>
                <a:tc>
                  <a:txBody>
                    <a:bodyPr/>
                    <a:lstStyle/>
                    <a:p>
                      <a:pPr algn="ctr"/>
                      <a:r>
                        <a:rPr lang="en-US" dirty="0" smtClean="0"/>
                        <a:t>2.5</a:t>
                      </a:r>
                      <a:endParaRPr lang="en-US" dirty="0"/>
                    </a:p>
                  </a:txBody>
                  <a:tcPr/>
                </a:tc>
              </a:tr>
              <a:tr h="370840">
                <a:tc>
                  <a:txBody>
                    <a:bodyPr/>
                    <a:lstStyle/>
                    <a:p>
                      <a:r>
                        <a:rPr lang="en-US" dirty="0" smtClean="0"/>
                        <a:t>6 CE</a:t>
                      </a:r>
                      <a:endParaRPr lang="en-US" dirty="0"/>
                    </a:p>
                  </a:txBody>
                  <a:tcPr/>
                </a:tc>
                <a:tc>
                  <a:txBody>
                    <a:bodyPr/>
                    <a:lstStyle/>
                    <a:p>
                      <a:r>
                        <a:rPr lang="en-US" dirty="0" smtClean="0"/>
                        <a:t>Scrap</a:t>
                      </a:r>
                      <a:endParaRPr lang="en-US" dirty="0"/>
                    </a:p>
                  </a:txBody>
                  <a:tcPr/>
                </a:tc>
                <a:tc>
                  <a:txBody>
                    <a:bodyPr/>
                    <a:lstStyle/>
                    <a:p>
                      <a:pPr algn="ctr"/>
                      <a:r>
                        <a:rPr lang="en-US" dirty="0" smtClean="0"/>
                        <a:t>1</a:t>
                      </a:r>
                      <a:endParaRPr lang="en-US" dirty="0"/>
                    </a:p>
                  </a:txBody>
                  <a:tcPr/>
                </a:tc>
              </a:tr>
              <a:tr h="370840">
                <a:tc>
                  <a:txBody>
                    <a:bodyPr/>
                    <a:lstStyle/>
                    <a:p>
                      <a:r>
                        <a:rPr lang="en-US" dirty="0" smtClean="0"/>
                        <a:t>6 CF</a:t>
                      </a:r>
                      <a:endParaRPr lang="en-US" dirty="0"/>
                    </a:p>
                  </a:txBody>
                  <a:tcPr/>
                </a:tc>
                <a:tc>
                  <a:txBody>
                    <a:bodyPr/>
                    <a:lstStyle/>
                    <a:p>
                      <a:r>
                        <a:rPr lang="en-US" dirty="0" smtClean="0"/>
                        <a:t>Parking Lot</a:t>
                      </a:r>
                      <a:endParaRPr lang="en-US" dirty="0"/>
                    </a:p>
                  </a:txBody>
                  <a:tcPr/>
                </a:tc>
                <a:tc>
                  <a:txBody>
                    <a:bodyPr/>
                    <a:lstStyle/>
                    <a:p>
                      <a:pPr algn="ctr"/>
                      <a:r>
                        <a:rPr lang="en-US" dirty="0" smtClean="0"/>
                        <a:t>2</a:t>
                      </a:r>
                      <a:endParaRPr lang="en-US" dirty="0"/>
                    </a:p>
                  </a:txBody>
                  <a:tcPr/>
                </a:tc>
              </a:tr>
              <a:tr h="370840">
                <a:tc>
                  <a:txBody>
                    <a:bodyPr/>
                    <a:lstStyle/>
                    <a:p>
                      <a:r>
                        <a:rPr lang="en-US" dirty="0" smtClean="0"/>
                        <a:t>6 CG</a:t>
                      </a:r>
                      <a:endParaRPr lang="en-US" dirty="0"/>
                    </a:p>
                  </a:txBody>
                  <a:tcPr/>
                </a:tc>
                <a:tc>
                  <a:txBody>
                    <a:bodyPr/>
                    <a:lstStyle/>
                    <a:p>
                      <a:r>
                        <a:rPr lang="en-US" dirty="0" smtClean="0"/>
                        <a:t>Toll Plaza</a:t>
                      </a:r>
                      <a:endParaRPr lang="en-US" dirty="0"/>
                    </a:p>
                  </a:txBody>
                  <a:tcPr/>
                </a:tc>
                <a:tc>
                  <a:txBody>
                    <a:bodyPr/>
                    <a:lstStyle/>
                    <a:p>
                      <a:pPr algn="ctr"/>
                      <a:r>
                        <a:rPr lang="en-US" dirty="0" smtClean="0"/>
                        <a:t>2</a:t>
                      </a:r>
                      <a:endParaRPr lang="en-US" dirty="0"/>
                    </a:p>
                  </a:txBody>
                  <a:tcPr/>
                </a:tc>
              </a:tr>
              <a:tr h="325347">
                <a:tc>
                  <a:txBody>
                    <a:bodyPr/>
                    <a:lstStyle/>
                    <a:p>
                      <a:r>
                        <a:rPr lang="en-US" dirty="0" smtClean="0"/>
                        <a:t>6 CH</a:t>
                      </a:r>
                      <a:endParaRPr lang="en-US" dirty="0"/>
                    </a:p>
                  </a:txBody>
                  <a:tcPr/>
                </a:tc>
                <a:tc>
                  <a:txBody>
                    <a:bodyPr/>
                    <a:lstStyle/>
                    <a:p>
                      <a:r>
                        <a:rPr lang="en-US" dirty="0" smtClean="0"/>
                        <a:t>Mining and Quarrying</a:t>
                      </a:r>
                      <a:endParaRPr lang="en-US" dirty="0"/>
                    </a:p>
                  </a:txBody>
                  <a:tcPr/>
                </a:tc>
                <a:tc>
                  <a:txBody>
                    <a:bodyPr/>
                    <a:lstStyle/>
                    <a:p>
                      <a:pPr algn="ctr"/>
                      <a:r>
                        <a:rPr lang="en-US" dirty="0" smtClean="0"/>
                        <a:t>2</a:t>
                      </a:r>
                      <a:endParaRPr lang="en-US" dirty="0"/>
                    </a:p>
                  </a:txBody>
                  <a:tcPr/>
                </a:tc>
              </a:tr>
              <a:tr h="370840">
                <a:tc>
                  <a:txBody>
                    <a:bodyPr/>
                    <a:lstStyle/>
                    <a:p>
                      <a:r>
                        <a:rPr lang="en-US" dirty="0" smtClean="0"/>
                        <a:t>6 CI</a:t>
                      </a:r>
                      <a:endParaRPr lang="en-US" dirty="0"/>
                    </a:p>
                  </a:txBody>
                  <a:tcPr/>
                </a:tc>
                <a:tc>
                  <a:txBody>
                    <a:bodyPr/>
                    <a:lstStyle/>
                    <a:p>
                      <a:r>
                        <a:rPr lang="en-US" dirty="0" err="1" smtClean="0"/>
                        <a:t>Tendu</a:t>
                      </a:r>
                      <a:r>
                        <a:rPr lang="en-US" dirty="0" smtClean="0"/>
                        <a:t> Leaves</a:t>
                      </a:r>
                      <a:endParaRPr lang="en-US" dirty="0"/>
                    </a:p>
                  </a:txBody>
                  <a:tcPr/>
                </a:tc>
                <a:tc>
                  <a:txBody>
                    <a:bodyPr/>
                    <a:lstStyle/>
                    <a:p>
                      <a:pPr algn="ctr"/>
                      <a:r>
                        <a:rPr lang="en-US" dirty="0" smtClean="0"/>
                        <a:t>5</a:t>
                      </a:r>
                      <a:endParaRPr lang="en-US" dirty="0"/>
                    </a:p>
                  </a:txBody>
                  <a:tcPr/>
                </a:tc>
              </a:tr>
              <a:tr h="370840">
                <a:tc>
                  <a:txBody>
                    <a:bodyPr/>
                    <a:lstStyle/>
                    <a:p>
                      <a:r>
                        <a:rPr lang="en-US" dirty="0" smtClean="0"/>
                        <a:t>Surcharge (on tax)</a:t>
                      </a:r>
                      <a:endParaRPr lang="en-US" dirty="0"/>
                    </a:p>
                  </a:txBody>
                  <a:tcPr/>
                </a:tc>
                <a:tc>
                  <a:txBody>
                    <a:bodyPr/>
                    <a:lstStyle/>
                    <a:p>
                      <a:r>
                        <a:rPr lang="en-US" dirty="0" smtClean="0"/>
                        <a:t>Applicable for Foreign Companies if collections</a:t>
                      </a:r>
                      <a:r>
                        <a:rPr lang="en-US" baseline="0" dirty="0" smtClean="0"/>
                        <a:t> exceeds Rs. 1 </a:t>
                      </a:r>
                      <a:r>
                        <a:rPr lang="en-US" baseline="0" dirty="0" err="1" smtClean="0"/>
                        <a:t>crore</a:t>
                      </a:r>
                      <a:r>
                        <a:rPr lang="en-US" baseline="0" dirty="0" smtClean="0"/>
                        <a:t> of such companies.</a:t>
                      </a:r>
                      <a:endParaRPr lang="en-US" dirty="0"/>
                    </a:p>
                  </a:txBody>
                  <a:tcPr/>
                </a:tc>
                <a:tc>
                  <a:txBody>
                    <a:bodyPr/>
                    <a:lstStyle/>
                    <a:p>
                      <a:pPr algn="ctr"/>
                      <a:r>
                        <a:rPr lang="en-US" dirty="0" smtClean="0"/>
                        <a:t>2.5</a:t>
                      </a:r>
                      <a:endParaRPr lang="en-US" dirty="0"/>
                    </a:p>
                  </a:txBody>
                  <a:tcPr/>
                </a:tc>
              </a:tr>
              <a:tr h="370840">
                <a:tc>
                  <a:txBody>
                    <a:bodyPr/>
                    <a:lstStyle/>
                    <a:p>
                      <a:r>
                        <a:rPr lang="en-US" dirty="0" smtClean="0"/>
                        <a:t>Education</a:t>
                      </a:r>
                      <a:r>
                        <a:rPr lang="en-US" baseline="0" dirty="0" smtClean="0"/>
                        <a:t> </a:t>
                      </a:r>
                      <a:r>
                        <a:rPr lang="en-US" baseline="0" dirty="0" err="1" smtClean="0"/>
                        <a:t>Cess</a:t>
                      </a:r>
                      <a:r>
                        <a:rPr lang="en-US" baseline="0" dirty="0" smtClean="0"/>
                        <a:t> (on tax)</a:t>
                      </a:r>
                      <a:endParaRPr lang="en-US" dirty="0"/>
                    </a:p>
                  </a:txBody>
                  <a:tcPr/>
                </a:tc>
                <a:tc>
                  <a:txBody>
                    <a:bodyPr/>
                    <a:lstStyle/>
                    <a:p>
                      <a:r>
                        <a:rPr lang="en-US" dirty="0" smtClean="0"/>
                        <a:t>Applicable for Foreign Companies .</a:t>
                      </a:r>
                      <a:endParaRPr lang="en-US" dirty="0"/>
                    </a:p>
                  </a:txBody>
                  <a:tcPr/>
                </a:tc>
                <a:tc>
                  <a:txBody>
                    <a:bodyPr/>
                    <a:lstStyle/>
                    <a:p>
                      <a:pPr algn="ctr"/>
                      <a:r>
                        <a:rPr lang="en-US" dirty="0" smtClean="0"/>
                        <a:t>3</a:t>
                      </a:r>
                      <a:endParaRPr lang="en-US" dirty="0"/>
                    </a:p>
                  </a:txBody>
                  <a:tcPr/>
                </a:tc>
              </a:tr>
            </a:tbl>
          </a:graphicData>
        </a:graphic>
      </p:graphicFrame>
    </p:spTree>
    <p:extLst>
      <p:ext uri="{BB962C8B-B14F-4D97-AF65-F5344CB8AC3E}">
        <p14:creationId xmlns:p14="http://schemas.microsoft.com/office/powerpoint/2010/main" val="42854773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89045" y="609600"/>
            <a:ext cx="8229600" cy="5334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dirty="0"/>
              <a:t>Effects of Evasion of TDS  (Sec 201)</a:t>
            </a:r>
          </a:p>
        </p:txBody>
      </p:sp>
      <p:graphicFrame>
        <p:nvGraphicFramePr>
          <p:cNvPr id="4" name="Table 3"/>
          <p:cNvGraphicFramePr>
            <a:graphicFrameLocks noGrp="1"/>
          </p:cNvGraphicFramePr>
          <p:nvPr>
            <p:extLst>
              <p:ext uri="{D42A27DB-BD31-4B8C-83A1-F6EECF244321}">
                <p14:modId xmlns:p14="http://schemas.microsoft.com/office/powerpoint/2010/main" val="23969042"/>
              </p:ext>
            </p:extLst>
          </p:nvPr>
        </p:nvGraphicFramePr>
        <p:xfrm>
          <a:off x="489045" y="1143000"/>
          <a:ext cx="7969154" cy="5029200"/>
        </p:xfrm>
        <a:graphic>
          <a:graphicData uri="http://schemas.openxmlformats.org/drawingml/2006/table">
            <a:tbl>
              <a:tblPr firstRow="1" bandRow="1">
                <a:tableStyleId>{5C22544A-7EE6-4342-B048-85BDC9FD1C3A}</a:tableStyleId>
              </a:tblPr>
              <a:tblGrid>
                <a:gridCol w="1095758"/>
                <a:gridCol w="1691797"/>
                <a:gridCol w="5181599"/>
              </a:tblGrid>
              <a:tr h="679867">
                <a:tc>
                  <a:txBody>
                    <a:bodyPr/>
                    <a:lstStyle/>
                    <a:p>
                      <a:r>
                        <a:rPr lang="en-US" sz="2000" dirty="0" smtClean="0">
                          <a:latin typeface="+mj-lt"/>
                        </a:rPr>
                        <a:t>S. No.</a:t>
                      </a:r>
                      <a:endParaRPr lang="en-US" sz="2000" dirty="0">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cap="none" normalizeH="0" baseline="0" dirty="0" smtClean="0">
                          <a:ln>
                            <a:noFill/>
                          </a:ln>
                          <a:solidFill>
                            <a:schemeClr val="bg1"/>
                          </a:solidFill>
                          <a:effectLst/>
                          <a:latin typeface="+mj-lt"/>
                        </a:rPr>
                        <a:t>Reasons</a:t>
                      </a:r>
                    </a:p>
                    <a:p>
                      <a:endParaRPr lang="en-US" sz="2000" dirty="0">
                        <a:solidFill>
                          <a:schemeClr val="bg1"/>
                        </a:solidFill>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cap="none" normalizeH="0" baseline="0" dirty="0" smtClean="0">
                          <a:ln>
                            <a:noFill/>
                          </a:ln>
                          <a:solidFill>
                            <a:schemeClr val="bg1"/>
                          </a:solidFill>
                          <a:effectLst/>
                          <a:latin typeface="+mj-lt"/>
                        </a:rPr>
                        <a:t>Effects</a:t>
                      </a:r>
                    </a:p>
                    <a:p>
                      <a:endParaRPr lang="en-US" sz="2000" dirty="0">
                        <a:solidFill>
                          <a:schemeClr val="bg1"/>
                        </a:solidFill>
                        <a:latin typeface="+mj-lt"/>
                      </a:endParaRPr>
                    </a:p>
                  </a:txBody>
                  <a:tcPr/>
                </a:tc>
              </a:tr>
              <a:tr h="1584960">
                <a:tc>
                  <a:txBody>
                    <a:bodyPr/>
                    <a:lstStyle/>
                    <a:p>
                      <a:pPr algn="ctr"/>
                      <a:r>
                        <a:rPr lang="en-US" sz="2000" dirty="0" smtClean="0"/>
                        <a:t>1</a:t>
                      </a:r>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i="1" kern="1200" dirty="0" smtClean="0">
                          <a:solidFill>
                            <a:schemeClr val="tx1"/>
                          </a:solidFill>
                          <a:latin typeface="+mj-lt"/>
                          <a:ea typeface="+mn-ea"/>
                          <a:cs typeface="+mn-cs"/>
                        </a:rPr>
                        <a:t>Non deduction of TDS</a:t>
                      </a:r>
                    </a:p>
                    <a:p>
                      <a:endParaRPr lang="en-US" sz="2000" i="1" kern="1200" dirty="0">
                        <a:solidFill>
                          <a:schemeClr val="tx1"/>
                        </a:solidFill>
                        <a:latin typeface="+mj-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i="1" kern="1200" dirty="0" smtClean="0">
                          <a:solidFill>
                            <a:schemeClr val="tx1"/>
                          </a:solidFill>
                          <a:latin typeface="+mj-lt"/>
                          <a:ea typeface="+mn-ea"/>
                          <a:cs typeface="+mn-cs"/>
                        </a:rPr>
                        <a:t>The expenditure for which TDS to be deducted gets DISALLOWED  &amp; penal interest @1% for every month or part of month from the date on which such tax was deductible to the date of deduction</a:t>
                      </a:r>
                      <a:endParaRPr lang="en-US" sz="2000" i="1" kern="1200" dirty="0">
                        <a:solidFill>
                          <a:schemeClr val="tx1"/>
                        </a:solidFill>
                        <a:latin typeface="+mj-lt"/>
                        <a:ea typeface="+mn-ea"/>
                        <a:cs typeface="+mn-cs"/>
                      </a:endParaRPr>
                    </a:p>
                  </a:txBody>
                  <a:tcPr/>
                </a:tc>
              </a:tr>
              <a:tr h="384273">
                <a:tc>
                  <a:txBody>
                    <a:bodyPr/>
                    <a:lstStyle/>
                    <a:p>
                      <a:pPr algn="ctr"/>
                      <a:r>
                        <a:rPr lang="en-US" sz="2000" dirty="0" smtClean="0"/>
                        <a:t>2</a:t>
                      </a:r>
                      <a:endParaRPr lang="en-US" sz="2000" dirty="0"/>
                    </a:p>
                  </a:txBody>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000" i="1" kern="1200" dirty="0" smtClean="0">
                          <a:solidFill>
                            <a:schemeClr val="tx1"/>
                          </a:solidFill>
                          <a:latin typeface="+mj-lt"/>
                          <a:ea typeface="+mn-ea"/>
                          <a:cs typeface="+mn-cs"/>
                        </a:rPr>
                        <a:t>Non payment of TDS</a:t>
                      </a:r>
                      <a:endParaRPr kumimoji="0" lang="en-US" sz="2000" i="1" kern="1200" dirty="0">
                        <a:solidFill>
                          <a:schemeClr val="tx1"/>
                        </a:solidFill>
                        <a:latin typeface="+mj-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i="1" kern="1200" dirty="0" smtClean="0">
                          <a:solidFill>
                            <a:schemeClr val="tx1"/>
                          </a:solidFill>
                          <a:latin typeface="+mj-lt"/>
                          <a:ea typeface="+mn-ea"/>
                          <a:cs typeface="+mn-cs"/>
                        </a:rPr>
                        <a:t>The expenditure for which TDS deducted but not paid gets disallowed.</a:t>
                      </a:r>
                      <a:endParaRPr lang="en-US" sz="2000" i="1" kern="1200" dirty="0">
                        <a:solidFill>
                          <a:schemeClr val="tx1"/>
                        </a:solidFill>
                        <a:latin typeface="+mj-lt"/>
                        <a:ea typeface="+mn-ea"/>
                        <a:cs typeface="+mn-cs"/>
                      </a:endParaRPr>
                    </a:p>
                  </a:txBody>
                  <a:tcPr/>
                </a:tc>
              </a:tr>
              <a:tr h="384273">
                <a:tc>
                  <a:txBody>
                    <a:bodyPr/>
                    <a:lstStyle/>
                    <a:p>
                      <a:pPr algn="ctr"/>
                      <a:r>
                        <a:rPr lang="en-US" sz="2000" dirty="0" smtClean="0"/>
                        <a:t>3</a:t>
                      </a:r>
                      <a:endParaRPr lang="en-US" sz="2000" dirty="0"/>
                    </a:p>
                  </a:txBody>
                  <a:tcPr/>
                </a:tc>
                <a:tc>
                  <a:txBody>
                    <a:bodyPr/>
                    <a:lstStyle/>
                    <a:p>
                      <a:pPr algn="l"/>
                      <a:r>
                        <a:rPr kumimoji="0" lang="en-US" sz="2000" i="1" kern="1200" dirty="0" smtClean="0">
                          <a:solidFill>
                            <a:schemeClr val="tx1"/>
                          </a:solidFill>
                          <a:latin typeface="+mj-lt"/>
                          <a:ea typeface="+mn-ea"/>
                          <a:cs typeface="+mn-cs"/>
                        </a:rPr>
                        <a:t>Less deduction of TDS</a:t>
                      </a:r>
                      <a:endParaRPr kumimoji="0" lang="en-US" sz="2000" i="1" kern="1200" dirty="0">
                        <a:solidFill>
                          <a:schemeClr val="tx1"/>
                        </a:solidFill>
                        <a:latin typeface="+mj-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i="1" kern="1200" dirty="0" smtClean="0">
                          <a:solidFill>
                            <a:schemeClr val="tx1"/>
                          </a:solidFill>
                          <a:latin typeface="+mj-lt"/>
                          <a:ea typeface="+mn-ea"/>
                          <a:cs typeface="+mn-cs"/>
                        </a:rPr>
                        <a:t>The amount less deducted is required to be paid by the deduct or along with penalty.</a:t>
                      </a:r>
                      <a:endParaRPr lang="en-US" sz="2000" i="1" kern="1200" dirty="0">
                        <a:solidFill>
                          <a:schemeClr val="tx1"/>
                        </a:solidFill>
                        <a:latin typeface="+mj-lt"/>
                        <a:ea typeface="+mn-ea"/>
                        <a:cs typeface="+mn-cs"/>
                      </a:endParaRPr>
                    </a:p>
                  </a:txBody>
                  <a:tcPr/>
                </a:tc>
              </a:tr>
              <a:tr h="384273">
                <a:tc>
                  <a:txBody>
                    <a:bodyPr/>
                    <a:lstStyle/>
                    <a:p>
                      <a:pPr algn="ctr"/>
                      <a:r>
                        <a:rPr lang="en-US" sz="2000" dirty="0" smtClean="0"/>
                        <a:t>4</a:t>
                      </a:r>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i="1" kern="1200" dirty="0" smtClean="0">
                          <a:solidFill>
                            <a:schemeClr val="tx1"/>
                          </a:solidFill>
                          <a:latin typeface="+mj-lt"/>
                          <a:ea typeface="+mn-ea"/>
                          <a:cs typeface="+mn-cs"/>
                        </a:rPr>
                        <a:t>Late Payment of TDS</a:t>
                      </a:r>
                    </a:p>
                    <a:p>
                      <a:pPr algn="l"/>
                      <a:endParaRPr kumimoji="0" lang="en-US" sz="2000" i="1" kern="1200" dirty="0">
                        <a:solidFill>
                          <a:schemeClr val="tx1"/>
                        </a:solidFill>
                        <a:latin typeface="+mj-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i="1" kern="1200" dirty="0" smtClean="0">
                          <a:solidFill>
                            <a:schemeClr val="tx1"/>
                          </a:solidFill>
                          <a:latin typeface="+mj-lt"/>
                          <a:ea typeface="+mn-ea"/>
                          <a:cs typeface="+mn-cs"/>
                        </a:rPr>
                        <a:t>The deductor should have to pay penal interest  @1.5% for every month or part of month from date of deduction to the date of payment.</a:t>
                      </a:r>
                    </a:p>
                    <a:p>
                      <a:endParaRPr lang="en-US" sz="2000" i="1" kern="1200" dirty="0">
                        <a:solidFill>
                          <a:schemeClr val="tx1"/>
                        </a:solidFill>
                        <a:latin typeface="+mj-lt"/>
                        <a:ea typeface="+mn-ea"/>
                        <a:cs typeface="+mn-cs"/>
                      </a:endParaRPr>
                    </a:p>
                  </a:txBody>
                  <a:tcPr/>
                </a:tc>
              </a:tr>
            </a:tbl>
          </a:graphicData>
        </a:graphic>
      </p:graphicFrame>
    </p:spTree>
    <p:extLst>
      <p:ext uri="{BB962C8B-B14F-4D97-AF65-F5344CB8AC3E}">
        <p14:creationId xmlns:p14="http://schemas.microsoft.com/office/powerpoint/2010/main" val="39122078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50876093"/>
              </p:ext>
            </p:extLst>
          </p:nvPr>
        </p:nvGraphicFramePr>
        <p:xfrm>
          <a:off x="807492" y="1600200"/>
          <a:ext cx="7543799" cy="4800601"/>
        </p:xfrm>
        <a:graphic>
          <a:graphicData uri="http://schemas.openxmlformats.org/drawingml/2006/table">
            <a:tbl>
              <a:tblPr firstRow="1" firstCol="1" bandRow="1">
                <a:tableStyleId>{5C22544A-7EE6-4342-B048-85BDC9FD1C3A}</a:tableStyleId>
              </a:tblPr>
              <a:tblGrid>
                <a:gridCol w="1553182"/>
                <a:gridCol w="3510921"/>
                <a:gridCol w="2479696"/>
              </a:tblGrid>
              <a:tr h="602575">
                <a:tc>
                  <a:txBody>
                    <a:bodyPr/>
                    <a:lstStyle/>
                    <a:p>
                      <a:pPr marL="0" marR="0">
                        <a:spcBef>
                          <a:spcPts val="0"/>
                        </a:spcBef>
                        <a:spcAft>
                          <a:spcPts val="0"/>
                        </a:spcAft>
                      </a:pPr>
                      <a:r>
                        <a:rPr lang="en-US" sz="1800" dirty="0">
                          <a:effectLst/>
                        </a:rPr>
                        <a:t>Section</a:t>
                      </a:r>
                      <a:endParaRPr lang="en-US" sz="1200" dirty="0">
                        <a:effectLst/>
                        <a:latin typeface="Arial"/>
                        <a:ea typeface="Calibri"/>
                      </a:endParaRPr>
                    </a:p>
                  </a:txBody>
                  <a:tcPr marL="19050" marR="19050" marT="19050" marB="19050" anchor="ctr"/>
                </a:tc>
                <a:tc>
                  <a:txBody>
                    <a:bodyPr/>
                    <a:lstStyle/>
                    <a:p>
                      <a:pPr marL="0" marR="0">
                        <a:spcBef>
                          <a:spcPts val="0"/>
                        </a:spcBef>
                        <a:spcAft>
                          <a:spcPts val="0"/>
                        </a:spcAft>
                      </a:pPr>
                      <a:r>
                        <a:rPr lang="en-US" sz="1800">
                          <a:effectLst/>
                        </a:rPr>
                        <a:t>Section 234E - Fee</a:t>
                      </a:r>
                      <a:endParaRPr lang="en-US" sz="1200">
                        <a:effectLst/>
                        <a:latin typeface="Arial"/>
                        <a:ea typeface="Calibri"/>
                      </a:endParaRPr>
                    </a:p>
                  </a:txBody>
                  <a:tcPr marL="19050" marR="19050" marT="19050" marB="19050" anchor="ctr"/>
                </a:tc>
                <a:tc>
                  <a:txBody>
                    <a:bodyPr/>
                    <a:lstStyle/>
                    <a:p>
                      <a:pPr marL="0" marR="0">
                        <a:spcBef>
                          <a:spcPts val="0"/>
                        </a:spcBef>
                        <a:spcAft>
                          <a:spcPts val="0"/>
                        </a:spcAft>
                      </a:pPr>
                      <a:r>
                        <a:rPr lang="en-US" sz="1800">
                          <a:effectLst/>
                        </a:rPr>
                        <a:t>Section 271H - Penalty</a:t>
                      </a:r>
                      <a:endParaRPr lang="en-US" sz="1200">
                        <a:effectLst/>
                        <a:latin typeface="Arial"/>
                        <a:ea typeface="Calibri"/>
                      </a:endParaRPr>
                    </a:p>
                  </a:txBody>
                  <a:tcPr marL="19050" marR="19050" marT="19050" marB="19050" anchor="ctr"/>
                </a:tc>
              </a:tr>
              <a:tr h="487508">
                <a:tc>
                  <a:txBody>
                    <a:bodyPr/>
                    <a:lstStyle/>
                    <a:p>
                      <a:pPr marL="0" marR="0">
                        <a:spcBef>
                          <a:spcPts val="0"/>
                        </a:spcBef>
                        <a:spcAft>
                          <a:spcPts val="0"/>
                        </a:spcAft>
                      </a:pPr>
                      <a:r>
                        <a:rPr lang="en-US" sz="1800" dirty="0" err="1">
                          <a:effectLst/>
                        </a:rPr>
                        <a:t>W.e.f</a:t>
                      </a:r>
                      <a:r>
                        <a:rPr lang="en-US" sz="1800" dirty="0">
                          <a:effectLst/>
                        </a:rPr>
                        <a:t>.</a:t>
                      </a:r>
                      <a:endParaRPr lang="en-US" sz="1200" dirty="0">
                        <a:effectLst/>
                        <a:latin typeface="Arial"/>
                        <a:ea typeface="Calibri"/>
                      </a:endParaRPr>
                    </a:p>
                  </a:txBody>
                  <a:tcPr marL="19050" marR="19050" marT="19050" marB="19050"/>
                </a:tc>
                <a:tc>
                  <a:txBody>
                    <a:bodyPr/>
                    <a:lstStyle/>
                    <a:p>
                      <a:pPr marL="0" marR="0">
                        <a:spcBef>
                          <a:spcPts val="0"/>
                        </a:spcBef>
                        <a:spcAft>
                          <a:spcPts val="0"/>
                        </a:spcAft>
                      </a:pPr>
                      <a:r>
                        <a:rPr lang="en-US" sz="1800" dirty="0">
                          <a:effectLst/>
                        </a:rPr>
                        <a:t>01-Jul-12</a:t>
                      </a:r>
                      <a:endParaRPr lang="en-US" sz="1200" dirty="0">
                        <a:effectLst/>
                        <a:latin typeface="Arial"/>
                        <a:ea typeface="Calibri"/>
                      </a:endParaRPr>
                    </a:p>
                  </a:txBody>
                  <a:tcPr marL="19050" marR="19050" marT="19050" marB="19050"/>
                </a:tc>
                <a:tc>
                  <a:txBody>
                    <a:bodyPr/>
                    <a:lstStyle/>
                    <a:p>
                      <a:pPr marL="0" marR="0">
                        <a:spcBef>
                          <a:spcPts val="0"/>
                        </a:spcBef>
                        <a:spcAft>
                          <a:spcPts val="0"/>
                        </a:spcAft>
                      </a:pPr>
                      <a:r>
                        <a:rPr lang="en-US" sz="1800">
                          <a:effectLst/>
                        </a:rPr>
                        <a:t>01-Jul-12</a:t>
                      </a:r>
                      <a:endParaRPr lang="en-US" sz="1200">
                        <a:effectLst/>
                        <a:latin typeface="Arial"/>
                        <a:ea typeface="Calibri"/>
                      </a:endParaRPr>
                    </a:p>
                  </a:txBody>
                  <a:tcPr marL="19050" marR="19050" marT="19050" marB="19050"/>
                </a:tc>
              </a:tr>
              <a:tr h="1729469">
                <a:tc>
                  <a:txBody>
                    <a:bodyPr/>
                    <a:lstStyle/>
                    <a:p>
                      <a:pPr marL="0" marR="0">
                        <a:spcBef>
                          <a:spcPts val="0"/>
                        </a:spcBef>
                        <a:spcAft>
                          <a:spcPts val="0"/>
                        </a:spcAft>
                      </a:pPr>
                      <a:r>
                        <a:rPr lang="en-US" sz="1800" dirty="0">
                          <a:effectLst/>
                        </a:rPr>
                        <a:t>When </a:t>
                      </a:r>
                      <a:r>
                        <a:rPr lang="en-US" sz="1800" dirty="0" err="1">
                          <a:effectLst/>
                        </a:rPr>
                        <a:t>leviable</a:t>
                      </a:r>
                      <a:endParaRPr lang="en-US" sz="1200" dirty="0">
                        <a:effectLst/>
                        <a:latin typeface="Arial"/>
                        <a:ea typeface="Calibri"/>
                      </a:endParaRPr>
                    </a:p>
                  </a:txBody>
                  <a:tcPr marL="19050" marR="19050" marT="19050" marB="19050"/>
                </a:tc>
                <a:tc>
                  <a:txBody>
                    <a:bodyPr/>
                    <a:lstStyle/>
                    <a:p>
                      <a:pPr marL="0" marR="0">
                        <a:spcBef>
                          <a:spcPts val="0"/>
                        </a:spcBef>
                        <a:spcAft>
                          <a:spcPts val="0"/>
                        </a:spcAft>
                      </a:pPr>
                      <a:r>
                        <a:rPr lang="en-US" sz="1800" dirty="0">
                          <a:effectLst/>
                        </a:rPr>
                        <a:t>If the TDS return is not filed within due date</a:t>
                      </a:r>
                      <a:endParaRPr lang="en-US" sz="1200" dirty="0">
                        <a:effectLst/>
                        <a:latin typeface="Arial"/>
                        <a:ea typeface="Calibri"/>
                      </a:endParaRPr>
                    </a:p>
                  </a:txBody>
                  <a:tcPr marL="19050" marR="19050" marT="19050" marB="19050"/>
                </a:tc>
                <a:tc>
                  <a:txBody>
                    <a:bodyPr/>
                    <a:lstStyle/>
                    <a:p>
                      <a:pPr marL="0" marR="0">
                        <a:spcBef>
                          <a:spcPts val="0"/>
                        </a:spcBef>
                        <a:spcAft>
                          <a:spcPts val="0"/>
                        </a:spcAft>
                      </a:pPr>
                      <a:r>
                        <a:rPr lang="en-US" sz="1800" dirty="0">
                          <a:effectLst/>
                        </a:rPr>
                        <a:t>If incorrect information is furnished in return or if return is not filed within one year from the due date</a:t>
                      </a:r>
                      <a:endParaRPr lang="en-US" sz="1200" dirty="0">
                        <a:effectLst/>
                        <a:latin typeface="Arial"/>
                        <a:ea typeface="Calibri"/>
                      </a:endParaRPr>
                    </a:p>
                  </a:txBody>
                  <a:tcPr marL="19050" marR="19050" marT="19050" marB="19050"/>
                </a:tc>
              </a:tr>
              <a:tr h="602575">
                <a:tc>
                  <a:txBody>
                    <a:bodyPr/>
                    <a:lstStyle/>
                    <a:p>
                      <a:pPr marL="0" marR="0">
                        <a:spcBef>
                          <a:spcPts val="0"/>
                        </a:spcBef>
                        <a:spcAft>
                          <a:spcPts val="0"/>
                        </a:spcAft>
                      </a:pPr>
                      <a:r>
                        <a:rPr lang="en-US" sz="1800">
                          <a:effectLst/>
                        </a:rPr>
                        <a:t>Minimum</a:t>
                      </a:r>
                      <a:endParaRPr lang="en-US" sz="1200">
                        <a:effectLst/>
                        <a:latin typeface="Arial"/>
                        <a:ea typeface="Calibri"/>
                      </a:endParaRPr>
                    </a:p>
                  </a:txBody>
                  <a:tcPr marL="19050" marR="19050" marT="19050" marB="19050"/>
                </a:tc>
                <a:tc>
                  <a:txBody>
                    <a:bodyPr/>
                    <a:lstStyle/>
                    <a:p>
                      <a:pPr marL="0" marR="0">
                        <a:spcBef>
                          <a:spcPts val="0"/>
                        </a:spcBef>
                        <a:spcAft>
                          <a:spcPts val="0"/>
                        </a:spcAft>
                      </a:pPr>
                      <a:r>
                        <a:rPr lang="en-US" sz="1800" dirty="0">
                          <a:effectLst/>
                        </a:rPr>
                        <a:t>Rs. 200 per day till the return is filed</a:t>
                      </a:r>
                      <a:endParaRPr lang="en-US" sz="1200" dirty="0">
                        <a:effectLst/>
                        <a:latin typeface="Arial"/>
                        <a:ea typeface="Calibri"/>
                      </a:endParaRPr>
                    </a:p>
                  </a:txBody>
                  <a:tcPr marL="19050" marR="19050" marT="19050" marB="19050"/>
                </a:tc>
                <a:tc>
                  <a:txBody>
                    <a:bodyPr/>
                    <a:lstStyle/>
                    <a:p>
                      <a:pPr marL="0" marR="0">
                        <a:spcBef>
                          <a:spcPts val="0"/>
                        </a:spcBef>
                        <a:spcAft>
                          <a:spcPts val="0"/>
                        </a:spcAft>
                      </a:pPr>
                      <a:r>
                        <a:rPr lang="en-US" sz="1800">
                          <a:effectLst/>
                        </a:rPr>
                        <a:t>10,000/-</a:t>
                      </a:r>
                      <a:endParaRPr lang="en-US" sz="1200">
                        <a:effectLst/>
                        <a:latin typeface="Arial"/>
                        <a:ea typeface="Calibri"/>
                      </a:endParaRPr>
                    </a:p>
                  </a:txBody>
                  <a:tcPr marL="19050" marR="19050" marT="19050" marB="19050"/>
                </a:tc>
              </a:tr>
              <a:tr h="487508">
                <a:tc>
                  <a:txBody>
                    <a:bodyPr/>
                    <a:lstStyle/>
                    <a:p>
                      <a:pPr marL="0" marR="0">
                        <a:spcBef>
                          <a:spcPts val="0"/>
                        </a:spcBef>
                        <a:spcAft>
                          <a:spcPts val="0"/>
                        </a:spcAft>
                      </a:pPr>
                      <a:r>
                        <a:rPr lang="en-US" sz="1800">
                          <a:effectLst/>
                        </a:rPr>
                        <a:t>Maximum </a:t>
                      </a:r>
                      <a:endParaRPr lang="en-US" sz="1200">
                        <a:effectLst/>
                        <a:latin typeface="Arial"/>
                        <a:ea typeface="Calibri"/>
                      </a:endParaRPr>
                    </a:p>
                  </a:txBody>
                  <a:tcPr marL="19050" marR="19050" marT="19050" marB="19050"/>
                </a:tc>
                <a:tc>
                  <a:txBody>
                    <a:bodyPr/>
                    <a:lstStyle/>
                    <a:p>
                      <a:pPr marL="0" marR="0">
                        <a:spcBef>
                          <a:spcPts val="0"/>
                        </a:spcBef>
                        <a:spcAft>
                          <a:spcPts val="0"/>
                        </a:spcAft>
                      </a:pPr>
                      <a:r>
                        <a:rPr lang="en-US" sz="1800">
                          <a:effectLst/>
                        </a:rPr>
                        <a:t>TDS amount</a:t>
                      </a:r>
                      <a:endParaRPr lang="en-US" sz="1200">
                        <a:effectLst/>
                        <a:latin typeface="Arial"/>
                        <a:ea typeface="Calibri"/>
                      </a:endParaRPr>
                    </a:p>
                  </a:txBody>
                  <a:tcPr marL="19050" marR="19050" marT="19050" marB="19050"/>
                </a:tc>
                <a:tc>
                  <a:txBody>
                    <a:bodyPr/>
                    <a:lstStyle/>
                    <a:p>
                      <a:pPr marL="0" marR="0">
                        <a:spcBef>
                          <a:spcPts val="0"/>
                        </a:spcBef>
                        <a:spcAft>
                          <a:spcPts val="0"/>
                        </a:spcAft>
                      </a:pPr>
                      <a:r>
                        <a:rPr lang="en-US" sz="1800" dirty="0">
                          <a:effectLst/>
                        </a:rPr>
                        <a:t>1,00,000/-</a:t>
                      </a:r>
                      <a:endParaRPr lang="en-US" sz="1200" dirty="0">
                        <a:effectLst/>
                        <a:latin typeface="Arial"/>
                        <a:ea typeface="Calibri"/>
                      </a:endParaRPr>
                    </a:p>
                  </a:txBody>
                  <a:tcPr marL="19050" marR="19050" marT="19050" marB="19050"/>
                </a:tc>
              </a:tr>
              <a:tr h="890966">
                <a:tc>
                  <a:txBody>
                    <a:bodyPr/>
                    <a:lstStyle/>
                    <a:p>
                      <a:pPr marL="0" marR="0">
                        <a:spcBef>
                          <a:spcPts val="0"/>
                        </a:spcBef>
                        <a:spcAft>
                          <a:spcPts val="0"/>
                        </a:spcAft>
                      </a:pPr>
                      <a:r>
                        <a:rPr lang="en-US" sz="1800">
                          <a:effectLst/>
                        </a:rPr>
                        <a:t>Whether mandatory</a:t>
                      </a:r>
                      <a:endParaRPr lang="en-US" sz="1200">
                        <a:effectLst/>
                        <a:latin typeface="Arial"/>
                        <a:ea typeface="Calibri"/>
                      </a:endParaRPr>
                    </a:p>
                  </a:txBody>
                  <a:tcPr marL="19050" marR="19050" marT="19050" marB="19050"/>
                </a:tc>
                <a:tc>
                  <a:txBody>
                    <a:bodyPr/>
                    <a:lstStyle/>
                    <a:p>
                      <a:pPr marL="0" marR="0">
                        <a:spcBef>
                          <a:spcPts val="0"/>
                        </a:spcBef>
                        <a:spcAft>
                          <a:spcPts val="0"/>
                        </a:spcAft>
                      </a:pPr>
                      <a:r>
                        <a:rPr lang="en-US" sz="1800">
                          <a:effectLst/>
                        </a:rPr>
                        <a:t>Yes, to be deposited before filing of such TDS return</a:t>
                      </a:r>
                      <a:endParaRPr lang="en-US" sz="1200">
                        <a:effectLst/>
                        <a:latin typeface="Arial"/>
                        <a:ea typeface="Calibri"/>
                      </a:endParaRPr>
                    </a:p>
                  </a:txBody>
                  <a:tcPr marL="19050" marR="19050" marT="19050" marB="19050"/>
                </a:tc>
                <a:tc>
                  <a:txBody>
                    <a:bodyPr/>
                    <a:lstStyle/>
                    <a:p>
                      <a:pPr marL="0" marR="0">
                        <a:spcBef>
                          <a:spcPts val="0"/>
                        </a:spcBef>
                        <a:spcAft>
                          <a:spcPts val="0"/>
                        </a:spcAft>
                      </a:pPr>
                      <a:r>
                        <a:rPr lang="en-US" sz="1800" dirty="0">
                          <a:effectLst/>
                        </a:rPr>
                        <a:t>No </a:t>
                      </a:r>
                      <a:endParaRPr lang="en-US" sz="1200" dirty="0">
                        <a:effectLst/>
                        <a:latin typeface="Arial"/>
                        <a:ea typeface="Calibri"/>
                      </a:endParaRPr>
                    </a:p>
                  </a:txBody>
                  <a:tcPr marL="19050" marR="19050" marT="19050" marB="19050"/>
                </a:tc>
              </a:tr>
            </a:tbl>
          </a:graphicData>
        </a:graphic>
      </p:graphicFrame>
      <p:sp>
        <p:nvSpPr>
          <p:cNvPr id="3" name="TextBox 2"/>
          <p:cNvSpPr txBox="1"/>
          <p:nvPr/>
        </p:nvSpPr>
        <p:spPr>
          <a:xfrm>
            <a:off x="831376" y="840770"/>
            <a:ext cx="7620000" cy="523220"/>
          </a:xfrm>
          <a:prstGeom prst="rect">
            <a:avLst/>
          </a:prstGeom>
          <a:noFill/>
        </p:spPr>
        <p:txBody>
          <a:bodyPr wrap="square" rtlCol="0">
            <a:spAutoFit/>
          </a:bodyPr>
          <a:lstStyle/>
          <a:p>
            <a:r>
              <a:rPr lang="en-US" sz="2800" b="1" dirty="0" smtClean="0">
                <a:solidFill>
                  <a:schemeClr val="tx2"/>
                </a:solidFill>
                <a:latin typeface="+mj-lt"/>
                <a:ea typeface="+mj-ea"/>
                <a:cs typeface="+mj-cs"/>
              </a:rPr>
              <a:t>Fee </a:t>
            </a:r>
            <a:r>
              <a:rPr lang="en-US" sz="2800" b="1" dirty="0">
                <a:solidFill>
                  <a:schemeClr val="tx2"/>
                </a:solidFill>
                <a:latin typeface="+mj-lt"/>
                <a:ea typeface="+mj-ea"/>
                <a:cs typeface="+mj-cs"/>
              </a:rPr>
              <a:t>and Penalty for TDS return filed after due date</a:t>
            </a:r>
          </a:p>
        </p:txBody>
      </p:sp>
    </p:spTree>
    <p:extLst>
      <p:ext uri="{BB962C8B-B14F-4D97-AF65-F5344CB8AC3E}">
        <p14:creationId xmlns:p14="http://schemas.microsoft.com/office/powerpoint/2010/main" val="33548629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thank-you">
            <a:hlinkClick r:id="rId2"/>
          </p:cNvPr>
          <p:cNvPicPr>
            <a:picLocks noChangeAspect="1" noChangeArrowheads="1"/>
          </p:cNvPicPr>
          <p:nvPr/>
        </p:nvPicPr>
        <p:blipFill>
          <a:blip r:embed="rId3"/>
          <a:srcRect/>
          <a:stretch>
            <a:fillRect/>
          </a:stretch>
        </p:blipFill>
        <p:spPr bwMode="auto">
          <a:xfrm>
            <a:off x="1143000" y="1219200"/>
            <a:ext cx="7162800" cy="4419600"/>
          </a:xfrm>
          <a:prstGeom prst="rect">
            <a:avLst/>
          </a:prstGeom>
          <a:noFill/>
          <a:ln w="9525">
            <a:noFill/>
            <a:miter lim="800000"/>
            <a:headEnd/>
            <a:tailEnd/>
          </a:ln>
        </p:spPr>
      </p:pic>
    </p:spTree>
    <p:extLst>
      <p:ext uri="{BB962C8B-B14F-4D97-AF65-F5344CB8AC3E}">
        <p14:creationId xmlns:p14="http://schemas.microsoft.com/office/powerpoint/2010/main" val="550323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133600"/>
            <a:ext cx="8229600" cy="4541520"/>
          </a:xfrm>
        </p:spPr>
        <p:txBody>
          <a:bodyPr>
            <a:normAutofit fontScale="77500" lnSpcReduction="20000"/>
          </a:bodyPr>
          <a:lstStyle/>
          <a:p>
            <a:pPr>
              <a:spcBef>
                <a:spcPct val="50000"/>
              </a:spcBef>
              <a:buFont typeface="Wingdings" pitchFamily="2" charset="2"/>
              <a:buChar char="q"/>
            </a:pPr>
            <a:r>
              <a:rPr lang="en-US" sz="2800" dirty="0">
                <a:latin typeface="+mj-lt"/>
              </a:rPr>
              <a:t>Commission on Sale of Lottery Tickets (Sec.194G)</a:t>
            </a:r>
          </a:p>
          <a:p>
            <a:pPr>
              <a:spcBef>
                <a:spcPct val="50000"/>
              </a:spcBef>
              <a:buFont typeface="Wingdings" pitchFamily="2" charset="2"/>
              <a:buChar char="q"/>
            </a:pPr>
            <a:r>
              <a:rPr lang="en-US" sz="2800" dirty="0">
                <a:latin typeface="+mj-lt"/>
              </a:rPr>
              <a:t> Commission or Brokerage (Sec.194H)</a:t>
            </a:r>
          </a:p>
          <a:p>
            <a:pPr>
              <a:spcBef>
                <a:spcPct val="50000"/>
              </a:spcBef>
              <a:buFont typeface="Wingdings" pitchFamily="2" charset="2"/>
              <a:buChar char="q"/>
            </a:pPr>
            <a:r>
              <a:rPr lang="en-US" sz="2800" dirty="0">
                <a:latin typeface="+mj-lt"/>
              </a:rPr>
              <a:t> Rent (Sec.194I)</a:t>
            </a:r>
          </a:p>
          <a:p>
            <a:pPr>
              <a:spcBef>
                <a:spcPct val="50000"/>
              </a:spcBef>
              <a:buFont typeface="Wingdings" pitchFamily="2" charset="2"/>
              <a:buChar char="q"/>
            </a:pPr>
            <a:r>
              <a:rPr lang="en-US" sz="2800" dirty="0">
                <a:latin typeface="+mj-lt"/>
              </a:rPr>
              <a:t> Fees for Professional or Technical Services (Sec.194J)</a:t>
            </a:r>
          </a:p>
          <a:p>
            <a:pPr>
              <a:spcBef>
                <a:spcPct val="50000"/>
              </a:spcBef>
              <a:buFont typeface="Wingdings" pitchFamily="2" charset="2"/>
              <a:buChar char="q"/>
            </a:pPr>
            <a:r>
              <a:rPr lang="en-US" sz="2800" dirty="0">
                <a:latin typeface="+mj-lt"/>
              </a:rPr>
              <a:t> Payment of Compensation on acquisition of certain immovable property (Sec.194LA)</a:t>
            </a:r>
          </a:p>
          <a:p>
            <a:pPr>
              <a:spcBef>
                <a:spcPct val="50000"/>
              </a:spcBef>
              <a:buFont typeface="Wingdings" pitchFamily="2" charset="2"/>
              <a:buChar char="q"/>
            </a:pPr>
            <a:r>
              <a:rPr lang="en-US" sz="2800" dirty="0">
                <a:latin typeface="+mj-lt"/>
              </a:rPr>
              <a:t> Other Sums (Sec.195)</a:t>
            </a:r>
          </a:p>
          <a:p>
            <a:pPr>
              <a:spcBef>
                <a:spcPct val="50000"/>
              </a:spcBef>
              <a:buFont typeface="Wingdings" pitchFamily="2" charset="2"/>
              <a:buChar char="q"/>
            </a:pPr>
            <a:r>
              <a:rPr lang="en-US" sz="2800" dirty="0">
                <a:latin typeface="+mj-lt"/>
              </a:rPr>
              <a:t> Long term capital gain (Sec.196B)</a:t>
            </a:r>
          </a:p>
          <a:p>
            <a:pPr>
              <a:spcBef>
                <a:spcPct val="50000"/>
              </a:spcBef>
              <a:buFont typeface="Wingdings" pitchFamily="2" charset="2"/>
              <a:buChar char="q"/>
            </a:pPr>
            <a:r>
              <a:rPr lang="en-US" sz="2800" dirty="0">
                <a:latin typeface="+mj-lt"/>
              </a:rPr>
              <a:t> Income or Long term capital gain from Foreign Currency bonds/Global Depository Receipts (Sec.196C)</a:t>
            </a:r>
          </a:p>
          <a:p>
            <a:pPr>
              <a:spcBef>
                <a:spcPct val="50000"/>
              </a:spcBef>
              <a:buFont typeface="Wingdings" pitchFamily="2" charset="2"/>
              <a:buChar char="q"/>
            </a:pPr>
            <a:r>
              <a:rPr lang="en-US" sz="2800" dirty="0">
                <a:latin typeface="+mj-lt"/>
              </a:rPr>
              <a:t> Income of Foreign Institutional Investors from Securities (Sec.196D)</a:t>
            </a:r>
          </a:p>
          <a:p>
            <a:pPr marL="0" indent="0">
              <a:buNone/>
            </a:pPr>
            <a:endParaRPr lang="en-US" dirty="0" smtClean="0"/>
          </a:p>
          <a:p>
            <a:pPr marL="0" indent="0">
              <a:buNone/>
            </a:pPr>
            <a:endParaRPr lang="en-US" dirty="0"/>
          </a:p>
        </p:txBody>
      </p:sp>
      <p:sp>
        <p:nvSpPr>
          <p:cNvPr id="4" name="Rectangle 4"/>
          <p:cNvSpPr>
            <a:spLocks noGrp="1" noChangeArrowheads="1"/>
          </p:cNvSpPr>
          <p:nvPr>
            <p:ph type="title"/>
          </p:nvPr>
        </p:nvSpPr>
        <p:spPr>
          <a:xfrm>
            <a:off x="457200" y="838200"/>
            <a:ext cx="8229600" cy="1143000"/>
          </a:xfrm>
        </p:spPr>
        <p:txBody>
          <a:bodyPr>
            <a:noAutofit/>
          </a:bodyPr>
          <a:lstStyle/>
          <a:p>
            <a:pPr eaLnBrk="1" hangingPunct="1"/>
            <a:r>
              <a:rPr lang="en-US" sz="3600" b="1" dirty="0" smtClean="0"/>
              <a:t>Payment </a:t>
            </a:r>
            <a:r>
              <a:rPr lang="en-US" sz="4400" b="1" dirty="0" smtClean="0"/>
              <a:t>covered</a:t>
            </a:r>
            <a:r>
              <a:rPr lang="en-US" sz="3600" b="1" dirty="0" smtClean="0"/>
              <a:t> under the scheme of TDS.</a:t>
            </a:r>
          </a:p>
        </p:txBody>
      </p:sp>
    </p:spTree>
    <p:extLst>
      <p:ext uri="{BB962C8B-B14F-4D97-AF65-F5344CB8AC3E}">
        <p14:creationId xmlns:p14="http://schemas.microsoft.com/office/powerpoint/2010/main" val="1282525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ph type="title"/>
          </p:nvPr>
        </p:nvSpPr>
        <p:spPr>
          <a:xfrm>
            <a:off x="457200" y="704088"/>
            <a:ext cx="8229600" cy="515112"/>
          </a:xfrm>
        </p:spPr>
        <p:txBody>
          <a:bodyPr>
            <a:noAutofit/>
          </a:bodyPr>
          <a:lstStyle/>
          <a:p>
            <a:pPr algn="ctr" eaLnBrk="1" hangingPunct="1"/>
            <a:r>
              <a:rPr lang="en-US" sz="3200" b="1" dirty="0" smtClean="0"/>
              <a:t>Salary </a:t>
            </a:r>
            <a:r>
              <a:rPr lang="en-US" sz="2800" b="1" dirty="0" smtClean="0"/>
              <a:t>(Sec.192)</a:t>
            </a:r>
          </a:p>
        </p:txBody>
      </p:sp>
      <p:graphicFrame>
        <p:nvGraphicFramePr>
          <p:cNvPr id="6" name="Group 136"/>
          <p:cNvGraphicFramePr>
            <a:graphicFrameLocks/>
          </p:cNvGraphicFramePr>
          <p:nvPr>
            <p:extLst>
              <p:ext uri="{D42A27DB-BD31-4B8C-83A1-F6EECF244321}">
                <p14:modId xmlns:p14="http://schemas.microsoft.com/office/powerpoint/2010/main" val="3881399544"/>
              </p:ext>
            </p:extLst>
          </p:nvPr>
        </p:nvGraphicFramePr>
        <p:xfrm>
          <a:off x="457200" y="1447800"/>
          <a:ext cx="8229600" cy="5255372"/>
        </p:xfrm>
        <a:graphic>
          <a:graphicData uri="http://schemas.openxmlformats.org/drawingml/2006/table">
            <a:tbl>
              <a:tblPr/>
              <a:tblGrid>
                <a:gridCol w="4114800"/>
                <a:gridCol w="4114800"/>
              </a:tblGrid>
              <a:tr h="60900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payer</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Employer</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3280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recipient</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Employee</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3280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Taxable Salary of the employee.</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3280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 or credit, whichever is earlier.</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822856">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The amount of exemption limit (</a:t>
                      </a:r>
                      <a:r>
                        <a:rPr kumimoji="0" lang="en-US" sz="1600" b="0" i="1" u="none" strike="noStrike" cap="none" normalizeH="0" baseline="0" dirty="0" smtClean="0">
                          <a:ln>
                            <a:noFill/>
                          </a:ln>
                          <a:solidFill>
                            <a:schemeClr val="tx1"/>
                          </a:solidFill>
                          <a:effectLst/>
                          <a:latin typeface="Arial" charset="0"/>
                        </a:rPr>
                        <a:t>i.e.,</a:t>
                      </a:r>
                      <a:r>
                        <a:rPr kumimoji="0" lang="en-US" sz="1600" b="0" i="0" u="none" strike="noStrike" cap="none" normalizeH="0" baseline="0" dirty="0" smtClean="0">
                          <a:ln>
                            <a:noFill/>
                          </a:ln>
                          <a:solidFill>
                            <a:schemeClr val="tx1"/>
                          </a:solidFill>
                          <a:effectLst/>
                          <a:latin typeface="Arial" charset="0"/>
                        </a:rPr>
                        <a:t>Rs.200000/250000/500000 for A.Y. 2013-14)</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3280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tax to be deducted.</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As per Income Tax Rate.</a:t>
                      </a:r>
                      <a:endParaRPr kumimoji="0" lang="en-US" sz="1600" b="0" i="1" u="sng" strike="noStrike" cap="none" normalizeH="0" baseline="0" dirty="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3280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When the provisions are not applicable</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Till the employee falls under IT exemption limit.</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840616">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The employee can make application in Form No.13 to the Assessing Officer to get the certificate of lower tax deduction or no tax deduction.</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384427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ph type="title"/>
          </p:nvPr>
        </p:nvSpPr>
        <p:spPr>
          <a:xfrm>
            <a:off x="457200" y="704088"/>
            <a:ext cx="8229600" cy="515112"/>
          </a:xfrm>
        </p:spPr>
        <p:txBody>
          <a:bodyPr>
            <a:noAutofit/>
          </a:bodyPr>
          <a:lstStyle/>
          <a:p>
            <a:pPr algn="ctr" eaLnBrk="1" hangingPunct="1"/>
            <a:r>
              <a:rPr lang="en-US" sz="3200" b="1" dirty="0" smtClean="0"/>
              <a:t>Salary </a:t>
            </a:r>
            <a:r>
              <a:rPr lang="en-US" sz="2800" b="1" dirty="0" smtClean="0"/>
              <a:t>(Sec.192) at a glance</a:t>
            </a:r>
          </a:p>
        </p:txBody>
      </p:sp>
      <p:graphicFrame>
        <p:nvGraphicFramePr>
          <p:cNvPr id="5" name="Diagram 4"/>
          <p:cNvGraphicFramePr/>
          <p:nvPr>
            <p:extLst>
              <p:ext uri="{D42A27DB-BD31-4B8C-83A1-F6EECF244321}">
                <p14:modId xmlns:p14="http://schemas.microsoft.com/office/powerpoint/2010/main" val="1482320437"/>
              </p:ext>
            </p:extLst>
          </p:nvPr>
        </p:nvGraphicFramePr>
        <p:xfrm>
          <a:off x="990600" y="1371600"/>
          <a:ext cx="73152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7408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ph type="title"/>
          </p:nvPr>
        </p:nvSpPr>
        <p:spPr>
          <a:xfrm>
            <a:off x="457200" y="704088"/>
            <a:ext cx="8229600" cy="591312"/>
          </a:xfrm>
        </p:spPr>
        <p:txBody>
          <a:bodyPr>
            <a:normAutofit/>
          </a:bodyPr>
          <a:lstStyle/>
          <a:p>
            <a:pPr algn="ctr" eaLnBrk="1" hangingPunct="1"/>
            <a:r>
              <a:rPr lang="en-US" sz="3200" b="1" dirty="0" smtClean="0"/>
              <a:t>Interest on Securities </a:t>
            </a:r>
            <a:r>
              <a:rPr lang="en-US" sz="2800" b="1" dirty="0" smtClean="0"/>
              <a:t>(Sec. 193)</a:t>
            </a:r>
          </a:p>
        </p:txBody>
      </p:sp>
      <p:graphicFrame>
        <p:nvGraphicFramePr>
          <p:cNvPr id="5" name="Group 102"/>
          <p:cNvGraphicFramePr>
            <a:graphicFrameLocks/>
          </p:cNvGraphicFramePr>
          <p:nvPr>
            <p:extLst>
              <p:ext uri="{D42A27DB-BD31-4B8C-83A1-F6EECF244321}">
                <p14:modId xmlns:p14="http://schemas.microsoft.com/office/powerpoint/2010/main" val="195783587"/>
              </p:ext>
            </p:extLst>
          </p:nvPr>
        </p:nvGraphicFramePr>
        <p:xfrm>
          <a:off x="381000" y="1600200"/>
          <a:ext cx="8229600" cy="5000165"/>
        </p:xfrm>
        <a:graphic>
          <a:graphicData uri="http://schemas.openxmlformats.org/drawingml/2006/table">
            <a:tbl>
              <a:tblPr/>
              <a:tblGrid>
                <a:gridCol w="4114800"/>
                <a:gridCol w="4114800"/>
              </a:tblGrid>
              <a:tr h="505154">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payer</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Payer of interest on securities</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05154">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Who is the recipient</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 resident person holding securities</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05154">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Payment covered</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Interest on securities</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79106">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what time TDS to be deducted.</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At the time of payment or at the time of credit, whichever is earlier.</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79106">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Maximum amount which can be paid without tax deduction</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Rs. 5000. </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400" b="0" i="0" u="none" strike="noStrike" kern="1200" cap="none" normalizeH="0" baseline="0" dirty="0" smtClean="0">
                          <a:ln>
                            <a:noFill/>
                          </a:ln>
                          <a:solidFill>
                            <a:schemeClr val="tx1"/>
                          </a:solidFill>
                          <a:effectLst/>
                          <a:latin typeface="Arial" charset="0"/>
                          <a:ea typeface="+mn-ea"/>
                          <a:cs typeface="Arial" pitchFamily="34" charset="0"/>
                        </a:rPr>
                        <a:t>(Before </a:t>
                      </a:r>
                      <a:r>
                        <a:rPr kumimoji="0" lang="en-US" sz="1400" b="1" i="0" kern="1200" dirty="0" smtClean="0">
                          <a:solidFill>
                            <a:schemeClr val="tx1"/>
                          </a:solidFill>
                          <a:effectLst/>
                          <a:latin typeface="Arial" pitchFamily="34" charset="0"/>
                          <a:ea typeface="+mn-ea"/>
                          <a:cs typeface="Arial" pitchFamily="34" charset="0"/>
                        </a:rPr>
                        <a:t>01.07.2012 </a:t>
                      </a:r>
                      <a:r>
                        <a:rPr kumimoji="0" lang="en-US" sz="1400" b="0" i="0" kern="1200" dirty="0" smtClean="0">
                          <a:solidFill>
                            <a:schemeClr val="tx1"/>
                          </a:solidFill>
                          <a:effectLst/>
                          <a:latin typeface="Arial" pitchFamily="34" charset="0"/>
                          <a:ea typeface="+mn-ea"/>
                          <a:cs typeface="Arial" pitchFamily="34" charset="0"/>
                        </a:rPr>
                        <a:t>Rs. 2500/-)</a:t>
                      </a:r>
                      <a:endParaRPr kumimoji="0" lang="en-US" sz="1400" b="0" i="0" u="none" strike="noStrike" cap="none" normalizeH="0" baseline="0" dirty="0" smtClean="0">
                        <a:ln>
                          <a:noFill/>
                        </a:ln>
                        <a:solidFill>
                          <a:schemeClr val="tx1"/>
                        </a:solidFill>
                        <a:effectLst/>
                        <a:latin typeface="Arial" charset="0"/>
                      </a:endParaRP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627873">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Rate at which TDS to be deducted</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10%</a:t>
                      </a:r>
                      <a:endParaRPr kumimoji="0" lang="en-US" sz="1600" b="0" i="1" u="none" strike="noStrike" cap="none" normalizeH="0" baseline="0" dirty="0" smtClean="0">
                        <a:ln>
                          <a:noFill/>
                        </a:ln>
                        <a:solidFill>
                          <a:schemeClr val="tx1"/>
                        </a:solidFill>
                        <a:effectLst/>
                        <a:latin typeface="Arial" charset="0"/>
                      </a:endParaRP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79106">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When the provisions are not applicable</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Interest on Central/State Government securities</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110727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Is it possible to get the payment without tax deduction or with lower tax deduction</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1600" b="0" i="0" u="none" strike="noStrike" cap="none" normalizeH="0" baseline="0" dirty="0" smtClean="0">
                          <a:ln>
                            <a:noFill/>
                          </a:ln>
                          <a:solidFill>
                            <a:schemeClr val="tx1"/>
                          </a:solidFill>
                          <a:effectLst/>
                          <a:latin typeface="Arial" charset="0"/>
                        </a:rPr>
                        <a:t>The recipient can make application to the Assessing Officer in Form No. 13 or declaration to the payer in Form 15G or 15H as applicable</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19159467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876</TotalTime>
  <Words>4491</Words>
  <Application>Microsoft Office PowerPoint</Application>
  <PresentationFormat>On-screen Show (4:3)</PresentationFormat>
  <Paragraphs>653</Paragraphs>
  <Slides>55</Slides>
  <Notes>1</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Flow</vt:lpstr>
      <vt:lpstr>TAX DEDUCTED AT SOURCE</vt:lpstr>
      <vt:lpstr>INTRODUCTION:</vt:lpstr>
      <vt:lpstr>Who is to deduct TDS?</vt:lpstr>
      <vt:lpstr>Who is deductee?</vt:lpstr>
      <vt:lpstr>Payment covered under the scheme of TDS.</vt:lpstr>
      <vt:lpstr>Payment covered under the scheme of TDS.</vt:lpstr>
      <vt:lpstr>Salary (Sec.192)</vt:lpstr>
      <vt:lpstr>Salary (Sec.192) at a glance</vt:lpstr>
      <vt:lpstr>Interest on Securities (Sec. 193)</vt:lpstr>
      <vt:lpstr>Interest on Securities (Sec. 193) at a glance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 DEDUCTED AT SOURCE</dc:title>
  <dc:creator/>
  <cp:lastModifiedBy>a</cp:lastModifiedBy>
  <cp:revision>104</cp:revision>
  <dcterms:created xsi:type="dcterms:W3CDTF">2006-08-16T00:00:00Z</dcterms:created>
  <dcterms:modified xsi:type="dcterms:W3CDTF">2013-02-07T12:01:45Z</dcterms:modified>
</cp:coreProperties>
</file>