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03C22-27E1-462B-8819-CA7CECA9EEF4}" type="datetimeFigureOut">
              <a:rPr lang="en-IN" smtClean="0"/>
              <a:t>14/03/2017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9422C-B1AB-49A0-8F8B-DFCB801090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53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F1E70236-6EC1-4A81-B2C7-8CDDE068E270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60F5-F388-4CB5-AAA0-9E99C3B362F9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DDC70-4A41-489D-8EEF-06704B9880C5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C44BF-8AE6-4B33-8D19-D5E09EDCA0FD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E520-FC71-4EE2-925C-4594185E022D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273EE-8412-473E-A220-6CAA6547C9DD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85A7-A2A3-4FB9-A890-9B180C34E057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3612A-7668-4B57-8B9C-8DD877DF7768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3AE08-D0BA-4C84-B482-6DCF4D943485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8CD11-285D-4969-8652-62538E997B51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84C7-9ABF-4BC5-82F5-023691DFEA62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BA95-4124-43A3-9347-18A0912CA413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87A0-4922-4607-A96A-0A2163AD1EA8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55418-7B4D-4F50-98D1-48FBD6E20B86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B7D4-2EBB-4788-9474-65532C1F55A9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65E9B-F2FB-43CA-8765-648699C0B234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BF5A-82CB-4A3F-9F53-3E9718D881E6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3DCD568-83E8-4BFC-979E-BD26ED570558}" type="datetime1">
              <a:rPr lang="en-US" smtClean="0"/>
              <a:t>3/14/2017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Budget 2017 – Important Tax Implications 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3668" y="4976163"/>
            <a:ext cx="8825658" cy="861420"/>
          </a:xfrm>
        </p:spPr>
        <p:txBody>
          <a:bodyPr/>
          <a:lstStyle/>
          <a:p>
            <a:r>
              <a:rPr lang="en-IN" dirty="0"/>
              <a:t>													</a:t>
            </a:r>
            <a:r>
              <a:rPr lang="en-IN" dirty="0">
                <a:solidFill>
                  <a:schemeClr val="accent3">
                    <a:lumMod val="75000"/>
                  </a:schemeClr>
                </a:solidFill>
              </a:rPr>
              <a:t>By CA Manish Jathliya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6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226" y="3233530"/>
            <a:ext cx="5885691" cy="2189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4800" dirty="0">
                <a:solidFill>
                  <a:schemeClr val="accent3">
                    <a:lumMod val="75000"/>
                  </a:schemeClr>
                </a:solidFill>
              </a:rPr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5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 Capital Gain</a:t>
            </a:r>
            <a:br>
              <a:rPr lang="en-IN" dirty="0"/>
            </a:b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821635" y="3114261"/>
            <a:ext cx="10561982" cy="3379304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Holding period reduce for computation of long term capital gain from three years to two years.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Base year for counting the cost of property shifted from 1.4.1981 to 1.4.2001 for all classes of assets including immovable property.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Exemption on sale of long term listed shares will now be restricted to those shares where STT was paid at the time of acquisitions on or after 1</a:t>
            </a:r>
            <a:r>
              <a:rPr lang="en-US" baseline="30000" dirty="0">
                <a:solidFill>
                  <a:schemeClr val="accent3">
                    <a:lumMod val="75000"/>
                  </a:schemeClr>
                </a:solidFill>
              </a:rPr>
              <a:t>st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April 2004. (these section is basically to Cover IPO, Right, Bonus Shares).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Conversion of preference shares into equity shares of the company is proposed to be exempt from tax.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3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Corporate Taxation</a:t>
            </a:r>
            <a:br>
              <a:rPr lang="en-IN" dirty="0"/>
            </a:b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10098952" cy="2548128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corporate income tax to be reduced from 30% to 25% for companies with turnover up to Rs.50 crore in 2015-16. This will benefit 96% of existing 6.67 lakh companies.  This will result into tax saving of 16.67% for these companies.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U/s 40(A)(3) Cash expenditure allowable to be reduced to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10,000 from the existing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20,000.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Cash transaction of above Rs.3 lakh not to be permitted. The penalty of equal amount to be levied in case of breach.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408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332" y="2345633"/>
            <a:ext cx="9806608" cy="4174435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cash donation to political parties from one person limited to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2,000/-.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 U/s 44AD in the presumptive income tax for small traders, income to be taken as 6% of turnover which is received by digital or banking means.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Term for carrying forward and set off of tax credit of MAT and AMT proposed to be extended from 10 years to 15 years.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Set off of losses under the head of income from house property against any other head of income proposed to be restricted up to an amount of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2,00,000 and remaining shall be allowed to be carry forward.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3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Provision Related to TDS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9221498" cy="3359978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 new section 194IB proposed to be inserted with effect from June 1, 2017. As per said section, individuals or HUF not liable for tax audit u/s 44AB shall deduct TDS at the rate of 5% on amount of rent paid to a resident if such amount of rent paid exceeds Rs.50,000 per month or Part of Month.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Rate of TDS under section 194J proposed to be reduced from 10% to 2% if payment of professional fee or fee for technical services being made to a person engaged in the business of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call center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57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Fee for delay in filing of income tax returns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249" y="3385378"/>
            <a:ext cx="8704663" cy="2114274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New section 234F Fee for delay in filing of income tax return as under</a:t>
            </a:r>
            <a:r>
              <a:rPr lang="en-IN" dirty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lvl="0"/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5,000 if return is filed after due date but before 31st December of assessment year.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10,000 if return is filed after 31st December of assessment year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0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Penalty on professionals for incorrect particulars in report or certificate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101008"/>
            <a:ext cx="8704663" cy="1762539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New section 271J Proposed to levy penalty of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10,000 on professionals (accountant, merchant banker and registered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valuer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) for furnishing incorrect information in statutory report or certificate in respect of each report or certificate issued by them.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0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Amendment in tax rates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Rate of tax has been decreased from 10% to 5% in case of individuals having income between the slab of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2,50,001 to 5,00,000. Other slab rates will remain same as of last year,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Surcharge at the rate of 10% shall be levied from AY 2018-19 if income of an individual, HUF, AOP, BOI and AJP exceeds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50 lakh but less than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1 crore and Surcharge on income above 1 crore shall be same as 15%.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92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Transfer Pricing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Scope of Domestic Transfer Pricing regulation is proposed to be restricted to transaction with related parties enjoying profit-linked Deductions.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 new section 94B proposed that the interest paid or payable to associated enterprises in excess of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1 Crore, will be allowed only to the extent of 30% of EBITDA. The interest expense disallowed will be eligible to be carried forward for 8 years.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823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</TotalTime>
  <Words>557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 Boardroom</vt:lpstr>
      <vt:lpstr>Budget 2017 – Important Tax Implications  </vt:lpstr>
      <vt:lpstr> Capital Gain </vt:lpstr>
      <vt:lpstr>Corporate Taxation </vt:lpstr>
      <vt:lpstr>PowerPoint Presentation</vt:lpstr>
      <vt:lpstr>Provision Related to TDS </vt:lpstr>
      <vt:lpstr>Fee for delay in filing of income tax returns </vt:lpstr>
      <vt:lpstr>Penalty on professionals for incorrect particulars in report or certificate </vt:lpstr>
      <vt:lpstr>Amendment in tax rates </vt:lpstr>
      <vt:lpstr>Transfer Pricing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2017 – Important Tax Implications</dc:title>
  <dc:creator>Bright Power Projects India Pvt Ltd</dc:creator>
  <cp:lastModifiedBy>Bright Power Projects India Pvt Ltd</cp:lastModifiedBy>
  <cp:revision>3</cp:revision>
  <dcterms:created xsi:type="dcterms:W3CDTF">2017-03-02T07:16:17Z</dcterms:created>
  <dcterms:modified xsi:type="dcterms:W3CDTF">2017-03-14T06:14:15Z</dcterms:modified>
</cp:coreProperties>
</file>