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582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573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1779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4501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186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373342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84780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68805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9480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657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774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697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6822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0680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3274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6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645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5/28/2025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73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708577"/>
          </a:xfrm>
        </p:spPr>
        <p:txBody>
          <a:bodyPr/>
          <a:lstStyle/>
          <a:p>
            <a:pPr>
              <a:defRPr sz="4400">
                <a:solidFill>
                  <a:srgbClr val="003366"/>
                </a:solidFill>
              </a:defRPr>
            </a:pPr>
            <a:r>
              <a:rPr dirty="0"/>
              <a:t>Mastering the Art of Appearance Before GST Authorities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475562" cy="1708577"/>
          </a:xfrm>
        </p:spPr>
        <p:txBody>
          <a:bodyPr>
            <a:normAutofit lnSpcReduction="10000"/>
          </a:bodyPr>
          <a:lstStyle/>
          <a:p>
            <a:pPr>
              <a:defRPr sz="2800">
                <a:solidFill>
                  <a:srgbClr val="404040"/>
                </a:solidFill>
              </a:defRPr>
            </a:pPr>
            <a:r>
              <a:rPr dirty="0"/>
              <a:t>Insights for Professionals and Businesses</a:t>
            </a:r>
          </a:p>
          <a:p>
            <a:r>
              <a:rPr lang="en-US" dirty="0"/>
              <a:t>                                                    Abhishek Goyal</a:t>
            </a:r>
          </a:p>
          <a:p>
            <a:r>
              <a:rPr lang="en-US" dirty="0"/>
              <a:t>                                                    FCS, LLB.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7: Professionalism &amp; Communication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Be tactful, precise, and alert.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Ask for time if unsure—never bluff.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Maintain integrity &amp; professionalism throughout.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Practical Do’s in a GST Hearing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Be respectful and professional.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Stick to facts, not opinions.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Support every claim with evidence.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Acknowledge mistakes and suggest corrections.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Follow up in writing after hearing.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Practical Don’ts in a GST Hearing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Argue emotionally or disrespect the officer.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Make casual or off-the-record statements.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Submit incomplete/irrelevant documents.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Deny errors or blame others.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Ignore timelines and deadlines.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After the Appearance: Follow-Up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Document the meeting: prepare minutes.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Submit additional information if required.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Be proactive: monitor for communication.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Learn &amp; improve: debrief and adapt.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Build trust and stay updated.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Final Thoughts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It’s not just about facts—it’s about how you tell your story.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Be honest, professional, and strategic.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Build long-term relationships with tax authorities.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Continuous learning is key.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rPr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Questions?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</a:t>
            </a:r>
            <a:r>
              <a:rPr lang="en-US" dirty="0"/>
              <a:t>email : csprofessional2012@gmail.com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GST notices: More than paperwork—test of strategy &amp; skills.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Presenting your case effectively matters.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This presentation covers key action points based on </a:t>
            </a:r>
            <a:r>
              <a:rPr lang="en-US" dirty="0"/>
              <a:t>my practical experience of regularly appearing before GST authorities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The Importance of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Know your case thoroughly.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Understand the notice’s contents, background &amp; allegations.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Be honest with facts—don’t build defense on weak ground.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1: Honesty &amp;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Read the notice in detail.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Assess if the case is fit to be argued.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Avoid baseless arguments—maintain professional integrity.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2: Assess Financial Stakes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Evaluate tax, interest &amp; penalties involved.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Check factual applicability of allegations.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Prioritize genuine cases over frivolous defenses.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3: Preparation &amp;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Gather supporting documents.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Identify legal issues; separate from facts.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Research precedents &amp; verify legal standing.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Check for conflicts, overrulings, or contrary judgments.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7" y="705025"/>
            <a:ext cx="6798734" cy="1303867"/>
          </a:xfrm>
        </p:spPr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rPr dirty="0"/>
              <a:t>Action Point 4: Know Your Officer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6865" y="2008892"/>
            <a:ext cx="6798736" cy="3444997"/>
          </a:xfrm>
        </p:spPr>
        <p:txBody>
          <a:bodyPr>
            <a:normAutofit fontScale="85000" lnSpcReduction="10000"/>
          </a:bodyPr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Tailor approach based on authority level.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Higher authorities = higher intellectual rigor.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Written submissions &amp; oral arguments must match expectations.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dirty="0"/>
              <a:t>- Create a positive impression; avoid unnecessary arguments.</a:t>
            </a:r>
            <a:endParaRPr lang="en-US" dirty="0"/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dirty="0"/>
              <a:t>Don’t try to act overly smart.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rPr lang="en-US" dirty="0"/>
              <a:t>Take care not to play with ego of the officer. You don’t have to be a ‘yes’ man but present your arguments in tactful manner without offending. That’s the key.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5: Stay Calm Under Pressure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Officers may test you; expect disagreements.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Stay composed—never lose temper.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Composure builds credibility.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600">
                <a:solidFill>
                  <a:srgbClr val="003366"/>
                </a:solidFill>
              </a:defRPr>
            </a:pPr>
            <a:r>
              <a:t>Action Point 6: Art of Agreement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400">
                <a:solidFill>
                  <a:srgbClr val="000000"/>
                </a:solidFill>
              </a:defRPr>
            </a:pPr>
            <a:r>
              <a:t>- Know when to agree—serve client’s best interests.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Be ready to take on-the-spot decisions.</a:t>
            </a:r>
          </a:p>
          <a:p>
            <a:pPr>
              <a:defRPr sz="2400">
                <a:solidFill>
                  <a:srgbClr val="000000"/>
                </a:solidFill>
              </a:defRPr>
            </a:pPr>
            <a:r>
              <a:t>- Guide clients effectively during hearings.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Click="0" advTm="5000">
        <p14:reveal/>
      </p:transition>
    </mc:Choice>
    <mc:Fallback>
      <p:transition spd="slow" advClick="0" advTm="5000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10</TotalTime>
  <Words>561</Words>
  <Application>Microsoft Office PowerPoint</Application>
  <PresentationFormat>On-screen Show (4:3)</PresentationFormat>
  <Paragraphs>70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Mastering the Art of Appearance Before GST Authorities</vt:lpstr>
      <vt:lpstr>Introduction</vt:lpstr>
      <vt:lpstr>The Importance of Preparation</vt:lpstr>
      <vt:lpstr>Action Point 1: Honesty &amp; Analysis</vt:lpstr>
      <vt:lpstr>Action Point 2: Assess Financial Stakes</vt:lpstr>
      <vt:lpstr>Action Point 3: Preparation &amp; Research</vt:lpstr>
      <vt:lpstr>Action Point 4: Know Your Officer</vt:lpstr>
      <vt:lpstr>Action Point 5: Stay Calm Under Pressure</vt:lpstr>
      <vt:lpstr>Action Point 6: Art of Agreement</vt:lpstr>
      <vt:lpstr>Action Point 7: Professionalism &amp; Communication</vt:lpstr>
      <vt:lpstr>Practical Do’s in a GST Hearing</vt:lpstr>
      <vt:lpstr>Practical Don’ts in a GST Hearing</vt:lpstr>
      <vt:lpstr>After the Appearance: Follow-Up</vt:lpstr>
      <vt:lpstr>Final Thoughts</vt:lpstr>
      <vt:lpstr>Thank You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ASUS</dc:creator>
  <cp:keywords/>
  <dc:description>generated using python-pptx</dc:description>
  <cp:lastModifiedBy>abhishek goyal</cp:lastModifiedBy>
  <cp:revision>6</cp:revision>
  <dcterms:created xsi:type="dcterms:W3CDTF">2013-01-27T09:14:16Z</dcterms:created>
  <dcterms:modified xsi:type="dcterms:W3CDTF">2025-05-28T09:24:19Z</dcterms:modified>
  <cp:category/>
</cp:coreProperties>
</file>