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6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2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31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25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17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5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7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65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28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0EFE6-0D68-4DE4-AEEA-F0C3B1EC4070}" type="datetimeFigureOut">
              <a:rPr lang="en-US" smtClean="0"/>
              <a:t>22-Nov-18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FEF38-DB55-49DE-8684-D7B34D6E1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68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Taxation of Gifts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Section 56(2) of Income Tax Act, 1961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593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Applicability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681038"/>
            <a:ext cx="6296025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85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46" y="228600"/>
            <a:ext cx="737190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962891"/>
            <a:ext cx="9086850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342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8915399" cy="663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68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204788"/>
            <a:ext cx="7381875" cy="644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749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Only single transaction is considered for calculating threshold limit of Rs.50000/- </a:t>
            </a:r>
            <a:r>
              <a:rPr lang="en-US" sz="2000" dirty="0" smtClean="0"/>
              <a:t>in </a:t>
            </a:r>
            <a:r>
              <a:rPr lang="en-US" sz="2000" dirty="0"/>
              <a:t>the case of immovable property received as a gift. Where as in other cases (cash or movable property) all transactions in financial year are taken into consideration for calculating threshold limit of Rs.50000</a:t>
            </a:r>
            <a:r>
              <a:rPr lang="en-US" sz="2000" dirty="0" smtClean="0"/>
              <a:t>/-.</a:t>
            </a:r>
          </a:p>
          <a:p>
            <a:pPr>
              <a:lnSpc>
                <a:spcPct val="150000"/>
              </a:lnSpc>
            </a:pPr>
            <a:r>
              <a:rPr lang="en-US" sz="2000" b="1" u="sng" dirty="0"/>
              <a:t>Stamp Duty Value</a:t>
            </a:r>
            <a:r>
              <a:rPr lang="en-US" sz="2000" dirty="0"/>
              <a:t> means the value adopted or assessed or assessable by any authority of the Central Government or a State Government for the purpose of payment of stamp duty in respect of an immovable property.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703883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for watching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Please </a:t>
            </a:r>
            <a:r>
              <a:rPr lang="en-US" b="1" i="1" dirty="0" smtClean="0">
                <a:solidFill>
                  <a:srgbClr val="FF0000"/>
                </a:solidFill>
              </a:rPr>
              <a:t>LIKE</a:t>
            </a:r>
            <a:r>
              <a:rPr lang="en-US" dirty="0" smtClean="0"/>
              <a:t> &amp; </a:t>
            </a:r>
            <a:r>
              <a:rPr lang="en-US" b="1" i="1" dirty="0" smtClean="0">
                <a:solidFill>
                  <a:srgbClr val="FF0000"/>
                </a:solidFill>
              </a:rPr>
              <a:t>SUBSCRIBE</a:t>
            </a:r>
            <a:r>
              <a:rPr lang="en-US" dirty="0" smtClean="0"/>
              <a:t> for 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524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77</Words>
  <Application>Microsoft Office PowerPoint</Application>
  <PresentationFormat>On-screen Show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Taxation of Gifts</vt:lpstr>
      <vt:lpstr>Applicability</vt:lpstr>
      <vt:lpstr>PowerPoint Presentation</vt:lpstr>
      <vt:lpstr>PowerPoint Presentation</vt:lpstr>
      <vt:lpstr>PowerPoint Presentation</vt:lpstr>
      <vt:lpstr>Other Points</vt:lpstr>
      <vt:lpstr>Thanks for watching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Taxation of Gifts</dc:title>
  <dc:creator>Windows User</dc:creator>
  <cp:lastModifiedBy>Windows User</cp:lastModifiedBy>
  <cp:revision>6</cp:revision>
  <dcterms:created xsi:type="dcterms:W3CDTF">2018-11-22T07:50:33Z</dcterms:created>
  <dcterms:modified xsi:type="dcterms:W3CDTF">2018-11-22T15:56:47Z</dcterms:modified>
</cp:coreProperties>
</file>