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4/11/2015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 Books VS Tally ERP 9</a:t>
            </a:r>
            <a:endParaRPr lang="en-IN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u="sng" dirty="0" smtClean="0"/>
              <a:t>Quick Books</a:t>
            </a:r>
            <a:r>
              <a:rPr lang="en-US" dirty="0" smtClean="0"/>
              <a:t>	</a:t>
            </a:r>
            <a:endParaRPr lang="en-IN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en-US" u="sng" dirty="0" smtClean="0"/>
              <a:t>Tally ERP 9</a:t>
            </a:r>
            <a:endParaRPr lang="en-IN" u="sng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It is developed by Intuit, USA</a:t>
            </a:r>
          </a:p>
          <a:p>
            <a:endParaRPr lang="en-US" dirty="0" smtClean="0"/>
          </a:p>
          <a:p>
            <a:r>
              <a:rPr lang="en-US" dirty="0" smtClean="0"/>
              <a:t>Cloud based software offered in SAAS model. </a:t>
            </a:r>
          </a:p>
          <a:p>
            <a:endParaRPr lang="en-US" dirty="0" smtClean="0"/>
          </a:p>
          <a:p>
            <a:r>
              <a:rPr lang="en-US" dirty="0" smtClean="0"/>
              <a:t>It has More than 70% of market share in USA small and Medium business segment</a:t>
            </a:r>
            <a:endParaRPr lang="en-IN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It is developed by  Tally Solutions, India </a:t>
            </a:r>
          </a:p>
          <a:p>
            <a:r>
              <a:rPr lang="en-US" dirty="0" smtClean="0"/>
              <a:t>PC system based runs Windows XP or higher version</a:t>
            </a:r>
          </a:p>
          <a:p>
            <a:r>
              <a:rPr lang="en-US" dirty="0" smtClean="0"/>
              <a:t>It also has More than 70% of market share in India in terms of  small &amp; Medium business segment.</a:t>
            </a:r>
            <a:endParaRPr lang="en-IN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524000"/>
            <a:ext cx="4040188" cy="659352"/>
          </a:xfrm>
        </p:spPr>
        <p:txBody>
          <a:bodyPr/>
          <a:lstStyle/>
          <a:p>
            <a:pPr algn="ctr"/>
            <a:r>
              <a:rPr lang="en-US" u="sng" dirty="0" smtClean="0"/>
              <a:t>Quick Books</a:t>
            </a:r>
          </a:p>
          <a:p>
            <a:pPr algn="ctr"/>
            <a:r>
              <a:rPr lang="en-US" u="sng" dirty="0" smtClean="0"/>
              <a:t> Special Features </a:t>
            </a:r>
            <a:r>
              <a:rPr lang="en-US" dirty="0" smtClean="0"/>
              <a:t>	</a:t>
            </a:r>
            <a:endParaRPr lang="en-IN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524000"/>
            <a:ext cx="4041775" cy="654843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u="sng" dirty="0" smtClean="0"/>
              <a:t>Tally ERP 9 </a:t>
            </a:r>
          </a:p>
          <a:p>
            <a:pPr algn="ctr"/>
            <a:r>
              <a:rPr lang="en-US" u="sng" dirty="0" smtClean="0"/>
              <a:t>Special Features </a:t>
            </a:r>
            <a:endParaRPr lang="en-IN" u="sng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4040188" cy="3845720"/>
          </a:xfrm>
          <a:ln>
            <a:solidFill>
              <a:schemeClr val="tx1"/>
            </a:solidFill>
            <a:prstDash val="solid"/>
          </a:ln>
        </p:spPr>
        <p:txBody>
          <a:bodyPr>
            <a:normAutofit fontScale="92500"/>
          </a:bodyPr>
          <a:lstStyle/>
          <a:p>
            <a:r>
              <a:rPr lang="en-US" dirty="0" smtClean="0"/>
              <a:t>You can link your online banking  with QB </a:t>
            </a:r>
          </a:p>
          <a:p>
            <a:r>
              <a:rPr lang="en-US" dirty="0" smtClean="0"/>
              <a:t>Automatic Data Back up</a:t>
            </a:r>
          </a:p>
          <a:p>
            <a:r>
              <a:rPr lang="en-US" dirty="0" smtClean="0"/>
              <a:t>No Software Installation, No version  , No data Mismatch </a:t>
            </a:r>
          </a:p>
          <a:p>
            <a:r>
              <a:rPr lang="en-US" dirty="0" smtClean="0"/>
              <a:t>Anytime Anywhere Access </a:t>
            </a:r>
          </a:p>
          <a:p>
            <a:r>
              <a:rPr lang="en-US" dirty="0" smtClean="0"/>
              <a:t>No Synchronization</a:t>
            </a:r>
          </a:p>
          <a:p>
            <a:r>
              <a:rPr lang="en-US" dirty="0" smtClean="0"/>
              <a:t>Multiple Access across locations </a:t>
            </a:r>
          </a:p>
          <a:p>
            <a:r>
              <a:rPr lang="en-US" dirty="0" smtClean="0"/>
              <a:t>Attachment of purchase/Expenses bill is possible.</a:t>
            </a:r>
          </a:p>
          <a:p>
            <a:endParaRPr lang="en-IN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ln>
            <a:solidFill>
              <a:schemeClr val="tx1"/>
            </a:solidFill>
            <a:prstDash val="solid"/>
          </a:ln>
        </p:spPr>
        <p:txBody>
          <a:bodyPr/>
          <a:lstStyle/>
          <a:p>
            <a:r>
              <a:rPr lang="en-US" dirty="0" smtClean="0"/>
              <a:t>No Need of Internet connectivity</a:t>
            </a:r>
          </a:p>
          <a:p>
            <a:r>
              <a:rPr lang="en-US" dirty="0" smtClean="0"/>
              <a:t>No Renewal cost for Software – One time Buy </a:t>
            </a:r>
          </a:p>
          <a:p>
            <a:r>
              <a:rPr lang="en-US" dirty="0" smtClean="0"/>
              <a:t>You can maintain many no. of company books of accounts</a:t>
            </a:r>
          </a:p>
          <a:p>
            <a:r>
              <a:rPr lang="en-US" dirty="0" smtClean="0"/>
              <a:t>Low cost ERP </a:t>
            </a:r>
          </a:p>
          <a:p>
            <a:r>
              <a:rPr lang="en-US" dirty="0" smtClean="0"/>
              <a:t>It has it’s own TDL Language and powerful data server </a:t>
            </a:r>
          </a:p>
          <a:p>
            <a:endParaRPr lang="en-US" dirty="0" smtClean="0"/>
          </a:p>
          <a:p>
            <a:endParaRPr lang="en-IN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37</TotalTime>
  <Words>166</Words>
  <Application>Microsoft Office PowerPoint</Application>
  <PresentationFormat>On-screen Show (4:3)</PresentationFormat>
  <Paragraphs>27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Flow</vt:lpstr>
      <vt:lpstr>Quick Books VS Tally ERP 9</vt:lpstr>
      <vt:lpstr>Slide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Quick Books VS Tally ERP 9</dc:title>
  <dc:creator>Friends-12</dc:creator>
  <cp:lastModifiedBy>Friends-13</cp:lastModifiedBy>
  <cp:revision>16</cp:revision>
  <dcterms:created xsi:type="dcterms:W3CDTF">2006-08-16T00:00:00Z</dcterms:created>
  <dcterms:modified xsi:type="dcterms:W3CDTF">2015-04-11T10:31:00Z</dcterms:modified>
</cp:coreProperties>
</file>