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CE830-396F-4259-A6E6-7323CA19C602}" type="datetimeFigureOut">
              <a:rPr lang="en-US" smtClean="0"/>
              <a:pPr/>
              <a:t>28/08/2013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4C596-4D49-402D-9E71-1A3C52283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14600"/>
            <a:ext cx="7772400" cy="2286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Leaders are real architect of success</a:t>
            </a:r>
            <a:br>
              <a:rPr lang="en-US" sz="7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581400" y="5562600"/>
            <a:ext cx="5257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Lack of Leadership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791200" cy="2895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Misunderstanding Your Role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Feedback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Being Too Friendly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Failing to Define Goals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Making time for your Team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5" descr="415462742_baeff512b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4283296"/>
            <a:ext cx="3886200" cy="2317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533400"/>
            <a:ext cx="7418109" cy="55564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d000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352800"/>
            <a:ext cx="2590800" cy="3264408"/>
          </a:xfrm>
          <a:prstGeom prst="rect">
            <a:avLst/>
          </a:prstGeom>
        </p:spPr>
      </p:pic>
      <p:pic>
        <p:nvPicPr>
          <p:cNvPr id="8" name="Picture 7" descr="imag44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3886200"/>
            <a:ext cx="2667000" cy="2764631"/>
          </a:xfrm>
          <a:prstGeom prst="rect">
            <a:avLst/>
          </a:prstGeom>
        </p:spPr>
      </p:pic>
      <p:pic>
        <p:nvPicPr>
          <p:cNvPr id="9" name="Picture 8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8965" y="228600"/>
            <a:ext cx="2815035" cy="3124200"/>
          </a:xfrm>
          <a:prstGeom prst="rect">
            <a:avLst/>
          </a:prstGeom>
        </p:spPr>
      </p:pic>
      <p:pic>
        <p:nvPicPr>
          <p:cNvPr id="10" name="Picture 9" descr="ima00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4114800"/>
            <a:ext cx="2819400" cy="2396490"/>
          </a:xfrm>
          <a:prstGeom prst="rect">
            <a:avLst/>
          </a:prstGeom>
        </p:spPr>
      </p:pic>
      <p:pic>
        <p:nvPicPr>
          <p:cNvPr id="11" name="Picture 10" descr="inde00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152400"/>
            <a:ext cx="2689412" cy="304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200400" y="533400"/>
            <a:ext cx="2895600" cy="2590800"/>
          </a:xfrm>
        </p:spPr>
        <p:txBody>
          <a:bodyPr>
            <a:normAutofit/>
          </a:bodyPr>
          <a:lstStyle/>
          <a:p>
            <a:r>
              <a:rPr lang="en-US" sz="5400" i="1" dirty="0" smtClean="0">
                <a:latin typeface="Times New Roman" pitchFamily="18" charset="0"/>
                <a:cs typeface="Times New Roman" pitchFamily="18" charset="0"/>
              </a:rPr>
              <a:t>Some of the great leaders</a:t>
            </a:r>
            <a:endParaRPr lang="en-US" sz="5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1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685800"/>
            <a:ext cx="6794242" cy="5181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 of the Famous Quotes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33400" y="167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“As a Leader, it’s a major responsibility on your shoulders to practice the behavior you want others to follow”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048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“If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the blind lead the blind, both shall fall in the ditch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4572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“You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cannot be a leader, and ask other people to follow you, unless you know how to follow, too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 descr="im00000000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609600"/>
            <a:ext cx="8104648" cy="5562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Overview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Leadership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Types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Qualities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Traits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Attributes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Lack of Leadership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artoon-glass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424940"/>
            <a:ext cx="4174067" cy="3756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Whom do you think is a Leader ?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1"/>
            <a:ext cx="8229600" cy="4191000"/>
          </a:xfrm>
        </p:spPr>
        <p:txBody>
          <a:bodyPr>
            <a:noAutofit/>
          </a:bodyPr>
          <a:lstStyle/>
          <a:p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Leader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is one who leads or commands a country, organization or a group of people towards the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achievement of goals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Basic Requirement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 to be a Leader :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who goes first and leads, so that others are motivated to follow him.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How the Goal is Achieved ? 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3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828800"/>
            <a:ext cx="5547614" cy="4419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Leadership ?</a:t>
            </a:r>
            <a:endParaRPr lang="en-US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Leadership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activity or ability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leading a group of people or organization for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achievement of goals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Leadership Involves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 Establishing a clear vision.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 Sharing that vision so that others should follow.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 Providing the information and methods to realize that     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vision.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 Coordinating and balancing the interests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all members    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and stakeholders.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Types of Leadership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696200" cy="4191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Autocratic 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Participative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Laissez Faire</a:t>
            </a:r>
          </a:p>
          <a:p>
            <a:pPr>
              <a:buNone/>
            </a:pP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Qualities of Leaders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Integrity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truly listen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communicate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Initiative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Enthusiasm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2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3657600"/>
            <a:ext cx="4905258" cy="2847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Traits of a Good Leader 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Honest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Competent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Forward looking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Inspiring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Intelligent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Fair minded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Courageous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Imaginative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Attributes of a Leader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01000" cy="289559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in touch.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Hone your communication skill.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 people where they want to go.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Inspire teams.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Sharpen your decision-making skills.</a:t>
            </a:r>
          </a:p>
        </p:txBody>
      </p:sp>
      <p:pic>
        <p:nvPicPr>
          <p:cNvPr id="5" name="Picture 4" descr="300px-3D_Team_Leadership_Arrow_Conce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4267200"/>
            <a:ext cx="2612571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240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Leaders are real architect of success </vt:lpstr>
      <vt:lpstr>Overview</vt:lpstr>
      <vt:lpstr>Whom do you think is a Leader ?</vt:lpstr>
      <vt:lpstr>How the Goal is Achieved ? </vt:lpstr>
      <vt:lpstr>Leadership ?</vt:lpstr>
      <vt:lpstr>Types of Leadership</vt:lpstr>
      <vt:lpstr>Qualities of Leaders</vt:lpstr>
      <vt:lpstr>Traits of a Good Leader </vt:lpstr>
      <vt:lpstr>Attributes of a Leader</vt:lpstr>
      <vt:lpstr>Lack of Leadership</vt:lpstr>
      <vt:lpstr>Slide 11</vt:lpstr>
      <vt:lpstr>Some of the great leaders</vt:lpstr>
      <vt:lpstr>Slide 13</vt:lpstr>
      <vt:lpstr>Some of the Famous Quotes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 are real architect of success </dc:title>
  <dc:creator>comp</dc:creator>
  <cp:lastModifiedBy>Acer</cp:lastModifiedBy>
  <cp:revision>44</cp:revision>
  <dcterms:created xsi:type="dcterms:W3CDTF">2013-08-10T12:22:20Z</dcterms:created>
  <dcterms:modified xsi:type="dcterms:W3CDTF">2013-08-28T06:42:26Z</dcterms:modified>
</cp:coreProperties>
</file>