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79" r:id="rId1"/>
    <p:sldMasterId id="2147483693" r:id="rId2"/>
    <p:sldMasterId id="2147483705" r:id="rId3"/>
    <p:sldMasterId id="2147483718" r:id="rId4"/>
    <p:sldMasterId id="2147483730" r:id="rId5"/>
  </p:sldMasterIdLst>
  <p:notesMasterIdLst>
    <p:notesMasterId r:id="rId28"/>
  </p:notesMasterIdLst>
  <p:handoutMasterIdLst>
    <p:handoutMasterId r:id="rId29"/>
  </p:handoutMasterIdLst>
  <p:sldIdLst>
    <p:sldId id="256" r:id="rId6"/>
    <p:sldId id="280" r:id="rId7"/>
    <p:sldId id="282" r:id="rId8"/>
    <p:sldId id="293" r:id="rId9"/>
    <p:sldId id="344" r:id="rId10"/>
    <p:sldId id="283" r:id="rId11"/>
    <p:sldId id="299" r:id="rId12"/>
    <p:sldId id="345" r:id="rId13"/>
    <p:sldId id="281" r:id="rId14"/>
    <p:sldId id="349" r:id="rId15"/>
    <p:sldId id="348" r:id="rId16"/>
    <p:sldId id="331" r:id="rId17"/>
    <p:sldId id="323" r:id="rId18"/>
    <p:sldId id="330" r:id="rId19"/>
    <p:sldId id="319" r:id="rId20"/>
    <p:sldId id="320" r:id="rId21"/>
    <p:sldId id="321" r:id="rId22"/>
    <p:sldId id="351" r:id="rId23"/>
    <p:sldId id="352" r:id="rId24"/>
    <p:sldId id="342" r:id="rId25"/>
    <p:sldId id="327" r:id="rId26"/>
    <p:sldId id="292" r:id="rId27"/>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AA91"/>
    <a:srgbClr val="FF8D3F"/>
    <a:srgbClr val="EF8F25"/>
    <a:srgbClr val="969CAB"/>
    <a:srgbClr val="F79646"/>
    <a:srgbClr val="FF6600"/>
    <a:srgbClr val="FF0000"/>
    <a:srgbClr val="F5750B"/>
    <a:srgbClr val="FFD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075" autoAdjust="0"/>
  </p:normalViewPr>
  <p:slideViewPr>
    <p:cSldViewPr snapToGrid="0">
      <p:cViewPr varScale="1">
        <p:scale>
          <a:sx n="70" d="100"/>
          <a:sy n="70" d="100"/>
        </p:scale>
        <p:origin x="738" y="6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D0AB0A-31A6-4FF0-9BEC-DF20DFFB0E56}" type="doc">
      <dgm:prSet loTypeId="urn:microsoft.com/office/officeart/2005/8/layout/hierarchy6" loCatId="hierarchy" qsTypeId="urn:microsoft.com/office/officeart/2005/8/quickstyle/simple2" qsCatId="simple" csTypeId="urn:microsoft.com/office/officeart/2005/8/colors/accent2_1" csCatId="accent2" phldr="1"/>
      <dgm:spPr/>
      <dgm:t>
        <a:bodyPr/>
        <a:lstStyle/>
        <a:p>
          <a:endParaRPr lang="en-IN"/>
        </a:p>
      </dgm:t>
    </dgm:pt>
    <dgm:pt modelId="{0A3CCE96-BD90-4C37-9E6B-7081428772BD}">
      <dgm:prSet custT="1"/>
      <dgm:spPr/>
      <dgm:t>
        <a:bodyPr/>
        <a:lstStyle/>
        <a:p>
          <a:r>
            <a:rPr lang="en-US" sz="1600" b="1" dirty="0" smtClean="0">
              <a:latin typeface="Calibri" panose="020F0502020204030204" pitchFamily="34" charset="0"/>
              <a:ea typeface="Cambria Math" panose="02040503050406030204" pitchFamily="18" charset="0"/>
            </a:rPr>
            <a:t>Import or Export</a:t>
          </a:r>
          <a:endParaRPr lang="en-IN" sz="1600" b="1" dirty="0">
            <a:latin typeface="Calibri" panose="020F0502020204030204" pitchFamily="34" charset="0"/>
            <a:ea typeface="Cambria Math" panose="02040503050406030204" pitchFamily="18" charset="0"/>
          </a:endParaRPr>
        </a:p>
      </dgm:t>
    </dgm:pt>
    <dgm:pt modelId="{B32E8A1D-91AF-495D-BA3B-D37A18A8BFCA}">
      <dgm:prSet phldrT="[Text]" custT="1"/>
      <dgm:spPr/>
      <dgm:t>
        <a:bodyPr/>
        <a:lstStyle/>
        <a:p>
          <a:r>
            <a:rPr lang="en-US" sz="1500" dirty="0" smtClean="0">
              <a:latin typeface="Calibri" panose="020F0502020204030204" pitchFamily="34" charset="0"/>
              <a:ea typeface="Cambria Math" panose="02040503050406030204" pitchFamily="18" charset="0"/>
            </a:rPr>
            <a:t>Entry No. 83, List I, Schedule VII</a:t>
          </a:r>
          <a:endParaRPr lang="en-IN" sz="1500" dirty="0">
            <a:latin typeface="Calibri" panose="020F0502020204030204" pitchFamily="34" charset="0"/>
            <a:ea typeface="Cambria Math" panose="02040503050406030204" pitchFamily="18" charset="0"/>
          </a:endParaRPr>
        </a:p>
      </dgm:t>
    </dgm:pt>
    <dgm:pt modelId="{C9470E40-7698-4CFD-AFE3-2316D6EDF489}" type="sibTrans" cxnId="{C69C7BC2-2432-46BA-AAE6-33BA388F593B}">
      <dgm:prSet/>
      <dgm:spPr/>
      <dgm:t>
        <a:bodyPr/>
        <a:lstStyle/>
        <a:p>
          <a:endParaRPr lang="en-IN" sz="1500">
            <a:latin typeface="Calibri" panose="020F0502020204030204" pitchFamily="34" charset="0"/>
          </a:endParaRPr>
        </a:p>
      </dgm:t>
    </dgm:pt>
    <dgm:pt modelId="{13A74ACA-017C-4476-A175-EDF5657AE14F}" type="parTrans" cxnId="{C69C7BC2-2432-46BA-AAE6-33BA388F593B}">
      <dgm:prSet/>
      <dgm:spPr/>
      <dgm:t>
        <a:bodyPr/>
        <a:lstStyle/>
        <a:p>
          <a:endParaRPr lang="en-IN" sz="1500">
            <a:solidFill>
              <a:schemeClr val="tx2">
                <a:lumMod val="50000"/>
              </a:schemeClr>
            </a:solidFill>
            <a:latin typeface="Calibri" panose="020F0502020204030204" pitchFamily="34" charset="0"/>
            <a:ea typeface="Cambria Math" panose="02040503050406030204" pitchFamily="18" charset="0"/>
          </a:endParaRPr>
        </a:p>
      </dgm:t>
    </dgm:pt>
    <dgm:pt modelId="{1A79D4B0-4219-46E0-8035-76997F7BA4D6}">
      <dgm:prSet phldrT="[Text]" custT="1"/>
      <dgm:spPr/>
      <dgm:t>
        <a:bodyPr/>
        <a:lstStyle/>
        <a:p>
          <a:r>
            <a:rPr lang="en-US" sz="1800" b="1" i="0" u="none" dirty="0" smtClean="0">
              <a:latin typeface="Calibri" panose="020F0502020204030204" pitchFamily="34" charset="0"/>
              <a:ea typeface="Cambria Math" panose="02040503050406030204" pitchFamily="18" charset="0"/>
            </a:rPr>
            <a:t>Customs Duty (only CVD and SAD)</a:t>
          </a:r>
          <a:endParaRPr lang="en-IN" sz="1800" b="1" i="0" u="none" dirty="0">
            <a:latin typeface="Calibri" panose="020F0502020204030204" pitchFamily="34" charset="0"/>
            <a:ea typeface="Cambria Math" panose="02040503050406030204" pitchFamily="18" charset="0"/>
          </a:endParaRPr>
        </a:p>
      </dgm:t>
    </dgm:pt>
    <dgm:pt modelId="{6E94BCDE-7476-4C15-9DF4-8A10A285CCC6}" type="sibTrans" cxnId="{CD69E329-4DBE-4A8D-86B0-AA716F0905C3}">
      <dgm:prSet/>
      <dgm:spPr/>
      <dgm:t>
        <a:bodyPr/>
        <a:lstStyle/>
        <a:p>
          <a:endParaRPr lang="en-IN" sz="1500">
            <a:latin typeface="Calibri" panose="020F0502020204030204" pitchFamily="34" charset="0"/>
          </a:endParaRPr>
        </a:p>
      </dgm:t>
    </dgm:pt>
    <dgm:pt modelId="{2C4DD92A-FAE6-4C68-A3DC-BCC3BF8D99FA}" type="parTrans" cxnId="{CD69E329-4DBE-4A8D-86B0-AA716F0905C3}">
      <dgm:prSet/>
      <dgm:spPr/>
      <dgm:t>
        <a:bodyPr/>
        <a:lstStyle/>
        <a:p>
          <a:endParaRPr lang="en-IN" sz="1500">
            <a:solidFill>
              <a:schemeClr val="tx2">
                <a:lumMod val="50000"/>
              </a:schemeClr>
            </a:solidFill>
            <a:latin typeface="Calibri" panose="020F0502020204030204" pitchFamily="34" charset="0"/>
            <a:ea typeface="Cambria Math" panose="02040503050406030204" pitchFamily="18" charset="0"/>
          </a:endParaRPr>
        </a:p>
      </dgm:t>
    </dgm:pt>
    <dgm:pt modelId="{27A26A8F-F852-4C43-9B18-DB3295EB2072}">
      <dgm:prSet custT="1"/>
      <dgm:spPr/>
      <dgm:t>
        <a:bodyPr/>
        <a:lstStyle/>
        <a:p>
          <a:r>
            <a:rPr lang="en-US" sz="1600" b="1" dirty="0" smtClean="0">
              <a:latin typeface="Calibri" panose="020F0502020204030204" pitchFamily="34" charset="0"/>
              <a:ea typeface="Cambria Math" panose="02040503050406030204" pitchFamily="18" charset="0"/>
            </a:rPr>
            <a:t>Sale</a:t>
          </a:r>
          <a:endParaRPr lang="en-IN" sz="1600" b="1" dirty="0">
            <a:latin typeface="Calibri" panose="020F0502020204030204" pitchFamily="34" charset="0"/>
            <a:ea typeface="Cambria Math" panose="02040503050406030204" pitchFamily="18" charset="0"/>
          </a:endParaRPr>
        </a:p>
      </dgm:t>
    </dgm:pt>
    <dgm:pt modelId="{1607C63C-0E85-423F-991C-2A3DD185DA35}">
      <dgm:prSet custT="1"/>
      <dgm:spPr/>
      <dgm:t>
        <a:bodyPr/>
        <a:lstStyle/>
        <a:p>
          <a:r>
            <a:rPr lang="en-US" sz="1500" dirty="0" smtClean="0">
              <a:latin typeface="Calibri" panose="020F0502020204030204" pitchFamily="34" charset="0"/>
              <a:ea typeface="Cambria Math" panose="02040503050406030204" pitchFamily="18" charset="0"/>
            </a:rPr>
            <a:t>Entry No. 54 of List II (VAT) and 92A of List I (CST)</a:t>
          </a:r>
          <a:endParaRPr lang="en-IN" sz="1500" dirty="0">
            <a:latin typeface="Calibri" panose="020F0502020204030204" pitchFamily="34" charset="0"/>
            <a:ea typeface="Cambria Math" panose="02040503050406030204" pitchFamily="18" charset="0"/>
          </a:endParaRPr>
        </a:p>
      </dgm:t>
    </dgm:pt>
    <dgm:pt modelId="{509E14EA-819A-40E7-8677-96EE46FCD936}" type="sibTrans" cxnId="{BF61F941-9CB1-43D0-B467-6AB8C6D7647C}">
      <dgm:prSet/>
      <dgm:spPr/>
      <dgm:t>
        <a:bodyPr/>
        <a:lstStyle/>
        <a:p>
          <a:endParaRPr lang="en-IN" sz="1500">
            <a:latin typeface="Calibri" panose="020F0502020204030204" pitchFamily="34" charset="0"/>
          </a:endParaRPr>
        </a:p>
      </dgm:t>
    </dgm:pt>
    <dgm:pt modelId="{AA942813-7E89-4B82-A4A3-10D0F55DC318}" type="parTrans" cxnId="{BF61F941-9CB1-43D0-B467-6AB8C6D7647C}">
      <dgm:prSet/>
      <dgm:spPr/>
      <dgm:t>
        <a:bodyPr/>
        <a:lstStyle/>
        <a:p>
          <a:endParaRPr lang="en-IN" sz="1500">
            <a:solidFill>
              <a:schemeClr val="tx2">
                <a:lumMod val="50000"/>
              </a:schemeClr>
            </a:solidFill>
            <a:latin typeface="Calibri" panose="020F0502020204030204" pitchFamily="34" charset="0"/>
            <a:ea typeface="Cambria Math" panose="02040503050406030204" pitchFamily="18" charset="0"/>
          </a:endParaRPr>
        </a:p>
      </dgm:t>
    </dgm:pt>
    <dgm:pt modelId="{124BFFF1-B9EC-43C6-B608-41DBBD4ABB13}">
      <dgm:prSet custT="1"/>
      <dgm:spPr/>
      <dgm:t>
        <a:bodyPr/>
        <a:lstStyle/>
        <a:p>
          <a:r>
            <a:rPr lang="en-US" sz="1800" b="1" i="0" u="none" dirty="0" smtClean="0">
              <a:latin typeface="Calibri" panose="020F0502020204030204" pitchFamily="34" charset="0"/>
              <a:ea typeface="Cambria Math" panose="02040503050406030204" pitchFamily="18" charset="0"/>
            </a:rPr>
            <a:t>Sales Tax/ VAT/ CST</a:t>
          </a:r>
          <a:endParaRPr lang="en-IN" sz="1800" b="1" i="0" u="none" dirty="0">
            <a:latin typeface="Calibri" panose="020F0502020204030204" pitchFamily="34" charset="0"/>
            <a:ea typeface="Cambria Math" panose="02040503050406030204" pitchFamily="18" charset="0"/>
          </a:endParaRPr>
        </a:p>
      </dgm:t>
    </dgm:pt>
    <dgm:pt modelId="{ACE89D14-D173-407A-982B-198D895E3B5E}" type="sibTrans" cxnId="{AB219922-AF8A-42DA-9368-7DDD365E0FD2}">
      <dgm:prSet/>
      <dgm:spPr/>
      <dgm:t>
        <a:bodyPr/>
        <a:lstStyle/>
        <a:p>
          <a:endParaRPr lang="en-IN" sz="1500">
            <a:latin typeface="Calibri" panose="020F0502020204030204" pitchFamily="34" charset="0"/>
          </a:endParaRPr>
        </a:p>
      </dgm:t>
    </dgm:pt>
    <dgm:pt modelId="{405C01F5-C7B9-4E57-AAFB-9ADAC29439D5}" type="parTrans" cxnId="{AB219922-AF8A-42DA-9368-7DDD365E0FD2}">
      <dgm:prSet/>
      <dgm:spPr/>
      <dgm:t>
        <a:bodyPr/>
        <a:lstStyle/>
        <a:p>
          <a:endParaRPr lang="en-IN" sz="1500">
            <a:solidFill>
              <a:schemeClr val="tx2">
                <a:lumMod val="50000"/>
              </a:schemeClr>
            </a:solidFill>
            <a:latin typeface="Calibri" panose="020F0502020204030204" pitchFamily="34" charset="0"/>
            <a:ea typeface="Cambria Math" panose="02040503050406030204" pitchFamily="18" charset="0"/>
          </a:endParaRPr>
        </a:p>
      </dgm:t>
    </dgm:pt>
    <dgm:pt modelId="{8DE30241-6652-4BEE-A159-1F8B2E0DFB6F}">
      <dgm:prSet custT="1"/>
      <dgm:spPr/>
      <dgm:t>
        <a:bodyPr/>
        <a:lstStyle/>
        <a:p>
          <a:r>
            <a:rPr lang="en-US" sz="1600" b="1" dirty="0" smtClean="0">
              <a:latin typeface="Calibri" panose="020F0502020204030204" pitchFamily="34" charset="0"/>
              <a:ea typeface="Cambria Math" panose="02040503050406030204" pitchFamily="18" charset="0"/>
            </a:rPr>
            <a:t>Provision of Service</a:t>
          </a:r>
          <a:endParaRPr lang="en-IN" sz="1600" b="1" dirty="0">
            <a:latin typeface="Calibri" panose="020F0502020204030204" pitchFamily="34" charset="0"/>
            <a:ea typeface="Cambria Math" panose="02040503050406030204" pitchFamily="18" charset="0"/>
          </a:endParaRPr>
        </a:p>
      </dgm:t>
    </dgm:pt>
    <dgm:pt modelId="{0D13C7AA-FC77-4096-B893-06B226230C30}">
      <dgm:prSet phldrT="[Text]" custT="1"/>
      <dgm:spPr/>
      <dgm:t>
        <a:bodyPr/>
        <a:lstStyle/>
        <a:p>
          <a:r>
            <a:rPr lang="en-US" sz="1500" dirty="0" smtClean="0">
              <a:latin typeface="Calibri" panose="020F0502020204030204" pitchFamily="34" charset="0"/>
              <a:ea typeface="Cambria Math" panose="02040503050406030204" pitchFamily="18" charset="0"/>
            </a:rPr>
            <a:t>Residuary Entry No. 97, List I, Schedule VII</a:t>
          </a:r>
          <a:endParaRPr lang="en-IN" sz="1500" dirty="0">
            <a:latin typeface="Calibri" panose="020F0502020204030204" pitchFamily="34" charset="0"/>
            <a:ea typeface="Cambria Math" panose="02040503050406030204" pitchFamily="18" charset="0"/>
          </a:endParaRPr>
        </a:p>
      </dgm:t>
    </dgm:pt>
    <dgm:pt modelId="{4D4E4239-265B-481E-8E8A-77E66D6D15E9}" type="sibTrans" cxnId="{D058EDBF-0F7D-466C-8BF5-5BFBBC81CF9A}">
      <dgm:prSet/>
      <dgm:spPr/>
      <dgm:t>
        <a:bodyPr/>
        <a:lstStyle/>
        <a:p>
          <a:endParaRPr lang="en-IN" sz="1500">
            <a:latin typeface="Calibri" panose="020F0502020204030204" pitchFamily="34" charset="0"/>
          </a:endParaRPr>
        </a:p>
      </dgm:t>
    </dgm:pt>
    <dgm:pt modelId="{7848CDF3-52A4-4908-8C89-0950AB77313B}" type="parTrans" cxnId="{D058EDBF-0F7D-466C-8BF5-5BFBBC81CF9A}">
      <dgm:prSet/>
      <dgm:spPr/>
      <dgm:t>
        <a:bodyPr/>
        <a:lstStyle/>
        <a:p>
          <a:endParaRPr lang="en-IN" sz="1500">
            <a:solidFill>
              <a:schemeClr val="tx2">
                <a:lumMod val="50000"/>
              </a:schemeClr>
            </a:solidFill>
            <a:latin typeface="Calibri" panose="020F0502020204030204" pitchFamily="34" charset="0"/>
            <a:ea typeface="Cambria Math" panose="02040503050406030204" pitchFamily="18" charset="0"/>
          </a:endParaRPr>
        </a:p>
      </dgm:t>
    </dgm:pt>
    <dgm:pt modelId="{99B6CE1A-5860-40F5-A130-740EA36588F1}">
      <dgm:prSet phldrT="[Text]" custT="1"/>
      <dgm:spPr/>
      <dgm:t>
        <a:bodyPr/>
        <a:lstStyle/>
        <a:p>
          <a:r>
            <a:rPr lang="en-US" sz="1800" b="1" i="0" u="none" dirty="0" smtClean="0">
              <a:latin typeface="Calibri" panose="020F0502020204030204" pitchFamily="34" charset="0"/>
              <a:ea typeface="Cambria Math" panose="02040503050406030204" pitchFamily="18" charset="0"/>
            </a:rPr>
            <a:t>Service Tax</a:t>
          </a:r>
          <a:endParaRPr lang="en-IN" sz="1800" b="1" i="0" u="none" dirty="0">
            <a:latin typeface="Calibri" panose="020F0502020204030204" pitchFamily="34" charset="0"/>
            <a:ea typeface="Cambria Math" panose="02040503050406030204" pitchFamily="18" charset="0"/>
          </a:endParaRPr>
        </a:p>
      </dgm:t>
    </dgm:pt>
    <dgm:pt modelId="{A7989B34-DFD9-4651-8BD4-D7C473ABBA1D}" type="sibTrans" cxnId="{CCB56BC3-8FF7-43C7-AF40-0DEDBB6BB791}">
      <dgm:prSet/>
      <dgm:spPr/>
      <dgm:t>
        <a:bodyPr/>
        <a:lstStyle/>
        <a:p>
          <a:endParaRPr lang="en-IN" sz="1500">
            <a:latin typeface="Calibri" panose="020F0502020204030204" pitchFamily="34" charset="0"/>
          </a:endParaRPr>
        </a:p>
      </dgm:t>
    </dgm:pt>
    <dgm:pt modelId="{4CED36C5-69D5-4980-8C1C-FC8BBB084C80}" type="parTrans" cxnId="{CCB56BC3-8FF7-43C7-AF40-0DEDBB6BB791}">
      <dgm:prSet/>
      <dgm:spPr/>
      <dgm:t>
        <a:bodyPr/>
        <a:lstStyle/>
        <a:p>
          <a:endParaRPr lang="en-IN" sz="1500">
            <a:solidFill>
              <a:schemeClr val="tx2">
                <a:lumMod val="50000"/>
              </a:schemeClr>
            </a:solidFill>
            <a:latin typeface="Calibri" panose="020F0502020204030204" pitchFamily="34" charset="0"/>
            <a:ea typeface="Cambria Math" panose="02040503050406030204" pitchFamily="18" charset="0"/>
          </a:endParaRPr>
        </a:p>
      </dgm:t>
    </dgm:pt>
    <dgm:pt modelId="{EE86EC45-7835-46EA-BAC2-3130C6CA3E49}">
      <dgm:prSet custT="1"/>
      <dgm:spPr/>
      <dgm:t>
        <a:bodyPr/>
        <a:lstStyle/>
        <a:p>
          <a:r>
            <a:rPr lang="en-US" sz="1600" b="1" dirty="0" smtClean="0">
              <a:latin typeface="Calibri" panose="020F0502020204030204" pitchFamily="34" charset="0"/>
              <a:ea typeface="Cambria Math" panose="02040503050406030204" pitchFamily="18" charset="0"/>
            </a:rPr>
            <a:t>Manufacture</a:t>
          </a:r>
          <a:endParaRPr lang="en-IN" sz="1600" b="1" dirty="0">
            <a:latin typeface="Calibri" panose="020F0502020204030204" pitchFamily="34" charset="0"/>
            <a:ea typeface="Cambria Math" panose="02040503050406030204" pitchFamily="18" charset="0"/>
          </a:endParaRPr>
        </a:p>
      </dgm:t>
    </dgm:pt>
    <dgm:pt modelId="{F1F2E271-220E-4F3A-B452-9403C126AE44}">
      <dgm:prSet custT="1"/>
      <dgm:spPr/>
      <dgm:t>
        <a:bodyPr/>
        <a:lstStyle/>
        <a:p>
          <a:r>
            <a:rPr lang="en-US" sz="1500" dirty="0" smtClean="0">
              <a:latin typeface="Calibri" panose="020F0502020204030204" pitchFamily="34" charset="0"/>
              <a:ea typeface="Cambria Math" panose="02040503050406030204" pitchFamily="18" charset="0"/>
            </a:rPr>
            <a:t>Entry No. 84, List I, Schedule VII</a:t>
          </a:r>
          <a:endParaRPr lang="en-IN" sz="1500" dirty="0">
            <a:latin typeface="Calibri" panose="020F0502020204030204" pitchFamily="34" charset="0"/>
            <a:ea typeface="Cambria Math" panose="02040503050406030204" pitchFamily="18" charset="0"/>
          </a:endParaRPr>
        </a:p>
      </dgm:t>
    </dgm:pt>
    <dgm:pt modelId="{33C001C6-998C-4FAD-A639-A97D3B0A7E41}" type="sibTrans" cxnId="{543CA463-7DEE-4C32-912B-47FB82071B93}">
      <dgm:prSet/>
      <dgm:spPr/>
      <dgm:t>
        <a:bodyPr/>
        <a:lstStyle/>
        <a:p>
          <a:endParaRPr lang="en-IN" sz="1500">
            <a:latin typeface="Calibri" panose="020F0502020204030204" pitchFamily="34" charset="0"/>
          </a:endParaRPr>
        </a:p>
      </dgm:t>
    </dgm:pt>
    <dgm:pt modelId="{7B0CE024-46E7-4638-8BB4-484E1377DD4A}" type="parTrans" cxnId="{543CA463-7DEE-4C32-912B-47FB82071B93}">
      <dgm:prSet/>
      <dgm:spPr/>
      <dgm:t>
        <a:bodyPr/>
        <a:lstStyle/>
        <a:p>
          <a:endParaRPr lang="en-IN" sz="1500">
            <a:solidFill>
              <a:schemeClr val="tx2">
                <a:lumMod val="50000"/>
              </a:schemeClr>
            </a:solidFill>
            <a:latin typeface="Calibri" panose="020F0502020204030204" pitchFamily="34" charset="0"/>
            <a:ea typeface="Cambria Math" panose="02040503050406030204" pitchFamily="18" charset="0"/>
          </a:endParaRPr>
        </a:p>
      </dgm:t>
    </dgm:pt>
    <dgm:pt modelId="{E6B3A46A-D492-4778-AD7F-20DCF88B7C88}">
      <dgm:prSet custT="1"/>
      <dgm:spPr/>
      <dgm:t>
        <a:bodyPr/>
        <a:lstStyle/>
        <a:p>
          <a:r>
            <a:rPr lang="en-US" sz="1800" b="1" i="0" u="none" dirty="0" smtClean="0">
              <a:latin typeface="Calibri" panose="020F0502020204030204" pitchFamily="34" charset="0"/>
              <a:ea typeface="Cambria Math" panose="02040503050406030204" pitchFamily="18" charset="0"/>
            </a:rPr>
            <a:t>Excise Duty</a:t>
          </a:r>
          <a:endParaRPr lang="en-IN" sz="1800" b="1" i="0" u="none" dirty="0">
            <a:latin typeface="Calibri" panose="020F0502020204030204" pitchFamily="34" charset="0"/>
            <a:ea typeface="Cambria Math" panose="02040503050406030204" pitchFamily="18" charset="0"/>
          </a:endParaRPr>
        </a:p>
      </dgm:t>
    </dgm:pt>
    <dgm:pt modelId="{73F338DB-986A-4D6C-8F3B-349B281CA642}" type="sibTrans" cxnId="{9E2AEF1D-D9BA-41F6-8118-5C22B20892A7}">
      <dgm:prSet/>
      <dgm:spPr/>
      <dgm:t>
        <a:bodyPr/>
        <a:lstStyle/>
        <a:p>
          <a:endParaRPr lang="en-IN" sz="1500">
            <a:latin typeface="Calibri" panose="020F0502020204030204" pitchFamily="34" charset="0"/>
          </a:endParaRPr>
        </a:p>
      </dgm:t>
    </dgm:pt>
    <dgm:pt modelId="{1FFF395D-2256-4179-B034-C8FB1F517B38}" type="parTrans" cxnId="{9E2AEF1D-D9BA-41F6-8118-5C22B20892A7}">
      <dgm:prSet/>
      <dgm:spPr/>
      <dgm:t>
        <a:bodyPr/>
        <a:lstStyle/>
        <a:p>
          <a:endParaRPr lang="en-IN" sz="1500">
            <a:solidFill>
              <a:schemeClr val="tx2">
                <a:lumMod val="50000"/>
              </a:schemeClr>
            </a:solidFill>
            <a:latin typeface="Calibri" panose="020F0502020204030204" pitchFamily="34" charset="0"/>
            <a:ea typeface="Cambria Math" panose="02040503050406030204" pitchFamily="18" charset="0"/>
          </a:endParaRPr>
        </a:p>
      </dgm:t>
    </dgm:pt>
    <dgm:pt modelId="{744D2E89-7056-4D5E-93C5-2B0B14A4467F}">
      <dgm:prSet phldrT="[Text]" custT="1"/>
      <dgm:spPr/>
      <dgm:t>
        <a:bodyPr/>
        <a:lstStyle/>
        <a:p>
          <a:r>
            <a:rPr lang="en-US" sz="2000" b="1" u="sng" dirty="0" smtClean="0">
              <a:latin typeface="Calibri" panose="020F0502020204030204" pitchFamily="34" charset="0"/>
              <a:ea typeface="Cambria Math" panose="02040503050406030204" pitchFamily="18" charset="0"/>
            </a:rPr>
            <a:t>Existing Tax Structure</a:t>
          </a:r>
        </a:p>
      </dgm:t>
    </dgm:pt>
    <dgm:pt modelId="{7E8D8CE6-14F0-4E29-A6E4-57C4E9C877F1}" type="sibTrans" cxnId="{5683C660-02A4-47F9-AAC2-CEF14B6BE53D}">
      <dgm:prSet/>
      <dgm:spPr/>
      <dgm:t>
        <a:bodyPr/>
        <a:lstStyle/>
        <a:p>
          <a:endParaRPr lang="en-IN" sz="1500">
            <a:latin typeface="Calibri" panose="020F0502020204030204" pitchFamily="34" charset="0"/>
          </a:endParaRPr>
        </a:p>
      </dgm:t>
    </dgm:pt>
    <dgm:pt modelId="{C8974479-B7F2-4D94-98FE-5687D956B97F}" type="parTrans" cxnId="{5683C660-02A4-47F9-AAC2-CEF14B6BE53D}">
      <dgm:prSet/>
      <dgm:spPr/>
      <dgm:t>
        <a:bodyPr/>
        <a:lstStyle/>
        <a:p>
          <a:endParaRPr lang="en-IN" sz="1500">
            <a:latin typeface="Calibri" panose="020F0502020204030204" pitchFamily="34" charset="0"/>
          </a:endParaRPr>
        </a:p>
      </dgm:t>
    </dgm:pt>
    <dgm:pt modelId="{37730A31-AAA4-411B-A06C-8618E85DC18A}" type="sibTrans" cxnId="{A0AA62BE-F85F-4FE3-AFDC-DB18A3EC8B07}">
      <dgm:prSet/>
      <dgm:spPr/>
      <dgm:t>
        <a:bodyPr/>
        <a:lstStyle/>
        <a:p>
          <a:endParaRPr lang="en-IN" sz="1500">
            <a:latin typeface="Calibri" panose="020F0502020204030204" pitchFamily="34" charset="0"/>
          </a:endParaRPr>
        </a:p>
      </dgm:t>
    </dgm:pt>
    <dgm:pt modelId="{E4BAC5B0-F418-4B76-ACF4-4D98F79B68AE}" type="parTrans" cxnId="{A0AA62BE-F85F-4FE3-AFDC-DB18A3EC8B07}">
      <dgm:prSet/>
      <dgm:spPr/>
      <dgm:t>
        <a:bodyPr/>
        <a:lstStyle/>
        <a:p>
          <a:endParaRPr lang="en-IN" sz="1500">
            <a:solidFill>
              <a:schemeClr val="tx2">
                <a:lumMod val="50000"/>
              </a:schemeClr>
            </a:solidFill>
            <a:latin typeface="Calibri" panose="020F0502020204030204" pitchFamily="34" charset="0"/>
            <a:ea typeface="Cambria Math" panose="02040503050406030204" pitchFamily="18" charset="0"/>
          </a:endParaRPr>
        </a:p>
      </dgm:t>
    </dgm:pt>
    <dgm:pt modelId="{0059CE30-B629-412F-9E2C-50503D2431A1}" type="sibTrans" cxnId="{0ADB10B6-560F-438F-8176-E115EAE69B5F}">
      <dgm:prSet/>
      <dgm:spPr/>
      <dgm:t>
        <a:bodyPr/>
        <a:lstStyle/>
        <a:p>
          <a:endParaRPr lang="en-IN" sz="1500">
            <a:latin typeface="Calibri" panose="020F0502020204030204" pitchFamily="34" charset="0"/>
          </a:endParaRPr>
        </a:p>
      </dgm:t>
    </dgm:pt>
    <dgm:pt modelId="{D544A2D9-DA96-4FBC-A94E-5F9DC7A05146}" type="parTrans" cxnId="{0ADB10B6-560F-438F-8176-E115EAE69B5F}">
      <dgm:prSet/>
      <dgm:spPr/>
      <dgm:t>
        <a:bodyPr/>
        <a:lstStyle/>
        <a:p>
          <a:endParaRPr lang="en-IN" sz="1500">
            <a:solidFill>
              <a:schemeClr val="tx2">
                <a:lumMod val="50000"/>
              </a:schemeClr>
            </a:solidFill>
            <a:latin typeface="Calibri" panose="020F0502020204030204" pitchFamily="34" charset="0"/>
            <a:ea typeface="Cambria Math" panose="02040503050406030204" pitchFamily="18" charset="0"/>
          </a:endParaRPr>
        </a:p>
      </dgm:t>
    </dgm:pt>
    <dgm:pt modelId="{2D71BF0B-9D2B-454D-BCD2-2FC726D72FCC}" type="sibTrans" cxnId="{8B4F6CFA-2CFF-4DC9-9A6A-E50F5AF447A3}">
      <dgm:prSet/>
      <dgm:spPr/>
      <dgm:t>
        <a:bodyPr/>
        <a:lstStyle/>
        <a:p>
          <a:endParaRPr lang="en-IN" sz="1500">
            <a:latin typeface="Calibri" panose="020F0502020204030204" pitchFamily="34" charset="0"/>
          </a:endParaRPr>
        </a:p>
      </dgm:t>
    </dgm:pt>
    <dgm:pt modelId="{628D9D73-51C4-4129-88DF-9C112C11EAEC}" type="parTrans" cxnId="{8B4F6CFA-2CFF-4DC9-9A6A-E50F5AF447A3}">
      <dgm:prSet/>
      <dgm:spPr/>
      <dgm:t>
        <a:bodyPr/>
        <a:lstStyle/>
        <a:p>
          <a:endParaRPr lang="en-IN" sz="1500">
            <a:solidFill>
              <a:schemeClr val="tx2">
                <a:lumMod val="50000"/>
              </a:schemeClr>
            </a:solidFill>
            <a:latin typeface="Calibri" panose="020F0502020204030204" pitchFamily="34" charset="0"/>
            <a:ea typeface="Cambria Math" panose="02040503050406030204" pitchFamily="18" charset="0"/>
          </a:endParaRPr>
        </a:p>
      </dgm:t>
    </dgm:pt>
    <dgm:pt modelId="{85F4BA1C-A54E-4EF3-A86F-E47C88DF18DF}" type="sibTrans" cxnId="{D52222D4-8271-42DB-8EB4-0BA7C1F477B8}">
      <dgm:prSet/>
      <dgm:spPr/>
      <dgm:t>
        <a:bodyPr/>
        <a:lstStyle/>
        <a:p>
          <a:endParaRPr lang="en-IN" sz="1500">
            <a:latin typeface="Calibri" panose="020F0502020204030204" pitchFamily="34" charset="0"/>
          </a:endParaRPr>
        </a:p>
      </dgm:t>
    </dgm:pt>
    <dgm:pt modelId="{653982B7-C4FB-46E6-A6E5-8AD54DD666F8}" type="parTrans" cxnId="{D52222D4-8271-42DB-8EB4-0BA7C1F477B8}">
      <dgm:prSet/>
      <dgm:spPr/>
      <dgm:t>
        <a:bodyPr/>
        <a:lstStyle/>
        <a:p>
          <a:endParaRPr lang="en-IN" sz="1500">
            <a:solidFill>
              <a:schemeClr val="tx2">
                <a:lumMod val="50000"/>
              </a:schemeClr>
            </a:solidFill>
            <a:latin typeface="Calibri" panose="020F0502020204030204" pitchFamily="34" charset="0"/>
            <a:ea typeface="Cambria Math" panose="02040503050406030204" pitchFamily="18" charset="0"/>
          </a:endParaRPr>
        </a:p>
      </dgm:t>
    </dgm:pt>
    <dgm:pt modelId="{CB0F9579-03A0-4C17-AFFE-01DF5F07044B}">
      <dgm:prSet custT="1"/>
      <dgm:spPr/>
      <dgm:t>
        <a:bodyPr/>
        <a:lstStyle/>
        <a:p>
          <a:r>
            <a:rPr lang="en-IN" sz="1800" b="1" i="0" u="none" dirty="0" smtClean="0">
              <a:latin typeface="Calibri" panose="020F0502020204030204" pitchFamily="34" charset="0"/>
              <a:ea typeface="Cambria Math" panose="02040503050406030204" pitchFamily="18" charset="0"/>
            </a:rPr>
            <a:t>Entry Tax</a:t>
          </a:r>
          <a:endParaRPr lang="en-IN" sz="1800" b="1" i="0" u="none" dirty="0">
            <a:latin typeface="Calibri" panose="020F0502020204030204" pitchFamily="34" charset="0"/>
            <a:ea typeface="Cambria Math" panose="02040503050406030204" pitchFamily="18" charset="0"/>
          </a:endParaRPr>
        </a:p>
      </dgm:t>
    </dgm:pt>
    <dgm:pt modelId="{8E9719DE-506E-47A4-BB01-9202E4AD8C39}" type="parTrans" cxnId="{889F8170-EC29-4A68-806F-4273DDB852D4}">
      <dgm:prSet/>
      <dgm:spPr/>
      <dgm:t>
        <a:bodyPr/>
        <a:lstStyle/>
        <a:p>
          <a:endParaRPr lang="en-IN" sz="1500">
            <a:latin typeface="Calibri" panose="020F0502020204030204" pitchFamily="34" charset="0"/>
          </a:endParaRPr>
        </a:p>
      </dgm:t>
    </dgm:pt>
    <dgm:pt modelId="{80819C89-FB79-429E-A688-92CEC46496AA}" type="sibTrans" cxnId="{889F8170-EC29-4A68-806F-4273DDB852D4}">
      <dgm:prSet/>
      <dgm:spPr/>
      <dgm:t>
        <a:bodyPr/>
        <a:lstStyle/>
        <a:p>
          <a:endParaRPr lang="en-IN" sz="1500">
            <a:latin typeface="Calibri" panose="020F0502020204030204" pitchFamily="34" charset="0"/>
          </a:endParaRPr>
        </a:p>
      </dgm:t>
    </dgm:pt>
    <dgm:pt modelId="{FC62E031-7F73-417B-ABE7-9CCD384F402C}">
      <dgm:prSet custT="1"/>
      <dgm:spPr/>
      <dgm:t>
        <a:bodyPr/>
        <a:lstStyle/>
        <a:p>
          <a:r>
            <a:rPr lang="en-US" sz="1500" dirty="0" smtClean="0">
              <a:latin typeface="Calibri" panose="020F0502020204030204" pitchFamily="34" charset="0"/>
              <a:ea typeface="Cambria Math" panose="02040503050406030204" pitchFamily="18" charset="0"/>
            </a:rPr>
            <a:t>Entry No. 52 &amp;62 List II, Schedule VII</a:t>
          </a:r>
          <a:endParaRPr lang="en-IN" sz="1500" dirty="0">
            <a:latin typeface="Calibri" panose="020F0502020204030204" pitchFamily="34" charset="0"/>
          </a:endParaRPr>
        </a:p>
      </dgm:t>
    </dgm:pt>
    <dgm:pt modelId="{63506D08-80A6-4773-A9DF-87BBF3DA5EF6}" type="parTrans" cxnId="{C3128E59-6CA9-44A5-B15E-7BA8EC43D823}">
      <dgm:prSet/>
      <dgm:spPr/>
      <dgm:t>
        <a:bodyPr/>
        <a:lstStyle/>
        <a:p>
          <a:endParaRPr lang="en-IN" sz="1500">
            <a:latin typeface="Calibri" panose="020F0502020204030204" pitchFamily="34" charset="0"/>
          </a:endParaRPr>
        </a:p>
      </dgm:t>
    </dgm:pt>
    <dgm:pt modelId="{0E1B2BF3-153B-4BF4-9D92-3F69127A6EBF}" type="sibTrans" cxnId="{C3128E59-6CA9-44A5-B15E-7BA8EC43D823}">
      <dgm:prSet/>
      <dgm:spPr/>
      <dgm:t>
        <a:bodyPr/>
        <a:lstStyle/>
        <a:p>
          <a:endParaRPr lang="en-IN" sz="1500">
            <a:latin typeface="Calibri" panose="020F0502020204030204" pitchFamily="34" charset="0"/>
          </a:endParaRPr>
        </a:p>
      </dgm:t>
    </dgm:pt>
    <dgm:pt modelId="{603301B8-5DCD-4982-A07C-C4C642FFCC8F}">
      <dgm:prSet custT="1"/>
      <dgm:spPr/>
      <dgm:t>
        <a:bodyPr/>
        <a:lstStyle/>
        <a:p>
          <a:r>
            <a:rPr lang="en-US" sz="1600" b="1" dirty="0" smtClean="0">
              <a:latin typeface="Calibri" panose="020F0502020204030204" pitchFamily="34" charset="0"/>
              <a:ea typeface="Cambria Math" panose="02040503050406030204" pitchFamily="18" charset="0"/>
            </a:rPr>
            <a:t>Entry of Goods</a:t>
          </a:r>
          <a:endParaRPr lang="en-IN" sz="1600" b="1" dirty="0">
            <a:latin typeface="Calibri" panose="020F0502020204030204" pitchFamily="34" charset="0"/>
          </a:endParaRPr>
        </a:p>
      </dgm:t>
    </dgm:pt>
    <dgm:pt modelId="{52A4A23D-8CB3-436C-840D-72D37E04F1A4}" type="parTrans" cxnId="{430CD85B-0A0F-44D3-BE6C-A601E7D5AA87}">
      <dgm:prSet/>
      <dgm:spPr/>
      <dgm:t>
        <a:bodyPr/>
        <a:lstStyle/>
        <a:p>
          <a:endParaRPr lang="en-IN" sz="1500">
            <a:latin typeface="Calibri" panose="020F0502020204030204" pitchFamily="34" charset="0"/>
          </a:endParaRPr>
        </a:p>
      </dgm:t>
    </dgm:pt>
    <dgm:pt modelId="{D776BE81-3AD8-4B05-A8F1-B226E394122E}" type="sibTrans" cxnId="{430CD85B-0A0F-44D3-BE6C-A601E7D5AA87}">
      <dgm:prSet/>
      <dgm:spPr/>
      <dgm:t>
        <a:bodyPr/>
        <a:lstStyle/>
        <a:p>
          <a:endParaRPr lang="en-IN" sz="1500">
            <a:latin typeface="Calibri" panose="020F0502020204030204" pitchFamily="34" charset="0"/>
          </a:endParaRPr>
        </a:p>
      </dgm:t>
    </dgm:pt>
    <dgm:pt modelId="{3FFEFB1E-8202-4D91-AFE7-F09C85323C73}" type="pres">
      <dgm:prSet presAssocID="{DBD0AB0A-31A6-4FF0-9BEC-DF20DFFB0E56}" presName="mainComposite" presStyleCnt="0">
        <dgm:presLayoutVars>
          <dgm:chPref val="1"/>
          <dgm:dir/>
          <dgm:animOne val="branch"/>
          <dgm:animLvl val="lvl"/>
          <dgm:resizeHandles val="exact"/>
        </dgm:presLayoutVars>
      </dgm:prSet>
      <dgm:spPr/>
      <dgm:t>
        <a:bodyPr/>
        <a:lstStyle/>
        <a:p>
          <a:endParaRPr lang="en-IN"/>
        </a:p>
      </dgm:t>
    </dgm:pt>
    <dgm:pt modelId="{A9F18143-5C29-4B0C-9E4B-F09CE6952F26}" type="pres">
      <dgm:prSet presAssocID="{DBD0AB0A-31A6-4FF0-9BEC-DF20DFFB0E56}" presName="hierFlow" presStyleCnt="0"/>
      <dgm:spPr/>
      <dgm:t>
        <a:bodyPr/>
        <a:lstStyle/>
        <a:p>
          <a:endParaRPr lang="en-IN"/>
        </a:p>
      </dgm:t>
    </dgm:pt>
    <dgm:pt modelId="{B96092EC-DE91-4DAD-BC8D-1974BA057BFC}" type="pres">
      <dgm:prSet presAssocID="{DBD0AB0A-31A6-4FF0-9BEC-DF20DFFB0E56}" presName="hierChild1" presStyleCnt="0">
        <dgm:presLayoutVars>
          <dgm:chPref val="1"/>
          <dgm:animOne val="branch"/>
          <dgm:animLvl val="lvl"/>
        </dgm:presLayoutVars>
      </dgm:prSet>
      <dgm:spPr/>
      <dgm:t>
        <a:bodyPr/>
        <a:lstStyle/>
        <a:p>
          <a:endParaRPr lang="en-IN"/>
        </a:p>
      </dgm:t>
    </dgm:pt>
    <dgm:pt modelId="{19C410DE-57E2-4A1D-B143-D8580318F72E}" type="pres">
      <dgm:prSet presAssocID="{744D2E89-7056-4D5E-93C5-2B0B14A4467F}" presName="Name14" presStyleCnt="0"/>
      <dgm:spPr/>
      <dgm:t>
        <a:bodyPr/>
        <a:lstStyle/>
        <a:p>
          <a:endParaRPr lang="en-IN"/>
        </a:p>
      </dgm:t>
    </dgm:pt>
    <dgm:pt modelId="{4D1BA3E7-B8CB-4F0F-8E76-900B9A2F5A2F}" type="pres">
      <dgm:prSet presAssocID="{744D2E89-7056-4D5E-93C5-2B0B14A4467F}" presName="level1Shape" presStyleLbl="node0" presStyleIdx="0" presStyleCnt="1" custScaleX="201916" custScaleY="40714" custLinFactNeighborX="-13202">
        <dgm:presLayoutVars>
          <dgm:chPref val="3"/>
        </dgm:presLayoutVars>
      </dgm:prSet>
      <dgm:spPr/>
      <dgm:t>
        <a:bodyPr/>
        <a:lstStyle/>
        <a:p>
          <a:endParaRPr lang="en-IN"/>
        </a:p>
      </dgm:t>
    </dgm:pt>
    <dgm:pt modelId="{5611A8EC-3C9B-4443-9888-2FBF6B587962}" type="pres">
      <dgm:prSet presAssocID="{744D2E89-7056-4D5E-93C5-2B0B14A4467F}" presName="hierChild2" presStyleCnt="0"/>
      <dgm:spPr/>
      <dgm:t>
        <a:bodyPr/>
        <a:lstStyle/>
        <a:p>
          <a:endParaRPr lang="en-IN"/>
        </a:p>
      </dgm:t>
    </dgm:pt>
    <dgm:pt modelId="{7171AD31-84E0-4171-9CFC-2163708FF495}" type="pres">
      <dgm:prSet presAssocID="{653982B7-C4FB-46E6-A6E5-8AD54DD666F8}" presName="Name19" presStyleLbl="parChTrans1D2" presStyleIdx="0" presStyleCnt="5"/>
      <dgm:spPr/>
      <dgm:t>
        <a:bodyPr/>
        <a:lstStyle/>
        <a:p>
          <a:endParaRPr lang="en-IN"/>
        </a:p>
      </dgm:t>
    </dgm:pt>
    <dgm:pt modelId="{5EF03FA0-BA53-4329-A821-DF96599CE2E2}" type="pres">
      <dgm:prSet presAssocID="{E6B3A46A-D492-4778-AD7F-20DCF88B7C88}" presName="Name21" presStyleCnt="0"/>
      <dgm:spPr/>
      <dgm:t>
        <a:bodyPr/>
        <a:lstStyle/>
        <a:p>
          <a:endParaRPr lang="en-IN"/>
        </a:p>
      </dgm:t>
    </dgm:pt>
    <dgm:pt modelId="{6644EAAF-E345-4AEB-937A-01A13AB48878}" type="pres">
      <dgm:prSet presAssocID="{E6B3A46A-D492-4778-AD7F-20DCF88B7C88}" presName="level2Shape" presStyleLbl="node2" presStyleIdx="0" presStyleCnt="5" custScaleX="83312" custScaleY="92005"/>
      <dgm:spPr/>
      <dgm:t>
        <a:bodyPr/>
        <a:lstStyle/>
        <a:p>
          <a:endParaRPr lang="en-IN"/>
        </a:p>
      </dgm:t>
    </dgm:pt>
    <dgm:pt modelId="{18B238AB-0924-4868-B1BB-D72D2D6FE237}" type="pres">
      <dgm:prSet presAssocID="{E6B3A46A-D492-4778-AD7F-20DCF88B7C88}" presName="hierChild3" presStyleCnt="0"/>
      <dgm:spPr/>
      <dgm:t>
        <a:bodyPr/>
        <a:lstStyle/>
        <a:p>
          <a:endParaRPr lang="en-IN"/>
        </a:p>
      </dgm:t>
    </dgm:pt>
    <dgm:pt modelId="{1334AC2F-5313-4F50-89DF-08EA621DD5EE}" type="pres">
      <dgm:prSet presAssocID="{1FFF395D-2256-4179-B034-C8FB1F517B38}" presName="Name19" presStyleLbl="parChTrans1D3" presStyleIdx="0" presStyleCnt="5"/>
      <dgm:spPr/>
      <dgm:t>
        <a:bodyPr/>
        <a:lstStyle/>
        <a:p>
          <a:endParaRPr lang="en-IN"/>
        </a:p>
      </dgm:t>
    </dgm:pt>
    <dgm:pt modelId="{312C91DE-4C78-46B7-825A-E2B3B5C673EE}" type="pres">
      <dgm:prSet presAssocID="{F1F2E271-220E-4F3A-B452-9403C126AE44}" presName="Name21" presStyleCnt="0"/>
      <dgm:spPr/>
      <dgm:t>
        <a:bodyPr/>
        <a:lstStyle/>
        <a:p>
          <a:endParaRPr lang="en-IN"/>
        </a:p>
      </dgm:t>
    </dgm:pt>
    <dgm:pt modelId="{0BF612AD-9BA1-409E-B945-D5C91B80FD89}" type="pres">
      <dgm:prSet presAssocID="{F1F2E271-220E-4F3A-B452-9403C126AE44}" presName="level2Shape" presStyleLbl="node3" presStyleIdx="0" presStyleCnt="5" custScaleX="95990" custScaleY="88779"/>
      <dgm:spPr/>
      <dgm:t>
        <a:bodyPr/>
        <a:lstStyle/>
        <a:p>
          <a:endParaRPr lang="en-IN"/>
        </a:p>
      </dgm:t>
    </dgm:pt>
    <dgm:pt modelId="{F2B7A5E0-2777-4702-B483-C584E48AE3B6}" type="pres">
      <dgm:prSet presAssocID="{F1F2E271-220E-4F3A-B452-9403C126AE44}" presName="hierChild3" presStyleCnt="0"/>
      <dgm:spPr/>
      <dgm:t>
        <a:bodyPr/>
        <a:lstStyle/>
        <a:p>
          <a:endParaRPr lang="en-IN"/>
        </a:p>
      </dgm:t>
    </dgm:pt>
    <dgm:pt modelId="{946FE0F8-F157-4719-A194-1C355151825A}" type="pres">
      <dgm:prSet presAssocID="{7B0CE024-46E7-4638-8BB4-484E1377DD4A}" presName="Name19" presStyleLbl="parChTrans1D4" presStyleIdx="0" presStyleCnt="5"/>
      <dgm:spPr/>
      <dgm:t>
        <a:bodyPr/>
        <a:lstStyle/>
        <a:p>
          <a:endParaRPr lang="en-IN"/>
        </a:p>
      </dgm:t>
    </dgm:pt>
    <dgm:pt modelId="{2CC58E78-1053-4A71-A89D-58B4BD37871F}" type="pres">
      <dgm:prSet presAssocID="{EE86EC45-7835-46EA-BAC2-3130C6CA3E49}" presName="Name21" presStyleCnt="0"/>
      <dgm:spPr/>
      <dgm:t>
        <a:bodyPr/>
        <a:lstStyle/>
        <a:p>
          <a:endParaRPr lang="en-IN"/>
        </a:p>
      </dgm:t>
    </dgm:pt>
    <dgm:pt modelId="{C6EEDDD7-03AD-4C03-A0C8-EC2AED642DEC}" type="pres">
      <dgm:prSet presAssocID="{EE86EC45-7835-46EA-BAC2-3130C6CA3E49}" presName="level2Shape" presStyleLbl="node4" presStyleIdx="0" presStyleCnt="5" custScaleX="93705" custScaleY="93118"/>
      <dgm:spPr/>
      <dgm:t>
        <a:bodyPr/>
        <a:lstStyle/>
        <a:p>
          <a:endParaRPr lang="en-IN"/>
        </a:p>
      </dgm:t>
    </dgm:pt>
    <dgm:pt modelId="{95B42AE8-8D48-4651-887F-56B6E2747790}" type="pres">
      <dgm:prSet presAssocID="{EE86EC45-7835-46EA-BAC2-3130C6CA3E49}" presName="hierChild3" presStyleCnt="0"/>
      <dgm:spPr/>
      <dgm:t>
        <a:bodyPr/>
        <a:lstStyle/>
        <a:p>
          <a:endParaRPr lang="en-IN"/>
        </a:p>
      </dgm:t>
    </dgm:pt>
    <dgm:pt modelId="{1CFB2EB1-8A60-4CE2-9BC8-EAC611C880C4}" type="pres">
      <dgm:prSet presAssocID="{628D9D73-51C4-4129-88DF-9C112C11EAEC}" presName="Name19" presStyleLbl="parChTrans1D2" presStyleIdx="1" presStyleCnt="5"/>
      <dgm:spPr/>
      <dgm:t>
        <a:bodyPr/>
        <a:lstStyle/>
        <a:p>
          <a:endParaRPr lang="en-IN"/>
        </a:p>
      </dgm:t>
    </dgm:pt>
    <dgm:pt modelId="{01E48824-CE21-42DF-BE3A-5E20A91AF048}" type="pres">
      <dgm:prSet presAssocID="{99B6CE1A-5860-40F5-A130-740EA36588F1}" presName="Name21" presStyleCnt="0"/>
      <dgm:spPr/>
      <dgm:t>
        <a:bodyPr/>
        <a:lstStyle/>
        <a:p>
          <a:endParaRPr lang="en-IN"/>
        </a:p>
      </dgm:t>
    </dgm:pt>
    <dgm:pt modelId="{454C45AB-B4B2-4789-BFBB-80F2ADAD29DC}" type="pres">
      <dgm:prSet presAssocID="{99B6CE1A-5860-40F5-A130-740EA36588F1}" presName="level2Shape" presStyleLbl="node2" presStyleIdx="1" presStyleCnt="5" custScaleX="83312" custScaleY="92005"/>
      <dgm:spPr/>
      <dgm:t>
        <a:bodyPr/>
        <a:lstStyle/>
        <a:p>
          <a:endParaRPr lang="en-IN"/>
        </a:p>
      </dgm:t>
    </dgm:pt>
    <dgm:pt modelId="{8490FB3C-8D59-4446-A159-C61EE080CE8D}" type="pres">
      <dgm:prSet presAssocID="{99B6CE1A-5860-40F5-A130-740EA36588F1}" presName="hierChild3" presStyleCnt="0"/>
      <dgm:spPr/>
      <dgm:t>
        <a:bodyPr/>
        <a:lstStyle/>
        <a:p>
          <a:endParaRPr lang="en-IN"/>
        </a:p>
      </dgm:t>
    </dgm:pt>
    <dgm:pt modelId="{E7A06150-A0A7-4875-82B8-BFFBDA13B9BE}" type="pres">
      <dgm:prSet presAssocID="{4CED36C5-69D5-4980-8C1C-FC8BBB084C80}" presName="Name19" presStyleLbl="parChTrans1D3" presStyleIdx="1" presStyleCnt="5"/>
      <dgm:spPr/>
      <dgm:t>
        <a:bodyPr/>
        <a:lstStyle/>
        <a:p>
          <a:endParaRPr lang="en-IN"/>
        </a:p>
      </dgm:t>
    </dgm:pt>
    <dgm:pt modelId="{18CD201B-B88F-47C9-A207-310051D20BA0}" type="pres">
      <dgm:prSet presAssocID="{0D13C7AA-FC77-4096-B893-06B226230C30}" presName="Name21" presStyleCnt="0"/>
      <dgm:spPr/>
      <dgm:t>
        <a:bodyPr/>
        <a:lstStyle/>
        <a:p>
          <a:endParaRPr lang="en-IN"/>
        </a:p>
      </dgm:t>
    </dgm:pt>
    <dgm:pt modelId="{E64F1207-DBB5-406D-A39A-B97A6333E15C}" type="pres">
      <dgm:prSet presAssocID="{0D13C7AA-FC77-4096-B893-06B226230C30}" presName="level2Shape" presStyleLbl="node3" presStyleIdx="1" presStyleCnt="5" custScaleX="95990" custScaleY="88779"/>
      <dgm:spPr/>
      <dgm:t>
        <a:bodyPr/>
        <a:lstStyle/>
        <a:p>
          <a:endParaRPr lang="en-IN"/>
        </a:p>
      </dgm:t>
    </dgm:pt>
    <dgm:pt modelId="{79A205BB-B383-49A3-A2C8-3619CF7A1F99}" type="pres">
      <dgm:prSet presAssocID="{0D13C7AA-FC77-4096-B893-06B226230C30}" presName="hierChild3" presStyleCnt="0"/>
      <dgm:spPr/>
      <dgm:t>
        <a:bodyPr/>
        <a:lstStyle/>
        <a:p>
          <a:endParaRPr lang="en-IN"/>
        </a:p>
      </dgm:t>
    </dgm:pt>
    <dgm:pt modelId="{5CFAA501-3975-4A30-963D-5F8E2D5347BB}" type="pres">
      <dgm:prSet presAssocID="{7848CDF3-52A4-4908-8C89-0950AB77313B}" presName="Name19" presStyleLbl="parChTrans1D4" presStyleIdx="1" presStyleCnt="5"/>
      <dgm:spPr/>
      <dgm:t>
        <a:bodyPr/>
        <a:lstStyle/>
        <a:p>
          <a:endParaRPr lang="en-IN"/>
        </a:p>
      </dgm:t>
    </dgm:pt>
    <dgm:pt modelId="{AB58CE5A-E039-4D5B-8CE0-8F0C369E710B}" type="pres">
      <dgm:prSet presAssocID="{8DE30241-6652-4BEE-A159-1F8B2E0DFB6F}" presName="Name21" presStyleCnt="0"/>
      <dgm:spPr/>
      <dgm:t>
        <a:bodyPr/>
        <a:lstStyle/>
        <a:p>
          <a:endParaRPr lang="en-IN"/>
        </a:p>
      </dgm:t>
    </dgm:pt>
    <dgm:pt modelId="{3D7885BD-CE6A-4C41-A29A-0BCDC1E9EB2C}" type="pres">
      <dgm:prSet presAssocID="{8DE30241-6652-4BEE-A159-1F8B2E0DFB6F}" presName="level2Shape" presStyleLbl="node4" presStyleIdx="1" presStyleCnt="5" custScaleX="93705" custScaleY="93118"/>
      <dgm:spPr/>
      <dgm:t>
        <a:bodyPr/>
        <a:lstStyle/>
        <a:p>
          <a:endParaRPr lang="en-IN"/>
        </a:p>
      </dgm:t>
    </dgm:pt>
    <dgm:pt modelId="{9714E20C-2071-474C-B3F3-EDCC313215F2}" type="pres">
      <dgm:prSet presAssocID="{8DE30241-6652-4BEE-A159-1F8B2E0DFB6F}" presName="hierChild3" presStyleCnt="0"/>
      <dgm:spPr/>
      <dgm:t>
        <a:bodyPr/>
        <a:lstStyle/>
        <a:p>
          <a:endParaRPr lang="en-IN"/>
        </a:p>
      </dgm:t>
    </dgm:pt>
    <dgm:pt modelId="{7323854C-09FE-431B-AF45-DA542F114B25}" type="pres">
      <dgm:prSet presAssocID="{D544A2D9-DA96-4FBC-A94E-5F9DC7A05146}" presName="Name19" presStyleLbl="parChTrans1D2" presStyleIdx="2" presStyleCnt="5"/>
      <dgm:spPr/>
      <dgm:t>
        <a:bodyPr/>
        <a:lstStyle/>
        <a:p>
          <a:endParaRPr lang="en-IN"/>
        </a:p>
      </dgm:t>
    </dgm:pt>
    <dgm:pt modelId="{746087E4-596A-4631-98BB-BB54DF43A3E2}" type="pres">
      <dgm:prSet presAssocID="{124BFFF1-B9EC-43C6-B608-41DBBD4ABB13}" presName="Name21" presStyleCnt="0"/>
      <dgm:spPr/>
      <dgm:t>
        <a:bodyPr/>
        <a:lstStyle/>
        <a:p>
          <a:endParaRPr lang="en-IN"/>
        </a:p>
      </dgm:t>
    </dgm:pt>
    <dgm:pt modelId="{10C45825-52C1-4A01-B786-9A982BA8BF19}" type="pres">
      <dgm:prSet presAssocID="{124BFFF1-B9EC-43C6-B608-41DBBD4ABB13}" presName="level2Shape" presStyleLbl="node2" presStyleIdx="2" presStyleCnt="5" custScaleX="94199" custScaleY="92005"/>
      <dgm:spPr/>
      <dgm:t>
        <a:bodyPr/>
        <a:lstStyle/>
        <a:p>
          <a:endParaRPr lang="en-IN"/>
        </a:p>
      </dgm:t>
    </dgm:pt>
    <dgm:pt modelId="{760910E3-12B9-4B79-A03D-C3E682B908A7}" type="pres">
      <dgm:prSet presAssocID="{124BFFF1-B9EC-43C6-B608-41DBBD4ABB13}" presName="hierChild3" presStyleCnt="0"/>
      <dgm:spPr/>
      <dgm:t>
        <a:bodyPr/>
        <a:lstStyle/>
        <a:p>
          <a:endParaRPr lang="en-IN"/>
        </a:p>
      </dgm:t>
    </dgm:pt>
    <dgm:pt modelId="{7AC8594E-3976-40AA-AAB0-3E9BCC48CADA}" type="pres">
      <dgm:prSet presAssocID="{405C01F5-C7B9-4E57-AAFB-9ADAC29439D5}" presName="Name19" presStyleLbl="parChTrans1D3" presStyleIdx="2" presStyleCnt="5"/>
      <dgm:spPr/>
      <dgm:t>
        <a:bodyPr/>
        <a:lstStyle/>
        <a:p>
          <a:endParaRPr lang="en-IN"/>
        </a:p>
      </dgm:t>
    </dgm:pt>
    <dgm:pt modelId="{2AA11A05-4E71-4227-9523-714FCAE09CAE}" type="pres">
      <dgm:prSet presAssocID="{1607C63C-0E85-423F-991C-2A3DD185DA35}" presName="Name21" presStyleCnt="0"/>
      <dgm:spPr/>
      <dgm:t>
        <a:bodyPr/>
        <a:lstStyle/>
        <a:p>
          <a:endParaRPr lang="en-IN"/>
        </a:p>
      </dgm:t>
    </dgm:pt>
    <dgm:pt modelId="{DD85D387-6513-4446-8FE3-3BB37C7C1B2B}" type="pres">
      <dgm:prSet presAssocID="{1607C63C-0E85-423F-991C-2A3DD185DA35}" presName="level2Shape" presStyleLbl="node3" presStyleIdx="2" presStyleCnt="5" custScaleX="95990" custScaleY="88779"/>
      <dgm:spPr/>
      <dgm:t>
        <a:bodyPr/>
        <a:lstStyle/>
        <a:p>
          <a:endParaRPr lang="en-IN"/>
        </a:p>
      </dgm:t>
    </dgm:pt>
    <dgm:pt modelId="{2E679E34-EB79-41B5-A84B-A74B2F365664}" type="pres">
      <dgm:prSet presAssocID="{1607C63C-0E85-423F-991C-2A3DD185DA35}" presName="hierChild3" presStyleCnt="0"/>
      <dgm:spPr/>
      <dgm:t>
        <a:bodyPr/>
        <a:lstStyle/>
        <a:p>
          <a:endParaRPr lang="en-IN"/>
        </a:p>
      </dgm:t>
    </dgm:pt>
    <dgm:pt modelId="{E6609ED5-C855-432D-815C-498CBDA44B8E}" type="pres">
      <dgm:prSet presAssocID="{AA942813-7E89-4B82-A4A3-10D0F55DC318}" presName="Name19" presStyleLbl="parChTrans1D4" presStyleIdx="2" presStyleCnt="5"/>
      <dgm:spPr/>
      <dgm:t>
        <a:bodyPr/>
        <a:lstStyle/>
        <a:p>
          <a:endParaRPr lang="en-IN"/>
        </a:p>
      </dgm:t>
    </dgm:pt>
    <dgm:pt modelId="{0D765AF1-0CBA-4159-B6C3-D40621940B91}" type="pres">
      <dgm:prSet presAssocID="{27A26A8F-F852-4C43-9B18-DB3295EB2072}" presName="Name21" presStyleCnt="0"/>
      <dgm:spPr/>
      <dgm:t>
        <a:bodyPr/>
        <a:lstStyle/>
        <a:p>
          <a:endParaRPr lang="en-IN"/>
        </a:p>
      </dgm:t>
    </dgm:pt>
    <dgm:pt modelId="{B89299DA-D058-4C34-8755-5821D9B99FC1}" type="pres">
      <dgm:prSet presAssocID="{27A26A8F-F852-4C43-9B18-DB3295EB2072}" presName="level2Shape" presStyleLbl="node4" presStyleIdx="2" presStyleCnt="5" custScaleX="93705" custScaleY="93118"/>
      <dgm:spPr/>
      <dgm:t>
        <a:bodyPr/>
        <a:lstStyle/>
        <a:p>
          <a:endParaRPr lang="en-IN"/>
        </a:p>
      </dgm:t>
    </dgm:pt>
    <dgm:pt modelId="{45378114-C61A-4865-89CD-411120A9FFE2}" type="pres">
      <dgm:prSet presAssocID="{27A26A8F-F852-4C43-9B18-DB3295EB2072}" presName="hierChild3" presStyleCnt="0"/>
      <dgm:spPr/>
      <dgm:t>
        <a:bodyPr/>
        <a:lstStyle/>
        <a:p>
          <a:endParaRPr lang="en-IN"/>
        </a:p>
      </dgm:t>
    </dgm:pt>
    <dgm:pt modelId="{A77F97CE-299A-4A8E-B53A-55AF803BE111}" type="pres">
      <dgm:prSet presAssocID="{E4BAC5B0-F418-4B76-ACF4-4D98F79B68AE}" presName="Name19" presStyleLbl="parChTrans1D2" presStyleIdx="3" presStyleCnt="5"/>
      <dgm:spPr/>
      <dgm:t>
        <a:bodyPr/>
        <a:lstStyle/>
        <a:p>
          <a:endParaRPr lang="en-IN"/>
        </a:p>
      </dgm:t>
    </dgm:pt>
    <dgm:pt modelId="{3F97B708-CF98-4B86-BB2B-DA26CC3FC990}" type="pres">
      <dgm:prSet presAssocID="{1A79D4B0-4219-46E0-8035-76997F7BA4D6}" presName="Name21" presStyleCnt="0"/>
      <dgm:spPr/>
      <dgm:t>
        <a:bodyPr/>
        <a:lstStyle/>
        <a:p>
          <a:endParaRPr lang="en-IN"/>
        </a:p>
      </dgm:t>
    </dgm:pt>
    <dgm:pt modelId="{BF69CA1A-1BF0-4498-B0EC-449157772554}" type="pres">
      <dgm:prSet presAssocID="{1A79D4B0-4219-46E0-8035-76997F7BA4D6}" presName="level2Shape" presStyleLbl="node2" presStyleIdx="3" presStyleCnt="5" custScaleX="111847" custScaleY="92005"/>
      <dgm:spPr/>
      <dgm:t>
        <a:bodyPr/>
        <a:lstStyle/>
        <a:p>
          <a:endParaRPr lang="en-IN"/>
        </a:p>
      </dgm:t>
    </dgm:pt>
    <dgm:pt modelId="{415DD739-E996-44BC-8247-64501942B104}" type="pres">
      <dgm:prSet presAssocID="{1A79D4B0-4219-46E0-8035-76997F7BA4D6}" presName="hierChild3" presStyleCnt="0"/>
      <dgm:spPr/>
      <dgm:t>
        <a:bodyPr/>
        <a:lstStyle/>
        <a:p>
          <a:endParaRPr lang="en-IN"/>
        </a:p>
      </dgm:t>
    </dgm:pt>
    <dgm:pt modelId="{255FBBB9-A647-433E-9C1E-35A3FA113817}" type="pres">
      <dgm:prSet presAssocID="{2C4DD92A-FAE6-4C68-A3DC-BCC3BF8D99FA}" presName="Name19" presStyleLbl="parChTrans1D3" presStyleIdx="3" presStyleCnt="5"/>
      <dgm:spPr/>
      <dgm:t>
        <a:bodyPr/>
        <a:lstStyle/>
        <a:p>
          <a:endParaRPr lang="en-IN"/>
        </a:p>
      </dgm:t>
    </dgm:pt>
    <dgm:pt modelId="{9BEB3ACF-4CAF-49AC-9B01-EB731E3480A1}" type="pres">
      <dgm:prSet presAssocID="{B32E8A1D-91AF-495D-BA3B-D37A18A8BFCA}" presName="Name21" presStyleCnt="0"/>
      <dgm:spPr/>
      <dgm:t>
        <a:bodyPr/>
        <a:lstStyle/>
        <a:p>
          <a:endParaRPr lang="en-IN"/>
        </a:p>
      </dgm:t>
    </dgm:pt>
    <dgm:pt modelId="{E1C7E5E4-9AF1-4463-B6FB-24DBEF731D2F}" type="pres">
      <dgm:prSet presAssocID="{B32E8A1D-91AF-495D-BA3B-D37A18A8BFCA}" presName="level2Shape" presStyleLbl="node3" presStyleIdx="3" presStyleCnt="5" custScaleX="95990" custScaleY="88779"/>
      <dgm:spPr/>
      <dgm:t>
        <a:bodyPr/>
        <a:lstStyle/>
        <a:p>
          <a:endParaRPr lang="en-IN"/>
        </a:p>
      </dgm:t>
    </dgm:pt>
    <dgm:pt modelId="{288D7A90-AAC9-4FEA-9A0A-8FD86BD1FE7E}" type="pres">
      <dgm:prSet presAssocID="{B32E8A1D-91AF-495D-BA3B-D37A18A8BFCA}" presName="hierChild3" presStyleCnt="0"/>
      <dgm:spPr/>
      <dgm:t>
        <a:bodyPr/>
        <a:lstStyle/>
        <a:p>
          <a:endParaRPr lang="en-IN"/>
        </a:p>
      </dgm:t>
    </dgm:pt>
    <dgm:pt modelId="{CF9EDFF0-CEB9-48C6-AE12-EB9FBC7FA7CA}" type="pres">
      <dgm:prSet presAssocID="{13A74ACA-017C-4476-A175-EDF5657AE14F}" presName="Name19" presStyleLbl="parChTrans1D4" presStyleIdx="3" presStyleCnt="5"/>
      <dgm:spPr/>
      <dgm:t>
        <a:bodyPr/>
        <a:lstStyle/>
        <a:p>
          <a:endParaRPr lang="en-IN"/>
        </a:p>
      </dgm:t>
    </dgm:pt>
    <dgm:pt modelId="{CD2C74D6-814C-45CB-89BC-FEEB910DBB39}" type="pres">
      <dgm:prSet presAssocID="{0A3CCE96-BD90-4C37-9E6B-7081428772BD}" presName="Name21" presStyleCnt="0"/>
      <dgm:spPr/>
      <dgm:t>
        <a:bodyPr/>
        <a:lstStyle/>
        <a:p>
          <a:endParaRPr lang="en-IN"/>
        </a:p>
      </dgm:t>
    </dgm:pt>
    <dgm:pt modelId="{CFBE25C4-32F2-4AD3-BB9E-B64E2EEBCA4F}" type="pres">
      <dgm:prSet presAssocID="{0A3CCE96-BD90-4C37-9E6B-7081428772BD}" presName="level2Shape" presStyleLbl="node4" presStyleIdx="3" presStyleCnt="5" custScaleX="93705" custScaleY="93118"/>
      <dgm:spPr/>
      <dgm:t>
        <a:bodyPr/>
        <a:lstStyle/>
        <a:p>
          <a:endParaRPr lang="en-IN"/>
        </a:p>
      </dgm:t>
    </dgm:pt>
    <dgm:pt modelId="{038C0D85-3A9E-435C-8618-49C8B275AFA5}" type="pres">
      <dgm:prSet presAssocID="{0A3CCE96-BD90-4C37-9E6B-7081428772BD}" presName="hierChild3" presStyleCnt="0"/>
      <dgm:spPr/>
      <dgm:t>
        <a:bodyPr/>
        <a:lstStyle/>
        <a:p>
          <a:endParaRPr lang="en-IN"/>
        </a:p>
      </dgm:t>
    </dgm:pt>
    <dgm:pt modelId="{BB6C8778-6726-4CE7-90D4-A200170654AF}" type="pres">
      <dgm:prSet presAssocID="{8E9719DE-506E-47A4-BB01-9202E4AD8C39}" presName="Name19" presStyleLbl="parChTrans1D2" presStyleIdx="4" presStyleCnt="5"/>
      <dgm:spPr/>
      <dgm:t>
        <a:bodyPr/>
        <a:lstStyle/>
        <a:p>
          <a:endParaRPr lang="en-US"/>
        </a:p>
      </dgm:t>
    </dgm:pt>
    <dgm:pt modelId="{861D1C26-07DB-4FDF-A32B-A44F521CE016}" type="pres">
      <dgm:prSet presAssocID="{CB0F9579-03A0-4C17-AFFE-01DF5F07044B}" presName="Name21" presStyleCnt="0"/>
      <dgm:spPr/>
      <dgm:t>
        <a:bodyPr/>
        <a:lstStyle/>
        <a:p>
          <a:endParaRPr lang="en-IN"/>
        </a:p>
      </dgm:t>
    </dgm:pt>
    <dgm:pt modelId="{B7ADBAC1-D3E3-47EA-A44C-542340B9537E}" type="pres">
      <dgm:prSet presAssocID="{CB0F9579-03A0-4C17-AFFE-01DF5F07044B}" presName="level2Shape" presStyleLbl="node2" presStyleIdx="4" presStyleCnt="5" custScaleX="122327" custScaleY="92005"/>
      <dgm:spPr/>
      <dgm:t>
        <a:bodyPr/>
        <a:lstStyle/>
        <a:p>
          <a:endParaRPr lang="en-US"/>
        </a:p>
      </dgm:t>
    </dgm:pt>
    <dgm:pt modelId="{E8A7B987-7A42-4F53-96E0-387C514A81F2}" type="pres">
      <dgm:prSet presAssocID="{CB0F9579-03A0-4C17-AFFE-01DF5F07044B}" presName="hierChild3" presStyleCnt="0"/>
      <dgm:spPr/>
      <dgm:t>
        <a:bodyPr/>
        <a:lstStyle/>
        <a:p>
          <a:endParaRPr lang="en-IN"/>
        </a:p>
      </dgm:t>
    </dgm:pt>
    <dgm:pt modelId="{BA54A40F-08C4-4723-90F3-C02F1F72187F}" type="pres">
      <dgm:prSet presAssocID="{63506D08-80A6-4773-A9DF-87BBF3DA5EF6}" presName="Name19" presStyleLbl="parChTrans1D3" presStyleIdx="4" presStyleCnt="5"/>
      <dgm:spPr/>
      <dgm:t>
        <a:bodyPr/>
        <a:lstStyle/>
        <a:p>
          <a:endParaRPr lang="en-US"/>
        </a:p>
      </dgm:t>
    </dgm:pt>
    <dgm:pt modelId="{C8737A52-2E6F-4887-9661-C6BF85EDD092}" type="pres">
      <dgm:prSet presAssocID="{FC62E031-7F73-417B-ABE7-9CCD384F402C}" presName="Name21" presStyleCnt="0"/>
      <dgm:spPr/>
      <dgm:t>
        <a:bodyPr/>
        <a:lstStyle/>
        <a:p>
          <a:endParaRPr lang="en-IN"/>
        </a:p>
      </dgm:t>
    </dgm:pt>
    <dgm:pt modelId="{FE3F8516-0C35-4CCF-A716-52FF1D84EC98}" type="pres">
      <dgm:prSet presAssocID="{FC62E031-7F73-417B-ABE7-9CCD384F402C}" presName="level2Shape" presStyleLbl="node3" presStyleIdx="4" presStyleCnt="5" custScaleX="95990" custScaleY="88779"/>
      <dgm:spPr/>
      <dgm:t>
        <a:bodyPr/>
        <a:lstStyle/>
        <a:p>
          <a:endParaRPr lang="en-IN"/>
        </a:p>
      </dgm:t>
    </dgm:pt>
    <dgm:pt modelId="{20ABA0FF-1464-4A25-AFA3-86A0A1103A1B}" type="pres">
      <dgm:prSet presAssocID="{FC62E031-7F73-417B-ABE7-9CCD384F402C}" presName="hierChild3" presStyleCnt="0"/>
      <dgm:spPr/>
      <dgm:t>
        <a:bodyPr/>
        <a:lstStyle/>
        <a:p>
          <a:endParaRPr lang="en-IN"/>
        </a:p>
      </dgm:t>
    </dgm:pt>
    <dgm:pt modelId="{35A0D2A8-4545-443A-AFDB-AD373FB3BD04}" type="pres">
      <dgm:prSet presAssocID="{52A4A23D-8CB3-436C-840D-72D37E04F1A4}" presName="Name19" presStyleLbl="parChTrans1D4" presStyleIdx="4" presStyleCnt="5"/>
      <dgm:spPr/>
      <dgm:t>
        <a:bodyPr/>
        <a:lstStyle/>
        <a:p>
          <a:endParaRPr lang="en-US"/>
        </a:p>
      </dgm:t>
    </dgm:pt>
    <dgm:pt modelId="{17AEAFB8-CDC1-4838-80CD-2DB59740BF5A}" type="pres">
      <dgm:prSet presAssocID="{603301B8-5DCD-4982-A07C-C4C642FFCC8F}" presName="Name21" presStyleCnt="0"/>
      <dgm:spPr/>
      <dgm:t>
        <a:bodyPr/>
        <a:lstStyle/>
        <a:p>
          <a:endParaRPr lang="en-IN"/>
        </a:p>
      </dgm:t>
    </dgm:pt>
    <dgm:pt modelId="{A2815AD9-8887-430A-8C69-914A9DBFC1A1}" type="pres">
      <dgm:prSet presAssocID="{603301B8-5DCD-4982-A07C-C4C642FFCC8F}" presName="level2Shape" presStyleLbl="node4" presStyleIdx="4" presStyleCnt="5" custScaleX="108568" custScaleY="93118"/>
      <dgm:spPr/>
      <dgm:t>
        <a:bodyPr/>
        <a:lstStyle/>
        <a:p>
          <a:endParaRPr lang="en-IN"/>
        </a:p>
      </dgm:t>
    </dgm:pt>
    <dgm:pt modelId="{05DBA340-BB5F-4247-8302-2EF9F4DDF36E}" type="pres">
      <dgm:prSet presAssocID="{603301B8-5DCD-4982-A07C-C4C642FFCC8F}" presName="hierChild3" presStyleCnt="0"/>
      <dgm:spPr/>
      <dgm:t>
        <a:bodyPr/>
        <a:lstStyle/>
        <a:p>
          <a:endParaRPr lang="en-IN"/>
        </a:p>
      </dgm:t>
    </dgm:pt>
    <dgm:pt modelId="{D49B0098-0E1A-4ED5-BAAB-47DDE76CF541}" type="pres">
      <dgm:prSet presAssocID="{DBD0AB0A-31A6-4FF0-9BEC-DF20DFFB0E56}" presName="bgShapesFlow" presStyleCnt="0"/>
      <dgm:spPr/>
      <dgm:t>
        <a:bodyPr/>
        <a:lstStyle/>
        <a:p>
          <a:endParaRPr lang="en-IN"/>
        </a:p>
      </dgm:t>
    </dgm:pt>
  </dgm:ptLst>
  <dgm:cxnLst>
    <dgm:cxn modelId="{E26D2D01-ACB7-4CBC-8B2C-A25416843209}" type="presOf" srcId="{27A26A8F-F852-4C43-9B18-DB3295EB2072}" destId="{B89299DA-D058-4C34-8755-5821D9B99FC1}" srcOrd="0" destOrd="0" presId="urn:microsoft.com/office/officeart/2005/8/layout/hierarchy6"/>
    <dgm:cxn modelId="{CC7F2D3F-E9A9-42E0-8535-85558B02475B}" type="presOf" srcId="{DBD0AB0A-31A6-4FF0-9BEC-DF20DFFB0E56}" destId="{3FFEFB1E-8202-4D91-AFE7-F09C85323C73}" srcOrd="0" destOrd="0" presId="urn:microsoft.com/office/officeart/2005/8/layout/hierarchy6"/>
    <dgm:cxn modelId="{74174710-7B9B-4859-905E-E46014D06F74}" type="presOf" srcId="{B32E8A1D-91AF-495D-BA3B-D37A18A8BFCA}" destId="{E1C7E5E4-9AF1-4463-B6FB-24DBEF731D2F}" srcOrd="0" destOrd="0" presId="urn:microsoft.com/office/officeart/2005/8/layout/hierarchy6"/>
    <dgm:cxn modelId="{8B4F6CFA-2CFF-4DC9-9A6A-E50F5AF447A3}" srcId="{744D2E89-7056-4D5E-93C5-2B0B14A4467F}" destId="{99B6CE1A-5860-40F5-A130-740EA36588F1}" srcOrd="1" destOrd="0" parTransId="{628D9D73-51C4-4129-88DF-9C112C11EAEC}" sibTransId="{2D71BF0B-9D2B-454D-BCD2-2FC726D72FCC}"/>
    <dgm:cxn modelId="{0ADB10B6-560F-438F-8176-E115EAE69B5F}" srcId="{744D2E89-7056-4D5E-93C5-2B0B14A4467F}" destId="{124BFFF1-B9EC-43C6-B608-41DBBD4ABB13}" srcOrd="2" destOrd="0" parTransId="{D544A2D9-DA96-4FBC-A94E-5F9DC7A05146}" sibTransId="{0059CE30-B629-412F-9E2C-50503D2431A1}"/>
    <dgm:cxn modelId="{430CD85B-0A0F-44D3-BE6C-A601E7D5AA87}" srcId="{FC62E031-7F73-417B-ABE7-9CCD384F402C}" destId="{603301B8-5DCD-4982-A07C-C4C642FFCC8F}" srcOrd="0" destOrd="0" parTransId="{52A4A23D-8CB3-436C-840D-72D37E04F1A4}" sibTransId="{D776BE81-3AD8-4B05-A8F1-B226E394122E}"/>
    <dgm:cxn modelId="{A0AA62BE-F85F-4FE3-AFDC-DB18A3EC8B07}" srcId="{744D2E89-7056-4D5E-93C5-2B0B14A4467F}" destId="{1A79D4B0-4219-46E0-8035-76997F7BA4D6}" srcOrd="3" destOrd="0" parTransId="{E4BAC5B0-F418-4B76-ACF4-4D98F79B68AE}" sibTransId="{37730A31-AAA4-411B-A06C-8618E85DC18A}"/>
    <dgm:cxn modelId="{11ACD809-C5B7-4729-A0FE-895934C5040C}" type="presOf" srcId="{F1F2E271-220E-4F3A-B452-9403C126AE44}" destId="{0BF612AD-9BA1-409E-B945-D5C91B80FD89}" srcOrd="0" destOrd="0" presId="urn:microsoft.com/office/officeart/2005/8/layout/hierarchy6"/>
    <dgm:cxn modelId="{E88C0F26-61E1-4D4B-8E99-8685FA213218}" type="presOf" srcId="{63506D08-80A6-4773-A9DF-87BBF3DA5EF6}" destId="{BA54A40F-08C4-4723-90F3-C02F1F72187F}" srcOrd="0" destOrd="0" presId="urn:microsoft.com/office/officeart/2005/8/layout/hierarchy6"/>
    <dgm:cxn modelId="{EA7A2D80-E5BD-4473-B42E-C326D6B4C475}" type="presOf" srcId="{603301B8-5DCD-4982-A07C-C4C642FFCC8F}" destId="{A2815AD9-8887-430A-8C69-914A9DBFC1A1}" srcOrd="0" destOrd="0" presId="urn:microsoft.com/office/officeart/2005/8/layout/hierarchy6"/>
    <dgm:cxn modelId="{4BCE702B-4548-495C-A6FE-7D6C6EB8B8BA}" type="presOf" srcId="{4CED36C5-69D5-4980-8C1C-FC8BBB084C80}" destId="{E7A06150-A0A7-4875-82B8-BFFBDA13B9BE}" srcOrd="0" destOrd="0" presId="urn:microsoft.com/office/officeart/2005/8/layout/hierarchy6"/>
    <dgm:cxn modelId="{F94A491C-B27A-4423-AF57-6B52E601F369}" type="presOf" srcId="{124BFFF1-B9EC-43C6-B608-41DBBD4ABB13}" destId="{10C45825-52C1-4A01-B786-9A982BA8BF19}" srcOrd="0" destOrd="0" presId="urn:microsoft.com/office/officeart/2005/8/layout/hierarchy6"/>
    <dgm:cxn modelId="{C69C7BC2-2432-46BA-AAE6-33BA388F593B}" srcId="{B32E8A1D-91AF-495D-BA3B-D37A18A8BFCA}" destId="{0A3CCE96-BD90-4C37-9E6B-7081428772BD}" srcOrd="0" destOrd="0" parTransId="{13A74ACA-017C-4476-A175-EDF5657AE14F}" sibTransId="{C9470E40-7698-4CFD-AFE3-2316D6EDF489}"/>
    <dgm:cxn modelId="{543CA463-7DEE-4C32-912B-47FB82071B93}" srcId="{F1F2E271-220E-4F3A-B452-9403C126AE44}" destId="{EE86EC45-7835-46EA-BAC2-3130C6CA3E49}" srcOrd="0" destOrd="0" parTransId="{7B0CE024-46E7-4638-8BB4-484E1377DD4A}" sibTransId="{33C001C6-998C-4FAD-A639-A97D3B0A7E41}"/>
    <dgm:cxn modelId="{9B06FF38-8B45-4F77-B0CA-81350C107B7F}" type="presOf" srcId="{1A79D4B0-4219-46E0-8035-76997F7BA4D6}" destId="{BF69CA1A-1BF0-4498-B0EC-449157772554}" srcOrd="0" destOrd="0" presId="urn:microsoft.com/office/officeart/2005/8/layout/hierarchy6"/>
    <dgm:cxn modelId="{1D859BDC-9CD4-4E4C-B103-6AB6E25C4269}" type="presOf" srcId="{744D2E89-7056-4D5E-93C5-2B0B14A4467F}" destId="{4D1BA3E7-B8CB-4F0F-8E76-900B9A2F5A2F}" srcOrd="0" destOrd="0" presId="urn:microsoft.com/office/officeart/2005/8/layout/hierarchy6"/>
    <dgm:cxn modelId="{AF106BCB-E1AC-417A-B42D-611519EF9A56}" type="presOf" srcId="{7B0CE024-46E7-4638-8BB4-484E1377DD4A}" destId="{946FE0F8-F157-4719-A194-1C355151825A}" srcOrd="0" destOrd="0" presId="urn:microsoft.com/office/officeart/2005/8/layout/hierarchy6"/>
    <dgm:cxn modelId="{4DAFF8E2-1D63-4055-B2E3-EE9DF50263A1}" type="presOf" srcId="{E6B3A46A-D492-4778-AD7F-20DCF88B7C88}" destId="{6644EAAF-E345-4AEB-937A-01A13AB48878}" srcOrd="0" destOrd="0" presId="urn:microsoft.com/office/officeart/2005/8/layout/hierarchy6"/>
    <dgm:cxn modelId="{A5299A27-4DE1-4501-9CC3-CA26B77E7CF4}" type="presOf" srcId="{CB0F9579-03A0-4C17-AFFE-01DF5F07044B}" destId="{B7ADBAC1-D3E3-47EA-A44C-542340B9537E}" srcOrd="0" destOrd="0" presId="urn:microsoft.com/office/officeart/2005/8/layout/hierarchy6"/>
    <dgm:cxn modelId="{2FB01180-D75D-44E9-90A4-BB2C470081B3}" type="presOf" srcId="{D544A2D9-DA96-4FBC-A94E-5F9DC7A05146}" destId="{7323854C-09FE-431B-AF45-DA542F114B25}" srcOrd="0" destOrd="0" presId="urn:microsoft.com/office/officeart/2005/8/layout/hierarchy6"/>
    <dgm:cxn modelId="{AA595DA9-77B6-4AF5-A06C-2EC60F70C6D2}" type="presOf" srcId="{653982B7-C4FB-46E6-A6E5-8AD54DD666F8}" destId="{7171AD31-84E0-4171-9CFC-2163708FF495}" srcOrd="0" destOrd="0" presId="urn:microsoft.com/office/officeart/2005/8/layout/hierarchy6"/>
    <dgm:cxn modelId="{63C5826C-1B6E-4402-827E-7908E1E78B1D}" type="presOf" srcId="{405C01F5-C7B9-4E57-AAFB-9ADAC29439D5}" destId="{7AC8594E-3976-40AA-AAB0-3E9BCC48CADA}" srcOrd="0" destOrd="0" presId="urn:microsoft.com/office/officeart/2005/8/layout/hierarchy6"/>
    <dgm:cxn modelId="{782BEA24-3231-4DC7-B56A-A0A03DA905D2}" type="presOf" srcId="{7848CDF3-52A4-4908-8C89-0950AB77313B}" destId="{5CFAA501-3975-4A30-963D-5F8E2D5347BB}" srcOrd="0" destOrd="0" presId="urn:microsoft.com/office/officeart/2005/8/layout/hierarchy6"/>
    <dgm:cxn modelId="{15AB01BC-9E46-4C5E-A703-102E2ECFF222}" type="presOf" srcId="{0D13C7AA-FC77-4096-B893-06B226230C30}" destId="{E64F1207-DBB5-406D-A39A-B97A6333E15C}" srcOrd="0" destOrd="0" presId="urn:microsoft.com/office/officeart/2005/8/layout/hierarchy6"/>
    <dgm:cxn modelId="{BFC1A1C1-4ABB-4841-ADFE-F577D2C153B4}" type="presOf" srcId="{1FFF395D-2256-4179-B034-C8FB1F517B38}" destId="{1334AC2F-5313-4F50-89DF-08EA621DD5EE}" srcOrd="0" destOrd="0" presId="urn:microsoft.com/office/officeart/2005/8/layout/hierarchy6"/>
    <dgm:cxn modelId="{B5DC7837-6911-4F6E-ADE1-045C9EC1E0C7}" type="presOf" srcId="{EE86EC45-7835-46EA-BAC2-3130C6CA3E49}" destId="{C6EEDDD7-03AD-4C03-A0C8-EC2AED642DEC}" srcOrd="0" destOrd="0" presId="urn:microsoft.com/office/officeart/2005/8/layout/hierarchy6"/>
    <dgm:cxn modelId="{BF61F941-9CB1-43D0-B467-6AB8C6D7647C}" srcId="{1607C63C-0E85-423F-991C-2A3DD185DA35}" destId="{27A26A8F-F852-4C43-9B18-DB3295EB2072}" srcOrd="0" destOrd="0" parTransId="{AA942813-7E89-4B82-A4A3-10D0F55DC318}" sibTransId="{509E14EA-819A-40E7-8677-96EE46FCD936}"/>
    <dgm:cxn modelId="{D058EDBF-0F7D-466C-8BF5-5BFBBC81CF9A}" srcId="{0D13C7AA-FC77-4096-B893-06B226230C30}" destId="{8DE30241-6652-4BEE-A159-1F8B2E0DFB6F}" srcOrd="0" destOrd="0" parTransId="{7848CDF3-52A4-4908-8C89-0950AB77313B}" sibTransId="{4D4E4239-265B-481E-8E8A-77E66D6D15E9}"/>
    <dgm:cxn modelId="{3DE3D260-A933-4BDC-B32B-46EA3F52D37A}" type="presOf" srcId="{13A74ACA-017C-4476-A175-EDF5657AE14F}" destId="{CF9EDFF0-CEB9-48C6-AE12-EB9FBC7FA7CA}" srcOrd="0" destOrd="0" presId="urn:microsoft.com/office/officeart/2005/8/layout/hierarchy6"/>
    <dgm:cxn modelId="{911B409B-1B19-4BD8-8B21-E74ADE7AB235}" type="presOf" srcId="{628D9D73-51C4-4129-88DF-9C112C11EAEC}" destId="{1CFB2EB1-8A60-4CE2-9BC8-EAC611C880C4}" srcOrd="0" destOrd="0" presId="urn:microsoft.com/office/officeart/2005/8/layout/hierarchy6"/>
    <dgm:cxn modelId="{8B9D66BE-33DA-44A2-87DA-AC2828775C91}" type="presOf" srcId="{2C4DD92A-FAE6-4C68-A3DC-BCC3BF8D99FA}" destId="{255FBBB9-A647-433E-9C1E-35A3FA113817}" srcOrd="0" destOrd="0" presId="urn:microsoft.com/office/officeart/2005/8/layout/hierarchy6"/>
    <dgm:cxn modelId="{CD69E329-4DBE-4A8D-86B0-AA716F0905C3}" srcId="{1A79D4B0-4219-46E0-8035-76997F7BA4D6}" destId="{B32E8A1D-91AF-495D-BA3B-D37A18A8BFCA}" srcOrd="0" destOrd="0" parTransId="{2C4DD92A-FAE6-4C68-A3DC-BCC3BF8D99FA}" sibTransId="{6E94BCDE-7476-4C15-9DF4-8A10A285CCC6}"/>
    <dgm:cxn modelId="{5683C660-02A4-47F9-AAC2-CEF14B6BE53D}" srcId="{DBD0AB0A-31A6-4FF0-9BEC-DF20DFFB0E56}" destId="{744D2E89-7056-4D5E-93C5-2B0B14A4467F}" srcOrd="0" destOrd="0" parTransId="{C8974479-B7F2-4D94-98FE-5687D956B97F}" sibTransId="{7E8D8CE6-14F0-4E29-A6E4-57C4E9C877F1}"/>
    <dgm:cxn modelId="{9E2AEF1D-D9BA-41F6-8118-5C22B20892A7}" srcId="{E6B3A46A-D492-4778-AD7F-20DCF88B7C88}" destId="{F1F2E271-220E-4F3A-B452-9403C126AE44}" srcOrd="0" destOrd="0" parTransId="{1FFF395D-2256-4179-B034-C8FB1F517B38}" sibTransId="{73F338DB-986A-4D6C-8F3B-349B281CA642}"/>
    <dgm:cxn modelId="{889F8170-EC29-4A68-806F-4273DDB852D4}" srcId="{744D2E89-7056-4D5E-93C5-2B0B14A4467F}" destId="{CB0F9579-03A0-4C17-AFFE-01DF5F07044B}" srcOrd="4" destOrd="0" parTransId="{8E9719DE-506E-47A4-BB01-9202E4AD8C39}" sibTransId="{80819C89-FB79-429E-A688-92CEC46496AA}"/>
    <dgm:cxn modelId="{D52222D4-8271-42DB-8EB4-0BA7C1F477B8}" srcId="{744D2E89-7056-4D5E-93C5-2B0B14A4467F}" destId="{E6B3A46A-D492-4778-AD7F-20DCF88B7C88}" srcOrd="0" destOrd="0" parTransId="{653982B7-C4FB-46E6-A6E5-8AD54DD666F8}" sibTransId="{85F4BA1C-A54E-4EF3-A86F-E47C88DF18DF}"/>
    <dgm:cxn modelId="{AF01EE7F-6912-405E-A62F-E226C98AD068}" type="presOf" srcId="{0A3CCE96-BD90-4C37-9E6B-7081428772BD}" destId="{CFBE25C4-32F2-4AD3-BB9E-B64E2EEBCA4F}" srcOrd="0" destOrd="0" presId="urn:microsoft.com/office/officeart/2005/8/layout/hierarchy6"/>
    <dgm:cxn modelId="{ED200234-9895-4E3F-AE05-508C0FA43711}" type="presOf" srcId="{8E9719DE-506E-47A4-BB01-9202E4AD8C39}" destId="{BB6C8778-6726-4CE7-90D4-A200170654AF}" srcOrd="0" destOrd="0" presId="urn:microsoft.com/office/officeart/2005/8/layout/hierarchy6"/>
    <dgm:cxn modelId="{C3128E59-6CA9-44A5-B15E-7BA8EC43D823}" srcId="{CB0F9579-03A0-4C17-AFFE-01DF5F07044B}" destId="{FC62E031-7F73-417B-ABE7-9CCD384F402C}" srcOrd="0" destOrd="0" parTransId="{63506D08-80A6-4773-A9DF-87BBF3DA5EF6}" sibTransId="{0E1B2BF3-153B-4BF4-9D92-3F69127A6EBF}"/>
    <dgm:cxn modelId="{1EC2FE83-6779-41C3-8B36-93F27DA1C154}" type="presOf" srcId="{AA942813-7E89-4B82-A4A3-10D0F55DC318}" destId="{E6609ED5-C855-432D-815C-498CBDA44B8E}" srcOrd="0" destOrd="0" presId="urn:microsoft.com/office/officeart/2005/8/layout/hierarchy6"/>
    <dgm:cxn modelId="{406872AB-41AF-4DCD-9CD0-E2600C6465FD}" type="presOf" srcId="{1607C63C-0E85-423F-991C-2A3DD185DA35}" destId="{DD85D387-6513-4446-8FE3-3BB37C7C1B2B}" srcOrd="0" destOrd="0" presId="urn:microsoft.com/office/officeart/2005/8/layout/hierarchy6"/>
    <dgm:cxn modelId="{CCB56BC3-8FF7-43C7-AF40-0DEDBB6BB791}" srcId="{99B6CE1A-5860-40F5-A130-740EA36588F1}" destId="{0D13C7AA-FC77-4096-B893-06B226230C30}" srcOrd="0" destOrd="0" parTransId="{4CED36C5-69D5-4980-8C1C-FC8BBB084C80}" sibTransId="{A7989B34-DFD9-4651-8BD4-D7C473ABBA1D}"/>
    <dgm:cxn modelId="{2293D7A2-7D15-47A5-8879-DCF4A246025A}" type="presOf" srcId="{99B6CE1A-5860-40F5-A130-740EA36588F1}" destId="{454C45AB-B4B2-4789-BFBB-80F2ADAD29DC}" srcOrd="0" destOrd="0" presId="urn:microsoft.com/office/officeart/2005/8/layout/hierarchy6"/>
    <dgm:cxn modelId="{51A3809B-8AAE-4D25-87FE-9C1F72BC8CF1}" type="presOf" srcId="{52A4A23D-8CB3-436C-840D-72D37E04F1A4}" destId="{35A0D2A8-4545-443A-AFDB-AD373FB3BD04}" srcOrd="0" destOrd="0" presId="urn:microsoft.com/office/officeart/2005/8/layout/hierarchy6"/>
    <dgm:cxn modelId="{EEE0E7BE-D20E-42E4-AF92-9C6E7BA0FBB5}" type="presOf" srcId="{8DE30241-6652-4BEE-A159-1F8B2E0DFB6F}" destId="{3D7885BD-CE6A-4C41-A29A-0BCDC1E9EB2C}" srcOrd="0" destOrd="0" presId="urn:microsoft.com/office/officeart/2005/8/layout/hierarchy6"/>
    <dgm:cxn modelId="{AB219922-AF8A-42DA-9368-7DDD365E0FD2}" srcId="{124BFFF1-B9EC-43C6-B608-41DBBD4ABB13}" destId="{1607C63C-0E85-423F-991C-2A3DD185DA35}" srcOrd="0" destOrd="0" parTransId="{405C01F5-C7B9-4E57-AAFB-9ADAC29439D5}" sibTransId="{ACE89D14-D173-407A-982B-198D895E3B5E}"/>
    <dgm:cxn modelId="{3EF573DA-14EC-4BAF-B38A-8F9D1C2378DC}" type="presOf" srcId="{FC62E031-7F73-417B-ABE7-9CCD384F402C}" destId="{FE3F8516-0C35-4CCF-A716-52FF1D84EC98}" srcOrd="0" destOrd="0" presId="urn:microsoft.com/office/officeart/2005/8/layout/hierarchy6"/>
    <dgm:cxn modelId="{D6CC54B2-F03C-46BD-AAAC-3AFD97264D87}" type="presOf" srcId="{E4BAC5B0-F418-4B76-ACF4-4D98F79B68AE}" destId="{A77F97CE-299A-4A8E-B53A-55AF803BE111}" srcOrd="0" destOrd="0" presId="urn:microsoft.com/office/officeart/2005/8/layout/hierarchy6"/>
    <dgm:cxn modelId="{99C82AB0-7938-4FFA-8FF0-90F392C5593C}" type="presParOf" srcId="{3FFEFB1E-8202-4D91-AFE7-F09C85323C73}" destId="{A9F18143-5C29-4B0C-9E4B-F09CE6952F26}" srcOrd="0" destOrd="0" presId="urn:microsoft.com/office/officeart/2005/8/layout/hierarchy6"/>
    <dgm:cxn modelId="{95CD68FC-1641-4802-BB10-9876429AF056}" type="presParOf" srcId="{A9F18143-5C29-4B0C-9E4B-F09CE6952F26}" destId="{B96092EC-DE91-4DAD-BC8D-1974BA057BFC}" srcOrd="0" destOrd="0" presId="urn:microsoft.com/office/officeart/2005/8/layout/hierarchy6"/>
    <dgm:cxn modelId="{4DEB37B0-1BEF-4BE5-AF33-3E04F692C6CB}" type="presParOf" srcId="{B96092EC-DE91-4DAD-BC8D-1974BA057BFC}" destId="{19C410DE-57E2-4A1D-B143-D8580318F72E}" srcOrd="0" destOrd="0" presId="urn:microsoft.com/office/officeart/2005/8/layout/hierarchy6"/>
    <dgm:cxn modelId="{47D48F91-C654-4EDF-964A-F64748B7DBAC}" type="presParOf" srcId="{19C410DE-57E2-4A1D-B143-D8580318F72E}" destId="{4D1BA3E7-B8CB-4F0F-8E76-900B9A2F5A2F}" srcOrd="0" destOrd="0" presId="urn:microsoft.com/office/officeart/2005/8/layout/hierarchy6"/>
    <dgm:cxn modelId="{4F823263-E8D0-4492-936B-580883F4A44F}" type="presParOf" srcId="{19C410DE-57E2-4A1D-B143-D8580318F72E}" destId="{5611A8EC-3C9B-4443-9888-2FBF6B587962}" srcOrd="1" destOrd="0" presId="urn:microsoft.com/office/officeart/2005/8/layout/hierarchy6"/>
    <dgm:cxn modelId="{4C89DEA8-B6C0-46FE-8FD3-5C1EC6B15F29}" type="presParOf" srcId="{5611A8EC-3C9B-4443-9888-2FBF6B587962}" destId="{7171AD31-84E0-4171-9CFC-2163708FF495}" srcOrd="0" destOrd="0" presId="urn:microsoft.com/office/officeart/2005/8/layout/hierarchy6"/>
    <dgm:cxn modelId="{1D723221-44BB-4909-8D8E-12587681F16C}" type="presParOf" srcId="{5611A8EC-3C9B-4443-9888-2FBF6B587962}" destId="{5EF03FA0-BA53-4329-A821-DF96599CE2E2}" srcOrd="1" destOrd="0" presId="urn:microsoft.com/office/officeart/2005/8/layout/hierarchy6"/>
    <dgm:cxn modelId="{6BEE4889-7E3C-46B7-A88C-B9624935D562}" type="presParOf" srcId="{5EF03FA0-BA53-4329-A821-DF96599CE2E2}" destId="{6644EAAF-E345-4AEB-937A-01A13AB48878}" srcOrd="0" destOrd="0" presId="urn:microsoft.com/office/officeart/2005/8/layout/hierarchy6"/>
    <dgm:cxn modelId="{D7DA1982-B42C-4BC3-87C5-23F34CE9B622}" type="presParOf" srcId="{5EF03FA0-BA53-4329-A821-DF96599CE2E2}" destId="{18B238AB-0924-4868-B1BB-D72D2D6FE237}" srcOrd="1" destOrd="0" presId="urn:microsoft.com/office/officeart/2005/8/layout/hierarchy6"/>
    <dgm:cxn modelId="{177223FE-38D3-4386-8486-C66D6E071947}" type="presParOf" srcId="{18B238AB-0924-4868-B1BB-D72D2D6FE237}" destId="{1334AC2F-5313-4F50-89DF-08EA621DD5EE}" srcOrd="0" destOrd="0" presId="urn:microsoft.com/office/officeart/2005/8/layout/hierarchy6"/>
    <dgm:cxn modelId="{982F5073-D825-49A9-B969-0D0596853930}" type="presParOf" srcId="{18B238AB-0924-4868-B1BB-D72D2D6FE237}" destId="{312C91DE-4C78-46B7-825A-E2B3B5C673EE}" srcOrd="1" destOrd="0" presId="urn:microsoft.com/office/officeart/2005/8/layout/hierarchy6"/>
    <dgm:cxn modelId="{FAE2F81B-F621-4450-B3F7-77035E6C1AF2}" type="presParOf" srcId="{312C91DE-4C78-46B7-825A-E2B3B5C673EE}" destId="{0BF612AD-9BA1-409E-B945-D5C91B80FD89}" srcOrd="0" destOrd="0" presId="urn:microsoft.com/office/officeart/2005/8/layout/hierarchy6"/>
    <dgm:cxn modelId="{4BB8FBB9-9C4A-48E1-ADE7-9C15400B4801}" type="presParOf" srcId="{312C91DE-4C78-46B7-825A-E2B3B5C673EE}" destId="{F2B7A5E0-2777-4702-B483-C584E48AE3B6}" srcOrd="1" destOrd="0" presId="urn:microsoft.com/office/officeart/2005/8/layout/hierarchy6"/>
    <dgm:cxn modelId="{939B8309-F115-4D42-90F2-77CF1B8C517E}" type="presParOf" srcId="{F2B7A5E0-2777-4702-B483-C584E48AE3B6}" destId="{946FE0F8-F157-4719-A194-1C355151825A}" srcOrd="0" destOrd="0" presId="urn:microsoft.com/office/officeart/2005/8/layout/hierarchy6"/>
    <dgm:cxn modelId="{7552186C-1DE0-42B3-B071-E720A7D93FCF}" type="presParOf" srcId="{F2B7A5E0-2777-4702-B483-C584E48AE3B6}" destId="{2CC58E78-1053-4A71-A89D-58B4BD37871F}" srcOrd="1" destOrd="0" presId="urn:microsoft.com/office/officeart/2005/8/layout/hierarchy6"/>
    <dgm:cxn modelId="{0B6784EB-BC82-48B1-BFAC-2EF7DC31B2B2}" type="presParOf" srcId="{2CC58E78-1053-4A71-A89D-58B4BD37871F}" destId="{C6EEDDD7-03AD-4C03-A0C8-EC2AED642DEC}" srcOrd="0" destOrd="0" presId="urn:microsoft.com/office/officeart/2005/8/layout/hierarchy6"/>
    <dgm:cxn modelId="{F9C21D12-EA8E-46B2-AD9C-4C412813D22D}" type="presParOf" srcId="{2CC58E78-1053-4A71-A89D-58B4BD37871F}" destId="{95B42AE8-8D48-4651-887F-56B6E2747790}" srcOrd="1" destOrd="0" presId="urn:microsoft.com/office/officeart/2005/8/layout/hierarchy6"/>
    <dgm:cxn modelId="{76E2710A-D56B-4F4B-A380-6AF989B9C51D}" type="presParOf" srcId="{5611A8EC-3C9B-4443-9888-2FBF6B587962}" destId="{1CFB2EB1-8A60-4CE2-9BC8-EAC611C880C4}" srcOrd="2" destOrd="0" presId="urn:microsoft.com/office/officeart/2005/8/layout/hierarchy6"/>
    <dgm:cxn modelId="{51A17C42-71D0-46A6-A2EF-FF5E1164E7C3}" type="presParOf" srcId="{5611A8EC-3C9B-4443-9888-2FBF6B587962}" destId="{01E48824-CE21-42DF-BE3A-5E20A91AF048}" srcOrd="3" destOrd="0" presId="urn:microsoft.com/office/officeart/2005/8/layout/hierarchy6"/>
    <dgm:cxn modelId="{125A6DBD-9EED-4A1F-A286-06A6260A0B3A}" type="presParOf" srcId="{01E48824-CE21-42DF-BE3A-5E20A91AF048}" destId="{454C45AB-B4B2-4789-BFBB-80F2ADAD29DC}" srcOrd="0" destOrd="0" presId="urn:microsoft.com/office/officeart/2005/8/layout/hierarchy6"/>
    <dgm:cxn modelId="{24DAD0E2-30A0-4BC7-BB9F-2943B8C1594D}" type="presParOf" srcId="{01E48824-CE21-42DF-BE3A-5E20A91AF048}" destId="{8490FB3C-8D59-4446-A159-C61EE080CE8D}" srcOrd="1" destOrd="0" presId="urn:microsoft.com/office/officeart/2005/8/layout/hierarchy6"/>
    <dgm:cxn modelId="{1496F901-FF30-4BEA-8A93-20A03EFDF455}" type="presParOf" srcId="{8490FB3C-8D59-4446-A159-C61EE080CE8D}" destId="{E7A06150-A0A7-4875-82B8-BFFBDA13B9BE}" srcOrd="0" destOrd="0" presId="urn:microsoft.com/office/officeart/2005/8/layout/hierarchy6"/>
    <dgm:cxn modelId="{D3530681-4ADF-4F55-B815-C54F8FE54645}" type="presParOf" srcId="{8490FB3C-8D59-4446-A159-C61EE080CE8D}" destId="{18CD201B-B88F-47C9-A207-310051D20BA0}" srcOrd="1" destOrd="0" presId="urn:microsoft.com/office/officeart/2005/8/layout/hierarchy6"/>
    <dgm:cxn modelId="{EE868D31-7DEC-4B85-8650-C248C3217F0F}" type="presParOf" srcId="{18CD201B-B88F-47C9-A207-310051D20BA0}" destId="{E64F1207-DBB5-406D-A39A-B97A6333E15C}" srcOrd="0" destOrd="0" presId="urn:microsoft.com/office/officeart/2005/8/layout/hierarchy6"/>
    <dgm:cxn modelId="{40BD7148-A403-4BEB-8260-C8EDC3B05D43}" type="presParOf" srcId="{18CD201B-B88F-47C9-A207-310051D20BA0}" destId="{79A205BB-B383-49A3-A2C8-3619CF7A1F99}" srcOrd="1" destOrd="0" presId="urn:microsoft.com/office/officeart/2005/8/layout/hierarchy6"/>
    <dgm:cxn modelId="{73DDB473-0904-4243-A965-56D86A68B222}" type="presParOf" srcId="{79A205BB-B383-49A3-A2C8-3619CF7A1F99}" destId="{5CFAA501-3975-4A30-963D-5F8E2D5347BB}" srcOrd="0" destOrd="0" presId="urn:microsoft.com/office/officeart/2005/8/layout/hierarchy6"/>
    <dgm:cxn modelId="{660A671D-A73A-4E89-9595-833933C4D35D}" type="presParOf" srcId="{79A205BB-B383-49A3-A2C8-3619CF7A1F99}" destId="{AB58CE5A-E039-4D5B-8CE0-8F0C369E710B}" srcOrd="1" destOrd="0" presId="urn:microsoft.com/office/officeart/2005/8/layout/hierarchy6"/>
    <dgm:cxn modelId="{35E35549-5266-46A5-A7AA-76A4149F94B7}" type="presParOf" srcId="{AB58CE5A-E039-4D5B-8CE0-8F0C369E710B}" destId="{3D7885BD-CE6A-4C41-A29A-0BCDC1E9EB2C}" srcOrd="0" destOrd="0" presId="urn:microsoft.com/office/officeart/2005/8/layout/hierarchy6"/>
    <dgm:cxn modelId="{5D0F25B2-A33F-4A76-A4AA-EBC8D9F7BCCF}" type="presParOf" srcId="{AB58CE5A-E039-4D5B-8CE0-8F0C369E710B}" destId="{9714E20C-2071-474C-B3F3-EDCC313215F2}" srcOrd="1" destOrd="0" presId="urn:microsoft.com/office/officeart/2005/8/layout/hierarchy6"/>
    <dgm:cxn modelId="{D3B86C36-DF5D-43C7-A101-7873195D1AF6}" type="presParOf" srcId="{5611A8EC-3C9B-4443-9888-2FBF6B587962}" destId="{7323854C-09FE-431B-AF45-DA542F114B25}" srcOrd="4" destOrd="0" presId="urn:microsoft.com/office/officeart/2005/8/layout/hierarchy6"/>
    <dgm:cxn modelId="{13E97520-979E-4BBF-8327-51206F0586F1}" type="presParOf" srcId="{5611A8EC-3C9B-4443-9888-2FBF6B587962}" destId="{746087E4-596A-4631-98BB-BB54DF43A3E2}" srcOrd="5" destOrd="0" presId="urn:microsoft.com/office/officeart/2005/8/layout/hierarchy6"/>
    <dgm:cxn modelId="{4BF9E843-BF45-42DA-80B8-B1211B78D7E4}" type="presParOf" srcId="{746087E4-596A-4631-98BB-BB54DF43A3E2}" destId="{10C45825-52C1-4A01-B786-9A982BA8BF19}" srcOrd="0" destOrd="0" presId="urn:microsoft.com/office/officeart/2005/8/layout/hierarchy6"/>
    <dgm:cxn modelId="{20FDFAB4-F308-4A66-B4F0-4131AECFC619}" type="presParOf" srcId="{746087E4-596A-4631-98BB-BB54DF43A3E2}" destId="{760910E3-12B9-4B79-A03D-C3E682B908A7}" srcOrd="1" destOrd="0" presId="urn:microsoft.com/office/officeart/2005/8/layout/hierarchy6"/>
    <dgm:cxn modelId="{4B4E29A8-481A-4601-884D-3919A5262B06}" type="presParOf" srcId="{760910E3-12B9-4B79-A03D-C3E682B908A7}" destId="{7AC8594E-3976-40AA-AAB0-3E9BCC48CADA}" srcOrd="0" destOrd="0" presId="urn:microsoft.com/office/officeart/2005/8/layout/hierarchy6"/>
    <dgm:cxn modelId="{9D7FA68A-38F7-4679-9AEA-11DF055E1846}" type="presParOf" srcId="{760910E3-12B9-4B79-A03D-C3E682B908A7}" destId="{2AA11A05-4E71-4227-9523-714FCAE09CAE}" srcOrd="1" destOrd="0" presId="urn:microsoft.com/office/officeart/2005/8/layout/hierarchy6"/>
    <dgm:cxn modelId="{FE0DA019-F4B0-474E-90A1-F3557908EF25}" type="presParOf" srcId="{2AA11A05-4E71-4227-9523-714FCAE09CAE}" destId="{DD85D387-6513-4446-8FE3-3BB37C7C1B2B}" srcOrd="0" destOrd="0" presId="urn:microsoft.com/office/officeart/2005/8/layout/hierarchy6"/>
    <dgm:cxn modelId="{1EE33B20-ED32-4562-A927-53A8F77A999C}" type="presParOf" srcId="{2AA11A05-4E71-4227-9523-714FCAE09CAE}" destId="{2E679E34-EB79-41B5-A84B-A74B2F365664}" srcOrd="1" destOrd="0" presId="urn:microsoft.com/office/officeart/2005/8/layout/hierarchy6"/>
    <dgm:cxn modelId="{48E08475-42FE-4CA5-A7E2-5E0F5DF76981}" type="presParOf" srcId="{2E679E34-EB79-41B5-A84B-A74B2F365664}" destId="{E6609ED5-C855-432D-815C-498CBDA44B8E}" srcOrd="0" destOrd="0" presId="urn:microsoft.com/office/officeart/2005/8/layout/hierarchy6"/>
    <dgm:cxn modelId="{CBBE9A48-712A-4E92-9260-47D233F19B6C}" type="presParOf" srcId="{2E679E34-EB79-41B5-A84B-A74B2F365664}" destId="{0D765AF1-0CBA-4159-B6C3-D40621940B91}" srcOrd="1" destOrd="0" presId="urn:microsoft.com/office/officeart/2005/8/layout/hierarchy6"/>
    <dgm:cxn modelId="{1446B74A-9C23-426B-BEB2-07A6C9316075}" type="presParOf" srcId="{0D765AF1-0CBA-4159-B6C3-D40621940B91}" destId="{B89299DA-D058-4C34-8755-5821D9B99FC1}" srcOrd="0" destOrd="0" presId="urn:microsoft.com/office/officeart/2005/8/layout/hierarchy6"/>
    <dgm:cxn modelId="{A58E0B0E-F47E-4FC9-A875-0F271811301B}" type="presParOf" srcId="{0D765AF1-0CBA-4159-B6C3-D40621940B91}" destId="{45378114-C61A-4865-89CD-411120A9FFE2}" srcOrd="1" destOrd="0" presId="urn:microsoft.com/office/officeart/2005/8/layout/hierarchy6"/>
    <dgm:cxn modelId="{E7B0B297-777A-4BE9-86D5-CDB1E6C05C38}" type="presParOf" srcId="{5611A8EC-3C9B-4443-9888-2FBF6B587962}" destId="{A77F97CE-299A-4A8E-B53A-55AF803BE111}" srcOrd="6" destOrd="0" presId="urn:microsoft.com/office/officeart/2005/8/layout/hierarchy6"/>
    <dgm:cxn modelId="{106E6373-1C95-49FA-8A14-89C8A9491017}" type="presParOf" srcId="{5611A8EC-3C9B-4443-9888-2FBF6B587962}" destId="{3F97B708-CF98-4B86-BB2B-DA26CC3FC990}" srcOrd="7" destOrd="0" presId="urn:microsoft.com/office/officeart/2005/8/layout/hierarchy6"/>
    <dgm:cxn modelId="{9FA40A6A-A2B9-4853-B8C8-320998BBB58D}" type="presParOf" srcId="{3F97B708-CF98-4B86-BB2B-DA26CC3FC990}" destId="{BF69CA1A-1BF0-4498-B0EC-449157772554}" srcOrd="0" destOrd="0" presId="urn:microsoft.com/office/officeart/2005/8/layout/hierarchy6"/>
    <dgm:cxn modelId="{70200D8A-E518-406B-975E-2102F2302B75}" type="presParOf" srcId="{3F97B708-CF98-4B86-BB2B-DA26CC3FC990}" destId="{415DD739-E996-44BC-8247-64501942B104}" srcOrd="1" destOrd="0" presId="urn:microsoft.com/office/officeart/2005/8/layout/hierarchy6"/>
    <dgm:cxn modelId="{3D9830A7-6ABA-4445-BE9E-1D2476A11E91}" type="presParOf" srcId="{415DD739-E996-44BC-8247-64501942B104}" destId="{255FBBB9-A647-433E-9C1E-35A3FA113817}" srcOrd="0" destOrd="0" presId="urn:microsoft.com/office/officeart/2005/8/layout/hierarchy6"/>
    <dgm:cxn modelId="{E1364AFB-0270-4527-BC94-06C7465D4C07}" type="presParOf" srcId="{415DD739-E996-44BC-8247-64501942B104}" destId="{9BEB3ACF-4CAF-49AC-9B01-EB731E3480A1}" srcOrd="1" destOrd="0" presId="urn:microsoft.com/office/officeart/2005/8/layout/hierarchy6"/>
    <dgm:cxn modelId="{F6F9BC06-142F-4847-B0C2-8F9BA7E96C9C}" type="presParOf" srcId="{9BEB3ACF-4CAF-49AC-9B01-EB731E3480A1}" destId="{E1C7E5E4-9AF1-4463-B6FB-24DBEF731D2F}" srcOrd="0" destOrd="0" presId="urn:microsoft.com/office/officeart/2005/8/layout/hierarchy6"/>
    <dgm:cxn modelId="{6C13C4F6-6614-4A4C-AE13-61DE7066B208}" type="presParOf" srcId="{9BEB3ACF-4CAF-49AC-9B01-EB731E3480A1}" destId="{288D7A90-AAC9-4FEA-9A0A-8FD86BD1FE7E}" srcOrd="1" destOrd="0" presId="urn:microsoft.com/office/officeart/2005/8/layout/hierarchy6"/>
    <dgm:cxn modelId="{00FE1A65-E902-4798-953F-CB3D5FAFB5B5}" type="presParOf" srcId="{288D7A90-AAC9-4FEA-9A0A-8FD86BD1FE7E}" destId="{CF9EDFF0-CEB9-48C6-AE12-EB9FBC7FA7CA}" srcOrd="0" destOrd="0" presId="urn:microsoft.com/office/officeart/2005/8/layout/hierarchy6"/>
    <dgm:cxn modelId="{814D2403-14A6-4336-A090-532B41B3B04D}" type="presParOf" srcId="{288D7A90-AAC9-4FEA-9A0A-8FD86BD1FE7E}" destId="{CD2C74D6-814C-45CB-89BC-FEEB910DBB39}" srcOrd="1" destOrd="0" presId="urn:microsoft.com/office/officeart/2005/8/layout/hierarchy6"/>
    <dgm:cxn modelId="{BF1C2CCD-9DFB-4097-8351-E93AB06AE591}" type="presParOf" srcId="{CD2C74D6-814C-45CB-89BC-FEEB910DBB39}" destId="{CFBE25C4-32F2-4AD3-BB9E-B64E2EEBCA4F}" srcOrd="0" destOrd="0" presId="urn:microsoft.com/office/officeart/2005/8/layout/hierarchy6"/>
    <dgm:cxn modelId="{1802A829-F2B6-48AF-A6C9-8FBC4D6BD12E}" type="presParOf" srcId="{CD2C74D6-814C-45CB-89BC-FEEB910DBB39}" destId="{038C0D85-3A9E-435C-8618-49C8B275AFA5}" srcOrd="1" destOrd="0" presId="urn:microsoft.com/office/officeart/2005/8/layout/hierarchy6"/>
    <dgm:cxn modelId="{6849D13B-EDAD-4492-B941-11DC6108DCE0}" type="presParOf" srcId="{5611A8EC-3C9B-4443-9888-2FBF6B587962}" destId="{BB6C8778-6726-4CE7-90D4-A200170654AF}" srcOrd="8" destOrd="0" presId="urn:microsoft.com/office/officeart/2005/8/layout/hierarchy6"/>
    <dgm:cxn modelId="{BCE7A203-9D16-4C59-B16A-CE292B91DDF3}" type="presParOf" srcId="{5611A8EC-3C9B-4443-9888-2FBF6B587962}" destId="{861D1C26-07DB-4FDF-A32B-A44F521CE016}" srcOrd="9" destOrd="0" presId="urn:microsoft.com/office/officeart/2005/8/layout/hierarchy6"/>
    <dgm:cxn modelId="{DCBD8A47-5C19-4B3E-B56D-E1FB0B957E8C}" type="presParOf" srcId="{861D1C26-07DB-4FDF-A32B-A44F521CE016}" destId="{B7ADBAC1-D3E3-47EA-A44C-542340B9537E}" srcOrd="0" destOrd="0" presId="urn:microsoft.com/office/officeart/2005/8/layout/hierarchy6"/>
    <dgm:cxn modelId="{C8C29371-4FF9-4285-820E-2EDA8A92BA39}" type="presParOf" srcId="{861D1C26-07DB-4FDF-A32B-A44F521CE016}" destId="{E8A7B987-7A42-4F53-96E0-387C514A81F2}" srcOrd="1" destOrd="0" presId="urn:microsoft.com/office/officeart/2005/8/layout/hierarchy6"/>
    <dgm:cxn modelId="{7E4A3E61-7B79-453E-9E2F-692CA01D6C57}" type="presParOf" srcId="{E8A7B987-7A42-4F53-96E0-387C514A81F2}" destId="{BA54A40F-08C4-4723-90F3-C02F1F72187F}" srcOrd="0" destOrd="0" presId="urn:microsoft.com/office/officeart/2005/8/layout/hierarchy6"/>
    <dgm:cxn modelId="{801F89AB-BDEB-42C2-83E8-B0779BE349D6}" type="presParOf" srcId="{E8A7B987-7A42-4F53-96E0-387C514A81F2}" destId="{C8737A52-2E6F-4887-9661-C6BF85EDD092}" srcOrd="1" destOrd="0" presId="urn:microsoft.com/office/officeart/2005/8/layout/hierarchy6"/>
    <dgm:cxn modelId="{6D206C3B-3B2B-4ACD-B810-2D473649E6E6}" type="presParOf" srcId="{C8737A52-2E6F-4887-9661-C6BF85EDD092}" destId="{FE3F8516-0C35-4CCF-A716-52FF1D84EC98}" srcOrd="0" destOrd="0" presId="urn:microsoft.com/office/officeart/2005/8/layout/hierarchy6"/>
    <dgm:cxn modelId="{F67D49E7-155E-4066-AE0C-6E1F8218CE70}" type="presParOf" srcId="{C8737A52-2E6F-4887-9661-C6BF85EDD092}" destId="{20ABA0FF-1464-4A25-AFA3-86A0A1103A1B}" srcOrd="1" destOrd="0" presId="urn:microsoft.com/office/officeart/2005/8/layout/hierarchy6"/>
    <dgm:cxn modelId="{EA7B8F8D-0B15-474D-95C3-2012FA702B20}" type="presParOf" srcId="{20ABA0FF-1464-4A25-AFA3-86A0A1103A1B}" destId="{35A0D2A8-4545-443A-AFDB-AD373FB3BD04}" srcOrd="0" destOrd="0" presId="urn:microsoft.com/office/officeart/2005/8/layout/hierarchy6"/>
    <dgm:cxn modelId="{550B775B-E4C7-4CB9-84AF-6B3A55CF35AB}" type="presParOf" srcId="{20ABA0FF-1464-4A25-AFA3-86A0A1103A1B}" destId="{17AEAFB8-CDC1-4838-80CD-2DB59740BF5A}" srcOrd="1" destOrd="0" presId="urn:microsoft.com/office/officeart/2005/8/layout/hierarchy6"/>
    <dgm:cxn modelId="{72BB82D0-5C67-4C10-A5D6-89DFD7E5DC09}" type="presParOf" srcId="{17AEAFB8-CDC1-4838-80CD-2DB59740BF5A}" destId="{A2815AD9-8887-430A-8C69-914A9DBFC1A1}" srcOrd="0" destOrd="0" presId="urn:microsoft.com/office/officeart/2005/8/layout/hierarchy6"/>
    <dgm:cxn modelId="{060ED401-3B84-4438-BCD2-2E194247706C}" type="presParOf" srcId="{17AEAFB8-CDC1-4838-80CD-2DB59740BF5A}" destId="{05DBA340-BB5F-4247-8302-2EF9F4DDF36E}" srcOrd="1" destOrd="0" presId="urn:microsoft.com/office/officeart/2005/8/layout/hierarchy6"/>
    <dgm:cxn modelId="{1253A5AF-D4CE-4AAA-AF57-6E27F8390027}" type="presParOf" srcId="{3FFEFB1E-8202-4D91-AFE7-F09C85323C73}" destId="{D49B0098-0E1A-4ED5-BAAB-47DDE76CF541}"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AC40BF8-7A45-4F68-8D38-41A491C25F6E}" type="doc">
      <dgm:prSet loTypeId="urn:microsoft.com/office/officeart/2005/8/layout/radial6" loCatId="cycle" qsTypeId="urn:microsoft.com/office/officeart/2005/8/quickstyle/simple2" qsCatId="simple" csTypeId="urn:microsoft.com/office/officeart/2005/8/colors/accent2_2" csCatId="accent2" phldr="1"/>
      <dgm:spPr/>
      <dgm:t>
        <a:bodyPr/>
        <a:lstStyle/>
        <a:p>
          <a:endParaRPr lang="en-IN"/>
        </a:p>
      </dgm:t>
    </dgm:pt>
    <dgm:pt modelId="{4C1A1253-91E6-453D-9A93-521058F0517C}">
      <dgm:prSet phldrT="[Text]" custT="1"/>
      <dgm:spPr>
        <a:solidFill>
          <a:srgbClr val="0A419B"/>
        </a:solidFill>
      </dgm:spPr>
      <dgm:t>
        <a:bodyPr/>
        <a:lstStyle/>
        <a:p>
          <a:r>
            <a:rPr lang="en-IN" sz="3100" b="1" u="sng" dirty="0" smtClean="0">
              <a:solidFill>
                <a:schemeClr val="bg1"/>
              </a:solidFill>
            </a:rPr>
            <a:t>Central Levies</a:t>
          </a:r>
          <a:endParaRPr lang="en-IN" sz="3100" b="1" u="sng" dirty="0">
            <a:solidFill>
              <a:schemeClr val="bg1"/>
            </a:solidFill>
          </a:endParaRPr>
        </a:p>
      </dgm:t>
    </dgm:pt>
    <dgm:pt modelId="{51D1A498-0261-407C-B3E9-109E5E786980}" type="parTrans" cxnId="{527669EC-FCF8-430A-9299-DCC52C914A18}">
      <dgm:prSet/>
      <dgm:spPr/>
      <dgm:t>
        <a:bodyPr/>
        <a:lstStyle/>
        <a:p>
          <a:endParaRPr lang="en-IN">
            <a:solidFill>
              <a:schemeClr val="tx1"/>
            </a:solidFill>
          </a:endParaRPr>
        </a:p>
      </dgm:t>
    </dgm:pt>
    <dgm:pt modelId="{EE65F7DC-C38C-48D9-8D07-AC7F442ACC6D}" type="sibTrans" cxnId="{527669EC-FCF8-430A-9299-DCC52C914A18}">
      <dgm:prSet/>
      <dgm:spPr/>
      <dgm:t>
        <a:bodyPr/>
        <a:lstStyle/>
        <a:p>
          <a:endParaRPr lang="en-IN">
            <a:solidFill>
              <a:schemeClr val="tx1"/>
            </a:solidFill>
          </a:endParaRPr>
        </a:p>
      </dgm:t>
    </dgm:pt>
    <dgm:pt modelId="{8027A6E9-6415-4A9C-A450-81EAC0DBAE25}">
      <dgm:prSet phldrT="[Text]" custT="1"/>
      <dgm:spPr>
        <a:solidFill>
          <a:srgbClr val="0A419B"/>
        </a:solidFill>
      </dgm:spPr>
      <dgm:t>
        <a:bodyPr/>
        <a:lstStyle/>
        <a:p>
          <a:r>
            <a:rPr lang="en-IN" sz="1600" b="1" dirty="0" smtClean="0">
              <a:solidFill>
                <a:schemeClr val="bg1"/>
              </a:solidFill>
            </a:rPr>
            <a:t>Service Tax</a:t>
          </a:r>
          <a:endParaRPr lang="en-IN" sz="1600" b="1" dirty="0">
            <a:solidFill>
              <a:schemeClr val="bg1"/>
            </a:solidFill>
          </a:endParaRPr>
        </a:p>
      </dgm:t>
    </dgm:pt>
    <dgm:pt modelId="{88CF1CD8-4F82-4C55-A219-0672D367856D}" type="parTrans" cxnId="{96635099-D640-48FF-A117-C6DA6BAD46AF}">
      <dgm:prSet/>
      <dgm:spPr/>
      <dgm:t>
        <a:bodyPr/>
        <a:lstStyle/>
        <a:p>
          <a:endParaRPr lang="en-IN">
            <a:solidFill>
              <a:schemeClr val="tx1"/>
            </a:solidFill>
          </a:endParaRPr>
        </a:p>
      </dgm:t>
    </dgm:pt>
    <dgm:pt modelId="{04128D34-AA52-480A-A83B-BEFD0099F74B}" type="sibTrans" cxnId="{96635099-D640-48FF-A117-C6DA6BAD46AF}">
      <dgm:prSet/>
      <dgm:spPr>
        <a:solidFill>
          <a:srgbClr val="0A419B"/>
        </a:solidFill>
      </dgm:spPr>
      <dgm:t>
        <a:bodyPr/>
        <a:lstStyle/>
        <a:p>
          <a:endParaRPr lang="en-IN">
            <a:solidFill>
              <a:schemeClr val="tx1"/>
            </a:solidFill>
          </a:endParaRPr>
        </a:p>
      </dgm:t>
    </dgm:pt>
    <dgm:pt modelId="{18F79038-5E6B-43C9-A358-F0C80E73781D}">
      <dgm:prSet phldrT="[Text]" custT="1"/>
      <dgm:spPr>
        <a:solidFill>
          <a:srgbClr val="0A419B"/>
        </a:solidFill>
      </dgm:spPr>
      <dgm:t>
        <a:bodyPr/>
        <a:lstStyle/>
        <a:p>
          <a:r>
            <a:rPr lang="en-IN" sz="1600" b="1" dirty="0" smtClean="0">
              <a:solidFill>
                <a:schemeClr val="bg1"/>
              </a:solidFill>
            </a:rPr>
            <a:t>Central Excise Duty</a:t>
          </a:r>
          <a:endParaRPr lang="en-IN" sz="1600" b="1" dirty="0">
            <a:solidFill>
              <a:schemeClr val="bg1"/>
            </a:solidFill>
          </a:endParaRPr>
        </a:p>
      </dgm:t>
    </dgm:pt>
    <dgm:pt modelId="{43D2419D-CCB2-45E6-8652-F52BB6D938F1}" type="parTrans" cxnId="{A4E55DDC-BB3B-4F1C-9101-1ABC6DA05933}">
      <dgm:prSet/>
      <dgm:spPr/>
      <dgm:t>
        <a:bodyPr/>
        <a:lstStyle/>
        <a:p>
          <a:endParaRPr lang="en-IN">
            <a:solidFill>
              <a:schemeClr val="tx1"/>
            </a:solidFill>
          </a:endParaRPr>
        </a:p>
      </dgm:t>
    </dgm:pt>
    <dgm:pt modelId="{B620DE8B-105A-4EE7-87D0-26DEBDBCAC87}" type="sibTrans" cxnId="{A4E55DDC-BB3B-4F1C-9101-1ABC6DA05933}">
      <dgm:prSet/>
      <dgm:spPr>
        <a:solidFill>
          <a:srgbClr val="0A419B"/>
        </a:solidFill>
      </dgm:spPr>
      <dgm:t>
        <a:bodyPr/>
        <a:lstStyle/>
        <a:p>
          <a:endParaRPr lang="en-IN">
            <a:solidFill>
              <a:schemeClr val="tx1"/>
            </a:solidFill>
          </a:endParaRPr>
        </a:p>
      </dgm:t>
    </dgm:pt>
    <dgm:pt modelId="{2890B457-2D8D-45A7-A2D7-954111F176BA}">
      <dgm:prSet phldrT="[Text]" custT="1"/>
      <dgm:spPr>
        <a:solidFill>
          <a:srgbClr val="0A419B"/>
        </a:solidFill>
      </dgm:spPr>
      <dgm:t>
        <a:bodyPr/>
        <a:lstStyle/>
        <a:p>
          <a:r>
            <a:rPr lang="en-IN" sz="1600" b="1" dirty="0" smtClean="0">
              <a:solidFill>
                <a:schemeClr val="bg1"/>
              </a:solidFill>
            </a:rPr>
            <a:t>Additional Duties of Customs i.e. CVD &amp; SAD</a:t>
          </a:r>
          <a:endParaRPr lang="en-IN" sz="1600" b="1" dirty="0">
            <a:solidFill>
              <a:schemeClr val="bg1"/>
            </a:solidFill>
          </a:endParaRPr>
        </a:p>
      </dgm:t>
    </dgm:pt>
    <dgm:pt modelId="{A92ECA68-B992-4C09-AB0D-5C3A9B0AA24A}" type="parTrans" cxnId="{1891C1FB-95D8-4AD7-8079-7885E6C684ED}">
      <dgm:prSet/>
      <dgm:spPr/>
      <dgm:t>
        <a:bodyPr/>
        <a:lstStyle/>
        <a:p>
          <a:endParaRPr lang="en-IN">
            <a:solidFill>
              <a:schemeClr val="tx1"/>
            </a:solidFill>
          </a:endParaRPr>
        </a:p>
      </dgm:t>
    </dgm:pt>
    <dgm:pt modelId="{0A18B235-6E8D-4C64-85C3-3E4FFF01BF7B}" type="sibTrans" cxnId="{1891C1FB-95D8-4AD7-8079-7885E6C684ED}">
      <dgm:prSet/>
      <dgm:spPr>
        <a:solidFill>
          <a:srgbClr val="0A419B"/>
        </a:solidFill>
      </dgm:spPr>
      <dgm:t>
        <a:bodyPr/>
        <a:lstStyle/>
        <a:p>
          <a:endParaRPr lang="en-IN">
            <a:solidFill>
              <a:schemeClr val="tx1"/>
            </a:solidFill>
          </a:endParaRPr>
        </a:p>
      </dgm:t>
    </dgm:pt>
    <dgm:pt modelId="{EBB663CA-20C1-41FB-9F8D-3B21D6EB77D1}">
      <dgm:prSet phldrT="[Text]" custT="1"/>
      <dgm:spPr>
        <a:solidFill>
          <a:srgbClr val="0A419B"/>
        </a:solidFill>
      </dgm:spPr>
      <dgm:t>
        <a:bodyPr/>
        <a:lstStyle/>
        <a:p>
          <a:r>
            <a:rPr lang="en-IN" sz="1600" b="1" dirty="0" smtClean="0">
              <a:solidFill>
                <a:schemeClr val="bg1"/>
              </a:solidFill>
            </a:rPr>
            <a:t>Additional Duties of Excise</a:t>
          </a:r>
          <a:endParaRPr lang="en-IN" sz="1600" b="1" dirty="0">
            <a:solidFill>
              <a:schemeClr val="bg1"/>
            </a:solidFill>
          </a:endParaRPr>
        </a:p>
      </dgm:t>
    </dgm:pt>
    <dgm:pt modelId="{42AEB8FE-BA83-4143-AA89-4F69075CAC51}" type="parTrans" cxnId="{166B1C7E-122C-4D22-93A0-4D30D664B47F}">
      <dgm:prSet/>
      <dgm:spPr/>
      <dgm:t>
        <a:bodyPr/>
        <a:lstStyle/>
        <a:p>
          <a:endParaRPr lang="en-IN">
            <a:solidFill>
              <a:schemeClr val="tx1"/>
            </a:solidFill>
          </a:endParaRPr>
        </a:p>
      </dgm:t>
    </dgm:pt>
    <dgm:pt modelId="{0B25FB46-E1B3-4846-992D-9D243BBA0860}" type="sibTrans" cxnId="{166B1C7E-122C-4D22-93A0-4D30D664B47F}">
      <dgm:prSet/>
      <dgm:spPr>
        <a:solidFill>
          <a:srgbClr val="0A419B"/>
        </a:solidFill>
      </dgm:spPr>
      <dgm:t>
        <a:bodyPr/>
        <a:lstStyle/>
        <a:p>
          <a:endParaRPr lang="en-IN">
            <a:solidFill>
              <a:schemeClr val="tx1"/>
            </a:solidFill>
          </a:endParaRPr>
        </a:p>
      </dgm:t>
    </dgm:pt>
    <dgm:pt modelId="{2000893F-73B6-4890-9169-8965D03AFF2D}">
      <dgm:prSet phldrT="[Text]"/>
      <dgm:spPr/>
      <dgm:t>
        <a:bodyPr/>
        <a:lstStyle/>
        <a:p>
          <a:endParaRPr lang="en-IN" dirty="0">
            <a:solidFill>
              <a:schemeClr val="tx1"/>
            </a:solidFill>
          </a:endParaRPr>
        </a:p>
      </dgm:t>
    </dgm:pt>
    <dgm:pt modelId="{8F0F2643-69DD-4A7D-9E5F-97573BA452C6}" type="parTrans" cxnId="{17EC48D6-1589-42E8-8042-773822927B63}">
      <dgm:prSet/>
      <dgm:spPr/>
      <dgm:t>
        <a:bodyPr/>
        <a:lstStyle/>
        <a:p>
          <a:endParaRPr lang="en-IN">
            <a:solidFill>
              <a:schemeClr val="tx1"/>
            </a:solidFill>
          </a:endParaRPr>
        </a:p>
      </dgm:t>
    </dgm:pt>
    <dgm:pt modelId="{43A75326-C5B9-4ED2-AA9E-A8A01DCBE7FA}" type="sibTrans" cxnId="{17EC48D6-1589-42E8-8042-773822927B63}">
      <dgm:prSet/>
      <dgm:spPr/>
      <dgm:t>
        <a:bodyPr/>
        <a:lstStyle/>
        <a:p>
          <a:endParaRPr lang="en-IN">
            <a:solidFill>
              <a:schemeClr val="tx1"/>
            </a:solidFill>
          </a:endParaRPr>
        </a:p>
      </dgm:t>
    </dgm:pt>
    <dgm:pt modelId="{1D0781B2-1D3A-4C25-9051-CD837B377883}">
      <dgm:prSet phldrT="[Text]"/>
      <dgm:spPr/>
      <dgm:t>
        <a:bodyPr/>
        <a:lstStyle/>
        <a:p>
          <a:endParaRPr lang="en-IN" dirty="0">
            <a:solidFill>
              <a:schemeClr val="tx1"/>
            </a:solidFill>
          </a:endParaRPr>
        </a:p>
      </dgm:t>
    </dgm:pt>
    <dgm:pt modelId="{98C815CD-46E5-4B8A-B76E-CE5B91F1A800}" type="parTrans" cxnId="{49E1D6A7-154D-401F-87BD-76CB262C15A1}">
      <dgm:prSet/>
      <dgm:spPr/>
      <dgm:t>
        <a:bodyPr/>
        <a:lstStyle/>
        <a:p>
          <a:endParaRPr lang="en-IN">
            <a:solidFill>
              <a:schemeClr val="tx1"/>
            </a:solidFill>
          </a:endParaRPr>
        </a:p>
      </dgm:t>
    </dgm:pt>
    <dgm:pt modelId="{87222983-EE68-43D5-8A91-ACD02FED4199}" type="sibTrans" cxnId="{49E1D6A7-154D-401F-87BD-76CB262C15A1}">
      <dgm:prSet/>
      <dgm:spPr/>
      <dgm:t>
        <a:bodyPr/>
        <a:lstStyle/>
        <a:p>
          <a:endParaRPr lang="en-IN">
            <a:solidFill>
              <a:schemeClr val="tx1"/>
            </a:solidFill>
          </a:endParaRPr>
        </a:p>
      </dgm:t>
    </dgm:pt>
    <dgm:pt modelId="{117FD98D-29E2-460C-A76C-F00F2B4840A6}">
      <dgm:prSet phldrT="[Text]" custT="1"/>
      <dgm:spPr>
        <a:solidFill>
          <a:srgbClr val="0A419B"/>
        </a:solidFill>
      </dgm:spPr>
      <dgm:t>
        <a:bodyPr/>
        <a:lstStyle/>
        <a:p>
          <a:r>
            <a:rPr lang="en-IN" sz="1600" b="1" dirty="0" smtClean="0">
              <a:solidFill>
                <a:schemeClr val="bg1"/>
              </a:solidFill>
            </a:rPr>
            <a:t>Surcharge and Cesses</a:t>
          </a:r>
          <a:endParaRPr lang="en-IN" sz="1600" b="1" dirty="0">
            <a:solidFill>
              <a:schemeClr val="bg1"/>
            </a:solidFill>
          </a:endParaRPr>
        </a:p>
      </dgm:t>
    </dgm:pt>
    <dgm:pt modelId="{3CA5253F-FB8D-497E-B74D-89CDDA8F1FD1}" type="parTrans" cxnId="{9C5EB55F-7308-416B-A50F-7F916A9B6909}">
      <dgm:prSet/>
      <dgm:spPr/>
      <dgm:t>
        <a:bodyPr/>
        <a:lstStyle/>
        <a:p>
          <a:endParaRPr lang="en-IN">
            <a:solidFill>
              <a:schemeClr val="tx1"/>
            </a:solidFill>
          </a:endParaRPr>
        </a:p>
      </dgm:t>
    </dgm:pt>
    <dgm:pt modelId="{0CF86640-F650-4F1F-8B7D-20DAA4F2E077}" type="sibTrans" cxnId="{9C5EB55F-7308-416B-A50F-7F916A9B6909}">
      <dgm:prSet/>
      <dgm:spPr>
        <a:solidFill>
          <a:srgbClr val="0A419B"/>
        </a:solidFill>
      </dgm:spPr>
      <dgm:t>
        <a:bodyPr/>
        <a:lstStyle/>
        <a:p>
          <a:endParaRPr lang="en-IN">
            <a:solidFill>
              <a:schemeClr val="tx1"/>
            </a:solidFill>
          </a:endParaRPr>
        </a:p>
      </dgm:t>
    </dgm:pt>
    <dgm:pt modelId="{17EE25AC-BDE4-41B2-91B1-1490DA5ED940}">
      <dgm:prSet phldrT="[Text]" custT="1"/>
      <dgm:spPr>
        <a:solidFill>
          <a:srgbClr val="0A419B"/>
        </a:solidFill>
      </dgm:spPr>
      <dgm:t>
        <a:bodyPr/>
        <a:lstStyle/>
        <a:p>
          <a:r>
            <a:rPr lang="en-IN" sz="1600" b="1" dirty="0" smtClean="0">
              <a:solidFill>
                <a:schemeClr val="bg1"/>
              </a:solidFill>
            </a:rPr>
            <a:t>CST</a:t>
          </a:r>
          <a:endParaRPr lang="en-IN" sz="1600" b="1" dirty="0">
            <a:solidFill>
              <a:schemeClr val="bg1"/>
            </a:solidFill>
          </a:endParaRPr>
        </a:p>
      </dgm:t>
    </dgm:pt>
    <dgm:pt modelId="{6255966A-DDB9-4E97-9C70-E226198F819E}" type="parTrans" cxnId="{3E7483DA-AC2C-41B8-A4AD-BD3170880298}">
      <dgm:prSet/>
      <dgm:spPr/>
      <dgm:t>
        <a:bodyPr/>
        <a:lstStyle/>
        <a:p>
          <a:endParaRPr lang="en-IN"/>
        </a:p>
      </dgm:t>
    </dgm:pt>
    <dgm:pt modelId="{E0D8B41E-93A5-49DC-8ED8-46672DDBE140}" type="sibTrans" cxnId="{3E7483DA-AC2C-41B8-A4AD-BD3170880298}">
      <dgm:prSet/>
      <dgm:spPr>
        <a:solidFill>
          <a:srgbClr val="0A419B"/>
        </a:solidFill>
      </dgm:spPr>
      <dgm:t>
        <a:bodyPr/>
        <a:lstStyle/>
        <a:p>
          <a:endParaRPr lang="en-IN"/>
        </a:p>
      </dgm:t>
    </dgm:pt>
    <dgm:pt modelId="{0EAA6F02-4B60-4C99-80B1-7727EB6B1F7B}" type="pres">
      <dgm:prSet presAssocID="{AAC40BF8-7A45-4F68-8D38-41A491C25F6E}" presName="Name0" presStyleCnt="0">
        <dgm:presLayoutVars>
          <dgm:chMax val="1"/>
          <dgm:dir/>
          <dgm:animLvl val="ctr"/>
          <dgm:resizeHandles val="exact"/>
        </dgm:presLayoutVars>
      </dgm:prSet>
      <dgm:spPr/>
      <dgm:t>
        <a:bodyPr/>
        <a:lstStyle/>
        <a:p>
          <a:endParaRPr lang="en-IN"/>
        </a:p>
      </dgm:t>
    </dgm:pt>
    <dgm:pt modelId="{C97A3548-2113-4108-AE51-124660EDC5FF}" type="pres">
      <dgm:prSet presAssocID="{4C1A1253-91E6-453D-9A93-521058F0517C}" presName="centerShape" presStyleLbl="node0" presStyleIdx="0" presStyleCnt="1" custScaleX="128945" custScaleY="119407"/>
      <dgm:spPr/>
      <dgm:t>
        <a:bodyPr/>
        <a:lstStyle/>
        <a:p>
          <a:endParaRPr lang="en-IN"/>
        </a:p>
      </dgm:t>
    </dgm:pt>
    <dgm:pt modelId="{3FEEC434-B202-49D9-9661-D9E16D230665}" type="pres">
      <dgm:prSet presAssocID="{8027A6E9-6415-4A9C-A450-81EAC0DBAE25}" presName="node" presStyleLbl="node1" presStyleIdx="0" presStyleCnt="6" custScaleX="118096" custScaleY="119404">
        <dgm:presLayoutVars>
          <dgm:bulletEnabled val="1"/>
        </dgm:presLayoutVars>
      </dgm:prSet>
      <dgm:spPr/>
      <dgm:t>
        <a:bodyPr/>
        <a:lstStyle/>
        <a:p>
          <a:endParaRPr lang="en-IN"/>
        </a:p>
      </dgm:t>
    </dgm:pt>
    <dgm:pt modelId="{C9B1503E-43F7-439E-976C-1582C296F785}" type="pres">
      <dgm:prSet presAssocID="{8027A6E9-6415-4A9C-A450-81EAC0DBAE25}" presName="dummy" presStyleCnt="0"/>
      <dgm:spPr/>
      <dgm:t>
        <a:bodyPr/>
        <a:lstStyle/>
        <a:p>
          <a:endParaRPr lang="en-IN"/>
        </a:p>
      </dgm:t>
    </dgm:pt>
    <dgm:pt modelId="{89960D2E-FFEF-4FEF-88CB-B7EE26AF65C3}" type="pres">
      <dgm:prSet presAssocID="{04128D34-AA52-480A-A83B-BEFD0099F74B}" presName="sibTrans" presStyleLbl="sibTrans2D1" presStyleIdx="0" presStyleCnt="6"/>
      <dgm:spPr/>
      <dgm:t>
        <a:bodyPr/>
        <a:lstStyle/>
        <a:p>
          <a:endParaRPr lang="en-IN"/>
        </a:p>
      </dgm:t>
    </dgm:pt>
    <dgm:pt modelId="{67FEE27D-76F9-4BF0-AA9D-BB2BB538EE9C}" type="pres">
      <dgm:prSet presAssocID="{18F79038-5E6B-43C9-A358-F0C80E73781D}" presName="node" presStyleLbl="node1" presStyleIdx="1" presStyleCnt="6" custScaleX="118096" custScaleY="119404">
        <dgm:presLayoutVars>
          <dgm:bulletEnabled val="1"/>
        </dgm:presLayoutVars>
      </dgm:prSet>
      <dgm:spPr/>
      <dgm:t>
        <a:bodyPr/>
        <a:lstStyle/>
        <a:p>
          <a:endParaRPr lang="en-IN"/>
        </a:p>
      </dgm:t>
    </dgm:pt>
    <dgm:pt modelId="{0B9C4C65-1552-42A4-AD48-C535AB9BB588}" type="pres">
      <dgm:prSet presAssocID="{18F79038-5E6B-43C9-A358-F0C80E73781D}" presName="dummy" presStyleCnt="0"/>
      <dgm:spPr/>
      <dgm:t>
        <a:bodyPr/>
        <a:lstStyle/>
        <a:p>
          <a:endParaRPr lang="en-IN"/>
        </a:p>
      </dgm:t>
    </dgm:pt>
    <dgm:pt modelId="{E4EE1A4E-5A3D-4A10-9881-8048A1D1B29A}" type="pres">
      <dgm:prSet presAssocID="{B620DE8B-105A-4EE7-87D0-26DEBDBCAC87}" presName="sibTrans" presStyleLbl="sibTrans2D1" presStyleIdx="1" presStyleCnt="6"/>
      <dgm:spPr/>
      <dgm:t>
        <a:bodyPr/>
        <a:lstStyle/>
        <a:p>
          <a:endParaRPr lang="en-IN"/>
        </a:p>
      </dgm:t>
    </dgm:pt>
    <dgm:pt modelId="{19251B1B-151F-4CCA-99E7-328CAF95CBB4}" type="pres">
      <dgm:prSet presAssocID="{2890B457-2D8D-45A7-A2D7-954111F176BA}" presName="node" presStyleLbl="node1" presStyleIdx="2" presStyleCnt="6" custScaleX="147973" custScaleY="124606" custRadScaleRad="108756" custRadScaleInc="-13147">
        <dgm:presLayoutVars>
          <dgm:bulletEnabled val="1"/>
        </dgm:presLayoutVars>
      </dgm:prSet>
      <dgm:spPr/>
      <dgm:t>
        <a:bodyPr/>
        <a:lstStyle/>
        <a:p>
          <a:endParaRPr lang="en-IN"/>
        </a:p>
      </dgm:t>
    </dgm:pt>
    <dgm:pt modelId="{AFB3C4DD-8446-42C9-9B8B-B03512099463}" type="pres">
      <dgm:prSet presAssocID="{2890B457-2D8D-45A7-A2D7-954111F176BA}" presName="dummy" presStyleCnt="0"/>
      <dgm:spPr/>
      <dgm:t>
        <a:bodyPr/>
        <a:lstStyle/>
        <a:p>
          <a:endParaRPr lang="en-IN"/>
        </a:p>
      </dgm:t>
    </dgm:pt>
    <dgm:pt modelId="{D3BF7EC6-02E8-40A0-BB47-2E2D7D6FE3FF}" type="pres">
      <dgm:prSet presAssocID="{0A18B235-6E8D-4C64-85C3-3E4FFF01BF7B}" presName="sibTrans" presStyleLbl="sibTrans2D1" presStyleIdx="2" presStyleCnt="6"/>
      <dgm:spPr/>
      <dgm:t>
        <a:bodyPr/>
        <a:lstStyle/>
        <a:p>
          <a:endParaRPr lang="en-IN"/>
        </a:p>
      </dgm:t>
    </dgm:pt>
    <dgm:pt modelId="{B5EE704C-2FB6-419B-B435-EAD164A9DF80}" type="pres">
      <dgm:prSet presAssocID="{EBB663CA-20C1-41FB-9F8D-3B21D6EB77D1}" presName="node" presStyleLbl="node1" presStyleIdx="3" presStyleCnt="6" custScaleX="139158" custScaleY="119404">
        <dgm:presLayoutVars>
          <dgm:bulletEnabled val="1"/>
        </dgm:presLayoutVars>
      </dgm:prSet>
      <dgm:spPr/>
      <dgm:t>
        <a:bodyPr/>
        <a:lstStyle/>
        <a:p>
          <a:endParaRPr lang="en-IN"/>
        </a:p>
      </dgm:t>
    </dgm:pt>
    <dgm:pt modelId="{1BA1F1AC-262C-4FB2-9BF3-EF51E9E2BFAD}" type="pres">
      <dgm:prSet presAssocID="{EBB663CA-20C1-41FB-9F8D-3B21D6EB77D1}" presName="dummy" presStyleCnt="0"/>
      <dgm:spPr/>
      <dgm:t>
        <a:bodyPr/>
        <a:lstStyle/>
        <a:p>
          <a:endParaRPr lang="en-IN"/>
        </a:p>
      </dgm:t>
    </dgm:pt>
    <dgm:pt modelId="{F7D813E3-601F-4BBE-815D-3FE57F4D97CC}" type="pres">
      <dgm:prSet presAssocID="{0B25FB46-E1B3-4846-992D-9D243BBA0860}" presName="sibTrans" presStyleLbl="sibTrans2D1" presStyleIdx="3" presStyleCnt="6"/>
      <dgm:spPr/>
      <dgm:t>
        <a:bodyPr/>
        <a:lstStyle/>
        <a:p>
          <a:endParaRPr lang="en-IN"/>
        </a:p>
      </dgm:t>
    </dgm:pt>
    <dgm:pt modelId="{53013AC6-DE69-47F7-AB1A-52DD5BA1D13E}" type="pres">
      <dgm:prSet presAssocID="{117FD98D-29E2-460C-A76C-F00F2B4840A6}" presName="node" presStyleLbl="node1" presStyleIdx="4" presStyleCnt="6" custScaleX="137955" custScaleY="120729">
        <dgm:presLayoutVars>
          <dgm:bulletEnabled val="1"/>
        </dgm:presLayoutVars>
      </dgm:prSet>
      <dgm:spPr/>
      <dgm:t>
        <a:bodyPr/>
        <a:lstStyle/>
        <a:p>
          <a:endParaRPr lang="en-IN"/>
        </a:p>
      </dgm:t>
    </dgm:pt>
    <dgm:pt modelId="{5E77B82A-6CA0-45E9-B19C-786BA258F0C7}" type="pres">
      <dgm:prSet presAssocID="{117FD98D-29E2-460C-A76C-F00F2B4840A6}" presName="dummy" presStyleCnt="0"/>
      <dgm:spPr/>
      <dgm:t>
        <a:bodyPr/>
        <a:lstStyle/>
        <a:p>
          <a:endParaRPr lang="en-IN"/>
        </a:p>
      </dgm:t>
    </dgm:pt>
    <dgm:pt modelId="{F7DF1945-D1FF-4B87-B2A7-3CBF016639C7}" type="pres">
      <dgm:prSet presAssocID="{0CF86640-F650-4F1F-8B7D-20DAA4F2E077}" presName="sibTrans" presStyleLbl="sibTrans2D1" presStyleIdx="4" presStyleCnt="6"/>
      <dgm:spPr/>
      <dgm:t>
        <a:bodyPr/>
        <a:lstStyle/>
        <a:p>
          <a:endParaRPr lang="en-IN"/>
        </a:p>
      </dgm:t>
    </dgm:pt>
    <dgm:pt modelId="{42737836-C466-4247-B347-37AFF9089F01}" type="pres">
      <dgm:prSet presAssocID="{17EE25AC-BDE4-41B2-91B1-1490DA5ED940}" presName="node" presStyleLbl="node1" presStyleIdx="5" presStyleCnt="6">
        <dgm:presLayoutVars>
          <dgm:bulletEnabled val="1"/>
        </dgm:presLayoutVars>
      </dgm:prSet>
      <dgm:spPr/>
      <dgm:t>
        <a:bodyPr/>
        <a:lstStyle/>
        <a:p>
          <a:endParaRPr lang="en-IN"/>
        </a:p>
      </dgm:t>
    </dgm:pt>
    <dgm:pt modelId="{D5845CD8-0FA6-4548-AB71-24FBE42008C3}" type="pres">
      <dgm:prSet presAssocID="{17EE25AC-BDE4-41B2-91B1-1490DA5ED940}" presName="dummy" presStyleCnt="0"/>
      <dgm:spPr/>
    </dgm:pt>
    <dgm:pt modelId="{84E8B68B-AE9B-4928-82FB-F05D7953DDBF}" type="pres">
      <dgm:prSet presAssocID="{E0D8B41E-93A5-49DC-8ED8-46672DDBE140}" presName="sibTrans" presStyleLbl="sibTrans2D1" presStyleIdx="5" presStyleCnt="6"/>
      <dgm:spPr/>
      <dgm:t>
        <a:bodyPr/>
        <a:lstStyle/>
        <a:p>
          <a:endParaRPr lang="en-IN"/>
        </a:p>
      </dgm:t>
    </dgm:pt>
  </dgm:ptLst>
  <dgm:cxnLst>
    <dgm:cxn modelId="{7A3B784E-AF3D-41A6-BAA3-B7FCC568AB29}" type="presOf" srcId="{18F79038-5E6B-43C9-A358-F0C80E73781D}" destId="{67FEE27D-76F9-4BF0-AA9D-BB2BB538EE9C}" srcOrd="0" destOrd="0" presId="urn:microsoft.com/office/officeart/2005/8/layout/radial6"/>
    <dgm:cxn modelId="{96635099-D640-48FF-A117-C6DA6BAD46AF}" srcId="{4C1A1253-91E6-453D-9A93-521058F0517C}" destId="{8027A6E9-6415-4A9C-A450-81EAC0DBAE25}" srcOrd="0" destOrd="0" parTransId="{88CF1CD8-4F82-4C55-A219-0672D367856D}" sibTransId="{04128D34-AA52-480A-A83B-BEFD0099F74B}"/>
    <dgm:cxn modelId="{08106DB5-BA1D-4306-AACE-DFDE69647765}" type="presOf" srcId="{04128D34-AA52-480A-A83B-BEFD0099F74B}" destId="{89960D2E-FFEF-4FEF-88CB-B7EE26AF65C3}" srcOrd="0" destOrd="0" presId="urn:microsoft.com/office/officeart/2005/8/layout/radial6"/>
    <dgm:cxn modelId="{0D1CB43B-FBA5-40A6-85EE-5DA4E46D7294}" type="presOf" srcId="{4C1A1253-91E6-453D-9A93-521058F0517C}" destId="{C97A3548-2113-4108-AE51-124660EDC5FF}" srcOrd="0" destOrd="0" presId="urn:microsoft.com/office/officeart/2005/8/layout/radial6"/>
    <dgm:cxn modelId="{A591CED6-F866-447C-BA9C-6A7B16778CA9}" type="presOf" srcId="{0CF86640-F650-4F1F-8B7D-20DAA4F2E077}" destId="{F7DF1945-D1FF-4B87-B2A7-3CBF016639C7}" srcOrd="0" destOrd="0" presId="urn:microsoft.com/office/officeart/2005/8/layout/radial6"/>
    <dgm:cxn modelId="{9342309C-8675-4126-BFC4-55AC5191878C}" type="presOf" srcId="{117FD98D-29E2-460C-A76C-F00F2B4840A6}" destId="{53013AC6-DE69-47F7-AB1A-52DD5BA1D13E}" srcOrd="0" destOrd="0" presId="urn:microsoft.com/office/officeart/2005/8/layout/radial6"/>
    <dgm:cxn modelId="{3E7483DA-AC2C-41B8-A4AD-BD3170880298}" srcId="{4C1A1253-91E6-453D-9A93-521058F0517C}" destId="{17EE25AC-BDE4-41B2-91B1-1490DA5ED940}" srcOrd="5" destOrd="0" parTransId="{6255966A-DDB9-4E97-9C70-E226198F819E}" sibTransId="{E0D8B41E-93A5-49DC-8ED8-46672DDBE140}"/>
    <dgm:cxn modelId="{8C65967C-7B67-4879-834D-60F203CB6448}" type="presOf" srcId="{EBB663CA-20C1-41FB-9F8D-3B21D6EB77D1}" destId="{B5EE704C-2FB6-419B-B435-EAD164A9DF80}" srcOrd="0" destOrd="0" presId="urn:microsoft.com/office/officeart/2005/8/layout/radial6"/>
    <dgm:cxn modelId="{49E1D6A7-154D-401F-87BD-76CB262C15A1}" srcId="{AAC40BF8-7A45-4F68-8D38-41A491C25F6E}" destId="{1D0781B2-1D3A-4C25-9051-CD837B377883}" srcOrd="1" destOrd="0" parTransId="{98C815CD-46E5-4B8A-B76E-CE5B91F1A800}" sibTransId="{87222983-EE68-43D5-8A91-ACD02FED4199}"/>
    <dgm:cxn modelId="{17EC48D6-1589-42E8-8042-773822927B63}" srcId="{AAC40BF8-7A45-4F68-8D38-41A491C25F6E}" destId="{2000893F-73B6-4890-9169-8965D03AFF2D}" srcOrd="2" destOrd="0" parTransId="{8F0F2643-69DD-4A7D-9E5F-97573BA452C6}" sibTransId="{43A75326-C5B9-4ED2-AA9E-A8A01DCBE7FA}"/>
    <dgm:cxn modelId="{527669EC-FCF8-430A-9299-DCC52C914A18}" srcId="{AAC40BF8-7A45-4F68-8D38-41A491C25F6E}" destId="{4C1A1253-91E6-453D-9A93-521058F0517C}" srcOrd="0" destOrd="0" parTransId="{51D1A498-0261-407C-B3E9-109E5E786980}" sibTransId="{EE65F7DC-C38C-48D9-8D07-AC7F442ACC6D}"/>
    <dgm:cxn modelId="{91E94F90-A439-484C-8360-6A46A243DD6B}" type="presOf" srcId="{E0D8B41E-93A5-49DC-8ED8-46672DDBE140}" destId="{84E8B68B-AE9B-4928-82FB-F05D7953DDBF}" srcOrd="0" destOrd="0" presId="urn:microsoft.com/office/officeart/2005/8/layout/radial6"/>
    <dgm:cxn modelId="{166B1C7E-122C-4D22-93A0-4D30D664B47F}" srcId="{4C1A1253-91E6-453D-9A93-521058F0517C}" destId="{EBB663CA-20C1-41FB-9F8D-3B21D6EB77D1}" srcOrd="3" destOrd="0" parTransId="{42AEB8FE-BA83-4143-AA89-4F69075CAC51}" sibTransId="{0B25FB46-E1B3-4846-992D-9D243BBA0860}"/>
    <dgm:cxn modelId="{9C5EB55F-7308-416B-A50F-7F916A9B6909}" srcId="{4C1A1253-91E6-453D-9A93-521058F0517C}" destId="{117FD98D-29E2-460C-A76C-F00F2B4840A6}" srcOrd="4" destOrd="0" parTransId="{3CA5253F-FB8D-497E-B74D-89CDDA8F1FD1}" sibTransId="{0CF86640-F650-4F1F-8B7D-20DAA4F2E077}"/>
    <dgm:cxn modelId="{A7F06C64-BDFA-4C13-9017-68C12CA0B980}" type="presOf" srcId="{2890B457-2D8D-45A7-A2D7-954111F176BA}" destId="{19251B1B-151F-4CCA-99E7-328CAF95CBB4}" srcOrd="0" destOrd="0" presId="urn:microsoft.com/office/officeart/2005/8/layout/radial6"/>
    <dgm:cxn modelId="{A4E55DDC-BB3B-4F1C-9101-1ABC6DA05933}" srcId="{4C1A1253-91E6-453D-9A93-521058F0517C}" destId="{18F79038-5E6B-43C9-A358-F0C80E73781D}" srcOrd="1" destOrd="0" parTransId="{43D2419D-CCB2-45E6-8652-F52BB6D938F1}" sibTransId="{B620DE8B-105A-4EE7-87D0-26DEBDBCAC87}"/>
    <dgm:cxn modelId="{60E0174B-0AB2-4EA4-95EB-E86433A15AF4}" type="presOf" srcId="{0B25FB46-E1B3-4846-992D-9D243BBA0860}" destId="{F7D813E3-601F-4BBE-815D-3FE57F4D97CC}" srcOrd="0" destOrd="0" presId="urn:microsoft.com/office/officeart/2005/8/layout/radial6"/>
    <dgm:cxn modelId="{4070C9C1-52BE-412D-9650-645F5D041D42}" type="presOf" srcId="{17EE25AC-BDE4-41B2-91B1-1490DA5ED940}" destId="{42737836-C466-4247-B347-37AFF9089F01}" srcOrd="0" destOrd="0" presId="urn:microsoft.com/office/officeart/2005/8/layout/radial6"/>
    <dgm:cxn modelId="{2B6AB8BE-B235-4B06-B9AD-5988E63FA618}" type="presOf" srcId="{0A18B235-6E8D-4C64-85C3-3E4FFF01BF7B}" destId="{D3BF7EC6-02E8-40A0-BB47-2E2D7D6FE3FF}" srcOrd="0" destOrd="0" presId="urn:microsoft.com/office/officeart/2005/8/layout/radial6"/>
    <dgm:cxn modelId="{5C1F621B-EDDF-4613-BE38-084666BBD93D}" type="presOf" srcId="{AAC40BF8-7A45-4F68-8D38-41A491C25F6E}" destId="{0EAA6F02-4B60-4C99-80B1-7727EB6B1F7B}" srcOrd="0" destOrd="0" presId="urn:microsoft.com/office/officeart/2005/8/layout/radial6"/>
    <dgm:cxn modelId="{CE06EC44-4ACF-4441-B482-BAF79DADE122}" type="presOf" srcId="{8027A6E9-6415-4A9C-A450-81EAC0DBAE25}" destId="{3FEEC434-B202-49D9-9661-D9E16D230665}" srcOrd="0" destOrd="0" presId="urn:microsoft.com/office/officeart/2005/8/layout/radial6"/>
    <dgm:cxn modelId="{1891C1FB-95D8-4AD7-8079-7885E6C684ED}" srcId="{4C1A1253-91E6-453D-9A93-521058F0517C}" destId="{2890B457-2D8D-45A7-A2D7-954111F176BA}" srcOrd="2" destOrd="0" parTransId="{A92ECA68-B992-4C09-AB0D-5C3A9B0AA24A}" sibTransId="{0A18B235-6E8D-4C64-85C3-3E4FFF01BF7B}"/>
    <dgm:cxn modelId="{029CF4DF-83EE-469C-BA93-5D0312E16934}" type="presOf" srcId="{B620DE8B-105A-4EE7-87D0-26DEBDBCAC87}" destId="{E4EE1A4E-5A3D-4A10-9881-8048A1D1B29A}" srcOrd="0" destOrd="0" presId="urn:microsoft.com/office/officeart/2005/8/layout/radial6"/>
    <dgm:cxn modelId="{7C746C7C-4BBE-47F9-ABDA-AD8901158B90}" type="presParOf" srcId="{0EAA6F02-4B60-4C99-80B1-7727EB6B1F7B}" destId="{C97A3548-2113-4108-AE51-124660EDC5FF}" srcOrd="0" destOrd="0" presId="urn:microsoft.com/office/officeart/2005/8/layout/radial6"/>
    <dgm:cxn modelId="{C3C55358-3C75-4D09-B369-4B92ECBFC843}" type="presParOf" srcId="{0EAA6F02-4B60-4C99-80B1-7727EB6B1F7B}" destId="{3FEEC434-B202-49D9-9661-D9E16D230665}" srcOrd="1" destOrd="0" presId="urn:microsoft.com/office/officeart/2005/8/layout/radial6"/>
    <dgm:cxn modelId="{0F15497F-FE17-4C78-8C9A-4A800B7EB44B}" type="presParOf" srcId="{0EAA6F02-4B60-4C99-80B1-7727EB6B1F7B}" destId="{C9B1503E-43F7-439E-976C-1582C296F785}" srcOrd="2" destOrd="0" presId="urn:microsoft.com/office/officeart/2005/8/layout/radial6"/>
    <dgm:cxn modelId="{C27C2A0C-65D7-40DA-BA75-6F79B180AB8A}" type="presParOf" srcId="{0EAA6F02-4B60-4C99-80B1-7727EB6B1F7B}" destId="{89960D2E-FFEF-4FEF-88CB-B7EE26AF65C3}" srcOrd="3" destOrd="0" presId="urn:microsoft.com/office/officeart/2005/8/layout/radial6"/>
    <dgm:cxn modelId="{AB2384DC-7F94-4DEB-82F6-D17E98A99E1F}" type="presParOf" srcId="{0EAA6F02-4B60-4C99-80B1-7727EB6B1F7B}" destId="{67FEE27D-76F9-4BF0-AA9D-BB2BB538EE9C}" srcOrd="4" destOrd="0" presId="urn:microsoft.com/office/officeart/2005/8/layout/radial6"/>
    <dgm:cxn modelId="{6687E568-5813-4109-9780-6977B2641D76}" type="presParOf" srcId="{0EAA6F02-4B60-4C99-80B1-7727EB6B1F7B}" destId="{0B9C4C65-1552-42A4-AD48-C535AB9BB588}" srcOrd="5" destOrd="0" presId="urn:microsoft.com/office/officeart/2005/8/layout/radial6"/>
    <dgm:cxn modelId="{6D484379-F4D4-4D64-887F-96CD5B0A876A}" type="presParOf" srcId="{0EAA6F02-4B60-4C99-80B1-7727EB6B1F7B}" destId="{E4EE1A4E-5A3D-4A10-9881-8048A1D1B29A}" srcOrd="6" destOrd="0" presId="urn:microsoft.com/office/officeart/2005/8/layout/radial6"/>
    <dgm:cxn modelId="{CCCBB3F3-0ED5-49C1-9CDE-49C50A86A168}" type="presParOf" srcId="{0EAA6F02-4B60-4C99-80B1-7727EB6B1F7B}" destId="{19251B1B-151F-4CCA-99E7-328CAF95CBB4}" srcOrd="7" destOrd="0" presId="urn:microsoft.com/office/officeart/2005/8/layout/radial6"/>
    <dgm:cxn modelId="{0AF032C4-086A-42C7-A579-F28A19FCEA53}" type="presParOf" srcId="{0EAA6F02-4B60-4C99-80B1-7727EB6B1F7B}" destId="{AFB3C4DD-8446-42C9-9B8B-B03512099463}" srcOrd="8" destOrd="0" presId="urn:microsoft.com/office/officeart/2005/8/layout/radial6"/>
    <dgm:cxn modelId="{08DEBFFB-8FE4-4E5E-A5C6-FF5C2BF44032}" type="presParOf" srcId="{0EAA6F02-4B60-4C99-80B1-7727EB6B1F7B}" destId="{D3BF7EC6-02E8-40A0-BB47-2E2D7D6FE3FF}" srcOrd="9" destOrd="0" presId="urn:microsoft.com/office/officeart/2005/8/layout/radial6"/>
    <dgm:cxn modelId="{9E189983-05DA-46EE-A0F3-A86224C2EED5}" type="presParOf" srcId="{0EAA6F02-4B60-4C99-80B1-7727EB6B1F7B}" destId="{B5EE704C-2FB6-419B-B435-EAD164A9DF80}" srcOrd="10" destOrd="0" presId="urn:microsoft.com/office/officeart/2005/8/layout/radial6"/>
    <dgm:cxn modelId="{936AA563-9B20-41D1-9AA7-64B5E9678EE0}" type="presParOf" srcId="{0EAA6F02-4B60-4C99-80B1-7727EB6B1F7B}" destId="{1BA1F1AC-262C-4FB2-9BF3-EF51E9E2BFAD}" srcOrd="11" destOrd="0" presId="urn:microsoft.com/office/officeart/2005/8/layout/radial6"/>
    <dgm:cxn modelId="{3C0F37E3-00B7-41E5-8052-376B65DF1136}" type="presParOf" srcId="{0EAA6F02-4B60-4C99-80B1-7727EB6B1F7B}" destId="{F7D813E3-601F-4BBE-815D-3FE57F4D97CC}" srcOrd="12" destOrd="0" presId="urn:microsoft.com/office/officeart/2005/8/layout/radial6"/>
    <dgm:cxn modelId="{02EAABBD-57E9-4651-9E75-9EF75D9188AE}" type="presParOf" srcId="{0EAA6F02-4B60-4C99-80B1-7727EB6B1F7B}" destId="{53013AC6-DE69-47F7-AB1A-52DD5BA1D13E}" srcOrd="13" destOrd="0" presId="urn:microsoft.com/office/officeart/2005/8/layout/radial6"/>
    <dgm:cxn modelId="{BE3AAFFE-C930-4C03-8678-0FC202CAF54B}" type="presParOf" srcId="{0EAA6F02-4B60-4C99-80B1-7727EB6B1F7B}" destId="{5E77B82A-6CA0-45E9-B19C-786BA258F0C7}" srcOrd="14" destOrd="0" presId="urn:microsoft.com/office/officeart/2005/8/layout/radial6"/>
    <dgm:cxn modelId="{6548450C-51EC-4289-A5EB-0F6EFF6FDF3C}" type="presParOf" srcId="{0EAA6F02-4B60-4C99-80B1-7727EB6B1F7B}" destId="{F7DF1945-D1FF-4B87-B2A7-3CBF016639C7}" srcOrd="15" destOrd="0" presId="urn:microsoft.com/office/officeart/2005/8/layout/radial6"/>
    <dgm:cxn modelId="{4A7DC1B2-3227-4978-9ECF-13979ED857F8}" type="presParOf" srcId="{0EAA6F02-4B60-4C99-80B1-7727EB6B1F7B}" destId="{42737836-C466-4247-B347-37AFF9089F01}" srcOrd="16" destOrd="0" presId="urn:microsoft.com/office/officeart/2005/8/layout/radial6"/>
    <dgm:cxn modelId="{FFF2297A-EC65-4064-BBB0-325FDFC9BD77}" type="presParOf" srcId="{0EAA6F02-4B60-4C99-80B1-7727EB6B1F7B}" destId="{D5845CD8-0FA6-4548-AB71-24FBE42008C3}" srcOrd="17" destOrd="0" presId="urn:microsoft.com/office/officeart/2005/8/layout/radial6"/>
    <dgm:cxn modelId="{D73B1188-23F8-4F6D-9A03-19CE6D50C5B5}" type="presParOf" srcId="{0EAA6F02-4B60-4C99-80B1-7727EB6B1F7B}" destId="{84E8B68B-AE9B-4928-82FB-F05D7953DDBF}" srcOrd="18"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AC40BF8-7A45-4F68-8D38-41A491C25F6E}" type="doc">
      <dgm:prSet loTypeId="urn:microsoft.com/office/officeart/2005/8/layout/radial6" loCatId="cycle" qsTypeId="urn:microsoft.com/office/officeart/2005/8/quickstyle/simple2" qsCatId="simple" csTypeId="urn:microsoft.com/office/officeart/2005/8/colors/accent2_2" csCatId="accent2" phldr="1"/>
      <dgm:spPr/>
      <dgm:t>
        <a:bodyPr/>
        <a:lstStyle/>
        <a:p>
          <a:endParaRPr lang="en-IN"/>
        </a:p>
      </dgm:t>
    </dgm:pt>
    <dgm:pt modelId="{4C1A1253-91E6-453D-9A93-521058F0517C}">
      <dgm:prSet phldrT="[Text]" custT="1"/>
      <dgm:spPr>
        <a:solidFill>
          <a:srgbClr val="0A419B"/>
        </a:solidFill>
      </dgm:spPr>
      <dgm:t>
        <a:bodyPr/>
        <a:lstStyle/>
        <a:p>
          <a:r>
            <a:rPr lang="en-IN" sz="3100" b="1" u="sng" dirty="0" smtClean="0">
              <a:solidFill>
                <a:schemeClr val="bg1"/>
              </a:solidFill>
            </a:rPr>
            <a:t>State Levies</a:t>
          </a:r>
          <a:endParaRPr lang="en-IN" sz="3100" b="1" u="sng" dirty="0">
            <a:solidFill>
              <a:schemeClr val="bg1"/>
            </a:solidFill>
          </a:endParaRPr>
        </a:p>
      </dgm:t>
    </dgm:pt>
    <dgm:pt modelId="{51D1A498-0261-407C-B3E9-109E5E786980}" type="parTrans" cxnId="{527669EC-FCF8-430A-9299-DCC52C914A18}">
      <dgm:prSet/>
      <dgm:spPr/>
      <dgm:t>
        <a:bodyPr/>
        <a:lstStyle/>
        <a:p>
          <a:endParaRPr lang="en-IN">
            <a:solidFill>
              <a:schemeClr val="tx1"/>
            </a:solidFill>
          </a:endParaRPr>
        </a:p>
      </dgm:t>
    </dgm:pt>
    <dgm:pt modelId="{EE65F7DC-C38C-48D9-8D07-AC7F442ACC6D}" type="sibTrans" cxnId="{527669EC-FCF8-430A-9299-DCC52C914A18}">
      <dgm:prSet/>
      <dgm:spPr/>
      <dgm:t>
        <a:bodyPr/>
        <a:lstStyle/>
        <a:p>
          <a:endParaRPr lang="en-IN">
            <a:solidFill>
              <a:schemeClr val="tx1"/>
            </a:solidFill>
          </a:endParaRPr>
        </a:p>
      </dgm:t>
    </dgm:pt>
    <dgm:pt modelId="{8027A6E9-6415-4A9C-A450-81EAC0DBAE25}">
      <dgm:prSet phldrT="[Text]" custT="1"/>
      <dgm:spPr>
        <a:solidFill>
          <a:srgbClr val="0A419B"/>
        </a:solidFill>
      </dgm:spPr>
      <dgm:t>
        <a:bodyPr/>
        <a:lstStyle/>
        <a:p>
          <a:r>
            <a:rPr lang="en-IN" sz="1800" b="1" dirty="0" smtClean="0">
              <a:solidFill>
                <a:schemeClr val="bg1"/>
              </a:solidFill>
            </a:rPr>
            <a:t>VAT</a:t>
          </a:r>
          <a:endParaRPr lang="en-IN" sz="1800" b="1" dirty="0">
            <a:solidFill>
              <a:schemeClr val="bg1"/>
            </a:solidFill>
          </a:endParaRPr>
        </a:p>
      </dgm:t>
    </dgm:pt>
    <dgm:pt modelId="{88CF1CD8-4F82-4C55-A219-0672D367856D}" type="parTrans" cxnId="{96635099-D640-48FF-A117-C6DA6BAD46AF}">
      <dgm:prSet/>
      <dgm:spPr/>
      <dgm:t>
        <a:bodyPr/>
        <a:lstStyle/>
        <a:p>
          <a:endParaRPr lang="en-IN">
            <a:solidFill>
              <a:schemeClr val="tx1"/>
            </a:solidFill>
          </a:endParaRPr>
        </a:p>
      </dgm:t>
    </dgm:pt>
    <dgm:pt modelId="{04128D34-AA52-480A-A83B-BEFD0099F74B}" type="sibTrans" cxnId="{96635099-D640-48FF-A117-C6DA6BAD46AF}">
      <dgm:prSet/>
      <dgm:spPr>
        <a:solidFill>
          <a:srgbClr val="0A419B"/>
        </a:solidFill>
      </dgm:spPr>
      <dgm:t>
        <a:bodyPr/>
        <a:lstStyle/>
        <a:p>
          <a:endParaRPr lang="en-IN">
            <a:solidFill>
              <a:schemeClr val="tx1"/>
            </a:solidFill>
          </a:endParaRPr>
        </a:p>
      </dgm:t>
    </dgm:pt>
    <dgm:pt modelId="{323ECFF3-80CE-41B8-9EA6-E5DA57758496}">
      <dgm:prSet phldrT="[Text]" custT="1"/>
      <dgm:spPr>
        <a:solidFill>
          <a:srgbClr val="0A419B"/>
        </a:solidFill>
      </dgm:spPr>
      <dgm:t>
        <a:bodyPr/>
        <a:lstStyle/>
        <a:p>
          <a:r>
            <a:rPr lang="en-IN" sz="1800" b="1" dirty="0" smtClean="0">
              <a:solidFill>
                <a:schemeClr val="bg1"/>
              </a:solidFill>
            </a:rPr>
            <a:t>Entry Tax / </a:t>
          </a:r>
          <a:r>
            <a:rPr lang="en-IN" sz="1800" b="1" dirty="0" err="1" smtClean="0">
              <a:solidFill>
                <a:schemeClr val="bg1"/>
              </a:solidFill>
            </a:rPr>
            <a:t>Octroi</a:t>
          </a:r>
          <a:endParaRPr lang="en-IN" sz="1800" b="1" dirty="0">
            <a:solidFill>
              <a:schemeClr val="bg1"/>
            </a:solidFill>
          </a:endParaRPr>
        </a:p>
      </dgm:t>
    </dgm:pt>
    <dgm:pt modelId="{C13AAA22-39AF-4DC7-BB02-A0E025669D1C}" type="parTrans" cxnId="{0C08BA41-BE16-4397-A14F-42DB1FF8701F}">
      <dgm:prSet/>
      <dgm:spPr/>
      <dgm:t>
        <a:bodyPr/>
        <a:lstStyle/>
        <a:p>
          <a:endParaRPr lang="en-IN">
            <a:solidFill>
              <a:schemeClr val="tx1"/>
            </a:solidFill>
          </a:endParaRPr>
        </a:p>
      </dgm:t>
    </dgm:pt>
    <dgm:pt modelId="{776484F0-B64D-491E-B1C0-9B4640877468}" type="sibTrans" cxnId="{0C08BA41-BE16-4397-A14F-42DB1FF8701F}">
      <dgm:prSet/>
      <dgm:spPr>
        <a:solidFill>
          <a:srgbClr val="0A419B"/>
        </a:solidFill>
      </dgm:spPr>
      <dgm:t>
        <a:bodyPr/>
        <a:lstStyle/>
        <a:p>
          <a:endParaRPr lang="en-IN">
            <a:solidFill>
              <a:schemeClr val="tx1"/>
            </a:solidFill>
          </a:endParaRPr>
        </a:p>
      </dgm:t>
    </dgm:pt>
    <dgm:pt modelId="{2890B457-2D8D-45A7-A2D7-954111F176BA}">
      <dgm:prSet phldrT="[Text]" custT="1"/>
      <dgm:spPr>
        <a:solidFill>
          <a:srgbClr val="0A419B"/>
        </a:solidFill>
      </dgm:spPr>
      <dgm:t>
        <a:bodyPr/>
        <a:lstStyle/>
        <a:p>
          <a:r>
            <a:rPr lang="en-IN" sz="1800" b="1" dirty="0" smtClean="0">
              <a:solidFill>
                <a:schemeClr val="bg1"/>
              </a:solidFill>
            </a:rPr>
            <a:t>Purchases Tax</a:t>
          </a:r>
          <a:endParaRPr lang="en-IN" sz="1800" b="1" dirty="0">
            <a:solidFill>
              <a:schemeClr val="bg1"/>
            </a:solidFill>
          </a:endParaRPr>
        </a:p>
      </dgm:t>
    </dgm:pt>
    <dgm:pt modelId="{A92ECA68-B992-4C09-AB0D-5C3A9B0AA24A}" type="parTrans" cxnId="{1891C1FB-95D8-4AD7-8079-7885E6C684ED}">
      <dgm:prSet/>
      <dgm:spPr/>
      <dgm:t>
        <a:bodyPr/>
        <a:lstStyle/>
        <a:p>
          <a:endParaRPr lang="en-IN">
            <a:solidFill>
              <a:schemeClr val="tx1"/>
            </a:solidFill>
          </a:endParaRPr>
        </a:p>
      </dgm:t>
    </dgm:pt>
    <dgm:pt modelId="{0A18B235-6E8D-4C64-85C3-3E4FFF01BF7B}" type="sibTrans" cxnId="{1891C1FB-95D8-4AD7-8079-7885E6C684ED}">
      <dgm:prSet/>
      <dgm:spPr>
        <a:solidFill>
          <a:srgbClr val="0A419B"/>
        </a:solidFill>
      </dgm:spPr>
      <dgm:t>
        <a:bodyPr/>
        <a:lstStyle/>
        <a:p>
          <a:endParaRPr lang="en-IN">
            <a:solidFill>
              <a:schemeClr val="tx1"/>
            </a:solidFill>
          </a:endParaRPr>
        </a:p>
      </dgm:t>
    </dgm:pt>
    <dgm:pt modelId="{960B1E08-9609-4620-B573-74AE0FD6E3DD}">
      <dgm:prSet phldrT="[Text]" custT="1"/>
      <dgm:spPr>
        <a:solidFill>
          <a:srgbClr val="0A419B"/>
        </a:solidFill>
      </dgm:spPr>
      <dgm:t>
        <a:bodyPr/>
        <a:lstStyle/>
        <a:p>
          <a:r>
            <a:rPr lang="en-IN" sz="1800" b="1" dirty="0" smtClean="0">
              <a:solidFill>
                <a:schemeClr val="bg1"/>
              </a:solidFill>
            </a:rPr>
            <a:t>Luxury Tax</a:t>
          </a:r>
          <a:endParaRPr lang="en-IN" sz="1800" b="1" dirty="0">
            <a:solidFill>
              <a:schemeClr val="bg1"/>
            </a:solidFill>
          </a:endParaRPr>
        </a:p>
      </dgm:t>
    </dgm:pt>
    <dgm:pt modelId="{54518DA6-E21A-493C-B494-8B12B13F8871}" type="parTrans" cxnId="{FC539594-80AE-40E3-A80E-EC764CBC84E0}">
      <dgm:prSet/>
      <dgm:spPr/>
      <dgm:t>
        <a:bodyPr/>
        <a:lstStyle/>
        <a:p>
          <a:endParaRPr lang="en-IN">
            <a:solidFill>
              <a:schemeClr val="tx1"/>
            </a:solidFill>
          </a:endParaRPr>
        </a:p>
      </dgm:t>
    </dgm:pt>
    <dgm:pt modelId="{CD9311C3-F6B1-432B-8698-C22B74D4B399}" type="sibTrans" cxnId="{FC539594-80AE-40E3-A80E-EC764CBC84E0}">
      <dgm:prSet/>
      <dgm:spPr>
        <a:solidFill>
          <a:srgbClr val="0A419B"/>
        </a:solidFill>
      </dgm:spPr>
      <dgm:t>
        <a:bodyPr/>
        <a:lstStyle/>
        <a:p>
          <a:endParaRPr lang="en-IN">
            <a:solidFill>
              <a:schemeClr val="tx1"/>
            </a:solidFill>
          </a:endParaRPr>
        </a:p>
      </dgm:t>
    </dgm:pt>
    <dgm:pt modelId="{93202AAE-E818-458E-9AB9-11A1F6EEDB89}">
      <dgm:prSet phldrT="[Text]" custT="1"/>
      <dgm:spPr>
        <a:solidFill>
          <a:srgbClr val="0A419B"/>
        </a:solidFill>
      </dgm:spPr>
      <dgm:t>
        <a:bodyPr/>
        <a:lstStyle/>
        <a:p>
          <a:r>
            <a:rPr lang="en-IN" sz="1700" b="1" dirty="0" smtClean="0">
              <a:solidFill>
                <a:schemeClr val="bg1"/>
              </a:solidFill>
            </a:rPr>
            <a:t>Entertainment Tax</a:t>
          </a:r>
          <a:endParaRPr lang="en-IN" sz="1700" b="1" dirty="0">
            <a:solidFill>
              <a:schemeClr val="bg1"/>
            </a:solidFill>
          </a:endParaRPr>
        </a:p>
      </dgm:t>
    </dgm:pt>
    <dgm:pt modelId="{41826754-2FBC-4C23-BCB5-411170A05A23}" type="parTrans" cxnId="{6FB0F5E5-BB67-4897-A128-F74406919327}">
      <dgm:prSet/>
      <dgm:spPr/>
      <dgm:t>
        <a:bodyPr/>
        <a:lstStyle/>
        <a:p>
          <a:endParaRPr lang="en-IN">
            <a:solidFill>
              <a:schemeClr val="tx1"/>
            </a:solidFill>
          </a:endParaRPr>
        </a:p>
      </dgm:t>
    </dgm:pt>
    <dgm:pt modelId="{B44BB022-9E92-40BC-A6B3-3D49247A70CE}" type="sibTrans" cxnId="{6FB0F5E5-BB67-4897-A128-F74406919327}">
      <dgm:prSet/>
      <dgm:spPr>
        <a:solidFill>
          <a:srgbClr val="0A419B"/>
        </a:solidFill>
      </dgm:spPr>
      <dgm:t>
        <a:bodyPr/>
        <a:lstStyle/>
        <a:p>
          <a:endParaRPr lang="en-IN">
            <a:solidFill>
              <a:schemeClr val="tx1"/>
            </a:solidFill>
          </a:endParaRPr>
        </a:p>
      </dgm:t>
    </dgm:pt>
    <dgm:pt modelId="{1F679D9F-B36A-4B74-9AFD-9A48BD685D09}">
      <dgm:prSet phldrT="[Text]" custT="1"/>
      <dgm:spPr>
        <a:solidFill>
          <a:srgbClr val="0A419B"/>
        </a:solidFill>
      </dgm:spPr>
      <dgm:t>
        <a:bodyPr/>
        <a:lstStyle/>
        <a:p>
          <a:r>
            <a:rPr lang="en-IN" sz="1700" b="1" dirty="0" smtClean="0">
              <a:solidFill>
                <a:schemeClr val="bg1"/>
              </a:solidFill>
            </a:rPr>
            <a:t>Lottery, Betting &amp; Gambling</a:t>
          </a:r>
          <a:endParaRPr lang="en-IN" sz="1700" b="1" dirty="0">
            <a:solidFill>
              <a:schemeClr val="bg1"/>
            </a:solidFill>
          </a:endParaRPr>
        </a:p>
      </dgm:t>
    </dgm:pt>
    <dgm:pt modelId="{274E2AC6-CCB4-4109-A8D8-C88047259970}" type="parTrans" cxnId="{C9E32939-82AD-4CCF-B2D3-8777C9064F15}">
      <dgm:prSet/>
      <dgm:spPr/>
      <dgm:t>
        <a:bodyPr/>
        <a:lstStyle/>
        <a:p>
          <a:endParaRPr lang="en-US"/>
        </a:p>
      </dgm:t>
    </dgm:pt>
    <dgm:pt modelId="{C937F89F-3698-4C1B-8C30-56DB700B9EE8}" type="sibTrans" cxnId="{C9E32939-82AD-4CCF-B2D3-8777C9064F15}">
      <dgm:prSet/>
      <dgm:spPr>
        <a:solidFill>
          <a:srgbClr val="0A419B"/>
        </a:solidFill>
      </dgm:spPr>
      <dgm:t>
        <a:bodyPr/>
        <a:lstStyle/>
        <a:p>
          <a:endParaRPr lang="en-US"/>
        </a:p>
      </dgm:t>
    </dgm:pt>
    <dgm:pt modelId="{245A18E3-2A9B-4C0E-A444-70C66DB550B7}" type="pres">
      <dgm:prSet presAssocID="{AAC40BF8-7A45-4F68-8D38-41A491C25F6E}" presName="Name0" presStyleCnt="0">
        <dgm:presLayoutVars>
          <dgm:chMax val="1"/>
          <dgm:dir/>
          <dgm:animLvl val="ctr"/>
          <dgm:resizeHandles val="exact"/>
        </dgm:presLayoutVars>
      </dgm:prSet>
      <dgm:spPr/>
      <dgm:t>
        <a:bodyPr/>
        <a:lstStyle/>
        <a:p>
          <a:endParaRPr lang="en-IN"/>
        </a:p>
      </dgm:t>
    </dgm:pt>
    <dgm:pt modelId="{28F79199-7103-4A5E-AD10-DC2C4FEDAF06}" type="pres">
      <dgm:prSet presAssocID="{4C1A1253-91E6-453D-9A93-521058F0517C}" presName="centerShape" presStyleLbl="node0" presStyleIdx="0" presStyleCnt="1" custScaleX="123900" custScaleY="104539"/>
      <dgm:spPr/>
      <dgm:t>
        <a:bodyPr/>
        <a:lstStyle/>
        <a:p>
          <a:endParaRPr lang="en-IN"/>
        </a:p>
      </dgm:t>
    </dgm:pt>
    <dgm:pt modelId="{D216E19B-9AAF-4E75-9E58-A5F3220A278A}" type="pres">
      <dgm:prSet presAssocID="{8027A6E9-6415-4A9C-A450-81EAC0DBAE25}" presName="node" presStyleLbl="node1" presStyleIdx="0" presStyleCnt="6" custScaleX="126545">
        <dgm:presLayoutVars>
          <dgm:bulletEnabled val="1"/>
        </dgm:presLayoutVars>
      </dgm:prSet>
      <dgm:spPr/>
      <dgm:t>
        <a:bodyPr/>
        <a:lstStyle/>
        <a:p>
          <a:endParaRPr lang="en-IN"/>
        </a:p>
      </dgm:t>
    </dgm:pt>
    <dgm:pt modelId="{EFACF247-14C8-45FA-B03E-B011520B21DB}" type="pres">
      <dgm:prSet presAssocID="{8027A6E9-6415-4A9C-A450-81EAC0DBAE25}" presName="dummy" presStyleCnt="0"/>
      <dgm:spPr/>
      <dgm:t>
        <a:bodyPr/>
        <a:lstStyle/>
        <a:p>
          <a:endParaRPr lang="en-IN"/>
        </a:p>
      </dgm:t>
    </dgm:pt>
    <dgm:pt modelId="{ECA0DCC2-2DF8-4A30-91FE-274393950766}" type="pres">
      <dgm:prSet presAssocID="{04128D34-AA52-480A-A83B-BEFD0099F74B}" presName="sibTrans" presStyleLbl="sibTrans2D1" presStyleIdx="0" presStyleCnt="6"/>
      <dgm:spPr/>
      <dgm:t>
        <a:bodyPr/>
        <a:lstStyle/>
        <a:p>
          <a:endParaRPr lang="en-IN"/>
        </a:p>
      </dgm:t>
    </dgm:pt>
    <dgm:pt modelId="{2F5141BC-BBBE-4F86-A5C0-0684F7B6EEBE}" type="pres">
      <dgm:prSet presAssocID="{323ECFF3-80CE-41B8-9EA6-E5DA57758496}" presName="node" presStyleLbl="node1" presStyleIdx="1" presStyleCnt="6">
        <dgm:presLayoutVars>
          <dgm:bulletEnabled val="1"/>
        </dgm:presLayoutVars>
      </dgm:prSet>
      <dgm:spPr/>
      <dgm:t>
        <a:bodyPr/>
        <a:lstStyle/>
        <a:p>
          <a:endParaRPr lang="en-IN"/>
        </a:p>
      </dgm:t>
    </dgm:pt>
    <dgm:pt modelId="{3D86D448-9330-4752-A741-7F9445D123A1}" type="pres">
      <dgm:prSet presAssocID="{323ECFF3-80CE-41B8-9EA6-E5DA57758496}" presName="dummy" presStyleCnt="0"/>
      <dgm:spPr/>
      <dgm:t>
        <a:bodyPr/>
        <a:lstStyle/>
        <a:p>
          <a:endParaRPr lang="en-IN"/>
        </a:p>
      </dgm:t>
    </dgm:pt>
    <dgm:pt modelId="{789D41B3-D057-409D-A91B-98D444652EF4}" type="pres">
      <dgm:prSet presAssocID="{776484F0-B64D-491E-B1C0-9B4640877468}" presName="sibTrans" presStyleLbl="sibTrans2D1" presStyleIdx="1" presStyleCnt="6"/>
      <dgm:spPr/>
      <dgm:t>
        <a:bodyPr/>
        <a:lstStyle/>
        <a:p>
          <a:endParaRPr lang="en-IN"/>
        </a:p>
      </dgm:t>
    </dgm:pt>
    <dgm:pt modelId="{6C378FEF-A792-4F2B-850E-8328394F7370}" type="pres">
      <dgm:prSet presAssocID="{2890B457-2D8D-45A7-A2D7-954111F176BA}" presName="node" presStyleLbl="node1" presStyleIdx="2" presStyleCnt="6" custScaleX="154412" custScaleY="105696">
        <dgm:presLayoutVars>
          <dgm:bulletEnabled val="1"/>
        </dgm:presLayoutVars>
      </dgm:prSet>
      <dgm:spPr/>
      <dgm:t>
        <a:bodyPr/>
        <a:lstStyle/>
        <a:p>
          <a:endParaRPr lang="en-IN"/>
        </a:p>
      </dgm:t>
    </dgm:pt>
    <dgm:pt modelId="{F27C293F-8232-4E53-849B-E676B41606CF}" type="pres">
      <dgm:prSet presAssocID="{2890B457-2D8D-45A7-A2D7-954111F176BA}" presName="dummy" presStyleCnt="0"/>
      <dgm:spPr/>
      <dgm:t>
        <a:bodyPr/>
        <a:lstStyle/>
        <a:p>
          <a:endParaRPr lang="en-IN"/>
        </a:p>
      </dgm:t>
    </dgm:pt>
    <dgm:pt modelId="{55BB89F1-9EF9-4C64-AD4C-D5D1B6573AB9}" type="pres">
      <dgm:prSet presAssocID="{0A18B235-6E8D-4C64-85C3-3E4FFF01BF7B}" presName="sibTrans" presStyleLbl="sibTrans2D1" presStyleIdx="2" presStyleCnt="6"/>
      <dgm:spPr/>
      <dgm:t>
        <a:bodyPr/>
        <a:lstStyle/>
        <a:p>
          <a:endParaRPr lang="en-IN"/>
        </a:p>
      </dgm:t>
    </dgm:pt>
    <dgm:pt modelId="{5BC23C5C-493E-474E-AE5D-786F59A7B441}" type="pres">
      <dgm:prSet presAssocID="{960B1E08-9609-4620-B573-74AE0FD6E3DD}" presName="node" presStyleLbl="node1" presStyleIdx="3" presStyleCnt="6" custScaleX="118302">
        <dgm:presLayoutVars>
          <dgm:bulletEnabled val="1"/>
        </dgm:presLayoutVars>
      </dgm:prSet>
      <dgm:spPr/>
      <dgm:t>
        <a:bodyPr/>
        <a:lstStyle/>
        <a:p>
          <a:endParaRPr lang="en-IN"/>
        </a:p>
      </dgm:t>
    </dgm:pt>
    <dgm:pt modelId="{D69ED9AD-F947-4810-8677-14B373220A18}" type="pres">
      <dgm:prSet presAssocID="{960B1E08-9609-4620-B573-74AE0FD6E3DD}" presName="dummy" presStyleCnt="0"/>
      <dgm:spPr/>
      <dgm:t>
        <a:bodyPr/>
        <a:lstStyle/>
        <a:p>
          <a:endParaRPr lang="en-IN"/>
        </a:p>
      </dgm:t>
    </dgm:pt>
    <dgm:pt modelId="{1C41BBCD-006D-486B-86F1-78C316FEA1C0}" type="pres">
      <dgm:prSet presAssocID="{CD9311C3-F6B1-432B-8698-C22B74D4B399}" presName="sibTrans" presStyleLbl="sibTrans2D1" presStyleIdx="3" presStyleCnt="6"/>
      <dgm:spPr/>
      <dgm:t>
        <a:bodyPr/>
        <a:lstStyle/>
        <a:p>
          <a:endParaRPr lang="en-IN"/>
        </a:p>
      </dgm:t>
    </dgm:pt>
    <dgm:pt modelId="{F61C6239-5FF9-4885-A2B2-B7366D61CA51}" type="pres">
      <dgm:prSet presAssocID="{93202AAE-E818-458E-9AB9-11A1F6EEDB89}" presName="node" presStyleLbl="node1" presStyleIdx="4" presStyleCnt="6" custScaleX="113968" custScaleY="108427" custRadScaleRad="111874" custRadScaleInc="6352">
        <dgm:presLayoutVars>
          <dgm:bulletEnabled val="1"/>
        </dgm:presLayoutVars>
      </dgm:prSet>
      <dgm:spPr/>
      <dgm:t>
        <a:bodyPr/>
        <a:lstStyle/>
        <a:p>
          <a:endParaRPr lang="en-IN"/>
        </a:p>
      </dgm:t>
    </dgm:pt>
    <dgm:pt modelId="{17EB32C0-9717-4ED1-8DCA-53174A6E20BF}" type="pres">
      <dgm:prSet presAssocID="{93202AAE-E818-458E-9AB9-11A1F6EEDB89}" presName="dummy" presStyleCnt="0"/>
      <dgm:spPr/>
      <dgm:t>
        <a:bodyPr/>
        <a:lstStyle/>
        <a:p>
          <a:endParaRPr lang="en-IN"/>
        </a:p>
      </dgm:t>
    </dgm:pt>
    <dgm:pt modelId="{1E7A210F-6608-4106-9A01-AF82074CA2CC}" type="pres">
      <dgm:prSet presAssocID="{B44BB022-9E92-40BC-A6B3-3D49247A70CE}" presName="sibTrans" presStyleLbl="sibTrans2D1" presStyleIdx="4" presStyleCnt="6"/>
      <dgm:spPr/>
      <dgm:t>
        <a:bodyPr/>
        <a:lstStyle/>
        <a:p>
          <a:endParaRPr lang="en-IN"/>
        </a:p>
      </dgm:t>
    </dgm:pt>
    <dgm:pt modelId="{A66CD3FF-AFC5-4A13-A157-F44B7E09F987}" type="pres">
      <dgm:prSet presAssocID="{1F679D9F-B36A-4B74-9AFD-9A48BD685D09}" presName="node" presStyleLbl="node1" presStyleIdx="5" presStyleCnt="6" custScaleX="139161">
        <dgm:presLayoutVars>
          <dgm:bulletEnabled val="1"/>
        </dgm:presLayoutVars>
      </dgm:prSet>
      <dgm:spPr/>
      <dgm:t>
        <a:bodyPr/>
        <a:lstStyle/>
        <a:p>
          <a:endParaRPr lang="en-US"/>
        </a:p>
      </dgm:t>
    </dgm:pt>
    <dgm:pt modelId="{59D27218-B5AC-45D9-B52E-E0FA9133F098}" type="pres">
      <dgm:prSet presAssocID="{1F679D9F-B36A-4B74-9AFD-9A48BD685D09}" presName="dummy" presStyleCnt="0"/>
      <dgm:spPr/>
    </dgm:pt>
    <dgm:pt modelId="{D2FC86DD-6FB2-4986-904B-BF5D2660FF5F}" type="pres">
      <dgm:prSet presAssocID="{C937F89F-3698-4C1B-8C30-56DB700B9EE8}" presName="sibTrans" presStyleLbl="sibTrans2D1" presStyleIdx="5" presStyleCnt="6"/>
      <dgm:spPr/>
      <dgm:t>
        <a:bodyPr/>
        <a:lstStyle/>
        <a:p>
          <a:endParaRPr lang="en-US"/>
        </a:p>
      </dgm:t>
    </dgm:pt>
  </dgm:ptLst>
  <dgm:cxnLst>
    <dgm:cxn modelId="{27EECAC2-FF0F-40E1-A672-F848A588D0F7}" type="presOf" srcId="{8027A6E9-6415-4A9C-A450-81EAC0DBAE25}" destId="{D216E19B-9AAF-4E75-9E58-A5F3220A278A}" srcOrd="0" destOrd="0" presId="urn:microsoft.com/office/officeart/2005/8/layout/radial6"/>
    <dgm:cxn modelId="{C9E32939-82AD-4CCF-B2D3-8777C9064F15}" srcId="{4C1A1253-91E6-453D-9A93-521058F0517C}" destId="{1F679D9F-B36A-4B74-9AFD-9A48BD685D09}" srcOrd="5" destOrd="0" parTransId="{274E2AC6-CCB4-4109-A8D8-C88047259970}" sibTransId="{C937F89F-3698-4C1B-8C30-56DB700B9EE8}"/>
    <dgm:cxn modelId="{96635099-D640-48FF-A117-C6DA6BAD46AF}" srcId="{4C1A1253-91E6-453D-9A93-521058F0517C}" destId="{8027A6E9-6415-4A9C-A450-81EAC0DBAE25}" srcOrd="0" destOrd="0" parTransId="{88CF1CD8-4F82-4C55-A219-0672D367856D}" sibTransId="{04128D34-AA52-480A-A83B-BEFD0099F74B}"/>
    <dgm:cxn modelId="{E63E23A4-9401-4F6D-8CFF-BC1EFB5524DA}" type="presOf" srcId="{4C1A1253-91E6-453D-9A93-521058F0517C}" destId="{28F79199-7103-4A5E-AD10-DC2C4FEDAF06}" srcOrd="0" destOrd="0" presId="urn:microsoft.com/office/officeart/2005/8/layout/radial6"/>
    <dgm:cxn modelId="{73F58A09-E50B-4C66-8D1C-6DE27DB5E53A}" type="presOf" srcId="{2890B457-2D8D-45A7-A2D7-954111F176BA}" destId="{6C378FEF-A792-4F2B-850E-8328394F7370}" srcOrd="0" destOrd="0" presId="urn:microsoft.com/office/officeart/2005/8/layout/radial6"/>
    <dgm:cxn modelId="{527669EC-FCF8-430A-9299-DCC52C914A18}" srcId="{AAC40BF8-7A45-4F68-8D38-41A491C25F6E}" destId="{4C1A1253-91E6-453D-9A93-521058F0517C}" srcOrd="0" destOrd="0" parTransId="{51D1A498-0261-407C-B3E9-109E5E786980}" sibTransId="{EE65F7DC-C38C-48D9-8D07-AC7F442ACC6D}"/>
    <dgm:cxn modelId="{FC539594-80AE-40E3-A80E-EC764CBC84E0}" srcId="{4C1A1253-91E6-453D-9A93-521058F0517C}" destId="{960B1E08-9609-4620-B573-74AE0FD6E3DD}" srcOrd="3" destOrd="0" parTransId="{54518DA6-E21A-493C-B494-8B12B13F8871}" sibTransId="{CD9311C3-F6B1-432B-8698-C22B74D4B399}"/>
    <dgm:cxn modelId="{0C08BA41-BE16-4397-A14F-42DB1FF8701F}" srcId="{4C1A1253-91E6-453D-9A93-521058F0517C}" destId="{323ECFF3-80CE-41B8-9EA6-E5DA57758496}" srcOrd="1" destOrd="0" parTransId="{C13AAA22-39AF-4DC7-BB02-A0E025669D1C}" sibTransId="{776484F0-B64D-491E-B1C0-9B4640877468}"/>
    <dgm:cxn modelId="{33596135-3E93-4D18-883C-DCB5C5E27113}" type="presOf" srcId="{AAC40BF8-7A45-4F68-8D38-41A491C25F6E}" destId="{245A18E3-2A9B-4C0E-A444-70C66DB550B7}" srcOrd="0" destOrd="0" presId="urn:microsoft.com/office/officeart/2005/8/layout/radial6"/>
    <dgm:cxn modelId="{E479082F-A363-4D1B-8465-18DE80329BD5}" type="presOf" srcId="{CD9311C3-F6B1-432B-8698-C22B74D4B399}" destId="{1C41BBCD-006D-486B-86F1-78C316FEA1C0}" srcOrd="0" destOrd="0" presId="urn:microsoft.com/office/officeart/2005/8/layout/radial6"/>
    <dgm:cxn modelId="{180605F6-EE94-40E9-AAF4-92B26BE3C45E}" type="presOf" srcId="{960B1E08-9609-4620-B573-74AE0FD6E3DD}" destId="{5BC23C5C-493E-474E-AE5D-786F59A7B441}" srcOrd="0" destOrd="0" presId="urn:microsoft.com/office/officeart/2005/8/layout/radial6"/>
    <dgm:cxn modelId="{000C0246-9D6C-4E98-8B2F-67A7BE18F4E0}" type="presOf" srcId="{776484F0-B64D-491E-B1C0-9B4640877468}" destId="{789D41B3-D057-409D-A91B-98D444652EF4}" srcOrd="0" destOrd="0" presId="urn:microsoft.com/office/officeart/2005/8/layout/radial6"/>
    <dgm:cxn modelId="{6FB0F5E5-BB67-4897-A128-F74406919327}" srcId="{4C1A1253-91E6-453D-9A93-521058F0517C}" destId="{93202AAE-E818-458E-9AB9-11A1F6EEDB89}" srcOrd="4" destOrd="0" parTransId="{41826754-2FBC-4C23-BCB5-411170A05A23}" sibTransId="{B44BB022-9E92-40BC-A6B3-3D49247A70CE}"/>
    <dgm:cxn modelId="{A9EC8D4A-6871-4484-B8F6-D6B7050CA38D}" type="presOf" srcId="{323ECFF3-80CE-41B8-9EA6-E5DA57758496}" destId="{2F5141BC-BBBE-4F86-A5C0-0684F7B6EEBE}" srcOrd="0" destOrd="0" presId="urn:microsoft.com/office/officeart/2005/8/layout/radial6"/>
    <dgm:cxn modelId="{9A4950B7-D23C-41E2-BF9D-7D742571B9CB}" type="presOf" srcId="{B44BB022-9E92-40BC-A6B3-3D49247A70CE}" destId="{1E7A210F-6608-4106-9A01-AF82074CA2CC}" srcOrd="0" destOrd="0" presId="urn:microsoft.com/office/officeart/2005/8/layout/radial6"/>
    <dgm:cxn modelId="{03BB8E3F-7ACD-4C71-BF05-6EF840479FE3}" type="presOf" srcId="{93202AAE-E818-458E-9AB9-11A1F6EEDB89}" destId="{F61C6239-5FF9-4885-A2B2-B7366D61CA51}" srcOrd="0" destOrd="0" presId="urn:microsoft.com/office/officeart/2005/8/layout/radial6"/>
    <dgm:cxn modelId="{2FCD4447-AE49-4453-9C07-204BE3E9981D}" type="presOf" srcId="{04128D34-AA52-480A-A83B-BEFD0099F74B}" destId="{ECA0DCC2-2DF8-4A30-91FE-274393950766}" srcOrd="0" destOrd="0" presId="urn:microsoft.com/office/officeart/2005/8/layout/radial6"/>
    <dgm:cxn modelId="{5066CC1E-9E1D-4A7B-B9F7-5F27007134FD}" type="presOf" srcId="{1F679D9F-B36A-4B74-9AFD-9A48BD685D09}" destId="{A66CD3FF-AFC5-4A13-A157-F44B7E09F987}" srcOrd="0" destOrd="0" presId="urn:microsoft.com/office/officeart/2005/8/layout/radial6"/>
    <dgm:cxn modelId="{1891C1FB-95D8-4AD7-8079-7885E6C684ED}" srcId="{4C1A1253-91E6-453D-9A93-521058F0517C}" destId="{2890B457-2D8D-45A7-A2D7-954111F176BA}" srcOrd="2" destOrd="0" parTransId="{A92ECA68-B992-4C09-AB0D-5C3A9B0AA24A}" sibTransId="{0A18B235-6E8D-4C64-85C3-3E4FFF01BF7B}"/>
    <dgm:cxn modelId="{6193C53E-E24E-40A0-BEEA-05595648E9BB}" type="presOf" srcId="{C937F89F-3698-4C1B-8C30-56DB700B9EE8}" destId="{D2FC86DD-6FB2-4986-904B-BF5D2660FF5F}" srcOrd="0" destOrd="0" presId="urn:microsoft.com/office/officeart/2005/8/layout/radial6"/>
    <dgm:cxn modelId="{480E514D-FED0-45FA-A3BA-7BA9DA5BE6AE}" type="presOf" srcId="{0A18B235-6E8D-4C64-85C3-3E4FFF01BF7B}" destId="{55BB89F1-9EF9-4C64-AD4C-D5D1B6573AB9}" srcOrd="0" destOrd="0" presId="urn:microsoft.com/office/officeart/2005/8/layout/radial6"/>
    <dgm:cxn modelId="{BF4BA69C-C191-4273-ADE9-F98754B8424A}" type="presParOf" srcId="{245A18E3-2A9B-4C0E-A444-70C66DB550B7}" destId="{28F79199-7103-4A5E-AD10-DC2C4FEDAF06}" srcOrd="0" destOrd="0" presId="urn:microsoft.com/office/officeart/2005/8/layout/radial6"/>
    <dgm:cxn modelId="{C500342D-1A98-421E-85B6-56576056CE3D}" type="presParOf" srcId="{245A18E3-2A9B-4C0E-A444-70C66DB550B7}" destId="{D216E19B-9AAF-4E75-9E58-A5F3220A278A}" srcOrd="1" destOrd="0" presId="urn:microsoft.com/office/officeart/2005/8/layout/radial6"/>
    <dgm:cxn modelId="{52A2CD33-2154-4348-B37C-CCD3654735DC}" type="presParOf" srcId="{245A18E3-2A9B-4C0E-A444-70C66DB550B7}" destId="{EFACF247-14C8-45FA-B03E-B011520B21DB}" srcOrd="2" destOrd="0" presId="urn:microsoft.com/office/officeart/2005/8/layout/radial6"/>
    <dgm:cxn modelId="{C18732A9-1D69-4AE9-AD9E-9D625882C314}" type="presParOf" srcId="{245A18E3-2A9B-4C0E-A444-70C66DB550B7}" destId="{ECA0DCC2-2DF8-4A30-91FE-274393950766}" srcOrd="3" destOrd="0" presId="urn:microsoft.com/office/officeart/2005/8/layout/radial6"/>
    <dgm:cxn modelId="{689508DD-F2B7-42AB-8069-0288E2591B28}" type="presParOf" srcId="{245A18E3-2A9B-4C0E-A444-70C66DB550B7}" destId="{2F5141BC-BBBE-4F86-A5C0-0684F7B6EEBE}" srcOrd="4" destOrd="0" presId="urn:microsoft.com/office/officeart/2005/8/layout/radial6"/>
    <dgm:cxn modelId="{C0D0C5BC-54A9-4C9A-9DA0-1ACDE17CEF68}" type="presParOf" srcId="{245A18E3-2A9B-4C0E-A444-70C66DB550B7}" destId="{3D86D448-9330-4752-A741-7F9445D123A1}" srcOrd="5" destOrd="0" presId="urn:microsoft.com/office/officeart/2005/8/layout/radial6"/>
    <dgm:cxn modelId="{04806B4A-15CF-4E59-A1F3-233F2E3ED325}" type="presParOf" srcId="{245A18E3-2A9B-4C0E-A444-70C66DB550B7}" destId="{789D41B3-D057-409D-A91B-98D444652EF4}" srcOrd="6" destOrd="0" presId="urn:microsoft.com/office/officeart/2005/8/layout/radial6"/>
    <dgm:cxn modelId="{85B022A1-9F10-4983-ABF2-C3BF73979FB7}" type="presParOf" srcId="{245A18E3-2A9B-4C0E-A444-70C66DB550B7}" destId="{6C378FEF-A792-4F2B-850E-8328394F7370}" srcOrd="7" destOrd="0" presId="urn:microsoft.com/office/officeart/2005/8/layout/radial6"/>
    <dgm:cxn modelId="{8DFC1641-0B31-4AB3-BAA4-1BCD61416513}" type="presParOf" srcId="{245A18E3-2A9B-4C0E-A444-70C66DB550B7}" destId="{F27C293F-8232-4E53-849B-E676B41606CF}" srcOrd="8" destOrd="0" presId="urn:microsoft.com/office/officeart/2005/8/layout/radial6"/>
    <dgm:cxn modelId="{22AFC2F9-1322-42A5-B734-23A797DC4161}" type="presParOf" srcId="{245A18E3-2A9B-4C0E-A444-70C66DB550B7}" destId="{55BB89F1-9EF9-4C64-AD4C-D5D1B6573AB9}" srcOrd="9" destOrd="0" presId="urn:microsoft.com/office/officeart/2005/8/layout/radial6"/>
    <dgm:cxn modelId="{72EB70F8-979A-4A24-BBE8-2D8D6466F9F1}" type="presParOf" srcId="{245A18E3-2A9B-4C0E-A444-70C66DB550B7}" destId="{5BC23C5C-493E-474E-AE5D-786F59A7B441}" srcOrd="10" destOrd="0" presId="urn:microsoft.com/office/officeart/2005/8/layout/radial6"/>
    <dgm:cxn modelId="{EDE33CA2-3C70-4677-A569-570C3AD3BAA2}" type="presParOf" srcId="{245A18E3-2A9B-4C0E-A444-70C66DB550B7}" destId="{D69ED9AD-F947-4810-8677-14B373220A18}" srcOrd="11" destOrd="0" presId="urn:microsoft.com/office/officeart/2005/8/layout/radial6"/>
    <dgm:cxn modelId="{02D9EA4A-1D63-4FF5-90CE-2A02823A5971}" type="presParOf" srcId="{245A18E3-2A9B-4C0E-A444-70C66DB550B7}" destId="{1C41BBCD-006D-486B-86F1-78C316FEA1C0}" srcOrd="12" destOrd="0" presId="urn:microsoft.com/office/officeart/2005/8/layout/radial6"/>
    <dgm:cxn modelId="{F3198CA8-A143-4BBB-AA13-9E7D408A5823}" type="presParOf" srcId="{245A18E3-2A9B-4C0E-A444-70C66DB550B7}" destId="{F61C6239-5FF9-4885-A2B2-B7366D61CA51}" srcOrd="13" destOrd="0" presId="urn:microsoft.com/office/officeart/2005/8/layout/radial6"/>
    <dgm:cxn modelId="{9A1A4671-4699-47CE-9565-AF23D8174960}" type="presParOf" srcId="{245A18E3-2A9B-4C0E-A444-70C66DB550B7}" destId="{17EB32C0-9717-4ED1-8DCA-53174A6E20BF}" srcOrd="14" destOrd="0" presId="urn:microsoft.com/office/officeart/2005/8/layout/radial6"/>
    <dgm:cxn modelId="{180F435F-77DC-40AB-BA39-0DA63C8B18A6}" type="presParOf" srcId="{245A18E3-2A9B-4C0E-A444-70C66DB550B7}" destId="{1E7A210F-6608-4106-9A01-AF82074CA2CC}" srcOrd="15" destOrd="0" presId="urn:microsoft.com/office/officeart/2005/8/layout/radial6"/>
    <dgm:cxn modelId="{F2717DF5-2DF3-40AF-B464-951039B119C5}" type="presParOf" srcId="{245A18E3-2A9B-4C0E-A444-70C66DB550B7}" destId="{A66CD3FF-AFC5-4A13-A157-F44B7E09F987}" srcOrd="16" destOrd="0" presId="urn:microsoft.com/office/officeart/2005/8/layout/radial6"/>
    <dgm:cxn modelId="{5DC9F000-147B-4694-AB9C-CB3DA9573405}" type="presParOf" srcId="{245A18E3-2A9B-4C0E-A444-70C66DB550B7}" destId="{59D27218-B5AC-45D9-B52E-E0FA9133F098}" srcOrd="17" destOrd="0" presId="urn:microsoft.com/office/officeart/2005/8/layout/radial6"/>
    <dgm:cxn modelId="{7EB998AF-16E6-4111-8E40-11879D33A61D}" type="presParOf" srcId="{245A18E3-2A9B-4C0E-A444-70C66DB550B7}" destId="{D2FC86DD-6FB2-4986-904B-BF5D2660FF5F}" srcOrd="18" destOrd="0" presId="urn:microsoft.com/office/officeart/2005/8/layout/radial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AC40BF8-7A45-4F68-8D38-41A491C25F6E}" type="doc">
      <dgm:prSet loTypeId="urn:microsoft.com/office/officeart/2009/layout/CircleArrowProcess" loCatId="cycle" qsTypeId="urn:microsoft.com/office/officeart/2005/8/quickstyle/simple2" qsCatId="simple" csTypeId="urn:microsoft.com/office/officeart/2005/8/colors/accent2_2" csCatId="accent2" phldr="1"/>
      <dgm:spPr/>
      <dgm:t>
        <a:bodyPr/>
        <a:lstStyle/>
        <a:p>
          <a:endParaRPr lang="en-IN"/>
        </a:p>
      </dgm:t>
    </dgm:pt>
    <dgm:pt modelId="{8027A6E9-6415-4A9C-A450-81EAC0DBAE25}">
      <dgm:prSet phldrT="[Text]" custT="1"/>
      <dgm:spPr/>
      <dgm:t>
        <a:bodyPr/>
        <a:lstStyle/>
        <a:p>
          <a:pPr>
            <a:lnSpc>
              <a:spcPct val="150000"/>
            </a:lnSpc>
          </a:pPr>
          <a:r>
            <a:rPr lang="en-IN" sz="2400" dirty="0" smtClean="0">
              <a:solidFill>
                <a:schemeClr val="tx1"/>
              </a:solidFill>
            </a:rPr>
            <a:t>Basic Customs Duty</a:t>
          </a:r>
          <a:endParaRPr lang="en-IN" sz="2400" dirty="0">
            <a:solidFill>
              <a:schemeClr val="tx1"/>
            </a:solidFill>
          </a:endParaRPr>
        </a:p>
      </dgm:t>
    </dgm:pt>
    <dgm:pt modelId="{88CF1CD8-4F82-4C55-A219-0672D367856D}" type="parTrans" cxnId="{96635099-D640-48FF-A117-C6DA6BAD46AF}">
      <dgm:prSet/>
      <dgm:spPr/>
      <dgm:t>
        <a:bodyPr/>
        <a:lstStyle/>
        <a:p>
          <a:endParaRPr lang="en-IN">
            <a:solidFill>
              <a:schemeClr val="tx1"/>
            </a:solidFill>
          </a:endParaRPr>
        </a:p>
      </dgm:t>
    </dgm:pt>
    <dgm:pt modelId="{04128D34-AA52-480A-A83B-BEFD0099F74B}" type="sibTrans" cxnId="{96635099-D640-48FF-A117-C6DA6BAD46AF}">
      <dgm:prSet/>
      <dgm:spPr/>
      <dgm:t>
        <a:bodyPr/>
        <a:lstStyle/>
        <a:p>
          <a:endParaRPr lang="en-IN">
            <a:solidFill>
              <a:schemeClr val="tx1"/>
            </a:solidFill>
          </a:endParaRPr>
        </a:p>
      </dgm:t>
    </dgm:pt>
    <dgm:pt modelId="{18F79038-5E6B-43C9-A358-F0C80E73781D}">
      <dgm:prSet phldrT="[Text]" custT="1"/>
      <dgm:spPr/>
      <dgm:t>
        <a:bodyPr/>
        <a:lstStyle/>
        <a:p>
          <a:pPr>
            <a:lnSpc>
              <a:spcPct val="150000"/>
            </a:lnSpc>
          </a:pPr>
          <a:r>
            <a:rPr lang="en-IN" sz="2400" dirty="0" smtClean="0">
              <a:solidFill>
                <a:schemeClr val="tx1"/>
              </a:solidFill>
            </a:rPr>
            <a:t>Exports Duty</a:t>
          </a:r>
          <a:endParaRPr lang="en-IN" sz="2400" dirty="0">
            <a:solidFill>
              <a:schemeClr val="tx1"/>
            </a:solidFill>
          </a:endParaRPr>
        </a:p>
      </dgm:t>
    </dgm:pt>
    <dgm:pt modelId="{43D2419D-CCB2-45E6-8652-F52BB6D938F1}" type="parTrans" cxnId="{A4E55DDC-BB3B-4F1C-9101-1ABC6DA05933}">
      <dgm:prSet/>
      <dgm:spPr/>
      <dgm:t>
        <a:bodyPr/>
        <a:lstStyle/>
        <a:p>
          <a:endParaRPr lang="en-IN">
            <a:solidFill>
              <a:schemeClr val="tx1"/>
            </a:solidFill>
          </a:endParaRPr>
        </a:p>
      </dgm:t>
    </dgm:pt>
    <dgm:pt modelId="{B620DE8B-105A-4EE7-87D0-26DEBDBCAC87}" type="sibTrans" cxnId="{A4E55DDC-BB3B-4F1C-9101-1ABC6DA05933}">
      <dgm:prSet/>
      <dgm:spPr/>
      <dgm:t>
        <a:bodyPr/>
        <a:lstStyle/>
        <a:p>
          <a:endParaRPr lang="en-IN">
            <a:solidFill>
              <a:schemeClr val="tx1"/>
            </a:solidFill>
          </a:endParaRPr>
        </a:p>
      </dgm:t>
    </dgm:pt>
    <dgm:pt modelId="{4C1A1253-91E6-453D-9A93-521058F0517C}">
      <dgm:prSet phldrT="[Text]" custT="1"/>
      <dgm:spPr/>
      <dgm:t>
        <a:bodyPr/>
        <a:lstStyle/>
        <a:p>
          <a:r>
            <a:rPr lang="en-IN" sz="2400" b="1" u="sng" dirty="0" smtClean="0">
              <a:solidFill>
                <a:schemeClr val="tx1"/>
              </a:solidFill>
            </a:rPr>
            <a:t>Continuing Levies</a:t>
          </a:r>
          <a:endParaRPr lang="en-IN" sz="2400" b="1" u="sng" dirty="0">
            <a:solidFill>
              <a:schemeClr val="tx1"/>
            </a:solidFill>
          </a:endParaRPr>
        </a:p>
      </dgm:t>
    </dgm:pt>
    <dgm:pt modelId="{EE65F7DC-C38C-48D9-8D07-AC7F442ACC6D}" type="sibTrans" cxnId="{527669EC-FCF8-430A-9299-DCC52C914A18}">
      <dgm:prSet/>
      <dgm:spPr/>
      <dgm:t>
        <a:bodyPr/>
        <a:lstStyle/>
        <a:p>
          <a:endParaRPr lang="en-IN">
            <a:solidFill>
              <a:schemeClr val="tx1"/>
            </a:solidFill>
          </a:endParaRPr>
        </a:p>
      </dgm:t>
    </dgm:pt>
    <dgm:pt modelId="{51D1A498-0261-407C-B3E9-109E5E786980}" type="parTrans" cxnId="{527669EC-FCF8-430A-9299-DCC52C914A18}">
      <dgm:prSet/>
      <dgm:spPr/>
      <dgm:t>
        <a:bodyPr/>
        <a:lstStyle/>
        <a:p>
          <a:endParaRPr lang="en-IN">
            <a:solidFill>
              <a:schemeClr val="tx1"/>
            </a:solidFill>
          </a:endParaRPr>
        </a:p>
      </dgm:t>
    </dgm:pt>
    <dgm:pt modelId="{323ECFF3-80CE-41B8-9EA6-E5DA57758496}">
      <dgm:prSet phldrT="[Text]" custT="1"/>
      <dgm:spPr/>
      <dgm:t>
        <a:bodyPr/>
        <a:lstStyle/>
        <a:p>
          <a:pPr>
            <a:lnSpc>
              <a:spcPct val="150000"/>
            </a:lnSpc>
          </a:pPr>
          <a:r>
            <a:rPr lang="en-IN" sz="2400" dirty="0" smtClean="0">
              <a:solidFill>
                <a:schemeClr val="tx1"/>
              </a:solidFill>
            </a:rPr>
            <a:t>Property Tax</a:t>
          </a:r>
          <a:endParaRPr lang="en-IN" sz="2400" dirty="0">
            <a:solidFill>
              <a:schemeClr val="tx1"/>
            </a:solidFill>
          </a:endParaRPr>
        </a:p>
      </dgm:t>
    </dgm:pt>
    <dgm:pt modelId="{776484F0-B64D-491E-B1C0-9B4640877468}" type="sibTrans" cxnId="{0C08BA41-BE16-4397-A14F-42DB1FF8701F}">
      <dgm:prSet/>
      <dgm:spPr/>
      <dgm:t>
        <a:bodyPr/>
        <a:lstStyle/>
        <a:p>
          <a:endParaRPr lang="en-IN">
            <a:solidFill>
              <a:schemeClr val="tx1"/>
            </a:solidFill>
          </a:endParaRPr>
        </a:p>
      </dgm:t>
    </dgm:pt>
    <dgm:pt modelId="{C13AAA22-39AF-4DC7-BB02-A0E025669D1C}" type="parTrans" cxnId="{0C08BA41-BE16-4397-A14F-42DB1FF8701F}">
      <dgm:prSet/>
      <dgm:spPr/>
      <dgm:t>
        <a:bodyPr/>
        <a:lstStyle/>
        <a:p>
          <a:endParaRPr lang="en-IN">
            <a:solidFill>
              <a:schemeClr val="tx1"/>
            </a:solidFill>
          </a:endParaRPr>
        </a:p>
      </dgm:t>
    </dgm:pt>
    <dgm:pt modelId="{E5166602-0EB5-4B54-8AC1-A271E902153C}">
      <dgm:prSet phldrT="[Text]" custT="1"/>
      <dgm:spPr/>
      <dgm:t>
        <a:bodyPr/>
        <a:lstStyle/>
        <a:p>
          <a:pPr>
            <a:lnSpc>
              <a:spcPct val="150000"/>
            </a:lnSpc>
          </a:pPr>
          <a:r>
            <a:rPr lang="en-IN" sz="2400" dirty="0" smtClean="0">
              <a:solidFill>
                <a:schemeClr val="tx1"/>
              </a:solidFill>
            </a:rPr>
            <a:t>Stamp Duty</a:t>
          </a:r>
          <a:endParaRPr lang="en-IN" sz="2400" dirty="0">
            <a:solidFill>
              <a:schemeClr val="tx1"/>
            </a:solidFill>
          </a:endParaRPr>
        </a:p>
      </dgm:t>
    </dgm:pt>
    <dgm:pt modelId="{08A4BBBE-0FD7-4D59-97D2-8E5E70B2AA63}" type="parTrans" cxnId="{286EE0AD-139C-4E01-A30B-C31DD364B99A}">
      <dgm:prSet/>
      <dgm:spPr/>
      <dgm:t>
        <a:bodyPr/>
        <a:lstStyle/>
        <a:p>
          <a:endParaRPr lang="en-IN"/>
        </a:p>
      </dgm:t>
    </dgm:pt>
    <dgm:pt modelId="{CC9ED6BC-81C9-48B8-AFC0-CCD90C92306E}" type="sibTrans" cxnId="{286EE0AD-139C-4E01-A30B-C31DD364B99A}">
      <dgm:prSet/>
      <dgm:spPr/>
      <dgm:t>
        <a:bodyPr/>
        <a:lstStyle/>
        <a:p>
          <a:endParaRPr lang="en-IN"/>
        </a:p>
      </dgm:t>
    </dgm:pt>
    <dgm:pt modelId="{68A4A2B2-6B64-4559-8BAF-3BABDED02DE1}">
      <dgm:prSet phldrT="[Text]" custT="1"/>
      <dgm:spPr/>
      <dgm:t>
        <a:bodyPr/>
        <a:lstStyle/>
        <a:p>
          <a:pPr>
            <a:lnSpc>
              <a:spcPct val="150000"/>
            </a:lnSpc>
          </a:pPr>
          <a:r>
            <a:rPr lang="en-IN" sz="2400" dirty="0" smtClean="0">
              <a:solidFill>
                <a:schemeClr val="tx1"/>
              </a:solidFill>
            </a:rPr>
            <a:t>Electricity Duty</a:t>
          </a:r>
          <a:endParaRPr lang="en-IN" sz="2400" dirty="0">
            <a:solidFill>
              <a:schemeClr val="tx1"/>
            </a:solidFill>
          </a:endParaRPr>
        </a:p>
      </dgm:t>
    </dgm:pt>
    <dgm:pt modelId="{323FF71A-2495-4312-8D14-74659C8E380D}" type="parTrans" cxnId="{110ED93E-0082-42B6-BFA3-14958591DE5C}">
      <dgm:prSet/>
      <dgm:spPr/>
      <dgm:t>
        <a:bodyPr/>
        <a:lstStyle/>
        <a:p>
          <a:endParaRPr lang="en-IN"/>
        </a:p>
      </dgm:t>
    </dgm:pt>
    <dgm:pt modelId="{8B1F2829-974B-4685-AE4C-91879564FB14}" type="sibTrans" cxnId="{110ED93E-0082-42B6-BFA3-14958591DE5C}">
      <dgm:prSet/>
      <dgm:spPr/>
      <dgm:t>
        <a:bodyPr/>
        <a:lstStyle/>
        <a:p>
          <a:endParaRPr lang="en-IN"/>
        </a:p>
      </dgm:t>
    </dgm:pt>
    <dgm:pt modelId="{E09CC7D8-F893-40F8-94F6-56FD6C3DD0EF}">
      <dgm:prSet phldrT="[Text]" custT="1"/>
      <dgm:spPr/>
      <dgm:t>
        <a:bodyPr/>
        <a:lstStyle/>
        <a:p>
          <a:pPr>
            <a:lnSpc>
              <a:spcPct val="150000"/>
            </a:lnSpc>
          </a:pPr>
          <a:r>
            <a:rPr lang="en-IN" sz="2400" dirty="0" smtClean="0">
              <a:solidFill>
                <a:schemeClr val="tx1"/>
              </a:solidFill>
            </a:rPr>
            <a:t>National Calamity Contingent Duty i.e. NCCD</a:t>
          </a:r>
          <a:endParaRPr lang="en-IN" sz="2400" dirty="0">
            <a:solidFill>
              <a:schemeClr val="tx1"/>
            </a:solidFill>
          </a:endParaRPr>
        </a:p>
      </dgm:t>
    </dgm:pt>
    <dgm:pt modelId="{BE51265E-B1CD-4440-BBC6-6D5115FBA3E4}" type="parTrans" cxnId="{00764C6D-C6FB-4528-946E-76DDFA25FB93}">
      <dgm:prSet/>
      <dgm:spPr/>
      <dgm:t>
        <a:bodyPr/>
        <a:lstStyle/>
        <a:p>
          <a:endParaRPr lang="en-IN"/>
        </a:p>
      </dgm:t>
    </dgm:pt>
    <dgm:pt modelId="{59426F95-3205-4662-8385-410DDEC2D17C}" type="sibTrans" cxnId="{00764C6D-C6FB-4528-946E-76DDFA25FB93}">
      <dgm:prSet/>
      <dgm:spPr/>
      <dgm:t>
        <a:bodyPr/>
        <a:lstStyle/>
        <a:p>
          <a:endParaRPr lang="en-IN"/>
        </a:p>
      </dgm:t>
    </dgm:pt>
    <dgm:pt modelId="{6CE562F0-412D-4FF8-88E4-3D686AE5FE4E}">
      <dgm:prSet phldrT="[Text]" custT="1"/>
      <dgm:spPr/>
      <dgm:t>
        <a:bodyPr/>
        <a:lstStyle/>
        <a:p>
          <a:pPr>
            <a:lnSpc>
              <a:spcPct val="150000"/>
            </a:lnSpc>
          </a:pPr>
          <a:r>
            <a:rPr lang="en-IN" sz="2400" dirty="0" smtClean="0">
              <a:solidFill>
                <a:schemeClr val="tx1"/>
              </a:solidFill>
            </a:rPr>
            <a:t>Coal Energy Cess</a:t>
          </a:r>
          <a:endParaRPr lang="en-IN" sz="2400" dirty="0">
            <a:solidFill>
              <a:schemeClr val="tx1"/>
            </a:solidFill>
          </a:endParaRPr>
        </a:p>
      </dgm:t>
    </dgm:pt>
    <dgm:pt modelId="{3483C5E1-D14E-4CB4-94B0-059EE4799AFC}" type="parTrans" cxnId="{840EFF21-A8EE-4345-92A7-B32F25B60B03}">
      <dgm:prSet/>
      <dgm:spPr/>
      <dgm:t>
        <a:bodyPr/>
        <a:lstStyle/>
        <a:p>
          <a:endParaRPr lang="en-IN"/>
        </a:p>
      </dgm:t>
    </dgm:pt>
    <dgm:pt modelId="{DAE3048C-8017-4586-8D90-CAABDE4C94E7}" type="sibTrans" cxnId="{840EFF21-A8EE-4345-92A7-B32F25B60B03}">
      <dgm:prSet/>
      <dgm:spPr/>
      <dgm:t>
        <a:bodyPr/>
        <a:lstStyle/>
        <a:p>
          <a:endParaRPr lang="en-IN"/>
        </a:p>
      </dgm:t>
    </dgm:pt>
    <dgm:pt modelId="{75E2AB87-C53F-4EE8-9053-049C62799ED5}" type="pres">
      <dgm:prSet presAssocID="{AAC40BF8-7A45-4F68-8D38-41A491C25F6E}" presName="Name0" presStyleCnt="0">
        <dgm:presLayoutVars>
          <dgm:chMax val="7"/>
          <dgm:chPref val="7"/>
          <dgm:dir/>
          <dgm:animLvl val="lvl"/>
        </dgm:presLayoutVars>
      </dgm:prSet>
      <dgm:spPr/>
      <dgm:t>
        <a:bodyPr/>
        <a:lstStyle/>
        <a:p>
          <a:endParaRPr lang="en-IN"/>
        </a:p>
      </dgm:t>
    </dgm:pt>
    <dgm:pt modelId="{7506BFDB-C4D9-459D-B1EE-A8D2E1939829}" type="pres">
      <dgm:prSet presAssocID="{4C1A1253-91E6-453D-9A93-521058F0517C}" presName="Accent1" presStyleCnt="0"/>
      <dgm:spPr/>
    </dgm:pt>
    <dgm:pt modelId="{93A98621-7503-42EA-851A-9CFF8F99F676}" type="pres">
      <dgm:prSet presAssocID="{4C1A1253-91E6-453D-9A93-521058F0517C}" presName="Accent" presStyleLbl="node1" presStyleIdx="0" presStyleCnt="1" custScaleX="84396" custScaleY="85851" custLinFactNeighborX="-11372" custLinFactNeighborY="-1516"/>
      <dgm:spPr>
        <a:solidFill>
          <a:srgbClr val="0A419B"/>
        </a:solidFill>
      </dgm:spPr>
      <dgm:t>
        <a:bodyPr/>
        <a:lstStyle/>
        <a:p>
          <a:endParaRPr lang="en-IN"/>
        </a:p>
      </dgm:t>
    </dgm:pt>
    <dgm:pt modelId="{D7808A6C-E8BC-4029-B998-497C889F2A9E}" type="pres">
      <dgm:prSet presAssocID="{4C1A1253-91E6-453D-9A93-521058F0517C}" presName="Child1" presStyleLbl="revTx" presStyleIdx="0" presStyleCnt="2" custScaleX="154552" custScaleY="225018" custLinFactNeighborX="10528" custLinFactNeighborY="-631">
        <dgm:presLayoutVars>
          <dgm:chMax val="0"/>
          <dgm:chPref val="0"/>
          <dgm:bulletEnabled val="1"/>
        </dgm:presLayoutVars>
      </dgm:prSet>
      <dgm:spPr/>
      <dgm:t>
        <a:bodyPr/>
        <a:lstStyle/>
        <a:p>
          <a:endParaRPr lang="en-IN"/>
        </a:p>
      </dgm:t>
    </dgm:pt>
    <dgm:pt modelId="{FBF8F23E-FA01-43F0-9BF8-736A9A89737B}" type="pres">
      <dgm:prSet presAssocID="{4C1A1253-91E6-453D-9A93-521058F0517C}" presName="Parent1" presStyleLbl="revTx" presStyleIdx="1" presStyleCnt="2" custLinFactNeighborX="-20582" custLinFactNeighborY="-4253">
        <dgm:presLayoutVars>
          <dgm:chMax val="1"/>
          <dgm:chPref val="1"/>
          <dgm:bulletEnabled val="1"/>
        </dgm:presLayoutVars>
      </dgm:prSet>
      <dgm:spPr/>
      <dgm:t>
        <a:bodyPr/>
        <a:lstStyle/>
        <a:p>
          <a:endParaRPr lang="en-IN"/>
        </a:p>
      </dgm:t>
    </dgm:pt>
  </dgm:ptLst>
  <dgm:cxnLst>
    <dgm:cxn modelId="{A4E55DDC-BB3B-4F1C-9101-1ABC6DA05933}" srcId="{4C1A1253-91E6-453D-9A93-521058F0517C}" destId="{18F79038-5E6B-43C9-A358-F0C80E73781D}" srcOrd="1" destOrd="0" parTransId="{43D2419D-CCB2-45E6-8652-F52BB6D938F1}" sibTransId="{B620DE8B-105A-4EE7-87D0-26DEBDBCAC87}"/>
    <dgm:cxn modelId="{27364119-152A-42FF-AC87-BD1C272EC96D}" type="presOf" srcId="{E09CC7D8-F893-40F8-94F6-56FD6C3DD0EF}" destId="{D7808A6C-E8BC-4029-B998-497C889F2A9E}" srcOrd="0" destOrd="5" presId="urn:microsoft.com/office/officeart/2009/layout/CircleArrowProcess"/>
    <dgm:cxn modelId="{A64C6343-B127-4973-A47B-5DF48DDE33B6}" type="presOf" srcId="{6CE562F0-412D-4FF8-88E4-3D686AE5FE4E}" destId="{D7808A6C-E8BC-4029-B998-497C889F2A9E}" srcOrd="0" destOrd="6" presId="urn:microsoft.com/office/officeart/2009/layout/CircleArrowProcess"/>
    <dgm:cxn modelId="{840EFF21-A8EE-4345-92A7-B32F25B60B03}" srcId="{4C1A1253-91E6-453D-9A93-521058F0517C}" destId="{6CE562F0-412D-4FF8-88E4-3D686AE5FE4E}" srcOrd="6" destOrd="0" parTransId="{3483C5E1-D14E-4CB4-94B0-059EE4799AFC}" sibTransId="{DAE3048C-8017-4586-8D90-CAABDE4C94E7}"/>
    <dgm:cxn modelId="{96635099-D640-48FF-A117-C6DA6BAD46AF}" srcId="{4C1A1253-91E6-453D-9A93-521058F0517C}" destId="{8027A6E9-6415-4A9C-A450-81EAC0DBAE25}" srcOrd="0" destOrd="0" parTransId="{88CF1CD8-4F82-4C55-A219-0672D367856D}" sibTransId="{04128D34-AA52-480A-A83B-BEFD0099F74B}"/>
    <dgm:cxn modelId="{527669EC-FCF8-430A-9299-DCC52C914A18}" srcId="{AAC40BF8-7A45-4F68-8D38-41A491C25F6E}" destId="{4C1A1253-91E6-453D-9A93-521058F0517C}" srcOrd="0" destOrd="0" parTransId="{51D1A498-0261-407C-B3E9-109E5E786980}" sibTransId="{EE65F7DC-C38C-48D9-8D07-AC7F442ACC6D}"/>
    <dgm:cxn modelId="{B3211D63-F438-4A1D-BD1C-221EE698B367}" type="presOf" srcId="{4C1A1253-91E6-453D-9A93-521058F0517C}" destId="{FBF8F23E-FA01-43F0-9BF8-736A9A89737B}" srcOrd="0" destOrd="0" presId="urn:microsoft.com/office/officeart/2009/layout/CircleArrowProcess"/>
    <dgm:cxn modelId="{0C08BA41-BE16-4397-A14F-42DB1FF8701F}" srcId="{4C1A1253-91E6-453D-9A93-521058F0517C}" destId="{323ECFF3-80CE-41B8-9EA6-E5DA57758496}" srcOrd="2" destOrd="0" parTransId="{C13AAA22-39AF-4DC7-BB02-A0E025669D1C}" sibTransId="{776484F0-B64D-491E-B1C0-9B4640877468}"/>
    <dgm:cxn modelId="{C9A7D736-EC29-4C8B-BE72-229CF0C6207A}" type="presOf" srcId="{AAC40BF8-7A45-4F68-8D38-41A491C25F6E}" destId="{75E2AB87-C53F-4EE8-9053-049C62799ED5}" srcOrd="0" destOrd="0" presId="urn:microsoft.com/office/officeart/2009/layout/CircleArrowProcess"/>
    <dgm:cxn modelId="{00764C6D-C6FB-4528-946E-76DDFA25FB93}" srcId="{4C1A1253-91E6-453D-9A93-521058F0517C}" destId="{E09CC7D8-F893-40F8-94F6-56FD6C3DD0EF}" srcOrd="5" destOrd="0" parTransId="{BE51265E-B1CD-4440-BBC6-6D5115FBA3E4}" sibTransId="{59426F95-3205-4662-8385-410DDEC2D17C}"/>
    <dgm:cxn modelId="{190F6464-760A-46B1-BD7C-A32AADEAEB82}" type="presOf" srcId="{323ECFF3-80CE-41B8-9EA6-E5DA57758496}" destId="{D7808A6C-E8BC-4029-B998-497C889F2A9E}" srcOrd="0" destOrd="2" presId="urn:microsoft.com/office/officeart/2009/layout/CircleArrowProcess"/>
    <dgm:cxn modelId="{4D10DDDD-F043-48DB-975D-8D6728B1F61F}" type="presOf" srcId="{E5166602-0EB5-4B54-8AC1-A271E902153C}" destId="{D7808A6C-E8BC-4029-B998-497C889F2A9E}" srcOrd="0" destOrd="3" presId="urn:microsoft.com/office/officeart/2009/layout/CircleArrowProcess"/>
    <dgm:cxn modelId="{110ED93E-0082-42B6-BFA3-14958591DE5C}" srcId="{4C1A1253-91E6-453D-9A93-521058F0517C}" destId="{68A4A2B2-6B64-4559-8BAF-3BABDED02DE1}" srcOrd="4" destOrd="0" parTransId="{323FF71A-2495-4312-8D14-74659C8E380D}" sibTransId="{8B1F2829-974B-4685-AE4C-91879564FB14}"/>
    <dgm:cxn modelId="{286EE0AD-139C-4E01-A30B-C31DD364B99A}" srcId="{4C1A1253-91E6-453D-9A93-521058F0517C}" destId="{E5166602-0EB5-4B54-8AC1-A271E902153C}" srcOrd="3" destOrd="0" parTransId="{08A4BBBE-0FD7-4D59-97D2-8E5E70B2AA63}" sibTransId="{CC9ED6BC-81C9-48B8-AFC0-CCD90C92306E}"/>
    <dgm:cxn modelId="{BC8B4C80-A512-408E-818A-D174E892525A}" type="presOf" srcId="{18F79038-5E6B-43C9-A358-F0C80E73781D}" destId="{D7808A6C-E8BC-4029-B998-497C889F2A9E}" srcOrd="0" destOrd="1" presId="urn:microsoft.com/office/officeart/2009/layout/CircleArrowProcess"/>
    <dgm:cxn modelId="{3B8403E5-B75F-4228-9828-BD993430A7C0}" type="presOf" srcId="{68A4A2B2-6B64-4559-8BAF-3BABDED02DE1}" destId="{D7808A6C-E8BC-4029-B998-497C889F2A9E}" srcOrd="0" destOrd="4" presId="urn:microsoft.com/office/officeart/2009/layout/CircleArrowProcess"/>
    <dgm:cxn modelId="{CCBF99CB-3B5C-49C5-97AF-807792B07489}" type="presOf" srcId="{8027A6E9-6415-4A9C-A450-81EAC0DBAE25}" destId="{D7808A6C-E8BC-4029-B998-497C889F2A9E}" srcOrd="0" destOrd="0" presId="urn:microsoft.com/office/officeart/2009/layout/CircleArrowProcess"/>
    <dgm:cxn modelId="{731854F8-EFC0-41F9-BF55-F37261F1C4D4}" type="presParOf" srcId="{75E2AB87-C53F-4EE8-9053-049C62799ED5}" destId="{7506BFDB-C4D9-459D-B1EE-A8D2E1939829}" srcOrd="0" destOrd="0" presId="urn:microsoft.com/office/officeart/2009/layout/CircleArrowProcess"/>
    <dgm:cxn modelId="{40BCDDDF-BD64-4EC0-9A33-6A0CDA4A4053}" type="presParOf" srcId="{7506BFDB-C4D9-459D-B1EE-A8D2E1939829}" destId="{93A98621-7503-42EA-851A-9CFF8F99F676}" srcOrd="0" destOrd="0" presId="urn:microsoft.com/office/officeart/2009/layout/CircleArrowProcess"/>
    <dgm:cxn modelId="{6FC66196-2C01-4401-9562-8392DE79F868}" type="presParOf" srcId="{75E2AB87-C53F-4EE8-9053-049C62799ED5}" destId="{D7808A6C-E8BC-4029-B998-497C889F2A9E}" srcOrd="1" destOrd="0" presId="urn:microsoft.com/office/officeart/2009/layout/CircleArrowProcess"/>
    <dgm:cxn modelId="{7CF49FBB-78F5-407A-9AD5-980AC4720D54}" type="presParOf" srcId="{75E2AB87-C53F-4EE8-9053-049C62799ED5}" destId="{FBF8F23E-FA01-43F0-9BF8-736A9A89737B}" srcOrd="2"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61F03E0-E523-4B4F-A17C-9DCAFD8E3AFE}" type="doc">
      <dgm:prSet loTypeId="urn:microsoft.com/office/officeart/2005/8/layout/hierarchy2" loCatId="hierarchy" qsTypeId="urn:microsoft.com/office/officeart/2005/8/quickstyle/simple2" qsCatId="simple" csTypeId="urn:microsoft.com/office/officeart/2005/8/colors/accent2_2" csCatId="accent2" phldr="1"/>
      <dgm:spPr/>
      <dgm:t>
        <a:bodyPr/>
        <a:lstStyle/>
        <a:p>
          <a:endParaRPr lang="en-US"/>
        </a:p>
      </dgm:t>
    </dgm:pt>
    <dgm:pt modelId="{E6B5F7B5-A77B-4346-9D62-2606F52CC094}">
      <dgm:prSet phldrT="[Text]" custT="1"/>
      <dgm:spPr>
        <a:solidFill>
          <a:srgbClr val="0A419B"/>
        </a:solidFill>
      </dgm:spPr>
      <dgm:t>
        <a:bodyPr/>
        <a:lstStyle/>
        <a:p>
          <a:r>
            <a:rPr lang="en-US" sz="2400" b="1" dirty="0" smtClean="0">
              <a:solidFill>
                <a:schemeClr val="bg1"/>
              </a:solidFill>
            </a:rPr>
            <a:t>Intra-State Taxable Supply</a:t>
          </a:r>
          <a:endParaRPr lang="en-US" sz="2400" b="1" dirty="0">
            <a:solidFill>
              <a:schemeClr val="bg1"/>
            </a:solidFill>
          </a:endParaRPr>
        </a:p>
      </dgm:t>
    </dgm:pt>
    <dgm:pt modelId="{DA36C50E-6AA4-48B2-B93D-6AE9C2893323}" type="parTrans" cxnId="{6CCE9E8B-DEF6-41E2-851A-9E146CD49800}">
      <dgm:prSet/>
      <dgm:spPr/>
      <dgm:t>
        <a:bodyPr/>
        <a:lstStyle/>
        <a:p>
          <a:endParaRPr lang="en-US" sz="2000">
            <a:solidFill>
              <a:schemeClr val="tx1"/>
            </a:solidFill>
          </a:endParaRPr>
        </a:p>
      </dgm:t>
    </dgm:pt>
    <dgm:pt modelId="{DAB795E3-6497-43DC-92CC-B404597AAE7A}" type="sibTrans" cxnId="{6CCE9E8B-DEF6-41E2-851A-9E146CD49800}">
      <dgm:prSet/>
      <dgm:spPr/>
      <dgm:t>
        <a:bodyPr/>
        <a:lstStyle/>
        <a:p>
          <a:endParaRPr lang="en-US" sz="2000">
            <a:solidFill>
              <a:schemeClr val="tx1"/>
            </a:solidFill>
          </a:endParaRPr>
        </a:p>
      </dgm:t>
    </dgm:pt>
    <dgm:pt modelId="{6CB325DF-061D-43D5-A2A4-E7B279062B32}">
      <dgm:prSet phldrT="[Text]" custT="1"/>
      <dgm:spPr>
        <a:solidFill>
          <a:srgbClr val="0A419B"/>
        </a:solidFill>
      </dgm:spPr>
      <dgm:t>
        <a:bodyPr/>
        <a:lstStyle/>
        <a:p>
          <a:r>
            <a:rPr lang="en-US" sz="2000" dirty="0" smtClean="0">
              <a:solidFill>
                <a:schemeClr val="bg1"/>
              </a:solidFill>
            </a:rPr>
            <a:t>Goods</a:t>
          </a:r>
          <a:endParaRPr lang="en-US" sz="2000" dirty="0">
            <a:solidFill>
              <a:schemeClr val="bg1"/>
            </a:solidFill>
          </a:endParaRPr>
        </a:p>
      </dgm:t>
    </dgm:pt>
    <dgm:pt modelId="{DC330C21-693C-4812-A63E-EF156FA60266}" type="parTrans" cxnId="{D570BE55-D4FD-4AB2-A112-7A45836D36C7}">
      <dgm:prSet custT="1"/>
      <dgm:spPr/>
      <dgm:t>
        <a:bodyPr/>
        <a:lstStyle/>
        <a:p>
          <a:endParaRPr lang="en-US" sz="2000">
            <a:solidFill>
              <a:schemeClr val="tx1"/>
            </a:solidFill>
          </a:endParaRPr>
        </a:p>
      </dgm:t>
    </dgm:pt>
    <dgm:pt modelId="{B31CFE8C-AB63-47A9-97C1-210BA0325F50}" type="sibTrans" cxnId="{D570BE55-D4FD-4AB2-A112-7A45836D36C7}">
      <dgm:prSet/>
      <dgm:spPr/>
      <dgm:t>
        <a:bodyPr/>
        <a:lstStyle/>
        <a:p>
          <a:endParaRPr lang="en-US" sz="2000">
            <a:solidFill>
              <a:schemeClr val="tx1"/>
            </a:solidFill>
          </a:endParaRPr>
        </a:p>
      </dgm:t>
    </dgm:pt>
    <dgm:pt modelId="{5D004B72-3720-4181-B4AC-086653212C74}">
      <dgm:prSet phldrT="[Text]" custT="1"/>
      <dgm:spPr>
        <a:solidFill>
          <a:srgbClr val="0A419B"/>
        </a:solidFill>
      </dgm:spPr>
      <dgm:t>
        <a:bodyPr/>
        <a:lstStyle/>
        <a:p>
          <a:r>
            <a:rPr lang="en-US" sz="2000" smtClean="0">
              <a:solidFill>
                <a:schemeClr val="bg1"/>
              </a:solidFill>
            </a:rPr>
            <a:t>Services</a:t>
          </a:r>
          <a:endParaRPr lang="en-US" sz="2000" dirty="0">
            <a:solidFill>
              <a:schemeClr val="bg1"/>
            </a:solidFill>
          </a:endParaRPr>
        </a:p>
      </dgm:t>
    </dgm:pt>
    <dgm:pt modelId="{0E92EFE0-3A78-409A-9525-8E903FAAB8D7}" type="parTrans" cxnId="{EF96B444-32E0-4C93-9E15-08965D1955FD}">
      <dgm:prSet custT="1"/>
      <dgm:spPr/>
      <dgm:t>
        <a:bodyPr/>
        <a:lstStyle/>
        <a:p>
          <a:endParaRPr lang="en-US" sz="2000">
            <a:solidFill>
              <a:schemeClr val="tx1"/>
            </a:solidFill>
          </a:endParaRPr>
        </a:p>
      </dgm:t>
    </dgm:pt>
    <dgm:pt modelId="{B0ADF39F-6AA1-4BC7-AC96-CDC8CFF4E5F5}" type="sibTrans" cxnId="{EF96B444-32E0-4C93-9E15-08965D1955FD}">
      <dgm:prSet/>
      <dgm:spPr/>
      <dgm:t>
        <a:bodyPr/>
        <a:lstStyle/>
        <a:p>
          <a:endParaRPr lang="en-US" sz="2000">
            <a:solidFill>
              <a:schemeClr val="tx1"/>
            </a:solidFill>
          </a:endParaRPr>
        </a:p>
      </dgm:t>
    </dgm:pt>
    <dgm:pt modelId="{7875878A-2D13-4F97-9230-2A25C8E4BEBB}">
      <dgm:prSet phldrT="[Text]" custT="1"/>
      <dgm:spPr>
        <a:solidFill>
          <a:srgbClr val="0A419B"/>
        </a:solidFill>
      </dgm:spPr>
      <dgm:t>
        <a:bodyPr/>
        <a:lstStyle/>
        <a:p>
          <a:r>
            <a:rPr lang="en-US" sz="2400" b="1" smtClean="0">
              <a:solidFill>
                <a:schemeClr val="bg1"/>
              </a:solidFill>
            </a:rPr>
            <a:t>Inter-State Taxable Supply</a:t>
          </a:r>
          <a:endParaRPr lang="en-US" sz="2400" b="1" dirty="0">
            <a:solidFill>
              <a:schemeClr val="bg1"/>
            </a:solidFill>
          </a:endParaRPr>
        </a:p>
      </dgm:t>
    </dgm:pt>
    <dgm:pt modelId="{A6FC6760-E2B6-408B-8969-4C69C0D2E72F}" type="parTrans" cxnId="{68017290-264B-4866-939F-CED0D8AB6F7A}">
      <dgm:prSet/>
      <dgm:spPr/>
      <dgm:t>
        <a:bodyPr/>
        <a:lstStyle/>
        <a:p>
          <a:endParaRPr lang="en-US" sz="2000">
            <a:solidFill>
              <a:schemeClr val="tx1"/>
            </a:solidFill>
          </a:endParaRPr>
        </a:p>
      </dgm:t>
    </dgm:pt>
    <dgm:pt modelId="{4AE9642C-09DD-405C-A61A-EBFA3E4C843A}" type="sibTrans" cxnId="{68017290-264B-4866-939F-CED0D8AB6F7A}">
      <dgm:prSet/>
      <dgm:spPr/>
      <dgm:t>
        <a:bodyPr/>
        <a:lstStyle/>
        <a:p>
          <a:endParaRPr lang="en-US" sz="2000">
            <a:solidFill>
              <a:schemeClr val="tx1"/>
            </a:solidFill>
          </a:endParaRPr>
        </a:p>
      </dgm:t>
    </dgm:pt>
    <dgm:pt modelId="{98C0767D-A3BC-49F1-9BFE-EAE29BB96D85}">
      <dgm:prSet phldrT="[Text]" custT="1"/>
      <dgm:spPr>
        <a:solidFill>
          <a:srgbClr val="0A419B"/>
        </a:solidFill>
      </dgm:spPr>
      <dgm:t>
        <a:bodyPr/>
        <a:lstStyle/>
        <a:p>
          <a:r>
            <a:rPr lang="en-US" sz="2000" smtClean="0">
              <a:solidFill>
                <a:schemeClr val="bg1"/>
              </a:solidFill>
            </a:rPr>
            <a:t>Goods</a:t>
          </a:r>
          <a:endParaRPr lang="en-US" sz="2000" dirty="0">
            <a:solidFill>
              <a:schemeClr val="bg1"/>
            </a:solidFill>
          </a:endParaRPr>
        </a:p>
      </dgm:t>
    </dgm:pt>
    <dgm:pt modelId="{E5106339-75C6-4268-8808-B069255CC1A8}" type="parTrans" cxnId="{CB7FA2A6-4907-49DB-BF7D-2DFCD90F27B9}">
      <dgm:prSet custT="1"/>
      <dgm:spPr/>
      <dgm:t>
        <a:bodyPr/>
        <a:lstStyle/>
        <a:p>
          <a:endParaRPr lang="en-US" sz="2000">
            <a:solidFill>
              <a:schemeClr val="tx1"/>
            </a:solidFill>
          </a:endParaRPr>
        </a:p>
      </dgm:t>
    </dgm:pt>
    <dgm:pt modelId="{AEEF1410-A53A-491E-8F51-7F0402AAE4C2}" type="sibTrans" cxnId="{CB7FA2A6-4907-49DB-BF7D-2DFCD90F27B9}">
      <dgm:prSet/>
      <dgm:spPr/>
      <dgm:t>
        <a:bodyPr/>
        <a:lstStyle/>
        <a:p>
          <a:endParaRPr lang="en-US" sz="2000">
            <a:solidFill>
              <a:schemeClr val="tx1"/>
            </a:solidFill>
          </a:endParaRPr>
        </a:p>
      </dgm:t>
    </dgm:pt>
    <dgm:pt modelId="{33847E42-B058-4333-8DAC-FC7471A1ADBD}">
      <dgm:prSet phldrT="[Text]" custT="1"/>
      <dgm:spPr>
        <a:solidFill>
          <a:srgbClr val="0A419B"/>
        </a:solidFill>
      </dgm:spPr>
      <dgm:t>
        <a:bodyPr/>
        <a:lstStyle/>
        <a:p>
          <a:r>
            <a:rPr lang="en-US" sz="2000" smtClean="0">
              <a:solidFill>
                <a:schemeClr val="bg1"/>
              </a:solidFill>
            </a:rPr>
            <a:t>Services</a:t>
          </a:r>
          <a:endParaRPr lang="en-US" sz="2000" dirty="0">
            <a:solidFill>
              <a:schemeClr val="bg1"/>
            </a:solidFill>
          </a:endParaRPr>
        </a:p>
      </dgm:t>
    </dgm:pt>
    <dgm:pt modelId="{07C6BE22-3270-42F2-AEC3-A6A03DD1F326}" type="sibTrans" cxnId="{F8A30673-93DE-4F47-AE0B-CEEC42EC1956}">
      <dgm:prSet/>
      <dgm:spPr/>
      <dgm:t>
        <a:bodyPr/>
        <a:lstStyle/>
        <a:p>
          <a:endParaRPr lang="en-US" sz="2000">
            <a:solidFill>
              <a:schemeClr val="tx1"/>
            </a:solidFill>
          </a:endParaRPr>
        </a:p>
      </dgm:t>
    </dgm:pt>
    <dgm:pt modelId="{3FE45937-FC68-401A-B21F-83FDA3055838}" type="parTrans" cxnId="{F8A30673-93DE-4F47-AE0B-CEEC42EC1956}">
      <dgm:prSet custT="1"/>
      <dgm:spPr/>
      <dgm:t>
        <a:bodyPr/>
        <a:lstStyle/>
        <a:p>
          <a:endParaRPr lang="en-US" sz="2000">
            <a:solidFill>
              <a:schemeClr val="tx1"/>
            </a:solidFill>
          </a:endParaRPr>
        </a:p>
      </dgm:t>
    </dgm:pt>
    <dgm:pt modelId="{57A246B0-4102-444B-B5D9-114402E9859A}">
      <dgm:prSet phldrT="[Text]" custT="1"/>
      <dgm:spPr>
        <a:solidFill>
          <a:srgbClr val="0A419B"/>
        </a:solidFill>
      </dgm:spPr>
      <dgm:t>
        <a:bodyPr/>
        <a:lstStyle/>
        <a:p>
          <a:r>
            <a:rPr lang="en-US" sz="2000" dirty="0" smtClean="0">
              <a:solidFill>
                <a:schemeClr val="bg1"/>
              </a:solidFill>
            </a:rPr>
            <a:t>Excise Duty         VAT</a:t>
          </a:r>
          <a:endParaRPr lang="en-US" sz="2000" dirty="0">
            <a:solidFill>
              <a:schemeClr val="bg1"/>
            </a:solidFill>
          </a:endParaRPr>
        </a:p>
      </dgm:t>
    </dgm:pt>
    <dgm:pt modelId="{2DF92C4C-6036-4ABA-9F22-685383FC7470}" type="parTrans" cxnId="{379BD179-A51A-4A93-AD53-06C3B7E74C96}">
      <dgm:prSet custT="1"/>
      <dgm:spPr/>
      <dgm:t>
        <a:bodyPr/>
        <a:lstStyle/>
        <a:p>
          <a:endParaRPr lang="en-IN" sz="2000">
            <a:solidFill>
              <a:schemeClr val="tx1"/>
            </a:solidFill>
          </a:endParaRPr>
        </a:p>
      </dgm:t>
    </dgm:pt>
    <dgm:pt modelId="{027E641D-620A-4D3B-AAE0-B43D453F75FA}" type="sibTrans" cxnId="{379BD179-A51A-4A93-AD53-06C3B7E74C96}">
      <dgm:prSet/>
      <dgm:spPr/>
      <dgm:t>
        <a:bodyPr/>
        <a:lstStyle/>
        <a:p>
          <a:endParaRPr lang="en-IN" sz="2000">
            <a:solidFill>
              <a:schemeClr val="tx1"/>
            </a:solidFill>
          </a:endParaRPr>
        </a:p>
      </dgm:t>
    </dgm:pt>
    <dgm:pt modelId="{FBCE9D08-808D-4DC2-A941-E0CAA2C18719}">
      <dgm:prSet phldrT="[Text]" custT="1"/>
      <dgm:spPr>
        <a:solidFill>
          <a:srgbClr val="0A419B"/>
        </a:solidFill>
      </dgm:spPr>
      <dgm:t>
        <a:bodyPr/>
        <a:lstStyle/>
        <a:p>
          <a:r>
            <a:rPr lang="en-US" sz="2000" smtClean="0">
              <a:solidFill>
                <a:schemeClr val="bg1"/>
              </a:solidFill>
            </a:rPr>
            <a:t>CGST          SGST</a:t>
          </a:r>
          <a:endParaRPr lang="en-US" sz="2000" dirty="0">
            <a:solidFill>
              <a:schemeClr val="bg1"/>
            </a:solidFill>
          </a:endParaRPr>
        </a:p>
      </dgm:t>
    </dgm:pt>
    <dgm:pt modelId="{DDE4F6EA-325D-4196-A9B5-FB4E382EBC77}" type="parTrans" cxnId="{702125CD-EF8E-4973-993D-7CE5EE7BF611}">
      <dgm:prSet custT="1"/>
      <dgm:spPr/>
      <dgm:t>
        <a:bodyPr/>
        <a:lstStyle/>
        <a:p>
          <a:endParaRPr lang="en-IN" sz="2000">
            <a:solidFill>
              <a:schemeClr val="tx1"/>
            </a:solidFill>
          </a:endParaRPr>
        </a:p>
      </dgm:t>
    </dgm:pt>
    <dgm:pt modelId="{B102B382-8931-4A25-A54F-599865903B5B}" type="sibTrans" cxnId="{702125CD-EF8E-4973-993D-7CE5EE7BF611}">
      <dgm:prSet/>
      <dgm:spPr/>
      <dgm:t>
        <a:bodyPr/>
        <a:lstStyle/>
        <a:p>
          <a:endParaRPr lang="en-IN" sz="2000">
            <a:solidFill>
              <a:schemeClr val="tx1"/>
            </a:solidFill>
          </a:endParaRPr>
        </a:p>
      </dgm:t>
    </dgm:pt>
    <dgm:pt modelId="{76F03BD1-01B3-426C-A3A7-1A9B38B1DAFC}">
      <dgm:prSet phldrT="[Text]" custT="1"/>
      <dgm:spPr>
        <a:solidFill>
          <a:srgbClr val="0A419B"/>
        </a:solidFill>
      </dgm:spPr>
      <dgm:t>
        <a:bodyPr/>
        <a:lstStyle/>
        <a:p>
          <a:r>
            <a:rPr lang="en-US" sz="2000" smtClean="0">
              <a:solidFill>
                <a:schemeClr val="bg1"/>
              </a:solidFill>
            </a:rPr>
            <a:t>Service </a:t>
          </a:r>
          <a:r>
            <a:rPr lang="en-IN" sz="2000" smtClean="0">
              <a:solidFill>
                <a:schemeClr val="bg1"/>
              </a:solidFill>
            </a:rPr>
            <a:t>Tax</a:t>
          </a:r>
          <a:endParaRPr lang="en-US" sz="2000" dirty="0">
            <a:solidFill>
              <a:schemeClr val="bg1"/>
            </a:solidFill>
          </a:endParaRPr>
        </a:p>
      </dgm:t>
    </dgm:pt>
    <dgm:pt modelId="{8E35055C-AF26-4298-9923-79BAA46BDDE5}" type="parTrans" cxnId="{54684D75-2670-42E0-968D-31C0E39BED50}">
      <dgm:prSet custT="1"/>
      <dgm:spPr/>
      <dgm:t>
        <a:bodyPr/>
        <a:lstStyle/>
        <a:p>
          <a:endParaRPr lang="en-IN" sz="2000">
            <a:solidFill>
              <a:schemeClr val="tx1"/>
            </a:solidFill>
          </a:endParaRPr>
        </a:p>
      </dgm:t>
    </dgm:pt>
    <dgm:pt modelId="{918A1730-9062-48F1-AD3B-558A252C8E63}" type="sibTrans" cxnId="{54684D75-2670-42E0-968D-31C0E39BED50}">
      <dgm:prSet/>
      <dgm:spPr/>
      <dgm:t>
        <a:bodyPr/>
        <a:lstStyle/>
        <a:p>
          <a:endParaRPr lang="en-IN" sz="2000">
            <a:solidFill>
              <a:schemeClr val="tx1"/>
            </a:solidFill>
          </a:endParaRPr>
        </a:p>
      </dgm:t>
    </dgm:pt>
    <dgm:pt modelId="{E3CB0D6E-B0B7-4518-8CA7-60942403F031}">
      <dgm:prSet phldrT="[Text]" custT="1"/>
      <dgm:spPr>
        <a:solidFill>
          <a:srgbClr val="0A419B"/>
        </a:solidFill>
      </dgm:spPr>
      <dgm:t>
        <a:bodyPr/>
        <a:lstStyle/>
        <a:p>
          <a:r>
            <a:rPr lang="en-US" sz="2000" smtClean="0">
              <a:solidFill>
                <a:schemeClr val="bg1"/>
              </a:solidFill>
            </a:rPr>
            <a:t>CGST       SGST</a:t>
          </a:r>
          <a:endParaRPr lang="en-US" sz="2000" dirty="0">
            <a:solidFill>
              <a:schemeClr val="bg1"/>
            </a:solidFill>
          </a:endParaRPr>
        </a:p>
      </dgm:t>
    </dgm:pt>
    <dgm:pt modelId="{4E8B28C5-7E43-4BD2-8B4D-CEDB9DCCC9A2}" type="parTrans" cxnId="{5D76150B-52F7-4BA9-962A-4E41E16CE339}">
      <dgm:prSet custT="1"/>
      <dgm:spPr/>
      <dgm:t>
        <a:bodyPr/>
        <a:lstStyle/>
        <a:p>
          <a:endParaRPr lang="en-IN" sz="2000">
            <a:solidFill>
              <a:schemeClr val="tx1"/>
            </a:solidFill>
          </a:endParaRPr>
        </a:p>
      </dgm:t>
    </dgm:pt>
    <dgm:pt modelId="{8060857E-3CC1-4AE1-B71D-ADDAE2A93765}" type="sibTrans" cxnId="{5D76150B-52F7-4BA9-962A-4E41E16CE339}">
      <dgm:prSet/>
      <dgm:spPr/>
      <dgm:t>
        <a:bodyPr/>
        <a:lstStyle/>
        <a:p>
          <a:endParaRPr lang="en-IN" sz="2000">
            <a:solidFill>
              <a:schemeClr val="tx1"/>
            </a:solidFill>
          </a:endParaRPr>
        </a:p>
      </dgm:t>
    </dgm:pt>
    <dgm:pt modelId="{303EDDA9-2F04-4BEE-8764-A92BF44BD37D}">
      <dgm:prSet phldrT="[Text]" custT="1"/>
      <dgm:spPr>
        <a:solidFill>
          <a:srgbClr val="0A419B"/>
        </a:solidFill>
      </dgm:spPr>
      <dgm:t>
        <a:bodyPr/>
        <a:lstStyle/>
        <a:p>
          <a:r>
            <a:rPr lang="en-US" sz="2000" smtClean="0">
              <a:solidFill>
                <a:schemeClr val="bg1"/>
              </a:solidFill>
            </a:rPr>
            <a:t>Excise Duty   CST</a:t>
          </a:r>
          <a:endParaRPr lang="en-US" sz="2000" dirty="0">
            <a:solidFill>
              <a:schemeClr val="bg1"/>
            </a:solidFill>
          </a:endParaRPr>
        </a:p>
      </dgm:t>
    </dgm:pt>
    <dgm:pt modelId="{E183F982-BC66-4510-9D63-87D2EA2F439A}" type="parTrans" cxnId="{999DD17E-9D6D-49DC-A78C-429B8A628C6F}">
      <dgm:prSet custT="1"/>
      <dgm:spPr/>
      <dgm:t>
        <a:bodyPr/>
        <a:lstStyle/>
        <a:p>
          <a:endParaRPr lang="en-IN" sz="2000">
            <a:solidFill>
              <a:schemeClr val="tx1"/>
            </a:solidFill>
          </a:endParaRPr>
        </a:p>
      </dgm:t>
    </dgm:pt>
    <dgm:pt modelId="{41BDDB04-225B-4723-B806-A83ABF3C229A}" type="sibTrans" cxnId="{999DD17E-9D6D-49DC-A78C-429B8A628C6F}">
      <dgm:prSet/>
      <dgm:spPr/>
      <dgm:t>
        <a:bodyPr/>
        <a:lstStyle/>
        <a:p>
          <a:endParaRPr lang="en-IN" sz="2000">
            <a:solidFill>
              <a:schemeClr val="tx1"/>
            </a:solidFill>
          </a:endParaRPr>
        </a:p>
      </dgm:t>
    </dgm:pt>
    <dgm:pt modelId="{89FB916A-EE89-41FE-AC80-86595570939C}">
      <dgm:prSet phldrT="[Text]" custT="1"/>
      <dgm:spPr>
        <a:solidFill>
          <a:srgbClr val="0A419B"/>
        </a:solidFill>
      </dgm:spPr>
      <dgm:t>
        <a:bodyPr/>
        <a:lstStyle/>
        <a:p>
          <a:r>
            <a:rPr lang="en-US" sz="2000" smtClean="0">
              <a:solidFill>
                <a:schemeClr val="bg1"/>
              </a:solidFill>
            </a:rPr>
            <a:t>IGST</a:t>
          </a:r>
          <a:endParaRPr lang="en-US" sz="2000" dirty="0">
            <a:solidFill>
              <a:schemeClr val="bg1"/>
            </a:solidFill>
          </a:endParaRPr>
        </a:p>
      </dgm:t>
    </dgm:pt>
    <dgm:pt modelId="{09AA48A9-87E7-4744-B3D4-9DDE93BE9C84}" type="parTrans" cxnId="{2B0C9F54-FDAF-4D4C-BABE-530A92FAEAEB}">
      <dgm:prSet custT="1"/>
      <dgm:spPr/>
      <dgm:t>
        <a:bodyPr/>
        <a:lstStyle/>
        <a:p>
          <a:endParaRPr lang="en-IN" sz="2000">
            <a:solidFill>
              <a:schemeClr val="tx1"/>
            </a:solidFill>
          </a:endParaRPr>
        </a:p>
      </dgm:t>
    </dgm:pt>
    <dgm:pt modelId="{A7CE35E4-7C50-42C9-AA9F-BC65C836A6E3}" type="sibTrans" cxnId="{2B0C9F54-FDAF-4D4C-BABE-530A92FAEAEB}">
      <dgm:prSet/>
      <dgm:spPr/>
      <dgm:t>
        <a:bodyPr/>
        <a:lstStyle/>
        <a:p>
          <a:endParaRPr lang="en-IN" sz="2000">
            <a:solidFill>
              <a:schemeClr val="tx1"/>
            </a:solidFill>
          </a:endParaRPr>
        </a:p>
      </dgm:t>
    </dgm:pt>
    <dgm:pt modelId="{C2274388-4652-447B-81CD-C34A0ACD43A3}">
      <dgm:prSet phldrT="[Text]" custT="1"/>
      <dgm:spPr>
        <a:solidFill>
          <a:srgbClr val="0A419B"/>
        </a:solidFill>
      </dgm:spPr>
      <dgm:t>
        <a:bodyPr/>
        <a:lstStyle/>
        <a:p>
          <a:r>
            <a:rPr lang="en-US" sz="2000" smtClean="0">
              <a:solidFill>
                <a:schemeClr val="bg1"/>
              </a:solidFill>
            </a:rPr>
            <a:t>Service Tax</a:t>
          </a:r>
          <a:endParaRPr lang="en-US" sz="2000" dirty="0">
            <a:solidFill>
              <a:schemeClr val="bg1"/>
            </a:solidFill>
          </a:endParaRPr>
        </a:p>
      </dgm:t>
    </dgm:pt>
    <dgm:pt modelId="{9CF3BB55-F186-48AB-9253-50CC8092A529}" type="parTrans" cxnId="{AAAFAF47-B459-474A-868F-AFB36D4338F0}">
      <dgm:prSet custT="1"/>
      <dgm:spPr/>
      <dgm:t>
        <a:bodyPr/>
        <a:lstStyle/>
        <a:p>
          <a:endParaRPr lang="en-IN" sz="2000">
            <a:solidFill>
              <a:schemeClr val="tx1"/>
            </a:solidFill>
          </a:endParaRPr>
        </a:p>
      </dgm:t>
    </dgm:pt>
    <dgm:pt modelId="{EE5FC151-A81D-4395-B0D7-8A786EDC5535}" type="sibTrans" cxnId="{AAAFAF47-B459-474A-868F-AFB36D4338F0}">
      <dgm:prSet/>
      <dgm:spPr/>
      <dgm:t>
        <a:bodyPr/>
        <a:lstStyle/>
        <a:p>
          <a:endParaRPr lang="en-IN" sz="2000">
            <a:solidFill>
              <a:schemeClr val="tx1"/>
            </a:solidFill>
          </a:endParaRPr>
        </a:p>
      </dgm:t>
    </dgm:pt>
    <dgm:pt modelId="{466FF772-014C-40F1-9824-DBE436832696}">
      <dgm:prSet phldrT="[Text]" custT="1"/>
      <dgm:spPr>
        <a:solidFill>
          <a:srgbClr val="0A419B"/>
        </a:solidFill>
      </dgm:spPr>
      <dgm:t>
        <a:bodyPr/>
        <a:lstStyle/>
        <a:p>
          <a:r>
            <a:rPr lang="en-US" sz="2000" smtClean="0">
              <a:solidFill>
                <a:schemeClr val="bg1"/>
              </a:solidFill>
            </a:rPr>
            <a:t>IGST</a:t>
          </a:r>
          <a:endParaRPr lang="en-US" sz="2000" dirty="0">
            <a:solidFill>
              <a:schemeClr val="bg1"/>
            </a:solidFill>
          </a:endParaRPr>
        </a:p>
      </dgm:t>
    </dgm:pt>
    <dgm:pt modelId="{2E348D91-1E2B-4A3A-A2F3-BC060FF08C88}" type="parTrans" cxnId="{6052C5F6-4418-4C3A-A824-1ABFD8CAE7DA}">
      <dgm:prSet custT="1"/>
      <dgm:spPr/>
      <dgm:t>
        <a:bodyPr/>
        <a:lstStyle/>
        <a:p>
          <a:endParaRPr lang="en-IN" sz="2000">
            <a:solidFill>
              <a:schemeClr val="tx1"/>
            </a:solidFill>
          </a:endParaRPr>
        </a:p>
      </dgm:t>
    </dgm:pt>
    <dgm:pt modelId="{A01FCC62-47E6-489A-9785-235750E3A920}" type="sibTrans" cxnId="{6052C5F6-4418-4C3A-A824-1ABFD8CAE7DA}">
      <dgm:prSet/>
      <dgm:spPr/>
      <dgm:t>
        <a:bodyPr/>
        <a:lstStyle/>
        <a:p>
          <a:endParaRPr lang="en-IN" sz="2000">
            <a:solidFill>
              <a:schemeClr val="tx1"/>
            </a:solidFill>
          </a:endParaRPr>
        </a:p>
      </dgm:t>
    </dgm:pt>
    <dgm:pt modelId="{727234D7-3A17-45C2-B4FD-9AED36C09501}" type="pres">
      <dgm:prSet presAssocID="{861F03E0-E523-4B4F-A17C-9DCAFD8E3AFE}" presName="diagram" presStyleCnt="0">
        <dgm:presLayoutVars>
          <dgm:chPref val="1"/>
          <dgm:dir/>
          <dgm:animOne val="branch"/>
          <dgm:animLvl val="lvl"/>
          <dgm:resizeHandles val="exact"/>
        </dgm:presLayoutVars>
      </dgm:prSet>
      <dgm:spPr/>
      <dgm:t>
        <a:bodyPr/>
        <a:lstStyle/>
        <a:p>
          <a:endParaRPr lang="en-IN"/>
        </a:p>
      </dgm:t>
    </dgm:pt>
    <dgm:pt modelId="{F48DA24A-14CA-4A46-AE84-DA7AC8B6B027}" type="pres">
      <dgm:prSet presAssocID="{E6B5F7B5-A77B-4346-9D62-2606F52CC094}" presName="root1" presStyleCnt="0"/>
      <dgm:spPr/>
      <dgm:t>
        <a:bodyPr/>
        <a:lstStyle/>
        <a:p>
          <a:endParaRPr lang="en-IN"/>
        </a:p>
      </dgm:t>
    </dgm:pt>
    <dgm:pt modelId="{781B232A-72DC-4330-8026-DAECC13FD82C}" type="pres">
      <dgm:prSet presAssocID="{E6B5F7B5-A77B-4346-9D62-2606F52CC094}" presName="LevelOneTextNode" presStyleLbl="node0" presStyleIdx="0" presStyleCnt="2">
        <dgm:presLayoutVars>
          <dgm:chPref val="3"/>
        </dgm:presLayoutVars>
      </dgm:prSet>
      <dgm:spPr/>
      <dgm:t>
        <a:bodyPr/>
        <a:lstStyle/>
        <a:p>
          <a:endParaRPr lang="en-IN"/>
        </a:p>
      </dgm:t>
    </dgm:pt>
    <dgm:pt modelId="{235F5679-91C9-4487-9B7C-69DF062EB8B9}" type="pres">
      <dgm:prSet presAssocID="{E6B5F7B5-A77B-4346-9D62-2606F52CC094}" presName="level2hierChild" presStyleCnt="0"/>
      <dgm:spPr/>
      <dgm:t>
        <a:bodyPr/>
        <a:lstStyle/>
        <a:p>
          <a:endParaRPr lang="en-IN"/>
        </a:p>
      </dgm:t>
    </dgm:pt>
    <dgm:pt modelId="{934194AC-DDD5-4479-B563-48732D15200A}" type="pres">
      <dgm:prSet presAssocID="{DC330C21-693C-4812-A63E-EF156FA60266}" presName="conn2-1" presStyleLbl="parChTrans1D2" presStyleIdx="0" presStyleCnt="4"/>
      <dgm:spPr/>
      <dgm:t>
        <a:bodyPr/>
        <a:lstStyle/>
        <a:p>
          <a:endParaRPr lang="en-IN"/>
        </a:p>
      </dgm:t>
    </dgm:pt>
    <dgm:pt modelId="{DDBD5232-4635-4B42-A5D2-6A9286179FA5}" type="pres">
      <dgm:prSet presAssocID="{DC330C21-693C-4812-A63E-EF156FA60266}" presName="connTx" presStyleLbl="parChTrans1D2" presStyleIdx="0" presStyleCnt="4"/>
      <dgm:spPr/>
      <dgm:t>
        <a:bodyPr/>
        <a:lstStyle/>
        <a:p>
          <a:endParaRPr lang="en-IN"/>
        </a:p>
      </dgm:t>
    </dgm:pt>
    <dgm:pt modelId="{405C0120-0DFB-4968-B975-9537B0F6C978}" type="pres">
      <dgm:prSet presAssocID="{6CB325DF-061D-43D5-A2A4-E7B279062B32}" presName="root2" presStyleCnt="0"/>
      <dgm:spPr/>
      <dgm:t>
        <a:bodyPr/>
        <a:lstStyle/>
        <a:p>
          <a:endParaRPr lang="en-IN"/>
        </a:p>
      </dgm:t>
    </dgm:pt>
    <dgm:pt modelId="{FA517A52-98F8-4D71-8BF2-49788692B951}" type="pres">
      <dgm:prSet presAssocID="{6CB325DF-061D-43D5-A2A4-E7B279062B32}" presName="LevelTwoTextNode" presStyleLbl="node2" presStyleIdx="0" presStyleCnt="4" custScaleX="79033" custScaleY="62500">
        <dgm:presLayoutVars>
          <dgm:chPref val="3"/>
        </dgm:presLayoutVars>
      </dgm:prSet>
      <dgm:spPr/>
      <dgm:t>
        <a:bodyPr/>
        <a:lstStyle/>
        <a:p>
          <a:endParaRPr lang="en-IN"/>
        </a:p>
      </dgm:t>
    </dgm:pt>
    <dgm:pt modelId="{F03B0EA7-14FA-4350-9B61-C3A6276D8D5A}" type="pres">
      <dgm:prSet presAssocID="{6CB325DF-061D-43D5-A2A4-E7B279062B32}" presName="level3hierChild" presStyleCnt="0"/>
      <dgm:spPr/>
      <dgm:t>
        <a:bodyPr/>
        <a:lstStyle/>
        <a:p>
          <a:endParaRPr lang="en-IN"/>
        </a:p>
      </dgm:t>
    </dgm:pt>
    <dgm:pt modelId="{75FB4814-E899-461C-9227-11969D33CBA7}" type="pres">
      <dgm:prSet presAssocID="{2DF92C4C-6036-4ABA-9F22-685383FC7470}" presName="conn2-1" presStyleLbl="parChTrans1D3" presStyleIdx="0" presStyleCnt="4"/>
      <dgm:spPr/>
      <dgm:t>
        <a:bodyPr/>
        <a:lstStyle/>
        <a:p>
          <a:endParaRPr lang="en-IN"/>
        </a:p>
      </dgm:t>
    </dgm:pt>
    <dgm:pt modelId="{691D8D45-90FC-454F-B97F-5EBCEF225094}" type="pres">
      <dgm:prSet presAssocID="{2DF92C4C-6036-4ABA-9F22-685383FC7470}" presName="connTx" presStyleLbl="parChTrans1D3" presStyleIdx="0" presStyleCnt="4"/>
      <dgm:spPr/>
      <dgm:t>
        <a:bodyPr/>
        <a:lstStyle/>
        <a:p>
          <a:endParaRPr lang="en-IN"/>
        </a:p>
      </dgm:t>
    </dgm:pt>
    <dgm:pt modelId="{8E7BB934-A457-4094-9537-5845146FDFC3}" type="pres">
      <dgm:prSet presAssocID="{57A246B0-4102-444B-B5D9-114402E9859A}" presName="root2" presStyleCnt="0"/>
      <dgm:spPr/>
      <dgm:t>
        <a:bodyPr/>
        <a:lstStyle/>
        <a:p>
          <a:endParaRPr lang="en-IN"/>
        </a:p>
      </dgm:t>
    </dgm:pt>
    <dgm:pt modelId="{0900BAD1-4C83-4DCB-852A-FEA2B3ADD26A}" type="pres">
      <dgm:prSet presAssocID="{57A246B0-4102-444B-B5D9-114402E9859A}" presName="LevelTwoTextNode" presStyleLbl="node3" presStyleIdx="0" presStyleCnt="4" custScaleX="79033" custScaleY="62500">
        <dgm:presLayoutVars>
          <dgm:chPref val="3"/>
        </dgm:presLayoutVars>
      </dgm:prSet>
      <dgm:spPr/>
      <dgm:t>
        <a:bodyPr/>
        <a:lstStyle/>
        <a:p>
          <a:endParaRPr lang="en-IN"/>
        </a:p>
      </dgm:t>
    </dgm:pt>
    <dgm:pt modelId="{771B304E-E249-4365-9337-B9E873D6A73F}" type="pres">
      <dgm:prSet presAssocID="{57A246B0-4102-444B-B5D9-114402E9859A}" presName="level3hierChild" presStyleCnt="0"/>
      <dgm:spPr/>
      <dgm:t>
        <a:bodyPr/>
        <a:lstStyle/>
        <a:p>
          <a:endParaRPr lang="en-IN"/>
        </a:p>
      </dgm:t>
    </dgm:pt>
    <dgm:pt modelId="{98FD086C-9782-4543-AED2-C063CC0F5FE7}" type="pres">
      <dgm:prSet presAssocID="{DDE4F6EA-325D-4196-A9B5-FB4E382EBC77}" presName="conn2-1" presStyleLbl="parChTrans1D4" presStyleIdx="0" presStyleCnt="4"/>
      <dgm:spPr/>
      <dgm:t>
        <a:bodyPr/>
        <a:lstStyle/>
        <a:p>
          <a:endParaRPr lang="en-IN"/>
        </a:p>
      </dgm:t>
    </dgm:pt>
    <dgm:pt modelId="{DD16E76E-28F4-4931-856B-86AB98A37479}" type="pres">
      <dgm:prSet presAssocID="{DDE4F6EA-325D-4196-A9B5-FB4E382EBC77}" presName="connTx" presStyleLbl="parChTrans1D4" presStyleIdx="0" presStyleCnt="4"/>
      <dgm:spPr/>
      <dgm:t>
        <a:bodyPr/>
        <a:lstStyle/>
        <a:p>
          <a:endParaRPr lang="en-IN"/>
        </a:p>
      </dgm:t>
    </dgm:pt>
    <dgm:pt modelId="{6A106CED-B066-4360-B1F7-5AD4C8EC686D}" type="pres">
      <dgm:prSet presAssocID="{FBCE9D08-808D-4DC2-A941-E0CAA2C18719}" presName="root2" presStyleCnt="0"/>
      <dgm:spPr/>
      <dgm:t>
        <a:bodyPr/>
        <a:lstStyle/>
        <a:p>
          <a:endParaRPr lang="en-IN"/>
        </a:p>
      </dgm:t>
    </dgm:pt>
    <dgm:pt modelId="{68983CAA-9034-4D0F-900E-07CE72D6E9D7}" type="pres">
      <dgm:prSet presAssocID="{FBCE9D08-808D-4DC2-A941-E0CAA2C18719}" presName="LevelTwoTextNode" presStyleLbl="node4" presStyleIdx="0" presStyleCnt="4" custScaleX="79033" custScaleY="62500">
        <dgm:presLayoutVars>
          <dgm:chPref val="3"/>
        </dgm:presLayoutVars>
      </dgm:prSet>
      <dgm:spPr/>
      <dgm:t>
        <a:bodyPr/>
        <a:lstStyle/>
        <a:p>
          <a:endParaRPr lang="en-IN"/>
        </a:p>
      </dgm:t>
    </dgm:pt>
    <dgm:pt modelId="{A795A181-EC5C-4288-AE6D-E8860BF28CA1}" type="pres">
      <dgm:prSet presAssocID="{FBCE9D08-808D-4DC2-A941-E0CAA2C18719}" presName="level3hierChild" presStyleCnt="0"/>
      <dgm:spPr/>
      <dgm:t>
        <a:bodyPr/>
        <a:lstStyle/>
        <a:p>
          <a:endParaRPr lang="en-IN"/>
        </a:p>
      </dgm:t>
    </dgm:pt>
    <dgm:pt modelId="{94CFE4C2-13FD-4AC1-ACF8-852527DAD48F}" type="pres">
      <dgm:prSet presAssocID="{0E92EFE0-3A78-409A-9525-8E903FAAB8D7}" presName="conn2-1" presStyleLbl="parChTrans1D2" presStyleIdx="1" presStyleCnt="4"/>
      <dgm:spPr/>
      <dgm:t>
        <a:bodyPr/>
        <a:lstStyle/>
        <a:p>
          <a:endParaRPr lang="en-IN"/>
        </a:p>
      </dgm:t>
    </dgm:pt>
    <dgm:pt modelId="{017CCA57-D381-4140-8A7D-DB08710F32A4}" type="pres">
      <dgm:prSet presAssocID="{0E92EFE0-3A78-409A-9525-8E903FAAB8D7}" presName="connTx" presStyleLbl="parChTrans1D2" presStyleIdx="1" presStyleCnt="4"/>
      <dgm:spPr/>
      <dgm:t>
        <a:bodyPr/>
        <a:lstStyle/>
        <a:p>
          <a:endParaRPr lang="en-IN"/>
        </a:p>
      </dgm:t>
    </dgm:pt>
    <dgm:pt modelId="{25214398-66A1-4858-B0F7-C2E64DBD4841}" type="pres">
      <dgm:prSet presAssocID="{5D004B72-3720-4181-B4AC-086653212C74}" presName="root2" presStyleCnt="0"/>
      <dgm:spPr/>
      <dgm:t>
        <a:bodyPr/>
        <a:lstStyle/>
        <a:p>
          <a:endParaRPr lang="en-IN"/>
        </a:p>
      </dgm:t>
    </dgm:pt>
    <dgm:pt modelId="{70BE57BE-803D-4B91-B7B2-8AA749A29859}" type="pres">
      <dgm:prSet presAssocID="{5D004B72-3720-4181-B4AC-086653212C74}" presName="LevelTwoTextNode" presStyleLbl="node2" presStyleIdx="1" presStyleCnt="4" custScaleX="79033" custScaleY="62500">
        <dgm:presLayoutVars>
          <dgm:chPref val="3"/>
        </dgm:presLayoutVars>
      </dgm:prSet>
      <dgm:spPr/>
      <dgm:t>
        <a:bodyPr/>
        <a:lstStyle/>
        <a:p>
          <a:endParaRPr lang="en-IN"/>
        </a:p>
      </dgm:t>
    </dgm:pt>
    <dgm:pt modelId="{0F2E8958-B0B2-47F9-AEB7-8BC85442F7B0}" type="pres">
      <dgm:prSet presAssocID="{5D004B72-3720-4181-B4AC-086653212C74}" presName="level3hierChild" presStyleCnt="0"/>
      <dgm:spPr/>
      <dgm:t>
        <a:bodyPr/>
        <a:lstStyle/>
        <a:p>
          <a:endParaRPr lang="en-IN"/>
        </a:p>
      </dgm:t>
    </dgm:pt>
    <dgm:pt modelId="{AEB25CCA-4DD0-471E-97AB-A2C838E1DED6}" type="pres">
      <dgm:prSet presAssocID="{8E35055C-AF26-4298-9923-79BAA46BDDE5}" presName="conn2-1" presStyleLbl="parChTrans1D3" presStyleIdx="1" presStyleCnt="4"/>
      <dgm:spPr/>
      <dgm:t>
        <a:bodyPr/>
        <a:lstStyle/>
        <a:p>
          <a:endParaRPr lang="en-IN"/>
        </a:p>
      </dgm:t>
    </dgm:pt>
    <dgm:pt modelId="{F4569026-1DF6-4408-8833-AEE8F61AE6C5}" type="pres">
      <dgm:prSet presAssocID="{8E35055C-AF26-4298-9923-79BAA46BDDE5}" presName="connTx" presStyleLbl="parChTrans1D3" presStyleIdx="1" presStyleCnt="4"/>
      <dgm:spPr/>
      <dgm:t>
        <a:bodyPr/>
        <a:lstStyle/>
        <a:p>
          <a:endParaRPr lang="en-IN"/>
        </a:p>
      </dgm:t>
    </dgm:pt>
    <dgm:pt modelId="{9F5A8B53-E494-4351-B921-772383B70A14}" type="pres">
      <dgm:prSet presAssocID="{76F03BD1-01B3-426C-A3A7-1A9B38B1DAFC}" presName="root2" presStyleCnt="0"/>
      <dgm:spPr/>
      <dgm:t>
        <a:bodyPr/>
        <a:lstStyle/>
        <a:p>
          <a:endParaRPr lang="en-IN"/>
        </a:p>
      </dgm:t>
    </dgm:pt>
    <dgm:pt modelId="{E061E3DA-5D43-428F-B84A-46CBAF0F922A}" type="pres">
      <dgm:prSet presAssocID="{76F03BD1-01B3-426C-A3A7-1A9B38B1DAFC}" presName="LevelTwoTextNode" presStyleLbl="node3" presStyleIdx="1" presStyleCnt="4" custScaleX="79033" custScaleY="62500">
        <dgm:presLayoutVars>
          <dgm:chPref val="3"/>
        </dgm:presLayoutVars>
      </dgm:prSet>
      <dgm:spPr/>
      <dgm:t>
        <a:bodyPr/>
        <a:lstStyle/>
        <a:p>
          <a:endParaRPr lang="en-IN"/>
        </a:p>
      </dgm:t>
    </dgm:pt>
    <dgm:pt modelId="{CA02C3AF-BDB6-4072-8BCA-4CC216509A72}" type="pres">
      <dgm:prSet presAssocID="{76F03BD1-01B3-426C-A3A7-1A9B38B1DAFC}" presName="level3hierChild" presStyleCnt="0"/>
      <dgm:spPr/>
      <dgm:t>
        <a:bodyPr/>
        <a:lstStyle/>
        <a:p>
          <a:endParaRPr lang="en-IN"/>
        </a:p>
      </dgm:t>
    </dgm:pt>
    <dgm:pt modelId="{4EA405BD-F350-48B4-AAE2-1AB7E0287452}" type="pres">
      <dgm:prSet presAssocID="{4E8B28C5-7E43-4BD2-8B4D-CEDB9DCCC9A2}" presName="conn2-1" presStyleLbl="parChTrans1D4" presStyleIdx="1" presStyleCnt="4"/>
      <dgm:spPr/>
      <dgm:t>
        <a:bodyPr/>
        <a:lstStyle/>
        <a:p>
          <a:endParaRPr lang="en-IN"/>
        </a:p>
      </dgm:t>
    </dgm:pt>
    <dgm:pt modelId="{3DA3BC59-DBD0-4F7C-98D7-55B070FE0061}" type="pres">
      <dgm:prSet presAssocID="{4E8B28C5-7E43-4BD2-8B4D-CEDB9DCCC9A2}" presName="connTx" presStyleLbl="parChTrans1D4" presStyleIdx="1" presStyleCnt="4"/>
      <dgm:spPr/>
      <dgm:t>
        <a:bodyPr/>
        <a:lstStyle/>
        <a:p>
          <a:endParaRPr lang="en-IN"/>
        </a:p>
      </dgm:t>
    </dgm:pt>
    <dgm:pt modelId="{9ADB848F-6A22-4FB0-91B1-27DF4B63B5E9}" type="pres">
      <dgm:prSet presAssocID="{E3CB0D6E-B0B7-4518-8CA7-60942403F031}" presName="root2" presStyleCnt="0"/>
      <dgm:spPr/>
      <dgm:t>
        <a:bodyPr/>
        <a:lstStyle/>
        <a:p>
          <a:endParaRPr lang="en-IN"/>
        </a:p>
      </dgm:t>
    </dgm:pt>
    <dgm:pt modelId="{D2BE737F-8219-492B-B887-75CCE3DA33C9}" type="pres">
      <dgm:prSet presAssocID="{E3CB0D6E-B0B7-4518-8CA7-60942403F031}" presName="LevelTwoTextNode" presStyleLbl="node4" presStyleIdx="1" presStyleCnt="4" custScaleX="79033" custScaleY="62500">
        <dgm:presLayoutVars>
          <dgm:chPref val="3"/>
        </dgm:presLayoutVars>
      </dgm:prSet>
      <dgm:spPr/>
      <dgm:t>
        <a:bodyPr/>
        <a:lstStyle/>
        <a:p>
          <a:endParaRPr lang="en-IN"/>
        </a:p>
      </dgm:t>
    </dgm:pt>
    <dgm:pt modelId="{6465C305-68C1-409D-B9A4-0BFEED96B005}" type="pres">
      <dgm:prSet presAssocID="{E3CB0D6E-B0B7-4518-8CA7-60942403F031}" presName="level3hierChild" presStyleCnt="0"/>
      <dgm:spPr/>
      <dgm:t>
        <a:bodyPr/>
        <a:lstStyle/>
        <a:p>
          <a:endParaRPr lang="en-IN"/>
        </a:p>
      </dgm:t>
    </dgm:pt>
    <dgm:pt modelId="{0149F302-662A-4FD3-B8A5-FFA9C42ACF5D}" type="pres">
      <dgm:prSet presAssocID="{7875878A-2D13-4F97-9230-2A25C8E4BEBB}" presName="root1" presStyleCnt="0"/>
      <dgm:spPr/>
      <dgm:t>
        <a:bodyPr/>
        <a:lstStyle/>
        <a:p>
          <a:endParaRPr lang="en-IN"/>
        </a:p>
      </dgm:t>
    </dgm:pt>
    <dgm:pt modelId="{B0FD0F90-4C08-4586-80DB-801057E58397}" type="pres">
      <dgm:prSet presAssocID="{7875878A-2D13-4F97-9230-2A25C8E4BEBB}" presName="LevelOneTextNode" presStyleLbl="node0" presStyleIdx="1" presStyleCnt="2" custLinFactNeighborY="48444">
        <dgm:presLayoutVars>
          <dgm:chPref val="3"/>
        </dgm:presLayoutVars>
      </dgm:prSet>
      <dgm:spPr/>
      <dgm:t>
        <a:bodyPr/>
        <a:lstStyle/>
        <a:p>
          <a:endParaRPr lang="en-IN"/>
        </a:p>
      </dgm:t>
    </dgm:pt>
    <dgm:pt modelId="{4DC2EA02-C6AC-408F-92B7-FA7D8691C8F7}" type="pres">
      <dgm:prSet presAssocID="{7875878A-2D13-4F97-9230-2A25C8E4BEBB}" presName="level2hierChild" presStyleCnt="0"/>
      <dgm:spPr/>
      <dgm:t>
        <a:bodyPr/>
        <a:lstStyle/>
        <a:p>
          <a:endParaRPr lang="en-IN"/>
        </a:p>
      </dgm:t>
    </dgm:pt>
    <dgm:pt modelId="{2D81D8FE-4F12-4232-9356-F40A1873461C}" type="pres">
      <dgm:prSet presAssocID="{E5106339-75C6-4268-8808-B069255CC1A8}" presName="conn2-1" presStyleLbl="parChTrans1D2" presStyleIdx="2" presStyleCnt="4"/>
      <dgm:spPr/>
      <dgm:t>
        <a:bodyPr/>
        <a:lstStyle/>
        <a:p>
          <a:endParaRPr lang="en-IN"/>
        </a:p>
      </dgm:t>
    </dgm:pt>
    <dgm:pt modelId="{F6DD9B93-6D65-459A-A52C-29078E9D8B39}" type="pres">
      <dgm:prSet presAssocID="{E5106339-75C6-4268-8808-B069255CC1A8}" presName="connTx" presStyleLbl="parChTrans1D2" presStyleIdx="2" presStyleCnt="4"/>
      <dgm:spPr/>
      <dgm:t>
        <a:bodyPr/>
        <a:lstStyle/>
        <a:p>
          <a:endParaRPr lang="en-IN"/>
        </a:p>
      </dgm:t>
    </dgm:pt>
    <dgm:pt modelId="{976F3C61-BA20-42FF-8049-C73C14583B37}" type="pres">
      <dgm:prSet presAssocID="{98C0767D-A3BC-49F1-9BFE-EAE29BB96D85}" presName="root2" presStyleCnt="0"/>
      <dgm:spPr/>
      <dgm:t>
        <a:bodyPr/>
        <a:lstStyle/>
        <a:p>
          <a:endParaRPr lang="en-IN"/>
        </a:p>
      </dgm:t>
    </dgm:pt>
    <dgm:pt modelId="{CEA2F9AB-4473-41E1-9A52-40642A91C07D}" type="pres">
      <dgm:prSet presAssocID="{98C0767D-A3BC-49F1-9BFE-EAE29BB96D85}" presName="LevelTwoTextNode" presStyleLbl="node2" presStyleIdx="2" presStyleCnt="4" custScaleX="79033" custScaleY="62500" custLinFactNeighborY="48444">
        <dgm:presLayoutVars>
          <dgm:chPref val="3"/>
        </dgm:presLayoutVars>
      </dgm:prSet>
      <dgm:spPr/>
      <dgm:t>
        <a:bodyPr/>
        <a:lstStyle/>
        <a:p>
          <a:endParaRPr lang="en-IN"/>
        </a:p>
      </dgm:t>
    </dgm:pt>
    <dgm:pt modelId="{B22F0AE0-6D84-4E31-A6A2-0F61AA91B3DB}" type="pres">
      <dgm:prSet presAssocID="{98C0767D-A3BC-49F1-9BFE-EAE29BB96D85}" presName="level3hierChild" presStyleCnt="0"/>
      <dgm:spPr/>
      <dgm:t>
        <a:bodyPr/>
        <a:lstStyle/>
        <a:p>
          <a:endParaRPr lang="en-IN"/>
        </a:p>
      </dgm:t>
    </dgm:pt>
    <dgm:pt modelId="{85639CD8-E7D0-416C-BA58-90C3CA226B27}" type="pres">
      <dgm:prSet presAssocID="{E183F982-BC66-4510-9D63-87D2EA2F439A}" presName="conn2-1" presStyleLbl="parChTrans1D3" presStyleIdx="2" presStyleCnt="4"/>
      <dgm:spPr/>
      <dgm:t>
        <a:bodyPr/>
        <a:lstStyle/>
        <a:p>
          <a:endParaRPr lang="en-IN"/>
        </a:p>
      </dgm:t>
    </dgm:pt>
    <dgm:pt modelId="{F6DDA0B0-EA5D-4F7C-9EA6-24DB5AE5A7D3}" type="pres">
      <dgm:prSet presAssocID="{E183F982-BC66-4510-9D63-87D2EA2F439A}" presName="connTx" presStyleLbl="parChTrans1D3" presStyleIdx="2" presStyleCnt="4"/>
      <dgm:spPr/>
      <dgm:t>
        <a:bodyPr/>
        <a:lstStyle/>
        <a:p>
          <a:endParaRPr lang="en-IN"/>
        </a:p>
      </dgm:t>
    </dgm:pt>
    <dgm:pt modelId="{36CE7E73-4E96-486E-8B81-5D15B1480C6E}" type="pres">
      <dgm:prSet presAssocID="{303EDDA9-2F04-4BEE-8764-A92BF44BD37D}" presName="root2" presStyleCnt="0"/>
      <dgm:spPr/>
      <dgm:t>
        <a:bodyPr/>
        <a:lstStyle/>
        <a:p>
          <a:endParaRPr lang="en-IN"/>
        </a:p>
      </dgm:t>
    </dgm:pt>
    <dgm:pt modelId="{68BD1168-CF0D-4CB0-9DC0-FD08412E2F58}" type="pres">
      <dgm:prSet presAssocID="{303EDDA9-2F04-4BEE-8764-A92BF44BD37D}" presName="LevelTwoTextNode" presStyleLbl="node3" presStyleIdx="2" presStyleCnt="4" custScaleX="79033" custScaleY="62500" custLinFactNeighborY="48444">
        <dgm:presLayoutVars>
          <dgm:chPref val="3"/>
        </dgm:presLayoutVars>
      </dgm:prSet>
      <dgm:spPr/>
      <dgm:t>
        <a:bodyPr/>
        <a:lstStyle/>
        <a:p>
          <a:endParaRPr lang="en-IN"/>
        </a:p>
      </dgm:t>
    </dgm:pt>
    <dgm:pt modelId="{C9F217C4-6F0D-4955-BD48-5E0E4DDE69B0}" type="pres">
      <dgm:prSet presAssocID="{303EDDA9-2F04-4BEE-8764-A92BF44BD37D}" presName="level3hierChild" presStyleCnt="0"/>
      <dgm:spPr/>
      <dgm:t>
        <a:bodyPr/>
        <a:lstStyle/>
        <a:p>
          <a:endParaRPr lang="en-IN"/>
        </a:p>
      </dgm:t>
    </dgm:pt>
    <dgm:pt modelId="{63EAA65E-05F2-4BE7-B7AF-4FEABEEBF2EE}" type="pres">
      <dgm:prSet presAssocID="{09AA48A9-87E7-4744-B3D4-9DDE93BE9C84}" presName="conn2-1" presStyleLbl="parChTrans1D4" presStyleIdx="2" presStyleCnt="4"/>
      <dgm:spPr/>
      <dgm:t>
        <a:bodyPr/>
        <a:lstStyle/>
        <a:p>
          <a:endParaRPr lang="en-IN"/>
        </a:p>
      </dgm:t>
    </dgm:pt>
    <dgm:pt modelId="{6CE50C4A-3A58-4BF2-904B-6E3F9EDC6F8B}" type="pres">
      <dgm:prSet presAssocID="{09AA48A9-87E7-4744-B3D4-9DDE93BE9C84}" presName="connTx" presStyleLbl="parChTrans1D4" presStyleIdx="2" presStyleCnt="4"/>
      <dgm:spPr/>
      <dgm:t>
        <a:bodyPr/>
        <a:lstStyle/>
        <a:p>
          <a:endParaRPr lang="en-IN"/>
        </a:p>
      </dgm:t>
    </dgm:pt>
    <dgm:pt modelId="{ABB394B4-62AB-4C3B-B2B8-96BDDF1AD043}" type="pres">
      <dgm:prSet presAssocID="{89FB916A-EE89-41FE-AC80-86595570939C}" presName="root2" presStyleCnt="0"/>
      <dgm:spPr/>
      <dgm:t>
        <a:bodyPr/>
        <a:lstStyle/>
        <a:p>
          <a:endParaRPr lang="en-IN"/>
        </a:p>
      </dgm:t>
    </dgm:pt>
    <dgm:pt modelId="{3019C799-C5F4-4E60-B43B-5E2405769C44}" type="pres">
      <dgm:prSet presAssocID="{89FB916A-EE89-41FE-AC80-86595570939C}" presName="LevelTwoTextNode" presStyleLbl="node4" presStyleIdx="2" presStyleCnt="4" custScaleX="79033" custScaleY="62500" custLinFactNeighborY="48444">
        <dgm:presLayoutVars>
          <dgm:chPref val="3"/>
        </dgm:presLayoutVars>
      </dgm:prSet>
      <dgm:spPr/>
      <dgm:t>
        <a:bodyPr/>
        <a:lstStyle/>
        <a:p>
          <a:endParaRPr lang="en-IN"/>
        </a:p>
      </dgm:t>
    </dgm:pt>
    <dgm:pt modelId="{89B4FE1C-BEEB-425E-A8FC-5B96C12AF757}" type="pres">
      <dgm:prSet presAssocID="{89FB916A-EE89-41FE-AC80-86595570939C}" presName="level3hierChild" presStyleCnt="0"/>
      <dgm:spPr/>
      <dgm:t>
        <a:bodyPr/>
        <a:lstStyle/>
        <a:p>
          <a:endParaRPr lang="en-IN"/>
        </a:p>
      </dgm:t>
    </dgm:pt>
    <dgm:pt modelId="{2E46055A-F6AA-422E-A491-313C39B54B49}" type="pres">
      <dgm:prSet presAssocID="{3FE45937-FC68-401A-B21F-83FDA3055838}" presName="conn2-1" presStyleLbl="parChTrans1D2" presStyleIdx="3" presStyleCnt="4"/>
      <dgm:spPr/>
      <dgm:t>
        <a:bodyPr/>
        <a:lstStyle/>
        <a:p>
          <a:endParaRPr lang="en-IN"/>
        </a:p>
      </dgm:t>
    </dgm:pt>
    <dgm:pt modelId="{1EEE2B40-F305-4EB9-87B1-F201C6DD8E5C}" type="pres">
      <dgm:prSet presAssocID="{3FE45937-FC68-401A-B21F-83FDA3055838}" presName="connTx" presStyleLbl="parChTrans1D2" presStyleIdx="3" presStyleCnt="4"/>
      <dgm:spPr/>
      <dgm:t>
        <a:bodyPr/>
        <a:lstStyle/>
        <a:p>
          <a:endParaRPr lang="en-IN"/>
        </a:p>
      </dgm:t>
    </dgm:pt>
    <dgm:pt modelId="{C27F5558-1C35-4FEB-977E-6E2EBCBF836D}" type="pres">
      <dgm:prSet presAssocID="{33847E42-B058-4333-8DAC-FC7471A1ADBD}" presName="root2" presStyleCnt="0"/>
      <dgm:spPr/>
      <dgm:t>
        <a:bodyPr/>
        <a:lstStyle/>
        <a:p>
          <a:endParaRPr lang="en-IN"/>
        </a:p>
      </dgm:t>
    </dgm:pt>
    <dgm:pt modelId="{7A3A3E36-4212-466D-B015-06666573BC31}" type="pres">
      <dgm:prSet presAssocID="{33847E42-B058-4333-8DAC-FC7471A1ADBD}" presName="LevelTwoTextNode" presStyleLbl="node2" presStyleIdx="3" presStyleCnt="4" custScaleX="79033" custScaleY="62500" custLinFactNeighborY="48444">
        <dgm:presLayoutVars>
          <dgm:chPref val="3"/>
        </dgm:presLayoutVars>
      </dgm:prSet>
      <dgm:spPr/>
      <dgm:t>
        <a:bodyPr/>
        <a:lstStyle/>
        <a:p>
          <a:endParaRPr lang="en-IN"/>
        </a:p>
      </dgm:t>
    </dgm:pt>
    <dgm:pt modelId="{7063B77D-729C-4542-B3EE-12B5B6331B45}" type="pres">
      <dgm:prSet presAssocID="{33847E42-B058-4333-8DAC-FC7471A1ADBD}" presName="level3hierChild" presStyleCnt="0"/>
      <dgm:spPr/>
      <dgm:t>
        <a:bodyPr/>
        <a:lstStyle/>
        <a:p>
          <a:endParaRPr lang="en-IN"/>
        </a:p>
      </dgm:t>
    </dgm:pt>
    <dgm:pt modelId="{48594116-2689-428A-AC9E-8C0CE28AF713}" type="pres">
      <dgm:prSet presAssocID="{9CF3BB55-F186-48AB-9253-50CC8092A529}" presName="conn2-1" presStyleLbl="parChTrans1D3" presStyleIdx="3" presStyleCnt="4"/>
      <dgm:spPr/>
      <dgm:t>
        <a:bodyPr/>
        <a:lstStyle/>
        <a:p>
          <a:endParaRPr lang="en-IN"/>
        </a:p>
      </dgm:t>
    </dgm:pt>
    <dgm:pt modelId="{20BFFE37-CF72-4392-8030-4408058045AE}" type="pres">
      <dgm:prSet presAssocID="{9CF3BB55-F186-48AB-9253-50CC8092A529}" presName="connTx" presStyleLbl="parChTrans1D3" presStyleIdx="3" presStyleCnt="4"/>
      <dgm:spPr/>
      <dgm:t>
        <a:bodyPr/>
        <a:lstStyle/>
        <a:p>
          <a:endParaRPr lang="en-IN"/>
        </a:p>
      </dgm:t>
    </dgm:pt>
    <dgm:pt modelId="{2A75AC54-4072-4148-87B7-C9F3C030594C}" type="pres">
      <dgm:prSet presAssocID="{C2274388-4652-447B-81CD-C34A0ACD43A3}" presName="root2" presStyleCnt="0"/>
      <dgm:spPr/>
      <dgm:t>
        <a:bodyPr/>
        <a:lstStyle/>
        <a:p>
          <a:endParaRPr lang="en-IN"/>
        </a:p>
      </dgm:t>
    </dgm:pt>
    <dgm:pt modelId="{EF6EF474-95DF-49D7-9E39-8F9481DFEEE8}" type="pres">
      <dgm:prSet presAssocID="{C2274388-4652-447B-81CD-C34A0ACD43A3}" presName="LevelTwoTextNode" presStyleLbl="node3" presStyleIdx="3" presStyleCnt="4" custScaleX="79033" custScaleY="62500" custLinFactNeighborY="48444">
        <dgm:presLayoutVars>
          <dgm:chPref val="3"/>
        </dgm:presLayoutVars>
      </dgm:prSet>
      <dgm:spPr/>
      <dgm:t>
        <a:bodyPr/>
        <a:lstStyle/>
        <a:p>
          <a:endParaRPr lang="en-IN"/>
        </a:p>
      </dgm:t>
    </dgm:pt>
    <dgm:pt modelId="{9FF12D9E-C196-4F8D-8709-87B8BCB00325}" type="pres">
      <dgm:prSet presAssocID="{C2274388-4652-447B-81CD-C34A0ACD43A3}" presName="level3hierChild" presStyleCnt="0"/>
      <dgm:spPr/>
      <dgm:t>
        <a:bodyPr/>
        <a:lstStyle/>
        <a:p>
          <a:endParaRPr lang="en-IN"/>
        </a:p>
      </dgm:t>
    </dgm:pt>
    <dgm:pt modelId="{1566CE50-9D7E-4206-AAFE-E723999ACAC0}" type="pres">
      <dgm:prSet presAssocID="{2E348D91-1E2B-4A3A-A2F3-BC060FF08C88}" presName="conn2-1" presStyleLbl="parChTrans1D4" presStyleIdx="3" presStyleCnt="4"/>
      <dgm:spPr/>
      <dgm:t>
        <a:bodyPr/>
        <a:lstStyle/>
        <a:p>
          <a:endParaRPr lang="en-IN"/>
        </a:p>
      </dgm:t>
    </dgm:pt>
    <dgm:pt modelId="{75CDB258-D053-4BDB-B406-EE7D73C84336}" type="pres">
      <dgm:prSet presAssocID="{2E348D91-1E2B-4A3A-A2F3-BC060FF08C88}" presName="connTx" presStyleLbl="parChTrans1D4" presStyleIdx="3" presStyleCnt="4"/>
      <dgm:spPr/>
      <dgm:t>
        <a:bodyPr/>
        <a:lstStyle/>
        <a:p>
          <a:endParaRPr lang="en-IN"/>
        </a:p>
      </dgm:t>
    </dgm:pt>
    <dgm:pt modelId="{62B102BA-737F-4C9A-9AE4-8F8A937BEF69}" type="pres">
      <dgm:prSet presAssocID="{466FF772-014C-40F1-9824-DBE436832696}" presName="root2" presStyleCnt="0"/>
      <dgm:spPr/>
      <dgm:t>
        <a:bodyPr/>
        <a:lstStyle/>
        <a:p>
          <a:endParaRPr lang="en-IN"/>
        </a:p>
      </dgm:t>
    </dgm:pt>
    <dgm:pt modelId="{CF9112D2-E800-4632-8080-E8642972855C}" type="pres">
      <dgm:prSet presAssocID="{466FF772-014C-40F1-9824-DBE436832696}" presName="LevelTwoTextNode" presStyleLbl="node4" presStyleIdx="3" presStyleCnt="4" custScaleX="79033" custScaleY="62500" custLinFactNeighborY="48444">
        <dgm:presLayoutVars>
          <dgm:chPref val="3"/>
        </dgm:presLayoutVars>
      </dgm:prSet>
      <dgm:spPr/>
      <dgm:t>
        <a:bodyPr/>
        <a:lstStyle/>
        <a:p>
          <a:endParaRPr lang="en-IN"/>
        </a:p>
      </dgm:t>
    </dgm:pt>
    <dgm:pt modelId="{42E1CADF-771A-4DD5-98B5-19326465AD09}" type="pres">
      <dgm:prSet presAssocID="{466FF772-014C-40F1-9824-DBE436832696}" presName="level3hierChild" presStyleCnt="0"/>
      <dgm:spPr/>
      <dgm:t>
        <a:bodyPr/>
        <a:lstStyle/>
        <a:p>
          <a:endParaRPr lang="en-IN"/>
        </a:p>
      </dgm:t>
    </dgm:pt>
  </dgm:ptLst>
  <dgm:cxnLst>
    <dgm:cxn modelId="{999DD17E-9D6D-49DC-A78C-429B8A628C6F}" srcId="{98C0767D-A3BC-49F1-9BFE-EAE29BB96D85}" destId="{303EDDA9-2F04-4BEE-8764-A92BF44BD37D}" srcOrd="0" destOrd="0" parTransId="{E183F982-BC66-4510-9D63-87D2EA2F439A}" sibTransId="{41BDDB04-225B-4723-B806-A83ABF3C229A}"/>
    <dgm:cxn modelId="{336726C7-8762-46E2-A364-E037ED6FE55A}" type="presOf" srcId="{861F03E0-E523-4B4F-A17C-9DCAFD8E3AFE}" destId="{727234D7-3A17-45C2-B4FD-9AED36C09501}" srcOrd="0" destOrd="0" presId="urn:microsoft.com/office/officeart/2005/8/layout/hierarchy2"/>
    <dgm:cxn modelId="{0035D9DE-598A-492C-975A-0E163DA6539A}" type="presOf" srcId="{E183F982-BC66-4510-9D63-87D2EA2F439A}" destId="{F6DDA0B0-EA5D-4F7C-9EA6-24DB5AE5A7D3}" srcOrd="1" destOrd="0" presId="urn:microsoft.com/office/officeart/2005/8/layout/hierarchy2"/>
    <dgm:cxn modelId="{3AA5E2A1-C136-4C71-89C2-CA0960052213}" type="presOf" srcId="{5D004B72-3720-4181-B4AC-086653212C74}" destId="{70BE57BE-803D-4B91-B7B2-8AA749A29859}" srcOrd="0" destOrd="0" presId="urn:microsoft.com/office/officeart/2005/8/layout/hierarchy2"/>
    <dgm:cxn modelId="{DDF2438B-722D-4E93-B28E-4963438EB06E}" type="presOf" srcId="{3FE45937-FC68-401A-B21F-83FDA3055838}" destId="{1EEE2B40-F305-4EB9-87B1-F201C6DD8E5C}" srcOrd="1" destOrd="0" presId="urn:microsoft.com/office/officeart/2005/8/layout/hierarchy2"/>
    <dgm:cxn modelId="{2B0C9F54-FDAF-4D4C-BABE-530A92FAEAEB}" srcId="{303EDDA9-2F04-4BEE-8764-A92BF44BD37D}" destId="{89FB916A-EE89-41FE-AC80-86595570939C}" srcOrd="0" destOrd="0" parTransId="{09AA48A9-87E7-4744-B3D4-9DDE93BE9C84}" sibTransId="{A7CE35E4-7C50-42C9-AA9F-BC65C836A6E3}"/>
    <dgm:cxn modelId="{DBFDAA91-694D-4632-BCBB-765FB99957D2}" type="presOf" srcId="{DDE4F6EA-325D-4196-A9B5-FB4E382EBC77}" destId="{98FD086C-9782-4543-AED2-C063CC0F5FE7}" srcOrd="0" destOrd="0" presId="urn:microsoft.com/office/officeart/2005/8/layout/hierarchy2"/>
    <dgm:cxn modelId="{CF418583-0ADB-4ECE-BD0B-51F6F4ED694D}" type="presOf" srcId="{76F03BD1-01B3-426C-A3A7-1A9B38B1DAFC}" destId="{E061E3DA-5D43-428F-B84A-46CBAF0F922A}" srcOrd="0" destOrd="0" presId="urn:microsoft.com/office/officeart/2005/8/layout/hierarchy2"/>
    <dgm:cxn modelId="{3D28AAE9-A336-43F4-A750-8618227B1490}" type="presOf" srcId="{8E35055C-AF26-4298-9923-79BAA46BDDE5}" destId="{AEB25CCA-4DD0-471E-97AB-A2C838E1DED6}" srcOrd="0" destOrd="0" presId="urn:microsoft.com/office/officeart/2005/8/layout/hierarchy2"/>
    <dgm:cxn modelId="{F5B1C344-AF02-40AE-A6ED-7FA9C178417A}" type="presOf" srcId="{DDE4F6EA-325D-4196-A9B5-FB4E382EBC77}" destId="{DD16E76E-28F4-4931-856B-86AB98A37479}" srcOrd="1" destOrd="0" presId="urn:microsoft.com/office/officeart/2005/8/layout/hierarchy2"/>
    <dgm:cxn modelId="{437B9F72-AE76-4A3A-AE95-F9E173A4D4D4}" type="presOf" srcId="{2DF92C4C-6036-4ABA-9F22-685383FC7470}" destId="{691D8D45-90FC-454F-B97F-5EBCEF225094}" srcOrd="1" destOrd="0" presId="urn:microsoft.com/office/officeart/2005/8/layout/hierarchy2"/>
    <dgm:cxn modelId="{12920696-C878-4723-825B-2E2033DAA983}" type="presOf" srcId="{DC330C21-693C-4812-A63E-EF156FA60266}" destId="{DDBD5232-4635-4B42-A5D2-6A9286179FA5}" srcOrd="1" destOrd="0" presId="urn:microsoft.com/office/officeart/2005/8/layout/hierarchy2"/>
    <dgm:cxn modelId="{DB5D09AC-39EB-4373-AFF4-645AD1A1F567}" type="presOf" srcId="{4E8B28C5-7E43-4BD2-8B4D-CEDB9DCCC9A2}" destId="{4EA405BD-F350-48B4-AAE2-1AB7E0287452}" srcOrd="0" destOrd="0" presId="urn:microsoft.com/office/officeart/2005/8/layout/hierarchy2"/>
    <dgm:cxn modelId="{FB04C76B-1084-4337-9218-F280B17CB84D}" type="presOf" srcId="{7875878A-2D13-4F97-9230-2A25C8E4BEBB}" destId="{B0FD0F90-4C08-4586-80DB-801057E58397}" srcOrd="0" destOrd="0" presId="urn:microsoft.com/office/officeart/2005/8/layout/hierarchy2"/>
    <dgm:cxn modelId="{6052C5F6-4418-4C3A-A824-1ABFD8CAE7DA}" srcId="{C2274388-4652-447B-81CD-C34A0ACD43A3}" destId="{466FF772-014C-40F1-9824-DBE436832696}" srcOrd="0" destOrd="0" parTransId="{2E348D91-1E2B-4A3A-A2F3-BC060FF08C88}" sibTransId="{A01FCC62-47E6-489A-9785-235750E3A920}"/>
    <dgm:cxn modelId="{702125CD-EF8E-4973-993D-7CE5EE7BF611}" srcId="{57A246B0-4102-444B-B5D9-114402E9859A}" destId="{FBCE9D08-808D-4DC2-A941-E0CAA2C18719}" srcOrd="0" destOrd="0" parTransId="{DDE4F6EA-325D-4196-A9B5-FB4E382EBC77}" sibTransId="{B102B382-8931-4A25-A54F-599865903B5B}"/>
    <dgm:cxn modelId="{A6D37D6C-0532-44B6-AB6C-F4127143C6C3}" type="presOf" srcId="{89FB916A-EE89-41FE-AC80-86595570939C}" destId="{3019C799-C5F4-4E60-B43B-5E2405769C44}" srcOrd="0" destOrd="0" presId="urn:microsoft.com/office/officeart/2005/8/layout/hierarchy2"/>
    <dgm:cxn modelId="{3A3B613F-03C0-4D3E-A657-6055E76EDD94}" type="presOf" srcId="{E3CB0D6E-B0B7-4518-8CA7-60942403F031}" destId="{D2BE737F-8219-492B-B887-75CCE3DA33C9}" srcOrd="0" destOrd="0" presId="urn:microsoft.com/office/officeart/2005/8/layout/hierarchy2"/>
    <dgm:cxn modelId="{79F8E001-74C0-4896-A39B-EB1B6D4085DF}" type="presOf" srcId="{303EDDA9-2F04-4BEE-8764-A92BF44BD37D}" destId="{68BD1168-CF0D-4CB0-9DC0-FD08412E2F58}" srcOrd="0" destOrd="0" presId="urn:microsoft.com/office/officeart/2005/8/layout/hierarchy2"/>
    <dgm:cxn modelId="{37C57164-5932-4CD5-A7FE-0BC11919874C}" type="presOf" srcId="{466FF772-014C-40F1-9824-DBE436832696}" destId="{CF9112D2-E800-4632-8080-E8642972855C}" srcOrd="0" destOrd="0" presId="urn:microsoft.com/office/officeart/2005/8/layout/hierarchy2"/>
    <dgm:cxn modelId="{85F54B03-769B-4A1B-9B06-F5E4B954C8FF}" type="presOf" srcId="{8E35055C-AF26-4298-9923-79BAA46BDDE5}" destId="{F4569026-1DF6-4408-8833-AEE8F61AE6C5}" srcOrd="1" destOrd="0" presId="urn:microsoft.com/office/officeart/2005/8/layout/hierarchy2"/>
    <dgm:cxn modelId="{D570BE55-D4FD-4AB2-A112-7A45836D36C7}" srcId="{E6B5F7B5-A77B-4346-9D62-2606F52CC094}" destId="{6CB325DF-061D-43D5-A2A4-E7B279062B32}" srcOrd="0" destOrd="0" parTransId="{DC330C21-693C-4812-A63E-EF156FA60266}" sibTransId="{B31CFE8C-AB63-47A9-97C1-210BA0325F50}"/>
    <dgm:cxn modelId="{D4AB7917-1F45-4B30-B351-E1BAFB52C2E1}" type="presOf" srcId="{09AA48A9-87E7-4744-B3D4-9DDE93BE9C84}" destId="{6CE50C4A-3A58-4BF2-904B-6E3F9EDC6F8B}" srcOrd="1" destOrd="0" presId="urn:microsoft.com/office/officeart/2005/8/layout/hierarchy2"/>
    <dgm:cxn modelId="{B06E378C-9125-4991-806B-6A9E9C04E996}" type="presOf" srcId="{E5106339-75C6-4268-8808-B069255CC1A8}" destId="{2D81D8FE-4F12-4232-9356-F40A1873461C}" srcOrd="0" destOrd="0" presId="urn:microsoft.com/office/officeart/2005/8/layout/hierarchy2"/>
    <dgm:cxn modelId="{98E311B3-11B2-4B4F-82C2-302E12985C11}" type="presOf" srcId="{C2274388-4652-447B-81CD-C34A0ACD43A3}" destId="{EF6EF474-95DF-49D7-9E39-8F9481DFEEE8}" srcOrd="0" destOrd="0" presId="urn:microsoft.com/office/officeart/2005/8/layout/hierarchy2"/>
    <dgm:cxn modelId="{6C0E2BAD-3454-42C0-840B-D6C0B3231CB8}" type="presOf" srcId="{E6B5F7B5-A77B-4346-9D62-2606F52CC094}" destId="{781B232A-72DC-4330-8026-DAECC13FD82C}" srcOrd="0" destOrd="0" presId="urn:microsoft.com/office/officeart/2005/8/layout/hierarchy2"/>
    <dgm:cxn modelId="{F4933C46-4EFD-47F8-B8B8-A3CF7BCB208E}" type="presOf" srcId="{0E92EFE0-3A78-409A-9525-8E903FAAB8D7}" destId="{017CCA57-D381-4140-8A7D-DB08710F32A4}" srcOrd="1" destOrd="0" presId="urn:microsoft.com/office/officeart/2005/8/layout/hierarchy2"/>
    <dgm:cxn modelId="{27378D45-8E08-44C4-BCB8-41FEA3D60489}" type="presOf" srcId="{2E348D91-1E2B-4A3A-A2F3-BC060FF08C88}" destId="{75CDB258-D053-4BDB-B406-EE7D73C84336}" srcOrd="1" destOrd="0" presId="urn:microsoft.com/office/officeart/2005/8/layout/hierarchy2"/>
    <dgm:cxn modelId="{79F988CA-E19C-4EA8-9F3A-684C606BD62D}" type="presOf" srcId="{57A246B0-4102-444B-B5D9-114402E9859A}" destId="{0900BAD1-4C83-4DCB-852A-FEA2B3ADD26A}" srcOrd="0" destOrd="0" presId="urn:microsoft.com/office/officeart/2005/8/layout/hierarchy2"/>
    <dgm:cxn modelId="{4E107839-CBF9-4AC8-A13E-B101B9023B5A}" type="presOf" srcId="{FBCE9D08-808D-4DC2-A941-E0CAA2C18719}" destId="{68983CAA-9034-4D0F-900E-07CE72D6E9D7}" srcOrd="0" destOrd="0" presId="urn:microsoft.com/office/officeart/2005/8/layout/hierarchy2"/>
    <dgm:cxn modelId="{54684D75-2670-42E0-968D-31C0E39BED50}" srcId="{5D004B72-3720-4181-B4AC-086653212C74}" destId="{76F03BD1-01B3-426C-A3A7-1A9B38B1DAFC}" srcOrd="0" destOrd="0" parTransId="{8E35055C-AF26-4298-9923-79BAA46BDDE5}" sibTransId="{918A1730-9062-48F1-AD3B-558A252C8E63}"/>
    <dgm:cxn modelId="{5D76150B-52F7-4BA9-962A-4E41E16CE339}" srcId="{76F03BD1-01B3-426C-A3A7-1A9B38B1DAFC}" destId="{E3CB0D6E-B0B7-4518-8CA7-60942403F031}" srcOrd="0" destOrd="0" parTransId="{4E8B28C5-7E43-4BD2-8B4D-CEDB9DCCC9A2}" sibTransId="{8060857E-3CC1-4AE1-B71D-ADDAE2A93765}"/>
    <dgm:cxn modelId="{FE00A4CF-73CE-4E40-BBFA-D3971777ED64}" type="presOf" srcId="{33847E42-B058-4333-8DAC-FC7471A1ADBD}" destId="{7A3A3E36-4212-466D-B015-06666573BC31}" srcOrd="0" destOrd="0" presId="urn:microsoft.com/office/officeart/2005/8/layout/hierarchy2"/>
    <dgm:cxn modelId="{B8B1F894-BC69-478C-9704-AC6868AFAFD0}" type="presOf" srcId="{0E92EFE0-3A78-409A-9525-8E903FAAB8D7}" destId="{94CFE4C2-13FD-4AC1-ACF8-852527DAD48F}" srcOrd="0" destOrd="0" presId="urn:microsoft.com/office/officeart/2005/8/layout/hierarchy2"/>
    <dgm:cxn modelId="{379BD179-A51A-4A93-AD53-06C3B7E74C96}" srcId="{6CB325DF-061D-43D5-A2A4-E7B279062B32}" destId="{57A246B0-4102-444B-B5D9-114402E9859A}" srcOrd="0" destOrd="0" parTransId="{2DF92C4C-6036-4ABA-9F22-685383FC7470}" sibTransId="{027E641D-620A-4D3B-AAE0-B43D453F75FA}"/>
    <dgm:cxn modelId="{E0EA026A-B6AB-4C3D-842F-3DC728CAF225}" type="presOf" srcId="{4E8B28C5-7E43-4BD2-8B4D-CEDB9DCCC9A2}" destId="{3DA3BC59-DBD0-4F7C-98D7-55B070FE0061}" srcOrd="1" destOrd="0" presId="urn:microsoft.com/office/officeart/2005/8/layout/hierarchy2"/>
    <dgm:cxn modelId="{6CCE9E8B-DEF6-41E2-851A-9E146CD49800}" srcId="{861F03E0-E523-4B4F-A17C-9DCAFD8E3AFE}" destId="{E6B5F7B5-A77B-4346-9D62-2606F52CC094}" srcOrd="0" destOrd="0" parTransId="{DA36C50E-6AA4-48B2-B93D-6AE9C2893323}" sibTransId="{DAB795E3-6497-43DC-92CC-B404597AAE7A}"/>
    <dgm:cxn modelId="{3C36EB17-8BA8-48E5-B44F-80A509A45815}" type="presOf" srcId="{DC330C21-693C-4812-A63E-EF156FA60266}" destId="{934194AC-DDD5-4479-B563-48732D15200A}" srcOrd="0" destOrd="0" presId="urn:microsoft.com/office/officeart/2005/8/layout/hierarchy2"/>
    <dgm:cxn modelId="{74474A03-666C-45C4-8F0A-9B4ABEFC060B}" type="presOf" srcId="{6CB325DF-061D-43D5-A2A4-E7B279062B32}" destId="{FA517A52-98F8-4D71-8BF2-49788692B951}" srcOrd="0" destOrd="0" presId="urn:microsoft.com/office/officeart/2005/8/layout/hierarchy2"/>
    <dgm:cxn modelId="{CB7FA2A6-4907-49DB-BF7D-2DFCD90F27B9}" srcId="{7875878A-2D13-4F97-9230-2A25C8E4BEBB}" destId="{98C0767D-A3BC-49F1-9BFE-EAE29BB96D85}" srcOrd="0" destOrd="0" parTransId="{E5106339-75C6-4268-8808-B069255CC1A8}" sibTransId="{AEEF1410-A53A-491E-8F51-7F0402AAE4C2}"/>
    <dgm:cxn modelId="{0DE2A29C-C4F2-4495-B47F-6B4BC9B66B9E}" type="presOf" srcId="{98C0767D-A3BC-49F1-9BFE-EAE29BB96D85}" destId="{CEA2F9AB-4473-41E1-9A52-40642A91C07D}" srcOrd="0" destOrd="0" presId="urn:microsoft.com/office/officeart/2005/8/layout/hierarchy2"/>
    <dgm:cxn modelId="{4638BBFC-B90E-4728-91B4-4262411142BB}" type="presOf" srcId="{9CF3BB55-F186-48AB-9253-50CC8092A529}" destId="{48594116-2689-428A-AC9E-8C0CE28AF713}" srcOrd="0" destOrd="0" presId="urn:microsoft.com/office/officeart/2005/8/layout/hierarchy2"/>
    <dgm:cxn modelId="{68017290-264B-4866-939F-CED0D8AB6F7A}" srcId="{861F03E0-E523-4B4F-A17C-9DCAFD8E3AFE}" destId="{7875878A-2D13-4F97-9230-2A25C8E4BEBB}" srcOrd="1" destOrd="0" parTransId="{A6FC6760-E2B6-408B-8969-4C69C0D2E72F}" sibTransId="{4AE9642C-09DD-405C-A61A-EBFA3E4C843A}"/>
    <dgm:cxn modelId="{BDAEBC97-1FA2-423A-B878-943B57C85C03}" type="presOf" srcId="{2DF92C4C-6036-4ABA-9F22-685383FC7470}" destId="{75FB4814-E899-461C-9227-11969D33CBA7}" srcOrd="0" destOrd="0" presId="urn:microsoft.com/office/officeart/2005/8/layout/hierarchy2"/>
    <dgm:cxn modelId="{9B902AB6-E946-4420-91BE-9300694E7BFE}" type="presOf" srcId="{09AA48A9-87E7-4744-B3D4-9DDE93BE9C84}" destId="{63EAA65E-05F2-4BE7-B7AF-4FEABEEBF2EE}" srcOrd="0" destOrd="0" presId="urn:microsoft.com/office/officeart/2005/8/layout/hierarchy2"/>
    <dgm:cxn modelId="{EC16E350-45F9-4A3A-95A4-328C12A22C70}" type="presOf" srcId="{E183F982-BC66-4510-9D63-87D2EA2F439A}" destId="{85639CD8-E7D0-416C-BA58-90C3CA226B27}" srcOrd="0" destOrd="0" presId="urn:microsoft.com/office/officeart/2005/8/layout/hierarchy2"/>
    <dgm:cxn modelId="{AAAFAF47-B459-474A-868F-AFB36D4338F0}" srcId="{33847E42-B058-4333-8DAC-FC7471A1ADBD}" destId="{C2274388-4652-447B-81CD-C34A0ACD43A3}" srcOrd="0" destOrd="0" parTransId="{9CF3BB55-F186-48AB-9253-50CC8092A529}" sibTransId="{EE5FC151-A81D-4395-B0D7-8A786EDC5535}"/>
    <dgm:cxn modelId="{26477C8A-F618-4618-B12E-5E8DDA34FC23}" type="presOf" srcId="{2E348D91-1E2B-4A3A-A2F3-BC060FF08C88}" destId="{1566CE50-9D7E-4206-AAFE-E723999ACAC0}" srcOrd="0" destOrd="0" presId="urn:microsoft.com/office/officeart/2005/8/layout/hierarchy2"/>
    <dgm:cxn modelId="{D7B3BB52-3281-499D-B4C7-EB3283DACEBC}" type="presOf" srcId="{9CF3BB55-F186-48AB-9253-50CC8092A529}" destId="{20BFFE37-CF72-4392-8030-4408058045AE}" srcOrd="1" destOrd="0" presId="urn:microsoft.com/office/officeart/2005/8/layout/hierarchy2"/>
    <dgm:cxn modelId="{A409E5E5-2129-414E-AF89-E66A5F21FD5B}" type="presOf" srcId="{E5106339-75C6-4268-8808-B069255CC1A8}" destId="{F6DD9B93-6D65-459A-A52C-29078E9D8B39}" srcOrd="1" destOrd="0" presId="urn:microsoft.com/office/officeart/2005/8/layout/hierarchy2"/>
    <dgm:cxn modelId="{EF96B444-32E0-4C93-9E15-08965D1955FD}" srcId="{E6B5F7B5-A77B-4346-9D62-2606F52CC094}" destId="{5D004B72-3720-4181-B4AC-086653212C74}" srcOrd="1" destOrd="0" parTransId="{0E92EFE0-3A78-409A-9525-8E903FAAB8D7}" sibTransId="{B0ADF39F-6AA1-4BC7-AC96-CDC8CFF4E5F5}"/>
    <dgm:cxn modelId="{03524F79-47F3-44A1-9B7C-F4A1FF168A97}" type="presOf" srcId="{3FE45937-FC68-401A-B21F-83FDA3055838}" destId="{2E46055A-F6AA-422E-A491-313C39B54B49}" srcOrd="0" destOrd="0" presId="urn:microsoft.com/office/officeart/2005/8/layout/hierarchy2"/>
    <dgm:cxn modelId="{F8A30673-93DE-4F47-AE0B-CEEC42EC1956}" srcId="{7875878A-2D13-4F97-9230-2A25C8E4BEBB}" destId="{33847E42-B058-4333-8DAC-FC7471A1ADBD}" srcOrd="1" destOrd="0" parTransId="{3FE45937-FC68-401A-B21F-83FDA3055838}" sibTransId="{07C6BE22-3270-42F2-AEC3-A6A03DD1F326}"/>
    <dgm:cxn modelId="{E3C34838-A7D7-41EF-AC3B-9935C17272E8}" type="presParOf" srcId="{727234D7-3A17-45C2-B4FD-9AED36C09501}" destId="{F48DA24A-14CA-4A46-AE84-DA7AC8B6B027}" srcOrd="0" destOrd="0" presId="urn:microsoft.com/office/officeart/2005/8/layout/hierarchy2"/>
    <dgm:cxn modelId="{49FA1961-EC15-4145-B110-2ABCC8DA4170}" type="presParOf" srcId="{F48DA24A-14CA-4A46-AE84-DA7AC8B6B027}" destId="{781B232A-72DC-4330-8026-DAECC13FD82C}" srcOrd="0" destOrd="0" presId="urn:microsoft.com/office/officeart/2005/8/layout/hierarchy2"/>
    <dgm:cxn modelId="{3ABAC6D5-604C-4E62-AF7B-BDD880A80145}" type="presParOf" srcId="{F48DA24A-14CA-4A46-AE84-DA7AC8B6B027}" destId="{235F5679-91C9-4487-9B7C-69DF062EB8B9}" srcOrd="1" destOrd="0" presId="urn:microsoft.com/office/officeart/2005/8/layout/hierarchy2"/>
    <dgm:cxn modelId="{DEE237C7-59DA-41B4-9252-6E47E0935671}" type="presParOf" srcId="{235F5679-91C9-4487-9B7C-69DF062EB8B9}" destId="{934194AC-DDD5-4479-B563-48732D15200A}" srcOrd="0" destOrd="0" presId="urn:microsoft.com/office/officeart/2005/8/layout/hierarchy2"/>
    <dgm:cxn modelId="{B449BE23-23AE-4C8C-9B09-B91A49200944}" type="presParOf" srcId="{934194AC-DDD5-4479-B563-48732D15200A}" destId="{DDBD5232-4635-4B42-A5D2-6A9286179FA5}" srcOrd="0" destOrd="0" presId="urn:microsoft.com/office/officeart/2005/8/layout/hierarchy2"/>
    <dgm:cxn modelId="{32FD1954-1022-4F1B-8EB3-CDEB76C66746}" type="presParOf" srcId="{235F5679-91C9-4487-9B7C-69DF062EB8B9}" destId="{405C0120-0DFB-4968-B975-9537B0F6C978}" srcOrd="1" destOrd="0" presId="urn:microsoft.com/office/officeart/2005/8/layout/hierarchy2"/>
    <dgm:cxn modelId="{44807FB7-A14E-4DDB-8C7A-1C56CABE716D}" type="presParOf" srcId="{405C0120-0DFB-4968-B975-9537B0F6C978}" destId="{FA517A52-98F8-4D71-8BF2-49788692B951}" srcOrd="0" destOrd="0" presId="urn:microsoft.com/office/officeart/2005/8/layout/hierarchy2"/>
    <dgm:cxn modelId="{E7A1AFAB-5DA7-4473-8FCA-BB5BE9D5D37C}" type="presParOf" srcId="{405C0120-0DFB-4968-B975-9537B0F6C978}" destId="{F03B0EA7-14FA-4350-9B61-C3A6276D8D5A}" srcOrd="1" destOrd="0" presId="urn:microsoft.com/office/officeart/2005/8/layout/hierarchy2"/>
    <dgm:cxn modelId="{F982A016-1C0D-4462-8BCA-9BAA1600C557}" type="presParOf" srcId="{F03B0EA7-14FA-4350-9B61-C3A6276D8D5A}" destId="{75FB4814-E899-461C-9227-11969D33CBA7}" srcOrd="0" destOrd="0" presId="urn:microsoft.com/office/officeart/2005/8/layout/hierarchy2"/>
    <dgm:cxn modelId="{FD7895D4-A886-4D52-9672-DD68F20540A2}" type="presParOf" srcId="{75FB4814-E899-461C-9227-11969D33CBA7}" destId="{691D8D45-90FC-454F-B97F-5EBCEF225094}" srcOrd="0" destOrd="0" presId="urn:microsoft.com/office/officeart/2005/8/layout/hierarchy2"/>
    <dgm:cxn modelId="{1C330A51-023E-4871-A32A-DCC29004F685}" type="presParOf" srcId="{F03B0EA7-14FA-4350-9B61-C3A6276D8D5A}" destId="{8E7BB934-A457-4094-9537-5845146FDFC3}" srcOrd="1" destOrd="0" presId="urn:microsoft.com/office/officeart/2005/8/layout/hierarchy2"/>
    <dgm:cxn modelId="{63BB90E1-69C1-49D5-872C-F68B3F337BA8}" type="presParOf" srcId="{8E7BB934-A457-4094-9537-5845146FDFC3}" destId="{0900BAD1-4C83-4DCB-852A-FEA2B3ADD26A}" srcOrd="0" destOrd="0" presId="urn:microsoft.com/office/officeart/2005/8/layout/hierarchy2"/>
    <dgm:cxn modelId="{AE5B4D61-CB6C-412D-BFA3-7A1557979832}" type="presParOf" srcId="{8E7BB934-A457-4094-9537-5845146FDFC3}" destId="{771B304E-E249-4365-9337-B9E873D6A73F}" srcOrd="1" destOrd="0" presId="urn:microsoft.com/office/officeart/2005/8/layout/hierarchy2"/>
    <dgm:cxn modelId="{CA662259-85CF-4B16-833C-B8B7D1C7153C}" type="presParOf" srcId="{771B304E-E249-4365-9337-B9E873D6A73F}" destId="{98FD086C-9782-4543-AED2-C063CC0F5FE7}" srcOrd="0" destOrd="0" presId="urn:microsoft.com/office/officeart/2005/8/layout/hierarchy2"/>
    <dgm:cxn modelId="{D64AC3A1-D6F7-49B4-AC75-24E39FD3D770}" type="presParOf" srcId="{98FD086C-9782-4543-AED2-C063CC0F5FE7}" destId="{DD16E76E-28F4-4931-856B-86AB98A37479}" srcOrd="0" destOrd="0" presId="urn:microsoft.com/office/officeart/2005/8/layout/hierarchy2"/>
    <dgm:cxn modelId="{0F737ABE-F0E0-4706-839E-949915A955BC}" type="presParOf" srcId="{771B304E-E249-4365-9337-B9E873D6A73F}" destId="{6A106CED-B066-4360-B1F7-5AD4C8EC686D}" srcOrd="1" destOrd="0" presId="urn:microsoft.com/office/officeart/2005/8/layout/hierarchy2"/>
    <dgm:cxn modelId="{DD34D0DA-990C-4559-9918-A60675C0E814}" type="presParOf" srcId="{6A106CED-B066-4360-B1F7-5AD4C8EC686D}" destId="{68983CAA-9034-4D0F-900E-07CE72D6E9D7}" srcOrd="0" destOrd="0" presId="urn:microsoft.com/office/officeart/2005/8/layout/hierarchy2"/>
    <dgm:cxn modelId="{7E12156F-9451-44F2-8CDF-22B50F4BC468}" type="presParOf" srcId="{6A106CED-B066-4360-B1F7-5AD4C8EC686D}" destId="{A795A181-EC5C-4288-AE6D-E8860BF28CA1}" srcOrd="1" destOrd="0" presId="urn:microsoft.com/office/officeart/2005/8/layout/hierarchy2"/>
    <dgm:cxn modelId="{C1EA0483-02B0-4306-8731-3B304523274B}" type="presParOf" srcId="{235F5679-91C9-4487-9B7C-69DF062EB8B9}" destId="{94CFE4C2-13FD-4AC1-ACF8-852527DAD48F}" srcOrd="2" destOrd="0" presId="urn:microsoft.com/office/officeart/2005/8/layout/hierarchy2"/>
    <dgm:cxn modelId="{4A3397DE-CF25-43DB-8394-A8FA8A17F69B}" type="presParOf" srcId="{94CFE4C2-13FD-4AC1-ACF8-852527DAD48F}" destId="{017CCA57-D381-4140-8A7D-DB08710F32A4}" srcOrd="0" destOrd="0" presId="urn:microsoft.com/office/officeart/2005/8/layout/hierarchy2"/>
    <dgm:cxn modelId="{65DD1B06-A1EC-44CF-9E4C-CA3349457B9B}" type="presParOf" srcId="{235F5679-91C9-4487-9B7C-69DF062EB8B9}" destId="{25214398-66A1-4858-B0F7-C2E64DBD4841}" srcOrd="3" destOrd="0" presId="urn:microsoft.com/office/officeart/2005/8/layout/hierarchy2"/>
    <dgm:cxn modelId="{5CF2E0BC-445B-4F0F-A958-1127A224437D}" type="presParOf" srcId="{25214398-66A1-4858-B0F7-C2E64DBD4841}" destId="{70BE57BE-803D-4B91-B7B2-8AA749A29859}" srcOrd="0" destOrd="0" presId="urn:microsoft.com/office/officeart/2005/8/layout/hierarchy2"/>
    <dgm:cxn modelId="{74ACBADF-199F-47FF-9DE7-E495DF520EDD}" type="presParOf" srcId="{25214398-66A1-4858-B0F7-C2E64DBD4841}" destId="{0F2E8958-B0B2-47F9-AEB7-8BC85442F7B0}" srcOrd="1" destOrd="0" presId="urn:microsoft.com/office/officeart/2005/8/layout/hierarchy2"/>
    <dgm:cxn modelId="{6FCB1193-E445-4AC3-B5F8-7B16E80720E8}" type="presParOf" srcId="{0F2E8958-B0B2-47F9-AEB7-8BC85442F7B0}" destId="{AEB25CCA-4DD0-471E-97AB-A2C838E1DED6}" srcOrd="0" destOrd="0" presId="urn:microsoft.com/office/officeart/2005/8/layout/hierarchy2"/>
    <dgm:cxn modelId="{CC239983-E631-4782-BEAB-A55032B13342}" type="presParOf" srcId="{AEB25CCA-4DD0-471E-97AB-A2C838E1DED6}" destId="{F4569026-1DF6-4408-8833-AEE8F61AE6C5}" srcOrd="0" destOrd="0" presId="urn:microsoft.com/office/officeart/2005/8/layout/hierarchy2"/>
    <dgm:cxn modelId="{EAB40A56-4B0B-4EF6-BA08-556C47B6CA08}" type="presParOf" srcId="{0F2E8958-B0B2-47F9-AEB7-8BC85442F7B0}" destId="{9F5A8B53-E494-4351-B921-772383B70A14}" srcOrd="1" destOrd="0" presId="urn:microsoft.com/office/officeart/2005/8/layout/hierarchy2"/>
    <dgm:cxn modelId="{ABB7B90A-EC97-424B-80D2-E8DC576C488E}" type="presParOf" srcId="{9F5A8B53-E494-4351-B921-772383B70A14}" destId="{E061E3DA-5D43-428F-B84A-46CBAF0F922A}" srcOrd="0" destOrd="0" presId="urn:microsoft.com/office/officeart/2005/8/layout/hierarchy2"/>
    <dgm:cxn modelId="{6421015A-2371-4C28-A214-B8816309F68F}" type="presParOf" srcId="{9F5A8B53-E494-4351-B921-772383B70A14}" destId="{CA02C3AF-BDB6-4072-8BCA-4CC216509A72}" srcOrd="1" destOrd="0" presId="urn:microsoft.com/office/officeart/2005/8/layout/hierarchy2"/>
    <dgm:cxn modelId="{2BA59793-5258-4562-816C-3C761C5DFE01}" type="presParOf" srcId="{CA02C3AF-BDB6-4072-8BCA-4CC216509A72}" destId="{4EA405BD-F350-48B4-AAE2-1AB7E0287452}" srcOrd="0" destOrd="0" presId="urn:microsoft.com/office/officeart/2005/8/layout/hierarchy2"/>
    <dgm:cxn modelId="{426723D5-3838-419D-8468-94EE566B8C26}" type="presParOf" srcId="{4EA405BD-F350-48B4-AAE2-1AB7E0287452}" destId="{3DA3BC59-DBD0-4F7C-98D7-55B070FE0061}" srcOrd="0" destOrd="0" presId="urn:microsoft.com/office/officeart/2005/8/layout/hierarchy2"/>
    <dgm:cxn modelId="{699E20AC-34C6-468E-B672-64454861A902}" type="presParOf" srcId="{CA02C3AF-BDB6-4072-8BCA-4CC216509A72}" destId="{9ADB848F-6A22-4FB0-91B1-27DF4B63B5E9}" srcOrd="1" destOrd="0" presId="urn:microsoft.com/office/officeart/2005/8/layout/hierarchy2"/>
    <dgm:cxn modelId="{9C390FD6-EF85-44A4-AC5B-F2D938EA9EA6}" type="presParOf" srcId="{9ADB848F-6A22-4FB0-91B1-27DF4B63B5E9}" destId="{D2BE737F-8219-492B-B887-75CCE3DA33C9}" srcOrd="0" destOrd="0" presId="urn:microsoft.com/office/officeart/2005/8/layout/hierarchy2"/>
    <dgm:cxn modelId="{CC36B306-97C6-4A67-AAC7-EA2E437950DF}" type="presParOf" srcId="{9ADB848F-6A22-4FB0-91B1-27DF4B63B5E9}" destId="{6465C305-68C1-409D-B9A4-0BFEED96B005}" srcOrd="1" destOrd="0" presId="urn:microsoft.com/office/officeart/2005/8/layout/hierarchy2"/>
    <dgm:cxn modelId="{AF4A23C2-F481-40C9-8C83-2BFB4677007E}" type="presParOf" srcId="{727234D7-3A17-45C2-B4FD-9AED36C09501}" destId="{0149F302-662A-4FD3-B8A5-FFA9C42ACF5D}" srcOrd="1" destOrd="0" presId="urn:microsoft.com/office/officeart/2005/8/layout/hierarchy2"/>
    <dgm:cxn modelId="{B3E77A00-7E66-4417-9B6F-E908C740352B}" type="presParOf" srcId="{0149F302-662A-4FD3-B8A5-FFA9C42ACF5D}" destId="{B0FD0F90-4C08-4586-80DB-801057E58397}" srcOrd="0" destOrd="0" presId="urn:microsoft.com/office/officeart/2005/8/layout/hierarchy2"/>
    <dgm:cxn modelId="{DCD94414-5032-4101-B02F-F55D45C2A644}" type="presParOf" srcId="{0149F302-662A-4FD3-B8A5-FFA9C42ACF5D}" destId="{4DC2EA02-C6AC-408F-92B7-FA7D8691C8F7}" srcOrd="1" destOrd="0" presId="urn:microsoft.com/office/officeart/2005/8/layout/hierarchy2"/>
    <dgm:cxn modelId="{2AF1D53E-AAC3-4139-ADB7-202AD3757394}" type="presParOf" srcId="{4DC2EA02-C6AC-408F-92B7-FA7D8691C8F7}" destId="{2D81D8FE-4F12-4232-9356-F40A1873461C}" srcOrd="0" destOrd="0" presId="urn:microsoft.com/office/officeart/2005/8/layout/hierarchy2"/>
    <dgm:cxn modelId="{823EC4BF-A64A-4835-8E1A-8779EB647E10}" type="presParOf" srcId="{2D81D8FE-4F12-4232-9356-F40A1873461C}" destId="{F6DD9B93-6D65-459A-A52C-29078E9D8B39}" srcOrd="0" destOrd="0" presId="urn:microsoft.com/office/officeart/2005/8/layout/hierarchy2"/>
    <dgm:cxn modelId="{CB40981E-1594-44B2-8070-081C40134BD6}" type="presParOf" srcId="{4DC2EA02-C6AC-408F-92B7-FA7D8691C8F7}" destId="{976F3C61-BA20-42FF-8049-C73C14583B37}" srcOrd="1" destOrd="0" presId="urn:microsoft.com/office/officeart/2005/8/layout/hierarchy2"/>
    <dgm:cxn modelId="{87CFE92A-E985-4709-85FE-06592C88AB60}" type="presParOf" srcId="{976F3C61-BA20-42FF-8049-C73C14583B37}" destId="{CEA2F9AB-4473-41E1-9A52-40642A91C07D}" srcOrd="0" destOrd="0" presId="urn:microsoft.com/office/officeart/2005/8/layout/hierarchy2"/>
    <dgm:cxn modelId="{A5F5654E-DA79-423A-B68F-96F8E8DBCB85}" type="presParOf" srcId="{976F3C61-BA20-42FF-8049-C73C14583B37}" destId="{B22F0AE0-6D84-4E31-A6A2-0F61AA91B3DB}" srcOrd="1" destOrd="0" presId="urn:microsoft.com/office/officeart/2005/8/layout/hierarchy2"/>
    <dgm:cxn modelId="{D3DB25D3-A4C5-414A-8872-9140BC16F7F2}" type="presParOf" srcId="{B22F0AE0-6D84-4E31-A6A2-0F61AA91B3DB}" destId="{85639CD8-E7D0-416C-BA58-90C3CA226B27}" srcOrd="0" destOrd="0" presId="urn:microsoft.com/office/officeart/2005/8/layout/hierarchy2"/>
    <dgm:cxn modelId="{5304221F-50FA-424B-A9DC-A5D84FE46A9D}" type="presParOf" srcId="{85639CD8-E7D0-416C-BA58-90C3CA226B27}" destId="{F6DDA0B0-EA5D-4F7C-9EA6-24DB5AE5A7D3}" srcOrd="0" destOrd="0" presId="urn:microsoft.com/office/officeart/2005/8/layout/hierarchy2"/>
    <dgm:cxn modelId="{4904BDB6-E7FC-498F-B0BB-430E9BEEE7CC}" type="presParOf" srcId="{B22F0AE0-6D84-4E31-A6A2-0F61AA91B3DB}" destId="{36CE7E73-4E96-486E-8B81-5D15B1480C6E}" srcOrd="1" destOrd="0" presId="urn:microsoft.com/office/officeart/2005/8/layout/hierarchy2"/>
    <dgm:cxn modelId="{6A2BB7F8-055D-444D-B091-82B7CDF3822A}" type="presParOf" srcId="{36CE7E73-4E96-486E-8B81-5D15B1480C6E}" destId="{68BD1168-CF0D-4CB0-9DC0-FD08412E2F58}" srcOrd="0" destOrd="0" presId="urn:microsoft.com/office/officeart/2005/8/layout/hierarchy2"/>
    <dgm:cxn modelId="{32DE882B-8D77-4712-9B48-6C36DDF49D39}" type="presParOf" srcId="{36CE7E73-4E96-486E-8B81-5D15B1480C6E}" destId="{C9F217C4-6F0D-4955-BD48-5E0E4DDE69B0}" srcOrd="1" destOrd="0" presId="urn:microsoft.com/office/officeart/2005/8/layout/hierarchy2"/>
    <dgm:cxn modelId="{68D6AA58-2F63-4052-9D7C-BCE918B52702}" type="presParOf" srcId="{C9F217C4-6F0D-4955-BD48-5E0E4DDE69B0}" destId="{63EAA65E-05F2-4BE7-B7AF-4FEABEEBF2EE}" srcOrd="0" destOrd="0" presId="urn:microsoft.com/office/officeart/2005/8/layout/hierarchy2"/>
    <dgm:cxn modelId="{55B77C64-407A-444F-B645-59B7DC5D1C89}" type="presParOf" srcId="{63EAA65E-05F2-4BE7-B7AF-4FEABEEBF2EE}" destId="{6CE50C4A-3A58-4BF2-904B-6E3F9EDC6F8B}" srcOrd="0" destOrd="0" presId="urn:microsoft.com/office/officeart/2005/8/layout/hierarchy2"/>
    <dgm:cxn modelId="{CD34EF28-2E5D-477D-9EC4-284C175E127F}" type="presParOf" srcId="{C9F217C4-6F0D-4955-BD48-5E0E4DDE69B0}" destId="{ABB394B4-62AB-4C3B-B2B8-96BDDF1AD043}" srcOrd="1" destOrd="0" presId="urn:microsoft.com/office/officeart/2005/8/layout/hierarchy2"/>
    <dgm:cxn modelId="{E431CF83-0E0B-42BB-9FEF-CDBCBC0A4C73}" type="presParOf" srcId="{ABB394B4-62AB-4C3B-B2B8-96BDDF1AD043}" destId="{3019C799-C5F4-4E60-B43B-5E2405769C44}" srcOrd="0" destOrd="0" presId="urn:microsoft.com/office/officeart/2005/8/layout/hierarchy2"/>
    <dgm:cxn modelId="{4A5349D9-504F-4455-BF66-D2D3EB9A3547}" type="presParOf" srcId="{ABB394B4-62AB-4C3B-B2B8-96BDDF1AD043}" destId="{89B4FE1C-BEEB-425E-A8FC-5B96C12AF757}" srcOrd="1" destOrd="0" presId="urn:microsoft.com/office/officeart/2005/8/layout/hierarchy2"/>
    <dgm:cxn modelId="{F0720926-3391-43D7-A14F-EC9434E2977C}" type="presParOf" srcId="{4DC2EA02-C6AC-408F-92B7-FA7D8691C8F7}" destId="{2E46055A-F6AA-422E-A491-313C39B54B49}" srcOrd="2" destOrd="0" presId="urn:microsoft.com/office/officeart/2005/8/layout/hierarchy2"/>
    <dgm:cxn modelId="{F02726F5-EFBE-4824-B895-247D8C380473}" type="presParOf" srcId="{2E46055A-F6AA-422E-A491-313C39B54B49}" destId="{1EEE2B40-F305-4EB9-87B1-F201C6DD8E5C}" srcOrd="0" destOrd="0" presId="urn:microsoft.com/office/officeart/2005/8/layout/hierarchy2"/>
    <dgm:cxn modelId="{4BC0D24D-2F79-43D3-959D-829A394996ED}" type="presParOf" srcId="{4DC2EA02-C6AC-408F-92B7-FA7D8691C8F7}" destId="{C27F5558-1C35-4FEB-977E-6E2EBCBF836D}" srcOrd="3" destOrd="0" presId="urn:microsoft.com/office/officeart/2005/8/layout/hierarchy2"/>
    <dgm:cxn modelId="{A32067AD-49A8-4502-B906-6BCF579AF0BC}" type="presParOf" srcId="{C27F5558-1C35-4FEB-977E-6E2EBCBF836D}" destId="{7A3A3E36-4212-466D-B015-06666573BC31}" srcOrd="0" destOrd="0" presId="urn:microsoft.com/office/officeart/2005/8/layout/hierarchy2"/>
    <dgm:cxn modelId="{B720DA1A-2D56-4079-8866-051E9454F3E6}" type="presParOf" srcId="{C27F5558-1C35-4FEB-977E-6E2EBCBF836D}" destId="{7063B77D-729C-4542-B3EE-12B5B6331B45}" srcOrd="1" destOrd="0" presId="urn:microsoft.com/office/officeart/2005/8/layout/hierarchy2"/>
    <dgm:cxn modelId="{720FA9CF-3241-43FD-B162-8056C82B9B80}" type="presParOf" srcId="{7063B77D-729C-4542-B3EE-12B5B6331B45}" destId="{48594116-2689-428A-AC9E-8C0CE28AF713}" srcOrd="0" destOrd="0" presId="urn:microsoft.com/office/officeart/2005/8/layout/hierarchy2"/>
    <dgm:cxn modelId="{3F686730-F486-46E4-897F-DCEB1DADC628}" type="presParOf" srcId="{48594116-2689-428A-AC9E-8C0CE28AF713}" destId="{20BFFE37-CF72-4392-8030-4408058045AE}" srcOrd="0" destOrd="0" presId="urn:microsoft.com/office/officeart/2005/8/layout/hierarchy2"/>
    <dgm:cxn modelId="{44F645FA-E527-45D0-8C12-4BC402D28048}" type="presParOf" srcId="{7063B77D-729C-4542-B3EE-12B5B6331B45}" destId="{2A75AC54-4072-4148-87B7-C9F3C030594C}" srcOrd="1" destOrd="0" presId="urn:microsoft.com/office/officeart/2005/8/layout/hierarchy2"/>
    <dgm:cxn modelId="{A9856D34-4962-4169-A891-C11ADFDA2074}" type="presParOf" srcId="{2A75AC54-4072-4148-87B7-C9F3C030594C}" destId="{EF6EF474-95DF-49D7-9E39-8F9481DFEEE8}" srcOrd="0" destOrd="0" presId="urn:microsoft.com/office/officeart/2005/8/layout/hierarchy2"/>
    <dgm:cxn modelId="{F8543C82-F78A-475F-90BF-D5A85D515642}" type="presParOf" srcId="{2A75AC54-4072-4148-87B7-C9F3C030594C}" destId="{9FF12D9E-C196-4F8D-8709-87B8BCB00325}" srcOrd="1" destOrd="0" presId="urn:microsoft.com/office/officeart/2005/8/layout/hierarchy2"/>
    <dgm:cxn modelId="{CC2123A4-F23E-48B2-854B-989DEA4953D1}" type="presParOf" srcId="{9FF12D9E-C196-4F8D-8709-87B8BCB00325}" destId="{1566CE50-9D7E-4206-AAFE-E723999ACAC0}" srcOrd="0" destOrd="0" presId="urn:microsoft.com/office/officeart/2005/8/layout/hierarchy2"/>
    <dgm:cxn modelId="{77F43831-8656-4C05-BE2A-3885C7312782}" type="presParOf" srcId="{1566CE50-9D7E-4206-AAFE-E723999ACAC0}" destId="{75CDB258-D053-4BDB-B406-EE7D73C84336}" srcOrd="0" destOrd="0" presId="urn:microsoft.com/office/officeart/2005/8/layout/hierarchy2"/>
    <dgm:cxn modelId="{77C399BB-ACFC-40EF-A9B3-40660501312E}" type="presParOf" srcId="{9FF12D9E-C196-4F8D-8709-87B8BCB00325}" destId="{62B102BA-737F-4C9A-9AE4-8F8A937BEF69}" srcOrd="1" destOrd="0" presId="urn:microsoft.com/office/officeart/2005/8/layout/hierarchy2"/>
    <dgm:cxn modelId="{D482D0E6-BDB8-4F32-ADCF-81C8B0FE636C}" type="presParOf" srcId="{62B102BA-737F-4C9A-9AE4-8F8A937BEF69}" destId="{CF9112D2-E800-4632-8080-E8642972855C}" srcOrd="0" destOrd="0" presId="urn:microsoft.com/office/officeart/2005/8/layout/hierarchy2"/>
    <dgm:cxn modelId="{13EA6641-9622-48CA-B433-E3A5FE9E1F39}" type="presParOf" srcId="{62B102BA-737F-4C9A-9AE4-8F8A937BEF69}" destId="{42E1CADF-771A-4DD5-98B5-19326465AD09}"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5C98922-60E8-4672-A512-4CDE323D8EFC}" type="doc">
      <dgm:prSet loTypeId="urn:microsoft.com/office/officeart/2005/8/layout/StepDownProcess" loCatId="process" qsTypeId="urn:microsoft.com/office/officeart/2005/8/quickstyle/simple1" qsCatId="simple" csTypeId="urn:microsoft.com/office/officeart/2005/8/colors/accent2_2" csCatId="accent2" phldr="1"/>
      <dgm:spPr/>
      <dgm:t>
        <a:bodyPr/>
        <a:lstStyle/>
        <a:p>
          <a:endParaRPr lang="en-IN"/>
        </a:p>
      </dgm:t>
    </dgm:pt>
    <dgm:pt modelId="{110B7C4E-4B8B-411C-9C98-AA47CE1084E3}">
      <dgm:prSet phldrT="[Text]" custT="1"/>
      <dgm:spPr>
        <a:solidFill>
          <a:srgbClr val="0A419B"/>
        </a:solidFill>
      </dgm:spPr>
      <dgm:t>
        <a:bodyPr/>
        <a:lstStyle/>
        <a:p>
          <a:r>
            <a:rPr lang="en-IN" sz="2000" b="1" dirty="0" smtClean="0">
              <a:solidFill>
                <a:schemeClr val="bg1"/>
              </a:solidFill>
            </a:rPr>
            <a:t>Value of Supply of Goods/Services</a:t>
          </a:r>
          <a:endParaRPr lang="en-IN" sz="2000" b="1" dirty="0">
            <a:solidFill>
              <a:schemeClr val="bg1"/>
            </a:solidFill>
          </a:endParaRPr>
        </a:p>
      </dgm:t>
    </dgm:pt>
    <dgm:pt modelId="{D43B3240-4896-485F-BA54-0E0F0C0A976A}" type="parTrans" cxnId="{175BF2D3-C3C4-4664-A370-DEEF0993DE9E}">
      <dgm:prSet/>
      <dgm:spPr/>
      <dgm:t>
        <a:bodyPr/>
        <a:lstStyle/>
        <a:p>
          <a:endParaRPr lang="en-IN" sz="2000">
            <a:solidFill>
              <a:schemeClr val="tx1"/>
            </a:solidFill>
          </a:endParaRPr>
        </a:p>
      </dgm:t>
    </dgm:pt>
    <dgm:pt modelId="{2EF1A633-793C-4B41-BE87-42BF2F7F7FF3}" type="sibTrans" cxnId="{175BF2D3-C3C4-4664-A370-DEEF0993DE9E}">
      <dgm:prSet/>
      <dgm:spPr/>
      <dgm:t>
        <a:bodyPr/>
        <a:lstStyle/>
        <a:p>
          <a:endParaRPr lang="en-IN" sz="2000">
            <a:solidFill>
              <a:schemeClr val="tx1"/>
            </a:solidFill>
          </a:endParaRPr>
        </a:p>
      </dgm:t>
    </dgm:pt>
    <dgm:pt modelId="{BA6E9C25-176B-4521-BF79-4C921C622AA8}">
      <dgm:prSet phldrT="[Text]" custT="1"/>
      <dgm:spPr>
        <a:solidFill>
          <a:srgbClr val="0A419B"/>
        </a:solidFill>
      </dgm:spPr>
      <dgm:t>
        <a:bodyPr/>
        <a:lstStyle/>
        <a:p>
          <a:r>
            <a:rPr lang="en-IN" sz="2000" b="1" dirty="0" smtClean="0">
              <a:solidFill>
                <a:schemeClr val="bg1"/>
              </a:solidFill>
            </a:rPr>
            <a:t>Price actually paid or payable</a:t>
          </a:r>
          <a:endParaRPr lang="en-IN" sz="2000" b="1" dirty="0">
            <a:solidFill>
              <a:schemeClr val="bg1"/>
            </a:solidFill>
          </a:endParaRPr>
        </a:p>
      </dgm:t>
    </dgm:pt>
    <dgm:pt modelId="{35F99B1C-4018-4B3C-B320-172250852FFE}" type="parTrans" cxnId="{D279CBEE-F0FD-4D89-8F21-D0C3281AFDF5}">
      <dgm:prSet/>
      <dgm:spPr/>
      <dgm:t>
        <a:bodyPr/>
        <a:lstStyle/>
        <a:p>
          <a:endParaRPr lang="en-IN" sz="2000">
            <a:solidFill>
              <a:schemeClr val="tx1"/>
            </a:solidFill>
          </a:endParaRPr>
        </a:p>
      </dgm:t>
    </dgm:pt>
    <dgm:pt modelId="{9F9F1866-6844-46DC-962F-FD58E15EFE83}" type="sibTrans" cxnId="{D279CBEE-F0FD-4D89-8F21-D0C3281AFDF5}">
      <dgm:prSet/>
      <dgm:spPr/>
      <dgm:t>
        <a:bodyPr/>
        <a:lstStyle/>
        <a:p>
          <a:endParaRPr lang="en-IN" sz="2000">
            <a:solidFill>
              <a:schemeClr val="tx1"/>
            </a:solidFill>
          </a:endParaRPr>
        </a:p>
      </dgm:t>
    </dgm:pt>
    <dgm:pt modelId="{12651282-804D-4E3E-AB68-A40A9770148E}">
      <dgm:prSet phldrT="[Text]" custT="1"/>
      <dgm:spPr/>
      <dgm:t>
        <a:bodyPr/>
        <a:lstStyle/>
        <a:p>
          <a:pPr algn="l"/>
          <a:r>
            <a:rPr lang="en-IN" sz="2000" dirty="0" smtClean="0">
              <a:latin typeface="Arial" panose="020B0604020202020204" pitchFamily="34" charset="0"/>
              <a:cs typeface="Arial" panose="020B0604020202020204" pitchFamily="34" charset="0"/>
            </a:rPr>
            <a:t>Where supplier and recipient are not related, and</a:t>
          </a:r>
          <a:endParaRPr lang="en-IN" sz="2000" dirty="0">
            <a:latin typeface="Arial" panose="020B0604020202020204" pitchFamily="34" charset="0"/>
            <a:cs typeface="Arial" panose="020B0604020202020204" pitchFamily="34" charset="0"/>
          </a:endParaRPr>
        </a:p>
      </dgm:t>
    </dgm:pt>
    <dgm:pt modelId="{7CD83A5A-5253-48DD-8430-E08C3D7AB6F5}" type="parTrans" cxnId="{7F167BC0-A6E4-46A2-B3D6-3775A6EEC1F3}">
      <dgm:prSet/>
      <dgm:spPr/>
      <dgm:t>
        <a:bodyPr/>
        <a:lstStyle/>
        <a:p>
          <a:endParaRPr lang="en-IN" sz="2000">
            <a:solidFill>
              <a:schemeClr val="tx1"/>
            </a:solidFill>
          </a:endParaRPr>
        </a:p>
      </dgm:t>
    </dgm:pt>
    <dgm:pt modelId="{4078AC06-05BC-4F73-9314-A0DEFD21937A}" type="sibTrans" cxnId="{7F167BC0-A6E4-46A2-B3D6-3775A6EEC1F3}">
      <dgm:prSet/>
      <dgm:spPr/>
      <dgm:t>
        <a:bodyPr/>
        <a:lstStyle/>
        <a:p>
          <a:endParaRPr lang="en-IN" sz="2000">
            <a:solidFill>
              <a:schemeClr val="tx1"/>
            </a:solidFill>
          </a:endParaRPr>
        </a:p>
      </dgm:t>
    </dgm:pt>
    <dgm:pt modelId="{508D61E4-7817-4ADD-8BBA-9B8D085929CC}">
      <dgm:prSet phldrT="[Text]" custT="1"/>
      <dgm:spPr>
        <a:solidFill>
          <a:srgbClr val="0A419B"/>
        </a:solidFill>
      </dgm:spPr>
      <dgm:t>
        <a:bodyPr/>
        <a:lstStyle/>
        <a:p>
          <a:r>
            <a:rPr lang="en-IN" sz="2400" b="1" dirty="0" smtClean="0">
              <a:solidFill>
                <a:schemeClr val="bg1"/>
              </a:solidFill>
            </a:rPr>
            <a:t>Transaction Value</a:t>
          </a:r>
          <a:endParaRPr lang="en-IN" sz="2400" b="1" dirty="0">
            <a:solidFill>
              <a:schemeClr val="bg1"/>
            </a:solidFill>
          </a:endParaRPr>
        </a:p>
      </dgm:t>
    </dgm:pt>
    <dgm:pt modelId="{0382BC85-6E7E-46EF-8D27-F760DB9FDABE}" type="sibTrans" cxnId="{C7CD253A-8F9D-4FA1-AFEA-2AAF7E9B74D5}">
      <dgm:prSet/>
      <dgm:spPr/>
      <dgm:t>
        <a:bodyPr/>
        <a:lstStyle/>
        <a:p>
          <a:endParaRPr lang="en-IN" sz="2000">
            <a:solidFill>
              <a:schemeClr val="tx1"/>
            </a:solidFill>
          </a:endParaRPr>
        </a:p>
      </dgm:t>
    </dgm:pt>
    <dgm:pt modelId="{A3A663CF-0C14-4EBD-A334-4866A98475E8}" type="parTrans" cxnId="{C7CD253A-8F9D-4FA1-AFEA-2AAF7E9B74D5}">
      <dgm:prSet/>
      <dgm:spPr/>
      <dgm:t>
        <a:bodyPr/>
        <a:lstStyle/>
        <a:p>
          <a:endParaRPr lang="en-IN" sz="2000">
            <a:solidFill>
              <a:schemeClr val="tx1"/>
            </a:solidFill>
          </a:endParaRPr>
        </a:p>
      </dgm:t>
    </dgm:pt>
    <dgm:pt modelId="{FE9DDAFF-4A6E-4052-B58A-ACE766A2155E}">
      <dgm:prSet phldrT="[Text]" custT="1"/>
      <dgm:spPr/>
      <dgm:t>
        <a:bodyPr/>
        <a:lstStyle/>
        <a:p>
          <a:pPr algn="l"/>
          <a:r>
            <a:rPr lang="en-IN" sz="2000" dirty="0" smtClean="0">
              <a:latin typeface="Arial" panose="020B0604020202020204" pitchFamily="34" charset="0"/>
              <a:cs typeface="Arial" panose="020B0604020202020204" pitchFamily="34" charset="0"/>
            </a:rPr>
            <a:t>Price is the sole consideration</a:t>
          </a:r>
          <a:endParaRPr lang="en-IN" sz="2000" dirty="0">
            <a:latin typeface="Arial" panose="020B0604020202020204" pitchFamily="34" charset="0"/>
            <a:cs typeface="Arial" panose="020B0604020202020204" pitchFamily="34" charset="0"/>
          </a:endParaRPr>
        </a:p>
      </dgm:t>
    </dgm:pt>
    <dgm:pt modelId="{64CD3CBA-7B45-4438-9B09-D6C81A8CEF8F}" type="parTrans" cxnId="{439C6FED-CB8F-44BD-A522-206FEDFF9CB5}">
      <dgm:prSet/>
      <dgm:spPr/>
      <dgm:t>
        <a:bodyPr/>
        <a:lstStyle/>
        <a:p>
          <a:endParaRPr lang="en-IN" sz="2000">
            <a:solidFill>
              <a:schemeClr val="tx1"/>
            </a:solidFill>
          </a:endParaRPr>
        </a:p>
      </dgm:t>
    </dgm:pt>
    <dgm:pt modelId="{C6A096A7-781B-4B8A-89EE-CC9E522F7D49}" type="sibTrans" cxnId="{439C6FED-CB8F-44BD-A522-206FEDFF9CB5}">
      <dgm:prSet/>
      <dgm:spPr/>
      <dgm:t>
        <a:bodyPr/>
        <a:lstStyle/>
        <a:p>
          <a:endParaRPr lang="en-IN" sz="2000">
            <a:solidFill>
              <a:schemeClr val="tx1"/>
            </a:solidFill>
          </a:endParaRPr>
        </a:p>
      </dgm:t>
    </dgm:pt>
    <dgm:pt modelId="{B07C5516-149B-4446-ADAF-D8F2A1D2FE96}" type="pres">
      <dgm:prSet presAssocID="{15C98922-60E8-4672-A512-4CDE323D8EFC}" presName="rootnode" presStyleCnt="0">
        <dgm:presLayoutVars>
          <dgm:chMax/>
          <dgm:chPref/>
          <dgm:dir/>
          <dgm:animLvl val="lvl"/>
        </dgm:presLayoutVars>
      </dgm:prSet>
      <dgm:spPr/>
      <dgm:t>
        <a:bodyPr/>
        <a:lstStyle/>
        <a:p>
          <a:endParaRPr lang="en-IN"/>
        </a:p>
      </dgm:t>
    </dgm:pt>
    <dgm:pt modelId="{49CB740A-83C0-417D-BACC-2FDD3E2AAF8A}" type="pres">
      <dgm:prSet presAssocID="{110B7C4E-4B8B-411C-9C98-AA47CE1084E3}" presName="composite" presStyleCnt="0"/>
      <dgm:spPr/>
      <dgm:t>
        <a:bodyPr/>
        <a:lstStyle/>
        <a:p>
          <a:endParaRPr lang="en-IN"/>
        </a:p>
      </dgm:t>
    </dgm:pt>
    <dgm:pt modelId="{947D55D2-1A7D-45F3-9A96-82AD3CB7BC76}" type="pres">
      <dgm:prSet presAssocID="{110B7C4E-4B8B-411C-9C98-AA47CE1084E3}" presName="bentUpArrow1" presStyleLbl="alignImgPlace1" presStyleIdx="0" presStyleCnt="2" custLinFactNeighborX="-78243"/>
      <dgm:spPr>
        <a:solidFill>
          <a:srgbClr val="AF232D"/>
        </a:solidFill>
      </dgm:spPr>
      <dgm:t>
        <a:bodyPr/>
        <a:lstStyle/>
        <a:p>
          <a:endParaRPr lang="en-IN"/>
        </a:p>
      </dgm:t>
    </dgm:pt>
    <dgm:pt modelId="{07537C4A-AE8D-40C1-96B8-20F874266DBA}" type="pres">
      <dgm:prSet presAssocID="{110B7C4E-4B8B-411C-9C98-AA47CE1084E3}" presName="ParentText" presStyleLbl="node1" presStyleIdx="0" presStyleCnt="3" custScaleX="142974" custLinFactNeighborX="-55980">
        <dgm:presLayoutVars>
          <dgm:chMax val="1"/>
          <dgm:chPref val="1"/>
          <dgm:bulletEnabled val="1"/>
        </dgm:presLayoutVars>
      </dgm:prSet>
      <dgm:spPr/>
      <dgm:t>
        <a:bodyPr/>
        <a:lstStyle/>
        <a:p>
          <a:endParaRPr lang="en-IN"/>
        </a:p>
      </dgm:t>
    </dgm:pt>
    <dgm:pt modelId="{1E922775-80F2-4FCA-AC96-048A3D18840C}" type="pres">
      <dgm:prSet presAssocID="{110B7C4E-4B8B-411C-9C98-AA47CE1084E3}" presName="ChildText" presStyleLbl="revTx" presStyleIdx="0" presStyleCnt="3" custScaleX="120931" custLinFactNeighborX="-4170" custLinFactNeighborY="-1073">
        <dgm:presLayoutVars>
          <dgm:chMax val="0"/>
          <dgm:chPref val="0"/>
          <dgm:bulletEnabled val="1"/>
        </dgm:presLayoutVars>
      </dgm:prSet>
      <dgm:spPr/>
      <dgm:t>
        <a:bodyPr/>
        <a:lstStyle/>
        <a:p>
          <a:endParaRPr lang="en-IN"/>
        </a:p>
      </dgm:t>
    </dgm:pt>
    <dgm:pt modelId="{F3616C24-2DEC-480A-8552-D9FB018000EF}" type="pres">
      <dgm:prSet presAssocID="{2EF1A633-793C-4B41-BE87-42BF2F7F7FF3}" presName="sibTrans" presStyleCnt="0"/>
      <dgm:spPr/>
      <dgm:t>
        <a:bodyPr/>
        <a:lstStyle/>
        <a:p>
          <a:endParaRPr lang="en-IN"/>
        </a:p>
      </dgm:t>
    </dgm:pt>
    <dgm:pt modelId="{881C66F4-0893-4A5F-90C8-F942E4FAF287}" type="pres">
      <dgm:prSet presAssocID="{508D61E4-7817-4ADD-8BBA-9B8D085929CC}" presName="composite" presStyleCnt="0"/>
      <dgm:spPr/>
      <dgm:t>
        <a:bodyPr/>
        <a:lstStyle/>
        <a:p>
          <a:endParaRPr lang="en-IN"/>
        </a:p>
      </dgm:t>
    </dgm:pt>
    <dgm:pt modelId="{5BB030BD-9B70-418D-A7AE-0F68BB7F635F}" type="pres">
      <dgm:prSet presAssocID="{508D61E4-7817-4ADD-8BBA-9B8D085929CC}" presName="bentUpArrow1" presStyleLbl="alignImgPlace1" presStyleIdx="1" presStyleCnt="2" custLinFactNeighborX="-82390" custLinFactNeighborY="-11915"/>
      <dgm:spPr>
        <a:solidFill>
          <a:srgbClr val="AF232D"/>
        </a:solidFill>
      </dgm:spPr>
      <dgm:t>
        <a:bodyPr/>
        <a:lstStyle/>
        <a:p>
          <a:endParaRPr lang="en-IN"/>
        </a:p>
      </dgm:t>
    </dgm:pt>
    <dgm:pt modelId="{3581C60D-3F27-4460-98E5-CAA0D40E5DA5}" type="pres">
      <dgm:prSet presAssocID="{508D61E4-7817-4ADD-8BBA-9B8D085929CC}" presName="ParentText" presStyleLbl="node1" presStyleIdx="1" presStyleCnt="3" custScaleX="134408" custLinFactNeighborX="-49811" custLinFactNeighborY="-8728">
        <dgm:presLayoutVars>
          <dgm:chMax val="1"/>
          <dgm:chPref val="1"/>
          <dgm:bulletEnabled val="1"/>
        </dgm:presLayoutVars>
      </dgm:prSet>
      <dgm:spPr/>
      <dgm:t>
        <a:bodyPr/>
        <a:lstStyle/>
        <a:p>
          <a:endParaRPr lang="en-IN"/>
        </a:p>
      </dgm:t>
    </dgm:pt>
    <dgm:pt modelId="{DEDCFE0E-0AEA-4D31-8C53-0894A35C8F8B}" type="pres">
      <dgm:prSet presAssocID="{508D61E4-7817-4ADD-8BBA-9B8D085929CC}" presName="ChildText" presStyleLbl="revTx" presStyleIdx="1" presStyleCnt="3">
        <dgm:presLayoutVars>
          <dgm:chMax val="0"/>
          <dgm:chPref val="0"/>
          <dgm:bulletEnabled val="1"/>
        </dgm:presLayoutVars>
      </dgm:prSet>
      <dgm:spPr/>
      <dgm:t>
        <a:bodyPr/>
        <a:lstStyle/>
        <a:p>
          <a:endParaRPr lang="en-IN"/>
        </a:p>
      </dgm:t>
    </dgm:pt>
    <dgm:pt modelId="{04814A73-F26F-4FB5-8AFA-42E65C8D281F}" type="pres">
      <dgm:prSet presAssocID="{0382BC85-6E7E-46EF-8D27-F760DB9FDABE}" presName="sibTrans" presStyleCnt="0"/>
      <dgm:spPr/>
      <dgm:t>
        <a:bodyPr/>
        <a:lstStyle/>
        <a:p>
          <a:endParaRPr lang="en-IN"/>
        </a:p>
      </dgm:t>
    </dgm:pt>
    <dgm:pt modelId="{D13F9512-1D11-4241-92E9-4578F01BD8BB}" type="pres">
      <dgm:prSet presAssocID="{BA6E9C25-176B-4521-BF79-4C921C622AA8}" presName="composite" presStyleCnt="0"/>
      <dgm:spPr/>
      <dgm:t>
        <a:bodyPr/>
        <a:lstStyle/>
        <a:p>
          <a:endParaRPr lang="en-IN"/>
        </a:p>
      </dgm:t>
    </dgm:pt>
    <dgm:pt modelId="{E35C812D-9BFD-4491-AD1C-BA846B24897C}" type="pres">
      <dgm:prSet presAssocID="{BA6E9C25-176B-4521-BF79-4C921C622AA8}" presName="ParentText" presStyleLbl="node1" presStyleIdx="2" presStyleCnt="3" custScaleX="126343" custLinFactNeighborX="-56381" custLinFactNeighborY="-10523">
        <dgm:presLayoutVars>
          <dgm:chMax val="1"/>
          <dgm:chPref val="1"/>
          <dgm:bulletEnabled val="1"/>
        </dgm:presLayoutVars>
      </dgm:prSet>
      <dgm:spPr/>
      <dgm:t>
        <a:bodyPr/>
        <a:lstStyle/>
        <a:p>
          <a:endParaRPr lang="en-IN"/>
        </a:p>
      </dgm:t>
    </dgm:pt>
    <dgm:pt modelId="{4E9E8A57-2FE8-41B8-BD7A-6A8C36C139F6}" type="pres">
      <dgm:prSet presAssocID="{BA6E9C25-176B-4521-BF79-4C921C622AA8}" presName="FinalChildText" presStyleLbl="revTx" presStyleIdx="2" presStyleCnt="3" custScaleX="319549" custScaleY="114854" custLinFactNeighborX="56404" custLinFactNeighborY="-10899">
        <dgm:presLayoutVars>
          <dgm:chMax val="0"/>
          <dgm:chPref val="0"/>
          <dgm:bulletEnabled val="1"/>
        </dgm:presLayoutVars>
      </dgm:prSet>
      <dgm:spPr/>
      <dgm:t>
        <a:bodyPr/>
        <a:lstStyle/>
        <a:p>
          <a:endParaRPr lang="en-IN"/>
        </a:p>
      </dgm:t>
    </dgm:pt>
  </dgm:ptLst>
  <dgm:cxnLst>
    <dgm:cxn modelId="{B91F4A56-8A3F-41E5-94F3-CFA722EAEA5A}" type="presOf" srcId="{BA6E9C25-176B-4521-BF79-4C921C622AA8}" destId="{E35C812D-9BFD-4491-AD1C-BA846B24897C}" srcOrd="0" destOrd="0" presId="urn:microsoft.com/office/officeart/2005/8/layout/StepDownProcess"/>
    <dgm:cxn modelId="{D50CD137-1C43-45C8-AB64-C368A6E01679}" type="presOf" srcId="{508D61E4-7817-4ADD-8BBA-9B8D085929CC}" destId="{3581C60D-3F27-4460-98E5-CAA0D40E5DA5}" srcOrd="0" destOrd="0" presId="urn:microsoft.com/office/officeart/2005/8/layout/StepDownProcess"/>
    <dgm:cxn modelId="{7F167BC0-A6E4-46A2-B3D6-3775A6EEC1F3}" srcId="{BA6E9C25-176B-4521-BF79-4C921C622AA8}" destId="{12651282-804D-4E3E-AB68-A40A9770148E}" srcOrd="0" destOrd="0" parTransId="{7CD83A5A-5253-48DD-8430-E08C3D7AB6F5}" sibTransId="{4078AC06-05BC-4F73-9314-A0DEFD21937A}"/>
    <dgm:cxn modelId="{2C0E677F-B573-4397-B36B-D797D6726223}" type="presOf" srcId="{12651282-804D-4E3E-AB68-A40A9770148E}" destId="{4E9E8A57-2FE8-41B8-BD7A-6A8C36C139F6}" srcOrd="0" destOrd="0" presId="urn:microsoft.com/office/officeart/2005/8/layout/StepDownProcess"/>
    <dgm:cxn modelId="{D279CBEE-F0FD-4D89-8F21-D0C3281AFDF5}" srcId="{15C98922-60E8-4672-A512-4CDE323D8EFC}" destId="{BA6E9C25-176B-4521-BF79-4C921C622AA8}" srcOrd="2" destOrd="0" parTransId="{35F99B1C-4018-4B3C-B320-172250852FFE}" sibTransId="{9F9F1866-6844-46DC-962F-FD58E15EFE83}"/>
    <dgm:cxn modelId="{439C6FED-CB8F-44BD-A522-206FEDFF9CB5}" srcId="{BA6E9C25-176B-4521-BF79-4C921C622AA8}" destId="{FE9DDAFF-4A6E-4052-B58A-ACE766A2155E}" srcOrd="1" destOrd="0" parTransId="{64CD3CBA-7B45-4438-9B09-D6C81A8CEF8F}" sibTransId="{C6A096A7-781B-4B8A-89EE-CC9E522F7D49}"/>
    <dgm:cxn modelId="{05D0EC55-FBB0-43BD-80B3-9AF97D6130C1}" type="presOf" srcId="{FE9DDAFF-4A6E-4052-B58A-ACE766A2155E}" destId="{4E9E8A57-2FE8-41B8-BD7A-6A8C36C139F6}" srcOrd="0" destOrd="1" presId="urn:microsoft.com/office/officeart/2005/8/layout/StepDownProcess"/>
    <dgm:cxn modelId="{880601EA-F6AC-4E4D-ADB9-C7F756E8129C}" type="presOf" srcId="{110B7C4E-4B8B-411C-9C98-AA47CE1084E3}" destId="{07537C4A-AE8D-40C1-96B8-20F874266DBA}" srcOrd="0" destOrd="0" presId="urn:microsoft.com/office/officeart/2005/8/layout/StepDownProcess"/>
    <dgm:cxn modelId="{58FDF756-B0CA-445A-8B62-0097C7E52EF1}" type="presOf" srcId="{15C98922-60E8-4672-A512-4CDE323D8EFC}" destId="{B07C5516-149B-4446-ADAF-D8F2A1D2FE96}" srcOrd="0" destOrd="0" presId="urn:microsoft.com/office/officeart/2005/8/layout/StepDownProcess"/>
    <dgm:cxn modelId="{C7CD253A-8F9D-4FA1-AFEA-2AAF7E9B74D5}" srcId="{15C98922-60E8-4672-A512-4CDE323D8EFC}" destId="{508D61E4-7817-4ADD-8BBA-9B8D085929CC}" srcOrd="1" destOrd="0" parTransId="{A3A663CF-0C14-4EBD-A334-4866A98475E8}" sibTransId="{0382BC85-6E7E-46EF-8D27-F760DB9FDABE}"/>
    <dgm:cxn modelId="{175BF2D3-C3C4-4664-A370-DEEF0993DE9E}" srcId="{15C98922-60E8-4672-A512-4CDE323D8EFC}" destId="{110B7C4E-4B8B-411C-9C98-AA47CE1084E3}" srcOrd="0" destOrd="0" parTransId="{D43B3240-4896-485F-BA54-0E0F0C0A976A}" sibTransId="{2EF1A633-793C-4B41-BE87-42BF2F7F7FF3}"/>
    <dgm:cxn modelId="{D69C8ADE-3FD6-4E39-BDB5-A2AF79FC4A8D}" type="presParOf" srcId="{B07C5516-149B-4446-ADAF-D8F2A1D2FE96}" destId="{49CB740A-83C0-417D-BACC-2FDD3E2AAF8A}" srcOrd="0" destOrd="0" presId="urn:microsoft.com/office/officeart/2005/8/layout/StepDownProcess"/>
    <dgm:cxn modelId="{9ADA82CE-F84E-4B47-8913-4BA579D4EB78}" type="presParOf" srcId="{49CB740A-83C0-417D-BACC-2FDD3E2AAF8A}" destId="{947D55D2-1A7D-45F3-9A96-82AD3CB7BC76}" srcOrd="0" destOrd="0" presId="urn:microsoft.com/office/officeart/2005/8/layout/StepDownProcess"/>
    <dgm:cxn modelId="{AECB22EC-3458-403C-B8E3-B25CEC2EE773}" type="presParOf" srcId="{49CB740A-83C0-417D-BACC-2FDD3E2AAF8A}" destId="{07537C4A-AE8D-40C1-96B8-20F874266DBA}" srcOrd="1" destOrd="0" presId="urn:microsoft.com/office/officeart/2005/8/layout/StepDownProcess"/>
    <dgm:cxn modelId="{153AFDAD-36D3-4C34-81F5-DD3198E51319}" type="presParOf" srcId="{49CB740A-83C0-417D-BACC-2FDD3E2AAF8A}" destId="{1E922775-80F2-4FCA-AC96-048A3D18840C}" srcOrd="2" destOrd="0" presId="urn:microsoft.com/office/officeart/2005/8/layout/StepDownProcess"/>
    <dgm:cxn modelId="{F7CE7E43-2B35-4B81-8370-4ADFEE8AA78C}" type="presParOf" srcId="{B07C5516-149B-4446-ADAF-D8F2A1D2FE96}" destId="{F3616C24-2DEC-480A-8552-D9FB018000EF}" srcOrd="1" destOrd="0" presId="urn:microsoft.com/office/officeart/2005/8/layout/StepDownProcess"/>
    <dgm:cxn modelId="{46CFA32F-1009-4686-9197-19D2127B572A}" type="presParOf" srcId="{B07C5516-149B-4446-ADAF-D8F2A1D2FE96}" destId="{881C66F4-0893-4A5F-90C8-F942E4FAF287}" srcOrd="2" destOrd="0" presId="urn:microsoft.com/office/officeart/2005/8/layout/StepDownProcess"/>
    <dgm:cxn modelId="{E5506D83-FC20-49DB-BFD5-522AF2461BB0}" type="presParOf" srcId="{881C66F4-0893-4A5F-90C8-F942E4FAF287}" destId="{5BB030BD-9B70-418D-A7AE-0F68BB7F635F}" srcOrd="0" destOrd="0" presId="urn:microsoft.com/office/officeart/2005/8/layout/StepDownProcess"/>
    <dgm:cxn modelId="{F3FA9D06-55CB-4FB7-A991-D5EC83014C2E}" type="presParOf" srcId="{881C66F4-0893-4A5F-90C8-F942E4FAF287}" destId="{3581C60D-3F27-4460-98E5-CAA0D40E5DA5}" srcOrd="1" destOrd="0" presId="urn:microsoft.com/office/officeart/2005/8/layout/StepDownProcess"/>
    <dgm:cxn modelId="{66724E35-1790-4035-BFF2-87124217DCCA}" type="presParOf" srcId="{881C66F4-0893-4A5F-90C8-F942E4FAF287}" destId="{DEDCFE0E-0AEA-4D31-8C53-0894A35C8F8B}" srcOrd="2" destOrd="0" presId="urn:microsoft.com/office/officeart/2005/8/layout/StepDownProcess"/>
    <dgm:cxn modelId="{1B3D6FE4-CFFA-4380-B390-16DDC09291E4}" type="presParOf" srcId="{B07C5516-149B-4446-ADAF-D8F2A1D2FE96}" destId="{04814A73-F26F-4FB5-8AFA-42E65C8D281F}" srcOrd="3" destOrd="0" presId="urn:microsoft.com/office/officeart/2005/8/layout/StepDownProcess"/>
    <dgm:cxn modelId="{F6DACFDA-CAD6-4AFD-80BA-6740DBB39760}" type="presParOf" srcId="{B07C5516-149B-4446-ADAF-D8F2A1D2FE96}" destId="{D13F9512-1D11-4241-92E9-4578F01BD8BB}" srcOrd="4" destOrd="0" presId="urn:microsoft.com/office/officeart/2005/8/layout/StepDownProcess"/>
    <dgm:cxn modelId="{C8B1BE04-1F6C-4329-84D3-E363C0B5CD87}" type="presParOf" srcId="{D13F9512-1D11-4241-92E9-4578F01BD8BB}" destId="{E35C812D-9BFD-4491-AD1C-BA846B24897C}" srcOrd="0" destOrd="0" presId="urn:microsoft.com/office/officeart/2005/8/layout/StepDownProcess"/>
    <dgm:cxn modelId="{7B5A4340-0C57-4D6D-82F1-D06BF9045D2F}" type="presParOf" srcId="{D13F9512-1D11-4241-92E9-4578F01BD8BB}" destId="{4E9E8A57-2FE8-41B8-BD7A-6A8C36C139F6}"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C39A6F5-8038-488B-B87F-BFA35668B023}" type="doc">
      <dgm:prSet loTypeId="urn:microsoft.com/office/officeart/2008/layout/VerticalCurvedList" loCatId="list" qsTypeId="urn:microsoft.com/office/officeart/2005/8/quickstyle/simple1" qsCatId="simple" csTypeId="urn:microsoft.com/office/officeart/2005/8/colors/accent4_2" csCatId="accent4" phldr="1"/>
      <dgm:spPr/>
      <dgm:t>
        <a:bodyPr/>
        <a:lstStyle/>
        <a:p>
          <a:endParaRPr lang="en-IN"/>
        </a:p>
      </dgm:t>
    </dgm:pt>
    <dgm:pt modelId="{6C1DAFD1-D5DC-42D5-9EBE-D0948E452044}">
      <dgm:prSet phldrT="[Text]" custT="1"/>
      <dgm:spPr>
        <a:solidFill>
          <a:srgbClr val="0A419B"/>
        </a:solidFill>
      </dgm:spPr>
      <dgm:t>
        <a:bodyPr/>
        <a:lstStyle/>
        <a:p>
          <a:r>
            <a:rPr lang="en-IN" sz="2000" b="1" dirty="0" smtClean="0"/>
            <a:t>Taxes, duties, cesses, fees and charges other than CGST/SGST</a:t>
          </a:r>
          <a:endParaRPr lang="en-IN" sz="2000" b="1" dirty="0"/>
        </a:p>
      </dgm:t>
    </dgm:pt>
    <dgm:pt modelId="{9275BA62-961C-4670-B85F-E76C58302EC9}" type="parTrans" cxnId="{3E56278C-C103-4E58-9E15-E2E07F6F99D1}">
      <dgm:prSet/>
      <dgm:spPr/>
      <dgm:t>
        <a:bodyPr/>
        <a:lstStyle/>
        <a:p>
          <a:endParaRPr lang="en-IN" sz="2000">
            <a:solidFill>
              <a:schemeClr val="tx1"/>
            </a:solidFill>
          </a:endParaRPr>
        </a:p>
      </dgm:t>
    </dgm:pt>
    <dgm:pt modelId="{F0A561BB-C748-4E99-8680-135306BC1A8F}" type="sibTrans" cxnId="{3E56278C-C103-4E58-9E15-E2E07F6F99D1}">
      <dgm:prSet/>
      <dgm:spPr/>
      <dgm:t>
        <a:bodyPr/>
        <a:lstStyle/>
        <a:p>
          <a:endParaRPr lang="en-IN" sz="2000">
            <a:solidFill>
              <a:schemeClr val="tx1"/>
            </a:solidFill>
          </a:endParaRPr>
        </a:p>
      </dgm:t>
    </dgm:pt>
    <dgm:pt modelId="{96631192-C394-4471-B99E-EF91FD5BA6F7}">
      <dgm:prSet phldrT="[Text]" custT="1"/>
      <dgm:spPr>
        <a:solidFill>
          <a:srgbClr val="0A419B"/>
        </a:solidFill>
      </dgm:spPr>
      <dgm:t>
        <a:bodyPr/>
        <a:lstStyle/>
        <a:p>
          <a:r>
            <a:rPr lang="en-IN" sz="2000" b="1" dirty="0" smtClean="0"/>
            <a:t>Amount incurred by the Recipient to which supplier was liable to pay, and not included in price actually paid or payable</a:t>
          </a:r>
          <a:endParaRPr lang="en-IN" sz="2000" b="1" dirty="0"/>
        </a:p>
      </dgm:t>
    </dgm:pt>
    <dgm:pt modelId="{7013873E-CAF3-4805-A273-D30BA3603DD2}" type="parTrans" cxnId="{33ECD1E4-C964-4CEF-9240-90E179CD279E}">
      <dgm:prSet/>
      <dgm:spPr/>
      <dgm:t>
        <a:bodyPr/>
        <a:lstStyle/>
        <a:p>
          <a:endParaRPr lang="en-IN" sz="2000">
            <a:solidFill>
              <a:schemeClr val="tx1"/>
            </a:solidFill>
          </a:endParaRPr>
        </a:p>
      </dgm:t>
    </dgm:pt>
    <dgm:pt modelId="{FD90C965-BAF9-4264-A0D3-A925E0CF38FC}" type="sibTrans" cxnId="{33ECD1E4-C964-4CEF-9240-90E179CD279E}">
      <dgm:prSet/>
      <dgm:spPr/>
      <dgm:t>
        <a:bodyPr/>
        <a:lstStyle/>
        <a:p>
          <a:endParaRPr lang="en-IN" sz="2000">
            <a:solidFill>
              <a:schemeClr val="tx1"/>
            </a:solidFill>
          </a:endParaRPr>
        </a:p>
      </dgm:t>
    </dgm:pt>
    <dgm:pt modelId="{F418C2C4-EF2D-4917-8F8E-C86074CF0873}">
      <dgm:prSet phldrT="[Text]" custT="1"/>
      <dgm:spPr>
        <a:solidFill>
          <a:srgbClr val="0A419B"/>
        </a:solidFill>
      </dgm:spPr>
      <dgm:t>
        <a:bodyPr/>
        <a:lstStyle/>
        <a:p>
          <a:r>
            <a:rPr lang="en-IN" sz="2000" b="1" dirty="0" smtClean="0"/>
            <a:t>Interest or late fee or penalty for delayed payment of any consideration for any supply</a:t>
          </a:r>
          <a:endParaRPr lang="en-IN" sz="2000" b="1" dirty="0"/>
        </a:p>
      </dgm:t>
    </dgm:pt>
    <dgm:pt modelId="{64E9BCC2-F08B-4A73-A408-5DE99E41878E}" type="parTrans" cxnId="{E1EB57F8-5272-4BC8-AC95-E1D16B2EBB1D}">
      <dgm:prSet/>
      <dgm:spPr/>
      <dgm:t>
        <a:bodyPr/>
        <a:lstStyle/>
        <a:p>
          <a:endParaRPr lang="en-IN" sz="2000">
            <a:solidFill>
              <a:schemeClr val="tx1"/>
            </a:solidFill>
          </a:endParaRPr>
        </a:p>
      </dgm:t>
    </dgm:pt>
    <dgm:pt modelId="{A6839281-E49A-4F3E-B623-9B749F6E7B3D}" type="sibTrans" cxnId="{E1EB57F8-5272-4BC8-AC95-E1D16B2EBB1D}">
      <dgm:prSet/>
      <dgm:spPr/>
      <dgm:t>
        <a:bodyPr/>
        <a:lstStyle/>
        <a:p>
          <a:endParaRPr lang="en-IN" sz="2000">
            <a:solidFill>
              <a:schemeClr val="tx1"/>
            </a:solidFill>
          </a:endParaRPr>
        </a:p>
      </dgm:t>
    </dgm:pt>
    <dgm:pt modelId="{377F2292-AEB6-4768-B514-4EA3D05253AF}">
      <dgm:prSet phldrT="[Text]" custT="1"/>
      <dgm:spPr>
        <a:solidFill>
          <a:srgbClr val="0A419B"/>
        </a:solidFill>
      </dgm:spPr>
      <dgm:t>
        <a:bodyPr/>
        <a:lstStyle/>
        <a:p>
          <a:r>
            <a:rPr lang="en-IN" sz="2000" b="1" dirty="0" smtClean="0"/>
            <a:t>Incidental Expenses, such as, Commission and Packing, charged by the supplier to the recipient including any amount charged for anything done by the supplier</a:t>
          </a:r>
          <a:endParaRPr lang="en-IN" sz="2000" b="1" dirty="0"/>
        </a:p>
      </dgm:t>
    </dgm:pt>
    <dgm:pt modelId="{F5A9C9EC-88C6-4FC5-90B6-60E75273A9B7}" type="sibTrans" cxnId="{EB8768AE-F609-463F-9873-F54C74688851}">
      <dgm:prSet/>
      <dgm:spPr/>
      <dgm:t>
        <a:bodyPr/>
        <a:lstStyle/>
        <a:p>
          <a:endParaRPr lang="en-IN" sz="2000">
            <a:solidFill>
              <a:schemeClr val="tx1"/>
            </a:solidFill>
          </a:endParaRPr>
        </a:p>
      </dgm:t>
    </dgm:pt>
    <dgm:pt modelId="{40917DE4-F409-4C55-A18C-2E75F4B43FA7}" type="parTrans" cxnId="{EB8768AE-F609-463F-9873-F54C74688851}">
      <dgm:prSet/>
      <dgm:spPr/>
      <dgm:t>
        <a:bodyPr/>
        <a:lstStyle/>
        <a:p>
          <a:endParaRPr lang="en-IN" sz="2000">
            <a:solidFill>
              <a:schemeClr val="tx1"/>
            </a:solidFill>
          </a:endParaRPr>
        </a:p>
      </dgm:t>
    </dgm:pt>
    <dgm:pt modelId="{59C8BC9A-A4A5-44E0-9390-100E95E26B70}">
      <dgm:prSet phldrT="[Text]" custT="1"/>
      <dgm:spPr>
        <a:solidFill>
          <a:srgbClr val="0A419B"/>
        </a:solidFill>
      </dgm:spPr>
      <dgm:t>
        <a:bodyPr/>
        <a:lstStyle/>
        <a:p>
          <a:r>
            <a:rPr lang="en-IN" sz="2000" b="1" dirty="0" smtClean="0"/>
            <a:t>Subsidies directly linked to price excluding subsidies provided by the CG/SG</a:t>
          </a:r>
          <a:endParaRPr lang="en-IN" sz="2000" b="1" dirty="0"/>
        </a:p>
      </dgm:t>
    </dgm:pt>
    <dgm:pt modelId="{35130A11-4F3E-43DC-AA0D-5CD45365425F}" type="parTrans" cxnId="{2EFFDC49-116D-4AB2-84F8-3CEB6E30E4DE}">
      <dgm:prSet/>
      <dgm:spPr/>
      <dgm:t>
        <a:bodyPr/>
        <a:lstStyle/>
        <a:p>
          <a:endParaRPr lang="en-IN" sz="2000">
            <a:solidFill>
              <a:schemeClr val="tx1"/>
            </a:solidFill>
          </a:endParaRPr>
        </a:p>
      </dgm:t>
    </dgm:pt>
    <dgm:pt modelId="{77A01715-C556-4904-BA92-6F950AA5D75D}" type="sibTrans" cxnId="{2EFFDC49-116D-4AB2-84F8-3CEB6E30E4DE}">
      <dgm:prSet/>
      <dgm:spPr/>
      <dgm:t>
        <a:bodyPr/>
        <a:lstStyle/>
        <a:p>
          <a:endParaRPr lang="en-IN" sz="2000">
            <a:solidFill>
              <a:schemeClr val="tx1"/>
            </a:solidFill>
          </a:endParaRPr>
        </a:p>
      </dgm:t>
    </dgm:pt>
    <dgm:pt modelId="{01A9248C-78E4-40E8-B3E6-60F74542DD5C}" type="pres">
      <dgm:prSet presAssocID="{BC39A6F5-8038-488B-B87F-BFA35668B023}" presName="Name0" presStyleCnt="0">
        <dgm:presLayoutVars>
          <dgm:chMax val="7"/>
          <dgm:chPref val="7"/>
          <dgm:dir/>
        </dgm:presLayoutVars>
      </dgm:prSet>
      <dgm:spPr/>
      <dgm:t>
        <a:bodyPr/>
        <a:lstStyle/>
        <a:p>
          <a:endParaRPr lang="en-IN"/>
        </a:p>
      </dgm:t>
    </dgm:pt>
    <dgm:pt modelId="{2135D27D-BEEE-46D8-B3F6-A0C440DE6B06}" type="pres">
      <dgm:prSet presAssocID="{BC39A6F5-8038-488B-B87F-BFA35668B023}" presName="Name1" presStyleCnt="0"/>
      <dgm:spPr/>
      <dgm:t>
        <a:bodyPr/>
        <a:lstStyle/>
        <a:p>
          <a:endParaRPr lang="en-IN"/>
        </a:p>
      </dgm:t>
    </dgm:pt>
    <dgm:pt modelId="{C2240B5E-4418-40BC-A6B8-6C3AA0BBE069}" type="pres">
      <dgm:prSet presAssocID="{BC39A6F5-8038-488B-B87F-BFA35668B023}" presName="cycle" presStyleCnt="0"/>
      <dgm:spPr/>
      <dgm:t>
        <a:bodyPr/>
        <a:lstStyle/>
        <a:p>
          <a:endParaRPr lang="en-IN"/>
        </a:p>
      </dgm:t>
    </dgm:pt>
    <dgm:pt modelId="{FC51CD59-DC98-4681-AC07-707E553BDE35}" type="pres">
      <dgm:prSet presAssocID="{BC39A6F5-8038-488B-B87F-BFA35668B023}" presName="srcNode" presStyleLbl="node1" presStyleIdx="0" presStyleCnt="5"/>
      <dgm:spPr/>
      <dgm:t>
        <a:bodyPr/>
        <a:lstStyle/>
        <a:p>
          <a:endParaRPr lang="en-IN"/>
        </a:p>
      </dgm:t>
    </dgm:pt>
    <dgm:pt modelId="{8FE20E5C-16D2-43EC-BB56-86A596C3879E}" type="pres">
      <dgm:prSet presAssocID="{BC39A6F5-8038-488B-B87F-BFA35668B023}" presName="conn" presStyleLbl="parChTrans1D2" presStyleIdx="0" presStyleCnt="1"/>
      <dgm:spPr/>
      <dgm:t>
        <a:bodyPr/>
        <a:lstStyle/>
        <a:p>
          <a:endParaRPr lang="en-IN"/>
        </a:p>
      </dgm:t>
    </dgm:pt>
    <dgm:pt modelId="{5981FFD4-8889-4034-B8EC-EBBBD0DFA7DC}" type="pres">
      <dgm:prSet presAssocID="{BC39A6F5-8038-488B-B87F-BFA35668B023}" presName="extraNode" presStyleLbl="node1" presStyleIdx="0" presStyleCnt="5"/>
      <dgm:spPr/>
      <dgm:t>
        <a:bodyPr/>
        <a:lstStyle/>
        <a:p>
          <a:endParaRPr lang="en-IN"/>
        </a:p>
      </dgm:t>
    </dgm:pt>
    <dgm:pt modelId="{4C0C5D7B-2285-4CC4-BDBA-EF2676C6430D}" type="pres">
      <dgm:prSet presAssocID="{BC39A6F5-8038-488B-B87F-BFA35668B023}" presName="dstNode" presStyleLbl="node1" presStyleIdx="0" presStyleCnt="5"/>
      <dgm:spPr/>
      <dgm:t>
        <a:bodyPr/>
        <a:lstStyle/>
        <a:p>
          <a:endParaRPr lang="en-IN"/>
        </a:p>
      </dgm:t>
    </dgm:pt>
    <dgm:pt modelId="{794E04F5-FC21-40B0-9F0C-72C33A8320D0}" type="pres">
      <dgm:prSet presAssocID="{6C1DAFD1-D5DC-42D5-9EBE-D0948E452044}" presName="text_1" presStyleLbl="node1" presStyleIdx="0" presStyleCnt="5">
        <dgm:presLayoutVars>
          <dgm:bulletEnabled val="1"/>
        </dgm:presLayoutVars>
      </dgm:prSet>
      <dgm:spPr/>
      <dgm:t>
        <a:bodyPr/>
        <a:lstStyle/>
        <a:p>
          <a:endParaRPr lang="en-IN"/>
        </a:p>
      </dgm:t>
    </dgm:pt>
    <dgm:pt modelId="{458EC34D-DD41-4309-B5DC-041E2A9081A7}" type="pres">
      <dgm:prSet presAssocID="{6C1DAFD1-D5DC-42D5-9EBE-D0948E452044}" presName="accent_1" presStyleCnt="0"/>
      <dgm:spPr/>
      <dgm:t>
        <a:bodyPr/>
        <a:lstStyle/>
        <a:p>
          <a:endParaRPr lang="en-IN"/>
        </a:p>
      </dgm:t>
    </dgm:pt>
    <dgm:pt modelId="{CFE0C764-FF29-4FA8-B00C-DFCF83E0B2AC}" type="pres">
      <dgm:prSet presAssocID="{6C1DAFD1-D5DC-42D5-9EBE-D0948E452044}" presName="accentRepeatNode" presStyleLbl="solidFgAcc1" presStyleIdx="0" presStyleCnt="5"/>
      <dgm:spPr/>
      <dgm:t>
        <a:bodyPr/>
        <a:lstStyle/>
        <a:p>
          <a:endParaRPr lang="en-IN"/>
        </a:p>
      </dgm:t>
    </dgm:pt>
    <dgm:pt modelId="{9B5D7E2B-7774-4302-90D5-9CF982D18180}" type="pres">
      <dgm:prSet presAssocID="{96631192-C394-4471-B99E-EF91FD5BA6F7}" presName="text_2" presStyleLbl="node1" presStyleIdx="1" presStyleCnt="5" custLinFactNeighborY="-4166">
        <dgm:presLayoutVars>
          <dgm:bulletEnabled val="1"/>
        </dgm:presLayoutVars>
      </dgm:prSet>
      <dgm:spPr/>
      <dgm:t>
        <a:bodyPr/>
        <a:lstStyle/>
        <a:p>
          <a:endParaRPr lang="en-IN"/>
        </a:p>
      </dgm:t>
    </dgm:pt>
    <dgm:pt modelId="{20A4C89F-0EF8-4735-BE95-7BE7BBC8F5FB}" type="pres">
      <dgm:prSet presAssocID="{96631192-C394-4471-B99E-EF91FD5BA6F7}" presName="accent_2" presStyleCnt="0"/>
      <dgm:spPr/>
      <dgm:t>
        <a:bodyPr/>
        <a:lstStyle/>
        <a:p>
          <a:endParaRPr lang="en-IN"/>
        </a:p>
      </dgm:t>
    </dgm:pt>
    <dgm:pt modelId="{04C21714-5CF4-47FD-8299-DB256FEF0371}" type="pres">
      <dgm:prSet presAssocID="{96631192-C394-4471-B99E-EF91FD5BA6F7}" presName="accentRepeatNode" presStyleLbl="solidFgAcc1" presStyleIdx="1" presStyleCnt="5"/>
      <dgm:spPr/>
      <dgm:t>
        <a:bodyPr/>
        <a:lstStyle/>
        <a:p>
          <a:endParaRPr lang="en-IN"/>
        </a:p>
      </dgm:t>
    </dgm:pt>
    <dgm:pt modelId="{C073B78B-A878-4A2A-82B8-C899356E1811}" type="pres">
      <dgm:prSet presAssocID="{377F2292-AEB6-4768-B514-4EA3D05253AF}" presName="text_3" presStyleLbl="node1" presStyleIdx="2" presStyleCnt="5" custScaleY="147723">
        <dgm:presLayoutVars>
          <dgm:bulletEnabled val="1"/>
        </dgm:presLayoutVars>
      </dgm:prSet>
      <dgm:spPr/>
      <dgm:t>
        <a:bodyPr/>
        <a:lstStyle/>
        <a:p>
          <a:endParaRPr lang="en-IN"/>
        </a:p>
      </dgm:t>
    </dgm:pt>
    <dgm:pt modelId="{2E4A25A8-C6C4-452B-B354-FE7D5B01DD1F}" type="pres">
      <dgm:prSet presAssocID="{377F2292-AEB6-4768-B514-4EA3D05253AF}" presName="accent_3" presStyleCnt="0"/>
      <dgm:spPr/>
      <dgm:t>
        <a:bodyPr/>
        <a:lstStyle/>
        <a:p>
          <a:endParaRPr lang="en-IN"/>
        </a:p>
      </dgm:t>
    </dgm:pt>
    <dgm:pt modelId="{D50B5A30-FB27-4C0A-BC5C-A4F23BD0AA29}" type="pres">
      <dgm:prSet presAssocID="{377F2292-AEB6-4768-B514-4EA3D05253AF}" presName="accentRepeatNode" presStyleLbl="solidFgAcc1" presStyleIdx="2" presStyleCnt="5"/>
      <dgm:spPr/>
      <dgm:t>
        <a:bodyPr/>
        <a:lstStyle/>
        <a:p>
          <a:endParaRPr lang="en-IN"/>
        </a:p>
      </dgm:t>
    </dgm:pt>
    <dgm:pt modelId="{CAA68B49-C836-4FEA-ACB2-5FBAF0620569}" type="pres">
      <dgm:prSet presAssocID="{F418C2C4-EF2D-4917-8F8E-C86074CF0873}" presName="text_4" presStyleLbl="node1" presStyleIdx="3" presStyleCnt="5" custLinFactNeighborX="651" custLinFactNeighborY="4642">
        <dgm:presLayoutVars>
          <dgm:bulletEnabled val="1"/>
        </dgm:presLayoutVars>
      </dgm:prSet>
      <dgm:spPr/>
      <dgm:t>
        <a:bodyPr/>
        <a:lstStyle/>
        <a:p>
          <a:endParaRPr lang="en-IN"/>
        </a:p>
      </dgm:t>
    </dgm:pt>
    <dgm:pt modelId="{4E9449CC-4F3B-4FE9-A566-C8E2F9FED98B}" type="pres">
      <dgm:prSet presAssocID="{F418C2C4-EF2D-4917-8F8E-C86074CF0873}" presName="accent_4" presStyleCnt="0"/>
      <dgm:spPr/>
      <dgm:t>
        <a:bodyPr/>
        <a:lstStyle/>
        <a:p>
          <a:endParaRPr lang="en-IN"/>
        </a:p>
      </dgm:t>
    </dgm:pt>
    <dgm:pt modelId="{BDFC1477-BDDE-4AB1-AEC8-4EF785FD9BD0}" type="pres">
      <dgm:prSet presAssocID="{F418C2C4-EF2D-4917-8F8E-C86074CF0873}" presName="accentRepeatNode" presStyleLbl="solidFgAcc1" presStyleIdx="3" presStyleCnt="5"/>
      <dgm:spPr/>
      <dgm:t>
        <a:bodyPr/>
        <a:lstStyle/>
        <a:p>
          <a:endParaRPr lang="en-IN"/>
        </a:p>
      </dgm:t>
    </dgm:pt>
    <dgm:pt modelId="{51921E7E-B07E-4412-A9CC-58C5792E247F}" type="pres">
      <dgm:prSet presAssocID="{59C8BC9A-A4A5-44E0-9390-100E95E26B70}" presName="text_5" presStyleLbl="node1" presStyleIdx="4" presStyleCnt="5">
        <dgm:presLayoutVars>
          <dgm:bulletEnabled val="1"/>
        </dgm:presLayoutVars>
      </dgm:prSet>
      <dgm:spPr/>
      <dgm:t>
        <a:bodyPr/>
        <a:lstStyle/>
        <a:p>
          <a:endParaRPr lang="en-IN"/>
        </a:p>
      </dgm:t>
    </dgm:pt>
    <dgm:pt modelId="{5E836DA0-F9F9-4EC5-9C14-9FF7439062AF}" type="pres">
      <dgm:prSet presAssocID="{59C8BC9A-A4A5-44E0-9390-100E95E26B70}" presName="accent_5" presStyleCnt="0"/>
      <dgm:spPr/>
      <dgm:t>
        <a:bodyPr/>
        <a:lstStyle/>
        <a:p>
          <a:endParaRPr lang="en-IN"/>
        </a:p>
      </dgm:t>
    </dgm:pt>
    <dgm:pt modelId="{44E377B2-58AA-40CE-A26C-16954A15F047}" type="pres">
      <dgm:prSet presAssocID="{59C8BC9A-A4A5-44E0-9390-100E95E26B70}" presName="accentRepeatNode" presStyleLbl="solidFgAcc1" presStyleIdx="4" presStyleCnt="5"/>
      <dgm:spPr/>
      <dgm:t>
        <a:bodyPr/>
        <a:lstStyle/>
        <a:p>
          <a:endParaRPr lang="en-IN"/>
        </a:p>
      </dgm:t>
    </dgm:pt>
  </dgm:ptLst>
  <dgm:cxnLst>
    <dgm:cxn modelId="{33ECD1E4-C964-4CEF-9240-90E179CD279E}" srcId="{BC39A6F5-8038-488B-B87F-BFA35668B023}" destId="{96631192-C394-4471-B99E-EF91FD5BA6F7}" srcOrd="1" destOrd="0" parTransId="{7013873E-CAF3-4805-A273-D30BA3603DD2}" sibTransId="{FD90C965-BAF9-4264-A0D3-A925E0CF38FC}"/>
    <dgm:cxn modelId="{EB8768AE-F609-463F-9873-F54C74688851}" srcId="{BC39A6F5-8038-488B-B87F-BFA35668B023}" destId="{377F2292-AEB6-4768-B514-4EA3D05253AF}" srcOrd="2" destOrd="0" parTransId="{40917DE4-F409-4C55-A18C-2E75F4B43FA7}" sibTransId="{F5A9C9EC-88C6-4FC5-90B6-60E75273A9B7}"/>
    <dgm:cxn modelId="{79B9A607-4F30-46FB-83DD-BAE4FCD744F8}" type="presOf" srcId="{59C8BC9A-A4A5-44E0-9390-100E95E26B70}" destId="{51921E7E-B07E-4412-A9CC-58C5792E247F}" srcOrd="0" destOrd="0" presId="urn:microsoft.com/office/officeart/2008/layout/VerticalCurvedList"/>
    <dgm:cxn modelId="{CD0ECA13-C1AA-4B82-A6C7-075CB682DAE1}" type="presOf" srcId="{F0A561BB-C748-4E99-8680-135306BC1A8F}" destId="{8FE20E5C-16D2-43EC-BB56-86A596C3879E}" srcOrd="0" destOrd="0" presId="urn:microsoft.com/office/officeart/2008/layout/VerticalCurvedList"/>
    <dgm:cxn modelId="{F10A23D4-FD9D-4080-B5C4-8E9DA83B4617}" type="presOf" srcId="{377F2292-AEB6-4768-B514-4EA3D05253AF}" destId="{C073B78B-A878-4A2A-82B8-C899356E1811}" srcOrd="0" destOrd="0" presId="urn:microsoft.com/office/officeart/2008/layout/VerticalCurvedList"/>
    <dgm:cxn modelId="{BBEDD4DB-9D44-4C56-BFE1-72A2D90915BF}" type="presOf" srcId="{F418C2C4-EF2D-4917-8F8E-C86074CF0873}" destId="{CAA68B49-C836-4FEA-ACB2-5FBAF0620569}" srcOrd="0" destOrd="0" presId="urn:microsoft.com/office/officeart/2008/layout/VerticalCurvedList"/>
    <dgm:cxn modelId="{2354A01F-E960-4F6A-BE52-832010B7136B}" type="presOf" srcId="{6C1DAFD1-D5DC-42D5-9EBE-D0948E452044}" destId="{794E04F5-FC21-40B0-9F0C-72C33A8320D0}" srcOrd="0" destOrd="0" presId="urn:microsoft.com/office/officeart/2008/layout/VerticalCurvedList"/>
    <dgm:cxn modelId="{2EFFDC49-116D-4AB2-84F8-3CEB6E30E4DE}" srcId="{BC39A6F5-8038-488B-B87F-BFA35668B023}" destId="{59C8BC9A-A4A5-44E0-9390-100E95E26B70}" srcOrd="4" destOrd="0" parTransId="{35130A11-4F3E-43DC-AA0D-5CD45365425F}" sibTransId="{77A01715-C556-4904-BA92-6F950AA5D75D}"/>
    <dgm:cxn modelId="{E1EB57F8-5272-4BC8-AC95-E1D16B2EBB1D}" srcId="{BC39A6F5-8038-488B-B87F-BFA35668B023}" destId="{F418C2C4-EF2D-4917-8F8E-C86074CF0873}" srcOrd="3" destOrd="0" parTransId="{64E9BCC2-F08B-4A73-A408-5DE99E41878E}" sibTransId="{A6839281-E49A-4F3E-B623-9B749F6E7B3D}"/>
    <dgm:cxn modelId="{3E56278C-C103-4E58-9E15-E2E07F6F99D1}" srcId="{BC39A6F5-8038-488B-B87F-BFA35668B023}" destId="{6C1DAFD1-D5DC-42D5-9EBE-D0948E452044}" srcOrd="0" destOrd="0" parTransId="{9275BA62-961C-4670-B85F-E76C58302EC9}" sibTransId="{F0A561BB-C748-4E99-8680-135306BC1A8F}"/>
    <dgm:cxn modelId="{B9F8466D-75F0-47A6-9F77-1E20FA43C1A8}" type="presOf" srcId="{BC39A6F5-8038-488B-B87F-BFA35668B023}" destId="{01A9248C-78E4-40E8-B3E6-60F74542DD5C}" srcOrd="0" destOrd="0" presId="urn:microsoft.com/office/officeart/2008/layout/VerticalCurvedList"/>
    <dgm:cxn modelId="{B31CE185-FF24-4739-84C6-50DBA9251AEA}" type="presOf" srcId="{96631192-C394-4471-B99E-EF91FD5BA6F7}" destId="{9B5D7E2B-7774-4302-90D5-9CF982D18180}" srcOrd="0" destOrd="0" presId="urn:microsoft.com/office/officeart/2008/layout/VerticalCurvedList"/>
    <dgm:cxn modelId="{D9F0134B-0AD8-4899-831B-68E2C5DF748A}" type="presParOf" srcId="{01A9248C-78E4-40E8-B3E6-60F74542DD5C}" destId="{2135D27D-BEEE-46D8-B3F6-A0C440DE6B06}" srcOrd="0" destOrd="0" presId="urn:microsoft.com/office/officeart/2008/layout/VerticalCurvedList"/>
    <dgm:cxn modelId="{BE7DD0F9-DF1E-41FC-9924-B42347F8F02C}" type="presParOf" srcId="{2135D27D-BEEE-46D8-B3F6-A0C440DE6B06}" destId="{C2240B5E-4418-40BC-A6B8-6C3AA0BBE069}" srcOrd="0" destOrd="0" presId="urn:microsoft.com/office/officeart/2008/layout/VerticalCurvedList"/>
    <dgm:cxn modelId="{B5676683-64CD-4DCB-B95A-D62B7C6D00CE}" type="presParOf" srcId="{C2240B5E-4418-40BC-A6B8-6C3AA0BBE069}" destId="{FC51CD59-DC98-4681-AC07-707E553BDE35}" srcOrd="0" destOrd="0" presId="urn:microsoft.com/office/officeart/2008/layout/VerticalCurvedList"/>
    <dgm:cxn modelId="{02ECE915-A738-47DE-A6A4-F5AD676363F7}" type="presParOf" srcId="{C2240B5E-4418-40BC-A6B8-6C3AA0BBE069}" destId="{8FE20E5C-16D2-43EC-BB56-86A596C3879E}" srcOrd="1" destOrd="0" presId="urn:microsoft.com/office/officeart/2008/layout/VerticalCurvedList"/>
    <dgm:cxn modelId="{378E1C49-87B1-4D26-9191-EA9382DC1D6F}" type="presParOf" srcId="{C2240B5E-4418-40BC-A6B8-6C3AA0BBE069}" destId="{5981FFD4-8889-4034-B8EC-EBBBD0DFA7DC}" srcOrd="2" destOrd="0" presId="urn:microsoft.com/office/officeart/2008/layout/VerticalCurvedList"/>
    <dgm:cxn modelId="{14725E3C-A934-420F-9AFD-5D5E548738F1}" type="presParOf" srcId="{C2240B5E-4418-40BC-A6B8-6C3AA0BBE069}" destId="{4C0C5D7B-2285-4CC4-BDBA-EF2676C6430D}" srcOrd="3" destOrd="0" presId="urn:microsoft.com/office/officeart/2008/layout/VerticalCurvedList"/>
    <dgm:cxn modelId="{96E5BD7B-FB26-42B2-B223-066015F58604}" type="presParOf" srcId="{2135D27D-BEEE-46D8-B3F6-A0C440DE6B06}" destId="{794E04F5-FC21-40B0-9F0C-72C33A8320D0}" srcOrd="1" destOrd="0" presId="urn:microsoft.com/office/officeart/2008/layout/VerticalCurvedList"/>
    <dgm:cxn modelId="{1FF0397F-C092-46D3-B80F-5C28E5F8357A}" type="presParOf" srcId="{2135D27D-BEEE-46D8-B3F6-A0C440DE6B06}" destId="{458EC34D-DD41-4309-B5DC-041E2A9081A7}" srcOrd="2" destOrd="0" presId="urn:microsoft.com/office/officeart/2008/layout/VerticalCurvedList"/>
    <dgm:cxn modelId="{D09CEDB8-A6E4-4621-8F80-72762FA384F2}" type="presParOf" srcId="{458EC34D-DD41-4309-B5DC-041E2A9081A7}" destId="{CFE0C764-FF29-4FA8-B00C-DFCF83E0B2AC}" srcOrd="0" destOrd="0" presId="urn:microsoft.com/office/officeart/2008/layout/VerticalCurvedList"/>
    <dgm:cxn modelId="{5D3F56C3-3DCA-4B0F-B339-C8152F171617}" type="presParOf" srcId="{2135D27D-BEEE-46D8-B3F6-A0C440DE6B06}" destId="{9B5D7E2B-7774-4302-90D5-9CF982D18180}" srcOrd="3" destOrd="0" presId="urn:microsoft.com/office/officeart/2008/layout/VerticalCurvedList"/>
    <dgm:cxn modelId="{0D4850CE-3C07-4B8D-BF67-EB27E4401664}" type="presParOf" srcId="{2135D27D-BEEE-46D8-B3F6-A0C440DE6B06}" destId="{20A4C89F-0EF8-4735-BE95-7BE7BBC8F5FB}" srcOrd="4" destOrd="0" presId="urn:microsoft.com/office/officeart/2008/layout/VerticalCurvedList"/>
    <dgm:cxn modelId="{48D903AB-FA91-4CB9-97D3-AF443AF5B258}" type="presParOf" srcId="{20A4C89F-0EF8-4735-BE95-7BE7BBC8F5FB}" destId="{04C21714-5CF4-47FD-8299-DB256FEF0371}" srcOrd="0" destOrd="0" presId="urn:microsoft.com/office/officeart/2008/layout/VerticalCurvedList"/>
    <dgm:cxn modelId="{CE8A1C26-E38A-4EFD-A6FA-5E8498AF21C0}" type="presParOf" srcId="{2135D27D-BEEE-46D8-B3F6-A0C440DE6B06}" destId="{C073B78B-A878-4A2A-82B8-C899356E1811}" srcOrd="5" destOrd="0" presId="urn:microsoft.com/office/officeart/2008/layout/VerticalCurvedList"/>
    <dgm:cxn modelId="{EDA71A0D-7E50-414C-84CB-486315B2EEC3}" type="presParOf" srcId="{2135D27D-BEEE-46D8-B3F6-A0C440DE6B06}" destId="{2E4A25A8-C6C4-452B-B354-FE7D5B01DD1F}" srcOrd="6" destOrd="0" presId="urn:microsoft.com/office/officeart/2008/layout/VerticalCurvedList"/>
    <dgm:cxn modelId="{935D8CC9-F263-4817-A2F8-8F3CB4B18435}" type="presParOf" srcId="{2E4A25A8-C6C4-452B-B354-FE7D5B01DD1F}" destId="{D50B5A30-FB27-4C0A-BC5C-A4F23BD0AA29}" srcOrd="0" destOrd="0" presId="urn:microsoft.com/office/officeart/2008/layout/VerticalCurvedList"/>
    <dgm:cxn modelId="{6A8517A4-7BC3-4A43-9CA5-F86D35DDFDB9}" type="presParOf" srcId="{2135D27D-BEEE-46D8-B3F6-A0C440DE6B06}" destId="{CAA68B49-C836-4FEA-ACB2-5FBAF0620569}" srcOrd="7" destOrd="0" presId="urn:microsoft.com/office/officeart/2008/layout/VerticalCurvedList"/>
    <dgm:cxn modelId="{2295770B-3506-45BD-ADCA-E0B2BE0E3ED4}" type="presParOf" srcId="{2135D27D-BEEE-46D8-B3F6-A0C440DE6B06}" destId="{4E9449CC-4F3B-4FE9-A566-C8E2F9FED98B}" srcOrd="8" destOrd="0" presId="urn:microsoft.com/office/officeart/2008/layout/VerticalCurvedList"/>
    <dgm:cxn modelId="{9CFA1FEE-27C5-4D05-AAFD-2761634B8137}" type="presParOf" srcId="{4E9449CC-4F3B-4FE9-A566-C8E2F9FED98B}" destId="{BDFC1477-BDDE-4AB1-AEC8-4EF785FD9BD0}" srcOrd="0" destOrd="0" presId="urn:microsoft.com/office/officeart/2008/layout/VerticalCurvedList"/>
    <dgm:cxn modelId="{1148D609-A7C1-4113-9640-F093CE3C5D8D}" type="presParOf" srcId="{2135D27D-BEEE-46D8-B3F6-A0C440DE6B06}" destId="{51921E7E-B07E-4412-A9CC-58C5792E247F}" srcOrd="9" destOrd="0" presId="urn:microsoft.com/office/officeart/2008/layout/VerticalCurvedList"/>
    <dgm:cxn modelId="{C1709981-865D-48FD-9EBF-8B540406AE5E}" type="presParOf" srcId="{2135D27D-BEEE-46D8-B3F6-A0C440DE6B06}" destId="{5E836DA0-F9F9-4EC5-9C14-9FF7439062AF}" srcOrd="10" destOrd="0" presId="urn:microsoft.com/office/officeart/2008/layout/VerticalCurvedList"/>
    <dgm:cxn modelId="{A7703AFC-F9F1-4B9F-B0F7-6DE8784570D8}" type="presParOf" srcId="{5E836DA0-F9F9-4EC5-9C14-9FF7439062AF}" destId="{44E377B2-58AA-40CE-A26C-16954A15F047}" srcOrd="0" destOrd="0" presId="urn:microsoft.com/office/officeart/2008/layout/VerticalCurve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2FA591E-A2FF-4011-88B0-F599DF1D70D0}" type="doc">
      <dgm:prSet loTypeId="urn:microsoft.com/office/officeart/2005/8/layout/arrow1" loCatId="relationship" qsTypeId="urn:microsoft.com/office/officeart/2005/8/quickstyle/simple2" qsCatId="simple" csTypeId="urn:microsoft.com/office/officeart/2005/8/colors/accent4_2" csCatId="accent4" phldr="1"/>
      <dgm:spPr/>
      <dgm:t>
        <a:bodyPr/>
        <a:lstStyle/>
        <a:p>
          <a:endParaRPr lang="en-IN"/>
        </a:p>
      </dgm:t>
    </dgm:pt>
    <dgm:pt modelId="{46A65A8D-68DA-49EC-A720-EFE8AAA98482}">
      <dgm:prSet phldrT="[Text]" custT="1"/>
      <dgm:spPr>
        <a:solidFill>
          <a:srgbClr val="0A419B"/>
        </a:solidFill>
      </dgm:spPr>
      <dgm:t>
        <a:bodyPr/>
        <a:lstStyle/>
        <a:p>
          <a:pPr algn="ctr"/>
          <a:r>
            <a:rPr lang="en-IN" sz="2400" b="1" dirty="0" smtClean="0"/>
            <a:t>a) </a:t>
          </a:r>
          <a:r>
            <a:rPr lang="en-IN" sz="2000" b="1" dirty="0" smtClean="0"/>
            <a:t>Recorded in Invoice</a:t>
          </a:r>
          <a:endParaRPr lang="en-IN" sz="1400" b="1" dirty="0"/>
        </a:p>
      </dgm:t>
    </dgm:pt>
    <dgm:pt modelId="{43217C88-F3BA-4D6F-8EC9-5DAE643F55CF}" type="parTrans" cxnId="{C7C915FC-7EF8-4640-A1DF-008F4699BC79}">
      <dgm:prSet/>
      <dgm:spPr/>
      <dgm:t>
        <a:bodyPr/>
        <a:lstStyle/>
        <a:p>
          <a:endParaRPr lang="en-IN">
            <a:solidFill>
              <a:schemeClr val="tx1"/>
            </a:solidFill>
          </a:endParaRPr>
        </a:p>
      </dgm:t>
    </dgm:pt>
    <dgm:pt modelId="{D050A51C-83D5-4A1A-B538-3814FF39E51A}" type="sibTrans" cxnId="{C7C915FC-7EF8-4640-A1DF-008F4699BC79}">
      <dgm:prSet/>
      <dgm:spPr/>
      <dgm:t>
        <a:bodyPr/>
        <a:lstStyle/>
        <a:p>
          <a:endParaRPr lang="en-IN">
            <a:solidFill>
              <a:schemeClr val="tx1"/>
            </a:solidFill>
          </a:endParaRPr>
        </a:p>
      </dgm:t>
    </dgm:pt>
    <dgm:pt modelId="{B15959E2-40D5-4BF3-905A-0BA4078EAF2D}">
      <dgm:prSet phldrT="[Text]" custT="1"/>
      <dgm:spPr>
        <a:solidFill>
          <a:srgbClr val="0A419B"/>
        </a:solidFill>
      </dgm:spPr>
      <dgm:t>
        <a:bodyPr/>
        <a:lstStyle/>
        <a:p>
          <a:pPr algn="l"/>
          <a:r>
            <a:rPr lang="en-IN" sz="2000" b="1" dirty="0" smtClean="0"/>
            <a:t>a) Established by agreement and </a:t>
          </a:r>
        </a:p>
        <a:p>
          <a:pPr algn="l"/>
          <a:r>
            <a:rPr lang="en-IN" sz="2000" b="1" dirty="0" smtClean="0"/>
            <a:t>b) Input Tax Credit reversed thereon</a:t>
          </a:r>
          <a:endParaRPr lang="en-IN" sz="2000" b="1" dirty="0"/>
        </a:p>
      </dgm:t>
    </dgm:pt>
    <dgm:pt modelId="{E36BCE64-CC9D-46F1-81A0-850EA3FD528B}" type="parTrans" cxnId="{67D8C6DB-AED2-456F-925A-63C6C1B7D943}">
      <dgm:prSet/>
      <dgm:spPr/>
      <dgm:t>
        <a:bodyPr/>
        <a:lstStyle/>
        <a:p>
          <a:endParaRPr lang="en-IN">
            <a:solidFill>
              <a:schemeClr val="tx1"/>
            </a:solidFill>
          </a:endParaRPr>
        </a:p>
      </dgm:t>
    </dgm:pt>
    <dgm:pt modelId="{253DB30D-BA93-4483-8964-7B5348178D40}" type="sibTrans" cxnId="{67D8C6DB-AED2-456F-925A-63C6C1B7D943}">
      <dgm:prSet/>
      <dgm:spPr/>
      <dgm:t>
        <a:bodyPr/>
        <a:lstStyle/>
        <a:p>
          <a:endParaRPr lang="en-IN">
            <a:solidFill>
              <a:schemeClr val="tx1"/>
            </a:solidFill>
          </a:endParaRPr>
        </a:p>
      </dgm:t>
    </dgm:pt>
    <dgm:pt modelId="{FC5C77F7-D511-48BF-AFBF-1E55C101EC67}" type="pres">
      <dgm:prSet presAssocID="{62FA591E-A2FF-4011-88B0-F599DF1D70D0}" presName="cycle" presStyleCnt="0">
        <dgm:presLayoutVars>
          <dgm:dir/>
          <dgm:resizeHandles val="exact"/>
        </dgm:presLayoutVars>
      </dgm:prSet>
      <dgm:spPr/>
      <dgm:t>
        <a:bodyPr/>
        <a:lstStyle/>
        <a:p>
          <a:endParaRPr lang="en-IN"/>
        </a:p>
      </dgm:t>
    </dgm:pt>
    <dgm:pt modelId="{378C4631-B5E3-4DE3-A529-D547E4006BA7}" type="pres">
      <dgm:prSet presAssocID="{46A65A8D-68DA-49EC-A720-EFE8AAA98482}" presName="arrow" presStyleLbl="node1" presStyleIdx="0" presStyleCnt="2" custScaleX="73638" custScaleY="94373" custRadScaleRad="100310" custRadScaleInc="-2505">
        <dgm:presLayoutVars>
          <dgm:bulletEnabled val="1"/>
        </dgm:presLayoutVars>
      </dgm:prSet>
      <dgm:spPr/>
      <dgm:t>
        <a:bodyPr/>
        <a:lstStyle/>
        <a:p>
          <a:endParaRPr lang="en-IN"/>
        </a:p>
      </dgm:t>
    </dgm:pt>
    <dgm:pt modelId="{DA717DC8-E062-4699-ABD9-A0A0D2DF9E84}" type="pres">
      <dgm:prSet presAssocID="{B15959E2-40D5-4BF3-905A-0BA4078EAF2D}" presName="arrow" presStyleLbl="node1" presStyleIdx="1" presStyleCnt="2" custScaleX="73639" custScaleY="94373" custRadScaleRad="104662" custRadScaleInc="2443">
        <dgm:presLayoutVars>
          <dgm:bulletEnabled val="1"/>
        </dgm:presLayoutVars>
      </dgm:prSet>
      <dgm:spPr/>
      <dgm:t>
        <a:bodyPr/>
        <a:lstStyle/>
        <a:p>
          <a:endParaRPr lang="en-IN"/>
        </a:p>
      </dgm:t>
    </dgm:pt>
  </dgm:ptLst>
  <dgm:cxnLst>
    <dgm:cxn modelId="{B7566E60-3575-478F-A9CD-309C60B573B3}" type="presOf" srcId="{46A65A8D-68DA-49EC-A720-EFE8AAA98482}" destId="{378C4631-B5E3-4DE3-A529-D547E4006BA7}" srcOrd="0" destOrd="0" presId="urn:microsoft.com/office/officeart/2005/8/layout/arrow1"/>
    <dgm:cxn modelId="{9350F6A9-094F-42B7-BC3B-36CB5F1B0112}" type="presOf" srcId="{62FA591E-A2FF-4011-88B0-F599DF1D70D0}" destId="{FC5C77F7-D511-48BF-AFBF-1E55C101EC67}" srcOrd="0" destOrd="0" presId="urn:microsoft.com/office/officeart/2005/8/layout/arrow1"/>
    <dgm:cxn modelId="{C7C915FC-7EF8-4640-A1DF-008F4699BC79}" srcId="{62FA591E-A2FF-4011-88B0-F599DF1D70D0}" destId="{46A65A8D-68DA-49EC-A720-EFE8AAA98482}" srcOrd="0" destOrd="0" parTransId="{43217C88-F3BA-4D6F-8EC9-5DAE643F55CF}" sibTransId="{D050A51C-83D5-4A1A-B538-3814FF39E51A}"/>
    <dgm:cxn modelId="{EA1BF43A-5875-405C-9EE8-D6BC76EEDD6D}" type="presOf" srcId="{B15959E2-40D5-4BF3-905A-0BA4078EAF2D}" destId="{DA717DC8-E062-4699-ABD9-A0A0D2DF9E84}" srcOrd="0" destOrd="0" presId="urn:microsoft.com/office/officeart/2005/8/layout/arrow1"/>
    <dgm:cxn modelId="{67D8C6DB-AED2-456F-925A-63C6C1B7D943}" srcId="{62FA591E-A2FF-4011-88B0-F599DF1D70D0}" destId="{B15959E2-40D5-4BF3-905A-0BA4078EAF2D}" srcOrd="1" destOrd="0" parTransId="{E36BCE64-CC9D-46F1-81A0-850EA3FD528B}" sibTransId="{253DB30D-BA93-4483-8964-7B5348178D40}"/>
    <dgm:cxn modelId="{79599211-744C-4B75-A593-212E2BBEBFC1}" type="presParOf" srcId="{FC5C77F7-D511-48BF-AFBF-1E55C101EC67}" destId="{378C4631-B5E3-4DE3-A529-D547E4006BA7}" srcOrd="0" destOrd="0" presId="urn:microsoft.com/office/officeart/2005/8/layout/arrow1"/>
    <dgm:cxn modelId="{1419248C-0823-4086-A816-669FBB9722D1}" type="presParOf" srcId="{FC5C77F7-D511-48BF-AFBF-1E55C101EC67}" destId="{DA717DC8-E062-4699-ABD9-A0A0D2DF9E84}" srcOrd="1" destOrd="0" presId="urn:microsoft.com/office/officeart/2005/8/layout/arrow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FB5511B-D120-48E5-9D8B-092D6F34E15C}" type="doc">
      <dgm:prSet loTypeId="urn:microsoft.com/office/officeart/2005/8/layout/hierarchy1" loCatId="hierarchy" qsTypeId="urn:microsoft.com/office/officeart/2005/8/quickstyle/3d1" qsCatId="3D" csTypeId="urn:microsoft.com/office/officeart/2005/8/colors/accent4_2" csCatId="accent4" phldr="1"/>
      <dgm:spPr/>
      <dgm:t>
        <a:bodyPr/>
        <a:lstStyle/>
        <a:p>
          <a:endParaRPr lang="en-IN"/>
        </a:p>
      </dgm:t>
    </dgm:pt>
    <dgm:pt modelId="{769B9594-137A-4F2D-9289-547CDDF8F7B3}">
      <dgm:prSet phldrT="[Text]"/>
      <dgm:spPr/>
      <dgm:t>
        <a:bodyPr/>
        <a:lstStyle/>
        <a:p>
          <a:r>
            <a:rPr lang="en-IN" dirty="0" smtClean="0"/>
            <a:t>Input Tax Credit</a:t>
          </a:r>
          <a:endParaRPr lang="en-IN" dirty="0"/>
        </a:p>
      </dgm:t>
    </dgm:pt>
    <dgm:pt modelId="{A30336B2-0CC9-4A35-ADEF-59F44572E148}" type="parTrans" cxnId="{9D4F1416-B584-4D69-92E6-9644FF5C626C}">
      <dgm:prSet/>
      <dgm:spPr/>
      <dgm:t>
        <a:bodyPr/>
        <a:lstStyle/>
        <a:p>
          <a:endParaRPr lang="en-IN"/>
        </a:p>
      </dgm:t>
    </dgm:pt>
    <dgm:pt modelId="{A65D64AA-04DE-4A28-8FC3-83F167E1B4ED}" type="sibTrans" cxnId="{9D4F1416-B584-4D69-92E6-9644FF5C626C}">
      <dgm:prSet/>
      <dgm:spPr/>
      <dgm:t>
        <a:bodyPr/>
        <a:lstStyle/>
        <a:p>
          <a:endParaRPr lang="en-IN"/>
        </a:p>
      </dgm:t>
    </dgm:pt>
    <dgm:pt modelId="{A37B8D1D-CFC6-4B0A-BF52-C3DE50E67813}">
      <dgm:prSet phldrT="[Text]" custT="1"/>
      <dgm:spPr/>
      <dgm:t>
        <a:bodyPr/>
        <a:lstStyle/>
        <a:p>
          <a:r>
            <a:rPr lang="en-IN" sz="2400" b="1" dirty="0" smtClean="0"/>
            <a:t>Input CGST</a:t>
          </a:r>
          <a:endParaRPr lang="en-IN" sz="2400" b="1" dirty="0"/>
        </a:p>
      </dgm:t>
    </dgm:pt>
    <dgm:pt modelId="{1073C8B9-932F-4A0A-A363-17DB6E477AA4}" type="parTrans" cxnId="{381E5D8B-E710-4AB3-B1E7-363C19D598DC}">
      <dgm:prSet/>
      <dgm:spPr/>
      <dgm:t>
        <a:bodyPr/>
        <a:lstStyle/>
        <a:p>
          <a:endParaRPr lang="en-IN"/>
        </a:p>
      </dgm:t>
    </dgm:pt>
    <dgm:pt modelId="{5A5B9B5A-1BF0-44AC-A851-5A0F35041B5E}" type="sibTrans" cxnId="{381E5D8B-E710-4AB3-B1E7-363C19D598DC}">
      <dgm:prSet/>
      <dgm:spPr/>
      <dgm:t>
        <a:bodyPr/>
        <a:lstStyle/>
        <a:p>
          <a:endParaRPr lang="en-IN"/>
        </a:p>
      </dgm:t>
    </dgm:pt>
    <dgm:pt modelId="{91B91508-47CD-49C7-A665-45C093505F8B}">
      <dgm:prSet phldrT="[Text]"/>
      <dgm:spPr/>
      <dgm:t>
        <a:bodyPr/>
        <a:lstStyle/>
        <a:p>
          <a:r>
            <a:rPr lang="en-IN" dirty="0" smtClean="0"/>
            <a:t>Outward CGST</a:t>
          </a:r>
          <a:endParaRPr lang="en-IN" dirty="0"/>
        </a:p>
      </dgm:t>
    </dgm:pt>
    <dgm:pt modelId="{3688B726-AFCF-40E0-AD34-0BD13318ADE0}" type="parTrans" cxnId="{ACBB5D22-233A-456D-8F38-1CB979607E42}">
      <dgm:prSet/>
      <dgm:spPr/>
      <dgm:t>
        <a:bodyPr/>
        <a:lstStyle/>
        <a:p>
          <a:endParaRPr lang="en-IN"/>
        </a:p>
      </dgm:t>
    </dgm:pt>
    <dgm:pt modelId="{E491F202-67CB-4839-A1D6-37F842A6A37B}" type="sibTrans" cxnId="{ACBB5D22-233A-456D-8F38-1CB979607E42}">
      <dgm:prSet/>
      <dgm:spPr/>
      <dgm:t>
        <a:bodyPr/>
        <a:lstStyle/>
        <a:p>
          <a:endParaRPr lang="en-IN"/>
        </a:p>
      </dgm:t>
    </dgm:pt>
    <dgm:pt modelId="{C16B1C95-380C-4CB7-8431-B51FEFEE4237}">
      <dgm:prSet phldrT="[Text]" custT="1"/>
      <dgm:spPr/>
      <dgm:t>
        <a:bodyPr/>
        <a:lstStyle/>
        <a:p>
          <a:r>
            <a:rPr lang="en-IN" sz="2400" b="1" dirty="0" smtClean="0"/>
            <a:t>Input SGST</a:t>
          </a:r>
          <a:endParaRPr lang="en-IN" sz="2400" b="1" dirty="0"/>
        </a:p>
      </dgm:t>
    </dgm:pt>
    <dgm:pt modelId="{3AF1B084-353E-4305-90F5-FE00A2F78BE6}" type="parTrans" cxnId="{7CF36E13-F2E8-4B22-993A-A1134053ACEB}">
      <dgm:prSet/>
      <dgm:spPr/>
      <dgm:t>
        <a:bodyPr/>
        <a:lstStyle/>
        <a:p>
          <a:endParaRPr lang="en-IN"/>
        </a:p>
      </dgm:t>
    </dgm:pt>
    <dgm:pt modelId="{91A5946D-01C6-45B9-8420-818E53BF17E6}" type="sibTrans" cxnId="{7CF36E13-F2E8-4B22-993A-A1134053ACEB}">
      <dgm:prSet/>
      <dgm:spPr/>
      <dgm:t>
        <a:bodyPr/>
        <a:lstStyle/>
        <a:p>
          <a:endParaRPr lang="en-IN"/>
        </a:p>
      </dgm:t>
    </dgm:pt>
    <dgm:pt modelId="{2DDEB3CC-F0D0-486C-A8A4-C6B20D924708}">
      <dgm:prSet phldrT="[Text]"/>
      <dgm:spPr/>
      <dgm:t>
        <a:bodyPr/>
        <a:lstStyle/>
        <a:p>
          <a:r>
            <a:rPr lang="en-IN" dirty="0" smtClean="0"/>
            <a:t>Outward SGST</a:t>
          </a:r>
          <a:endParaRPr lang="en-IN" dirty="0"/>
        </a:p>
      </dgm:t>
    </dgm:pt>
    <dgm:pt modelId="{A8F03916-6474-46CB-862E-8DB7611A1809}" type="parTrans" cxnId="{E7ABBA2A-68A2-411F-915B-758736FEA100}">
      <dgm:prSet/>
      <dgm:spPr/>
      <dgm:t>
        <a:bodyPr/>
        <a:lstStyle/>
        <a:p>
          <a:endParaRPr lang="en-IN"/>
        </a:p>
      </dgm:t>
    </dgm:pt>
    <dgm:pt modelId="{A2010B29-8D7D-4239-AC3E-9D9B4C75DD2C}" type="sibTrans" cxnId="{E7ABBA2A-68A2-411F-915B-758736FEA100}">
      <dgm:prSet/>
      <dgm:spPr/>
      <dgm:t>
        <a:bodyPr/>
        <a:lstStyle/>
        <a:p>
          <a:endParaRPr lang="en-IN"/>
        </a:p>
      </dgm:t>
    </dgm:pt>
    <dgm:pt modelId="{A3CDF869-8AF6-4637-9AD0-4D3332C32DAE}">
      <dgm:prSet phldrT="[Text]" custT="1"/>
      <dgm:spPr/>
      <dgm:t>
        <a:bodyPr/>
        <a:lstStyle/>
        <a:p>
          <a:r>
            <a:rPr lang="en-IN" sz="2400" b="1" dirty="0" smtClean="0"/>
            <a:t>Input IGST</a:t>
          </a:r>
          <a:endParaRPr lang="en-IN" sz="2400" b="1" dirty="0"/>
        </a:p>
      </dgm:t>
    </dgm:pt>
    <dgm:pt modelId="{F38CC86F-04C4-4A16-B5B0-3A28E95D1A84}" type="parTrans" cxnId="{FC9657F5-5B8E-4227-ADBC-E70D4EF6A829}">
      <dgm:prSet/>
      <dgm:spPr/>
      <dgm:t>
        <a:bodyPr/>
        <a:lstStyle/>
        <a:p>
          <a:endParaRPr lang="en-IN"/>
        </a:p>
      </dgm:t>
    </dgm:pt>
    <dgm:pt modelId="{5A4FFD1C-863B-418F-B444-E53C825FADD7}" type="sibTrans" cxnId="{FC9657F5-5B8E-4227-ADBC-E70D4EF6A829}">
      <dgm:prSet/>
      <dgm:spPr/>
      <dgm:t>
        <a:bodyPr/>
        <a:lstStyle/>
        <a:p>
          <a:endParaRPr lang="en-IN"/>
        </a:p>
      </dgm:t>
    </dgm:pt>
    <dgm:pt modelId="{B0EEA8EF-E926-4052-A6E7-BC69A1EA2282}">
      <dgm:prSet phldrT="[Text]"/>
      <dgm:spPr/>
      <dgm:t>
        <a:bodyPr/>
        <a:lstStyle/>
        <a:p>
          <a:r>
            <a:rPr lang="en-IN" dirty="0" smtClean="0"/>
            <a:t>Outward IGST</a:t>
          </a:r>
          <a:endParaRPr lang="en-IN" dirty="0"/>
        </a:p>
      </dgm:t>
    </dgm:pt>
    <dgm:pt modelId="{C2692DC9-5DED-45EA-8BA7-F592976F504A}" type="parTrans" cxnId="{E4509EC8-31D0-4F39-AAA4-6FC81EF19F1B}">
      <dgm:prSet/>
      <dgm:spPr/>
      <dgm:t>
        <a:bodyPr/>
        <a:lstStyle/>
        <a:p>
          <a:endParaRPr lang="en-IN"/>
        </a:p>
      </dgm:t>
    </dgm:pt>
    <dgm:pt modelId="{7D90BCC8-57E0-40F6-B7D1-93B5EB4F6C66}" type="sibTrans" cxnId="{E4509EC8-31D0-4F39-AAA4-6FC81EF19F1B}">
      <dgm:prSet/>
      <dgm:spPr/>
      <dgm:t>
        <a:bodyPr/>
        <a:lstStyle/>
        <a:p>
          <a:endParaRPr lang="en-IN"/>
        </a:p>
      </dgm:t>
    </dgm:pt>
    <dgm:pt modelId="{BEF4EFA6-69CD-4F1E-BEF9-464DC7D26C35}">
      <dgm:prSet phldrT="[Text]"/>
      <dgm:spPr/>
      <dgm:t>
        <a:bodyPr/>
        <a:lstStyle/>
        <a:p>
          <a:r>
            <a:rPr lang="en-IN" dirty="0" smtClean="0"/>
            <a:t>Outward IGST</a:t>
          </a:r>
          <a:endParaRPr lang="en-IN" dirty="0"/>
        </a:p>
      </dgm:t>
    </dgm:pt>
    <dgm:pt modelId="{57464D6F-B580-4A0B-9018-8B26922107DE}" type="parTrans" cxnId="{F5043221-1220-4006-A3C0-46104CDF3B8F}">
      <dgm:prSet/>
      <dgm:spPr/>
      <dgm:t>
        <a:bodyPr/>
        <a:lstStyle/>
        <a:p>
          <a:endParaRPr lang="en-IN"/>
        </a:p>
      </dgm:t>
    </dgm:pt>
    <dgm:pt modelId="{2F2DA8C3-C5C0-434B-B205-A4061E204B31}" type="sibTrans" cxnId="{F5043221-1220-4006-A3C0-46104CDF3B8F}">
      <dgm:prSet/>
      <dgm:spPr/>
      <dgm:t>
        <a:bodyPr/>
        <a:lstStyle/>
        <a:p>
          <a:endParaRPr lang="en-IN"/>
        </a:p>
      </dgm:t>
    </dgm:pt>
    <dgm:pt modelId="{3F8609A0-61EE-43CD-A19B-EB5FB9A2B28A}">
      <dgm:prSet phldrT="[Text]"/>
      <dgm:spPr/>
      <dgm:t>
        <a:bodyPr/>
        <a:lstStyle/>
        <a:p>
          <a:r>
            <a:rPr lang="en-IN" dirty="0" smtClean="0"/>
            <a:t>Outward IGST</a:t>
          </a:r>
          <a:endParaRPr lang="en-IN" dirty="0"/>
        </a:p>
      </dgm:t>
    </dgm:pt>
    <dgm:pt modelId="{FB908183-0398-420A-921A-4F213F2E5C90}" type="parTrans" cxnId="{B218BBB8-F2F8-4850-9916-69D4B44785E7}">
      <dgm:prSet/>
      <dgm:spPr/>
      <dgm:t>
        <a:bodyPr/>
        <a:lstStyle/>
        <a:p>
          <a:endParaRPr lang="en-IN"/>
        </a:p>
      </dgm:t>
    </dgm:pt>
    <dgm:pt modelId="{666F078D-52FE-4A17-98B2-8D6E43B21205}" type="sibTrans" cxnId="{B218BBB8-F2F8-4850-9916-69D4B44785E7}">
      <dgm:prSet/>
      <dgm:spPr/>
      <dgm:t>
        <a:bodyPr/>
        <a:lstStyle/>
        <a:p>
          <a:endParaRPr lang="en-IN"/>
        </a:p>
      </dgm:t>
    </dgm:pt>
    <dgm:pt modelId="{8F6AD1F7-8298-4E00-B08A-4ACF4E863155}">
      <dgm:prSet phldrT="[Text]"/>
      <dgm:spPr/>
      <dgm:t>
        <a:bodyPr/>
        <a:lstStyle/>
        <a:p>
          <a:r>
            <a:rPr lang="en-IN" dirty="0" smtClean="0"/>
            <a:t>Outward CGST</a:t>
          </a:r>
          <a:endParaRPr lang="en-IN" dirty="0"/>
        </a:p>
      </dgm:t>
    </dgm:pt>
    <dgm:pt modelId="{2C3AD2F6-4065-4281-B529-2AF6F6604427}" type="parTrans" cxnId="{FA2FE2F8-B58F-4C60-9B5E-9CDDB7EDA5A6}">
      <dgm:prSet/>
      <dgm:spPr/>
      <dgm:t>
        <a:bodyPr/>
        <a:lstStyle/>
        <a:p>
          <a:endParaRPr lang="en-IN"/>
        </a:p>
      </dgm:t>
    </dgm:pt>
    <dgm:pt modelId="{2D32B3EA-8913-493E-BC00-7E4EFEF80C46}" type="sibTrans" cxnId="{FA2FE2F8-B58F-4C60-9B5E-9CDDB7EDA5A6}">
      <dgm:prSet/>
      <dgm:spPr/>
      <dgm:t>
        <a:bodyPr/>
        <a:lstStyle/>
        <a:p>
          <a:endParaRPr lang="en-IN"/>
        </a:p>
      </dgm:t>
    </dgm:pt>
    <dgm:pt modelId="{8EF0CFE4-1103-4AE3-8044-A733445B5B90}">
      <dgm:prSet phldrT="[Text]"/>
      <dgm:spPr/>
      <dgm:t>
        <a:bodyPr/>
        <a:lstStyle/>
        <a:p>
          <a:r>
            <a:rPr lang="en-IN" dirty="0" smtClean="0"/>
            <a:t>Outward SGST</a:t>
          </a:r>
          <a:endParaRPr lang="en-IN" dirty="0"/>
        </a:p>
      </dgm:t>
    </dgm:pt>
    <dgm:pt modelId="{62523B24-7CAC-4122-92D1-A7EC8EED9E0F}" type="parTrans" cxnId="{DF1FADC8-5378-4D38-BCEB-C15135235211}">
      <dgm:prSet/>
      <dgm:spPr/>
      <dgm:t>
        <a:bodyPr/>
        <a:lstStyle/>
        <a:p>
          <a:endParaRPr lang="en-IN"/>
        </a:p>
      </dgm:t>
    </dgm:pt>
    <dgm:pt modelId="{356BFCDC-94D7-43BE-95DD-E282A7724C36}" type="sibTrans" cxnId="{DF1FADC8-5378-4D38-BCEB-C15135235211}">
      <dgm:prSet/>
      <dgm:spPr/>
      <dgm:t>
        <a:bodyPr/>
        <a:lstStyle/>
        <a:p>
          <a:endParaRPr lang="en-IN"/>
        </a:p>
      </dgm:t>
    </dgm:pt>
    <dgm:pt modelId="{DD4A68FD-BF27-4882-AE1A-DFD23CADDE69}" type="pres">
      <dgm:prSet presAssocID="{BFB5511B-D120-48E5-9D8B-092D6F34E15C}" presName="hierChild1" presStyleCnt="0">
        <dgm:presLayoutVars>
          <dgm:chPref val="1"/>
          <dgm:dir/>
          <dgm:animOne val="branch"/>
          <dgm:animLvl val="lvl"/>
          <dgm:resizeHandles/>
        </dgm:presLayoutVars>
      </dgm:prSet>
      <dgm:spPr/>
      <dgm:t>
        <a:bodyPr/>
        <a:lstStyle/>
        <a:p>
          <a:endParaRPr lang="en-IN"/>
        </a:p>
      </dgm:t>
    </dgm:pt>
    <dgm:pt modelId="{2831A496-08B2-4ABE-B43B-D27EF72DF8AE}" type="pres">
      <dgm:prSet presAssocID="{769B9594-137A-4F2D-9289-547CDDF8F7B3}" presName="hierRoot1" presStyleCnt="0"/>
      <dgm:spPr/>
      <dgm:t>
        <a:bodyPr/>
        <a:lstStyle/>
        <a:p>
          <a:endParaRPr lang="en-IN"/>
        </a:p>
      </dgm:t>
    </dgm:pt>
    <dgm:pt modelId="{13EF149F-18CB-4E64-814B-BEE2611DD281}" type="pres">
      <dgm:prSet presAssocID="{769B9594-137A-4F2D-9289-547CDDF8F7B3}" presName="composite" presStyleCnt="0"/>
      <dgm:spPr/>
      <dgm:t>
        <a:bodyPr/>
        <a:lstStyle/>
        <a:p>
          <a:endParaRPr lang="en-IN"/>
        </a:p>
      </dgm:t>
    </dgm:pt>
    <dgm:pt modelId="{A31B4A3F-9033-4BCC-A922-61A87C892136}" type="pres">
      <dgm:prSet presAssocID="{769B9594-137A-4F2D-9289-547CDDF8F7B3}" presName="background" presStyleLbl="node0" presStyleIdx="0" presStyleCnt="1"/>
      <dgm:spPr>
        <a:gradFill rotWithShape="0">
          <a:gsLst>
            <a:gs pos="0">
              <a:srgbClr val="0A419B"/>
            </a:gs>
            <a:gs pos="52000">
              <a:schemeClr val="accent4">
                <a:hueOff val="0"/>
                <a:satOff val="0"/>
                <a:lumOff val="0"/>
                <a:alphaOff val="0"/>
                <a:shade val="93000"/>
                <a:satMod val="130000"/>
              </a:schemeClr>
            </a:gs>
            <a:gs pos="66000">
              <a:schemeClr val="accent4">
                <a:hueOff val="0"/>
                <a:satOff val="0"/>
                <a:lumOff val="0"/>
                <a:alphaOff val="0"/>
                <a:shade val="94000"/>
                <a:satMod val="135000"/>
              </a:schemeClr>
            </a:gs>
          </a:gsLst>
        </a:gradFill>
      </dgm:spPr>
      <dgm:t>
        <a:bodyPr/>
        <a:lstStyle/>
        <a:p>
          <a:endParaRPr lang="en-IN"/>
        </a:p>
      </dgm:t>
    </dgm:pt>
    <dgm:pt modelId="{F06CA705-63B8-450A-B09F-494D394915F4}" type="pres">
      <dgm:prSet presAssocID="{769B9594-137A-4F2D-9289-547CDDF8F7B3}" presName="text" presStyleLbl="fgAcc0" presStyleIdx="0" presStyleCnt="1">
        <dgm:presLayoutVars>
          <dgm:chPref val="3"/>
        </dgm:presLayoutVars>
      </dgm:prSet>
      <dgm:spPr/>
      <dgm:t>
        <a:bodyPr/>
        <a:lstStyle/>
        <a:p>
          <a:endParaRPr lang="en-IN"/>
        </a:p>
      </dgm:t>
    </dgm:pt>
    <dgm:pt modelId="{55C423D0-9495-4A0A-8D8B-848A0F1A1F54}" type="pres">
      <dgm:prSet presAssocID="{769B9594-137A-4F2D-9289-547CDDF8F7B3}" presName="hierChild2" presStyleCnt="0"/>
      <dgm:spPr/>
      <dgm:t>
        <a:bodyPr/>
        <a:lstStyle/>
        <a:p>
          <a:endParaRPr lang="en-IN"/>
        </a:p>
      </dgm:t>
    </dgm:pt>
    <dgm:pt modelId="{755DF7AB-2187-4E14-ACF9-8954CDA6DABE}" type="pres">
      <dgm:prSet presAssocID="{1073C8B9-932F-4A0A-A363-17DB6E477AA4}" presName="Name10" presStyleLbl="parChTrans1D2" presStyleIdx="0" presStyleCnt="3"/>
      <dgm:spPr/>
      <dgm:t>
        <a:bodyPr/>
        <a:lstStyle/>
        <a:p>
          <a:endParaRPr lang="en-IN"/>
        </a:p>
      </dgm:t>
    </dgm:pt>
    <dgm:pt modelId="{C4FD2A66-3A7C-47EE-94D2-6B7451250558}" type="pres">
      <dgm:prSet presAssocID="{A37B8D1D-CFC6-4B0A-BF52-C3DE50E67813}" presName="hierRoot2" presStyleCnt="0"/>
      <dgm:spPr/>
      <dgm:t>
        <a:bodyPr/>
        <a:lstStyle/>
        <a:p>
          <a:endParaRPr lang="en-IN"/>
        </a:p>
      </dgm:t>
    </dgm:pt>
    <dgm:pt modelId="{712C99D9-3ED1-492E-B902-1833735BCCC6}" type="pres">
      <dgm:prSet presAssocID="{A37B8D1D-CFC6-4B0A-BF52-C3DE50E67813}" presName="composite2" presStyleCnt="0"/>
      <dgm:spPr/>
      <dgm:t>
        <a:bodyPr/>
        <a:lstStyle/>
        <a:p>
          <a:endParaRPr lang="en-IN"/>
        </a:p>
      </dgm:t>
    </dgm:pt>
    <dgm:pt modelId="{F0AE11F5-F5B9-4579-8E85-9FAADF1D66E0}" type="pres">
      <dgm:prSet presAssocID="{A37B8D1D-CFC6-4B0A-BF52-C3DE50E67813}" presName="background2" presStyleLbl="node2" presStyleIdx="0" presStyleCnt="3"/>
      <dgm:spPr>
        <a:gradFill rotWithShape="0">
          <a:gsLst>
            <a:gs pos="0">
              <a:srgbClr val="0A419B"/>
            </a:gs>
            <a:gs pos="52000">
              <a:schemeClr val="accent4">
                <a:hueOff val="0"/>
                <a:satOff val="0"/>
                <a:lumOff val="0"/>
                <a:alphaOff val="0"/>
                <a:shade val="93000"/>
                <a:satMod val="130000"/>
              </a:schemeClr>
            </a:gs>
            <a:gs pos="66000">
              <a:schemeClr val="accent4">
                <a:hueOff val="0"/>
                <a:satOff val="0"/>
                <a:lumOff val="0"/>
                <a:alphaOff val="0"/>
                <a:shade val="94000"/>
                <a:satMod val="135000"/>
              </a:schemeClr>
            </a:gs>
          </a:gsLst>
        </a:gradFill>
      </dgm:spPr>
      <dgm:t>
        <a:bodyPr/>
        <a:lstStyle/>
        <a:p>
          <a:endParaRPr lang="en-IN"/>
        </a:p>
      </dgm:t>
    </dgm:pt>
    <dgm:pt modelId="{FCC0027B-2E2A-4C31-9E91-468FF4485022}" type="pres">
      <dgm:prSet presAssocID="{A37B8D1D-CFC6-4B0A-BF52-C3DE50E67813}" presName="text2" presStyleLbl="fgAcc2" presStyleIdx="0" presStyleCnt="3">
        <dgm:presLayoutVars>
          <dgm:chPref val="3"/>
        </dgm:presLayoutVars>
      </dgm:prSet>
      <dgm:spPr/>
      <dgm:t>
        <a:bodyPr/>
        <a:lstStyle/>
        <a:p>
          <a:endParaRPr lang="en-IN"/>
        </a:p>
      </dgm:t>
    </dgm:pt>
    <dgm:pt modelId="{C3E50400-B41F-414F-A646-0410B74923C8}" type="pres">
      <dgm:prSet presAssocID="{A37B8D1D-CFC6-4B0A-BF52-C3DE50E67813}" presName="hierChild3" presStyleCnt="0"/>
      <dgm:spPr/>
      <dgm:t>
        <a:bodyPr/>
        <a:lstStyle/>
        <a:p>
          <a:endParaRPr lang="en-IN"/>
        </a:p>
      </dgm:t>
    </dgm:pt>
    <dgm:pt modelId="{3666F4D1-56CD-4F27-89EC-1D21125F5B63}" type="pres">
      <dgm:prSet presAssocID="{3688B726-AFCF-40E0-AD34-0BD13318ADE0}" presName="Name17" presStyleLbl="parChTrans1D3" presStyleIdx="0" presStyleCnt="3"/>
      <dgm:spPr/>
      <dgm:t>
        <a:bodyPr/>
        <a:lstStyle/>
        <a:p>
          <a:endParaRPr lang="en-IN"/>
        </a:p>
      </dgm:t>
    </dgm:pt>
    <dgm:pt modelId="{16AFFDFD-EFD1-4DB9-92B1-2D2F7D946547}" type="pres">
      <dgm:prSet presAssocID="{91B91508-47CD-49C7-A665-45C093505F8B}" presName="hierRoot3" presStyleCnt="0"/>
      <dgm:spPr/>
      <dgm:t>
        <a:bodyPr/>
        <a:lstStyle/>
        <a:p>
          <a:endParaRPr lang="en-IN"/>
        </a:p>
      </dgm:t>
    </dgm:pt>
    <dgm:pt modelId="{D989FD8D-67D4-48AF-A180-98D32BE34326}" type="pres">
      <dgm:prSet presAssocID="{91B91508-47CD-49C7-A665-45C093505F8B}" presName="composite3" presStyleCnt="0"/>
      <dgm:spPr/>
      <dgm:t>
        <a:bodyPr/>
        <a:lstStyle/>
        <a:p>
          <a:endParaRPr lang="en-IN"/>
        </a:p>
      </dgm:t>
    </dgm:pt>
    <dgm:pt modelId="{020938F0-A426-48E8-A0DA-FDC5F657E95B}" type="pres">
      <dgm:prSet presAssocID="{91B91508-47CD-49C7-A665-45C093505F8B}" presName="background3" presStyleLbl="node3" presStyleIdx="0" presStyleCnt="3"/>
      <dgm:spPr>
        <a:gradFill rotWithShape="0">
          <a:gsLst>
            <a:gs pos="0">
              <a:srgbClr val="0A419B"/>
            </a:gs>
            <a:gs pos="52000">
              <a:schemeClr val="accent4">
                <a:hueOff val="0"/>
                <a:satOff val="0"/>
                <a:lumOff val="0"/>
                <a:alphaOff val="0"/>
                <a:shade val="93000"/>
                <a:satMod val="130000"/>
              </a:schemeClr>
            </a:gs>
            <a:gs pos="66000">
              <a:schemeClr val="accent4">
                <a:hueOff val="0"/>
                <a:satOff val="0"/>
                <a:lumOff val="0"/>
                <a:alphaOff val="0"/>
                <a:shade val="94000"/>
                <a:satMod val="135000"/>
              </a:schemeClr>
            </a:gs>
          </a:gsLst>
        </a:gradFill>
      </dgm:spPr>
      <dgm:t>
        <a:bodyPr/>
        <a:lstStyle/>
        <a:p>
          <a:endParaRPr lang="en-IN"/>
        </a:p>
      </dgm:t>
    </dgm:pt>
    <dgm:pt modelId="{5B464427-F144-46FF-B1C9-173A9F8DEF5A}" type="pres">
      <dgm:prSet presAssocID="{91B91508-47CD-49C7-A665-45C093505F8B}" presName="text3" presStyleLbl="fgAcc3" presStyleIdx="0" presStyleCnt="3">
        <dgm:presLayoutVars>
          <dgm:chPref val="3"/>
        </dgm:presLayoutVars>
      </dgm:prSet>
      <dgm:spPr/>
      <dgm:t>
        <a:bodyPr/>
        <a:lstStyle/>
        <a:p>
          <a:endParaRPr lang="en-IN"/>
        </a:p>
      </dgm:t>
    </dgm:pt>
    <dgm:pt modelId="{2B3B4CFC-2F7A-4FE8-860E-4B7CE1689D47}" type="pres">
      <dgm:prSet presAssocID="{91B91508-47CD-49C7-A665-45C093505F8B}" presName="hierChild4" presStyleCnt="0"/>
      <dgm:spPr/>
      <dgm:t>
        <a:bodyPr/>
        <a:lstStyle/>
        <a:p>
          <a:endParaRPr lang="en-IN"/>
        </a:p>
      </dgm:t>
    </dgm:pt>
    <dgm:pt modelId="{D35C3C63-93DD-4A23-BCA2-BB42CB79E8DF}" type="pres">
      <dgm:prSet presAssocID="{C2692DC9-5DED-45EA-8BA7-F592976F504A}" presName="Name23" presStyleLbl="parChTrans1D4" presStyleIdx="0" presStyleCnt="4"/>
      <dgm:spPr/>
      <dgm:t>
        <a:bodyPr/>
        <a:lstStyle/>
        <a:p>
          <a:endParaRPr lang="en-IN"/>
        </a:p>
      </dgm:t>
    </dgm:pt>
    <dgm:pt modelId="{FD57713A-E269-4B52-BE5E-E053346B8208}" type="pres">
      <dgm:prSet presAssocID="{B0EEA8EF-E926-4052-A6E7-BC69A1EA2282}" presName="hierRoot4" presStyleCnt="0"/>
      <dgm:spPr/>
      <dgm:t>
        <a:bodyPr/>
        <a:lstStyle/>
        <a:p>
          <a:endParaRPr lang="en-IN"/>
        </a:p>
      </dgm:t>
    </dgm:pt>
    <dgm:pt modelId="{0FE8CA41-CA6A-4E7B-A973-7D28D8BD2280}" type="pres">
      <dgm:prSet presAssocID="{B0EEA8EF-E926-4052-A6E7-BC69A1EA2282}" presName="composite4" presStyleCnt="0"/>
      <dgm:spPr/>
      <dgm:t>
        <a:bodyPr/>
        <a:lstStyle/>
        <a:p>
          <a:endParaRPr lang="en-IN"/>
        </a:p>
      </dgm:t>
    </dgm:pt>
    <dgm:pt modelId="{E5AE02FF-6DCB-4E5F-97B1-B7FD724F3BBA}" type="pres">
      <dgm:prSet presAssocID="{B0EEA8EF-E926-4052-A6E7-BC69A1EA2282}" presName="background4" presStyleLbl="node4" presStyleIdx="0" presStyleCnt="4"/>
      <dgm:spPr>
        <a:gradFill rotWithShape="0">
          <a:gsLst>
            <a:gs pos="0">
              <a:srgbClr val="0A419B"/>
            </a:gs>
            <a:gs pos="52000">
              <a:schemeClr val="accent4">
                <a:hueOff val="0"/>
                <a:satOff val="0"/>
                <a:lumOff val="0"/>
                <a:alphaOff val="0"/>
                <a:shade val="93000"/>
                <a:satMod val="130000"/>
              </a:schemeClr>
            </a:gs>
            <a:gs pos="66000">
              <a:schemeClr val="accent4">
                <a:hueOff val="0"/>
                <a:satOff val="0"/>
                <a:lumOff val="0"/>
                <a:alphaOff val="0"/>
                <a:shade val="94000"/>
                <a:satMod val="135000"/>
              </a:schemeClr>
            </a:gs>
          </a:gsLst>
        </a:gradFill>
      </dgm:spPr>
      <dgm:t>
        <a:bodyPr/>
        <a:lstStyle/>
        <a:p>
          <a:endParaRPr lang="en-IN"/>
        </a:p>
      </dgm:t>
    </dgm:pt>
    <dgm:pt modelId="{05C89A9C-3BB0-4E2C-B73C-2955217BA840}" type="pres">
      <dgm:prSet presAssocID="{B0EEA8EF-E926-4052-A6E7-BC69A1EA2282}" presName="text4" presStyleLbl="fgAcc4" presStyleIdx="0" presStyleCnt="4">
        <dgm:presLayoutVars>
          <dgm:chPref val="3"/>
        </dgm:presLayoutVars>
      </dgm:prSet>
      <dgm:spPr/>
      <dgm:t>
        <a:bodyPr/>
        <a:lstStyle/>
        <a:p>
          <a:endParaRPr lang="en-IN"/>
        </a:p>
      </dgm:t>
    </dgm:pt>
    <dgm:pt modelId="{45E355B8-A89E-4DE6-885C-139906229C89}" type="pres">
      <dgm:prSet presAssocID="{B0EEA8EF-E926-4052-A6E7-BC69A1EA2282}" presName="hierChild5" presStyleCnt="0"/>
      <dgm:spPr/>
      <dgm:t>
        <a:bodyPr/>
        <a:lstStyle/>
        <a:p>
          <a:endParaRPr lang="en-IN"/>
        </a:p>
      </dgm:t>
    </dgm:pt>
    <dgm:pt modelId="{8D6C3485-35E5-4263-AC74-CE2E3B493D60}" type="pres">
      <dgm:prSet presAssocID="{3AF1B084-353E-4305-90F5-FE00A2F78BE6}" presName="Name10" presStyleLbl="parChTrans1D2" presStyleIdx="1" presStyleCnt="3"/>
      <dgm:spPr/>
      <dgm:t>
        <a:bodyPr/>
        <a:lstStyle/>
        <a:p>
          <a:endParaRPr lang="en-IN"/>
        </a:p>
      </dgm:t>
    </dgm:pt>
    <dgm:pt modelId="{6071512F-675B-40B3-8140-F093D4D03A86}" type="pres">
      <dgm:prSet presAssocID="{C16B1C95-380C-4CB7-8431-B51FEFEE4237}" presName="hierRoot2" presStyleCnt="0"/>
      <dgm:spPr/>
      <dgm:t>
        <a:bodyPr/>
        <a:lstStyle/>
        <a:p>
          <a:endParaRPr lang="en-IN"/>
        </a:p>
      </dgm:t>
    </dgm:pt>
    <dgm:pt modelId="{92186784-356C-4880-B5A3-94CF8E78A842}" type="pres">
      <dgm:prSet presAssocID="{C16B1C95-380C-4CB7-8431-B51FEFEE4237}" presName="composite2" presStyleCnt="0"/>
      <dgm:spPr/>
      <dgm:t>
        <a:bodyPr/>
        <a:lstStyle/>
        <a:p>
          <a:endParaRPr lang="en-IN"/>
        </a:p>
      </dgm:t>
    </dgm:pt>
    <dgm:pt modelId="{3507AC49-CCBC-457C-B429-E23896A20B8F}" type="pres">
      <dgm:prSet presAssocID="{C16B1C95-380C-4CB7-8431-B51FEFEE4237}" presName="background2" presStyleLbl="node2" presStyleIdx="1" presStyleCnt="3"/>
      <dgm:spPr>
        <a:gradFill rotWithShape="0">
          <a:gsLst>
            <a:gs pos="0">
              <a:srgbClr val="0A419B"/>
            </a:gs>
            <a:gs pos="52000">
              <a:schemeClr val="accent4">
                <a:hueOff val="0"/>
                <a:satOff val="0"/>
                <a:lumOff val="0"/>
                <a:alphaOff val="0"/>
                <a:shade val="93000"/>
                <a:satMod val="130000"/>
              </a:schemeClr>
            </a:gs>
            <a:gs pos="66000">
              <a:schemeClr val="accent4">
                <a:hueOff val="0"/>
                <a:satOff val="0"/>
                <a:lumOff val="0"/>
                <a:alphaOff val="0"/>
                <a:shade val="94000"/>
                <a:satMod val="135000"/>
              </a:schemeClr>
            </a:gs>
          </a:gsLst>
        </a:gradFill>
      </dgm:spPr>
      <dgm:t>
        <a:bodyPr/>
        <a:lstStyle/>
        <a:p>
          <a:endParaRPr lang="en-IN"/>
        </a:p>
      </dgm:t>
    </dgm:pt>
    <dgm:pt modelId="{D8D3FC23-C7AE-4664-89A5-2B40E8A74141}" type="pres">
      <dgm:prSet presAssocID="{C16B1C95-380C-4CB7-8431-B51FEFEE4237}" presName="text2" presStyleLbl="fgAcc2" presStyleIdx="1" presStyleCnt="3">
        <dgm:presLayoutVars>
          <dgm:chPref val="3"/>
        </dgm:presLayoutVars>
      </dgm:prSet>
      <dgm:spPr/>
      <dgm:t>
        <a:bodyPr/>
        <a:lstStyle/>
        <a:p>
          <a:endParaRPr lang="en-IN"/>
        </a:p>
      </dgm:t>
    </dgm:pt>
    <dgm:pt modelId="{7318AEE9-E0D2-4FB3-8EC7-606803872B2B}" type="pres">
      <dgm:prSet presAssocID="{C16B1C95-380C-4CB7-8431-B51FEFEE4237}" presName="hierChild3" presStyleCnt="0"/>
      <dgm:spPr/>
      <dgm:t>
        <a:bodyPr/>
        <a:lstStyle/>
        <a:p>
          <a:endParaRPr lang="en-IN"/>
        </a:p>
      </dgm:t>
    </dgm:pt>
    <dgm:pt modelId="{F8FA735F-DA8D-4C77-983C-9049621F6398}" type="pres">
      <dgm:prSet presAssocID="{A8F03916-6474-46CB-862E-8DB7611A1809}" presName="Name17" presStyleLbl="parChTrans1D3" presStyleIdx="1" presStyleCnt="3"/>
      <dgm:spPr/>
      <dgm:t>
        <a:bodyPr/>
        <a:lstStyle/>
        <a:p>
          <a:endParaRPr lang="en-IN"/>
        </a:p>
      </dgm:t>
    </dgm:pt>
    <dgm:pt modelId="{C2AD83F6-0626-4247-9828-0E79EADE1DEE}" type="pres">
      <dgm:prSet presAssocID="{2DDEB3CC-F0D0-486C-A8A4-C6B20D924708}" presName="hierRoot3" presStyleCnt="0"/>
      <dgm:spPr/>
      <dgm:t>
        <a:bodyPr/>
        <a:lstStyle/>
        <a:p>
          <a:endParaRPr lang="en-IN"/>
        </a:p>
      </dgm:t>
    </dgm:pt>
    <dgm:pt modelId="{6626A235-F940-40BC-A476-8154DD368D51}" type="pres">
      <dgm:prSet presAssocID="{2DDEB3CC-F0D0-486C-A8A4-C6B20D924708}" presName="composite3" presStyleCnt="0"/>
      <dgm:spPr/>
      <dgm:t>
        <a:bodyPr/>
        <a:lstStyle/>
        <a:p>
          <a:endParaRPr lang="en-IN"/>
        </a:p>
      </dgm:t>
    </dgm:pt>
    <dgm:pt modelId="{B7D4F488-A773-47F2-BC32-B04A718013DA}" type="pres">
      <dgm:prSet presAssocID="{2DDEB3CC-F0D0-486C-A8A4-C6B20D924708}" presName="background3" presStyleLbl="node3" presStyleIdx="1" presStyleCnt="3"/>
      <dgm:spPr>
        <a:gradFill rotWithShape="0">
          <a:gsLst>
            <a:gs pos="0">
              <a:srgbClr val="0A419B"/>
            </a:gs>
            <a:gs pos="52000">
              <a:schemeClr val="accent4">
                <a:hueOff val="0"/>
                <a:satOff val="0"/>
                <a:lumOff val="0"/>
                <a:alphaOff val="0"/>
                <a:shade val="93000"/>
                <a:satMod val="130000"/>
              </a:schemeClr>
            </a:gs>
            <a:gs pos="66000">
              <a:schemeClr val="accent4">
                <a:hueOff val="0"/>
                <a:satOff val="0"/>
                <a:lumOff val="0"/>
                <a:alphaOff val="0"/>
                <a:shade val="94000"/>
                <a:satMod val="135000"/>
              </a:schemeClr>
            </a:gs>
          </a:gsLst>
        </a:gradFill>
      </dgm:spPr>
      <dgm:t>
        <a:bodyPr/>
        <a:lstStyle/>
        <a:p>
          <a:endParaRPr lang="en-IN"/>
        </a:p>
      </dgm:t>
    </dgm:pt>
    <dgm:pt modelId="{035AA3DA-25A9-4C8E-B898-3A21BDCD95A8}" type="pres">
      <dgm:prSet presAssocID="{2DDEB3CC-F0D0-486C-A8A4-C6B20D924708}" presName="text3" presStyleLbl="fgAcc3" presStyleIdx="1" presStyleCnt="3">
        <dgm:presLayoutVars>
          <dgm:chPref val="3"/>
        </dgm:presLayoutVars>
      </dgm:prSet>
      <dgm:spPr/>
      <dgm:t>
        <a:bodyPr/>
        <a:lstStyle/>
        <a:p>
          <a:endParaRPr lang="en-IN"/>
        </a:p>
      </dgm:t>
    </dgm:pt>
    <dgm:pt modelId="{3B7B7C0B-63A1-4279-A2AA-CAD5267D8507}" type="pres">
      <dgm:prSet presAssocID="{2DDEB3CC-F0D0-486C-A8A4-C6B20D924708}" presName="hierChild4" presStyleCnt="0"/>
      <dgm:spPr/>
      <dgm:t>
        <a:bodyPr/>
        <a:lstStyle/>
        <a:p>
          <a:endParaRPr lang="en-IN"/>
        </a:p>
      </dgm:t>
    </dgm:pt>
    <dgm:pt modelId="{CA5633AA-7A92-4935-BEE7-ACF645D2AAD1}" type="pres">
      <dgm:prSet presAssocID="{57464D6F-B580-4A0B-9018-8B26922107DE}" presName="Name23" presStyleLbl="parChTrans1D4" presStyleIdx="1" presStyleCnt="4"/>
      <dgm:spPr/>
      <dgm:t>
        <a:bodyPr/>
        <a:lstStyle/>
        <a:p>
          <a:endParaRPr lang="en-IN"/>
        </a:p>
      </dgm:t>
    </dgm:pt>
    <dgm:pt modelId="{B1310319-DD8D-463D-98FC-A0C7D1A790A3}" type="pres">
      <dgm:prSet presAssocID="{BEF4EFA6-69CD-4F1E-BEF9-464DC7D26C35}" presName="hierRoot4" presStyleCnt="0"/>
      <dgm:spPr/>
      <dgm:t>
        <a:bodyPr/>
        <a:lstStyle/>
        <a:p>
          <a:endParaRPr lang="en-IN"/>
        </a:p>
      </dgm:t>
    </dgm:pt>
    <dgm:pt modelId="{5EC2B895-2DB2-43E4-AE35-44AA6ED29EFA}" type="pres">
      <dgm:prSet presAssocID="{BEF4EFA6-69CD-4F1E-BEF9-464DC7D26C35}" presName="composite4" presStyleCnt="0"/>
      <dgm:spPr/>
      <dgm:t>
        <a:bodyPr/>
        <a:lstStyle/>
        <a:p>
          <a:endParaRPr lang="en-IN"/>
        </a:p>
      </dgm:t>
    </dgm:pt>
    <dgm:pt modelId="{3E4F1067-F533-4537-9721-7B2FE3D1E099}" type="pres">
      <dgm:prSet presAssocID="{BEF4EFA6-69CD-4F1E-BEF9-464DC7D26C35}" presName="background4" presStyleLbl="node4" presStyleIdx="1" presStyleCnt="4"/>
      <dgm:spPr>
        <a:gradFill rotWithShape="0">
          <a:gsLst>
            <a:gs pos="0">
              <a:srgbClr val="0A419B"/>
            </a:gs>
            <a:gs pos="52000">
              <a:schemeClr val="accent4">
                <a:hueOff val="0"/>
                <a:satOff val="0"/>
                <a:lumOff val="0"/>
                <a:alphaOff val="0"/>
                <a:shade val="93000"/>
                <a:satMod val="130000"/>
              </a:schemeClr>
            </a:gs>
            <a:gs pos="66000">
              <a:schemeClr val="accent4">
                <a:hueOff val="0"/>
                <a:satOff val="0"/>
                <a:lumOff val="0"/>
                <a:alphaOff val="0"/>
                <a:shade val="94000"/>
                <a:satMod val="135000"/>
              </a:schemeClr>
            </a:gs>
          </a:gsLst>
        </a:gradFill>
      </dgm:spPr>
      <dgm:t>
        <a:bodyPr/>
        <a:lstStyle/>
        <a:p>
          <a:endParaRPr lang="en-IN"/>
        </a:p>
      </dgm:t>
    </dgm:pt>
    <dgm:pt modelId="{8B553FC8-9014-4BCB-9486-5161979A5894}" type="pres">
      <dgm:prSet presAssocID="{BEF4EFA6-69CD-4F1E-BEF9-464DC7D26C35}" presName="text4" presStyleLbl="fgAcc4" presStyleIdx="1" presStyleCnt="4">
        <dgm:presLayoutVars>
          <dgm:chPref val="3"/>
        </dgm:presLayoutVars>
      </dgm:prSet>
      <dgm:spPr/>
      <dgm:t>
        <a:bodyPr/>
        <a:lstStyle/>
        <a:p>
          <a:endParaRPr lang="en-IN"/>
        </a:p>
      </dgm:t>
    </dgm:pt>
    <dgm:pt modelId="{A4E2D654-B0F7-4878-9D81-4E2C5F70B176}" type="pres">
      <dgm:prSet presAssocID="{BEF4EFA6-69CD-4F1E-BEF9-464DC7D26C35}" presName="hierChild5" presStyleCnt="0"/>
      <dgm:spPr/>
      <dgm:t>
        <a:bodyPr/>
        <a:lstStyle/>
        <a:p>
          <a:endParaRPr lang="en-IN"/>
        </a:p>
      </dgm:t>
    </dgm:pt>
    <dgm:pt modelId="{B06A5943-8942-40C0-9549-BB317131C2CD}" type="pres">
      <dgm:prSet presAssocID="{F38CC86F-04C4-4A16-B5B0-3A28E95D1A84}" presName="Name10" presStyleLbl="parChTrans1D2" presStyleIdx="2" presStyleCnt="3"/>
      <dgm:spPr/>
      <dgm:t>
        <a:bodyPr/>
        <a:lstStyle/>
        <a:p>
          <a:endParaRPr lang="en-IN"/>
        </a:p>
      </dgm:t>
    </dgm:pt>
    <dgm:pt modelId="{FBC23073-6FBC-4595-8E63-D048AC33F8DB}" type="pres">
      <dgm:prSet presAssocID="{A3CDF869-8AF6-4637-9AD0-4D3332C32DAE}" presName="hierRoot2" presStyleCnt="0"/>
      <dgm:spPr/>
      <dgm:t>
        <a:bodyPr/>
        <a:lstStyle/>
        <a:p>
          <a:endParaRPr lang="en-IN"/>
        </a:p>
      </dgm:t>
    </dgm:pt>
    <dgm:pt modelId="{2F94FDA3-EA3D-46ED-B509-734A0A73F9DD}" type="pres">
      <dgm:prSet presAssocID="{A3CDF869-8AF6-4637-9AD0-4D3332C32DAE}" presName="composite2" presStyleCnt="0"/>
      <dgm:spPr/>
      <dgm:t>
        <a:bodyPr/>
        <a:lstStyle/>
        <a:p>
          <a:endParaRPr lang="en-IN"/>
        </a:p>
      </dgm:t>
    </dgm:pt>
    <dgm:pt modelId="{914ED52A-920C-464B-9FF1-6E125E71F2B9}" type="pres">
      <dgm:prSet presAssocID="{A3CDF869-8AF6-4637-9AD0-4D3332C32DAE}" presName="background2" presStyleLbl="node2" presStyleIdx="2" presStyleCnt="3"/>
      <dgm:spPr>
        <a:gradFill rotWithShape="0">
          <a:gsLst>
            <a:gs pos="0">
              <a:srgbClr val="0A419B"/>
            </a:gs>
            <a:gs pos="52000">
              <a:schemeClr val="accent4">
                <a:hueOff val="0"/>
                <a:satOff val="0"/>
                <a:lumOff val="0"/>
                <a:alphaOff val="0"/>
                <a:shade val="93000"/>
                <a:satMod val="130000"/>
              </a:schemeClr>
            </a:gs>
            <a:gs pos="66000">
              <a:schemeClr val="accent4">
                <a:hueOff val="0"/>
                <a:satOff val="0"/>
                <a:lumOff val="0"/>
                <a:alphaOff val="0"/>
                <a:shade val="94000"/>
                <a:satMod val="135000"/>
              </a:schemeClr>
            </a:gs>
          </a:gsLst>
        </a:gradFill>
      </dgm:spPr>
      <dgm:t>
        <a:bodyPr/>
        <a:lstStyle/>
        <a:p>
          <a:endParaRPr lang="en-IN"/>
        </a:p>
      </dgm:t>
    </dgm:pt>
    <dgm:pt modelId="{94DCFEF8-B450-4910-AE52-26E21884961D}" type="pres">
      <dgm:prSet presAssocID="{A3CDF869-8AF6-4637-9AD0-4D3332C32DAE}" presName="text2" presStyleLbl="fgAcc2" presStyleIdx="2" presStyleCnt="3">
        <dgm:presLayoutVars>
          <dgm:chPref val="3"/>
        </dgm:presLayoutVars>
      </dgm:prSet>
      <dgm:spPr/>
      <dgm:t>
        <a:bodyPr/>
        <a:lstStyle/>
        <a:p>
          <a:endParaRPr lang="en-IN"/>
        </a:p>
      </dgm:t>
    </dgm:pt>
    <dgm:pt modelId="{9E9CEF26-D2A9-41E3-B5CA-A13C53B07F61}" type="pres">
      <dgm:prSet presAssocID="{A3CDF869-8AF6-4637-9AD0-4D3332C32DAE}" presName="hierChild3" presStyleCnt="0"/>
      <dgm:spPr/>
      <dgm:t>
        <a:bodyPr/>
        <a:lstStyle/>
        <a:p>
          <a:endParaRPr lang="en-IN"/>
        </a:p>
      </dgm:t>
    </dgm:pt>
    <dgm:pt modelId="{469CD864-EFA1-48F0-8A8B-E091D231BBCD}" type="pres">
      <dgm:prSet presAssocID="{FB908183-0398-420A-921A-4F213F2E5C90}" presName="Name17" presStyleLbl="parChTrans1D3" presStyleIdx="2" presStyleCnt="3"/>
      <dgm:spPr/>
      <dgm:t>
        <a:bodyPr/>
        <a:lstStyle/>
        <a:p>
          <a:endParaRPr lang="en-IN"/>
        </a:p>
      </dgm:t>
    </dgm:pt>
    <dgm:pt modelId="{D2ECC544-935B-41EF-9976-33FA289560F7}" type="pres">
      <dgm:prSet presAssocID="{3F8609A0-61EE-43CD-A19B-EB5FB9A2B28A}" presName="hierRoot3" presStyleCnt="0"/>
      <dgm:spPr/>
      <dgm:t>
        <a:bodyPr/>
        <a:lstStyle/>
        <a:p>
          <a:endParaRPr lang="en-IN"/>
        </a:p>
      </dgm:t>
    </dgm:pt>
    <dgm:pt modelId="{24DEA438-85CC-4661-9AC5-E6768DF22107}" type="pres">
      <dgm:prSet presAssocID="{3F8609A0-61EE-43CD-A19B-EB5FB9A2B28A}" presName="composite3" presStyleCnt="0"/>
      <dgm:spPr/>
      <dgm:t>
        <a:bodyPr/>
        <a:lstStyle/>
        <a:p>
          <a:endParaRPr lang="en-IN"/>
        </a:p>
      </dgm:t>
    </dgm:pt>
    <dgm:pt modelId="{F11AA14E-8FCB-45D8-87BF-A3AF94847950}" type="pres">
      <dgm:prSet presAssocID="{3F8609A0-61EE-43CD-A19B-EB5FB9A2B28A}" presName="background3" presStyleLbl="node3" presStyleIdx="2" presStyleCnt="3"/>
      <dgm:spPr>
        <a:gradFill rotWithShape="0">
          <a:gsLst>
            <a:gs pos="0">
              <a:srgbClr val="0A419B"/>
            </a:gs>
            <a:gs pos="52000">
              <a:schemeClr val="accent4">
                <a:hueOff val="0"/>
                <a:satOff val="0"/>
                <a:lumOff val="0"/>
                <a:alphaOff val="0"/>
                <a:shade val="93000"/>
                <a:satMod val="130000"/>
              </a:schemeClr>
            </a:gs>
            <a:gs pos="66000">
              <a:schemeClr val="accent4">
                <a:hueOff val="0"/>
                <a:satOff val="0"/>
                <a:lumOff val="0"/>
                <a:alphaOff val="0"/>
                <a:shade val="94000"/>
                <a:satMod val="135000"/>
              </a:schemeClr>
            </a:gs>
          </a:gsLst>
        </a:gradFill>
      </dgm:spPr>
      <dgm:t>
        <a:bodyPr/>
        <a:lstStyle/>
        <a:p>
          <a:endParaRPr lang="en-IN"/>
        </a:p>
      </dgm:t>
    </dgm:pt>
    <dgm:pt modelId="{AFEBCAE8-395B-455F-9EB3-63F632C311CB}" type="pres">
      <dgm:prSet presAssocID="{3F8609A0-61EE-43CD-A19B-EB5FB9A2B28A}" presName="text3" presStyleLbl="fgAcc3" presStyleIdx="2" presStyleCnt="3">
        <dgm:presLayoutVars>
          <dgm:chPref val="3"/>
        </dgm:presLayoutVars>
      </dgm:prSet>
      <dgm:spPr/>
      <dgm:t>
        <a:bodyPr/>
        <a:lstStyle/>
        <a:p>
          <a:endParaRPr lang="en-IN"/>
        </a:p>
      </dgm:t>
    </dgm:pt>
    <dgm:pt modelId="{C3DD4FF3-4985-42B2-A2AB-A03A5F18F096}" type="pres">
      <dgm:prSet presAssocID="{3F8609A0-61EE-43CD-A19B-EB5FB9A2B28A}" presName="hierChild4" presStyleCnt="0"/>
      <dgm:spPr/>
      <dgm:t>
        <a:bodyPr/>
        <a:lstStyle/>
        <a:p>
          <a:endParaRPr lang="en-IN"/>
        </a:p>
      </dgm:t>
    </dgm:pt>
    <dgm:pt modelId="{77F69C1A-65D6-4989-8047-9F31D9EE9784}" type="pres">
      <dgm:prSet presAssocID="{2C3AD2F6-4065-4281-B529-2AF6F6604427}" presName="Name23" presStyleLbl="parChTrans1D4" presStyleIdx="2" presStyleCnt="4"/>
      <dgm:spPr/>
      <dgm:t>
        <a:bodyPr/>
        <a:lstStyle/>
        <a:p>
          <a:endParaRPr lang="en-IN"/>
        </a:p>
      </dgm:t>
    </dgm:pt>
    <dgm:pt modelId="{47BB7C37-A971-4A5A-B218-16F00BF5FA52}" type="pres">
      <dgm:prSet presAssocID="{8F6AD1F7-8298-4E00-B08A-4ACF4E863155}" presName="hierRoot4" presStyleCnt="0"/>
      <dgm:spPr/>
      <dgm:t>
        <a:bodyPr/>
        <a:lstStyle/>
        <a:p>
          <a:endParaRPr lang="en-IN"/>
        </a:p>
      </dgm:t>
    </dgm:pt>
    <dgm:pt modelId="{C4460B2C-7403-4E8D-BAE3-D5CE9C0E2512}" type="pres">
      <dgm:prSet presAssocID="{8F6AD1F7-8298-4E00-B08A-4ACF4E863155}" presName="composite4" presStyleCnt="0"/>
      <dgm:spPr/>
      <dgm:t>
        <a:bodyPr/>
        <a:lstStyle/>
        <a:p>
          <a:endParaRPr lang="en-IN"/>
        </a:p>
      </dgm:t>
    </dgm:pt>
    <dgm:pt modelId="{8DF48F9A-DECA-4760-8796-BB2AAEB1B838}" type="pres">
      <dgm:prSet presAssocID="{8F6AD1F7-8298-4E00-B08A-4ACF4E863155}" presName="background4" presStyleLbl="node4" presStyleIdx="2" presStyleCnt="4"/>
      <dgm:spPr>
        <a:gradFill rotWithShape="0">
          <a:gsLst>
            <a:gs pos="0">
              <a:srgbClr val="0A419B"/>
            </a:gs>
            <a:gs pos="52000">
              <a:schemeClr val="accent4">
                <a:hueOff val="0"/>
                <a:satOff val="0"/>
                <a:lumOff val="0"/>
                <a:alphaOff val="0"/>
                <a:shade val="93000"/>
                <a:satMod val="130000"/>
              </a:schemeClr>
            </a:gs>
            <a:gs pos="66000">
              <a:schemeClr val="accent4">
                <a:hueOff val="0"/>
                <a:satOff val="0"/>
                <a:lumOff val="0"/>
                <a:alphaOff val="0"/>
                <a:shade val="94000"/>
                <a:satMod val="135000"/>
              </a:schemeClr>
            </a:gs>
          </a:gsLst>
        </a:gradFill>
      </dgm:spPr>
      <dgm:t>
        <a:bodyPr/>
        <a:lstStyle/>
        <a:p>
          <a:endParaRPr lang="en-IN"/>
        </a:p>
      </dgm:t>
    </dgm:pt>
    <dgm:pt modelId="{C3983B6A-9D05-48F5-A0D0-05AE6FBC9C44}" type="pres">
      <dgm:prSet presAssocID="{8F6AD1F7-8298-4E00-B08A-4ACF4E863155}" presName="text4" presStyleLbl="fgAcc4" presStyleIdx="2" presStyleCnt="4">
        <dgm:presLayoutVars>
          <dgm:chPref val="3"/>
        </dgm:presLayoutVars>
      </dgm:prSet>
      <dgm:spPr/>
      <dgm:t>
        <a:bodyPr/>
        <a:lstStyle/>
        <a:p>
          <a:endParaRPr lang="en-IN"/>
        </a:p>
      </dgm:t>
    </dgm:pt>
    <dgm:pt modelId="{E0675DA0-C26C-4CB8-9834-9AF1743D4FF2}" type="pres">
      <dgm:prSet presAssocID="{8F6AD1F7-8298-4E00-B08A-4ACF4E863155}" presName="hierChild5" presStyleCnt="0"/>
      <dgm:spPr/>
      <dgm:t>
        <a:bodyPr/>
        <a:lstStyle/>
        <a:p>
          <a:endParaRPr lang="en-IN"/>
        </a:p>
      </dgm:t>
    </dgm:pt>
    <dgm:pt modelId="{F9CC85B7-C3F3-46B4-8CD0-AA8FAAC27473}" type="pres">
      <dgm:prSet presAssocID="{62523B24-7CAC-4122-92D1-A7EC8EED9E0F}" presName="Name23" presStyleLbl="parChTrans1D4" presStyleIdx="3" presStyleCnt="4"/>
      <dgm:spPr/>
      <dgm:t>
        <a:bodyPr/>
        <a:lstStyle/>
        <a:p>
          <a:endParaRPr lang="en-IN"/>
        </a:p>
      </dgm:t>
    </dgm:pt>
    <dgm:pt modelId="{C651EF98-91AF-4E77-A9A1-90C69A764B8F}" type="pres">
      <dgm:prSet presAssocID="{8EF0CFE4-1103-4AE3-8044-A733445B5B90}" presName="hierRoot4" presStyleCnt="0"/>
      <dgm:spPr/>
      <dgm:t>
        <a:bodyPr/>
        <a:lstStyle/>
        <a:p>
          <a:endParaRPr lang="en-IN"/>
        </a:p>
      </dgm:t>
    </dgm:pt>
    <dgm:pt modelId="{052F50B2-2342-4C7C-A639-356E4ED53ADB}" type="pres">
      <dgm:prSet presAssocID="{8EF0CFE4-1103-4AE3-8044-A733445B5B90}" presName="composite4" presStyleCnt="0"/>
      <dgm:spPr/>
      <dgm:t>
        <a:bodyPr/>
        <a:lstStyle/>
        <a:p>
          <a:endParaRPr lang="en-IN"/>
        </a:p>
      </dgm:t>
    </dgm:pt>
    <dgm:pt modelId="{BBF66524-2632-44D3-86B4-FB5041FF72CE}" type="pres">
      <dgm:prSet presAssocID="{8EF0CFE4-1103-4AE3-8044-A733445B5B90}" presName="background4" presStyleLbl="node4" presStyleIdx="3" presStyleCnt="4"/>
      <dgm:spPr>
        <a:gradFill rotWithShape="0">
          <a:gsLst>
            <a:gs pos="0">
              <a:srgbClr val="0A419B"/>
            </a:gs>
            <a:gs pos="52000">
              <a:schemeClr val="accent4">
                <a:hueOff val="0"/>
                <a:satOff val="0"/>
                <a:lumOff val="0"/>
                <a:alphaOff val="0"/>
                <a:shade val="93000"/>
                <a:satMod val="130000"/>
              </a:schemeClr>
            </a:gs>
            <a:gs pos="66000">
              <a:schemeClr val="accent4">
                <a:hueOff val="0"/>
                <a:satOff val="0"/>
                <a:lumOff val="0"/>
                <a:alphaOff val="0"/>
                <a:shade val="94000"/>
                <a:satMod val="135000"/>
              </a:schemeClr>
            </a:gs>
          </a:gsLst>
        </a:gradFill>
      </dgm:spPr>
      <dgm:t>
        <a:bodyPr/>
        <a:lstStyle/>
        <a:p>
          <a:endParaRPr lang="en-IN"/>
        </a:p>
      </dgm:t>
    </dgm:pt>
    <dgm:pt modelId="{A8289441-7DC9-4268-8CA3-2074E8D49C83}" type="pres">
      <dgm:prSet presAssocID="{8EF0CFE4-1103-4AE3-8044-A733445B5B90}" presName="text4" presStyleLbl="fgAcc4" presStyleIdx="3" presStyleCnt="4">
        <dgm:presLayoutVars>
          <dgm:chPref val="3"/>
        </dgm:presLayoutVars>
      </dgm:prSet>
      <dgm:spPr/>
      <dgm:t>
        <a:bodyPr/>
        <a:lstStyle/>
        <a:p>
          <a:endParaRPr lang="en-IN"/>
        </a:p>
      </dgm:t>
    </dgm:pt>
    <dgm:pt modelId="{9214949D-37F6-4954-A99A-1DF286DA3BCA}" type="pres">
      <dgm:prSet presAssocID="{8EF0CFE4-1103-4AE3-8044-A733445B5B90}" presName="hierChild5" presStyleCnt="0"/>
      <dgm:spPr/>
      <dgm:t>
        <a:bodyPr/>
        <a:lstStyle/>
        <a:p>
          <a:endParaRPr lang="en-IN"/>
        </a:p>
      </dgm:t>
    </dgm:pt>
  </dgm:ptLst>
  <dgm:cxnLst>
    <dgm:cxn modelId="{2ED03833-EA6D-4972-8B87-FD4838FD16A3}" type="presOf" srcId="{8EF0CFE4-1103-4AE3-8044-A733445B5B90}" destId="{A8289441-7DC9-4268-8CA3-2074E8D49C83}" srcOrd="0" destOrd="0" presId="urn:microsoft.com/office/officeart/2005/8/layout/hierarchy1"/>
    <dgm:cxn modelId="{169F621D-A2A7-47CA-9F63-6EE2CC9058D3}" type="presOf" srcId="{3F8609A0-61EE-43CD-A19B-EB5FB9A2B28A}" destId="{AFEBCAE8-395B-455F-9EB3-63F632C311CB}" srcOrd="0" destOrd="0" presId="urn:microsoft.com/office/officeart/2005/8/layout/hierarchy1"/>
    <dgm:cxn modelId="{84F62A97-AFD4-4E91-8D3B-C053D799F403}" type="presOf" srcId="{91B91508-47CD-49C7-A665-45C093505F8B}" destId="{5B464427-F144-46FF-B1C9-173A9F8DEF5A}" srcOrd="0" destOrd="0" presId="urn:microsoft.com/office/officeart/2005/8/layout/hierarchy1"/>
    <dgm:cxn modelId="{2C2FFDC6-C171-470C-900D-D2541177291D}" type="presOf" srcId="{8F6AD1F7-8298-4E00-B08A-4ACF4E863155}" destId="{C3983B6A-9D05-48F5-A0D0-05AE6FBC9C44}" srcOrd="0" destOrd="0" presId="urn:microsoft.com/office/officeart/2005/8/layout/hierarchy1"/>
    <dgm:cxn modelId="{7F6D4F9F-FF41-4660-AF02-8FDFA1A1AE84}" type="presOf" srcId="{1073C8B9-932F-4A0A-A363-17DB6E477AA4}" destId="{755DF7AB-2187-4E14-ACF9-8954CDA6DABE}" srcOrd="0" destOrd="0" presId="urn:microsoft.com/office/officeart/2005/8/layout/hierarchy1"/>
    <dgm:cxn modelId="{1C51F3A6-8C5D-4165-AAC2-9ABA959D61E1}" type="presOf" srcId="{3AF1B084-353E-4305-90F5-FE00A2F78BE6}" destId="{8D6C3485-35E5-4263-AC74-CE2E3B493D60}" srcOrd="0" destOrd="0" presId="urn:microsoft.com/office/officeart/2005/8/layout/hierarchy1"/>
    <dgm:cxn modelId="{FA2FE2F8-B58F-4C60-9B5E-9CDDB7EDA5A6}" srcId="{3F8609A0-61EE-43CD-A19B-EB5FB9A2B28A}" destId="{8F6AD1F7-8298-4E00-B08A-4ACF4E863155}" srcOrd="0" destOrd="0" parTransId="{2C3AD2F6-4065-4281-B529-2AF6F6604427}" sibTransId="{2D32B3EA-8913-493E-BC00-7E4EFEF80C46}"/>
    <dgm:cxn modelId="{B218BBB8-F2F8-4850-9916-69D4B44785E7}" srcId="{A3CDF869-8AF6-4637-9AD0-4D3332C32DAE}" destId="{3F8609A0-61EE-43CD-A19B-EB5FB9A2B28A}" srcOrd="0" destOrd="0" parTransId="{FB908183-0398-420A-921A-4F213F2E5C90}" sibTransId="{666F078D-52FE-4A17-98B2-8D6E43B21205}"/>
    <dgm:cxn modelId="{E7ABBA2A-68A2-411F-915B-758736FEA100}" srcId="{C16B1C95-380C-4CB7-8431-B51FEFEE4237}" destId="{2DDEB3CC-F0D0-486C-A8A4-C6B20D924708}" srcOrd="0" destOrd="0" parTransId="{A8F03916-6474-46CB-862E-8DB7611A1809}" sibTransId="{A2010B29-8D7D-4239-AC3E-9D9B4C75DD2C}"/>
    <dgm:cxn modelId="{DF1FADC8-5378-4D38-BCEB-C15135235211}" srcId="{8F6AD1F7-8298-4E00-B08A-4ACF4E863155}" destId="{8EF0CFE4-1103-4AE3-8044-A733445B5B90}" srcOrd="0" destOrd="0" parTransId="{62523B24-7CAC-4122-92D1-A7EC8EED9E0F}" sibTransId="{356BFCDC-94D7-43BE-95DD-E282A7724C36}"/>
    <dgm:cxn modelId="{FCBDFD2B-CE8F-4B3D-88AF-F52DDB11DA1F}" type="presOf" srcId="{2DDEB3CC-F0D0-486C-A8A4-C6B20D924708}" destId="{035AA3DA-25A9-4C8E-B898-3A21BDCD95A8}" srcOrd="0" destOrd="0" presId="urn:microsoft.com/office/officeart/2005/8/layout/hierarchy1"/>
    <dgm:cxn modelId="{0B827A33-1F0F-48D7-AED7-36C387BC8A4D}" type="presOf" srcId="{A8F03916-6474-46CB-862E-8DB7611A1809}" destId="{F8FA735F-DA8D-4C77-983C-9049621F6398}" srcOrd="0" destOrd="0" presId="urn:microsoft.com/office/officeart/2005/8/layout/hierarchy1"/>
    <dgm:cxn modelId="{7CF36E13-F2E8-4B22-993A-A1134053ACEB}" srcId="{769B9594-137A-4F2D-9289-547CDDF8F7B3}" destId="{C16B1C95-380C-4CB7-8431-B51FEFEE4237}" srcOrd="1" destOrd="0" parTransId="{3AF1B084-353E-4305-90F5-FE00A2F78BE6}" sibTransId="{91A5946D-01C6-45B9-8420-818E53BF17E6}"/>
    <dgm:cxn modelId="{F85B1D06-2E60-44B9-ABAC-A3C83E6C94C8}" type="presOf" srcId="{A3CDF869-8AF6-4637-9AD0-4D3332C32DAE}" destId="{94DCFEF8-B450-4910-AE52-26E21884961D}" srcOrd="0" destOrd="0" presId="urn:microsoft.com/office/officeart/2005/8/layout/hierarchy1"/>
    <dgm:cxn modelId="{E4509EC8-31D0-4F39-AAA4-6FC81EF19F1B}" srcId="{91B91508-47CD-49C7-A665-45C093505F8B}" destId="{B0EEA8EF-E926-4052-A6E7-BC69A1EA2282}" srcOrd="0" destOrd="0" parTransId="{C2692DC9-5DED-45EA-8BA7-F592976F504A}" sibTransId="{7D90BCC8-57E0-40F6-B7D1-93B5EB4F6C66}"/>
    <dgm:cxn modelId="{9E483D28-48A1-46C8-A1C1-E606676D6571}" type="presOf" srcId="{FB908183-0398-420A-921A-4F213F2E5C90}" destId="{469CD864-EFA1-48F0-8A8B-E091D231BBCD}" srcOrd="0" destOrd="0" presId="urn:microsoft.com/office/officeart/2005/8/layout/hierarchy1"/>
    <dgm:cxn modelId="{DC144DF8-DBDF-4D01-8C11-46927E69BCC4}" type="presOf" srcId="{C2692DC9-5DED-45EA-8BA7-F592976F504A}" destId="{D35C3C63-93DD-4A23-BCA2-BB42CB79E8DF}" srcOrd="0" destOrd="0" presId="urn:microsoft.com/office/officeart/2005/8/layout/hierarchy1"/>
    <dgm:cxn modelId="{9D4F1416-B584-4D69-92E6-9644FF5C626C}" srcId="{BFB5511B-D120-48E5-9D8B-092D6F34E15C}" destId="{769B9594-137A-4F2D-9289-547CDDF8F7B3}" srcOrd="0" destOrd="0" parTransId="{A30336B2-0CC9-4A35-ADEF-59F44572E148}" sibTransId="{A65D64AA-04DE-4A28-8FC3-83F167E1B4ED}"/>
    <dgm:cxn modelId="{0EBBD37F-1240-4C3F-B047-250198664E58}" type="presOf" srcId="{2C3AD2F6-4065-4281-B529-2AF6F6604427}" destId="{77F69C1A-65D6-4989-8047-9F31D9EE9784}" srcOrd="0" destOrd="0" presId="urn:microsoft.com/office/officeart/2005/8/layout/hierarchy1"/>
    <dgm:cxn modelId="{CF51A99F-F6CD-40D8-96F7-05DD9F39C3A9}" type="presOf" srcId="{C16B1C95-380C-4CB7-8431-B51FEFEE4237}" destId="{D8D3FC23-C7AE-4664-89A5-2B40E8A74141}" srcOrd="0" destOrd="0" presId="urn:microsoft.com/office/officeart/2005/8/layout/hierarchy1"/>
    <dgm:cxn modelId="{C90F3040-A144-4231-AB5D-B54970ACC1C9}" type="presOf" srcId="{57464D6F-B580-4A0B-9018-8B26922107DE}" destId="{CA5633AA-7A92-4935-BEE7-ACF645D2AAD1}" srcOrd="0" destOrd="0" presId="urn:microsoft.com/office/officeart/2005/8/layout/hierarchy1"/>
    <dgm:cxn modelId="{FC9657F5-5B8E-4227-ADBC-E70D4EF6A829}" srcId="{769B9594-137A-4F2D-9289-547CDDF8F7B3}" destId="{A3CDF869-8AF6-4637-9AD0-4D3332C32DAE}" srcOrd="2" destOrd="0" parTransId="{F38CC86F-04C4-4A16-B5B0-3A28E95D1A84}" sibTransId="{5A4FFD1C-863B-418F-B444-E53C825FADD7}"/>
    <dgm:cxn modelId="{ACBB5D22-233A-456D-8F38-1CB979607E42}" srcId="{A37B8D1D-CFC6-4B0A-BF52-C3DE50E67813}" destId="{91B91508-47CD-49C7-A665-45C093505F8B}" srcOrd="0" destOrd="0" parTransId="{3688B726-AFCF-40E0-AD34-0BD13318ADE0}" sibTransId="{E491F202-67CB-4839-A1D6-37F842A6A37B}"/>
    <dgm:cxn modelId="{0674F49F-E3E8-4532-8302-8930470773BD}" type="presOf" srcId="{769B9594-137A-4F2D-9289-547CDDF8F7B3}" destId="{F06CA705-63B8-450A-B09F-494D394915F4}" srcOrd="0" destOrd="0" presId="urn:microsoft.com/office/officeart/2005/8/layout/hierarchy1"/>
    <dgm:cxn modelId="{E0408E4E-8778-4AF0-9EB2-4C1806756956}" type="presOf" srcId="{F38CC86F-04C4-4A16-B5B0-3A28E95D1A84}" destId="{B06A5943-8942-40C0-9549-BB317131C2CD}" srcOrd="0" destOrd="0" presId="urn:microsoft.com/office/officeart/2005/8/layout/hierarchy1"/>
    <dgm:cxn modelId="{505A9D9D-8CEE-44AA-8F2B-82160B6A0E84}" type="presOf" srcId="{A37B8D1D-CFC6-4B0A-BF52-C3DE50E67813}" destId="{FCC0027B-2E2A-4C31-9E91-468FF4485022}" srcOrd="0" destOrd="0" presId="urn:microsoft.com/office/officeart/2005/8/layout/hierarchy1"/>
    <dgm:cxn modelId="{408F1192-CC1F-4185-BC91-8D23A09C7181}" type="presOf" srcId="{BEF4EFA6-69CD-4F1E-BEF9-464DC7D26C35}" destId="{8B553FC8-9014-4BCB-9486-5161979A5894}" srcOrd="0" destOrd="0" presId="urn:microsoft.com/office/officeart/2005/8/layout/hierarchy1"/>
    <dgm:cxn modelId="{3D8CC634-BFCE-4ED3-8FA2-D80503CD2DD8}" type="presOf" srcId="{62523B24-7CAC-4122-92D1-A7EC8EED9E0F}" destId="{F9CC85B7-C3F3-46B4-8CD0-AA8FAAC27473}" srcOrd="0" destOrd="0" presId="urn:microsoft.com/office/officeart/2005/8/layout/hierarchy1"/>
    <dgm:cxn modelId="{2BDB2F33-FD29-43DC-B468-7EC9BDEE402D}" type="presOf" srcId="{BFB5511B-D120-48E5-9D8B-092D6F34E15C}" destId="{DD4A68FD-BF27-4882-AE1A-DFD23CADDE69}" srcOrd="0" destOrd="0" presId="urn:microsoft.com/office/officeart/2005/8/layout/hierarchy1"/>
    <dgm:cxn modelId="{F5043221-1220-4006-A3C0-46104CDF3B8F}" srcId="{2DDEB3CC-F0D0-486C-A8A4-C6B20D924708}" destId="{BEF4EFA6-69CD-4F1E-BEF9-464DC7D26C35}" srcOrd="0" destOrd="0" parTransId="{57464D6F-B580-4A0B-9018-8B26922107DE}" sibTransId="{2F2DA8C3-C5C0-434B-B205-A4061E204B31}"/>
    <dgm:cxn modelId="{381E5D8B-E710-4AB3-B1E7-363C19D598DC}" srcId="{769B9594-137A-4F2D-9289-547CDDF8F7B3}" destId="{A37B8D1D-CFC6-4B0A-BF52-C3DE50E67813}" srcOrd="0" destOrd="0" parTransId="{1073C8B9-932F-4A0A-A363-17DB6E477AA4}" sibTransId="{5A5B9B5A-1BF0-44AC-A851-5A0F35041B5E}"/>
    <dgm:cxn modelId="{249AE002-DE9E-4F1B-BDC5-CD3712896086}" type="presOf" srcId="{3688B726-AFCF-40E0-AD34-0BD13318ADE0}" destId="{3666F4D1-56CD-4F27-89EC-1D21125F5B63}" srcOrd="0" destOrd="0" presId="urn:microsoft.com/office/officeart/2005/8/layout/hierarchy1"/>
    <dgm:cxn modelId="{F8343673-33A3-4190-92F2-1E1FD290C01C}" type="presOf" srcId="{B0EEA8EF-E926-4052-A6E7-BC69A1EA2282}" destId="{05C89A9C-3BB0-4E2C-B73C-2955217BA840}" srcOrd="0" destOrd="0" presId="urn:microsoft.com/office/officeart/2005/8/layout/hierarchy1"/>
    <dgm:cxn modelId="{70F85C9E-DDA7-460A-BBED-49234B9EC371}" type="presParOf" srcId="{DD4A68FD-BF27-4882-AE1A-DFD23CADDE69}" destId="{2831A496-08B2-4ABE-B43B-D27EF72DF8AE}" srcOrd="0" destOrd="0" presId="urn:microsoft.com/office/officeart/2005/8/layout/hierarchy1"/>
    <dgm:cxn modelId="{A3B6B5BC-206E-474D-8F9D-84ACC28A8863}" type="presParOf" srcId="{2831A496-08B2-4ABE-B43B-D27EF72DF8AE}" destId="{13EF149F-18CB-4E64-814B-BEE2611DD281}" srcOrd="0" destOrd="0" presId="urn:microsoft.com/office/officeart/2005/8/layout/hierarchy1"/>
    <dgm:cxn modelId="{D0332610-278C-4C18-B857-FA1AA2888473}" type="presParOf" srcId="{13EF149F-18CB-4E64-814B-BEE2611DD281}" destId="{A31B4A3F-9033-4BCC-A922-61A87C892136}" srcOrd="0" destOrd="0" presId="urn:microsoft.com/office/officeart/2005/8/layout/hierarchy1"/>
    <dgm:cxn modelId="{56C7D52E-4FFF-47BA-84F8-DF1B399E252F}" type="presParOf" srcId="{13EF149F-18CB-4E64-814B-BEE2611DD281}" destId="{F06CA705-63B8-450A-B09F-494D394915F4}" srcOrd="1" destOrd="0" presId="urn:microsoft.com/office/officeart/2005/8/layout/hierarchy1"/>
    <dgm:cxn modelId="{01DB07DA-F432-42C6-B114-3422022E1A96}" type="presParOf" srcId="{2831A496-08B2-4ABE-B43B-D27EF72DF8AE}" destId="{55C423D0-9495-4A0A-8D8B-848A0F1A1F54}" srcOrd="1" destOrd="0" presId="urn:microsoft.com/office/officeart/2005/8/layout/hierarchy1"/>
    <dgm:cxn modelId="{2B4BEDD1-AD16-4AE0-91AC-43F266303269}" type="presParOf" srcId="{55C423D0-9495-4A0A-8D8B-848A0F1A1F54}" destId="{755DF7AB-2187-4E14-ACF9-8954CDA6DABE}" srcOrd="0" destOrd="0" presId="urn:microsoft.com/office/officeart/2005/8/layout/hierarchy1"/>
    <dgm:cxn modelId="{D5345949-4B01-4FD1-8988-9CBFE8963D8E}" type="presParOf" srcId="{55C423D0-9495-4A0A-8D8B-848A0F1A1F54}" destId="{C4FD2A66-3A7C-47EE-94D2-6B7451250558}" srcOrd="1" destOrd="0" presId="urn:microsoft.com/office/officeart/2005/8/layout/hierarchy1"/>
    <dgm:cxn modelId="{E3D77A2E-2592-4EF0-976D-AB226136952C}" type="presParOf" srcId="{C4FD2A66-3A7C-47EE-94D2-6B7451250558}" destId="{712C99D9-3ED1-492E-B902-1833735BCCC6}" srcOrd="0" destOrd="0" presId="urn:microsoft.com/office/officeart/2005/8/layout/hierarchy1"/>
    <dgm:cxn modelId="{4159FA23-E058-4A03-8B75-BD855E0FC24D}" type="presParOf" srcId="{712C99D9-3ED1-492E-B902-1833735BCCC6}" destId="{F0AE11F5-F5B9-4579-8E85-9FAADF1D66E0}" srcOrd="0" destOrd="0" presId="urn:microsoft.com/office/officeart/2005/8/layout/hierarchy1"/>
    <dgm:cxn modelId="{86FB6379-7BDE-414E-BEFA-300A0EFF1A61}" type="presParOf" srcId="{712C99D9-3ED1-492E-B902-1833735BCCC6}" destId="{FCC0027B-2E2A-4C31-9E91-468FF4485022}" srcOrd="1" destOrd="0" presId="urn:microsoft.com/office/officeart/2005/8/layout/hierarchy1"/>
    <dgm:cxn modelId="{57B5ED90-2826-4124-83A0-D3223363E273}" type="presParOf" srcId="{C4FD2A66-3A7C-47EE-94D2-6B7451250558}" destId="{C3E50400-B41F-414F-A646-0410B74923C8}" srcOrd="1" destOrd="0" presId="urn:microsoft.com/office/officeart/2005/8/layout/hierarchy1"/>
    <dgm:cxn modelId="{D633B42B-DCDC-4F26-87B6-34A3133A77E1}" type="presParOf" srcId="{C3E50400-B41F-414F-A646-0410B74923C8}" destId="{3666F4D1-56CD-4F27-89EC-1D21125F5B63}" srcOrd="0" destOrd="0" presId="urn:microsoft.com/office/officeart/2005/8/layout/hierarchy1"/>
    <dgm:cxn modelId="{A73FDE29-117D-40A2-BB95-669437D03CE3}" type="presParOf" srcId="{C3E50400-B41F-414F-A646-0410B74923C8}" destId="{16AFFDFD-EFD1-4DB9-92B1-2D2F7D946547}" srcOrd="1" destOrd="0" presId="urn:microsoft.com/office/officeart/2005/8/layout/hierarchy1"/>
    <dgm:cxn modelId="{7A5AF22E-1BB6-4460-8886-BA886A936C4B}" type="presParOf" srcId="{16AFFDFD-EFD1-4DB9-92B1-2D2F7D946547}" destId="{D989FD8D-67D4-48AF-A180-98D32BE34326}" srcOrd="0" destOrd="0" presId="urn:microsoft.com/office/officeart/2005/8/layout/hierarchy1"/>
    <dgm:cxn modelId="{652C731C-42C9-4E22-9BB7-B80CA6D4EC49}" type="presParOf" srcId="{D989FD8D-67D4-48AF-A180-98D32BE34326}" destId="{020938F0-A426-48E8-A0DA-FDC5F657E95B}" srcOrd="0" destOrd="0" presId="urn:microsoft.com/office/officeart/2005/8/layout/hierarchy1"/>
    <dgm:cxn modelId="{4938D884-1E5B-4792-B815-DD4C831428B3}" type="presParOf" srcId="{D989FD8D-67D4-48AF-A180-98D32BE34326}" destId="{5B464427-F144-46FF-B1C9-173A9F8DEF5A}" srcOrd="1" destOrd="0" presId="urn:microsoft.com/office/officeart/2005/8/layout/hierarchy1"/>
    <dgm:cxn modelId="{34B7204C-F2D1-4698-B8CD-C4611CCB77F3}" type="presParOf" srcId="{16AFFDFD-EFD1-4DB9-92B1-2D2F7D946547}" destId="{2B3B4CFC-2F7A-4FE8-860E-4B7CE1689D47}" srcOrd="1" destOrd="0" presId="urn:microsoft.com/office/officeart/2005/8/layout/hierarchy1"/>
    <dgm:cxn modelId="{29E9900C-2A11-4BEB-ADA9-15B000131D59}" type="presParOf" srcId="{2B3B4CFC-2F7A-4FE8-860E-4B7CE1689D47}" destId="{D35C3C63-93DD-4A23-BCA2-BB42CB79E8DF}" srcOrd="0" destOrd="0" presId="urn:microsoft.com/office/officeart/2005/8/layout/hierarchy1"/>
    <dgm:cxn modelId="{BC38F7FF-8030-48A9-8AE8-FB132A1641C6}" type="presParOf" srcId="{2B3B4CFC-2F7A-4FE8-860E-4B7CE1689D47}" destId="{FD57713A-E269-4B52-BE5E-E053346B8208}" srcOrd="1" destOrd="0" presId="urn:microsoft.com/office/officeart/2005/8/layout/hierarchy1"/>
    <dgm:cxn modelId="{85855065-9A8C-4BDE-A40F-DDF3E8FAB9D1}" type="presParOf" srcId="{FD57713A-E269-4B52-BE5E-E053346B8208}" destId="{0FE8CA41-CA6A-4E7B-A973-7D28D8BD2280}" srcOrd="0" destOrd="0" presId="urn:microsoft.com/office/officeart/2005/8/layout/hierarchy1"/>
    <dgm:cxn modelId="{5CAAF2B8-A727-4318-BB60-5E86C362C7CC}" type="presParOf" srcId="{0FE8CA41-CA6A-4E7B-A973-7D28D8BD2280}" destId="{E5AE02FF-6DCB-4E5F-97B1-B7FD724F3BBA}" srcOrd="0" destOrd="0" presId="urn:microsoft.com/office/officeart/2005/8/layout/hierarchy1"/>
    <dgm:cxn modelId="{3A31D18E-E4A2-40F7-BB45-74BB01EA9930}" type="presParOf" srcId="{0FE8CA41-CA6A-4E7B-A973-7D28D8BD2280}" destId="{05C89A9C-3BB0-4E2C-B73C-2955217BA840}" srcOrd="1" destOrd="0" presId="urn:microsoft.com/office/officeart/2005/8/layout/hierarchy1"/>
    <dgm:cxn modelId="{44CCBE99-79FC-4DBC-9116-B3E8C05E54B7}" type="presParOf" srcId="{FD57713A-E269-4B52-BE5E-E053346B8208}" destId="{45E355B8-A89E-4DE6-885C-139906229C89}" srcOrd="1" destOrd="0" presId="urn:microsoft.com/office/officeart/2005/8/layout/hierarchy1"/>
    <dgm:cxn modelId="{50DE23A7-317E-451F-BCAF-158B47BB250C}" type="presParOf" srcId="{55C423D0-9495-4A0A-8D8B-848A0F1A1F54}" destId="{8D6C3485-35E5-4263-AC74-CE2E3B493D60}" srcOrd="2" destOrd="0" presId="urn:microsoft.com/office/officeart/2005/8/layout/hierarchy1"/>
    <dgm:cxn modelId="{491B7A2C-679E-4858-82EF-21C1D997D7BA}" type="presParOf" srcId="{55C423D0-9495-4A0A-8D8B-848A0F1A1F54}" destId="{6071512F-675B-40B3-8140-F093D4D03A86}" srcOrd="3" destOrd="0" presId="urn:microsoft.com/office/officeart/2005/8/layout/hierarchy1"/>
    <dgm:cxn modelId="{154AB832-1344-48E9-9DC9-63828FB21BE1}" type="presParOf" srcId="{6071512F-675B-40B3-8140-F093D4D03A86}" destId="{92186784-356C-4880-B5A3-94CF8E78A842}" srcOrd="0" destOrd="0" presId="urn:microsoft.com/office/officeart/2005/8/layout/hierarchy1"/>
    <dgm:cxn modelId="{9EB5B126-14B1-4A6A-B4E2-885C37F700AA}" type="presParOf" srcId="{92186784-356C-4880-B5A3-94CF8E78A842}" destId="{3507AC49-CCBC-457C-B429-E23896A20B8F}" srcOrd="0" destOrd="0" presId="urn:microsoft.com/office/officeart/2005/8/layout/hierarchy1"/>
    <dgm:cxn modelId="{93E0E859-A92A-44EA-B7F7-068D6A00AB30}" type="presParOf" srcId="{92186784-356C-4880-B5A3-94CF8E78A842}" destId="{D8D3FC23-C7AE-4664-89A5-2B40E8A74141}" srcOrd="1" destOrd="0" presId="urn:microsoft.com/office/officeart/2005/8/layout/hierarchy1"/>
    <dgm:cxn modelId="{747F35D0-C47B-4475-BD4A-B401C39B926A}" type="presParOf" srcId="{6071512F-675B-40B3-8140-F093D4D03A86}" destId="{7318AEE9-E0D2-4FB3-8EC7-606803872B2B}" srcOrd="1" destOrd="0" presId="urn:microsoft.com/office/officeart/2005/8/layout/hierarchy1"/>
    <dgm:cxn modelId="{1971EA12-6B6A-49DB-B6A2-D7F692409F45}" type="presParOf" srcId="{7318AEE9-E0D2-4FB3-8EC7-606803872B2B}" destId="{F8FA735F-DA8D-4C77-983C-9049621F6398}" srcOrd="0" destOrd="0" presId="urn:microsoft.com/office/officeart/2005/8/layout/hierarchy1"/>
    <dgm:cxn modelId="{90EE333A-7DFE-42EA-93CF-0954A9442C29}" type="presParOf" srcId="{7318AEE9-E0D2-4FB3-8EC7-606803872B2B}" destId="{C2AD83F6-0626-4247-9828-0E79EADE1DEE}" srcOrd="1" destOrd="0" presId="urn:microsoft.com/office/officeart/2005/8/layout/hierarchy1"/>
    <dgm:cxn modelId="{9A99B68F-3F4D-4C4E-944A-1DE6323036D8}" type="presParOf" srcId="{C2AD83F6-0626-4247-9828-0E79EADE1DEE}" destId="{6626A235-F940-40BC-A476-8154DD368D51}" srcOrd="0" destOrd="0" presId="urn:microsoft.com/office/officeart/2005/8/layout/hierarchy1"/>
    <dgm:cxn modelId="{6DCBD6D8-02F3-4E69-8DEE-6BAE9325EFCA}" type="presParOf" srcId="{6626A235-F940-40BC-A476-8154DD368D51}" destId="{B7D4F488-A773-47F2-BC32-B04A718013DA}" srcOrd="0" destOrd="0" presId="urn:microsoft.com/office/officeart/2005/8/layout/hierarchy1"/>
    <dgm:cxn modelId="{F0538F2E-6BEC-4C1D-8CDC-C0A7CEAF66FB}" type="presParOf" srcId="{6626A235-F940-40BC-A476-8154DD368D51}" destId="{035AA3DA-25A9-4C8E-B898-3A21BDCD95A8}" srcOrd="1" destOrd="0" presId="urn:microsoft.com/office/officeart/2005/8/layout/hierarchy1"/>
    <dgm:cxn modelId="{74DFB00D-9DB2-47DA-87DA-EE766E3650E0}" type="presParOf" srcId="{C2AD83F6-0626-4247-9828-0E79EADE1DEE}" destId="{3B7B7C0B-63A1-4279-A2AA-CAD5267D8507}" srcOrd="1" destOrd="0" presId="urn:microsoft.com/office/officeart/2005/8/layout/hierarchy1"/>
    <dgm:cxn modelId="{506B7B42-7E15-4C42-91CA-7C8365E42A25}" type="presParOf" srcId="{3B7B7C0B-63A1-4279-A2AA-CAD5267D8507}" destId="{CA5633AA-7A92-4935-BEE7-ACF645D2AAD1}" srcOrd="0" destOrd="0" presId="urn:microsoft.com/office/officeart/2005/8/layout/hierarchy1"/>
    <dgm:cxn modelId="{62F3462B-3402-4BF9-8E82-8B2F9214CF8B}" type="presParOf" srcId="{3B7B7C0B-63A1-4279-A2AA-CAD5267D8507}" destId="{B1310319-DD8D-463D-98FC-A0C7D1A790A3}" srcOrd="1" destOrd="0" presId="urn:microsoft.com/office/officeart/2005/8/layout/hierarchy1"/>
    <dgm:cxn modelId="{F38A7CC9-9CDC-419D-95FF-47C5DC5B51A1}" type="presParOf" srcId="{B1310319-DD8D-463D-98FC-A0C7D1A790A3}" destId="{5EC2B895-2DB2-43E4-AE35-44AA6ED29EFA}" srcOrd="0" destOrd="0" presId="urn:microsoft.com/office/officeart/2005/8/layout/hierarchy1"/>
    <dgm:cxn modelId="{BB3140AD-BD3A-4A14-B5A4-2C3D823FBBA8}" type="presParOf" srcId="{5EC2B895-2DB2-43E4-AE35-44AA6ED29EFA}" destId="{3E4F1067-F533-4537-9721-7B2FE3D1E099}" srcOrd="0" destOrd="0" presId="urn:microsoft.com/office/officeart/2005/8/layout/hierarchy1"/>
    <dgm:cxn modelId="{DD9C9C15-AAE0-4F11-A50F-85D8D07DEE8A}" type="presParOf" srcId="{5EC2B895-2DB2-43E4-AE35-44AA6ED29EFA}" destId="{8B553FC8-9014-4BCB-9486-5161979A5894}" srcOrd="1" destOrd="0" presId="urn:microsoft.com/office/officeart/2005/8/layout/hierarchy1"/>
    <dgm:cxn modelId="{07DA1324-B363-43F6-ABF8-A96E904823BD}" type="presParOf" srcId="{B1310319-DD8D-463D-98FC-A0C7D1A790A3}" destId="{A4E2D654-B0F7-4878-9D81-4E2C5F70B176}" srcOrd="1" destOrd="0" presId="urn:microsoft.com/office/officeart/2005/8/layout/hierarchy1"/>
    <dgm:cxn modelId="{1B4C8C20-D407-4557-999F-E4B6427AD25C}" type="presParOf" srcId="{55C423D0-9495-4A0A-8D8B-848A0F1A1F54}" destId="{B06A5943-8942-40C0-9549-BB317131C2CD}" srcOrd="4" destOrd="0" presId="urn:microsoft.com/office/officeart/2005/8/layout/hierarchy1"/>
    <dgm:cxn modelId="{7C85020D-E003-4C4F-8146-E46936D04762}" type="presParOf" srcId="{55C423D0-9495-4A0A-8D8B-848A0F1A1F54}" destId="{FBC23073-6FBC-4595-8E63-D048AC33F8DB}" srcOrd="5" destOrd="0" presId="urn:microsoft.com/office/officeart/2005/8/layout/hierarchy1"/>
    <dgm:cxn modelId="{0F43FFE0-03F5-49DA-873E-339DDB81FB05}" type="presParOf" srcId="{FBC23073-6FBC-4595-8E63-D048AC33F8DB}" destId="{2F94FDA3-EA3D-46ED-B509-734A0A73F9DD}" srcOrd="0" destOrd="0" presId="urn:microsoft.com/office/officeart/2005/8/layout/hierarchy1"/>
    <dgm:cxn modelId="{58BE2D54-36CF-40FA-8F10-82F126D2A4E4}" type="presParOf" srcId="{2F94FDA3-EA3D-46ED-B509-734A0A73F9DD}" destId="{914ED52A-920C-464B-9FF1-6E125E71F2B9}" srcOrd="0" destOrd="0" presId="urn:microsoft.com/office/officeart/2005/8/layout/hierarchy1"/>
    <dgm:cxn modelId="{94C1A7BF-2FE7-4CC1-B772-7E713B8BD3F7}" type="presParOf" srcId="{2F94FDA3-EA3D-46ED-B509-734A0A73F9DD}" destId="{94DCFEF8-B450-4910-AE52-26E21884961D}" srcOrd="1" destOrd="0" presId="urn:microsoft.com/office/officeart/2005/8/layout/hierarchy1"/>
    <dgm:cxn modelId="{8572CE2C-8E48-43F6-ABCF-0E7202B2C366}" type="presParOf" srcId="{FBC23073-6FBC-4595-8E63-D048AC33F8DB}" destId="{9E9CEF26-D2A9-41E3-B5CA-A13C53B07F61}" srcOrd="1" destOrd="0" presId="urn:microsoft.com/office/officeart/2005/8/layout/hierarchy1"/>
    <dgm:cxn modelId="{53A66360-AC99-49B9-918D-877843D3B74E}" type="presParOf" srcId="{9E9CEF26-D2A9-41E3-B5CA-A13C53B07F61}" destId="{469CD864-EFA1-48F0-8A8B-E091D231BBCD}" srcOrd="0" destOrd="0" presId="urn:microsoft.com/office/officeart/2005/8/layout/hierarchy1"/>
    <dgm:cxn modelId="{1401BC98-F70C-4A5B-BE6B-8C70EA4F4D6F}" type="presParOf" srcId="{9E9CEF26-D2A9-41E3-B5CA-A13C53B07F61}" destId="{D2ECC544-935B-41EF-9976-33FA289560F7}" srcOrd="1" destOrd="0" presId="urn:microsoft.com/office/officeart/2005/8/layout/hierarchy1"/>
    <dgm:cxn modelId="{AF0CCA64-538A-4759-9484-BD9898490D41}" type="presParOf" srcId="{D2ECC544-935B-41EF-9976-33FA289560F7}" destId="{24DEA438-85CC-4661-9AC5-E6768DF22107}" srcOrd="0" destOrd="0" presId="urn:microsoft.com/office/officeart/2005/8/layout/hierarchy1"/>
    <dgm:cxn modelId="{4FEA2CDE-EF44-4088-BBBC-4CF0D84E53F2}" type="presParOf" srcId="{24DEA438-85CC-4661-9AC5-E6768DF22107}" destId="{F11AA14E-8FCB-45D8-87BF-A3AF94847950}" srcOrd="0" destOrd="0" presId="urn:microsoft.com/office/officeart/2005/8/layout/hierarchy1"/>
    <dgm:cxn modelId="{9007198E-A539-42D2-A1FC-3FD960EF7A3A}" type="presParOf" srcId="{24DEA438-85CC-4661-9AC5-E6768DF22107}" destId="{AFEBCAE8-395B-455F-9EB3-63F632C311CB}" srcOrd="1" destOrd="0" presId="urn:microsoft.com/office/officeart/2005/8/layout/hierarchy1"/>
    <dgm:cxn modelId="{0A762AA9-7396-4635-B6E0-31C4CCE8798C}" type="presParOf" srcId="{D2ECC544-935B-41EF-9976-33FA289560F7}" destId="{C3DD4FF3-4985-42B2-A2AB-A03A5F18F096}" srcOrd="1" destOrd="0" presId="urn:microsoft.com/office/officeart/2005/8/layout/hierarchy1"/>
    <dgm:cxn modelId="{BA589C82-6E2B-4BD3-B545-5E4A697C0831}" type="presParOf" srcId="{C3DD4FF3-4985-42B2-A2AB-A03A5F18F096}" destId="{77F69C1A-65D6-4989-8047-9F31D9EE9784}" srcOrd="0" destOrd="0" presId="urn:microsoft.com/office/officeart/2005/8/layout/hierarchy1"/>
    <dgm:cxn modelId="{A52B45B8-8885-4154-92D7-4A9AF5453730}" type="presParOf" srcId="{C3DD4FF3-4985-42B2-A2AB-A03A5F18F096}" destId="{47BB7C37-A971-4A5A-B218-16F00BF5FA52}" srcOrd="1" destOrd="0" presId="urn:microsoft.com/office/officeart/2005/8/layout/hierarchy1"/>
    <dgm:cxn modelId="{1D9BDED3-6BF0-4B06-A0D0-47FB6F7AF393}" type="presParOf" srcId="{47BB7C37-A971-4A5A-B218-16F00BF5FA52}" destId="{C4460B2C-7403-4E8D-BAE3-D5CE9C0E2512}" srcOrd="0" destOrd="0" presId="urn:microsoft.com/office/officeart/2005/8/layout/hierarchy1"/>
    <dgm:cxn modelId="{783A5357-C209-48EF-BB45-09D99F4320C8}" type="presParOf" srcId="{C4460B2C-7403-4E8D-BAE3-D5CE9C0E2512}" destId="{8DF48F9A-DECA-4760-8796-BB2AAEB1B838}" srcOrd="0" destOrd="0" presId="urn:microsoft.com/office/officeart/2005/8/layout/hierarchy1"/>
    <dgm:cxn modelId="{C9645493-45FF-418D-AB0A-68449E4EB797}" type="presParOf" srcId="{C4460B2C-7403-4E8D-BAE3-D5CE9C0E2512}" destId="{C3983B6A-9D05-48F5-A0D0-05AE6FBC9C44}" srcOrd="1" destOrd="0" presId="urn:microsoft.com/office/officeart/2005/8/layout/hierarchy1"/>
    <dgm:cxn modelId="{ACAC2C98-C7E1-4A86-B62F-BC8583C38568}" type="presParOf" srcId="{47BB7C37-A971-4A5A-B218-16F00BF5FA52}" destId="{E0675DA0-C26C-4CB8-9834-9AF1743D4FF2}" srcOrd="1" destOrd="0" presId="urn:microsoft.com/office/officeart/2005/8/layout/hierarchy1"/>
    <dgm:cxn modelId="{CBE58F77-42F4-4ABF-A6B4-2786928E0E6B}" type="presParOf" srcId="{E0675DA0-C26C-4CB8-9834-9AF1743D4FF2}" destId="{F9CC85B7-C3F3-46B4-8CD0-AA8FAAC27473}" srcOrd="0" destOrd="0" presId="urn:microsoft.com/office/officeart/2005/8/layout/hierarchy1"/>
    <dgm:cxn modelId="{06F3E32E-FFDF-410A-9BC2-4E782F5BA338}" type="presParOf" srcId="{E0675DA0-C26C-4CB8-9834-9AF1743D4FF2}" destId="{C651EF98-91AF-4E77-A9A1-90C69A764B8F}" srcOrd="1" destOrd="0" presId="urn:microsoft.com/office/officeart/2005/8/layout/hierarchy1"/>
    <dgm:cxn modelId="{E454BC5B-3549-4280-BAAF-6C345741DCA3}" type="presParOf" srcId="{C651EF98-91AF-4E77-A9A1-90C69A764B8F}" destId="{052F50B2-2342-4C7C-A639-356E4ED53ADB}" srcOrd="0" destOrd="0" presId="urn:microsoft.com/office/officeart/2005/8/layout/hierarchy1"/>
    <dgm:cxn modelId="{5857BA4F-2231-4961-94A7-A988DE8493F4}" type="presParOf" srcId="{052F50B2-2342-4C7C-A639-356E4ED53ADB}" destId="{BBF66524-2632-44D3-86B4-FB5041FF72CE}" srcOrd="0" destOrd="0" presId="urn:microsoft.com/office/officeart/2005/8/layout/hierarchy1"/>
    <dgm:cxn modelId="{CC4938AD-9CED-4E1E-84A1-04C58919A8C1}" type="presParOf" srcId="{052F50B2-2342-4C7C-A639-356E4ED53ADB}" destId="{A8289441-7DC9-4268-8CA3-2074E8D49C83}" srcOrd="1" destOrd="0" presId="urn:microsoft.com/office/officeart/2005/8/layout/hierarchy1"/>
    <dgm:cxn modelId="{473243DC-EBE4-414F-A6F1-B8619CF42D9D}" type="presParOf" srcId="{C651EF98-91AF-4E77-A9A1-90C69A764B8F}" destId="{9214949D-37F6-4954-A99A-1DF286DA3BCA}"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1BA3E7-B8CB-4F0F-8E76-900B9A2F5A2F}">
      <dsp:nvSpPr>
        <dsp:cNvPr id="0" name=""/>
        <dsp:cNvSpPr/>
      </dsp:nvSpPr>
      <dsp:spPr>
        <a:xfrm>
          <a:off x="3864770" y="163097"/>
          <a:ext cx="2938408" cy="394997"/>
        </a:xfrm>
        <a:prstGeom prst="roundRect">
          <a:avLst>
            <a:gd name="adj" fmla="val 10000"/>
          </a:avLst>
        </a:prstGeom>
        <a:solidFill>
          <a:schemeClr val="lt1">
            <a:hueOff val="0"/>
            <a:satOff val="0"/>
            <a:lumOff val="0"/>
            <a:alphaOff val="0"/>
          </a:schemeClr>
        </a:solidFill>
        <a:ln w="28575" cap="rnd"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u="sng" kern="1200" dirty="0" smtClean="0">
              <a:latin typeface="Calibri" panose="020F0502020204030204" pitchFamily="34" charset="0"/>
              <a:ea typeface="Cambria Math" panose="02040503050406030204" pitchFamily="18" charset="0"/>
            </a:rPr>
            <a:t>Existing Tax Structure</a:t>
          </a:r>
        </a:p>
      </dsp:txBody>
      <dsp:txXfrm>
        <a:off x="3876339" y="174666"/>
        <a:ext cx="2915270" cy="371859"/>
      </dsp:txXfrm>
    </dsp:sp>
    <dsp:sp modelId="{7171AD31-84E0-4171-9CFC-2163708FF495}">
      <dsp:nvSpPr>
        <dsp:cNvPr id="0" name=""/>
        <dsp:cNvSpPr/>
      </dsp:nvSpPr>
      <dsp:spPr>
        <a:xfrm>
          <a:off x="1512502" y="558094"/>
          <a:ext cx="3821472" cy="388070"/>
        </a:xfrm>
        <a:custGeom>
          <a:avLst/>
          <a:gdLst/>
          <a:ahLst/>
          <a:cxnLst/>
          <a:rect l="0" t="0" r="0" b="0"/>
          <a:pathLst>
            <a:path>
              <a:moveTo>
                <a:pt x="3821472" y="0"/>
              </a:moveTo>
              <a:lnTo>
                <a:pt x="3821472" y="194035"/>
              </a:lnTo>
              <a:lnTo>
                <a:pt x="0" y="194035"/>
              </a:lnTo>
              <a:lnTo>
                <a:pt x="0" y="388070"/>
              </a:lnTo>
            </a:path>
          </a:pathLst>
        </a:custGeom>
        <a:noFill/>
        <a:ln w="19050"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644EAAF-E345-4AEB-937A-01A13AB48878}">
      <dsp:nvSpPr>
        <dsp:cNvPr id="0" name=""/>
        <dsp:cNvSpPr/>
      </dsp:nvSpPr>
      <dsp:spPr>
        <a:xfrm>
          <a:off x="906298" y="946164"/>
          <a:ext cx="1212408" cy="892609"/>
        </a:xfrm>
        <a:prstGeom prst="roundRect">
          <a:avLst>
            <a:gd name="adj" fmla="val 10000"/>
          </a:avLst>
        </a:prstGeom>
        <a:solidFill>
          <a:schemeClr val="lt1">
            <a:hueOff val="0"/>
            <a:satOff val="0"/>
            <a:lumOff val="0"/>
            <a:alphaOff val="0"/>
          </a:schemeClr>
        </a:solidFill>
        <a:ln w="28575" cap="rnd"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i="0" u="none" kern="1200" dirty="0" smtClean="0">
              <a:latin typeface="Calibri" panose="020F0502020204030204" pitchFamily="34" charset="0"/>
              <a:ea typeface="Cambria Math" panose="02040503050406030204" pitchFamily="18" charset="0"/>
            </a:rPr>
            <a:t>Excise Duty</a:t>
          </a:r>
          <a:endParaRPr lang="en-IN" sz="1800" b="1" i="0" u="none" kern="1200" dirty="0">
            <a:latin typeface="Calibri" panose="020F0502020204030204" pitchFamily="34" charset="0"/>
            <a:ea typeface="Cambria Math" panose="02040503050406030204" pitchFamily="18" charset="0"/>
          </a:endParaRPr>
        </a:p>
      </dsp:txBody>
      <dsp:txXfrm>
        <a:off x="932442" y="972308"/>
        <a:ext cx="1160120" cy="840321"/>
      </dsp:txXfrm>
    </dsp:sp>
    <dsp:sp modelId="{1334AC2F-5313-4F50-89DF-08EA621DD5EE}">
      <dsp:nvSpPr>
        <dsp:cNvPr id="0" name=""/>
        <dsp:cNvSpPr/>
      </dsp:nvSpPr>
      <dsp:spPr>
        <a:xfrm>
          <a:off x="1466782" y="1838774"/>
          <a:ext cx="91440" cy="388070"/>
        </a:xfrm>
        <a:custGeom>
          <a:avLst/>
          <a:gdLst/>
          <a:ahLst/>
          <a:cxnLst/>
          <a:rect l="0" t="0" r="0" b="0"/>
          <a:pathLst>
            <a:path>
              <a:moveTo>
                <a:pt x="45720" y="0"/>
              </a:moveTo>
              <a:lnTo>
                <a:pt x="45720" y="388070"/>
              </a:lnTo>
            </a:path>
          </a:pathLst>
        </a:custGeom>
        <a:noFill/>
        <a:ln w="19050" cap="rnd"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F612AD-9BA1-409E-B945-D5C91B80FD89}">
      <dsp:nvSpPr>
        <dsp:cNvPr id="0" name=""/>
        <dsp:cNvSpPr/>
      </dsp:nvSpPr>
      <dsp:spPr>
        <a:xfrm>
          <a:off x="814048" y="2226844"/>
          <a:ext cx="1396906" cy="861311"/>
        </a:xfrm>
        <a:prstGeom prst="roundRect">
          <a:avLst>
            <a:gd name="adj" fmla="val 10000"/>
          </a:avLst>
        </a:prstGeom>
        <a:solidFill>
          <a:schemeClr val="lt1">
            <a:hueOff val="0"/>
            <a:satOff val="0"/>
            <a:lumOff val="0"/>
            <a:alphaOff val="0"/>
          </a:schemeClr>
        </a:solidFill>
        <a:ln w="28575" cap="rnd"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latin typeface="Calibri" panose="020F0502020204030204" pitchFamily="34" charset="0"/>
              <a:ea typeface="Cambria Math" panose="02040503050406030204" pitchFamily="18" charset="0"/>
            </a:rPr>
            <a:t>Entry No. 84, List I, Schedule VII</a:t>
          </a:r>
          <a:endParaRPr lang="en-IN" sz="1500" kern="1200" dirty="0">
            <a:latin typeface="Calibri" panose="020F0502020204030204" pitchFamily="34" charset="0"/>
            <a:ea typeface="Cambria Math" panose="02040503050406030204" pitchFamily="18" charset="0"/>
          </a:endParaRPr>
        </a:p>
      </dsp:txBody>
      <dsp:txXfrm>
        <a:off x="839275" y="2252071"/>
        <a:ext cx="1346452" cy="810857"/>
      </dsp:txXfrm>
    </dsp:sp>
    <dsp:sp modelId="{946FE0F8-F157-4719-A194-1C355151825A}">
      <dsp:nvSpPr>
        <dsp:cNvPr id="0" name=""/>
        <dsp:cNvSpPr/>
      </dsp:nvSpPr>
      <dsp:spPr>
        <a:xfrm>
          <a:off x="1466782" y="3088156"/>
          <a:ext cx="91440" cy="388070"/>
        </a:xfrm>
        <a:custGeom>
          <a:avLst/>
          <a:gdLst/>
          <a:ahLst/>
          <a:cxnLst/>
          <a:rect l="0" t="0" r="0" b="0"/>
          <a:pathLst>
            <a:path>
              <a:moveTo>
                <a:pt x="45720" y="0"/>
              </a:moveTo>
              <a:lnTo>
                <a:pt x="45720" y="388070"/>
              </a:lnTo>
            </a:path>
          </a:pathLst>
        </a:custGeom>
        <a:noFill/>
        <a:ln w="19050" cap="rnd"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EEDDD7-03AD-4C03-A0C8-EC2AED642DEC}">
      <dsp:nvSpPr>
        <dsp:cNvPr id="0" name=""/>
        <dsp:cNvSpPr/>
      </dsp:nvSpPr>
      <dsp:spPr>
        <a:xfrm>
          <a:off x="830675" y="3476226"/>
          <a:ext cx="1363654" cy="903407"/>
        </a:xfrm>
        <a:prstGeom prst="roundRect">
          <a:avLst>
            <a:gd name="adj" fmla="val 10000"/>
          </a:avLst>
        </a:prstGeom>
        <a:solidFill>
          <a:schemeClr val="lt1">
            <a:hueOff val="0"/>
            <a:satOff val="0"/>
            <a:lumOff val="0"/>
            <a:alphaOff val="0"/>
          </a:schemeClr>
        </a:solidFill>
        <a:ln w="28575" cap="rnd"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latin typeface="Calibri" panose="020F0502020204030204" pitchFamily="34" charset="0"/>
              <a:ea typeface="Cambria Math" panose="02040503050406030204" pitchFamily="18" charset="0"/>
            </a:rPr>
            <a:t>Manufacture</a:t>
          </a:r>
          <a:endParaRPr lang="en-IN" sz="1600" b="1" kern="1200" dirty="0">
            <a:latin typeface="Calibri" panose="020F0502020204030204" pitchFamily="34" charset="0"/>
            <a:ea typeface="Cambria Math" panose="02040503050406030204" pitchFamily="18" charset="0"/>
          </a:endParaRPr>
        </a:p>
      </dsp:txBody>
      <dsp:txXfrm>
        <a:off x="857135" y="3502686"/>
        <a:ext cx="1310734" cy="850487"/>
      </dsp:txXfrm>
    </dsp:sp>
    <dsp:sp modelId="{1CFB2EB1-8A60-4CE2-9BC8-EAC611C880C4}">
      <dsp:nvSpPr>
        <dsp:cNvPr id="0" name=""/>
        <dsp:cNvSpPr/>
      </dsp:nvSpPr>
      <dsp:spPr>
        <a:xfrm>
          <a:off x="3345987" y="558094"/>
          <a:ext cx="1987987" cy="388070"/>
        </a:xfrm>
        <a:custGeom>
          <a:avLst/>
          <a:gdLst/>
          <a:ahLst/>
          <a:cxnLst/>
          <a:rect l="0" t="0" r="0" b="0"/>
          <a:pathLst>
            <a:path>
              <a:moveTo>
                <a:pt x="1987987" y="0"/>
              </a:moveTo>
              <a:lnTo>
                <a:pt x="1987987" y="194035"/>
              </a:lnTo>
              <a:lnTo>
                <a:pt x="0" y="194035"/>
              </a:lnTo>
              <a:lnTo>
                <a:pt x="0" y="388070"/>
              </a:lnTo>
            </a:path>
          </a:pathLst>
        </a:custGeom>
        <a:noFill/>
        <a:ln w="19050"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54C45AB-B4B2-4789-BFBB-80F2ADAD29DC}">
      <dsp:nvSpPr>
        <dsp:cNvPr id="0" name=""/>
        <dsp:cNvSpPr/>
      </dsp:nvSpPr>
      <dsp:spPr>
        <a:xfrm>
          <a:off x="2739783" y="946164"/>
          <a:ext cx="1212408" cy="892609"/>
        </a:xfrm>
        <a:prstGeom prst="roundRect">
          <a:avLst>
            <a:gd name="adj" fmla="val 10000"/>
          </a:avLst>
        </a:prstGeom>
        <a:solidFill>
          <a:schemeClr val="lt1">
            <a:hueOff val="0"/>
            <a:satOff val="0"/>
            <a:lumOff val="0"/>
            <a:alphaOff val="0"/>
          </a:schemeClr>
        </a:solidFill>
        <a:ln w="28575" cap="rnd"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i="0" u="none" kern="1200" dirty="0" smtClean="0">
              <a:latin typeface="Calibri" panose="020F0502020204030204" pitchFamily="34" charset="0"/>
              <a:ea typeface="Cambria Math" panose="02040503050406030204" pitchFamily="18" charset="0"/>
            </a:rPr>
            <a:t>Service Tax</a:t>
          </a:r>
          <a:endParaRPr lang="en-IN" sz="1800" b="1" i="0" u="none" kern="1200" dirty="0">
            <a:latin typeface="Calibri" panose="020F0502020204030204" pitchFamily="34" charset="0"/>
            <a:ea typeface="Cambria Math" panose="02040503050406030204" pitchFamily="18" charset="0"/>
          </a:endParaRPr>
        </a:p>
      </dsp:txBody>
      <dsp:txXfrm>
        <a:off x="2765927" y="972308"/>
        <a:ext cx="1160120" cy="840321"/>
      </dsp:txXfrm>
    </dsp:sp>
    <dsp:sp modelId="{E7A06150-A0A7-4875-82B8-BFFBDA13B9BE}">
      <dsp:nvSpPr>
        <dsp:cNvPr id="0" name=""/>
        <dsp:cNvSpPr/>
      </dsp:nvSpPr>
      <dsp:spPr>
        <a:xfrm>
          <a:off x="3300267" y="1838774"/>
          <a:ext cx="91440" cy="388070"/>
        </a:xfrm>
        <a:custGeom>
          <a:avLst/>
          <a:gdLst/>
          <a:ahLst/>
          <a:cxnLst/>
          <a:rect l="0" t="0" r="0" b="0"/>
          <a:pathLst>
            <a:path>
              <a:moveTo>
                <a:pt x="45720" y="0"/>
              </a:moveTo>
              <a:lnTo>
                <a:pt x="45720" y="388070"/>
              </a:lnTo>
            </a:path>
          </a:pathLst>
        </a:custGeom>
        <a:noFill/>
        <a:ln w="19050" cap="rnd"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4F1207-DBB5-406D-A39A-B97A6333E15C}">
      <dsp:nvSpPr>
        <dsp:cNvPr id="0" name=""/>
        <dsp:cNvSpPr/>
      </dsp:nvSpPr>
      <dsp:spPr>
        <a:xfrm>
          <a:off x="2647534" y="2226844"/>
          <a:ext cx="1396906" cy="861311"/>
        </a:xfrm>
        <a:prstGeom prst="roundRect">
          <a:avLst>
            <a:gd name="adj" fmla="val 10000"/>
          </a:avLst>
        </a:prstGeom>
        <a:solidFill>
          <a:schemeClr val="lt1">
            <a:hueOff val="0"/>
            <a:satOff val="0"/>
            <a:lumOff val="0"/>
            <a:alphaOff val="0"/>
          </a:schemeClr>
        </a:solidFill>
        <a:ln w="28575" cap="rnd"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latin typeface="Calibri" panose="020F0502020204030204" pitchFamily="34" charset="0"/>
              <a:ea typeface="Cambria Math" panose="02040503050406030204" pitchFamily="18" charset="0"/>
            </a:rPr>
            <a:t>Residuary Entry No. 97, List I, Schedule VII</a:t>
          </a:r>
          <a:endParaRPr lang="en-IN" sz="1500" kern="1200" dirty="0">
            <a:latin typeface="Calibri" panose="020F0502020204030204" pitchFamily="34" charset="0"/>
            <a:ea typeface="Cambria Math" panose="02040503050406030204" pitchFamily="18" charset="0"/>
          </a:endParaRPr>
        </a:p>
      </dsp:txBody>
      <dsp:txXfrm>
        <a:off x="2672761" y="2252071"/>
        <a:ext cx="1346452" cy="810857"/>
      </dsp:txXfrm>
    </dsp:sp>
    <dsp:sp modelId="{5CFAA501-3975-4A30-963D-5F8E2D5347BB}">
      <dsp:nvSpPr>
        <dsp:cNvPr id="0" name=""/>
        <dsp:cNvSpPr/>
      </dsp:nvSpPr>
      <dsp:spPr>
        <a:xfrm>
          <a:off x="3300267" y="3088156"/>
          <a:ext cx="91440" cy="388070"/>
        </a:xfrm>
        <a:custGeom>
          <a:avLst/>
          <a:gdLst/>
          <a:ahLst/>
          <a:cxnLst/>
          <a:rect l="0" t="0" r="0" b="0"/>
          <a:pathLst>
            <a:path>
              <a:moveTo>
                <a:pt x="45720" y="0"/>
              </a:moveTo>
              <a:lnTo>
                <a:pt x="45720" y="388070"/>
              </a:lnTo>
            </a:path>
          </a:pathLst>
        </a:custGeom>
        <a:noFill/>
        <a:ln w="19050" cap="rnd"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7885BD-CE6A-4C41-A29A-0BCDC1E9EB2C}">
      <dsp:nvSpPr>
        <dsp:cNvPr id="0" name=""/>
        <dsp:cNvSpPr/>
      </dsp:nvSpPr>
      <dsp:spPr>
        <a:xfrm>
          <a:off x="2664160" y="3476226"/>
          <a:ext cx="1363654" cy="903407"/>
        </a:xfrm>
        <a:prstGeom prst="roundRect">
          <a:avLst>
            <a:gd name="adj" fmla="val 10000"/>
          </a:avLst>
        </a:prstGeom>
        <a:solidFill>
          <a:schemeClr val="lt1">
            <a:hueOff val="0"/>
            <a:satOff val="0"/>
            <a:lumOff val="0"/>
            <a:alphaOff val="0"/>
          </a:schemeClr>
        </a:solidFill>
        <a:ln w="28575" cap="rnd"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latin typeface="Calibri" panose="020F0502020204030204" pitchFamily="34" charset="0"/>
              <a:ea typeface="Cambria Math" panose="02040503050406030204" pitchFamily="18" charset="0"/>
            </a:rPr>
            <a:t>Provision of Service</a:t>
          </a:r>
          <a:endParaRPr lang="en-IN" sz="1600" b="1" kern="1200" dirty="0">
            <a:latin typeface="Calibri" panose="020F0502020204030204" pitchFamily="34" charset="0"/>
            <a:ea typeface="Cambria Math" panose="02040503050406030204" pitchFamily="18" charset="0"/>
          </a:endParaRPr>
        </a:p>
      </dsp:txBody>
      <dsp:txXfrm>
        <a:off x="2690620" y="3502686"/>
        <a:ext cx="1310734" cy="850487"/>
      </dsp:txXfrm>
    </dsp:sp>
    <dsp:sp modelId="{7323854C-09FE-431B-AF45-DA542F114B25}">
      <dsp:nvSpPr>
        <dsp:cNvPr id="0" name=""/>
        <dsp:cNvSpPr/>
      </dsp:nvSpPr>
      <dsp:spPr>
        <a:xfrm>
          <a:off x="5179473" y="558094"/>
          <a:ext cx="154501" cy="388070"/>
        </a:xfrm>
        <a:custGeom>
          <a:avLst/>
          <a:gdLst/>
          <a:ahLst/>
          <a:cxnLst/>
          <a:rect l="0" t="0" r="0" b="0"/>
          <a:pathLst>
            <a:path>
              <a:moveTo>
                <a:pt x="154501" y="0"/>
              </a:moveTo>
              <a:lnTo>
                <a:pt x="154501" y="194035"/>
              </a:lnTo>
              <a:lnTo>
                <a:pt x="0" y="194035"/>
              </a:lnTo>
              <a:lnTo>
                <a:pt x="0" y="388070"/>
              </a:lnTo>
            </a:path>
          </a:pathLst>
        </a:custGeom>
        <a:noFill/>
        <a:ln w="19050"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0C45825-52C1-4A01-B786-9A982BA8BF19}">
      <dsp:nvSpPr>
        <dsp:cNvPr id="0" name=""/>
        <dsp:cNvSpPr/>
      </dsp:nvSpPr>
      <dsp:spPr>
        <a:xfrm>
          <a:off x="4494052" y="946164"/>
          <a:ext cx="1370843" cy="892609"/>
        </a:xfrm>
        <a:prstGeom prst="roundRect">
          <a:avLst>
            <a:gd name="adj" fmla="val 10000"/>
          </a:avLst>
        </a:prstGeom>
        <a:solidFill>
          <a:schemeClr val="lt1">
            <a:hueOff val="0"/>
            <a:satOff val="0"/>
            <a:lumOff val="0"/>
            <a:alphaOff val="0"/>
          </a:schemeClr>
        </a:solidFill>
        <a:ln w="28575" cap="rnd"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i="0" u="none" kern="1200" dirty="0" smtClean="0">
              <a:latin typeface="Calibri" panose="020F0502020204030204" pitchFamily="34" charset="0"/>
              <a:ea typeface="Cambria Math" panose="02040503050406030204" pitchFamily="18" charset="0"/>
            </a:rPr>
            <a:t>Sales Tax/ VAT/ CST</a:t>
          </a:r>
          <a:endParaRPr lang="en-IN" sz="1800" b="1" i="0" u="none" kern="1200" dirty="0">
            <a:latin typeface="Calibri" panose="020F0502020204030204" pitchFamily="34" charset="0"/>
            <a:ea typeface="Cambria Math" panose="02040503050406030204" pitchFamily="18" charset="0"/>
          </a:endParaRPr>
        </a:p>
      </dsp:txBody>
      <dsp:txXfrm>
        <a:off x="4520196" y="972308"/>
        <a:ext cx="1318555" cy="840321"/>
      </dsp:txXfrm>
    </dsp:sp>
    <dsp:sp modelId="{7AC8594E-3976-40AA-AAB0-3E9BCC48CADA}">
      <dsp:nvSpPr>
        <dsp:cNvPr id="0" name=""/>
        <dsp:cNvSpPr/>
      </dsp:nvSpPr>
      <dsp:spPr>
        <a:xfrm>
          <a:off x="5133753" y="1838774"/>
          <a:ext cx="91440" cy="388070"/>
        </a:xfrm>
        <a:custGeom>
          <a:avLst/>
          <a:gdLst/>
          <a:ahLst/>
          <a:cxnLst/>
          <a:rect l="0" t="0" r="0" b="0"/>
          <a:pathLst>
            <a:path>
              <a:moveTo>
                <a:pt x="45720" y="0"/>
              </a:moveTo>
              <a:lnTo>
                <a:pt x="45720" y="388070"/>
              </a:lnTo>
            </a:path>
          </a:pathLst>
        </a:custGeom>
        <a:noFill/>
        <a:ln w="19050" cap="rnd"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D85D387-6513-4446-8FE3-3BB37C7C1B2B}">
      <dsp:nvSpPr>
        <dsp:cNvPr id="0" name=""/>
        <dsp:cNvSpPr/>
      </dsp:nvSpPr>
      <dsp:spPr>
        <a:xfrm>
          <a:off x="4481020" y="2226844"/>
          <a:ext cx="1396906" cy="861311"/>
        </a:xfrm>
        <a:prstGeom prst="roundRect">
          <a:avLst>
            <a:gd name="adj" fmla="val 10000"/>
          </a:avLst>
        </a:prstGeom>
        <a:solidFill>
          <a:schemeClr val="lt1">
            <a:hueOff val="0"/>
            <a:satOff val="0"/>
            <a:lumOff val="0"/>
            <a:alphaOff val="0"/>
          </a:schemeClr>
        </a:solidFill>
        <a:ln w="28575" cap="rnd"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latin typeface="Calibri" panose="020F0502020204030204" pitchFamily="34" charset="0"/>
              <a:ea typeface="Cambria Math" panose="02040503050406030204" pitchFamily="18" charset="0"/>
            </a:rPr>
            <a:t>Entry No. 54 of List II (VAT) and 92A of List I (CST)</a:t>
          </a:r>
          <a:endParaRPr lang="en-IN" sz="1500" kern="1200" dirty="0">
            <a:latin typeface="Calibri" panose="020F0502020204030204" pitchFamily="34" charset="0"/>
            <a:ea typeface="Cambria Math" panose="02040503050406030204" pitchFamily="18" charset="0"/>
          </a:endParaRPr>
        </a:p>
      </dsp:txBody>
      <dsp:txXfrm>
        <a:off x="4506247" y="2252071"/>
        <a:ext cx="1346452" cy="810857"/>
      </dsp:txXfrm>
    </dsp:sp>
    <dsp:sp modelId="{E6609ED5-C855-432D-815C-498CBDA44B8E}">
      <dsp:nvSpPr>
        <dsp:cNvPr id="0" name=""/>
        <dsp:cNvSpPr/>
      </dsp:nvSpPr>
      <dsp:spPr>
        <a:xfrm>
          <a:off x="5133753" y="3088156"/>
          <a:ext cx="91440" cy="388070"/>
        </a:xfrm>
        <a:custGeom>
          <a:avLst/>
          <a:gdLst/>
          <a:ahLst/>
          <a:cxnLst/>
          <a:rect l="0" t="0" r="0" b="0"/>
          <a:pathLst>
            <a:path>
              <a:moveTo>
                <a:pt x="45720" y="0"/>
              </a:moveTo>
              <a:lnTo>
                <a:pt x="45720" y="388070"/>
              </a:lnTo>
            </a:path>
          </a:pathLst>
        </a:custGeom>
        <a:noFill/>
        <a:ln w="19050" cap="rnd"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9299DA-D058-4C34-8755-5821D9B99FC1}">
      <dsp:nvSpPr>
        <dsp:cNvPr id="0" name=""/>
        <dsp:cNvSpPr/>
      </dsp:nvSpPr>
      <dsp:spPr>
        <a:xfrm>
          <a:off x="4497646" y="3476226"/>
          <a:ext cx="1363654" cy="903407"/>
        </a:xfrm>
        <a:prstGeom prst="roundRect">
          <a:avLst>
            <a:gd name="adj" fmla="val 10000"/>
          </a:avLst>
        </a:prstGeom>
        <a:solidFill>
          <a:schemeClr val="lt1">
            <a:hueOff val="0"/>
            <a:satOff val="0"/>
            <a:lumOff val="0"/>
            <a:alphaOff val="0"/>
          </a:schemeClr>
        </a:solidFill>
        <a:ln w="28575" cap="rnd"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latin typeface="Calibri" panose="020F0502020204030204" pitchFamily="34" charset="0"/>
              <a:ea typeface="Cambria Math" panose="02040503050406030204" pitchFamily="18" charset="0"/>
            </a:rPr>
            <a:t>Sale</a:t>
          </a:r>
          <a:endParaRPr lang="en-IN" sz="1600" b="1" kern="1200" dirty="0">
            <a:latin typeface="Calibri" panose="020F0502020204030204" pitchFamily="34" charset="0"/>
            <a:ea typeface="Cambria Math" panose="02040503050406030204" pitchFamily="18" charset="0"/>
          </a:endParaRPr>
        </a:p>
      </dsp:txBody>
      <dsp:txXfrm>
        <a:off x="4524106" y="3502686"/>
        <a:ext cx="1310734" cy="850487"/>
      </dsp:txXfrm>
    </dsp:sp>
    <dsp:sp modelId="{A77F97CE-299A-4A8E-B53A-55AF803BE111}">
      <dsp:nvSpPr>
        <dsp:cNvPr id="0" name=""/>
        <dsp:cNvSpPr/>
      </dsp:nvSpPr>
      <dsp:spPr>
        <a:xfrm>
          <a:off x="5333975" y="558094"/>
          <a:ext cx="1781332" cy="388070"/>
        </a:xfrm>
        <a:custGeom>
          <a:avLst/>
          <a:gdLst/>
          <a:ahLst/>
          <a:cxnLst/>
          <a:rect l="0" t="0" r="0" b="0"/>
          <a:pathLst>
            <a:path>
              <a:moveTo>
                <a:pt x="0" y="0"/>
              </a:moveTo>
              <a:lnTo>
                <a:pt x="0" y="194035"/>
              </a:lnTo>
              <a:lnTo>
                <a:pt x="1781332" y="194035"/>
              </a:lnTo>
              <a:lnTo>
                <a:pt x="1781332" y="388070"/>
              </a:lnTo>
            </a:path>
          </a:pathLst>
        </a:custGeom>
        <a:noFill/>
        <a:ln w="19050"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F69CA1A-1BF0-4498-B0EC-449157772554}">
      <dsp:nvSpPr>
        <dsp:cNvPr id="0" name=""/>
        <dsp:cNvSpPr/>
      </dsp:nvSpPr>
      <dsp:spPr>
        <a:xfrm>
          <a:off x="6301474" y="946164"/>
          <a:ext cx="1627667" cy="892609"/>
        </a:xfrm>
        <a:prstGeom prst="roundRect">
          <a:avLst>
            <a:gd name="adj" fmla="val 10000"/>
          </a:avLst>
        </a:prstGeom>
        <a:solidFill>
          <a:schemeClr val="lt1">
            <a:hueOff val="0"/>
            <a:satOff val="0"/>
            <a:lumOff val="0"/>
            <a:alphaOff val="0"/>
          </a:schemeClr>
        </a:solidFill>
        <a:ln w="28575" cap="rnd"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i="0" u="none" kern="1200" dirty="0" smtClean="0">
              <a:latin typeface="Calibri" panose="020F0502020204030204" pitchFamily="34" charset="0"/>
              <a:ea typeface="Cambria Math" panose="02040503050406030204" pitchFamily="18" charset="0"/>
            </a:rPr>
            <a:t>Customs Duty (only CVD and SAD)</a:t>
          </a:r>
          <a:endParaRPr lang="en-IN" sz="1800" b="1" i="0" u="none" kern="1200" dirty="0">
            <a:latin typeface="Calibri" panose="020F0502020204030204" pitchFamily="34" charset="0"/>
            <a:ea typeface="Cambria Math" panose="02040503050406030204" pitchFamily="18" charset="0"/>
          </a:endParaRPr>
        </a:p>
      </dsp:txBody>
      <dsp:txXfrm>
        <a:off x="6327618" y="972308"/>
        <a:ext cx="1575379" cy="840321"/>
      </dsp:txXfrm>
    </dsp:sp>
    <dsp:sp modelId="{255FBBB9-A647-433E-9C1E-35A3FA113817}">
      <dsp:nvSpPr>
        <dsp:cNvPr id="0" name=""/>
        <dsp:cNvSpPr/>
      </dsp:nvSpPr>
      <dsp:spPr>
        <a:xfrm>
          <a:off x="7069587" y="1838774"/>
          <a:ext cx="91440" cy="388070"/>
        </a:xfrm>
        <a:custGeom>
          <a:avLst/>
          <a:gdLst/>
          <a:ahLst/>
          <a:cxnLst/>
          <a:rect l="0" t="0" r="0" b="0"/>
          <a:pathLst>
            <a:path>
              <a:moveTo>
                <a:pt x="45720" y="0"/>
              </a:moveTo>
              <a:lnTo>
                <a:pt x="45720" y="388070"/>
              </a:lnTo>
            </a:path>
          </a:pathLst>
        </a:custGeom>
        <a:noFill/>
        <a:ln w="19050" cap="rnd"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1C7E5E4-9AF1-4463-B6FB-24DBEF731D2F}">
      <dsp:nvSpPr>
        <dsp:cNvPr id="0" name=""/>
        <dsp:cNvSpPr/>
      </dsp:nvSpPr>
      <dsp:spPr>
        <a:xfrm>
          <a:off x="6416854" y="2226844"/>
          <a:ext cx="1396906" cy="861311"/>
        </a:xfrm>
        <a:prstGeom prst="roundRect">
          <a:avLst>
            <a:gd name="adj" fmla="val 10000"/>
          </a:avLst>
        </a:prstGeom>
        <a:solidFill>
          <a:schemeClr val="lt1">
            <a:hueOff val="0"/>
            <a:satOff val="0"/>
            <a:lumOff val="0"/>
            <a:alphaOff val="0"/>
          </a:schemeClr>
        </a:solidFill>
        <a:ln w="28575" cap="rnd"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latin typeface="Calibri" panose="020F0502020204030204" pitchFamily="34" charset="0"/>
              <a:ea typeface="Cambria Math" panose="02040503050406030204" pitchFamily="18" charset="0"/>
            </a:rPr>
            <a:t>Entry No. 83, List I, Schedule VII</a:t>
          </a:r>
          <a:endParaRPr lang="en-IN" sz="1500" kern="1200" dirty="0">
            <a:latin typeface="Calibri" panose="020F0502020204030204" pitchFamily="34" charset="0"/>
            <a:ea typeface="Cambria Math" panose="02040503050406030204" pitchFamily="18" charset="0"/>
          </a:endParaRPr>
        </a:p>
      </dsp:txBody>
      <dsp:txXfrm>
        <a:off x="6442081" y="2252071"/>
        <a:ext cx="1346452" cy="810857"/>
      </dsp:txXfrm>
    </dsp:sp>
    <dsp:sp modelId="{CF9EDFF0-CEB9-48C6-AE12-EB9FBC7FA7CA}">
      <dsp:nvSpPr>
        <dsp:cNvPr id="0" name=""/>
        <dsp:cNvSpPr/>
      </dsp:nvSpPr>
      <dsp:spPr>
        <a:xfrm>
          <a:off x="7069587" y="3088156"/>
          <a:ext cx="91440" cy="388070"/>
        </a:xfrm>
        <a:custGeom>
          <a:avLst/>
          <a:gdLst/>
          <a:ahLst/>
          <a:cxnLst/>
          <a:rect l="0" t="0" r="0" b="0"/>
          <a:pathLst>
            <a:path>
              <a:moveTo>
                <a:pt x="45720" y="0"/>
              </a:moveTo>
              <a:lnTo>
                <a:pt x="45720" y="388070"/>
              </a:lnTo>
            </a:path>
          </a:pathLst>
        </a:custGeom>
        <a:noFill/>
        <a:ln w="19050" cap="rnd"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FBE25C4-32F2-4AD3-BB9E-B64E2EEBCA4F}">
      <dsp:nvSpPr>
        <dsp:cNvPr id="0" name=""/>
        <dsp:cNvSpPr/>
      </dsp:nvSpPr>
      <dsp:spPr>
        <a:xfrm>
          <a:off x="6433480" y="3476226"/>
          <a:ext cx="1363654" cy="903407"/>
        </a:xfrm>
        <a:prstGeom prst="roundRect">
          <a:avLst>
            <a:gd name="adj" fmla="val 10000"/>
          </a:avLst>
        </a:prstGeom>
        <a:solidFill>
          <a:schemeClr val="lt1">
            <a:hueOff val="0"/>
            <a:satOff val="0"/>
            <a:lumOff val="0"/>
            <a:alphaOff val="0"/>
          </a:schemeClr>
        </a:solidFill>
        <a:ln w="28575" cap="rnd"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latin typeface="Calibri" panose="020F0502020204030204" pitchFamily="34" charset="0"/>
              <a:ea typeface="Cambria Math" panose="02040503050406030204" pitchFamily="18" charset="0"/>
            </a:rPr>
            <a:t>Import or Export</a:t>
          </a:r>
          <a:endParaRPr lang="en-IN" sz="1600" b="1" kern="1200" dirty="0">
            <a:latin typeface="Calibri" panose="020F0502020204030204" pitchFamily="34" charset="0"/>
            <a:ea typeface="Cambria Math" panose="02040503050406030204" pitchFamily="18" charset="0"/>
          </a:endParaRPr>
        </a:p>
      </dsp:txBody>
      <dsp:txXfrm>
        <a:off x="6459940" y="3502686"/>
        <a:ext cx="1310734" cy="850487"/>
      </dsp:txXfrm>
    </dsp:sp>
    <dsp:sp modelId="{BB6C8778-6726-4CE7-90D4-A200170654AF}">
      <dsp:nvSpPr>
        <dsp:cNvPr id="0" name=""/>
        <dsp:cNvSpPr/>
      </dsp:nvSpPr>
      <dsp:spPr>
        <a:xfrm>
          <a:off x="5333975" y="558094"/>
          <a:ext cx="3921835" cy="388070"/>
        </a:xfrm>
        <a:custGeom>
          <a:avLst/>
          <a:gdLst/>
          <a:ahLst/>
          <a:cxnLst/>
          <a:rect l="0" t="0" r="0" b="0"/>
          <a:pathLst>
            <a:path>
              <a:moveTo>
                <a:pt x="0" y="0"/>
              </a:moveTo>
              <a:lnTo>
                <a:pt x="0" y="194035"/>
              </a:lnTo>
              <a:lnTo>
                <a:pt x="3921835" y="194035"/>
              </a:lnTo>
              <a:lnTo>
                <a:pt x="3921835" y="388070"/>
              </a:lnTo>
            </a:path>
          </a:pathLst>
        </a:custGeom>
        <a:noFill/>
        <a:ln w="19050"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7ADBAC1-D3E3-47EA-A44C-542340B9537E}">
      <dsp:nvSpPr>
        <dsp:cNvPr id="0" name=""/>
        <dsp:cNvSpPr/>
      </dsp:nvSpPr>
      <dsp:spPr>
        <a:xfrm>
          <a:off x="8365720" y="946164"/>
          <a:ext cx="1780179" cy="892609"/>
        </a:xfrm>
        <a:prstGeom prst="roundRect">
          <a:avLst>
            <a:gd name="adj" fmla="val 10000"/>
          </a:avLst>
        </a:prstGeom>
        <a:solidFill>
          <a:schemeClr val="lt1">
            <a:hueOff val="0"/>
            <a:satOff val="0"/>
            <a:lumOff val="0"/>
            <a:alphaOff val="0"/>
          </a:schemeClr>
        </a:solidFill>
        <a:ln w="28575" cap="rnd"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N" sz="1800" b="1" i="0" u="none" kern="1200" dirty="0" smtClean="0">
              <a:latin typeface="Calibri" panose="020F0502020204030204" pitchFamily="34" charset="0"/>
              <a:ea typeface="Cambria Math" panose="02040503050406030204" pitchFamily="18" charset="0"/>
            </a:rPr>
            <a:t>Entry Tax</a:t>
          </a:r>
          <a:endParaRPr lang="en-IN" sz="1800" b="1" i="0" u="none" kern="1200" dirty="0">
            <a:latin typeface="Calibri" panose="020F0502020204030204" pitchFamily="34" charset="0"/>
            <a:ea typeface="Cambria Math" panose="02040503050406030204" pitchFamily="18" charset="0"/>
          </a:endParaRPr>
        </a:p>
      </dsp:txBody>
      <dsp:txXfrm>
        <a:off x="8391864" y="972308"/>
        <a:ext cx="1727891" cy="840321"/>
      </dsp:txXfrm>
    </dsp:sp>
    <dsp:sp modelId="{BA54A40F-08C4-4723-90F3-C02F1F72187F}">
      <dsp:nvSpPr>
        <dsp:cNvPr id="0" name=""/>
        <dsp:cNvSpPr/>
      </dsp:nvSpPr>
      <dsp:spPr>
        <a:xfrm>
          <a:off x="9210090" y="1838774"/>
          <a:ext cx="91440" cy="388070"/>
        </a:xfrm>
        <a:custGeom>
          <a:avLst/>
          <a:gdLst/>
          <a:ahLst/>
          <a:cxnLst/>
          <a:rect l="0" t="0" r="0" b="0"/>
          <a:pathLst>
            <a:path>
              <a:moveTo>
                <a:pt x="45720" y="0"/>
              </a:moveTo>
              <a:lnTo>
                <a:pt x="45720" y="388070"/>
              </a:lnTo>
            </a:path>
          </a:pathLst>
        </a:custGeom>
        <a:noFill/>
        <a:ln w="19050" cap="rnd"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E3F8516-0C35-4CCF-A716-52FF1D84EC98}">
      <dsp:nvSpPr>
        <dsp:cNvPr id="0" name=""/>
        <dsp:cNvSpPr/>
      </dsp:nvSpPr>
      <dsp:spPr>
        <a:xfrm>
          <a:off x="8557357" y="2226844"/>
          <a:ext cx="1396906" cy="861311"/>
        </a:xfrm>
        <a:prstGeom prst="roundRect">
          <a:avLst>
            <a:gd name="adj" fmla="val 10000"/>
          </a:avLst>
        </a:prstGeom>
        <a:solidFill>
          <a:schemeClr val="lt1">
            <a:hueOff val="0"/>
            <a:satOff val="0"/>
            <a:lumOff val="0"/>
            <a:alphaOff val="0"/>
          </a:schemeClr>
        </a:solidFill>
        <a:ln w="28575" cap="rnd"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latin typeface="Calibri" panose="020F0502020204030204" pitchFamily="34" charset="0"/>
              <a:ea typeface="Cambria Math" panose="02040503050406030204" pitchFamily="18" charset="0"/>
            </a:rPr>
            <a:t>Entry No. 52 &amp;62 List II, Schedule VII</a:t>
          </a:r>
          <a:endParaRPr lang="en-IN" sz="1500" kern="1200" dirty="0">
            <a:latin typeface="Calibri" panose="020F0502020204030204" pitchFamily="34" charset="0"/>
          </a:endParaRPr>
        </a:p>
      </dsp:txBody>
      <dsp:txXfrm>
        <a:off x="8582584" y="2252071"/>
        <a:ext cx="1346452" cy="810857"/>
      </dsp:txXfrm>
    </dsp:sp>
    <dsp:sp modelId="{35A0D2A8-4545-443A-AFDB-AD373FB3BD04}">
      <dsp:nvSpPr>
        <dsp:cNvPr id="0" name=""/>
        <dsp:cNvSpPr/>
      </dsp:nvSpPr>
      <dsp:spPr>
        <a:xfrm>
          <a:off x="9210090" y="3088156"/>
          <a:ext cx="91440" cy="388070"/>
        </a:xfrm>
        <a:custGeom>
          <a:avLst/>
          <a:gdLst/>
          <a:ahLst/>
          <a:cxnLst/>
          <a:rect l="0" t="0" r="0" b="0"/>
          <a:pathLst>
            <a:path>
              <a:moveTo>
                <a:pt x="45720" y="0"/>
              </a:moveTo>
              <a:lnTo>
                <a:pt x="45720" y="388070"/>
              </a:lnTo>
            </a:path>
          </a:pathLst>
        </a:custGeom>
        <a:noFill/>
        <a:ln w="19050" cap="rnd"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815AD9-8887-430A-8C69-914A9DBFC1A1}">
      <dsp:nvSpPr>
        <dsp:cNvPr id="0" name=""/>
        <dsp:cNvSpPr/>
      </dsp:nvSpPr>
      <dsp:spPr>
        <a:xfrm>
          <a:off x="8465835" y="3476226"/>
          <a:ext cx="1579949" cy="903407"/>
        </a:xfrm>
        <a:prstGeom prst="roundRect">
          <a:avLst>
            <a:gd name="adj" fmla="val 10000"/>
          </a:avLst>
        </a:prstGeom>
        <a:solidFill>
          <a:schemeClr val="lt1">
            <a:hueOff val="0"/>
            <a:satOff val="0"/>
            <a:lumOff val="0"/>
            <a:alphaOff val="0"/>
          </a:schemeClr>
        </a:solidFill>
        <a:ln w="28575" cap="rnd"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latin typeface="Calibri" panose="020F0502020204030204" pitchFamily="34" charset="0"/>
              <a:ea typeface="Cambria Math" panose="02040503050406030204" pitchFamily="18" charset="0"/>
            </a:rPr>
            <a:t>Entry of Goods</a:t>
          </a:r>
          <a:endParaRPr lang="en-IN" sz="1600" b="1" kern="1200" dirty="0">
            <a:latin typeface="Calibri" panose="020F0502020204030204" pitchFamily="34" charset="0"/>
          </a:endParaRPr>
        </a:p>
      </dsp:txBody>
      <dsp:txXfrm>
        <a:off x="8492295" y="3502686"/>
        <a:ext cx="1527029" cy="8504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E8B68B-AE9B-4928-82FB-F05D7953DDBF}">
      <dsp:nvSpPr>
        <dsp:cNvPr id="0" name=""/>
        <dsp:cNvSpPr/>
      </dsp:nvSpPr>
      <dsp:spPr>
        <a:xfrm>
          <a:off x="820444" y="520795"/>
          <a:ext cx="3571355" cy="3571355"/>
        </a:xfrm>
        <a:prstGeom prst="blockArc">
          <a:avLst>
            <a:gd name="adj1" fmla="val 12600000"/>
            <a:gd name="adj2" fmla="val 16200000"/>
            <a:gd name="adj3" fmla="val 4509"/>
          </a:avLst>
        </a:prstGeom>
        <a:solidFill>
          <a:srgbClr val="0A419B"/>
        </a:solidFill>
        <a:ln>
          <a:noFill/>
        </a:ln>
        <a:effectLst/>
      </dsp:spPr>
      <dsp:style>
        <a:lnRef idx="0">
          <a:scrgbClr r="0" g="0" b="0"/>
        </a:lnRef>
        <a:fillRef idx="1">
          <a:scrgbClr r="0" g="0" b="0"/>
        </a:fillRef>
        <a:effectRef idx="1">
          <a:scrgbClr r="0" g="0" b="0"/>
        </a:effectRef>
        <a:fontRef idx="minor">
          <a:schemeClr val="lt1"/>
        </a:fontRef>
      </dsp:style>
    </dsp:sp>
    <dsp:sp modelId="{F7DF1945-D1FF-4B87-B2A7-3CBF016639C7}">
      <dsp:nvSpPr>
        <dsp:cNvPr id="0" name=""/>
        <dsp:cNvSpPr/>
      </dsp:nvSpPr>
      <dsp:spPr>
        <a:xfrm>
          <a:off x="820444" y="520795"/>
          <a:ext cx="3571355" cy="3571355"/>
        </a:xfrm>
        <a:prstGeom prst="blockArc">
          <a:avLst>
            <a:gd name="adj1" fmla="val 9000000"/>
            <a:gd name="adj2" fmla="val 12600000"/>
            <a:gd name="adj3" fmla="val 4509"/>
          </a:avLst>
        </a:prstGeom>
        <a:solidFill>
          <a:srgbClr val="0A419B"/>
        </a:solidFill>
        <a:ln>
          <a:noFill/>
        </a:ln>
        <a:effectLst/>
      </dsp:spPr>
      <dsp:style>
        <a:lnRef idx="0">
          <a:scrgbClr r="0" g="0" b="0"/>
        </a:lnRef>
        <a:fillRef idx="1">
          <a:scrgbClr r="0" g="0" b="0"/>
        </a:fillRef>
        <a:effectRef idx="1">
          <a:scrgbClr r="0" g="0" b="0"/>
        </a:effectRef>
        <a:fontRef idx="minor">
          <a:schemeClr val="lt1"/>
        </a:fontRef>
      </dsp:style>
    </dsp:sp>
    <dsp:sp modelId="{F7D813E3-601F-4BBE-815D-3FE57F4D97CC}">
      <dsp:nvSpPr>
        <dsp:cNvPr id="0" name=""/>
        <dsp:cNvSpPr/>
      </dsp:nvSpPr>
      <dsp:spPr>
        <a:xfrm>
          <a:off x="820444" y="520795"/>
          <a:ext cx="3571355" cy="3571355"/>
        </a:xfrm>
        <a:prstGeom prst="blockArc">
          <a:avLst>
            <a:gd name="adj1" fmla="val 5400000"/>
            <a:gd name="adj2" fmla="val 9000000"/>
            <a:gd name="adj3" fmla="val 4509"/>
          </a:avLst>
        </a:prstGeom>
        <a:solidFill>
          <a:srgbClr val="0A419B"/>
        </a:solidFill>
        <a:ln>
          <a:noFill/>
        </a:ln>
        <a:effectLst/>
      </dsp:spPr>
      <dsp:style>
        <a:lnRef idx="0">
          <a:scrgbClr r="0" g="0" b="0"/>
        </a:lnRef>
        <a:fillRef idx="1">
          <a:scrgbClr r="0" g="0" b="0"/>
        </a:fillRef>
        <a:effectRef idx="1">
          <a:scrgbClr r="0" g="0" b="0"/>
        </a:effectRef>
        <a:fontRef idx="minor">
          <a:schemeClr val="lt1"/>
        </a:fontRef>
      </dsp:style>
    </dsp:sp>
    <dsp:sp modelId="{D3BF7EC6-02E8-40A0-BB47-2E2D7D6FE3FF}">
      <dsp:nvSpPr>
        <dsp:cNvPr id="0" name=""/>
        <dsp:cNvSpPr/>
      </dsp:nvSpPr>
      <dsp:spPr>
        <a:xfrm>
          <a:off x="989878" y="529038"/>
          <a:ext cx="3571355" cy="3571355"/>
        </a:xfrm>
        <a:prstGeom prst="blockArc">
          <a:avLst>
            <a:gd name="adj1" fmla="val 1781279"/>
            <a:gd name="adj2" fmla="val 5734242"/>
            <a:gd name="adj3" fmla="val 4509"/>
          </a:avLst>
        </a:prstGeom>
        <a:solidFill>
          <a:srgbClr val="0A419B"/>
        </a:solidFill>
        <a:ln>
          <a:noFill/>
        </a:ln>
        <a:effectLst/>
      </dsp:spPr>
      <dsp:style>
        <a:lnRef idx="0">
          <a:scrgbClr r="0" g="0" b="0"/>
        </a:lnRef>
        <a:fillRef idx="1">
          <a:scrgbClr r="0" g="0" b="0"/>
        </a:fillRef>
        <a:effectRef idx="1">
          <a:scrgbClr r="0" g="0" b="0"/>
        </a:effectRef>
        <a:fontRef idx="minor">
          <a:schemeClr val="lt1"/>
        </a:fontRef>
      </dsp:style>
    </dsp:sp>
    <dsp:sp modelId="{E4EE1A4E-5A3D-4A10-9881-8048A1D1B29A}">
      <dsp:nvSpPr>
        <dsp:cNvPr id="0" name=""/>
        <dsp:cNvSpPr/>
      </dsp:nvSpPr>
      <dsp:spPr>
        <a:xfrm>
          <a:off x="917493" y="670631"/>
          <a:ext cx="3571355" cy="3571355"/>
        </a:xfrm>
        <a:prstGeom prst="blockArc">
          <a:avLst>
            <a:gd name="adj1" fmla="val 19448237"/>
            <a:gd name="adj2" fmla="val 1467964"/>
            <a:gd name="adj3" fmla="val 4509"/>
          </a:avLst>
        </a:prstGeom>
        <a:solidFill>
          <a:srgbClr val="0A419B"/>
        </a:solidFill>
        <a:ln>
          <a:noFill/>
        </a:ln>
        <a:effectLst/>
      </dsp:spPr>
      <dsp:style>
        <a:lnRef idx="0">
          <a:scrgbClr r="0" g="0" b="0"/>
        </a:lnRef>
        <a:fillRef idx="1">
          <a:scrgbClr r="0" g="0" b="0"/>
        </a:fillRef>
        <a:effectRef idx="1">
          <a:scrgbClr r="0" g="0" b="0"/>
        </a:effectRef>
        <a:fontRef idx="minor">
          <a:schemeClr val="lt1"/>
        </a:fontRef>
      </dsp:style>
    </dsp:sp>
    <dsp:sp modelId="{89960D2E-FFEF-4FEF-88CB-B7EE26AF65C3}">
      <dsp:nvSpPr>
        <dsp:cNvPr id="0" name=""/>
        <dsp:cNvSpPr/>
      </dsp:nvSpPr>
      <dsp:spPr>
        <a:xfrm>
          <a:off x="820444" y="520795"/>
          <a:ext cx="3571355" cy="3571355"/>
        </a:xfrm>
        <a:prstGeom prst="blockArc">
          <a:avLst>
            <a:gd name="adj1" fmla="val 16200000"/>
            <a:gd name="adj2" fmla="val 19800000"/>
            <a:gd name="adj3" fmla="val 4509"/>
          </a:avLst>
        </a:prstGeom>
        <a:solidFill>
          <a:srgbClr val="0A419B"/>
        </a:solidFill>
        <a:ln>
          <a:noFill/>
        </a:ln>
        <a:effectLst/>
      </dsp:spPr>
      <dsp:style>
        <a:lnRef idx="0">
          <a:scrgbClr r="0" g="0" b="0"/>
        </a:lnRef>
        <a:fillRef idx="1">
          <a:scrgbClr r="0" g="0" b="0"/>
        </a:fillRef>
        <a:effectRef idx="1">
          <a:scrgbClr r="0" g="0" b="0"/>
        </a:effectRef>
        <a:fontRef idx="minor">
          <a:schemeClr val="lt1"/>
        </a:fontRef>
      </dsp:style>
    </dsp:sp>
    <dsp:sp modelId="{C97A3548-2113-4108-AE51-124660EDC5FF}">
      <dsp:nvSpPr>
        <dsp:cNvPr id="0" name=""/>
        <dsp:cNvSpPr/>
      </dsp:nvSpPr>
      <dsp:spPr>
        <a:xfrm>
          <a:off x="1576203" y="1352736"/>
          <a:ext cx="2059837" cy="1907472"/>
        </a:xfrm>
        <a:prstGeom prst="ellipse">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en-IN" sz="3100" b="1" u="sng" kern="1200" dirty="0" smtClean="0">
              <a:solidFill>
                <a:schemeClr val="bg1"/>
              </a:solidFill>
            </a:rPr>
            <a:t>Central Levies</a:t>
          </a:r>
          <a:endParaRPr lang="en-IN" sz="3100" b="1" u="sng" kern="1200" dirty="0">
            <a:solidFill>
              <a:schemeClr val="bg1"/>
            </a:solidFill>
          </a:endParaRPr>
        </a:p>
      </dsp:txBody>
      <dsp:txXfrm>
        <a:off x="1877859" y="1632079"/>
        <a:ext cx="1456525" cy="1348786"/>
      </dsp:txXfrm>
    </dsp:sp>
    <dsp:sp modelId="{3FEEC434-B202-49D9-9661-D9E16D230665}">
      <dsp:nvSpPr>
        <dsp:cNvPr id="0" name=""/>
        <dsp:cNvSpPr/>
      </dsp:nvSpPr>
      <dsp:spPr>
        <a:xfrm>
          <a:off x="1945836" y="-106547"/>
          <a:ext cx="1320570" cy="1335197"/>
        </a:xfrm>
        <a:prstGeom prst="ellipse">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IN" sz="1600" b="1" kern="1200" dirty="0" smtClean="0">
              <a:solidFill>
                <a:schemeClr val="bg1"/>
              </a:solidFill>
            </a:rPr>
            <a:t>Service Tax</a:t>
          </a:r>
          <a:endParaRPr lang="en-IN" sz="1600" b="1" kern="1200" dirty="0">
            <a:solidFill>
              <a:schemeClr val="bg1"/>
            </a:solidFill>
          </a:endParaRPr>
        </a:p>
      </dsp:txBody>
      <dsp:txXfrm>
        <a:off x="2139229" y="88988"/>
        <a:ext cx="933784" cy="944127"/>
      </dsp:txXfrm>
    </dsp:sp>
    <dsp:sp modelId="{67FEE27D-76F9-4BF0-AA9D-BB2BB538EE9C}">
      <dsp:nvSpPr>
        <dsp:cNvPr id="0" name=""/>
        <dsp:cNvSpPr/>
      </dsp:nvSpPr>
      <dsp:spPr>
        <a:xfrm>
          <a:off x="3457415" y="766163"/>
          <a:ext cx="1320570" cy="1335197"/>
        </a:xfrm>
        <a:prstGeom prst="ellipse">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IN" sz="1600" b="1" kern="1200" dirty="0" smtClean="0">
              <a:solidFill>
                <a:schemeClr val="bg1"/>
              </a:solidFill>
            </a:rPr>
            <a:t>Central Excise Duty</a:t>
          </a:r>
          <a:endParaRPr lang="en-IN" sz="1600" b="1" kern="1200" dirty="0">
            <a:solidFill>
              <a:schemeClr val="bg1"/>
            </a:solidFill>
          </a:endParaRPr>
        </a:p>
      </dsp:txBody>
      <dsp:txXfrm>
        <a:off x="3650808" y="961698"/>
        <a:ext cx="933784" cy="944127"/>
      </dsp:txXfrm>
    </dsp:sp>
    <dsp:sp modelId="{19251B1B-151F-4CCA-99E7-328CAF95CBB4}">
      <dsp:nvSpPr>
        <dsp:cNvPr id="0" name=""/>
        <dsp:cNvSpPr/>
      </dsp:nvSpPr>
      <dsp:spPr>
        <a:xfrm>
          <a:off x="3464535" y="2482499"/>
          <a:ext cx="1654660" cy="1393366"/>
        </a:xfrm>
        <a:prstGeom prst="ellipse">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IN" sz="1600" b="1" kern="1200" dirty="0" smtClean="0">
              <a:solidFill>
                <a:schemeClr val="bg1"/>
              </a:solidFill>
            </a:rPr>
            <a:t>Additional Duties of Customs i.e. CVD &amp; SAD</a:t>
          </a:r>
          <a:endParaRPr lang="en-IN" sz="1600" b="1" kern="1200" dirty="0">
            <a:solidFill>
              <a:schemeClr val="bg1"/>
            </a:solidFill>
          </a:endParaRPr>
        </a:p>
      </dsp:txBody>
      <dsp:txXfrm>
        <a:off x="3706854" y="2686553"/>
        <a:ext cx="1170022" cy="985258"/>
      </dsp:txXfrm>
    </dsp:sp>
    <dsp:sp modelId="{B5EE704C-2FB6-419B-B435-EAD164A9DF80}">
      <dsp:nvSpPr>
        <dsp:cNvPr id="0" name=""/>
        <dsp:cNvSpPr/>
      </dsp:nvSpPr>
      <dsp:spPr>
        <a:xfrm>
          <a:off x="1828076" y="3384296"/>
          <a:ext cx="1556089" cy="1335197"/>
        </a:xfrm>
        <a:prstGeom prst="ellipse">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IN" sz="1600" b="1" kern="1200" dirty="0" smtClean="0">
              <a:solidFill>
                <a:schemeClr val="bg1"/>
              </a:solidFill>
            </a:rPr>
            <a:t>Additional Duties of Excise</a:t>
          </a:r>
          <a:endParaRPr lang="en-IN" sz="1600" b="1" kern="1200" dirty="0">
            <a:solidFill>
              <a:schemeClr val="bg1"/>
            </a:solidFill>
          </a:endParaRPr>
        </a:p>
      </dsp:txBody>
      <dsp:txXfrm>
        <a:off x="2055960" y="3579831"/>
        <a:ext cx="1100321" cy="944127"/>
      </dsp:txXfrm>
    </dsp:sp>
    <dsp:sp modelId="{53013AC6-DE69-47F7-AB1A-52DD5BA1D13E}">
      <dsp:nvSpPr>
        <dsp:cNvPr id="0" name=""/>
        <dsp:cNvSpPr/>
      </dsp:nvSpPr>
      <dsp:spPr>
        <a:xfrm>
          <a:off x="323223" y="2504177"/>
          <a:ext cx="1542637" cy="1350013"/>
        </a:xfrm>
        <a:prstGeom prst="ellipse">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IN" sz="1600" b="1" kern="1200" dirty="0" smtClean="0">
              <a:solidFill>
                <a:schemeClr val="bg1"/>
              </a:solidFill>
            </a:rPr>
            <a:t>Surcharge and Cesses</a:t>
          </a:r>
          <a:endParaRPr lang="en-IN" sz="1600" b="1" kern="1200" dirty="0">
            <a:solidFill>
              <a:schemeClr val="bg1"/>
            </a:solidFill>
          </a:endParaRPr>
        </a:p>
      </dsp:txBody>
      <dsp:txXfrm>
        <a:off x="549137" y="2701882"/>
        <a:ext cx="1090809" cy="954603"/>
      </dsp:txXfrm>
    </dsp:sp>
    <dsp:sp modelId="{42737836-C466-4247-B347-37AFF9089F01}">
      <dsp:nvSpPr>
        <dsp:cNvPr id="0" name=""/>
        <dsp:cNvSpPr/>
      </dsp:nvSpPr>
      <dsp:spPr>
        <a:xfrm>
          <a:off x="535433" y="874653"/>
          <a:ext cx="1118217" cy="1118217"/>
        </a:xfrm>
        <a:prstGeom prst="ellipse">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IN" sz="1600" b="1" kern="1200" dirty="0" smtClean="0">
              <a:solidFill>
                <a:schemeClr val="bg1"/>
              </a:solidFill>
            </a:rPr>
            <a:t>CST</a:t>
          </a:r>
          <a:endParaRPr lang="en-IN" sz="1600" b="1" kern="1200" dirty="0">
            <a:solidFill>
              <a:schemeClr val="bg1"/>
            </a:solidFill>
          </a:endParaRPr>
        </a:p>
      </dsp:txBody>
      <dsp:txXfrm>
        <a:off x="699192" y="1038412"/>
        <a:ext cx="790699" cy="7906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FC86DD-6FB2-4986-904B-BF5D2660FF5F}">
      <dsp:nvSpPr>
        <dsp:cNvPr id="0" name=""/>
        <dsp:cNvSpPr/>
      </dsp:nvSpPr>
      <dsp:spPr>
        <a:xfrm>
          <a:off x="794160" y="520369"/>
          <a:ext cx="3572206" cy="3572206"/>
        </a:xfrm>
        <a:prstGeom prst="blockArc">
          <a:avLst>
            <a:gd name="adj1" fmla="val 12600000"/>
            <a:gd name="adj2" fmla="val 16200000"/>
            <a:gd name="adj3" fmla="val 4510"/>
          </a:avLst>
        </a:prstGeom>
        <a:solidFill>
          <a:srgbClr val="0A419B"/>
        </a:solidFill>
        <a:ln>
          <a:noFill/>
        </a:ln>
        <a:effectLst/>
      </dsp:spPr>
      <dsp:style>
        <a:lnRef idx="0">
          <a:scrgbClr r="0" g="0" b="0"/>
        </a:lnRef>
        <a:fillRef idx="1">
          <a:scrgbClr r="0" g="0" b="0"/>
        </a:fillRef>
        <a:effectRef idx="1">
          <a:scrgbClr r="0" g="0" b="0"/>
        </a:effectRef>
        <a:fontRef idx="minor">
          <a:schemeClr val="lt1"/>
        </a:fontRef>
      </dsp:style>
    </dsp:sp>
    <dsp:sp modelId="{1E7A210F-6608-4106-9A01-AF82074CA2CC}">
      <dsp:nvSpPr>
        <dsp:cNvPr id="0" name=""/>
        <dsp:cNvSpPr/>
      </dsp:nvSpPr>
      <dsp:spPr>
        <a:xfrm>
          <a:off x="661830" y="717323"/>
          <a:ext cx="3572206" cy="3572206"/>
        </a:xfrm>
        <a:prstGeom prst="blockArc">
          <a:avLst>
            <a:gd name="adj1" fmla="val 9291196"/>
            <a:gd name="adj2" fmla="val 13067596"/>
            <a:gd name="adj3" fmla="val 4510"/>
          </a:avLst>
        </a:prstGeom>
        <a:solidFill>
          <a:srgbClr val="0A419B"/>
        </a:solidFill>
        <a:ln>
          <a:noFill/>
        </a:ln>
        <a:effectLst/>
      </dsp:spPr>
      <dsp:style>
        <a:lnRef idx="0">
          <a:scrgbClr r="0" g="0" b="0"/>
        </a:lnRef>
        <a:fillRef idx="1">
          <a:scrgbClr r="0" g="0" b="0"/>
        </a:fillRef>
        <a:effectRef idx="1">
          <a:scrgbClr r="0" g="0" b="0"/>
        </a:effectRef>
        <a:fontRef idx="minor">
          <a:schemeClr val="lt1"/>
        </a:fontRef>
      </dsp:style>
    </dsp:sp>
    <dsp:sp modelId="{1C41BBCD-006D-486B-86F1-78C316FEA1C0}">
      <dsp:nvSpPr>
        <dsp:cNvPr id="0" name=""/>
        <dsp:cNvSpPr/>
      </dsp:nvSpPr>
      <dsp:spPr>
        <a:xfrm>
          <a:off x="563067" y="535732"/>
          <a:ext cx="3572206" cy="3572206"/>
        </a:xfrm>
        <a:prstGeom prst="blockArc">
          <a:avLst>
            <a:gd name="adj1" fmla="val 4943608"/>
            <a:gd name="adj2" fmla="val 8883917"/>
            <a:gd name="adj3" fmla="val 4510"/>
          </a:avLst>
        </a:prstGeom>
        <a:solidFill>
          <a:srgbClr val="0A419B"/>
        </a:solidFill>
        <a:ln>
          <a:noFill/>
        </a:ln>
        <a:effectLst/>
      </dsp:spPr>
      <dsp:style>
        <a:lnRef idx="0">
          <a:scrgbClr r="0" g="0" b="0"/>
        </a:lnRef>
        <a:fillRef idx="1">
          <a:scrgbClr r="0" g="0" b="0"/>
        </a:fillRef>
        <a:effectRef idx="1">
          <a:scrgbClr r="0" g="0" b="0"/>
        </a:effectRef>
        <a:fontRef idx="minor">
          <a:schemeClr val="lt1"/>
        </a:fontRef>
      </dsp:style>
    </dsp:sp>
    <dsp:sp modelId="{55BB89F1-9EF9-4C64-AD4C-D5D1B6573AB9}">
      <dsp:nvSpPr>
        <dsp:cNvPr id="0" name=""/>
        <dsp:cNvSpPr/>
      </dsp:nvSpPr>
      <dsp:spPr>
        <a:xfrm>
          <a:off x="794160" y="520369"/>
          <a:ext cx="3572206" cy="3572206"/>
        </a:xfrm>
        <a:prstGeom prst="blockArc">
          <a:avLst>
            <a:gd name="adj1" fmla="val 1800000"/>
            <a:gd name="adj2" fmla="val 5400000"/>
            <a:gd name="adj3" fmla="val 4510"/>
          </a:avLst>
        </a:prstGeom>
        <a:solidFill>
          <a:srgbClr val="0A419B"/>
        </a:solidFill>
        <a:ln>
          <a:noFill/>
        </a:ln>
        <a:effectLst/>
      </dsp:spPr>
      <dsp:style>
        <a:lnRef idx="0">
          <a:scrgbClr r="0" g="0" b="0"/>
        </a:lnRef>
        <a:fillRef idx="1">
          <a:scrgbClr r="0" g="0" b="0"/>
        </a:fillRef>
        <a:effectRef idx="1">
          <a:scrgbClr r="0" g="0" b="0"/>
        </a:effectRef>
        <a:fontRef idx="minor">
          <a:schemeClr val="lt1"/>
        </a:fontRef>
      </dsp:style>
    </dsp:sp>
    <dsp:sp modelId="{789D41B3-D057-409D-A91B-98D444652EF4}">
      <dsp:nvSpPr>
        <dsp:cNvPr id="0" name=""/>
        <dsp:cNvSpPr/>
      </dsp:nvSpPr>
      <dsp:spPr>
        <a:xfrm>
          <a:off x="794160" y="520369"/>
          <a:ext cx="3572206" cy="3572206"/>
        </a:xfrm>
        <a:prstGeom prst="blockArc">
          <a:avLst>
            <a:gd name="adj1" fmla="val 19800000"/>
            <a:gd name="adj2" fmla="val 1800000"/>
            <a:gd name="adj3" fmla="val 4510"/>
          </a:avLst>
        </a:prstGeom>
        <a:solidFill>
          <a:srgbClr val="0A419B"/>
        </a:solidFill>
        <a:ln>
          <a:noFill/>
        </a:ln>
        <a:effectLst/>
      </dsp:spPr>
      <dsp:style>
        <a:lnRef idx="0">
          <a:scrgbClr r="0" g="0" b="0"/>
        </a:lnRef>
        <a:fillRef idx="1">
          <a:scrgbClr r="0" g="0" b="0"/>
        </a:fillRef>
        <a:effectRef idx="1">
          <a:scrgbClr r="0" g="0" b="0"/>
        </a:effectRef>
        <a:fontRef idx="minor">
          <a:schemeClr val="lt1"/>
        </a:fontRef>
      </dsp:style>
    </dsp:sp>
    <dsp:sp modelId="{ECA0DCC2-2DF8-4A30-91FE-274393950766}">
      <dsp:nvSpPr>
        <dsp:cNvPr id="0" name=""/>
        <dsp:cNvSpPr/>
      </dsp:nvSpPr>
      <dsp:spPr>
        <a:xfrm>
          <a:off x="794160" y="520369"/>
          <a:ext cx="3572206" cy="3572206"/>
        </a:xfrm>
        <a:prstGeom prst="blockArc">
          <a:avLst>
            <a:gd name="adj1" fmla="val 16200000"/>
            <a:gd name="adj2" fmla="val 19800000"/>
            <a:gd name="adj3" fmla="val 4510"/>
          </a:avLst>
        </a:prstGeom>
        <a:solidFill>
          <a:srgbClr val="0A419B"/>
        </a:solidFill>
        <a:ln>
          <a:noFill/>
        </a:ln>
        <a:effectLst/>
      </dsp:spPr>
      <dsp:style>
        <a:lnRef idx="0">
          <a:scrgbClr r="0" g="0" b="0"/>
        </a:lnRef>
        <a:fillRef idx="1">
          <a:scrgbClr r="0" g="0" b="0"/>
        </a:fillRef>
        <a:effectRef idx="1">
          <a:scrgbClr r="0" g="0" b="0"/>
        </a:effectRef>
        <a:fontRef idx="minor">
          <a:schemeClr val="lt1"/>
        </a:fontRef>
      </dsp:style>
    </dsp:sp>
    <dsp:sp modelId="{28F79199-7103-4A5E-AD10-DC2C4FEDAF06}">
      <dsp:nvSpPr>
        <dsp:cNvPr id="0" name=""/>
        <dsp:cNvSpPr/>
      </dsp:nvSpPr>
      <dsp:spPr>
        <a:xfrm>
          <a:off x="1590090" y="1471026"/>
          <a:ext cx="1980347" cy="1670892"/>
        </a:xfrm>
        <a:prstGeom prst="ellipse">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en-IN" sz="3100" b="1" u="sng" kern="1200" dirty="0" smtClean="0">
              <a:solidFill>
                <a:schemeClr val="bg1"/>
              </a:solidFill>
            </a:rPr>
            <a:t>State Levies</a:t>
          </a:r>
          <a:endParaRPr lang="en-IN" sz="3100" b="1" u="sng" kern="1200" dirty="0">
            <a:solidFill>
              <a:schemeClr val="bg1"/>
            </a:solidFill>
          </a:endParaRPr>
        </a:p>
      </dsp:txBody>
      <dsp:txXfrm>
        <a:off x="1880105" y="1715722"/>
        <a:ext cx="1400317" cy="1181500"/>
      </dsp:txXfrm>
    </dsp:sp>
    <dsp:sp modelId="{D216E19B-9AAF-4E75-9E58-A5F3220A278A}">
      <dsp:nvSpPr>
        <dsp:cNvPr id="0" name=""/>
        <dsp:cNvSpPr/>
      </dsp:nvSpPr>
      <dsp:spPr>
        <a:xfrm>
          <a:off x="1872345" y="1228"/>
          <a:ext cx="1415836" cy="1118840"/>
        </a:xfrm>
        <a:prstGeom prst="ellipse">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IN" sz="1800" b="1" kern="1200" dirty="0" smtClean="0">
              <a:solidFill>
                <a:schemeClr val="bg1"/>
              </a:solidFill>
            </a:rPr>
            <a:t>VAT</a:t>
          </a:r>
          <a:endParaRPr lang="en-IN" sz="1800" b="1" kern="1200" dirty="0">
            <a:solidFill>
              <a:schemeClr val="bg1"/>
            </a:solidFill>
          </a:endParaRPr>
        </a:p>
      </dsp:txBody>
      <dsp:txXfrm>
        <a:off x="2079689" y="165078"/>
        <a:ext cx="1001148" cy="791140"/>
      </dsp:txXfrm>
    </dsp:sp>
    <dsp:sp modelId="{2F5141BC-BBBE-4F86-A5C0-0684F7B6EEBE}">
      <dsp:nvSpPr>
        <dsp:cNvPr id="0" name=""/>
        <dsp:cNvSpPr/>
      </dsp:nvSpPr>
      <dsp:spPr>
        <a:xfrm>
          <a:off x="3532772" y="874140"/>
          <a:ext cx="1118840" cy="1118840"/>
        </a:xfrm>
        <a:prstGeom prst="ellipse">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IN" sz="1800" b="1" kern="1200" dirty="0" smtClean="0">
              <a:solidFill>
                <a:schemeClr val="bg1"/>
              </a:solidFill>
            </a:rPr>
            <a:t>Entry Tax / </a:t>
          </a:r>
          <a:r>
            <a:rPr lang="en-IN" sz="1800" b="1" kern="1200" dirty="0" err="1" smtClean="0">
              <a:solidFill>
                <a:schemeClr val="bg1"/>
              </a:solidFill>
            </a:rPr>
            <a:t>Octroi</a:t>
          </a:r>
          <a:endParaRPr lang="en-IN" sz="1800" b="1" kern="1200" dirty="0">
            <a:solidFill>
              <a:schemeClr val="bg1"/>
            </a:solidFill>
          </a:endParaRPr>
        </a:p>
      </dsp:txBody>
      <dsp:txXfrm>
        <a:off x="3696622" y="1037990"/>
        <a:ext cx="791140" cy="791140"/>
      </dsp:txXfrm>
    </dsp:sp>
    <dsp:sp modelId="{6C378FEF-A792-4F2B-850E-8328394F7370}">
      <dsp:nvSpPr>
        <dsp:cNvPr id="0" name=""/>
        <dsp:cNvSpPr/>
      </dsp:nvSpPr>
      <dsp:spPr>
        <a:xfrm>
          <a:off x="3228380" y="2588100"/>
          <a:ext cx="1727623" cy="1182569"/>
        </a:xfrm>
        <a:prstGeom prst="ellipse">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IN" sz="1800" b="1" kern="1200" dirty="0" smtClean="0">
              <a:solidFill>
                <a:schemeClr val="bg1"/>
              </a:solidFill>
            </a:rPr>
            <a:t>Purchases Tax</a:t>
          </a:r>
          <a:endParaRPr lang="en-IN" sz="1800" b="1" kern="1200" dirty="0">
            <a:solidFill>
              <a:schemeClr val="bg1"/>
            </a:solidFill>
          </a:endParaRPr>
        </a:p>
      </dsp:txBody>
      <dsp:txXfrm>
        <a:off x="3481385" y="2761283"/>
        <a:ext cx="1221613" cy="836203"/>
      </dsp:txXfrm>
    </dsp:sp>
    <dsp:sp modelId="{5BC23C5C-493E-474E-AE5D-786F59A7B441}">
      <dsp:nvSpPr>
        <dsp:cNvPr id="0" name=""/>
        <dsp:cNvSpPr/>
      </dsp:nvSpPr>
      <dsp:spPr>
        <a:xfrm>
          <a:off x="1918458" y="3492877"/>
          <a:ext cx="1323610" cy="1118840"/>
        </a:xfrm>
        <a:prstGeom prst="ellipse">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IN" sz="1800" b="1" kern="1200" dirty="0" smtClean="0">
              <a:solidFill>
                <a:schemeClr val="bg1"/>
              </a:solidFill>
            </a:rPr>
            <a:t>Luxury Tax</a:t>
          </a:r>
          <a:endParaRPr lang="en-IN" sz="1800" b="1" kern="1200" dirty="0">
            <a:solidFill>
              <a:schemeClr val="bg1"/>
            </a:solidFill>
          </a:endParaRPr>
        </a:p>
      </dsp:txBody>
      <dsp:txXfrm>
        <a:off x="2112296" y="3656727"/>
        <a:ext cx="935934" cy="791140"/>
      </dsp:txXfrm>
    </dsp:sp>
    <dsp:sp modelId="{F61C6239-5FF9-4885-A2B2-B7366D61CA51}">
      <dsp:nvSpPr>
        <dsp:cNvPr id="0" name=""/>
        <dsp:cNvSpPr/>
      </dsp:nvSpPr>
      <dsp:spPr>
        <a:xfrm>
          <a:off x="230013" y="2638731"/>
          <a:ext cx="1275120" cy="1213125"/>
        </a:xfrm>
        <a:prstGeom prst="ellipse">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IN" sz="1700" b="1" kern="1200" dirty="0" smtClean="0">
              <a:solidFill>
                <a:schemeClr val="bg1"/>
              </a:solidFill>
            </a:rPr>
            <a:t>Entertainment Tax</a:t>
          </a:r>
          <a:endParaRPr lang="en-IN" sz="1700" b="1" kern="1200" dirty="0">
            <a:solidFill>
              <a:schemeClr val="bg1"/>
            </a:solidFill>
          </a:endParaRPr>
        </a:p>
      </dsp:txBody>
      <dsp:txXfrm>
        <a:off x="416750" y="2816389"/>
        <a:ext cx="901646" cy="857809"/>
      </dsp:txXfrm>
    </dsp:sp>
    <dsp:sp modelId="{A66CD3FF-AFC5-4A13-A157-F44B7E09F987}">
      <dsp:nvSpPr>
        <dsp:cNvPr id="0" name=""/>
        <dsp:cNvSpPr/>
      </dsp:nvSpPr>
      <dsp:spPr>
        <a:xfrm>
          <a:off x="289840" y="874140"/>
          <a:ext cx="1556989" cy="1118840"/>
        </a:xfrm>
        <a:prstGeom prst="ellipse">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IN" sz="1700" b="1" kern="1200" dirty="0" smtClean="0">
              <a:solidFill>
                <a:schemeClr val="bg1"/>
              </a:solidFill>
            </a:rPr>
            <a:t>Lottery, Betting &amp; Gambling</a:t>
          </a:r>
          <a:endParaRPr lang="en-IN" sz="1700" b="1" kern="1200" dirty="0">
            <a:solidFill>
              <a:schemeClr val="bg1"/>
            </a:solidFill>
          </a:endParaRPr>
        </a:p>
      </dsp:txBody>
      <dsp:txXfrm>
        <a:off x="517856" y="1037990"/>
        <a:ext cx="1100957" cy="7911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A98621-7503-42EA-851A-9CFF8F99F676}">
      <dsp:nvSpPr>
        <dsp:cNvPr id="0" name=""/>
        <dsp:cNvSpPr/>
      </dsp:nvSpPr>
      <dsp:spPr>
        <a:xfrm>
          <a:off x="200806" y="305686"/>
          <a:ext cx="4490818" cy="4569257"/>
        </a:xfrm>
        <a:prstGeom prst="circularArrow">
          <a:avLst>
            <a:gd name="adj1" fmla="val 10980"/>
            <a:gd name="adj2" fmla="val 1142322"/>
            <a:gd name="adj3" fmla="val 9000000"/>
            <a:gd name="adj4" fmla="val 10800000"/>
            <a:gd name="adj5" fmla="val 12500"/>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D7808A6C-E8BC-4029-B998-497C889F2A9E}">
      <dsp:nvSpPr>
        <dsp:cNvPr id="0" name=""/>
        <dsp:cNvSpPr/>
      </dsp:nvSpPr>
      <dsp:spPr>
        <a:xfrm>
          <a:off x="5177954" y="251888"/>
          <a:ext cx="4935134" cy="4791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228600" lvl="1" indent="-228600" algn="l" defTabSz="1066800">
            <a:lnSpc>
              <a:spcPct val="150000"/>
            </a:lnSpc>
            <a:spcBef>
              <a:spcPct val="0"/>
            </a:spcBef>
            <a:spcAft>
              <a:spcPct val="15000"/>
            </a:spcAft>
            <a:buChar char="••"/>
          </a:pPr>
          <a:r>
            <a:rPr lang="en-IN" sz="2400" kern="1200" dirty="0" smtClean="0">
              <a:solidFill>
                <a:schemeClr val="tx1"/>
              </a:solidFill>
            </a:rPr>
            <a:t>Basic Customs Duty</a:t>
          </a:r>
          <a:endParaRPr lang="en-IN" sz="2400" kern="1200" dirty="0">
            <a:solidFill>
              <a:schemeClr val="tx1"/>
            </a:solidFill>
          </a:endParaRPr>
        </a:p>
        <a:p>
          <a:pPr marL="228600" lvl="1" indent="-228600" algn="l" defTabSz="1066800">
            <a:lnSpc>
              <a:spcPct val="150000"/>
            </a:lnSpc>
            <a:spcBef>
              <a:spcPct val="0"/>
            </a:spcBef>
            <a:spcAft>
              <a:spcPct val="15000"/>
            </a:spcAft>
            <a:buChar char="••"/>
          </a:pPr>
          <a:r>
            <a:rPr lang="en-IN" sz="2400" kern="1200" dirty="0" smtClean="0">
              <a:solidFill>
                <a:schemeClr val="tx1"/>
              </a:solidFill>
            </a:rPr>
            <a:t>Exports Duty</a:t>
          </a:r>
          <a:endParaRPr lang="en-IN" sz="2400" kern="1200" dirty="0">
            <a:solidFill>
              <a:schemeClr val="tx1"/>
            </a:solidFill>
          </a:endParaRPr>
        </a:p>
        <a:p>
          <a:pPr marL="228600" lvl="1" indent="-228600" algn="l" defTabSz="1066800">
            <a:lnSpc>
              <a:spcPct val="150000"/>
            </a:lnSpc>
            <a:spcBef>
              <a:spcPct val="0"/>
            </a:spcBef>
            <a:spcAft>
              <a:spcPct val="15000"/>
            </a:spcAft>
            <a:buChar char="••"/>
          </a:pPr>
          <a:r>
            <a:rPr lang="en-IN" sz="2400" kern="1200" dirty="0" smtClean="0">
              <a:solidFill>
                <a:schemeClr val="tx1"/>
              </a:solidFill>
            </a:rPr>
            <a:t>Property Tax</a:t>
          </a:r>
          <a:endParaRPr lang="en-IN" sz="2400" kern="1200" dirty="0">
            <a:solidFill>
              <a:schemeClr val="tx1"/>
            </a:solidFill>
          </a:endParaRPr>
        </a:p>
        <a:p>
          <a:pPr marL="228600" lvl="1" indent="-228600" algn="l" defTabSz="1066800">
            <a:lnSpc>
              <a:spcPct val="150000"/>
            </a:lnSpc>
            <a:spcBef>
              <a:spcPct val="0"/>
            </a:spcBef>
            <a:spcAft>
              <a:spcPct val="15000"/>
            </a:spcAft>
            <a:buChar char="••"/>
          </a:pPr>
          <a:r>
            <a:rPr lang="en-IN" sz="2400" kern="1200" dirty="0" smtClean="0">
              <a:solidFill>
                <a:schemeClr val="tx1"/>
              </a:solidFill>
            </a:rPr>
            <a:t>Stamp Duty</a:t>
          </a:r>
          <a:endParaRPr lang="en-IN" sz="2400" kern="1200" dirty="0">
            <a:solidFill>
              <a:schemeClr val="tx1"/>
            </a:solidFill>
          </a:endParaRPr>
        </a:p>
        <a:p>
          <a:pPr marL="228600" lvl="1" indent="-228600" algn="l" defTabSz="1066800">
            <a:lnSpc>
              <a:spcPct val="150000"/>
            </a:lnSpc>
            <a:spcBef>
              <a:spcPct val="0"/>
            </a:spcBef>
            <a:spcAft>
              <a:spcPct val="15000"/>
            </a:spcAft>
            <a:buChar char="••"/>
          </a:pPr>
          <a:r>
            <a:rPr lang="en-IN" sz="2400" kern="1200" dirty="0" smtClean="0">
              <a:solidFill>
                <a:schemeClr val="tx1"/>
              </a:solidFill>
            </a:rPr>
            <a:t>Electricity Duty</a:t>
          </a:r>
          <a:endParaRPr lang="en-IN" sz="2400" kern="1200" dirty="0">
            <a:solidFill>
              <a:schemeClr val="tx1"/>
            </a:solidFill>
          </a:endParaRPr>
        </a:p>
        <a:p>
          <a:pPr marL="228600" lvl="1" indent="-228600" algn="l" defTabSz="1066800">
            <a:lnSpc>
              <a:spcPct val="150000"/>
            </a:lnSpc>
            <a:spcBef>
              <a:spcPct val="0"/>
            </a:spcBef>
            <a:spcAft>
              <a:spcPct val="15000"/>
            </a:spcAft>
            <a:buChar char="••"/>
          </a:pPr>
          <a:r>
            <a:rPr lang="en-IN" sz="2400" kern="1200" dirty="0" smtClean="0">
              <a:solidFill>
                <a:schemeClr val="tx1"/>
              </a:solidFill>
            </a:rPr>
            <a:t>National Calamity Contingent Duty i.e. NCCD</a:t>
          </a:r>
          <a:endParaRPr lang="en-IN" sz="2400" kern="1200" dirty="0">
            <a:solidFill>
              <a:schemeClr val="tx1"/>
            </a:solidFill>
          </a:endParaRPr>
        </a:p>
        <a:p>
          <a:pPr marL="228600" lvl="1" indent="-228600" algn="l" defTabSz="1066800">
            <a:lnSpc>
              <a:spcPct val="150000"/>
            </a:lnSpc>
            <a:spcBef>
              <a:spcPct val="0"/>
            </a:spcBef>
            <a:spcAft>
              <a:spcPct val="15000"/>
            </a:spcAft>
            <a:buChar char="••"/>
          </a:pPr>
          <a:r>
            <a:rPr lang="en-IN" sz="2400" kern="1200" dirty="0" smtClean="0">
              <a:solidFill>
                <a:schemeClr val="tx1"/>
              </a:solidFill>
            </a:rPr>
            <a:t>Coal Energy Cess</a:t>
          </a:r>
          <a:endParaRPr lang="en-IN" sz="2400" kern="1200" dirty="0">
            <a:solidFill>
              <a:schemeClr val="tx1"/>
            </a:solidFill>
          </a:endParaRPr>
        </a:p>
      </dsp:txBody>
      <dsp:txXfrm>
        <a:off x="5177954" y="251888"/>
        <a:ext cx="4935134" cy="4791660"/>
      </dsp:txXfrm>
    </dsp:sp>
    <dsp:sp modelId="{FBF8F23E-FA01-43F0-9BF8-736A9A89737B}">
      <dsp:nvSpPr>
        <dsp:cNvPr id="0" name=""/>
        <dsp:cNvSpPr/>
      </dsp:nvSpPr>
      <dsp:spPr>
        <a:xfrm>
          <a:off x="954735" y="1873391"/>
          <a:ext cx="2969238" cy="14843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IN" sz="2400" b="1" u="sng" kern="1200" dirty="0" smtClean="0">
              <a:solidFill>
                <a:schemeClr val="tx1"/>
              </a:solidFill>
            </a:rPr>
            <a:t>Continuing Levies</a:t>
          </a:r>
          <a:endParaRPr lang="en-IN" sz="2400" b="1" u="sng" kern="1200" dirty="0">
            <a:solidFill>
              <a:schemeClr val="tx1"/>
            </a:solidFill>
          </a:endParaRPr>
        </a:p>
      </dsp:txBody>
      <dsp:txXfrm>
        <a:off x="954735" y="1873391"/>
        <a:ext cx="2969238" cy="148439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1B232A-72DC-4330-8026-DAECC13FD82C}">
      <dsp:nvSpPr>
        <dsp:cNvPr id="0" name=""/>
        <dsp:cNvSpPr/>
      </dsp:nvSpPr>
      <dsp:spPr>
        <a:xfrm>
          <a:off x="1343" y="1158203"/>
          <a:ext cx="2441742" cy="1220871"/>
        </a:xfrm>
        <a:prstGeom prst="roundRect">
          <a:avLst>
            <a:gd name="adj" fmla="val 10000"/>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dirty="0" smtClean="0">
              <a:solidFill>
                <a:schemeClr val="bg1"/>
              </a:solidFill>
            </a:rPr>
            <a:t>Intra-State Taxable Supply</a:t>
          </a:r>
          <a:endParaRPr lang="en-US" sz="2400" b="1" kern="1200" dirty="0">
            <a:solidFill>
              <a:schemeClr val="bg1"/>
            </a:solidFill>
          </a:endParaRPr>
        </a:p>
      </dsp:txBody>
      <dsp:txXfrm>
        <a:off x="37101" y="1193961"/>
        <a:ext cx="2370226" cy="1149355"/>
      </dsp:txXfrm>
    </dsp:sp>
    <dsp:sp modelId="{934194AC-DDD5-4479-B563-48732D15200A}">
      <dsp:nvSpPr>
        <dsp:cNvPr id="0" name=""/>
        <dsp:cNvSpPr/>
      </dsp:nvSpPr>
      <dsp:spPr>
        <a:xfrm rot="20049337">
          <a:off x="2388813" y="1511859"/>
          <a:ext cx="1085241" cy="40473"/>
        </a:xfrm>
        <a:custGeom>
          <a:avLst/>
          <a:gdLst/>
          <a:ahLst/>
          <a:cxnLst/>
          <a:rect l="0" t="0" r="0" b="0"/>
          <a:pathLst>
            <a:path>
              <a:moveTo>
                <a:pt x="0" y="20236"/>
              </a:moveTo>
              <a:lnTo>
                <a:pt x="1085241" y="20236"/>
              </a:lnTo>
            </a:path>
          </a:pathLst>
        </a:custGeom>
        <a:noFill/>
        <a:ln w="19050"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US" sz="2000" kern="1200">
            <a:solidFill>
              <a:schemeClr val="tx1"/>
            </a:solidFill>
          </a:endParaRPr>
        </a:p>
      </dsp:txBody>
      <dsp:txXfrm>
        <a:off x="2904303" y="1504964"/>
        <a:ext cx="54262" cy="54262"/>
      </dsp:txXfrm>
    </dsp:sp>
    <dsp:sp modelId="{FA517A52-98F8-4D71-8BF2-49788692B951}">
      <dsp:nvSpPr>
        <dsp:cNvPr id="0" name=""/>
        <dsp:cNvSpPr/>
      </dsp:nvSpPr>
      <dsp:spPr>
        <a:xfrm>
          <a:off x="3419782" y="914029"/>
          <a:ext cx="1929782" cy="763044"/>
        </a:xfrm>
        <a:prstGeom prst="roundRect">
          <a:avLst>
            <a:gd name="adj" fmla="val 10000"/>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bg1"/>
              </a:solidFill>
            </a:rPr>
            <a:t>Goods</a:t>
          </a:r>
          <a:endParaRPr lang="en-US" sz="2000" kern="1200" dirty="0">
            <a:solidFill>
              <a:schemeClr val="bg1"/>
            </a:solidFill>
          </a:endParaRPr>
        </a:p>
      </dsp:txBody>
      <dsp:txXfrm>
        <a:off x="3442131" y="936378"/>
        <a:ext cx="1885084" cy="718346"/>
      </dsp:txXfrm>
    </dsp:sp>
    <dsp:sp modelId="{75FB4814-E899-461C-9227-11969D33CBA7}">
      <dsp:nvSpPr>
        <dsp:cNvPr id="0" name=""/>
        <dsp:cNvSpPr/>
      </dsp:nvSpPr>
      <dsp:spPr>
        <a:xfrm>
          <a:off x="5349565" y="1275315"/>
          <a:ext cx="976697" cy="40473"/>
        </a:xfrm>
        <a:custGeom>
          <a:avLst/>
          <a:gdLst/>
          <a:ahLst/>
          <a:cxnLst/>
          <a:rect l="0" t="0" r="0" b="0"/>
          <a:pathLst>
            <a:path>
              <a:moveTo>
                <a:pt x="0" y="20236"/>
              </a:moveTo>
              <a:lnTo>
                <a:pt x="976697" y="20236"/>
              </a:lnTo>
            </a:path>
          </a:pathLst>
        </a:custGeom>
        <a:noFill/>
        <a:ln w="19050" cap="rnd"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IN" sz="2000" kern="1200">
            <a:solidFill>
              <a:schemeClr val="tx1"/>
            </a:solidFill>
          </a:endParaRPr>
        </a:p>
      </dsp:txBody>
      <dsp:txXfrm>
        <a:off x="5813496" y="1271134"/>
        <a:ext cx="48834" cy="48834"/>
      </dsp:txXfrm>
    </dsp:sp>
    <dsp:sp modelId="{0900BAD1-4C83-4DCB-852A-FEA2B3ADD26A}">
      <dsp:nvSpPr>
        <dsp:cNvPr id="0" name=""/>
        <dsp:cNvSpPr/>
      </dsp:nvSpPr>
      <dsp:spPr>
        <a:xfrm>
          <a:off x="6326262" y="914029"/>
          <a:ext cx="1929782" cy="763044"/>
        </a:xfrm>
        <a:prstGeom prst="roundRect">
          <a:avLst>
            <a:gd name="adj" fmla="val 10000"/>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bg1"/>
              </a:solidFill>
            </a:rPr>
            <a:t>Excise Duty         VAT</a:t>
          </a:r>
          <a:endParaRPr lang="en-US" sz="2000" kern="1200" dirty="0">
            <a:solidFill>
              <a:schemeClr val="bg1"/>
            </a:solidFill>
          </a:endParaRPr>
        </a:p>
      </dsp:txBody>
      <dsp:txXfrm>
        <a:off x="6348611" y="936378"/>
        <a:ext cx="1885084" cy="718346"/>
      </dsp:txXfrm>
    </dsp:sp>
    <dsp:sp modelId="{98FD086C-9782-4543-AED2-C063CC0F5FE7}">
      <dsp:nvSpPr>
        <dsp:cNvPr id="0" name=""/>
        <dsp:cNvSpPr/>
      </dsp:nvSpPr>
      <dsp:spPr>
        <a:xfrm>
          <a:off x="8256045" y="1275315"/>
          <a:ext cx="976697" cy="40473"/>
        </a:xfrm>
        <a:custGeom>
          <a:avLst/>
          <a:gdLst/>
          <a:ahLst/>
          <a:cxnLst/>
          <a:rect l="0" t="0" r="0" b="0"/>
          <a:pathLst>
            <a:path>
              <a:moveTo>
                <a:pt x="0" y="20236"/>
              </a:moveTo>
              <a:lnTo>
                <a:pt x="976697" y="20236"/>
              </a:lnTo>
            </a:path>
          </a:pathLst>
        </a:custGeom>
        <a:noFill/>
        <a:ln w="19050" cap="rnd"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IN" sz="2000" kern="1200">
            <a:solidFill>
              <a:schemeClr val="tx1"/>
            </a:solidFill>
          </a:endParaRPr>
        </a:p>
      </dsp:txBody>
      <dsp:txXfrm>
        <a:off x="8719976" y="1271134"/>
        <a:ext cx="48834" cy="48834"/>
      </dsp:txXfrm>
    </dsp:sp>
    <dsp:sp modelId="{68983CAA-9034-4D0F-900E-07CE72D6E9D7}">
      <dsp:nvSpPr>
        <dsp:cNvPr id="0" name=""/>
        <dsp:cNvSpPr/>
      </dsp:nvSpPr>
      <dsp:spPr>
        <a:xfrm>
          <a:off x="9232742" y="914029"/>
          <a:ext cx="1929782" cy="763044"/>
        </a:xfrm>
        <a:prstGeom prst="roundRect">
          <a:avLst>
            <a:gd name="adj" fmla="val 10000"/>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smtClean="0">
              <a:solidFill>
                <a:schemeClr val="bg1"/>
              </a:solidFill>
            </a:rPr>
            <a:t>CGST          SGST</a:t>
          </a:r>
          <a:endParaRPr lang="en-US" sz="2000" kern="1200" dirty="0">
            <a:solidFill>
              <a:schemeClr val="bg1"/>
            </a:solidFill>
          </a:endParaRPr>
        </a:p>
      </dsp:txBody>
      <dsp:txXfrm>
        <a:off x="9255091" y="936378"/>
        <a:ext cx="1885084" cy="718346"/>
      </dsp:txXfrm>
    </dsp:sp>
    <dsp:sp modelId="{94CFE4C2-13FD-4AC1-ACF8-852527DAD48F}">
      <dsp:nvSpPr>
        <dsp:cNvPr id="0" name=""/>
        <dsp:cNvSpPr/>
      </dsp:nvSpPr>
      <dsp:spPr>
        <a:xfrm rot="1550663">
          <a:off x="2388813" y="1984946"/>
          <a:ext cx="1085241" cy="40473"/>
        </a:xfrm>
        <a:custGeom>
          <a:avLst/>
          <a:gdLst/>
          <a:ahLst/>
          <a:cxnLst/>
          <a:rect l="0" t="0" r="0" b="0"/>
          <a:pathLst>
            <a:path>
              <a:moveTo>
                <a:pt x="0" y="20236"/>
              </a:moveTo>
              <a:lnTo>
                <a:pt x="1085241" y="20236"/>
              </a:lnTo>
            </a:path>
          </a:pathLst>
        </a:custGeom>
        <a:noFill/>
        <a:ln w="19050"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US" sz="2000" kern="1200">
            <a:solidFill>
              <a:schemeClr val="tx1"/>
            </a:solidFill>
          </a:endParaRPr>
        </a:p>
      </dsp:txBody>
      <dsp:txXfrm>
        <a:off x="2904303" y="1978052"/>
        <a:ext cx="54262" cy="54262"/>
      </dsp:txXfrm>
    </dsp:sp>
    <dsp:sp modelId="{70BE57BE-803D-4B91-B7B2-8AA749A29859}">
      <dsp:nvSpPr>
        <dsp:cNvPr id="0" name=""/>
        <dsp:cNvSpPr/>
      </dsp:nvSpPr>
      <dsp:spPr>
        <a:xfrm>
          <a:off x="3419782" y="1860205"/>
          <a:ext cx="1929782" cy="763044"/>
        </a:xfrm>
        <a:prstGeom prst="roundRect">
          <a:avLst>
            <a:gd name="adj" fmla="val 10000"/>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smtClean="0">
              <a:solidFill>
                <a:schemeClr val="bg1"/>
              </a:solidFill>
            </a:rPr>
            <a:t>Services</a:t>
          </a:r>
          <a:endParaRPr lang="en-US" sz="2000" kern="1200" dirty="0">
            <a:solidFill>
              <a:schemeClr val="bg1"/>
            </a:solidFill>
          </a:endParaRPr>
        </a:p>
      </dsp:txBody>
      <dsp:txXfrm>
        <a:off x="3442131" y="1882554"/>
        <a:ext cx="1885084" cy="718346"/>
      </dsp:txXfrm>
    </dsp:sp>
    <dsp:sp modelId="{AEB25CCA-4DD0-471E-97AB-A2C838E1DED6}">
      <dsp:nvSpPr>
        <dsp:cNvPr id="0" name=""/>
        <dsp:cNvSpPr/>
      </dsp:nvSpPr>
      <dsp:spPr>
        <a:xfrm>
          <a:off x="5349565" y="2221490"/>
          <a:ext cx="976697" cy="40473"/>
        </a:xfrm>
        <a:custGeom>
          <a:avLst/>
          <a:gdLst/>
          <a:ahLst/>
          <a:cxnLst/>
          <a:rect l="0" t="0" r="0" b="0"/>
          <a:pathLst>
            <a:path>
              <a:moveTo>
                <a:pt x="0" y="20236"/>
              </a:moveTo>
              <a:lnTo>
                <a:pt x="976697" y="20236"/>
              </a:lnTo>
            </a:path>
          </a:pathLst>
        </a:custGeom>
        <a:noFill/>
        <a:ln w="19050" cap="rnd"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IN" sz="2000" kern="1200">
            <a:solidFill>
              <a:schemeClr val="tx1"/>
            </a:solidFill>
          </a:endParaRPr>
        </a:p>
      </dsp:txBody>
      <dsp:txXfrm>
        <a:off x="5813496" y="2217309"/>
        <a:ext cx="48834" cy="48834"/>
      </dsp:txXfrm>
    </dsp:sp>
    <dsp:sp modelId="{E061E3DA-5D43-428F-B84A-46CBAF0F922A}">
      <dsp:nvSpPr>
        <dsp:cNvPr id="0" name=""/>
        <dsp:cNvSpPr/>
      </dsp:nvSpPr>
      <dsp:spPr>
        <a:xfrm>
          <a:off x="6326262" y="1860205"/>
          <a:ext cx="1929782" cy="763044"/>
        </a:xfrm>
        <a:prstGeom prst="roundRect">
          <a:avLst>
            <a:gd name="adj" fmla="val 10000"/>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smtClean="0">
              <a:solidFill>
                <a:schemeClr val="bg1"/>
              </a:solidFill>
            </a:rPr>
            <a:t>Service </a:t>
          </a:r>
          <a:r>
            <a:rPr lang="en-IN" sz="2000" kern="1200" smtClean="0">
              <a:solidFill>
                <a:schemeClr val="bg1"/>
              </a:solidFill>
            </a:rPr>
            <a:t>Tax</a:t>
          </a:r>
          <a:endParaRPr lang="en-US" sz="2000" kern="1200" dirty="0">
            <a:solidFill>
              <a:schemeClr val="bg1"/>
            </a:solidFill>
          </a:endParaRPr>
        </a:p>
      </dsp:txBody>
      <dsp:txXfrm>
        <a:off x="6348611" y="1882554"/>
        <a:ext cx="1885084" cy="718346"/>
      </dsp:txXfrm>
    </dsp:sp>
    <dsp:sp modelId="{4EA405BD-F350-48B4-AAE2-1AB7E0287452}">
      <dsp:nvSpPr>
        <dsp:cNvPr id="0" name=""/>
        <dsp:cNvSpPr/>
      </dsp:nvSpPr>
      <dsp:spPr>
        <a:xfrm>
          <a:off x="8256045" y="2221490"/>
          <a:ext cx="976697" cy="40473"/>
        </a:xfrm>
        <a:custGeom>
          <a:avLst/>
          <a:gdLst/>
          <a:ahLst/>
          <a:cxnLst/>
          <a:rect l="0" t="0" r="0" b="0"/>
          <a:pathLst>
            <a:path>
              <a:moveTo>
                <a:pt x="0" y="20236"/>
              </a:moveTo>
              <a:lnTo>
                <a:pt x="976697" y="20236"/>
              </a:lnTo>
            </a:path>
          </a:pathLst>
        </a:custGeom>
        <a:noFill/>
        <a:ln w="19050" cap="rnd"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IN" sz="2000" kern="1200">
            <a:solidFill>
              <a:schemeClr val="tx1"/>
            </a:solidFill>
          </a:endParaRPr>
        </a:p>
      </dsp:txBody>
      <dsp:txXfrm>
        <a:off x="8719976" y="2217309"/>
        <a:ext cx="48834" cy="48834"/>
      </dsp:txXfrm>
    </dsp:sp>
    <dsp:sp modelId="{D2BE737F-8219-492B-B887-75CCE3DA33C9}">
      <dsp:nvSpPr>
        <dsp:cNvPr id="0" name=""/>
        <dsp:cNvSpPr/>
      </dsp:nvSpPr>
      <dsp:spPr>
        <a:xfrm>
          <a:off x="9232742" y="1860205"/>
          <a:ext cx="1929782" cy="763044"/>
        </a:xfrm>
        <a:prstGeom prst="roundRect">
          <a:avLst>
            <a:gd name="adj" fmla="val 10000"/>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smtClean="0">
              <a:solidFill>
                <a:schemeClr val="bg1"/>
              </a:solidFill>
            </a:rPr>
            <a:t>CGST       SGST</a:t>
          </a:r>
          <a:endParaRPr lang="en-US" sz="2000" kern="1200" dirty="0">
            <a:solidFill>
              <a:schemeClr val="bg1"/>
            </a:solidFill>
          </a:endParaRPr>
        </a:p>
      </dsp:txBody>
      <dsp:txXfrm>
        <a:off x="9255091" y="1882554"/>
        <a:ext cx="1885084" cy="718346"/>
      </dsp:txXfrm>
    </dsp:sp>
    <dsp:sp modelId="{B0FD0F90-4C08-4586-80DB-801057E58397}">
      <dsp:nvSpPr>
        <dsp:cNvPr id="0" name=""/>
        <dsp:cNvSpPr/>
      </dsp:nvSpPr>
      <dsp:spPr>
        <a:xfrm>
          <a:off x="1343" y="3641993"/>
          <a:ext cx="2441742" cy="1220871"/>
        </a:xfrm>
        <a:prstGeom prst="roundRect">
          <a:avLst>
            <a:gd name="adj" fmla="val 10000"/>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solidFill>
                <a:schemeClr val="bg1"/>
              </a:solidFill>
            </a:rPr>
            <a:t>Inter-State Taxable Supply</a:t>
          </a:r>
          <a:endParaRPr lang="en-US" sz="2400" b="1" kern="1200" dirty="0">
            <a:solidFill>
              <a:schemeClr val="bg1"/>
            </a:solidFill>
          </a:endParaRPr>
        </a:p>
      </dsp:txBody>
      <dsp:txXfrm>
        <a:off x="37101" y="3677751"/>
        <a:ext cx="2370226" cy="1149355"/>
      </dsp:txXfrm>
    </dsp:sp>
    <dsp:sp modelId="{2D81D8FE-4F12-4232-9356-F40A1873461C}">
      <dsp:nvSpPr>
        <dsp:cNvPr id="0" name=""/>
        <dsp:cNvSpPr/>
      </dsp:nvSpPr>
      <dsp:spPr>
        <a:xfrm rot="20049337">
          <a:off x="2388813" y="3995648"/>
          <a:ext cx="1085241" cy="40473"/>
        </a:xfrm>
        <a:custGeom>
          <a:avLst/>
          <a:gdLst/>
          <a:ahLst/>
          <a:cxnLst/>
          <a:rect l="0" t="0" r="0" b="0"/>
          <a:pathLst>
            <a:path>
              <a:moveTo>
                <a:pt x="0" y="20236"/>
              </a:moveTo>
              <a:lnTo>
                <a:pt x="1085241" y="20236"/>
              </a:lnTo>
            </a:path>
          </a:pathLst>
        </a:custGeom>
        <a:noFill/>
        <a:ln w="19050"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US" sz="2000" kern="1200">
            <a:solidFill>
              <a:schemeClr val="tx1"/>
            </a:solidFill>
          </a:endParaRPr>
        </a:p>
      </dsp:txBody>
      <dsp:txXfrm>
        <a:off x="2904303" y="3988754"/>
        <a:ext cx="54262" cy="54262"/>
      </dsp:txXfrm>
    </dsp:sp>
    <dsp:sp modelId="{CEA2F9AB-4473-41E1-9A52-40642A91C07D}">
      <dsp:nvSpPr>
        <dsp:cNvPr id="0" name=""/>
        <dsp:cNvSpPr/>
      </dsp:nvSpPr>
      <dsp:spPr>
        <a:xfrm>
          <a:off x="3419782" y="3397819"/>
          <a:ext cx="1929782" cy="763044"/>
        </a:xfrm>
        <a:prstGeom prst="roundRect">
          <a:avLst>
            <a:gd name="adj" fmla="val 10000"/>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smtClean="0">
              <a:solidFill>
                <a:schemeClr val="bg1"/>
              </a:solidFill>
            </a:rPr>
            <a:t>Goods</a:t>
          </a:r>
          <a:endParaRPr lang="en-US" sz="2000" kern="1200" dirty="0">
            <a:solidFill>
              <a:schemeClr val="bg1"/>
            </a:solidFill>
          </a:endParaRPr>
        </a:p>
      </dsp:txBody>
      <dsp:txXfrm>
        <a:off x="3442131" y="3420168"/>
        <a:ext cx="1885084" cy="718346"/>
      </dsp:txXfrm>
    </dsp:sp>
    <dsp:sp modelId="{85639CD8-E7D0-416C-BA58-90C3CA226B27}">
      <dsp:nvSpPr>
        <dsp:cNvPr id="0" name=""/>
        <dsp:cNvSpPr/>
      </dsp:nvSpPr>
      <dsp:spPr>
        <a:xfrm>
          <a:off x="5349565" y="3759104"/>
          <a:ext cx="976697" cy="40473"/>
        </a:xfrm>
        <a:custGeom>
          <a:avLst/>
          <a:gdLst/>
          <a:ahLst/>
          <a:cxnLst/>
          <a:rect l="0" t="0" r="0" b="0"/>
          <a:pathLst>
            <a:path>
              <a:moveTo>
                <a:pt x="0" y="20236"/>
              </a:moveTo>
              <a:lnTo>
                <a:pt x="976697" y="20236"/>
              </a:lnTo>
            </a:path>
          </a:pathLst>
        </a:custGeom>
        <a:noFill/>
        <a:ln w="19050" cap="rnd"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IN" sz="2000" kern="1200">
            <a:solidFill>
              <a:schemeClr val="tx1"/>
            </a:solidFill>
          </a:endParaRPr>
        </a:p>
      </dsp:txBody>
      <dsp:txXfrm>
        <a:off x="5813496" y="3754924"/>
        <a:ext cx="48834" cy="48834"/>
      </dsp:txXfrm>
    </dsp:sp>
    <dsp:sp modelId="{68BD1168-CF0D-4CB0-9DC0-FD08412E2F58}">
      <dsp:nvSpPr>
        <dsp:cNvPr id="0" name=""/>
        <dsp:cNvSpPr/>
      </dsp:nvSpPr>
      <dsp:spPr>
        <a:xfrm>
          <a:off x="6326262" y="3397819"/>
          <a:ext cx="1929782" cy="763044"/>
        </a:xfrm>
        <a:prstGeom prst="roundRect">
          <a:avLst>
            <a:gd name="adj" fmla="val 10000"/>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smtClean="0">
              <a:solidFill>
                <a:schemeClr val="bg1"/>
              </a:solidFill>
            </a:rPr>
            <a:t>Excise Duty   CST</a:t>
          </a:r>
          <a:endParaRPr lang="en-US" sz="2000" kern="1200" dirty="0">
            <a:solidFill>
              <a:schemeClr val="bg1"/>
            </a:solidFill>
          </a:endParaRPr>
        </a:p>
      </dsp:txBody>
      <dsp:txXfrm>
        <a:off x="6348611" y="3420168"/>
        <a:ext cx="1885084" cy="718346"/>
      </dsp:txXfrm>
    </dsp:sp>
    <dsp:sp modelId="{63EAA65E-05F2-4BE7-B7AF-4FEABEEBF2EE}">
      <dsp:nvSpPr>
        <dsp:cNvPr id="0" name=""/>
        <dsp:cNvSpPr/>
      </dsp:nvSpPr>
      <dsp:spPr>
        <a:xfrm>
          <a:off x="8256045" y="3759104"/>
          <a:ext cx="976697" cy="40473"/>
        </a:xfrm>
        <a:custGeom>
          <a:avLst/>
          <a:gdLst/>
          <a:ahLst/>
          <a:cxnLst/>
          <a:rect l="0" t="0" r="0" b="0"/>
          <a:pathLst>
            <a:path>
              <a:moveTo>
                <a:pt x="0" y="20236"/>
              </a:moveTo>
              <a:lnTo>
                <a:pt x="976697" y="20236"/>
              </a:lnTo>
            </a:path>
          </a:pathLst>
        </a:custGeom>
        <a:noFill/>
        <a:ln w="19050" cap="rnd"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IN" sz="2000" kern="1200">
            <a:solidFill>
              <a:schemeClr val="tx1"/>
            </a:solidFill>
          </a:endParaRPr>
        </a:p>
      </dsp:txBody>
      <dsp:txXfrm>
        <a:off x="8719976" y="3754924"/>
        <a:ext cx="48834" cy="48834"/>
      </dsp:txXfrm>
    </dsp:sp>
    <dsp:sp modelId="{3019C799-C5F4-4E60-B43B-5E2405769C44}">
      <dsp:nvSpPr>
        <dsp:cNvPr id="0" name=""/>
        <dsp:cNvSpPr/>
      </dsp:nvSpPr>
      <dsp:spPr>
        <a:xfrm>
          <a:off x="9232742" y="3397819"/>
          <a:ext cx="1929782" cy="763044"/>
        </a:xfrm>
        <a:prstGeom prst="roundRect">
          <a:avLst>
            <a:gd name="adj" fmla="val 10000"/>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smtClean="0">
              <a:solidFill>
                <a:schemeClr val="bg1"/>
              </a:solidFill>
            </a:rPr>
            <a:t>IGST</a:t>
          </a:r>
          <a:endParaRPr lang="en-US" sz="2000" kern="1200" dirty="0">
            <a:solidFill>
              <a:schemeClr val="bg1"/>
            </a:solidFill>
          </a:endParaRPr>
        </a:p>
      </dsp:txBody>
      <dsp:txXfrm>
        <a:off x="9255091" y="3420168"/>
        <a:ext cx="1885084" cy="718346"/>
      </dsp:txXfrm>
    </dsp:sp>
    <dsp:sp modelId="{2E46055A-F6AA-422E-A491-313C39B54B49}">
      <dsp:nvSpPr>
        <dsp:cNvPr id="0" name=""/>
        <dsp:cNvSpPr/>
      </dsp:nvSpPr>
      <dsp:spPr>
        <a:xfrm rot="1550663">
          <a:off x="2388813" y="4468736"/>
          <a:ext cx="1085241" cy="40473"/>
        </a:xfrm>
        <a:custGeom>
          <a:avLst/>
          <a:gdLst/>
          <a:ahLst/>
          <a:cxnLst/>
          <a:rect l="0" t="0" r="0" b="0"/>
          <a:pathLst>
            <a:path>
              <a:moveTo>
                <a:pt x="0" y="20236"/>
              </a:moveTo>
              <a:lnTo>
                <a:pt x="1085241" y="20236"/>
              </a:lnTo>
            </a:path>
          </a:pathLst>
        </a:custGeom>
        <a:noFill/>
        <a:ln w="19050"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US" sz="2000" kern="1200">
            <a:solidFill>
              <a:schemeClr val="tx1"/>
            </a:solidFill>
          </a:endParaRPr>
        </a:p>
      </dsp:txBody>
      <dsp:txXfrm>
        <a:off x="2904303" y="4461842"/>
        <a:ext cx="54262" cy="54262"/>
      </dsp:txXfrm>
    </dsp:sp>
    <dsp:sp modelId="{7A3A3E36-4212-466D-B015-06666573BC31}">
      <dsp:nvSpPr>
        <dsp:cNvPr id="0" name=""/>
        <dsp:cNvSpPr/>
      </dsp:nvSpPr>
      <dsp:spPr>
        <a:xfrm>
          <a:off x="3419782" y="4343994"/>
          <a:ext cx="1929782" cy="763044"/>
        </a:xfrm>
        <a:prstGeom prst="roundRect">
          <a:avLst>
            <a:gd name="adj" fmla="val 10000"/>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smtClean="0">
              <a:solidFill>
                <a:schemeClr val="bg1"/>
              </a:solidFill>
            </a:rPr>
            <a:t>Services</a:t>
          </a:r>
          <a:endParaRPr lang="en-US" sz="2000" kern="1200" dirty="0">
            <a:solidFill>
              <a:schemeClr val="bg1"/>
            </a:solidFill>
          </a:endParaRPr>
        </a:p>
      </dsp:txBody>
      <dsp:txXfrm>
        <a:off x="3442131" y="4366343"/>
        <a:ext cx="1885084" cy="718346"/>
      </dsp:txXfrm>
    </dsp:sp>
    <dsp:sp modelId="{48594116-2689-428A-AC9E-8C0CE28AF713}">
      <dsp:nvSpPr>
        <dsp:cNvPr id="0" name=""/>
        <dsp:cNvSpPr/>
      </dsp:nvSpPr>
      <dsp:spPr>
        <a:xfrm>
          <a:off x="5349565" y="4705280"/>
          <a:ext cx="976697" cy="40473"/>
        </a:xfrm>
        <a:custGeom>
          <a:avLst/>
          <a:gdLst/>
          <a:ahLst/>
          <a:cxnLst/>
          <a:rect l="0" t="0" r="0" b="0"/>
          <a:pathLst>
            <a:path>
              <a:moveTo>
                <a:pt x="0" y="20236"/>
              </a:moveTo>
              <a:lnTo>
                <a:pt x="976697" y="20236"/>
              </a:lnTo>
            </a:path>
          </a:pathLst>
        </a:custGeom>
        <a:noFill/>
        <a:ln w="19050" cap="rnd"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IN" sz="2000" kern="1200">
            <a:solidFill>
              <a:schemeClr val="tx1"/>
            </a:solidFill>
          </a:endParaRPr>
        </a:p>
      </dsp:txBody>
      <dsp:txXfrm>
        <a:off x="5813496" y="4701099"/>
        <a:ext cx="48834" cy="48834"/>
      </dsp:txXfrm>
    </dsp:sp>
    <dsp:sp modelId="{EF6EF474-95DF-49D7-9E39-8F9481DFEEE8}">
      <dsp:nvSpPr>
        <dsp:cNvPr id="0" name=""/>
        <dsp:cNvSpPr/>
      </dsp:nvSpPr>
      <dsp:spPr>
        <a:xfrm>
          <a:off x="6326262" y="4343994"/>
          <a:ext cx="1929782" cy="763044"/>
        </a:xfrm>
        <a:prstGeom prst="roundRect">
          <a:avLst>
            <a:gd name="adj" fmla="val 10000"/>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smtClean="0">
              <a:solidFill>
                <a:schemeClr val="bg1"/>
              </a:solidFill>
            </a:rPr>
            <a:t>Service Tax</a:t>
          </a:r>
          <a:endParaRPr lang="en-US" sz="2000" kern="1200" dirty="0">
            <a:solidFill>
              <a:schemeClr val="bg1"/>
            </a:solidFill>
          </a:endParaRPr>
        </a:p>
      </dsp:txBody>
      <dsp:txXfrm>
        <a:off x="6348611" y="4366343"/>
        <a:ext cx="1885084" cy="718346"/>
      </dsp:txXfrm>
    </dsp:sp>
    <dsp:sp modelId="{1566CE50-9D7E-4206-AAFE-E723999ACAC0}">
      <dsp:nvSpPr>
        <dsp:cNvPr id="0" name=""/>
        <dsp:cNvSpPr/>
      </dsp:nvSpPr>
      <dsp:spPr>
        <a:xfrm>
          <a:off x="8256045" y="4705280"/>
          <a:ext cx="976697" cy="40473"/>
        </a:xfrm>
        <a:custGeom>
          <a:avLst/>
          <a:gdLst/>
          <a:ahLst/>
          <a:cxnLst/>
          <a:rect l="0" t="0" r="0" b="0"/>
          <a:pathLst>
            <a:path>
              <a:moveTo>
                <a:pt x="0" y="20236"/>
              </a:moveTo>
              <a:lnTo>
                <a:pt x="976697" y="20236"/>
              </a:lnTo>
            </a:path>
          </a:pathLst>
        </a:custGeom>
        <a:noFill/>
        <a:ln w="19050" cap="rnd"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IN" sz="2000" kern="1200">
            <a:solidFill>
              <a:schemeClr val="tx1"/>
            </a:solidFill>
          </a:endParaRPr>
        </a:p>
      </dsp:txBody>
      <dsp:txXfrm>
        <a:off x="8719976" y="4701099"/>
        <a:ext cx="48834" cy="48834"/>
      </dsp:txXfrm>
    </dsp:sp>
    <dsp:sp modelId="{CF9112D2-E800-4632-8080-E8642972855C}">
      <dsp:nvSpPr>
        <dsp:cNvPr id="0" name=""/>
        <dsp:cNvSpPr/>
      </dsp:nvSpPr>
      <dsp:spPr>
        <a:xfrm>
          <a:off x="9232742" y="4343994"/>
          <a:ext cx="1929782" cy="763044"/>
        </a:xfrm>
        <a:prstGeom prst="roundRect">
          <a:avLst>
            <a:gd name="adj" fmla="val 10000"/>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smtClean="0">
              <a:solidFill>
                <a:schemeClr val="bg1"/>
              </a:solidFill>
            </a:rPr>
            <a:t>IGST</a:t>
          </a:r>
          <a:endParaRPr lang="en-US" sz="2000" kern="1200" dirty="0">
            <a:solidFill>
              <a:schemeClr val="bg1"/>
            </a:solidFill>
          </a:endParaRPr>
        </a:p>
      </dsp:txBody>
      <dsp:txXfrm>
        <a:off x="9255091" y="4366343"/>
        <a:ext cx="1885084" cy="71834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7D55D2-1A7D-45F3-9A96-82AD3CB7BC76}">
      <dsp:nvSpPr>
        <dsp:cNvPr id="0" name=""/>
        <dsp:cNvSpPr/>
      </dsp:nvSpPr>
      <dsp:spPr>
        <a:xfrm rot="5400000">
          <a:off x="1558161" y="1112187"/>
          <a:ext cx="983634" cy="1119832"/>
        </a:xfrm>
        <a:prstGeom prst="bentUpArrow">
          <a:avLst>
            <a:gd name="adj1" fmla="val 32840"/>
            <a:gd name="adj2" fmla="val 25000"/>
            <a:gd name="adj3" fmla="val 35780"/>
          </a:avLst>
        </a:prstGeom>
        <a:solidFill>
          <a:srgbClr val="AF232D"/>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7537C4A-AE8D-40C1-96B8-20F874266DBA}">
      <dsp:nvSpPr>
        <dsp:cNvPr id="0" name=""/>
        <dsp:cNvSpPr/>
      </dsp:nvSpPr>
      <dsp:spPr>
        <a:xfrm>
          <a:off x="891003" y="21809"/>
          <a:ext cx="2367450" cy="1159048"/>
        </a:xfrm>
        <a:prstGeom prst="roundRect">
          <a:avLst>
            <a:gd name="adj" fmla="val 16670"/>
          </a:avLst>
        </a:prstGeom>
        <a:solidFill>
          <a:srgbClr val="0A419B"/>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IN" sz="2000" b="1" kern="1200" dirty="0" smtClean="0">
              <a:solidFill>
                <a:schemeClr val="bg1"/>
              </a:solidFill>
            </a:rPr>
            <a:t>Value of Supply of Goods/Services</a:t>
          </a:r>
          <a:endParaRPr lang="en-IN" sz="2000" b="1" kern="1200" dirty="0">
            <a:solidFill>
              <a:schemeClr val="bg1"/>
            </a:solidFill>
          </a:endParaRPr>
        </a:p>
      </dsp:txBody>
      <dsp:txXfrm>
        <a:off x="947593" y="78399"/>
        <a:ext cx="2254270" cy="1045868"/>
      </dsp:txXfrm>
    </dsp:sp>
    <dsp:sp modelId="{1E922775-80F2-4FCA-AC96-048A3D18840C}">
      <dsp:nvSpPr>
        <dsp:cNvPr id="0" name=""/>
        <dsp:cNvSpPr/>
      </dsp:nvSpPr>
      <dsp:spPr>
        <a:xfrm>
          <a:off x="3653352" y="122299"/>
          <a:ext cx="1456390" cy="936794"/>
        </a:xfrm>
        <a:prstGeom prst="rect">
          <a:avLst/>
        </a:prstGeom>
        <a:noFill/>
        <a:ln>
          <a:noFill/>
        </a:ln>
        <a:effectLst/>
      </dsp:spPr>
      <dsp:style>
        <a:lnRef idx="0">
          <a:scrgbClr r="0" g="0" b="0"/>
        </a:lnRef>
        <a:fillRef idx="0">
          <a:scrgbClr r="0" g="0" b="0"/>
        </a:fillRef>
        <a:effectRef idx="0">
          <a:scrgbClr r="0" g="0" b="0"/>
        </a:effectRef>
        <a:fontRef idx="minor"/>
      </dsp:style>
    </dsp:sp>
    <dsp:sp modelId="{5BB030BD-9B70-418D-A7AE-0F68BB7F635F}">
      <dsp:nvSpPr>
        <dsp:cNvPr id="0" name=""/>
        <dsp:cNvSpPr/>
      </dsp:nvSpPr>
      <dsp:spPr>
        <a:xfrm rot="5400000">
          <a:off x="3044966" y="2296982"/>
          <a:ext cx="983634" cy="1119832"/>
        </a:xfrm>
        <a:prstGeom prst="bentUpArrow">
          <a:avLst>
            <a:gd name="adj1" fmla="val 32840"/>
            <a:gd name="adj2" fmla="val 25000"/>
            <a:gd name="adj3" fmla="val 35780"/>
          </a:avLst>
        </a:prstGeom>
        <a:solidFill>
          <a:srgbClr val="AF232D"/>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581C60D-3F27-4460-98E5-CAA0D40E5DA5}">
      <dsp:nvSpPr>
        <dsp:cNvPr id="0" name=""/>
        <dsp:cNvSpPr/>
      </dsp:nvSpPr>
      <dsp:spPr>
        <a:xfrm>
          <a:off x="2597317" y="1222642"/>
          <a:ext cx="2225609" cy="1159048"/>
        </a:xfrm>
        <a:prstGeom prst="roundRect">
          <a:avLst>
            <a:gd name="adj" fmla="val 16670"/>
          </a:avLst>
        </a:prstGeom>
        <a:solidFill>
          <a:srgbClr val="0A419B"/>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b="1" kern="1200" dirty="0" smtClean="0">
              <a:solidFill>
                <a:schemeClr val="bg1"/>
              </a:solidFill>
            </a:rPr>
            <a:t>Transaction Value</a:t>
          </a:r>
          <a:endParaRPr lang="en-IN" sz="2400" b="1" kern="1200" dirty="0">
            <a:solidFill>
              <a:schemeClr val="bg1"/>
            </a:solidFill>
          </a:endParaRPr>
        </a:p>
      </dsp:txBody>
      <dsp:txXfrm>
        <a:off x="2653907" y="1279232"/>
        <a:ext cx="2112429" cy="1045868"/>
      </dsp:txXfrm>
    </dsp:sp>
    <dsp:sp modelId="{DEDCFE0E-0AEA-4D31-8C53-0894A35C8F8B}">
      <dsp:nvSpPr>
        <dsp:cNvPr id="0" name=""/>
        <dsp:cNvSpPr/>
      </dsp:nvSpPr>
      <dsp:spPr>
        <a:xfrm>
          <a:off x="5362854" y="1434345"/>
          <a:ext cx="1204315" cy="936794"/>
        </a:xfrm>
        <a:prstGeom prst="rect">
          <a:avLst/>
        </a:prstGeom>
        <a:noFill/>
        <a:ln>
          <a:noFill/>
        </a:ln>
        <a:effectLst/>
      </dsp:spPr>
      <dsp:style>
        <a:lnRef idx="0">
          <a:scrgbClr r="0" g="0" b="0"/>
        </a:lnRef>
        <a:fillRef idx="0">
          <a:scrgbClr r="0" g="0" b="0"/>
        </a:fillRef>
        <a:effectRef idx="0">
          <a:scrgbClr r="0" g="0" b="0"/>
        </a:effectRef>
        <a:fontRef idx="minor"/>
      </dsp:style>
    </dsp:sp>
    <dsp:sp modelId="{E35C812D-9BFD-4491-AD1C-BA846B24897C}">
      <dsp:nvSpPr>
        <dsp:cNvPr id="0" name=""/>
        <dsp:cNvSpPr/>
      </dsp:nvSpPr>
      <dsp:spPr>
        <a:xfrm>
          <a:off x="4092692" y="2503831"/>
          <a:ext cx="2092064" cy="1159048"/>
        </a:xfrm>
        <a:prstGeom prst="roundRect">
          <a:avLst>
            <a:gd name="adj" fmla="val 16670"/>
          </a:avLst>
        </a:prstGeom>
        <a:solidFill>
          <a:srgbClr val="0A419B"/>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IN" sz="2000" b="1" kern="1200" dirty="0" smtClean="0">
              <a:solidFill>
                <a:schemeClr val="bg1"/>
              </a:solidFill>
            </a:rPr>
            <a:t>Price actually paid or payable</a:t>
          </a:r>
          <a:endParaRPr lang="en-IN" sz="2000" b="1" kern="1200" dirty="0">
            <a:solidFill>
              <a:schemeClr val="bg1"/>
            </a:solidFill>
          </a:endParaRPr>
        </a:p>
      </dsp:txBody>
      <dsp:txXfrm>
        <a:off x="4149282" y="2560421"/>
        <a:ext cx="1978884" cy="1045868"/>
      </dsp:txXfrm>
    </dsp:sp>
    <dsp:sp modelId="{4E9E8A57-2FE8-41B8-BD7A-6A8C36C139F6}">
      <dsp:nvSpPr>
        <dsp:cNvPr id="0" name=""/>
        <dsp:cNvSpPr/>
      </dsp:nvSpPr>
      <dsp:spPr>
        <a:xfrm>
          <a:off x="6257496" y="2564663"/>
          <a:ext cx="3848378" cy="1075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en-IN" sz="2000" kern="1200" dirty="0" smtClean="0">
              <a:latin typeface="Arial" panose="020B0604020202020204" pitchFamily="34" charset="0"/>
              <a:cs typeface="Arial" panose="020B0604020202020204" pitchFamily="34" charset="0"/>
            </a:rPr>
            <a:t>Where supplier and recipient are not related, and</a:t>
          </a:r>
          <a:endParaRPr lang="en-IN" sz="200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15000"/>
            </a:spcAft>
            <a:buChar char="••"/>
          </a:pPr>
          <a:r>
            <a:rPr lang="en-IN" sz="2000" kern="1200" dirty="0" smtClean="0">
              <a:latin typeface="Arial" panose="020B0604020202020204" pitchFamily="34" charset="0"/>
              <a:cs typeface="Arial" panose="020B0604020202020204" pitchFamily="34" charset="0"/>
            </a:rPr>
            <a:t>Price is the sole consideration</a:t>
          </a:r>
          <a:endParaRPr lang="en-IN" sz="2000" kern="1200" dirty="0">
            <a:latin typeface="Arial" panose="020B0604020202020204" pitchFamily="34" charset="0"/>
            <a:cs typeface="Arial" panose="020B0604020202020204" pitchFamily="34" charset="0"/>
          </a:endParaRPr>
        </a:p>
      </dsp:txBody>
      <dsp:txXfrm>
        <a:off x="6257496" y="2564663"/>
        <a:ext cx="3848378" cy="107594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E20E5C-16D2-43EC-BB56-86A596C3879E}">
      <dsp:nvSpPr>
        <dsp:cNvPr id="0" name=""/>
        <dsp:cNvSpPr/>
      </dsp:nvSpPr>
      <dsp:spPr>
        <a:xfrm>
          <a:off x="-5316193" y="-814149"/>
          <a:ext cx="6330331" cy="6330331"/>
        </a:xfrm>
        <a:prstGeom prst="blockArc">
          <a:avLst>
            <a:gd name="adj1" fmla="val 18900000"/>
            <a:gd name="adj2" fmla="val 2700000"/>
            <a:gd name="adj3" fmla="val 341"/>
          </a:avLst>
        </a:prstGeom>
        <a:noFill/>
        <a:ln w="19050" cap="rnd"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94E04F5-FC21-40B0-9F0C-72C33A8320D0}">
      <dsp:nvSpPr>
        <dsp:cNvPr id="0" name=""/>
        <dsp:cNvSpPr/>
      </dsp:nvSpPr>
      <dsp:spPr>
        <a:xfrm>
          <a:off x="443496" y="293782"/>
          <a:ext cx="10448119" cy="587942"/>
        </a:xfrm>
        <a:prstGeom prst="rect">
          <a:avLst/>
        </a:prstGeom>
        <a:solidFill>
          <a:srgbClr val="0A419B"/>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6679" tIns="50800" rIns="50800" bIns="50800" numCol="1" spcCol="1270" anchor="ctr" anchorCtr="0">
          <a:noAutofit/>
        </a:bodyPr>
        <a:lstStyle/>
        <a:p>
          <a:pPr lvl="0" algn="l" defTabSz="889000">
            <a:lnSpc>
              <a:spcPct val="90000"/>
            </a:lnSpc>
            <a:spcBef>
              <a:spcPct val="0"/>
            </a:spcBef>
            <a:spcAft>
              <a:spcPct val="35000"/>
            </a:spcAft>
          </a:pPr>
          <a:r>
            <a:rPr lang="en-IN" sz="2000" b="1" kern="1200" dirty="0" smtClean="0"/>
            <a:t>Taxes, duties, cesses, fees and charges other than CGST/SGST</a:t>
          </a:r>
          <a:endParaRPr lang="en-IN" sz="2000" b="1" kern="1200" dirty="0"/>
        </a:p>
      </dsp:txBody>
      <dsp:txXfrm>
        <a:off x="443496" y="293782"/>
        <a:ext cx="10448119" cy="587942"/>
      </dsp:txXfrm>
    </dsp:sp>
    <dsp:sp modelId="{CFE0C764-FF29-4FA8-B00C-DFCF83E0B2AC}">
      <dsp:nvSpPr>
        <dsp:cNvPr id="0" name=""/>
        <dsp:cNvSpPr/>
      </dsp:nvSpPr>
      <dsp:spPr>
        <a:xfrm>
          <a:off x="76032" y="220290"/>
          <a:ext cx="734927" cy="734927"/>
        </a:xfrm>
        <a:prstGeom prst="ellipse">
          <a:avLst/>
        </a:prstGeom>
        <a:solidFill>
          <a:schemeClr val="lt1">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5D7E2B-7774-4302-90D5-9CF982D18180}">
      <dsp:nvSpPr>
        <dsp:cNvPr id="0" name=""/>
        <dsp:cNvSpPr/>
      </dsp:nvSpPr>
      <dsp:spPr>
        <a:xfrm>
          <a:off x="864798" y="1150920"/>
          <a:ext cx="10026817" cy="587942"/>
        </a:xfrm>
        <a:prstGeom prst="rect">
          <a:avLst/>
        </a:prstGeom>
        <a:solidFill>
          <a:srgbClr val="0A419B"/>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6679" tIns="50800" rIns="50800" bIns="50800" numCol="1" spcCol="1270" anchor="ctr" anchorCtr="0">
          <a:noAutofit/>
        </a:bodyPr>
        <a:lstStyle/>
        <a:p>
          <a:pPr lvl="0" algn="l" defTabSz="889000">
            <a:lnSpc>
              <a:spcPct val="90000"/>
            </a:lnSpc>
            <a:spcBef>
              <a:spcPct val="0"/>
            </a:spcBef>
            <a:spcAft>
              <a:spcPct val="35000"/>
            </a:spcAft>
          </a:pPr>
          <a:r>
            <a:rPr lang="en-IN" sz="2000" b="1" kern="1200" dirty="0" smtClean="0"/>
            <a:t>Amount incurred by the Recipient to which supplier was liable to pay, and not included in price actually paid or payable</a:t>
          </a:r>
          <a:endParaRPr lang="en-IN" sz="2000" b="1" kern="1200" dirty="0"/>
        </a:p>
      </dsp:txBody>
      <dsp:txXfrm>
        <a:off x="864798" y="1150920"/>
        <a:ext cx="10026817" cy="587942"/>
      </dsp:txXfrm>
    </dsp:sp>
    <dsp:sp modelId="{04C21714-5CF4-47FD-8299-DB256FEF0371}">
      <dsp:nvSpPr>
        <dsp:cNvPr id="0" name=""/>
        <dsp:cNvSpPr/>
      </dsp:nvSpPr>
      <dsp:spPr>
        <a:xfrm>
          <a:off x="497334" y="1101921"/>
          <a:ext cx="734927" cy="734927"/>
        </a:xfrm>
        <a:prstGeom prst="ellipse">
          <a:avLst/>
        </a:prstGeom>
        <a:solidFill>
          <a:schemeClr val="lt1">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73B78B-A878-4A2A-82B8-C899356E1811}">
      <dsp:nvSpPr>
        <dsp:cNvPr id="0" name=""/>
        <dsp:cNvSpPr/>
      </dsp:nvSpPr>
      <dsp:spPr>
        <a:xfrm>
          <a:off x="994104" y="1916753"/>
          <a:ext cx="9897511" cy="868525"/>
        </a:xfrm>
        <a:prstGeom prst="rect">
          <a:avLst/>
        </a:prstGeom>
        <a:solidFill>
          <a:srgbClr val="0A419B"/>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6679" tIns="50800" rIns="50800" bIns="50800" numCol="1" spcCol="1270" anchor="ctr" anchorCtr="0">
          <a:noAutofit/>
        </a:bodyPr>
        <a:lstStyle/>
        <a:p>
          <a:pPr lvl="0" algn="l" defTabSz="889000">
            <a:lnSpc>
              <a:spcPct val="90000"/>
            </a:lnSpc>
            <a:spcBef>
              <a:spcPct val="0"/>
            </a:spcBef>
            <a:spcAft>
              <a:spcPct val="35000"/>
            </a:spcAft>
          </a:pPr>
          <a:r>
            <a:rPr lang="en-IN" sz="2000" b="1" kern="1200" dirty="0" smtClean="0"/>
            <a:t>Incidental Expenses, such as, Commission and Packing, charged by the supplier to the recipient including any amount charged for anything done by the supplier</a:t>
          </a:r>
          <a:endParaRPr lang="en-IN" sz="2000" b="1" kern="1200" dirty="0"/>
        </a:p>
      </dsp:txBody>
      <dsp:txXfrm>
        <a:off x="994104" y="1916753"/>
        <a:ext cx="9897511" cy="868525"/>
      </dsp:txXfrm>
    </dsp:sp>
    <dsp:sp modelId="{D50B5A30-FB27-4C0A-BC5C-A4F23BD0AA29}">
      <dsp:nvSpPr>
        <dsp:cNvPr id="0" name=""/>
        <dsp:cNvSpPr/>
      </dsp:nvSpPr>
      <dsp:spPr>
        <a:xfrm>
          <a:off x="626640" y="1983552"/>
          <a:ext cx="734927" cy="734927"/>
        </a:xfrm>
        <a:prstGeom prst="ellipse">
          <a:avLst/>
        </a:prstGeom>
        <a:solidFill>
          <a:schemeClr val="lt1">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AA68B49-C836-4FEA-ACB2-5FBAF0620569}">
      <dsp:nvSpPr>
        <dsp:cNvPr id="0" name=""/>
        <dsp:cNvSpPr/>
      </dsp:nvSpPr>
      <dsp:spPr>
        <a:xfrm>
          <a:off x="930061" y="2965968"/>
          <a:ext cx="10026817" cy="587942"/>
        </a:xfrm>
        <a:prstGeom prst="rect">
          <a:avLst/>
        </a:prstGeom>
        <a:solidFill>
          <a:srgbClr val="0A419B"/>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6679" tIns="50800" rIns="50800" bIns="50800" numCol="1" spcCol="1270" anchor="ctr" anchorCtr="0">
          <a:noAutofit/>
        </a:bodyPr>
        <a:lstStyle/>
        <a:p>
          <a:pPr lvl="0" algn="l" defTabSz="889000">
            <a:lnSpc>
              <a:spcPct val="90000"/>
            </a:lnSpc>
            <a:spcBef>
              <a:spcPct val="0"/>
            </a:spcBef>
            <a:spcAft>
              <a:spcPct val="35000"/>
            </a:spcAft>
          </a:pPr>
          <a:r>
            <a:rPr lang="en-IN" sz="2000" b="1" kern="1200" dirty="0" smtClean="0"/>
            <a:t>Interest or late fee or penalty for delayed payment of any consideration for any supply</a:t>
          </a:r>
          <a:endParaRPr lang="en-IN" sz="2000" b="1" kern="1200" dirty="0"/>
        </a:p>
      </dsp:txBody>
      <dsp:txXfrm>
        <a:off x="930061" y="2965968"/>
        <a:ext cx="10026817" cy="587942"/>
      </dsp:txXfrm>
    </dsp:sp>
    <dsp:sp modelId="{BDFC1477-BDDE-4AB1-AEC8-4EF785FD9BD0}">
      <dsp:nvSpPr>
        <dsp:cNvPr id="0" name=""/>
        <dsp:cNvSpPr/>
      </dsp:nvSpPr>
      <dsp:spPr>
        <a:xfrm>
          <a:off x="497334" y="2865183"/>
          <a:ext cx="734927" cy="734927"/>
        </a:xfrm>
        <a:prstGeom prst="ellipse">
          <a:avLst/>
        </a:prstGeom>
        <a:solidFill>
          <a:schemeClr val="lt1">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921E7E-B07E-4412-A9CC-58C5792E247F}">
      <dsp:nvSpPr>
        <dsp:cNvPr id="0" name=""/>
        <dsp:cNvSpPr/>
      </dsp:nvSpPr>
      <dsp:spPr>
        <a:xfrm>
          <a:off x="443496" y="3820306"/>
          <a:ext cx="10448119" cy="587942"/>
        </a:xfrm>
        <a:prstGeom prst="rect">
          <a:avLst/>
        </a:prstGeom>
        <a:solidFill>
          <a:srgbClr val="0A419B"/>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6679" tIns="50800" rIns="50800" bIns="50800" numCol="1" spcCol="1270" anchor="ctr" anchorCtr="0">
          <a:noAutofit/>
        </a:bodyPr>
        <a:lstStyle/>
        <a:p>
          <a:pPr lvl="0" algn="l" defTabSz="889000">
            <a:lnSpc>
              <a:spcPct val="90000"/>
            </a:lnSpc>
            <a:spcBef>
              <a:spcPct val="0"/>
            </a:spcBef>
            <a:spcAft>
              <a:spcPct val="35000"/>
            </a:spcAft>
          </a:pPr>
          <a:r>
            <a:rPr lang="en-IN" sz="2000" b="1" kern="1200" dirty="0" smtClean="0"/>
            <a:t>Subsidies directly linked to price excluding subsidies provided by the CG/SG</a:t>
          </a:r>
          <a:endParaRPr lang="en-IN" sz="2000" b="1" kern="1200" dirty="0"/>
        </a:p>
      </dsp:txBody>
      <dsp:txXfrm>
        <a:off x="443496" y="3820306"/>
        <a:ext cx="10448119" cy="587942"/>
      </dsp:txXfrm>
    </dsp:sp>
    <dsp:sp modelId="{44E377B2-58AA-40CE-A26C-16954A15F047}">
      <dsp:nvSpPr>
        <dsp:cNvPr id="0" name=""/>
        <dsp:cNvSpPr/>
      </dsp:nvSpPr>
      <dsp:spPr>
        <a:xfrm>
          <a:off x="76032" y="3746814"/>
          <a:ext cx="734927" cy="734927"/>
        </a:xfrm>
        <a:prstGeom prst="ellipse">
          <a:avLst/>
        </a:prstGeom>
        <a:solidFill>
          <a:schemeClr val="lt1">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8C4631-B5E3-4DE3-A529-D547E4006BA7}">
      <dsp:nvSpPr>
        <dsp:cNvPr id="0" name=""/>
        <dsp:cNvSpPr/>
      </dsp:nvSpPr>
      <dsp:spPr>
        <a:xfrm rot="16200000">
          <a:off x="465104" y="280527"/>
          <a:ext cx="2596780" cy="3327982"/>
        </a:xfrm>
        <a:prstGeom prst="upArrow">
          <a:avLst>
            <a:gd name="adj1" fmla="val 50000"/>
            <a:gd name="adj2" fmla="val 35000"/>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IN" sz="2400" b="1" kern="1200" dirty="0" smtClean="0"/>
            <a:t>a) </a:t>
          </a:r>
          <a:r>
            <a:rPr lang="en-IN" sz="2000" b="1" kern="1200" dirty="0" smtClean="0"/>
            <a:t>Recorded in Invoice</a:t>
          </a:r>
          <a:endParaRPr lang="en-IN" sz="1400" b="1" kern="1200" dirty="0"/>
        </a:p>
      </dsp:txBody>
      <dsp:txXfrm rot="5400000">
        <a:off x="553941" y="1295322"/>
        <a:ext cx="2873545" cy="1298390"/>
      </dsp:txXfrm>
    </dsp:sp>
    <dsp:sp modelId="{DA717DC8-E062-4699-ABD9-A0A0D2DF9E84}">
      <dsp:nvSpPr>
        <dsp:cNvPr id="0" name=""/>
        <dsp:cNvSpPr/>
      </dsp:nvSpPr>
      <dsp:spPr>
        <a:xfrm rot="5400000">
          <a:off x="5134086" y="283700"/>
          <a:ext cx="2596815" cy="3327982"/>
        </a:xfrm>
        <a:prstGeom prst="upArrow">
          <a:avLst>
            <a:gd name="adj1" fmla="val 50000"/>
            <a:gd name="adj2" fmla="val 35000"/>
          </a:avLst>
        </a:prstGeom>
        <a:solidFill>
          <a:srgbClr val="0A419B"/>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n-IN" sz="2000" b="1" kern="1200" dirty="0" smtClean="0"/>
            <a:t>a) Established by agreement and </a:t>
          </a:r>
        </a:p>
        <a:p>
          <a:pPr lvl="0" algn="l" defTabSz="889000">
            <a:lnSpc>
              <a:spcPct val="90000"/>
            </a:lnSpc>
            <a:spcBef>
              <a:spcPct val="0"/>
            </a:spcBef>
            <a:spcAft>
              <a:spcPct val="35000"/>
            </a:spcAft>
          </a:pPr>
          <a:r>
            <a:rPr lang="en-IN" sz="2000" b="1" kern="1200" dirty="0" smtClean="0"/>
            <a:t>b) Input Tax Credit reversed thereon</a:t>
          </a:r>
          <a:endParaRPr lang="en-IN" sz="2000" b="1" kern="1200" dirty="0"/>
        </a:p>
      </dsp:txBody>
      <dsp:txXfrm rot="-5400000">
        <a:off x="4768503" y="1298488"/>
        <a:ext cx="2873539" cy="129840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CC85B7-C3F3-46B4-8CD0-AA8FAAC27473}">
      <dsp:nvSpPr>
        <dsp:cNvPr id="0" name=""/>
        <dsp:cNvSpPr/>
      </dsp:nvSpPr>
      <dsp:spPr>
        <a:xfrm>
          <a:off x="3196043" y="3744214"/>
          <a:ext cx="91440" cy="318989"/>
        </a:xfrm>
        <a:custGeom>
          <a:avLst/>
          <a:gdLst/>
          <a:ahLst/>
          <a:cxnLst/>
          <a:rect l="0" t="0" r="0" b="0"/>
          <a:pathLst>
            <a:path>
              <a:moveTo>
                <a:pt x="45720" y="0"/>
              </a:moveTo>
              <a:lnTo>
                <a:pt x="45720" y="318989"/>
              </a:lnTo>
            </a:path>
          </a:pathLst>
        </a:custGeom>
        <a:noFill/>
        <a:ln w="19050" cap="rnd" cmpd="sng" algn="ctr">
          <a:solidFill>
            <a:schemeClr val="accent4">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7F69C1A-65D6-4989-8047-9F31D9EE9784}">
      <dsp:nvSpPr>
        <dsp:cNvPr id="0" name=""/>
        <dsp:cNvSpPr/>
      </dsp:nvSpPr>
      <dsp:spPr>
        <a:xfrm>
          <a:off x="3196043" y="2728750"/>
          <a:ext cx="91440" cy="318989"/>
        </a:xfrm>
        <a:custGeom>
          <a:avLst/>
          <a:gdLst/>
          <a:ahLst/>
          <a:cxnLst/>
          <a:rect l="0" t="0" r="0" b="0"/>
          <a:pathLst>
            <a:path>
              <a:moveTo>
                <a:pt x="45720" y="0"/>
              </a:moveTo>
              <a:lnTo>
                <a:pt x="45720" y="318989"/>
              </a:lnTo>
            </a:path>
          </a:pathLst>
        </a:custGeom>
        <a:noFill/>
        <a:ln w="19050" cap="rnd" cmpd="sng" algn="ctr">
          <a:solidFill>
            <a:schemeClr val="accent4">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69CD864-EFA1-48F0-8A8B-E091D231BBCD}">
      <dsp:nvSpPr>
        <dsp:cNvPr id="0" name=""/>
        <dsp:cNvSpPr/>
      </dsp:nvSpPr>
      <dsp:spPr>
        <a:xfrm>
          <a:off x="3196043" y="1713285"/>
          <a:ext cx="91440" cy="318989"/>
        </a:xfrm>
        <a:custGeom>
          <a:avLst/>
          <a:gdLst/>
          <a:ahLst/>
          <a:cxnLst/>
          <a:rect l="0" t="0" r="0" b="0"/>
          <a:pathLst>
            <a:path>
              <a:moveTo>
                <a:pt x="45720" y="0"/>
              </a:moveTo>
              <a:lnTo>
                <a:pt x="45720" y="318989"/>
              </a:lnTo>
            </a:path>
          </a:pathLst>
        </a:custGeom>
        <a:noFill/>
        <a:ln w="19050" cap="rnd" cmpd="sng" algn="ctr">
          <a:solidFill>
            <a:schemeClr val="accent4">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06A5943-8942-40C0-9549-BB317131C2CD}">
      <dsp:nvSpPr>
        <dsp:cNvPr id="0" name=""/>
        <dsp:cNvSpPr/>
      </dsp:nvSpPr>
      <dsp:spPr>
        <a:xfrm>
          <a:off x="1901216" y="697821"/>
          <a:ext cx="1340547" cy="318989"/>
        </a:xfrm>
        <a:custGeom>
          <a:avLst/>
          <a:gdLst/>
          <a:ahLst/>
          <a:cxnLst/>
          <a:rect l="0" t="0" r="0" b="0"/>
          <a:pathLst>
            <a:path>
              <a:moveTo>
                <a:pt x="0" y="0"/>
              </a:moveTo>
              <a:lnTo>
                <a:pt x="0" y="217381"/>
              </a:lnTo>
              <a:lnTo>
                <a:pt x="1340547" y="217381"/>
              </a:lnTo>
              <a:lnTo>
                <a:pt x="1340547" y="318989"/>
              </a:lnTo>
            </a:path>
          </a:pathLst>
        </a:custGeom>
        <a:noFill/>
        <a:ln w="19050" cap="rnd" cmpd="sng" algn="ctr">
          <a:solidFill>
            <a:schemeClr val="accent4">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A5633AA-7A92-4935-BEE7-ACF645D2AAD1}">
      <dsp:nvSpPr>
        <dsp:cNvPr id="0" name=""/>
        <dsp:cNvSpPr/>
      </dsp:nvSpPr>
      <dsp:spPr>
        <a:xfrm>
          <a:off x="1855496" y="2728750"/>
          <a:ext cx="91440" cy="318989"/>
        </a:xfrm>
        <a:custGeom>
          <a:avLst/>
          <a:gdLst/>
          <a:ahLst/>
          <a:cxnLst/>
          <a:rect l="0" t="0" r="0" b="0"/>
          <a:pathLst>
            <a:path>
              <a:moveTo>
                <a:pt x="45720" y="0"/>
              </a:moveTo>
              <a:lnTo>
                <a:pt x="45720" y="318989"/>
              </a:lnTo>
            </a:path>
          </a:pathLst>
        </a:custGeom>
        <a:noFill/>
        <a:ln w="19050" cap="rnd" cmpd="sng" algn="ctr">
          <a:solidFill>
            <a:schemeClr val="accent4">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8FA735F-DA8D-4C77-983C-9049621F6398}">
      <dsp:nvSpPr>
        <dsp:cNvPr id="0" name=""/>
        <dsp:cNvSpPr/>
      </dsp:nvSpPr>
      <dsp:spPr>
        <a:xfrm>
          <a:off x="1855496" y="1713285"/>
          <a:ext cx="91440" cy="318989"/>
        </a:xfrm>
        <a:custGeom>
          <a:avLst/>
          <a:gdLst/>
          <a:ahLst/>
          <a:cxnLst/>
          <a:rect l="0" t="0" r="0" b="0"/>
          <a:pathLst>
            <a:path>
              <a:moveTo>
                <a:pt x="45720" y="0"/>
              </a:moveTo>
              <a:lnTo>
                <a:pt x="45720" y="318989"/>
              </a:lnTo>
            </a:path>
          </a:pathLst>
        </a:custGeom>
        <a:noFill/>
        <a:ln w="19050" cap="rnd" cmpd="sng" algn="ctr">
          <a:solidFill>
            <a:schemeClr val="accent4">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D6C3485-35E5-4263-AC74-CE2E3B493D60}">
      <dsp:nvSpPr>
        <dsp:cNvPr id="0" name=""/>
        <dsp:cNvSpPr/>
      </dsp:nvSpPr>
      <dsp:spPr>
        <a:xfrm>
          <a:off x="1855496" y="697821"/>
          <a:ext cx="91440" cy="318989"/>
        </a:xfrm>
        <a:custGeom>
          <a:avLst/>
          <a:gdLst/>
          <a:ahLst/>
          <a:cxnLst/>
          <a:rect l="0" t="0" r="0" b="0"/>
          <a:pathLst>
            <a:path>
              <a:moveTo>
                <a:pt x="45720" y="0"/>
              </a:moveTo>
              <a:lnTo>
                <a:pt x="45720" y="318989"/>
              </a:lnTo>
            </a:path>
          </a:pathLst>
        </a:custGeom>
        <a:noFill/>
        <a:ln w="19050" cap="rnd" cmpd="sng" algn="ctr">
          <a:solidFill>
            <a:schemeClr val="accent4">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35C3C63-93DD-4A23-BCA2-BB42CB79E8DF}">
      <dsp:nvSpPr>
        <dsp:cNvPr id="0" name=""/>
        <dsp:cNvSpPr/>
      </dsp:nvSpPr>
      <dsp:spPr>
        <a:xfrm>
          <a:off x="514949" y="2728750"/>
          <a:ext cx="91440" cy="318989"/>
        </a:xfrm>
        <a:custGeom>
          <a:avLst/>
          <a:gdLst/>
          <a:ahLst/>
          <a:cxnLst/>
          <a:rect l="0" t="0" r="0" b="0"/>
          <a:pathLst>
            <a:path>
              <a:moveTo>
                <a:pt x="45720" y="0"/>
              </a:moveTo>
              <a:lnTo>
                <a:pt x="45720" y="318989"/>
              </a:lnTo>
            </a:path>
          </a:pathLst>
        </a:custGeom>
        <a:noFill/>
        <a:ln w="19050" cap="rnd" cmpd="sng" algn="ctr">
          <a:solidFill>
            <a:schemeClr val="accent4">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666F4D1-56CD-4F27-89EC-1D21125F5B63}">
      <dsp:nvSpPr>
        <dsp:cNvPr id="0" name=""/>
        <dsp:cNvSpPr/>
      </dsp:nvSpPr>
      <dsp:spPr>
        <a:xfrm>
          <a:off x="514949" y="1713285"/>
          <a:ext cx="91440" cy="318989"/>
        </a:xfrm>
        <a:custGeom>
          <a:avLst/>
          <a:gdLst/>
          <a:ahLst/>
          <a:cxnLst/>
          <a:rect l="0" t="0" r="0" b="0"/>
          <a:pathLst>
            <a:path>
              <a:moveTo>
                <a:pt x="45720" y="0"/>
              </a:moveTo>
              <a:lnTo>
                <a:pt x="45720" y="318989"/>
              </a:lnTo>
            </a:path>
          </a:pathLst>
        </a:custGeom>
        <a:noFill/>
        <a:ln w="19050" cap="rnd" cmpd="sng" algn="ctr">
          <a:solidFill>
            <a:schemeClr val="accent4">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55DF7AB-2187-4E14-ACF9-8954CDA6DABE}">
      <dsp:nvSpPr>
        <dsp:cNvPr id="0" name=""/>
        <dsp:cNvSpPr/>
      </dsp:nvSpPr>
      <dsp:spPr>
        <a:xfrm>
          <a:off x="560669" y="697821"/>
          <a:ext cx="1340547" cy="318989"/>
        </a:xfrm>
        <a:custGeom>
          <a:avLst/>
          <a:gdLst/>
          <a:ahLst/>
          <a:cxnLst/>
          <a:rect l="0" t="0" r="0" b="0"/>
          <a:pathLst>
            <a:path>
              <a:moveTo>
                <a:pt x="1340547" y="0"/>
              </a:moveTo>
              <a:lnTo>
                <a:pt x="1340547" y="217381"/>
              </a:lnTo>
              <a:lnTo>
                <a:pt x="0" y="217381"/>
              </a:lnTo>
              <a:lnTo>
                <a:pt x="0" y="318989"/>
              </a:lnTo>
            </a:path>
          </a:pathLst>
        </a:custGeom>
        <a:noFill/>
        <a:ln w="19050" cap="rnd" cmpd="sng" algn="ctr">
          <a:solidFill>
            <a:schemeClr val="accent4">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1B4A3F-9033-4BCC-A922-61A87C892136}">
      <dsp:nvSpPr>
        <dsp:cNvPr id="0" name=""/>
        <dsp:cNvSpPr/>
      </dsp:nvSpPr>
      <dsp:spPr>
        <a:xfrm>
          <a:off x="1352810" y="1346"/>
          <a:ext cx="1096811" cy="696475"/>
        </a:xfrm>
        <a:prstGeom prst="roundRect">
          <a:avLst>
            <a:gd name="adj" fmla="val 10000"/>
          </a:avLst>
        </a:prstGeom>
        <a:gradFill rotWithShape="0">
          <a:gsLst>
            <a:gs pos="0">
              <a:srgbClr val="0A419B"/>
            </a:gs>
            <a:gs pos="52000">
              <a:schemeClr val="accent4">
                <a:hueOff val="0"/>
                <a:satOff val="0"/>
                <a:lumOff val="0"/>
                <a:alphaOff val="0"/>
                <a:shade val="93000"/>
                <a:satMod val="130000"/>
              </a:schemeClr>
            </a:gs>
            <a:gs pos="66000">
              <a:schemeClr val="accent4">
                <a:hueOff val="0"/>
                <a:satOff val="0"/>
                <a:lumOff val="0"/>
                <a:alphaOff val="0"/>
                <a:shade val="94000"/>
                <a:satMod val="135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06CA705-63B8-450A-B09F-494D394915F4}">
      <dsp:nvSpPr>
        <dsp:cNvPr id="0" name=""/>
        <dsp:cNvSpPr/>
      </dsp:nvSpPr>
      <dsp:spPr>
        <a:xfrm>
          <a:off x="1474678" y="117120"/>
          <a:ext cx="1096811" cy="696475"/>
        </a:xfrm>
        <a:prstGeom prst="roundRect">
          <a:avLst>
            <a:gd name="adj" fmla="val 10000"/>
          </a:avLst>
        </a:prstGeom>
        <a:solidFill>
          <a:schemeClr val="lt1">
            <a:alpha val="90000"/>
            <a:hueOff val="0"/>
            <a:satOff val="0"/>
            <a:lumOff val="0"/>
            <a:alphaOff val="0"/>
          </a:schemeClr>
        </a:solidFill>
        <a:ln w="9525" cap="rnd" cmpd="sng" algn="ctr">
          <a:solidFill>
            <a:schemeClr val="accent4">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kern="1200" dirty="0" smtClean="0"/>
            <a:t>Input Tax Credit</a:t>
          </a:r>
          <a:endParaRPr lang="en-IN" sz="1600" kern="1200" dirty="0"/>
        </a:p>
      </dsp:txBody>
      <dsp:txXfrm>
        <a:off x="1495077" y="137519"/>
        <a:ext cx="1056013" cy="655677"/>
      </dsp:txXfrm>
    </dsp:sp>
    <dsp:sp modelId="{F0AE11F5-F5B9-4579-8E85-9FAADF1D66E0}">
      <dsp:nvSpPr>
        <dsp:cNvPr id="0" name=""/>
        <dsp:cNvSpPr/>
      </dsp:nvSpPr>
      <dsp:spPr>
        <a:xfrm>
          <a:off x="12263" y="1016810"/>
          <a:ext cx="1096811" cy="696475"/>
        </a:xfrm>
        <a:prstGeom prst="roundRect">
          <a:avLst>
            <a:gd name="adj" fmla="val 10000"/>
          </a:avLst>
        </a:prstGeom>
        <a:gradFill rotWithShape="0">
          <a:gsLst>
            <a:gs pos="0">
              <a:srgbClr val="0A419B"/>
            </a:gs>
            <a:gs pos="52000">
              <a:schemeClr val="accent4">
                <a:hueOff val="0"/>
                <a:satOff val="0"/>
                <a:lumOff val="0"/>
                <a:alphaOff val="0"/>
                <a:shade val="93000"/>
                <a:satMod val="130000"/>
              </a:schemeClr>
            </a:gs>
            <a:gs pos="66000">
              <a:schemeClr val="accent4">
                <a:hueOff val="0"/>
                <a:satOff val="0"/>
                <a:lumOff val="0"/>
                <a:alphaOff val="0"/>
                <a:shade val="94000"/>
                <a:satMod val="135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CC0027B-2E2A-4C31-9E91-468FF4485022}">
      <dsp:nvSpPr>
        <dsp:cNvPr id="0" name=""/>
        <dsp:cNvSpPr/>
      </dsp:nvSpPr>
      <dsp:spPr>
        <a:xfrm>
          <a:off x="134131" y="1132585"/>
          <a:ext cx="1096811" cy="696475"/>
        </a:xfrm>
        <a:prstGeom prst="roundRect">
          <a:avLst>
            <a:gd name="adj" fmla="val 10000"/>
          </a:avLst>
        </a:prstGeom>
        <a:solidFill>
          <a:schemeClr val="lt1">
            <a:alpha val="90000"/>
            <a:hueOff val="0"/>
            <a:satOff val="0"/>
            <a:lumOff val="0"/>
            <a:alphaOff val="0"/>
          </a:schemeClr>
        </a:solidFill>
        <a:ln w="9525" cap="rnd" cmpd="sng" algn="ctr">
          <a:solidFill>
            <a:schemeClr val="accent4">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b="1" kern="1200" dirty="0" smtClean="0"/>
            <a:t>Input CGST</a:t>
          </a:r>
          <a:endParaRPr lang="en-IN" sz="2400" b="1" kern="1200" dirty="0"/>
        </a:p>
      </dsp:txBody>
      <dsp:txXfrm>
        <a:off x="154530" y="1152984"/>
        <a:ext cx="1056013" cy="655677"/>
      </dsp:txXfrm>
    </dsp:sp>
    <dsp:sp modelId="{020938F0-A426-48E8-A0DA-FDC5F657E95B}">
      <dsp:nvSpPr>
        <dsp:cNvPr id="0" name=""/>
        <dsp:cNvSpPr/>
      </dsp:nvSpPr>
      <dsp:spPr>
        <a:xfrm>
          <a:off x="12263" y="2032275"/>
          <a:ext cx="1096811" cy="696475"/>
        </a:xfrm>
        <a:prstGeom prst="roundRect">
          <a:avLst>
            <a:gd name="adj" fmla="val 10000"/>
          </a:avLst>
        </a:prstGeom>
        <a:gradFill rotWithShape="0">
          <a:gsLst>
            <a:gs pos="0">
              <a:srgbClr val="0A419B"/>
            </a:gs>
            <a:gs pos="52000">
              <a:schemeClr val="accent4">
                <a:hueOff val="0"/>
                <a:satOff val="0"/>
                <a:lumOff val="0"/>
                <a:alphaOff val="0"/>
                <a:shade val="93000"/>
                <a:satMod val="130000"/>
              </a:schemeClr>
            </a:gs>
            <a:gs pos="66000">
              <a:schemeClr val="accent4">
                <a:hueOff val="0"/>
                <a:satOff val="0"/>
                <a:lumOff val="0"/>
                <a:alphaOff val="0"/>
                <a:shade val="94000"/>
                <a:satMod val="135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5B464427-F144-46FF-B1C9-173A9F8DEF5A}">
      <dsp:nvSpPr>
        <dsp:cNvPr id="0" name=""/>
        <dsp:cNvSpPr/>
      </dsp:nvSpPr>
      <dsp:spPr>
        <a:xfrm>
          <a:off x="134131" y="2148049"/>
          <a:ext cx="1096811" cy="696475"/>
        </a:xfrm>
        <a:prstGeom prst="roundRect">
          <a:avLst>
            <a:gd name="adj" fmla="val 10000"/>
          </a:avLst>
        </a:prstGeom>
        <a:solidFill>
          <a:schemeClr val="lt1">
            <a:alpha val="90000"/>
            <a:hueOff val="0"/>
            <a:satOff val="0"/>
            <a:lumOff val="0"/>
            <a:alphaOff val="0"/>
          </a:schemeClr>
        </a:solidFill>
        <a:ln w="9525" cap="rnd" cmpd="sng" algn="ctr">
          <a:solidFill>
            <a:schemeClr val="accent4">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kern="1200" dirty="0" smtClean="0"/>
            <a:t>Outward CGST</a:t>
          </a:r>
          <a:endParaRPr lang="en-IN" sz="1600" kern="1200" dirty="0"/>
        </a:p>
      </dsp:txBody>
      <dsp:txXfrm>
        <a:off x="154530" y="2168448"/>
        <a:ext cx="1056013" cy="655677"/>
      </dsp:txXfrm>
    </dsp:sp>
    <dsp:sp modelId="{E5AE02FF-6DCB-4E5F-97B1-B7FD724F3BBA}">
      <dsp:nvSpPr>
        <dsp:cNvPr id="0" name=""/>
        <dsp:cNvSpPr/>
      </dsp:nvSpPr>
      <dsp:spPr>
        <a:xfrm>
          <a:off x="12263" y="3047739"/>
          <a:ext cx="1096811" cy="696475"/>
        </a:xfrm>
        <a:prstGeom prst="roundRect">
          <a:avLst>
            <a:gd name="adj" fmla="val 10000"/>
          </a:avLst>
        </a:prstGeom>
        <a:gradFill rotWithShape="0">
          <a:gsLst>
            <a:gs pos="0">
              <a:srgbClr val="0A419B"/>
            </a:gs>
            <a:gs pos="52000">
              <a:schemeClr val="accent4">
                <a:hueOff val="0"/>
                <a:satOff val="0"/>
                <a:lumOff val="0"/>
                <a:alphaOff val="0"/>
                <a:shade val="93000"/>
                <a:satMod val="130000"/>
              </a:schemeClr>
            </a:gs>
            <a:gs pos="66000">
              <a:schemeClr val="accent4">
                <a:hueOff val="0"/>
                <a:satOff val="0"/>
                <a:lumOff val="0"/>
                <a:alphaOff val="0"/>
                <a:shade val="94000"/>
                <a:satMod val="135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05C89A9C-3BB0-4E2C-B73C-2955217BA840}">
      <dsp:nvSpPr>
        <dsp:cNvPr id="0" name=""/>
        <dsp:cNvSpPr/>
      </dsp:nvSpPr>
      <dsp:spPr>
        <a:xfrm>
          <a:off x="134131" y="3163514"/>
          <a:ext cx="1096811" cy="696475"/>
        </a:xfrm>
        <a:prstGeom prst="roundRect">
          <a:avLst>
            <a:gd name="adj" fmla="val 10000"/>
          </a:avLst>
        </a:prstGeom>
        <a:solidFill>
          <a:schemeClr val="lt1">
            <a:alpha val="90000"/>
            <a:hueOff val="0"/>
            <a:satOff val="0"/>
            <a:lumOff val="0"/>
            <a:alphaOff val="0"/>
          </a:schemeClr>
        </a:solidFill>
        <a:ln w="9525" cap="rnd" cmpd="sng" algn="ctr">
          <a:solidFill>
            <a:schemeClr val="accent4">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kern="1200" dirty="0" smtClean="0"/>
            <a:t>Outward IGST</a:t>
          </a:r>
          <a:endParaRPr lang="en-IN" sz="1600" kern="1200" dirty="0"/>
        </a:p>
      </dsp:txBody>
      <dsp:txXfrm>
        <a:off x="154530" y="3183913"/>
        <a:ext cx="1056013" cy="655677"/>
      </dsp:txXfrm>
    </dsp:sp>
    <dsp:sp modelId="{3507AC49-CCBC-457C-B429-E23896A20B8F}">
      <dsp:nvSpPr>
        <dsp:cNvPr id="0" name=""/>
        <dsp:cNvSpPr/>
      </dsp:nvSpPr>
      <dsp:spPr>
        <a:xfrm>
          <a:off x="1352810" y="1016810"/>
          <a:ext cx="1096811" cy="696475"/>
        </a:xfrm>
        <a:prstGeom prst="roundRect">
          <a:avLst>
            <a:gd name="adj" fmla="val 10000"/>
          </a:avLst>
        </a:prstGeom>
        <a:gradFill rotWithShape="0">
          <a:gsLst>
            <a:gs pos="0">
              <a:srgbClr val="0A419B"/>
            </a:gs>
            <a:gs pos="52000">
              <a:schemeClr val="accent4">
                <a:hueOff val="0"/>
                <a:satOff val="0"/>
                <a:lumOff val="0"/>
                <a:alphaOff val="0"/>
                <a:shade val="93000"/>
                <a:satMod val="130000"/>
              </a:schemeClr>
            </a:gs>
            <a:gs pos="66000">
              <a:schemeClr val="accent4">
                <a:hueOff val="0"/>
                <a:satOff val="0"/>
                <a:lumOff val="0"/>
                <a:alphaOff val="0"/>
                <a:shade val="94000"/>
                <a:satMod val="135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D8D3FC23-C7AE-4664-89A5-2B40E8A74141}">
      <dsp:nvSpPr>
        <dsp:cNvPr id="0" name=""/>
        <dsp:cNvSpPr/>
      </dsp:nvSpPr>
      <dsp:spPr>
        <a:xfrm>
          <a:off x="1474678" y="1132585"/>
          <a:ext cx="1096811" cy="696475"/>
        </a:xfrm>
        <a:prstGeom prst="roundRect">
          <a:avLst>
            <a:gd name="adj" fmla="val 10000"/>
          </a:avLst>
        </a:prstGeom>
        <a:solidFill>
          <a:schemeClr val="lt1">
            <a:alpha val="90000"/>
            <a:hueOff val="0"/>
            <a:satOff val="0"/>
            <a:lumOff val="0"/>
            <a:alphaOff val="0"/>
          </a:schemeClr>
        </a:solidFill>
        <a:ln w="9525" cap="rnd" cmpd="sng" algn="ctr">
          <a:solidFill>
            <a:schemeClr val="accent4">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b="1" kern="1200" dirty="0" smtClean="0"/>
            <a:t>Input SGST</a:t>
          </a:r>
          <a:endParaRPr lang="en-IN" sz="2400" b="1" kern="1200" dirty="0"/>
        </a:p>
      </dsp:txBody>
      <dsp:txXfrm>
        <a:off x="1495077" y="1152984"/>
        <a:ext cx="1056013" cy="655677"/>
      </dsp:txXfrm>
    </dsp:sp>
    <dsp:sp modelId="{B7D4F488-A773-47F2-BC32-B04A718013DA}">
      <dsp:nvSpPr>
        <dsp:cNvPr id="0" name=""/>
        <dsp:cNvSpPr/>
      </dsp:nvSpPr>
      <dsp:spPr>
        <a:xfrm>
          <a:off x="1352810" y="2032275"/>
          <a:ext cx="1096811" cy="696475"/>
        </a:xfrm>
        <a:prstGeom prst="roundRect">
          <a:avLst>
            <a:gd name="adj" fmla="val 10000"/>
          </a:avLst>
        </a:prstGeom>
        <a:gradFill rotWithShape="0">
          <a:gsLst>
            <a:gs pos="0">
              <a:srgbClr val="0A419B"/>
            </a:gs>
            <a:gs pos="52000">
              <a:schemeClr val="accent4">
                <a:hueOff val="0"/>
                <a:satOff val="0"/>
                <a:lumOff val="0"/>
                <a:alphaOff val="0"/>
                <a:shade val="93000"/>
                <a:satMod val="130000"/>
              </a:schemeClr>
            </a:gs>
            <a:gs pos="66000">
              <a:schemeClr val="accent4">
                <a:hueOff val="0"/>
                <a:satOff val="0"/>
                <a:lumOff val="0"/>
                <a:alphaOff val="0"/>
                <a:shade val="94000"/>
                <a:satMod val="135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035AA3DA-25A9-4C8E-B898-3A21BDCD95A8}">
      <dsp:nvSpPr>
        <dsp:cNvPr id="0" name=""/>
        <dsp:cNvSpPr/>
      </dsp:nvSpPr>
      <dsp:spPr>
        <a:xfrm>
          <a:off x="1474678" y="2148049"/>
          <a:ext cx="1096811" cy="696475"/>
        </a:xfrm>
        <a:prstGeom prst="roundRect">
          <a:avLst>
            <a:gd name="adj" fmla="val 10000"/>
          </a:avLst>
        </a:prstGeom>
        <a:solidFill>
          <a:schemeClr val="lt1">
            <a:alpha val="90000"/>
            <a:hueOff val="0"/>
            <a:satOff val="0"/>
            <a:lumOff val="0"/>
            <a:alphaOff val="0"/>
          </a:schemeClr>
        </a:solidFill>
        <a:ln w="9525" cap="rnd" cmpd="sng" algn="ctr">
          <a:solidFill>
            <a:schemeClr val="accent4">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kern="1200" dirty="0" smtClean="0"/>
            <a:t>Outward SGST</a:t>
          </a:r>
          <a:endParaRPr lang="en-IN" sz="1600" kern="1200" dirty="0"/>
        </a:p>
      </dsp:txBody>
      <dsp:txXfrm>
        <a:off x="1495077" y="2168448"/>
        <a:ext cx="1056013" cy="655677"/>
      </dsp:txXfrm>
    </dsp:sp>
    <dsp:sp modelId="{3E4F1067-F533-4537-9721-7B2FE3D1E099}">
      <dsp:nvSpPr>
        <dsp:cNvPr id="0" name=""/>
        <dsp:cNvSpPr/>
      </dsp:nvSpPr>
      <dsp:spPr>
        <a:xfrm>
          <a:off x="1352810" y="3047739"/>
          <a:ext cx="1096811" cy="696475"/>
        </a:xfrm>
        <a:prstGeom prst="roundRect">
          <a:avLst>
            <a:gd name="adj" fmla="val 10000"/>
          </a:avLst>
        </a:prstGeom>
        <a:gradFill rotWithShape="0">
          <a:gsLst>
            <a:gs pos="0">
              <a:srgbClr val="0A419B"/>
            </a:gs>
            <a:gs pos="52000">
              <a:schemeClr val="accent4">
                <a:hueOff val="0"/>
                <a:satOff val="0"/>
                <a:lumOff val="0"/>
                <a:alphaOff val="0"/>
                <a:shade val="93000"/>
                <a:satMod val="130000"/>
              </a:schemeClr>
            </a:gs>
            <a:gs pos="66000">
              <a:schemeClr val="accent4">
                <a:hueOff val="0"/>
                <a:satOff val="0"/>
                <a:lumOff val="0"/>
                <a:alphaOff val="0"/>
                <a:shade val="94000"/>
                <a:satMod val="135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8B553FC8-9014-4BCB-9486-5161979A5894}">
      <dsp:nvSpPr>
        <dsp:cNvPr id="0" name=""/>
        <dsp:cNvSpPr/>
      </dsp:nvSpPr>
      <dsp:spPr>
        <a:xfrm>
          <a:off x="1474678" y="3163514"/>
          <a:ext cx="1096811" cy="696475"/>
        </a:xfrm>
        <a:prstGeom prst="roundRect">
          <a:avLst>
            <a:gd name="adj" fmla="val 10000"/>
          </a:avLst>
        </a:prstGeom>
        <a:solidFill>
          <a:schemeClr val="lt1">
            <a:alpha val="90000"/>
            <a:hueOff val="0"/>
            <a:satOff val="0"/>
            <a:lumOff val="0"/>
            <a:alphaOff val="0"/>
          </a:schemeClr>
        </a:solidFill>
        <a:ln w="9525" cap="rnd" cmpd="sng" algn="ctr">
          <a:solidFill>
            <a:schemeClr val="accent4">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kern="1200" dirty="0" smtClean="0"/>
            <a:t>Outward IGST</a:t>
          </a:r>
          <a:endParaRPr lang="en-IN" sz="1600" kern="1200" dirty="0"/>
        </a:p>
      </dsp:txBody>
      <dsp:txXfrm>
        <a:off x="1495077" y="3183913"/>
        <a:ext cx="1056013" cy="655677"/>
      </dsp:txXfrm>
    </dsp:sp>
    <dsp:sp modelId="{914ED52A-920C-464B-9FF1-6E125E71F2B9}">
      <dsp:nvSpPr>
        <dsp:cNvPr id="0" name=""/>
        <dsp:cNvSpPr/>
      </dsp:nvSpPr>
      <dsp:spPr>
        <a:xfrm>
          <a:off x="2693357" y="1016810"/>
          <a:ext cx="1096811" cy="696475"/>
        </a:xfrm>
        <a:prstGeom prst="roundRect">
          <a:avLst>
            <a:gd name="adj" fmla="val 10000"/>
          </a:avLst>
        </a:prstGeom>
        <a:gradFill rotWithShape="0">
          <a:gsLst>
            <a:gs pos="0">
              <a:srgbClr val="0A419B"/>
            </a:gs>
            <a:gs pos="52000">
              <a:schemeClr val="accent4">
                <a:hueOff val="0"/>
                <a:satOff val="0"/>
                <a:lumOff val="0"/>
                <a:alphaOff val="0"/>
                <a:shade val="93000"/>
                <a:satMod val="130000"/>
              </a:schemeClr>
            </a:gs>
            <a:gs pos="66000">
              <a:schemeClr val="accent4">
                <a:hueOff val="0"/>
                <a:satOff val="0"/>
                <a:lumOff val="0"/>
                <a:alphaOff val="0"/>
                <a:shade val="94000"/>
                <a:satMod val="135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94DCFEF8-B450-4910-AE52-26E21884961D}">
      <dsp:nvSpPr>
        <dsp:cNvPr id="0" name=""/>
        <dsp:cNvSpPr/>
      </dsp:nvSpPr>
      <dsp:spPr>
        <a:xfrm>
          <a:off x="2815225" y="1132585"/>
          <a:ext cx="1096811" cy="696475"/>
        </a:xfrm>
        <a:prstGeom prst="roundRect">
          <a:avLst>
            <a:gd name="adj" fmla="val 10000"/>
          </a:avLst>
        </a:prstGeom>
        <a:solidFill>
          <a:schemeClr val="lt1">
            <a:alpha val="90000"/>
            <a:hueOff val="0"/>
            <a:satOff val="0"/>
            <a:lumOff val="0"/>
            <a:alphaOff val="0"/>
          </a:schemeClr>
        </a:solidFill>
        <a:ln w="9525" cap="rnd" cmpd="sng" algn="ctr">
          <a:solidFill>
            <a:schemeClr val="accent4">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b="1" kern="1200" dirty="0" smtClean="0"/>
            <a:t>Input IGST</a:t>
          </a:r>
          <a:endParaRPr lang="en-IN" sz="2400" b="1" kern="1200" dirty="0"/>
        </a:p>
      </dsp:txBody>
      <dsp:txXfrm>
        <a:off x="2835624" y="1152984"/>
        <a:ext cx="1056013" cy="655677"/>
      </dsp:txXfrm>
    </dsp:sp>
    <dsp:sp modelId="{F11AA14E-8FCB-45D8-87BF-A3AF94847950}">
      <dsp:nvSpPr>
        <dsp:cNvPr id="0" name=""/>
        <dsp:cNvSpPr/>
      </dsp:nvSpPr>
      <dsp:spPr>
        <a:xfrm>
          <a:off x="2693357" y="2032275"/>
          <a:ext cx="1096811" cy="696475"/>
        </a:xfrm>
        <a:prstGeom prst="roundRect">
          <a:avLst>
            <a:gd name="adj" fmla="val 10000"/>
          </a:avLst>
        </a:prstGeom>
        <a:gradFill rotWithShape="0">
          <a:gsLst>
            <a:gs pos="0">
              <a:srgbClr val="0A419B"/>
            </a:gs>
            <a:gs pos="52000">
              <a:schemeClr val="accent4">
                <a:hueOff val="0"/>
                <a:satOff val="0"/>
                <a:lumOff val="0"/>
                <a:alphaOff val="0"/>
                <a:shade val="93000"/>
                <a:satMod val="130000"/>
              </a:schemeClr>
            </a:gs>
            <a:gs pos="66000">
              <a:schemeClr val="accent4">
                <a:hueOff val="0"/>
                <a:satOff val="0"/>
                <a:lumOff val="0"/>
                <a:alphaOff val="0"/>
                <a:shade val="94000"/>
                <a:satMod val="135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FEBCAE8-395B-455F-9EB3-63F632C311CB}">
      <dsp:nvSpPr>
        <dsp:cNvPr id="0" name=""/>
        <dsp:cNvSpPr/>
      </dsp:nvSpPr>
      <dsp:spPr>
        <a:xfrm>
          <a:off x="2815225" y="2148049"/>
          <a:ext cx="1096811" cy="696475"/>
        </a:xfrm>
        <a:prstGeom prst="roundRect">
          <a:avLst>
            <a:gd name="adj" fmla="val 10000"/>
          </a:avLst>
        </a:prstGeom>
        <a:solidFill>
          <a:schemeClr val="lt1">
            <a:alpha val="90000"/>
            <a:hueOff val="0"/>
            <a:satOff val="0"/>
            <a:lumOff val="0"/>
            <a:alphaOff val="0"/>
          </a:schemeClr>
        </a:solidFill>
        <a:ln w="9525" cap="rnd" cmpd="sng" algn="ctr">
          <a:solidFill>
            <a:schemeClr val="accent4">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kern="1200" dirty="0" smtClean="0"/>
            <a:t>Outward IGST</a:t>
          </a:r>
          <a:endParaRPr lang="en-IN" sz="1600" kern="1200" dirty="0"/>
        </a:p>
      </dsp:txBody>
      <dsp:txXfrm>
        <a:off x="2835624" y="2168448"/>
        <a:ext cx="1056013" cy="655677"/>
      </dsp:txXfrm>
    </dsp:sp>
    <dsp:sp modelId="{8DF48F9A-DECA-4760-8796-BB2AAEB1B838}">
      <dsp:nvSpPr>
        <dsp:cNvPr id="0" name=""/>
        <dsp:cNvSpPr/>
      </dsp:nvSpPr>
      <dsp:spPr>
        <a:xfrm>
          <a:off x="2693357" y="3047739"/>
          <a:ext cx="1096811" cy="696475"/>
        </a:xfrm>
        <a:prstGeom prst="roundRect">
          <a:avLst>
            <a:gd name="adj" fmla="val 10000"/>
          </a:avLst>
        </a:prstGeom>
        <a:gradFill rotWithShape="0">
          <a:gsLst>
            <a:gs pos="0">
              <a:srgbClr val="0A419B"/>
            </a:gs>
            <a:gs pos="52000">
              <a:schemeClr val="accent4">
                <a:hueOff val="0"/>
                <a:satOff val="0"/>
                <a:lumOff val="0"/>
                <a:alphaOff val="0"/>
                <a:shade val="93000"/>
                <a:satMod val="130000"/>
              </a:schemeClr>
            </a:gs>
            <a:gs pos="66000">
              <a:schemeClr val="accent4">
                <a:hueOff val="0"/>
                <a:satOff val="0"/>
                <a:lumOff val="0"/>
                <a:alphaOff val="0"/>
                <a:shade val="94000"/>
                <a:satMod val="135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C3983B6A-9D05-48F5-A0D0-05AE6FBC9C44}">
      <dsp:nvSpPr>
        <dsp:cNvPr id="0" name=""/>
        <dsp:cNvSpPr/>
      </dsp:nvSpPr>
      <dsp:spPr>
        <a:xfrm>
          <a:off x="2815225" y="3163514"/>
          <a:ext cx="1096811" cy="696475"/>
        </a:xfrm>
        <a:prstGeom prst="roundRect">
          <a:avLst>
            <a:gd name="adj" fmla="val 10000"/>
          </a:avLst>
        </a:prstGeom>
        <a:solidFill>
          <a:schemeClr val="lt1">
            <a:alpha val="90000"/>
            <a:hueOff val="0"/>
            <a:satOff val="0"/>
            <a:lumOff val="0"/>
            <a:alphaOff val="0"/>
          </a:schemeClr>
        </a:solidFill>
        <a:ln w="9525" cap="rnd" cmpd="sng" algn="ctr">
          <a:solidFill>
            <a:schemeClr val="accent4">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kern="1200" dirty="0" smtClean="0"/>
            <a:t>Outward CGST</a:t>
          </a:r>
          <a:endParaRPr lang="en-IN" sz="1600" kern="1200" dirty="0"/>
        </a:p>
      </dsp:txBody>
      <dsp:txXfrm>
        <a:off x="2835624" y="3183913"/>
        <a:ext cx="1056013" cy="655677"/>
      </dsp:txXfrm>
    </dsp:sp>
    <dsp:sp modelId="{BBF66524-2632-44D3-86B4-FB5041FF72CE}">
      <dsp:nvSpPr>
        <dsp:cNvPr id="0" name=""/>
        <dsp:cNvSpPr/>
      </dsp:nvSpPr>
      <dsp:spPr>
        <a:xfrm>
          <a:off x="2693357" y="4063203"/>
          <a:ext cx="1096811" cy="696475"/>
        </a:xfrm>
        <a:prstGeom prst="roundRect">
          <a:avLst>
            <a:gd name="adj" fmla="val 10000"/>
          </a:avLst>
        </a:prstGeom>
        <a:gradFill rotWithShape="0">
          <a:gsLst>
            <a:gs pos="0">
              <a:srgbClr val="0A419B"/>
            </a:gs>
            <a:gs pos="52000">
              <a:schemeClr val="accent4">
                <a:hueOff val="0"/>
                <a:satOff val="0"/>
                <a:lumOff val="0"/>
                <a:alphaOff val="0"/>
                <a:shade val="93000"/>
                <a:satMod val="130000"/>
              </a:schemeClr>
            </a:gs>
            <a:gs pos="66000">
              <a:schemeClr val="accent4">
                <a:hueOff val="0"/>
                <a:satOff val="0"/>
                <a:lumOff val="0"/>
                <a:alphaOff val="0"/>
                <a:shade val="94000"/>
                <a:satMod val="135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8289441-7DC9-4268-8CA3-2074E8D49C83}">
      <dsp:nvSpPr>
        <dsp:cNvPr id="0" name=""/>
        <dsp:cNvSpPr/>
      </dsp:nvSpPr>
      <dsp:spPr>
        <a:xfrm>
          <a:off x="2815225" y="4178978"/>
          <a:ext cx="1096811" cy="696475"/>
        </a:xfrm>
        <a:prstGeom prst="roundRect">
          <a:avLst>
            <a:gd name="adj" fmla="val 10000"/>
          </a:avLst>
        </a:prstGeom>
        <a:solidFill>
          <a:schemeClr val="lt1">
            <a:alpha val="90000"/>
            <a:hueOff val="0"/>
            <a:satOff val="0"/>
            <a:lumOff val="0"/>
            <a:alphaOff val="0"/>
          </a:schemeClr>
        </a:solidFill>
        <a:ln w="9525" cap="rnd" cmpd="sng" algn="ctr">
          <a:solidFill>
            <a:schemeClr val="accent4">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kern="1200" dirty="0" smtClean="0"/>
            <a:t>Outward SGST</a:t>
          </a:r>
          <a:endParaRPr lang="en-IN" sz="1600" kern="1200" dirty="0"/>
        </a:p>
      </dsp:txBody>
      <dsp:txXfrm>
        <a:off x="2835624" y="4199377"/>
        <a:ext cx="1056013" cy="65567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IN"/>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841666C9-218A-4047-8742-D4EF4F428D86}" type="datetimeFigureOut">
              <a:rPr lang="en-IN" smtClean="0"/>
              <a:t>28-03-2017</a:t>
            </a:fld>
            <a:endParaRPr lang="en-IN"/>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IN"/>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21B976DC-FE20-46F0-8194-1B17DFFF0CE1}" type="slidenum">
              <a:rPr lang="en-IN" smtClean="0"/>
              <a:t>‹#›</a:t>
            </a:fld>
            <a:endParaRPr lang="en-IN"/>
          </a:p>
        </p:txBody>
      </p:sp>
    </p:spTree>
    <p:extLst>
      <p:ext uri="{BB962C8B-B14F-4D97-AF65-F5344CB8AC3E}">
        <p14:creationId xmlns:p14="http://schemas.microsoft.com/office/powerpoint/2010/main" val="113961127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IN"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274E3E2-502F-4519-BE04-8CC5A4A24AA5}" type="datetimeFigureOut">
              <a:rPr lang="en-IN" smtClean="0"/>
              <a:t>28-03-2017</a:t>
            </a:fld>
            <a:endParaRPr lang="en-IN"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IN"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IN"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08DDC74-FD93-45C4-9524-CFC5AD886E2D}" type="slidenum">
              <a:rPr lang="en-IN" smtClean="0"/>
              <a:t>‹#›</a:t>
            </a:fld>
            <a:endParaRPr lang="en-IN" dirty="0"/>
          </a:p>
        </p:txBody>
      </p:sp>
    </p:spTree>
    <p:extLst>
      <p:ext uri="{BB962C8B-B14F-4D97-AF65-F5344CB8AC3E}">
        <p14:creationId xmlns:p14="http://schemas.microsoft.com/office/powerpoint/2010/main" val="396223394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Tree>
    <p:extLst>
      <p:ext uri="{BB962C8B-B14F-4D97-AF65-F5344CB8AC3E}">
        <p14:creationId xmlns:p14="http://schemas.microsoft.com/office/powerpoint/2010/main" val="1580064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Tree>
    <p:extLst>
      <p:ext uri="{BB962C8B-B14F-4D97-AF65-F5344CB8AC3E}">
        <p14:creationId xmlns:p14="http://schemas.microsoft.com/office/powerpoint/2010/main" val="1820301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Tree>
    <p:extLst>
      <p:ext uri="{BB962C8B-B14F-4D97-AF65-F5344CB8AC3E}">
        <p14:creationId xmlns:p14="http://schemas.microsoft.com/office/powerpoint/2010/main" val="30451254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3388" y="708025"/>
            <a:ext cx="6299200" cy="3543300"/>
          </a:xfrm>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38608046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wmf"/><Relationship Id="rId4" Type="http://schemas.openxmlformats.org/officeDocument/2006/relationships/image" Target="../media/image4.wmf"/></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wmf"/></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grpSp>
        <p:nvGrpSpPr>
          <p:cNvPr id="3" name="Group 14"/>
          <p:cNvGrpSpPr>
            <a:grpSpLocks/>
          </p:cNvGrpSpPr>
          <p:nvPr/>
        </p:nvGrpSpPr>
        <p:grpSpPr bwMode="auto">
          <a:xfrm>
            <a:off x="0" y="0"/>
            <a:ext cx="12192000" cy="6865178"/>
            <a:chOff x="0" y="0"/>
            <a:chExt cx="10077451" cy="7590988"/>
          </a:xfrm>
        </p:grpSpPr>
        <p:pic>
          <p:nvPicPr>
            <p:cNvPr id="4" name="Picture 10"/>
            <p:cNvPicPr>
              <a:picLocks noChangeAspect="1" noChangeArrowheads="1"/>
            </p:cNvPicPr>
            <p:nvPr userDrawn="1"/>
          </p:nvPicPr>
          <p:blipFill>
            <a:blip r:embed="rId2" cstate="print"/>
            <a:srcRect/>
            <a:stretch>
              <a:fillRect/>
            </a:stretch>
          </p:blipFill>
          <p:spPr bwMode="auto">
            <a:xfrm>
              <a:off x="0" y="38101"/>
              <a:ext cx="10071100" cy="7552887"/>
            </a:xfrm>
            <a:prstGeom prst="rect">
              <a:avLst/>
            </a:prstGeom>
            <a:noFill/>
            <a:ln w="9525">
              <a:noFill/>
              <a:miter lim="800000"/>
              <a:headEnd/>
              <a:tailEnd/>
            </a:ln>
          </p:spPr>
        </p:pic>
        <p:pic>
          <p:nvPicPr>
            <p:cNvPr id="5" name="Picture 11" descr="C:\Documents and Settings\georjin2007\Desktop\Picture1.jpg"/>
            <p:cNvPicPr>
              <a:picLocks noChangeAspect="1" noChangeArrowheads="1"/>
            </p:cNvPicPr>
            <p:nvPr userDrawn="1"/>
          </p:nvPicPr>
          <p:blipFill>
            <a:blip r:embed="rId3" cstate="print"/>
            <a:srcRect b="61066"/>
            <a:stretch>
              <a:fillRect/>
            </a:stretch>
          </p:blipFill>
          <p:spPr bwMode="auto">
            <a:xfrm>
              <a:off x="6351" y="0"/>
              <a:ext cx="10071100" cy="2714625"/>
            </a:xfrm>
            <a:prstGeom prst="rect">
              <a:avLst/>
            </a:prstGeom>
            <a:noFill/>
            <a:ln w="9525">
              <a:noFill/>
              <a:miter lim="800000"/>
              <a:headEnd/>
              <a:tailEnd/>
            </a:ln>
          </p:spPr>
        </p:pic>
      </p:grpSp>
      <p:pic>
        <p:nvPicPr>
          <p:cNvPr id="6" name="Picture 12" descr="Deutsche Bank AG_Horizontal_June99.wmf"/>
          <p:cNvPicPr>
            <a:picLocks noChangeAspect="1"/>
          </p:cNvPicPr>
          <p:nvPr/>
        </p:nvPicPr>
        <p:blipFill>
          <a:blip r:embed="rId4" cstate="print"/>
          <a:srcRect/>
          <a:stretch>
            <a:fillRect/>
          </a:stretch>
        </p:blipFill>
        <p:spPr bwMode="auto">
          <a:xfrm>
            <a:off x="478234" y="6345480"/>
            <a:ext cx="1851463" cy="251236"/>
          </a:xfrm>
          <a:prstGeom prst="rect">
            <a:avLst/>
          </a:prstGeom>
          <a:noFill/>
          <a:ln w="9525">
            <a:noFill/>
            <a:miter lim="800000"/>
            <a:headEnd/>
            <a:tailEnd/>
          </a:ln>
        </p:spPr>
      </p:pic>
      <p:pic>
        <p:nvPicPr>
          <p:cNvPr id="7" name="Picture 14" descr="JP Morgan Cazenove Limited_Sep09.wmf"/>
          <p:cNvPicPr>
            <a:picLocks/>
          </p:cNvPicPr>
          <p:nvPr/>
        </p:nvPicPr>
        <p:blipFill>
          <a:blip r:embed="rId5" cstate="print"/>
          <a:srcRect/>
          <a:stretch>
            <a:fillRect/>
          </a:stretch>
        </p:blipFill>
        <p:spPr bwMode="auto">
          <a:xfrm>
            <a:off x="10469218" y="6256529"/>
            <a:ext cx="1365549" cy="340245"/>
          </a:xfrm>
          <a:prstGeom prst="rect">
            <a:avLst/>
          </a:prstGeom>
          <a:noFill/>
          <a:ln w="9525">
            <a:noFill/>
            <a:miter lim="800000"/>
            <a:headEnd/>
            <a:tailEnd/>
          </a:ln>
        </p:spPr>
      </p:pic>
      <p:grpSp>
        <p:nvGrpSpPr>
          <p:cNvPr id="8" name="Group 14"/>
          <p:cNvGrpSpPr>
            <a:grpSpLocks/>
          </p:cNvGrpSpPr>
          <p:nvPr/>
        </p:nvGrpSpPr>
        <p:grpSpPr bwMode="auto">
          <a:xfrm>
            <a:off x="0" y="0"/>
            <a:ext cx="12192000" cy="6865178"/>
            <a:chOff x="0" y="0"/>
            <a:chExt cx="10077451" cy="7590988"/>
          </a:xfrm>
        </p:grpSpPr>
        <p:pic>
          <p:nvPicPr>
            <p:cNvPr id="9" name="Picture 10"/>
            <p:cNvPicPr>
              <a:picLocks noChangeAspect="1" noChangeArrowheads="1"/>
            </p:cNvPicPr>
            <p:nvPr userDrawn="1"/>
          </p:nvPicPr>
          <p:blipFill>
            <a:blip r:embed="rId2" cstate="print"/>
            <a:srcRect/>
            <a:stretch>
              <a:fillRect/>
            </a:stretch>
          </p:blipFill>
          <p:spPr bwMode="auto">
            <a:xfrm>
              <a:off x="0" y="38101"/>
              <a:ext cx="10071100" cy="7552887"/>
            </a:xfrm>
            <a:prstGeom prst="rect">
              <a:avLst/>
            </a:prstGeom>
            <a:noFill/>
            <a:ln w="9525">
              <a:noFill/>
              <a:miter lim="800000"/>
              <a:headEnd/>
              <a:tailEnd/>
            </a:ln>
          </p:spPr>
        </p:pic>
        <p:pic>
          <p:nvPicPr>
            <p:cNvPr id="10" name="Picture 11" descr="C:\Documents and Settings\georjin2007\Desktop\Picture1.jpg"/>
            <p:cNvPicPr>
              <a:picLocks noChangeAspect="1" noChangeArrowheads="1"/>
            </p:cNvPicPr>
            <p:nvPr userDrawn="1"/>
          </p:nvPicPr>
          <p:blipFill>
            <a:blip r:embed="rId3" cstate="print"/>
            <a:srcRect b="61066"/>
            <a:stretch>
              <a:fillRect/>
            </a:stretch>
          </p:blipFill>
          <p:spPr bwMode="auto">
            <a:xfrm>
              <a:off x="6351" y="0"/>
              <a:ext cx="10071100" cy="2714625"/>
            </a:xfrm>
            <a:prstGeom prst="rect">
              <a:avLst/>
            </a:prstGeom>
            <a:noFill/>
            <a:ln w="9525">
              <a:noFill/>
              <a:miter lim="800000"/>
              <a:headEnd/>
              <a:tailEnd/>
            </a:ln>
          </p:spPr>
        </p:pic>
      </p:grpSp>
      <p:grpSp>
        <p:nvGrpSpPr>
          <p:cNvPr id="11" name="Group 14"/>
          <p:cNvGrpSpPr>
            <a:grpSpLocks/>
          </p:cNvGrpSpPr>
          <p:nvPr/>
        </p:nvGrpSpPr>
        <p:grpSpPr bwMode="auto">
          <a:xfrm>
            <a:off x="0" y="0"/>
            <a:ext cx="12192000" cy="6865178"/>
            <a:chOff x="0" y="0"/>
            <a:chExt cx="10077451" cy="7590988"/>
          </a:xfrm>
        </p:grpSpPr>
        <p:pic>
          <p:nvPicPr>
            <p:cNvPr id="12" name="Picture 10"/>
            <p:cNvPicPr>
              <a:picLocks noChangeAspect="1" noChangeArrowheads="1"/>
            </p:cNvPicPr>
            <p:nvPr userDrawn="1"/>
          </p:nvPicPr>
          <p:blipFill>
            <a:blip r:embed="rId2" cstate="print"/>
            <a:srcRect/>
            <a:stretch>
              <a:fillRect/>
            </a:stretch>
          </p:blipFill>
          <p:spPr bwMode="auto">
            <a:xfrm>
              <a:off x="0" y="38101"/>
              <a:ext cx="10071100" cy="7552887"/>
            </a:xfrm>
            <a:prstGeom prst="rect">
              <a:avLst/>
            </a:prstGeom>
            <a:noFill/>
            <a:ln w="9525">
              <a:noFill/>
              <a:miter lim="800000"/>
              <a:headEnd/>
              <a:tailEnd/>
            </a:ln>
          </p:spPr>
        </p:pic>
        <p:pic>
          <p:nvPicPr>
            <p:cNvPr id="13" name="Picture 11" descr="C:\Documents and Settings\georjin2007\Desktop\Picture1.jpg"/>
            <p:cNvPicPr>
              <a:picLocks noChangeAspect="1" noChangeArrowheads="1"/>
            </p:cNvPicPr>
            <p:nvPr userDrawn="1"/>
          </p:nvPicPr>
          <p:blipFill>
            <a:blip r:embed="rId3" cstate="print"/>
            <a:srcRect b="61066"/>
            <a:stretch>
              <a:fillRect/>
            </a:stretch>
          </p:blipFill>
          <p:spPr bwMode="auto">
            <a:xfrm>
              <a:off x="6351" y="0"/>
              <a:ext cx="10071100" cy="2714625"/>
            </a:xfrm>
            <a:prstGeom prst="rect">
              <a:avLst/>
            </a:prstGeom>
            <a:noFill/>
            <a:ln w="9525">
              <a:noFill/>
              <a:miter lim="800000"/>
              <a:headEnd/>
              <a:tailEnd/>
            </a:ln>
          </p:spPr>
        </p:pic>
      </p:grpSp>
      <p:sp>
        <p:nvSpPr>
          <p:cNvPr id="301128" name="Rectangle 72"/>
          <p:cNvSpPr>
            <a:spLocks noGrp="1" noChangeArrowheads="1"/>
          </p:cNvSpPr>
          <p:nvPr>
            <p:ph type="subTitle" sz="quarter" idx="1"/>
          </p:nvPr>
        </p:nvSpPr>
        <p:spPr>
          <a:xfrm>
            <a:off x="445580" y="3296204"/>
            <a:ext cx="9018471" cy="712072"/>
          </a:xfrm>
          <a:noFill/>
          <a:ln w="9525" algn="ctr">
            <a:noFill/>
            <a:miter lim="800000"/>
            <a:headEnd/>
            <a:tailEnd/>
          </a:ln>
        </p:spPr>
        <p:txBody>
          <a:bodyPr lIns="47056" tIns="23525" rIns="47056" bIns="23525"/>
          <a:lstStyle>
            <a:lvl1pPr>
              <a:defRPr kumimoji="0" lang="en-US" sz="2894" b="1" i="0" u="none" strike="noStrike" kern="1200" cap="none" spc="0" normalizeH="0" baseline="0" noProof="0" dirty="0">
                <a:ln>
                  <a:noFill/>
                </a:ln>
                <a:solidFill>
                  <a:srgbClr val="CC0000"/>
                </a:solidFill>
                <a:effectLst/>
                <a:uLnTx/>
                <a:uFillTx/>
                <a:latin typeface="Helvetica" pitchFamily="34" charset="0"/>
                <a:ea typeface="+mn-ea"/>
                <a:cs typeface="Arial" pitchFamily="34" charset="0"/>
              </a:defRPr>
            </a:lvl1pPr>
          </a:lstStyle>
          <a:p>
            <a:pPr lvl="0"/>
            <a:r>
              <a:rPr lang="en-US" smtClean="0"/>
              <a:t>Click to edit Master subtitle style</a:t>
            </a:r>
            <a:endParaRPr lang="en-US" dirty="0"/>
          </a:p>
        </p:txBody>
      </p:sp>
    </p:spTree>
    <p:extLst>
      <p:ext uri="{BB962C8B-B14F-4D97-AF65-F5344CB8AC3E}">
        <p14:creationId xmlns:p14="http://schemas.microsoft.com/office/powerpoint/2010/main" val="1167650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pic>
        <p:nvPicPr>
          <p:cNvPr id="4" name="Picture 10"/>
          <p:cNvPicPr>
            <a:picLocks noChangeAspect="1" noChangeArrowheads="1"/>
          </p:cNvPicPr>
          <p:nvPr/>
        </p:nvPicPr>
        <p:blipFill>
          <a:blip r:embed="rId2" cstate="print"/>
          <a:srcRect/>
          <a:stretch>
            <a:fillRect/>
          </a:stretch>
        </p:blipFill>
        <p:spPr bwMode="auto">
          <a:xfrm>
            <a:off x="2117" y="43"/>
            <a:ext cx="12189883" cy="6856413"/>
          </a:xfrm>
          <a:prstGeom prst="rect">
            <a:avLst/>
          </a:prstGeom>
          <a:noFill/>
          <a:ln w="9525">
            <a:noFill/>
            <a:miter lim="800000"/>
            <a:headEnd/>
            <a:tailEnd/>
          </a:ln>
        </p:spPr>
      </p:pic>
      <p:sp>
        <p:nvSpPr>
          <p:cNvPr id="3074" name="Rectangle 2"/>
          <p:cNvSpPr>
            <a:spLocks noGrp="1" noChangeArrowheads="1"/>
          </p:cNvSpPr>
          <p:nvPr>
            <p:ph type="ctrTitle"/>
          </p:nvPr>
        </p:nvSpPr>
        <p:spPr>
          <a:xfrm>
            <a:off x="914400" y="2130425"/>
            <a:ext cx="8157634" cy="793750"/>
          </a:xfrm>
        </p:spPr>
        <p:txBody>
          <a:bodyPr/>
          <a:lstStyle>
            <a:lvl1pPr>
              <a:defRPr sz="3436"/>
            </a:lvl1pPr>
          </a:lstStyle>
          <a:p>
            <a:r>
              <a:rPr lang="en-US" smtClean="0"/>
              <a:t>Click to edit Master title style</a:t>
            </a:r>
            <a:endParaRPr lang="en-IN"/>
          </a:p>
        </p:txBody>
      </p:sp>
      <p:sp>
        <p:nvSpPr>
          <p:cNvPr id="3075" name="Rectangle 3"/>
          <p:cNvSpPr>
            <a:spLocks noGrp="1" noChangeArrowheads="1"/>
          </p:cNvSpPr>
          <p:nvPr>
            <p:ph type="subTitle" idx="1"/>
          </p:nvPr>
        </p:nvSpPr>
        <p:spPr>
          <a:xfrm>
            <a:off x="912288" y="3357563"/>
            <a:ext cx="7871883" cy="935037"/>
          </a:xfrm>
        </p:spPr>
        <p:txBody>
          <a:bodyPr/>
          <a:lstStyle>
            <a:lvl1pPr marL="0" indent="0">
              <a:buFontTx/>
              <a:buNone/>
              <a:defRPr sz="2351"/>
            </a:lvl1pPr>
          </a:lstStyle>
          <a:p>
            <a:r>
              <a:rPr lang="en-US" smtClean="0"/>
              <a:t>Click to edit Master subtitle style</a:t>
            </a:r>
            <a:endParaRPr lang="en-IN"/>
          </a:p>
        </p:txBody>
      </p:sp>
      <p:sp>
        <p:nvSpPr>
          <p:cNvPr id="5" name="Date Placeholder 4"/>
          <p:cNvSpPr>
            <a:spLocks noGrp="1" noChangeArrowheads="1"/>
          </p:cNvSpPr>
          <p:nvPr>
            <p:ph type="dt" sz="half" idx="10"/>
          </p:nvPr>
        </p:nvSpPr>
        <p:spPr>
          <a:xfrm>
            <a:off x="1043518" y="6237291"/>
            <a:ext cx="2844800" cy="476250"/>
          </a:xfrm>
          <a:prstGeom prst="rect">
            <a:avLst/>
          </a:prstGeom>
        </p:spPr>
        <p:txBody>
          <a:bodyPr lIns="100340" tIns="50170" rIns="100340" bIns="50170"/>
          <a:lstStyle>
            <a:lvl1pPr>
              <a:defRPr/>
            </a:lvl1pPr>
          </a:lstStyle>
          <a:p>
            <a:endParaRPr lang="en-US" dirty="0"/>
          </a:p>
        </p:txBody>
      </p:sp>
      <p:sp>
        <p:nvSpPr>
          <p:cNvPr id="6" name="Footer Placeholder 5"/>
          <p:cNvSpPr>
            <a:spLocks noGrp="1" noChangeArrowheads="1"/>
          </p:cNvSpPr>
          <p:nvPr>
            <p:ph type="ftr" sz="quarter" idx="11"/>
          </p:nvPr>
        </p:nvSpPr>
        <p:spPr>
          <a:xfrm>
            <a:off x="6460069" y="6237291"/>
            <a:ext cx="2709333" cy="476250"/>
          </a:xfrm>
          <a:prstGeom prst="rect">
            <a:avLst/>
          </a:prstGeom>
        </p:spPr>
        <p:txBody>
          <a:bodyPr lIns="100340" tIns="50170" rIns="100340" bIns="50170"/>
          <a:lstStyle>
            <a:lvl1pPr>
              <a:defRPr>
                <a:solidFill>
                  <a:schemeClr val="bg1"/>
                </a:solidFill>
              </a:defRPr>
            </a:lvl1pPr>
          </a:lstStyle>
          <a:p>
            <a:endParaRPr lang="en-US" dirty="0"/>
          </a:p>
        </p:txBody>
      </p:sp>
      <p:sp>
        <p:nvSpPr>
          <p:cNvPr id="7" name="Rectangle 6"/>
          <p:cNvSpPr>
            <a:spLocks noGrp="1" noChangeArrowheads="1"/>
          </p:cNvSpPr>
          <p:nvPr>
            <p:ph type="sldNum" sz="quarter" idx="12"/>
          </p:nvPr>
        </p:nvSpPr>
        <p:spPr>
          <a:xfrm>
            <a:off x="11279774" y="6237291"/>
            <a:ext cx="814916" cy="476250"/>
          </a:xfrm>
        </p:spPr>
        <p:txBody>
          <a:bodyPr/>
          <a:lstStyle>
            <a:lvl1pPr>
              <a:defRPr>
                <a:solidFill>
                  <a:schemeClr val="bg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93133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Slide Number Placeholder 2"/>
          <p:cNvSpPr>
            <a:spLocks noGrp="1"/>
          </p:cNvSpPr>
          <p:nvPr>
            <p:ph type="sldNum" sz="quarter" idx="10"/>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620958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260003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208" y="2130473"/>
            <a:ext cx="10363584" cy="1470084"/>
          </a:xfrm>
        </p:spPr>
        <p:txBody>
          <a:bodyPr/>
          <a:lstStyle/>
          <a:p>
            <a:r>
              <a:rPr lang="en-US" smtClean="0"/>
              <a:t>Click to edit Master title style</a:t>
            </a:r>
            <a:endParaRPr lang="en-IN"/>
          </a:p>
        </p:txBody>
      </p:sp>
      <p:sp>
        <p:nvSpPr>
          <p:cNvPr id="3" name="Subtitle 2"/>
          <p:cNvSpPr>
            <a:spLocks noGrp="1"/>
          </p:cNvSpPr>
          <p:nvPr>
            <p:ph type="subTitle" idx="1"/>
          </p:nvPr>
        </p:nvSpPr>
        <p:spPr>
          <a:xfrm>
            <a:off x="1828416" y="3886248"/>
            <a:ext cx="8535168" cy="1752903"/>
          </a:xfrm>
        </p:spPr>
        <p:txBody>
          <a:bodyPr/>
          <a:lstStyle>
            <a:lvl1pPr marL="0" indent="0" algn="ctr">
              <a:buNone/>
              <a:defRPr>
                <a:solidFill>
                  <a:schemeClr val="tx1">
                    <a:tint val="75000"/>
                  </a:schemeClr>
                </a:solidFill>
              </a:defRPr>
            </a:lvl1pPr>
            <a:lvl2pPr marL="413275" indent="0" algn="ctr">
              <a:buNone/>
              <a:defRPr>
                <a:solidFill>
                  <a:schemeClr val="tx1">
                    <a:tint val="75000"/>
                  </a:schemeClr>
                </a:solidFill>
              </a:defRPr>
            </a:lvl2pPr>
            <a:lvl3pPr marL="826547" indent="0" algn="ctr">
              <a:buNone/>
              <a:defRPr>
                <a:solidFill>
                  <a:schemeClr val="tx1">
                    <a:tint val="75000"/>
                  </a:schemeClr>
                </a:solidFill>
              </a:defRPr>
            </a:lvl3pPr>
            <a:lvl4pPr marL="1239823" indent="0" algn="ctr">
              <a:buNone/>
              <a:defRPr>
                <a:solidFill>
                  <a:schemeClr val="tx1">
                    <a:tint val="75000"/>
                  </a:schemeClr>
                </a:solidFill>
              </a:defRPr>
            </a:lvl4pPr>
            <a:lvl5pPr marL="1653097" indent="0" algn="ctr">
              <a:buNone/>
              <a:defRPr>
                <a:solidFill>
                  <a:schemeClr val="tx1">
                    <a:tint val="75000"/>
                  </a:schemeClr>
                </a:solidFill>
              </a:defRPr>
            </a:lvl5pPr>
            <a:lvl6pPr marL="2066372" indent="0" algn="ctr">
              <a:buNone/>
              <a:defRPr>
                <a:solidFill>
                  <a:schemeClr val="tx1">
                    <a:tint val="75000"/>
                  </a:schemeClr>
                </a:solidFill>
              </a:defRPr>
            </a:lvl6pPr>
            <a:lvl7pPr marL="2479646" indent="0" algn="ctr">
              <a:buNone/>
              <a:defRPr>
                <a:solidFill>
                  <a:schemeClr val="tx1">
                    <a:tint val="75000"/>
                  </a:schemeClr>
                </a:solidFill>
              </a:defRPr>
            </a:lvl7pPr>
            <a:lvl8pPr marL="2892921" indent="0" algn="ctr">
              <a:buNone/>
              <a:defRPr>
                <a:solidFill>
                  <a:schemeClr val="tx1">
                    <a:tint val="75000"/>
                  </a:schemeClr>
                </a:solidFill>
              </a:defRPr>
            </a:lvl8pPr>
            <a:lvl9pPr marL="3306195"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0FE3F177-032B-44DE-8F3C-1DF35B926528}" type="slidenum">
              <a:rPr lang="en-IN" smtClean="0"/>
              <a:pPr/>
              <a:t>‹#›</a:t>
            </a:fld>
            <a:endParaRPr lang="en-IN" dirty="0"/>
          </a:p>
        </p:txBody>
      </p:sp>
    </p:spTree>
    <p:extLst>
      <p:ext uri="{BB962C8B-B14F-4D97-AF65-F5344CB8AC3E}">
        <p14:creationId xmlns:p14="http://schemas.microsoft.com/office/powerpoint/2010/main" val="21726586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0FE3F177-032B-44DE-8F3C-1DF35B926528}" type="slidenum">
              <a:rPr lang="en-IN" smtClean="0"/>
              <a:pPr/>
              <a:t>‹#›</a:t>
            </a:fld>
            <a:endParaRPr lang="en-IN" dirty="0"/>
          </a:p>
        </p:txBody>
      </p:sp>
    </p:spTree>
    <p:extLst>
      <p:ext uri="{BB962C8B-B14F-4D97-AF65-F5344CB8AC3E}">
        <p14:creationId xmlns:p14="http://schemas.microsoft.com/office/powerpoint/2010/main" val="37571300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224" y="4407381"/>
            <a:ext cx="10363584" cy="1360976"/>
          </a:xfrm>
        </p:spPr>
        <p:txBody>
          <a:bodyPr anchor="t"/>
          <a:lstStyle>
            <a:lvl1pPr algn="l">
              <a:defRPr sz="3617" b="1" cap="all"/>
            </a:lvl1pPr>
          </a:lstStyle>
          <a:p>
            <a:r>
              <a:rPr lang="en-US" smtClean="0"/>
              <a:t>Click to edit Master title style</a:t>
            </a:r>
            <a:endParaRPr lang="en-IN"/>
          </a:p>
        </p:txBody>
      </p:sp>
      <p:sp>
        <p:nvSpPr>
          <p:cNvPr id="3" name="Text Placeholder 2"/>
          <p:cNvSpPr>
            <a:spLocks noGrp="1"/>
          </p:cNvSpPr>
          <p:nvPr>
            <p:ph type="body" idx="1"/>
          </p:nvPr>
        </p:nvSpPr>
        <p:spPr>
          <a:xfrm>
            <a:off x="962224" y="2907149"/>
            <a:ext cx="10363584" cy="1500232"/>
          </a:xfrm>
        </p:spPr>
        <p:txBody>
          <a:bodyPr anchor="b"/>
          <a:lstStyle>
            <a:lvl1pPr marL="0" indent="0">
              <a:buNone/>
              <a:defRPr sz="1809">
                <a:solidFill>
                  <a:schemeClr val="tx1">
                    <a:tint val="75000"/>
                  </a:schemeClr>
                </a:solidFill>
              </a:defRPr>
            </a:lvl1pPr>
            <a:lvl2pPr marL="413275" indent="0">
              <a:buNone/>
              <a:defRPr sz="1628">
                <a:solidFill>
                  <a:schemeClr val="tx1">
                    <a:tint val="75000"/>
                  </a:schemeClr>
                </a:solidFill>
              </a:defRPr>
            </a:lvl2pPr>
            <a:lvl3pPr marL="826547" indent="0">
              <a:buNone/>
              <a:defRPr sz="1356">
                <a:solidFill>
                  <a:schemeClr val="tx1">
                    <a:tint val="75000"/>
                  </a:schemeClr>
                </a:solidFill>
              </a:defRPr>
            </a:lvl3pPr>
            <a:lvl4pPr marL="1239823" indent="0">
              <a:buNone/>
              <a:defRPr sz="1266">
                <a:solidFill>
                  <a:schemeClr val="tx1">
                    <a:tint val="75000"/>
                  </a:schemeClr>
                </a:solidFill>
              </a:defRPr>
            </a:lvl4pPr>
            <a:lvl5pPr marL="1653097" indent="0">
              <a:buNone/>
              <a:defRPr sz="1266">
                <a:solidFill>
                  <a:schemeClr val="tx1">
                    <a:tint val="75000"/>
                  </a:schemeClr>
                </a:solidFill>
              </a:defRPr>
            </a:lvl5pPr>
            <a:lvl6pPr marL="2066372" indent="0">
              <a:buNone/>
              <a:defRPr sz="1266">
                <a:solidFill>
                  <a:schemeClr val="tx1">
                    <a:tint val="75000"/>
                  </a:schemeClr>
                </a:solidFill>
              </a:defRPr>
            </a:lvl6pPr>
            <a:lvl7pPr marL="2479646" indent="0">
              <a:buNone/>
              <a:defRPr sz="1266">
                <a:solidFill>
                  <a:schemeClr val="tx1">
                    <a:tint val="75000"/>
                  </a:schemeClr>
                </a:solidFill>
              </a:defRPr>
            </a:lvl7pPr>
            <a:lvl8pPr marL="2892921" indent="0">
              <a:buNone/>
              <a:defRPr sz="1266">
                <a:solidFill>
                  <a:schemeClr val="tx1">
                    <a:tint val="75000"/>
                  </a:schemeClr>
                </a:solidFill>
              </a:defRPr>
            </a:lvl8pPr>
            <a:lvl9pPr marL="3306195" indent="0">
              <a:buNone/>
              <a:defRPr sz="1266">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0FE3F177-032B-44DE-8F3C-1DF35B926528}" type="slidenum">
              <a:rPr lang="en-IN" smtClean="0"/>
              <a:pPr/>
              <a:t>‹#›</a:t>
            </a:fld>
            <a:endParaRPr lang="en-IN" dirty="0"/>
          </a:p>
        </p:txBody>
      </p:sp>
    </p:spTree>
    <p:extLst>
      <p:ext uri="{BB962C8B-B14F-4D97-AF65-F5344CB8AC3E}">
        <p14:creationId xmlns:p14="http://schemas.microsoft.com/office/powerpoint/2010/main" val="4459083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608836" y="1600730"/>
            <a:ext cx="5394979" cy="4525102"/>
          </a:xfrm>
        </p:spPr>
        <p:txBody>
          <a:bodyPr/>
          <a:lstStyle>
            <a:lvl1pPr>
              <a:defRPr sz="2532"/>
            </a:lvl1pPr>
            <a:lvl2pPr>
              <a:defRPr sz="2170"/>
            </a:lvl2pPr>
            <a:lvl3pPr>
              <a:defRPr sz="1809"/>
            </a:lvl3pPr>
            <a:lvl4pPr>
              <a:defRPr sz="1628"/>
            </a:lvl4pPr>
            <a:lvl5pPr>
              <a:defRPr sz="1628"/>
            </a:lvl5pPr>
            <a:lvl6pPr>
              <a:defRPr sz="1628"/>
            </a:lvl6pPr>
            <a:lvl7pPr>
              <a:defRPr sz="1628"/>
            </a:lvl7pPr>
            <a:lvl8pPr>
              <a:defRPr sz="1628"/>
            </a:lvl8pPr>
            <a:lvl9pPr>
              <a:defRPr sz="162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88193" y="1600730"/>
            <a:ext cx="5394980" cy="4525102"/>
          </a:xfrm>
        </p:spPr>
        <p:txBody>
          <a:bodyPr/>
          <a:lstStyle>
            <a:lvl1pPr>
              <a:defRPr sz="2532"/>
            </a:lvl1pPr>
            <a:lvl2pPr>
              <a:defRPr sz="2170"/>
            </a:lvl2pPr>
            <a:lvl3pPr>
              <a:defRPr sz="1809"/>
            </a:lvl3pPr>
            <a:lvl4pPr>
              <a:defRPr sz="1628"/>
            </a:lvl4pPr>
            <a:lvl5pPr>
              <a:defRPr sz="1628"/>
            </a:lvl5pPr>
            <a:lvl6pPr>
              <a:defRPr sz="1628"/>
            </a:lvl6pPr>
            <a:lvl7pPr>
              <a:defRPr sz="1628"/>
            </a:lvl7pPr>
            <a:lvl8pPr>
              <a:defRPr sz="1628"/>
            </a:lvl8pPr>
            <a:lvl9pPr>
              <a:defRPr sz="162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0FE3F177-032B-44DE-8F3C-1DF35B926528}" type="slidenum">
              <a:rPr lang="en-IN" smtClean="0"/>
              <a:pPr/>
              <a:t>‹#›</a:t>
            </a:fld>
            <a:endParaRPr lang="en-IN" dirty="0"/>
          </a:p>
        </p:txBody>
      </p:sp>
    </p:spTree>
    <p:extLst>
      <p:ext uri="{BB962C8B-B14F-4D97-AF65-F5344CB8AC3E}">
        <p14:creationId xmlns:p14="http://schemas.microsoft.com/office/powerpoint/2010/main" val="20841870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608837" y="1534691"/>
            <a:ext cx="5387296" cy="640291"/>
          </a:xfrm>
        </p:spPr>
        <p:txBody>
          <a:bodyPr anchor="b"/>
          <a:lstStyle>
            <a:lvl1pPr marL="0" indent="0">
              <a:buNone/>
              <a:defRPr sz="2170" b="1"/>
            </a:lvl1pPr>
            <a:lvl2pPr marL="413275" indent="0">
              <a:buNone/>
              <a:defRPr sz="1809" b="1"/>
            </a:lvl2pPr>
            <a:lvl3pPr marL="826547" indent="0">
              <a:buNone/>
              <a:defRPr sz="1628" b="1"/>
            </a:lvl3pPr>
            <a:lvl4pPr marL="1239823" indent="0">
              <a:buNone/>
              <a:defRPr sz="1356" b="1"/>
            </a:lvl4pPr>
            <a:lvl5pPr marL="1653097" indent="0">
              <a:buNone/>
              <a:defRPr sz="1356" b="1"/>
            </a:lvl5pPr>
            <a:lvl6pPr marL="2066372" indent="0">
              <a:buNone/>
              <a:defRPr sz="1356" b="1"/>
            </a:lvl6pPr>
            <a:lvl7pPr marL="2479646" indent="0">
              <a:buNone/>
              <a:defRPr sz="1356" b="1"/>
            </a:lvl7pPr>
            <a:lvl8pPr marL="2892921" indent="0">
              <a:buNone/>
              <a:defRPr sz="1356" b="1"/>
            </a:lvl8pPr>
            <a:lvl9pPr marL="3306195" indent="0">
              <a:buNone/>
              <a:defRPr sz="1356" b="1"/>
            </a:lvl9pPr>
          </a:lstStyle>
          <a:p>
            <a:pPr lvl="0"/>
            <a:r>
              <a:rPr lang="en-US" smtClean="0"/>
              <a:t>Click to edit Master text styles</a:t>
            </a:r>
          </a:p>
        </p:txBody>
      </p:sp>
      <p:sp>
        <p:nvSpPr>
          <p:cNvPr id="4" name="Content Placeholder 3"/>
          <p:cNvSpPr>
            <a:spLocks noGrp="1"/>
          </p:cNvSpPr>
          <p:nvPr>
            <p:ph sz="half" idx="2"/>
          </p:nvPr>
        </p:nvSpPr>
        <p:spPr>
          <a:xfrm>
            <a:off x="608837" y="2174978"/>
            <a:ext cx="5387296" cy="3950851"/>
          </a:xfrm>
        </p:spPr>
        <p:txBody>
          <a:bodyPr/>
          <a:lstStyle>
            <a:lvl1pPr>
              <a:defRPr sz="2170"/>
            </a:lvl1pPr>
            <a:lvl2pPr>
              <a:defRPr sz="1809"/>
            </a:lvl2pPr>
            <a:lvl3pPr>
              <a:defRPr sz="1628"/>
            </a:lvl3pPr>
            <a:lvl4pPr>
              <a:defRPr sz="1356"/>
            </a:lvl4pPr>
            <a:lvl5pPr>
              <a:defRPr sz="1356"/>
            </a:lvl5pPr>
            <a:lvl6pPr>
              <a:defRPr sz="1356"/>
            </a:lvl6pPr>
            <a:lvl7pPr>
              <a:defRPr sz="1356"/>
            </a:lvl7pPr>
            <a:lvl8pPr>
              <a:defRPr sz="1356"/>
            </a:lvl8pPr>
            <a:lvl9pPr>
              <a:defRPr sz="135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93956" y="1534691"/>
            <a:ext cx="5389217" cy="640291"/>
          </a:xfrm>
        </p:spPr>
        <p:txBody>
          <a:bodyPr anchor="b"/>
          <a:lstStyle>
            <a:lvl1pPr marL="0" indent="0">
              <a:buNone/>
              <a:defRPr sz="2170" b="1"/>
            </a:lvl1pPr>
            <a:lvl2pPr marL="413275" indent="0">
              <a:buNone/>
              <a:defRPr sz="1809" b="1"/>
            </a:lvl2pPr>
            <a:lvl3pPr marL="826547" indent="0">
              <a:buNone/>
              <a:defRPr sz="1628" b="1"/>
            </a:lvl3pPr>
            <a:lvl4pPr marL="1239823" indent="0">
              <a:buNone/>
              <a:defRPr sz="1356" b="1"/>
            </a:lvl4pPr>
            <a:lvl5pPr marL="1653097" indent="0">
              <a:buNone/>
              <a:defRPr sz="1356" b="1"/>
            </a:lvl5pPr>
            <a:lvl6pPr marL="2066372" indent="0">
              <a:buNone/>
              <a:defRPr sz="1356" b="1"/>
            </a:lvl6pPr>
            <a:lvl7pPr marL="2479646" indent="0">
              <a:buNone/>
              <a:defRPr sz="1356" b="1"/>
            </a:lvl7pPr>
            <a:lvl8pPr marL="2892921" indent="0">
              <a:buNone/>
              <a:defRPr sz="1356" b="1"/>
            </a:lvl8pPr>
            <a:lvl9pPr marL="3306195" indent="0">
              <a:buNone/>
              <a:defRPr sz="1356" b="1"/>
            </a:lvl9pPr>
          </a:lstStyle>
          <a:p>
            <a:pPr lvl="0"/>
            <a:r>
              <a:rPr lang="en-US" smtClean="0"/>
              <a:t>Click to edit Master text styles</a:t>
            </a:r>
          </a:p>
        </p:txBody>
      </p:sp>
      <p:sp>
        <p:nvSpPr>
          <p:cNvPr id="6" name="Content Placeholder 5"/>
          <p:cNvSpPr>
            <a:spLocks noGrp="1"/>
          </p:cNvSpPr>
          <p:nvPr>
            <p:ph sz="quarter" idx="4"/>
          </p:nvPr>
        </p:nvSpPr>
        <p:spPr>
          <a:xfrm>
            <a:off x="6193956" y="2174978"/>
            <a:ext cx="5389217" cy="3950851"/>
          </a:xfrm>
        </p:spPr>
        <p:txBody>
          <a:bodyPr/>
          <a:lstStyle>
            <a:lvl1pPr>
              <a:defRPr sz="2170"/>
            </a:lvl1pPr>
            <a:lvl2pPr>
              <a:defRPr sz="1809"/>
            </a:lvl2pPr>
            <a:lvl3pPr>
              <a:defRPr sz="1628"/>
            </a:lvl3pPr>
            <a:lvl4pPr>
              <a:defRPr sz="1356"/>
            </a:lvl4pPr>
            <a:lvl5pPr>
              <a:defRPr sz="1356"/>
            </a:lvl5pPr>
            <a:lvl6pPr>
              <a:defRPr sz="1356"/>
            </a:lvl6pPr>
            <a:lvl7pPr>
              <a:defRPr sz="1356"/>
            </a:lvl7pPr>
            <a:lvl8pPr>
              <a:defRPr sz="1356"/>
            </a:lvl8pPr>
            <a:lvl9pPr>
              <a:defRPr sz="135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0FE3F177-032B-44DE-8F3C-1DF35B926528}" type="slidenum">
              <a:rPr lang="en-IN" smtClean="0"/>
              <a:pPr/>
              <a:t>‹#›</a:t>
            </a:fld>
            <a:endParaRPr lang="en-IN" dirty="0"/>
          </a:p>
        </p:txBody>
      </p:sp>
    </p:spTree>
    <p:extLst>
      <p:ext uri="{BB962C8B-B14F-4D97-AF65-F5344CB8AC3E}">
        <p14:creationId xmlns:p14="http://schemas.microsoft.com/office/powerpoint/2010/main" val="35778212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0FE3F177-032B-44DE-8F3C-1DF35B926528}" type="slidenum">
              <a:rPr lang="en-IN" smtClean="0"/>
              <a:pPr/>
              <a:t>‹#›</a:t>
            </a:fld>
            <a:endParaRPr lang="en-IN" dirty="0"/>
          </a:p>
        </p:txBody>
      </p:sp>
    </p:spTree>
    <p:extLst>
      <p:ext uri="{BB962C8B-B14F-4D97-AF65-F5344CB8AC3E}">
        <p14:creationId xmlns:p14="http://schemas.microsoft.com/office/powerpoint/2010/main" val="28169215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0FE3F177-032B-44DE-8F3C-1DF35B926528}" type="slidenum">
              <a:rPr lang="en-IN" smtClean="0"/>
              <a:pPr/>
              <a:t>‹#›</a:t>
            </a:fld>
            <a:endParaRPr lang="en-IN" dirty="0"/>
          </a:p>
        </p:txBody>
      </p:sp>
    </p:spTree>
    <p:extLst>
      <p:ext uri="{BB962C8B-B14F-4D97-AF65-F5344CB8AC3E}">
        <p14:creationId xmlns:p14="http://schemas.microsoft.com/office/powerpoint/2010/main" val="3108716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lvl2pPr marL="1436" indent="-1436">
              <a:defRPr/>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Placeholder 25"/>
          <p:cNvSpPr>
            <a:spLocks noGrp="1"/>
          </p:cNvSpPr>
          <p:nvPr>
            <p:ph type="title"/>
          </p:nvPr>
        </p:nvSpPr>
        <p:spPr bwMode="auto">
          <a:xfrm>
            <a:off x="478232" y="225456"/>
            <a:ext cx="9218904" cy="691973"/>
          </a:xfrm>
          <a:prstGeom prst="rect">
            <a:avLst/>
          </a:prstGeom>
          <a:noFill/>
          <a:ln w="9525">
            <a:noFill/>
            <a:miter lim="800000"/>
            <a:headEnd/>
            <a:tailEnd/>
          </a:ln>
        </p:spPr>
        <p:txBody>
          <a:bodyPr/>
          <a:lstStyle>
            <a:lvl1pPr>
              <a:defRPr>
                <a:solidFill>
                  <a:schemeClr val="tx1"/>
                </a:solidFill>
              </a:defRPr>
            </a:lvl1pPr>
          </a:lstStyle>
          <a:p>
            <a:pPr lvl="0"/>
            <a:r>
              <a:rPr lang="en-US" smtClean="0"/>
              <a:t>Click to edit Master title style</a:t>
            </a:r>
            <a:endParaRPr lang="en-GB" dirty="0" smtClean="0"/>
          </a:p>
        </p:txBody>
      </p:sp>
      <p:sp>
        <p:nvSpPr>
          <p:cNvPr id="4" name="Rectangle 608"/>
          <p:cNvSpPr>
            <a:spLocks noGrp="1" noChangeArrowheads="1"/>
          </p:cNvSpPr>
          <p:nvPr>
            <p:ph type="sldNum" sz="quarter" idx="10"/>
          </p:nvPr>
        </p:nvSpPr>
        <p:spPr>
          <a:ln/>
        </p:spPr>
        <p:txBody>
          <a:bodyPr/>
          <a:lstStyle>
            <a:lvl1pPr>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793633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837" y="272770"/>
            <a:ext cx="4012143" cy="1162859"/>
          </a:xfrm>
        </p:spPr>
        <p:txBody>
          <a:bodyPr anchor="b"/>
          <a:lstStyle>
            <a:lvl1pPr algn="l">
              <a:defRPr sz="1809" b="1"/>
            </a:lvl1pPr>
          </a:lstStyle>
          <a:p>
            <a:r>
              <a:rPr lang="en-US" smtClean="0"/>
              <a:t>Click to edit Master title style</a:t>
            </a:r>
            <a:endParaRPr lang="en-IN"/>
          </a:p>
        </p:txBody>
      </p:sp>
      <p:sp>
        <p:nvSpPr>
          <p:cNvPr id="3" name="Content Placeholder 2"/>
          <p:cNvSpPr>
            <a:spLocks noGrp="1"/>
          </p:cNvSpPr>
          <p:nvPr>
            <p:ph idx="1"/>
          </p:nvPr>
        </p:nvSpPr>
        <p:spPr>
          <a:xfrm>
            <a:off x="4766945" y="272769"/>
            <a:ext cx="6816227" cy="5853060"/>
          </a:xfrm>
        </p:spPr>
        <p:txBody>
          <a:bodyPr/>
          <a:lstStyle>
            <a:lvl1pPr>
              <a:defRPr sz="2894"/>
            </a:lvl1pPr>
            <a:lvl2pPr>
              <a:defRPr sz="2532"/>
            </a:lvl2pPr>
            <a:lvl3pPr>
              <a:defRPr sz="2170"/>
            </a:lvl3pPr>
            <a:lvl4pPr>
              <a:defRPr sz="1809"/>
            </a:lvl4pPr>
            <a:lvl5pPr>
              <a:defRPr sz="1809"/>
            </a:lvl5pPr>
            <a:lvl6pPr>
              <a:defRPr sz="1809"/>
            </a:lvl6pPr>
            <a:lvl7pPr>
              <a:defRPr sz="1809"/>
            </a:lvl7pPr>
            <a:lvl8pPr>
              <a:defRPr sz="1809"/>
            </a:lvl8pPr>
            <a:lvl9pPr>
              <a:defRPr sz="1809"/>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608837" y="1435630"/>
            <a:ext cx="4012143" cy="4690200"/>
          </a:xfrm>
        </p:spPr>
        <p:txBody>
          <a:bodyPr/>
          <a:lstStyle>
            <a:lvl1pPr marL="0" indent="0">
              <a:buNone/>
              <a:defRPr sz="1266"/>
            </a:lvl1pPr>
            <a:lvl2pPr marL="413275" indent="0">
              <a:buNone/>
              <a:defRPr sz="1085"/>
            </a:lvl2pPr>
            <a:lvl3pPr marL="826547" indent="0">
              <a:buNone/>
              <a:defRPr sz="904"/>
            </a:lvl3pPr>
            <a:lvl4pPr marL="1239823" indent="0">
              <a:buNone/>
              <a:defRPr sz="814"/>
            </a:lvl4pPr>
            <a:lvl5pPr marL="1653097" indent="0">
              <a:buNone/>
              <a:defRPr sz="814"/>
            </a:lvl5pPr>
            <a:lvl6pPr marL="2066372" indent="0">
              <a:buNone/>
              <a:defRPr sz="814"/>
            </a:lvl6pPr>
            <a:lvl7pPr marL="2479646" indent="0">
              <a:buNone/>
              <a:defRPr sz="814"/>
            </a:lvl7pPr>
            <a:lvl8pPr marL="2892921" indent="0">
              <a:buNone/>
              <a:defRPr sz="814"/>
            </a:lvl8pPr>
            <a:lvl9pPr marL="3306195" indent="0">
              <a:buNone/>
              <a:defRPr sz="814"/>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0FE3F177-032B-44DE-8F3C-1DF35B926528}" type="slidenum">
              <a:rPr lang="en-IN" smtClean="0"/>
              <a:pPr/>
              <a:t>‹#›</a:t>
            </a:fld>
            <a:endParaRPr lang="en-IN" dirty="0"/>
          </a:p>
        </p:txBody>
      </p:sp>
    </p:spTree>
    <p:extLst>
      <p:ext uri="{BB962C8B-B14F-4D97-AF65-F5344CB8AC3E}">
        <p14:creationId xmlns:p14="http://schemas.microsoft.com/office/powerpoint/2010/main" val="25843293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236" y="4800745"/>
            <a:ext cx="7315586" cy="567074"/>
          </a:xfrm>
        </p:spPr>
        <p:txBody>
          <a:bodyPr anchor="b"/>
          <a:lstStyle>
            <a:lvl1pPr algn="l">
              <a:defRPr sz="1809" b="1"/>
            </a:lvl1pPr>
          </a:lstStyle>
          <a:p>
            <a:r>
              <a:rPr lang="en-US" smtClean="0"/>
              <a:t>Click to edit Master title style</a:t>
            </a:r>
            <a:endParaRPr lang="en-IN"/>
          </a:p>
        </p:txBody>
      </p:sp>
      <p:sp>
        <p:nvSpPr>
          <p:cNvPr id="3" name="Picture Placeholder 2"/>
          <p:cNvSpPr>
            <a:spLocks noGrp="1"/>
          </p:cNvSpPr>
          <p:nvPr>
            <p:ph type="pic" idx="1"/>
          </p:nvPr>
        </p:nvSpPr>
        <p:spPr>
          <a:xfrm>
            <a:off x="2389236" y="613017"/>
            <a:ext cx="7315586" cy="4114513"/>
          </a:xfrm>
        </p:spPr>
        <p:txBody>
          <a:bodyPr/>
          <a:lstStyle>
            <a:lvl1pPr marL="0" indent="0">
              <a:buNone/>
              <a:defRPr sz="2894"/>
            </a:lvl1pPr>
            <a:lvl2pPr marL="413275" indent="0">
              <a:buNone/>
              <a:defRPr sz="2532"/>
            </a:lvl2pPr>
            <a:lvl3pPr marL="826547" indent="0">
              <a:buNone/>
              <a:defRPr sz="2170"/>
            </a:lvl3pPr>
            <a:lvl4pPr marL="1239823" indent="0">
              <a:buNone/>
              <a:defRPr sz="1809"/>
            </a:lvl4pPr>
            <a:lvl5pPr marL="1653097" indent="0">
              <a:buNone/>
              <a:defRPr sz="1809"/>
            </a:lvl5pPr>
            <a:lvl6pPr marL="2066372" indent="0">
              <a:buNone/>
              <a:defRPr sz="1809"/>
            </a:lvl6pPr>
            <a:lvl7pPr marL="2479646" indent="0">
              <a:buNone/>
              <a:defRPr sz="1809"/>
            </a:lvl7pPr>
            <a:lvl8pPr marL="2892921" indent="0">
              <a:buNone/>
              <a:defRPr sz="1809"/>
            </a:lvl8pPr>
            <a:lvl9pPr marL="3306195" indent="0">
              <a:buNone/>
              <a:defRPr sz="1809"/>
            </a:lvl9pPr>
          </a:lstStyle>
          <a:p>
            <a:r>
              <a:rPr lang="en-US" smtClean="0"/>
              <a:t>Click icon to add picture</a:t>
            </a:r>
            <a:endParaRPr lang="en-IN" dirty="0"/>
          </a:p>
        </p:txBody>
      </p:sp>
      <p:sp>
        <p:nvSpPr>
          <p:cNvPr id="4" name="Text Placeholder 3"/>
          <p:cNvSpPr>
            <a:spLocks noGrp="1"/>
          </p:cNvSpPr>
          <p:nvPr>
            <p:ph type="body" sz="half" idx="2"/>
          </p:nvPr>
        </p:nvSpPr>
        <p:spPr>
          <a:xfrm>
            <a:off x="2389236" y="5367817"/>
            <a:ext cx="7315586" cy="803952"/>
          </a:xfrm>
        </p:spPr>
        <p:txBody>
          <a:bodyPr/>
          <a:lstStyle>
            <a:lvl1pPr marL="0" indent="0">
              <a:buNone/>
              <a:defRPr sz="1266"/>
            </a:lvl1pPr>
            <a:lvl2pPr marL="413275" indent="0">
              <a:buNone/>
              <a:defRPr sz="1085"/>
            </a:lvl2pPr>
            <a:lvl3pPr marL="826547" indent="0">
              <a:buNone/>
              <a:defRPr sz="904"/>
            </a:lvl3pPr>
            <a:lvl4pPr marL="1239823" indent="0">
              <a:buNone/>
              <a:defRPr sz="814"/>
            </a:lvl4pPr>
            <a:lvl5pPr marL="1653097" indent="0">
              <a:buNone/>
              <a:defRPr sz="814"/>
            </a:lvl5pPr>
            <a:lvl6pPr marL="2066372" indent="0">
              <a:buNone/>
              <a:defRPr sz="814"/>
            </a:lvl6pPr>
            <a:lvl7pPr marL="2479646" indent="0">
              <a:buNone/>
              <a:defRPr sz="814"/>
            </a:lvl7pPr>
            <a:lvl8pPr marL="2892921" indent="0">
              <a:buNone/>
              <a:defRPr sz="814"/>
            </a:lvl8pPr>
            <a:lvl9pPr marL="3306195" indent="0">
              <a:buNone/>
              <a:defRPr sz="814"/>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0FE3F177-032B-44DE-8F3C-1DF35B926528}" type="slidenum">
              <a:rPr lang="en-IN" smtClean="0"/>
              <a:pPr/>
              <a:t>‹#›</a:t>
            </a:fld>
            <a:endParaRPr lang="en-IN" dirty="0"/>
          </a:p>
        </p:txBody>
      </p:sp>
    </p:spTree>
    <p:extLst>
      <p:ext uri="{BB962C8B-B14F-4D97-AF65-F5344CB8AC3E}">
        <p14:creationId xmlns:p14="http://schemas.microsoft.com/office/powerpoint/2010/main" val="18326698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0FE3F177-032B-44DE-8F3C-1DF35B926528}" type="slidenum">
              <a:rPr lang="en-IN" smtClean="0"/>
              <a:pPr/>
              <a:t>‹#›</a:t>
            </a:fld>
            <a:endParaRPr lang="en-IN" dirty="0"/>
          </a:p>
        </p:txBody>
      </p:sp>
    </p:spTree>
    <p:extLst>
      <p:ext uri="{BB962C8B-B14F-4D97-AF65-F5344CB8AC3E}">
        <p14:creationId xmlns:p14="http://schemas.microsoft.com/office/powerpoint/2010/main" val="16719790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40545" y="274205"/>
            <a:ext cx="2742624" cy="5851624"/>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608838" y="274205"/>
            <a:ext cx="8047335" cy="58516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0FE3F177-032B-44DE-8F3C-1DF35B926528}" type="slidenum">
              <a:rPr lang="en-IN" smtClean="0"/>
              <a:pPr/>
              <a:t>‹#›</a:t>
            </a:fld>
            <a:endParaRPr lang="en-IN" dirty="0"/>
          </a:p>
        </p:txBody>
      </p:sp>
    </p:spTree>
    <p:extLst>
      <p:ext uri="{BB962C8B-B14F-4D97-AF65-F5344CB8AC3E}">
        <p14:creationId xmlns:p14="http://schemas.microsoft.com/office/powerpoint/2010/main" val="17083909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208" y="2130473"/>
            <a:ext cx="10363584" cy="1470084"/>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416" y="3886248"/>
            <a:ext cx="8535168" cy="1752903"/>
          </a:xfrm>
        </p:spPr>
        <p:txBody>
          <a:bodyPr/>
          <a:lstStyle>
            <a:lvl1pPr marL="0" indent="0" algn="ctr">
              <a:buNone/>
              <a:defRPr>
                <a:solidFill>
                  <a:schemeClr val="tx1">
                    <a:tint val="75000"/>
                  </a:schemeClr>
                </a:solidFill>
              </a:defRPr>
            </a:lvl1pPr>
            <a:lvl2pPr marL="411606" indent="0" algn="ctr">
              <a:buNone/>
              <a:defRPr>
                <a:solidFill>
                  <a:schemeClr val="tx1">
                    <a:tint val="75000"/>
                  </a:schemeClr>
                </a:solidFill>
              </a:defRPr>
            </a:lvl2pPr>
            <a:lvl3pPr marL="823220" indent="0" algn="ctr">
              <a:buNone/>
              <a:defRPr>
                <a:solidFill>
                  <a:schemeClr val="tx1">
                    <a:tint val="75000"/>
                  </a:schemeClr>
                </a:solidFill>
              </a:defRPr>
            </a:lvl3pPr>
            <a:lvl4pPr marL="1234833" indent="0" algn="ctr">
              <a:buNone/>
              <a:defRPr>
                <a:solidFill>
                  <a:schemeClr val="tx1">
                    <a:tint val="75000"/>
                  </a:schemeClr>
                </a:solidFill>
              </a:defRPr>
            </a:lvl4pPr>
            <a:lvl5pPr marL="1646445" indent="0" algn="ctr">
              <a:buNone/>
              <a:defRPr>
                <a:solidFill>
                  <a:schemeClr val="tx1">
                    <a:tint val="75000"/>
                  </a:schemeClr>
                </a:solidFill>
              </a:defRPr>
            </a:lvl5pPr>
            <a:lvl6pPr marL="2058058" indent="0" algn="ctr">
              <a:buNone/>
              <a:defRPr>
                <a:solidFill>
                  <a:schemeClr val="tx1">
                    <a:tint val="75000"/>
                  </a:schemeClr>
                </a:solidFill>
              </a:defRPr>
            </a:lvl6pPr>
            <a:lvl7pPr marL="2469670" indent="0" algn="ctr">
              <a:buNone/>
              <a:defRPr>
                <a:solidFill>
                  <a:schemeClr val="tx1">
                    <a:tint val="75000"/>
                  </a:schemeClr>
                </a:solidFill>
              </a:defRPr>
            </a:lvl7pPr>
            <a:lvl8pPr marL="2881282" indent="0" algn="ctr">
              <a:buNone/>
              <a:defRPr>
                <a:solidFill>
                  <a:schemeClr val="tx1">
                    <a:tint val="75000"/>
                  </a:schemeClr>
                </a:solidFill>
              </a:defRPr>
            </a:lvl8pPr>
            <a:lvl9pPr marL="3292893"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06FB472-59B4-4D5E-B003-3B57E378A489}" type="slidenum">
              <a:rPr lang="en-US" smtClean="0"/>
              <a:pPr/>
              <a:t>‹#›</a:t>
            </a:fld>
            <a:endParaRPr lang="en-US" dirty="0"/>
          </a:p>
        </p:txBody>
      </p:sp>
    </p:spTree>
    <p:extLst>
      <p:ext uri="{BB962C8B-B14F-4D97-AF65-F5344CB8AC3E}">
        <p14:creationId xmlns:p14="http://schemas.microsoft.com/office/powerpoint/2010/main" val="1093656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06FB472-59B4-4D5E-B003-3B57E378A489}" type="slidenum">
              <a:rPr lang="en-US" smtClean="0"/>
              <a:pPr/>
              <a:t>‹#›</a:t>
            </a:fld>
            <a:endParaRPr lang="en-US" dirty="0"/>
          </a:p>
        </p:txBody>
      </p:sp>
    </p:spTree>
    <p:extLst>
      <p:ext uri="{BB962C8B-B14F-4D97-AF65-F5344CB8AC3E}">
        <p14:creationId xmlns:p14="http://schemas.microsoft.com/office/powerpoint/2010/main" val="7868868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224" y="4407381"/>
            <a:ext cx="10363584" cy="1360976"/>
          </a:xfrm>
        </p:spPr>
        <p:txBody>
          <a:bodyPr anchor="t"/>
          <a:lstStyle>
            <a:lvl1pPr algn="l">
              <a:defRPr sz="3617" b="1" cap="all"/>
            </a:lvl1pPr>
          </a:lstStyle>
          <a:p>
            <a:r>
              <a:rPr lang="en-US" smtClean="0"/>
              <a:t>Click to edit Master title style</a:t>
            </a:r>
            <a:endParaRPr lang="en-US"/>
          </a:p>
        </p:txBody>
      </p:sp>
      <p:sp>
        <p:nvSpPr>
          <p:cNvPr id="3" name="Text Placeholder 2"/>
          <p:cNvSpPr>
            <a:spLocks noGrp="1"/>
          </p:cNvSpPr>
          <p:nvPr>
            <p:ph type="body" idx="1"/>
          </p:nvPr>
        </p:nvSpPr>
        <p:spPr>
          <a:xfrm>
            <a:off x="962224" y="2907149"/>
            <a:ext cx="10363584" cy="1500232"/>
          </a:xfrm>
        </p:spPr>
        <p:txBody>
          <a:bodyPr anchor="b"/>
          <a:lstStyle>
            <a:lvl1pPr marL="0" indent="0">
              <a:buNone/>
              <a:defRPr sz="1809">
                <a:solidFill>
                  <a:schemeClr val="tx1">
                    <a:tint val="75000"/>
                  </a:schemeClr>
                </a:solidFill>
              </a:defRPr>
            </a:lvl1pPr>
            <a:lvl2pPr marL="411606" indent="0">
              <a:buNone/>
              <a:defRPr sz="1628">
                <a:solidFill>
                  <a:schemeClr val="tx1">
                    <a:tint val="75000"/>
                  </a:schemeClr>
                </a:solidFill>
              </a:defRPr>
            </a:lvl2pPr>
            <a:lvl3pPr marL="823220" indent="0">
              <a:buNone/>
              <a:defRPr sz="1356">
                <a:solidFill>
                  <a:schemeClr val="tx1">
                    <a:tint val="75000"/>
                  </a:schemeClr>
                </a:solidFill>
              </a:defRPr>
            </a:lvl3pPr>
            <a:lvl4pPr marL="1234833" indent="0">
              <a:buNone/>
              <a:defRPr sz="1266">
                <a:solidFill>
                  <a:schemeClr val="tx1">
                    <a:tint val="75000"/>
                  </a:schemeClr>
                </a:solidFill>
              </a:defRPr>
            </a:lvl4pPr>
            <a:lvl5pPr marL="1646445" indent="0">
              <a:buNone/>
              <a:defRPr sz="1266">
                <a:solidFill>
                  <a:schemeClr val="tx1">
                    <a:tint val="75000"/>
                  </a:schemeClr>
                </a:solidFill>
              </a:defRPr>
            </a:lvl5pPr>
            <a:lvl6pPr marL="2058058" indent="0">
              <a:buNone/>
              <a:defRPr sz="1266">
                <a:solidFill>
                  <a:schemeClr val="tx1">
                    <a:tint val="75000"/>
                  </a:schemeClr>
                </a:solidFill>
              </a:defRPr>
            </a:lvl6pPr>
            <a:lvl7pPr marL="2469670" indent="0">
              <a:buNone/>
              <a:defRPr sz="1266">
                <a:solidFill>
                  <a:schemeClr val="tx1">
                    <a:tint val="75000"/>
                  </a:schemeClr>
                </a:solidFill>
              </a:defRPr>
            </a:lvl7pPr>
            <a:lvl8pPr marL="2881282" indent="0">
              <a:buNone/>
              <a:defRPr sz="1266">
                <a:solidFill>
                  <a:schemeClr val="tx1">
                    <a:tint val="75000"/>
                  </a:schemeClr>
                </a:solidFill>
              </a:defRPr>
            </a:lvl8pPr>
            <a:lvl9pPr marL="3292893" indent="0">
              <a:buNone/>
              <a:defRPr sz="1266">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06FB472-59B4-4D5E-B003-3B57E378A489}" type="slidenum">
              <a:rPr lang="en-US" smtClean="0"/>
              <a:pPr/>
              <a:t>‹#›</a:t>
            </a:fld>
            <a:endParaRPr lang="en-US" dirty="0"/>
          </a:p>
        </p:txBody>
      </p:sp>
    </p:spTree>
    <p:extLst>
      <p:ext uri="{BB962C8B-B14F-4D97-AF65-F5344CB8AC3E}">
        <p14:creationId xmlns:p14="http://schemas.microsoft.com/office/powerpoint/2010/main" val="11772049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8838" y="1600732"/>
            <a:ext cx="5394979" cy="4525102"/>
          </a:xfrm>
        </p:spPr>
        <p:txBody>
          <a:bodyPr/>
          <a:lstStyle>
            <a:lvl1pPr>
              <a:defRPr sz="2532"/>
            </a:lvl1pPr>
            <a:lvl2pPr>
              <a:defRPr sz="2170"/>
            </a:lvl2pPr>
            <a:lvl3pPr>
              <a:defRPr sz="1809"/>
            </a:lvl3pPr>
            <a:lvl4pPr>
              <a:defRPr sz="1628"/>
            </a:lvl4pPr>
            <a:lvl5pPr>
              <a:defRPr sz="1628"/>
            </a:lvl5pPr>
            <a:lvl6pPr>
              <a:defRPr sz="1628"/>
            </a:lvl6pPr>
            <a:lvl7pPr>
              <a:defRPr sz="1628"/>
            </a:lvl7pPr>
            <a:lvl8pPr>
              <a:defRPr sz="1628"/>
            </a:lvl8pPr>
            <a:lvl9pPr>
              <a:defRPr sz="162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88194" y="1600732"/>
            <a:ext cx="5394980" cy="4525102"/>
          </a:xfrm>
        </p:spPr>
        <p:txBody>
          <a:bodyPr/>
          <a:lstStyle>
            <a:lvl1pPr>
              <a:defRPr sz="2532"/>
            </a:lvl1pPr>
            <a:lvl2pPr>
              <a:defRPr sz="2170"/>
            </a:lvl2pPr>
            <a:lvl3pPr>
              <a:defRPr sz="1809"/>
            </a:lvl3pPr>
            <a:lvl4pPr>
              <a:defRPr sz="1628"/>
            </a:lvl4pPr>
            <a:lvl5pPr>
              <a:defRPr sz="1628"/>
            </a:lvl5pPr>
            <a:lvl6pPr>
              <a:defRPr sz="1628"/>
            </a:lvl6pPr>
            <a:lvl7pPr>
              <a:defRPr sz="1628"/>
            </a:lvl7pPr>
            <a:lvl8pPr>
              <a:defRPr sz="1628"/>
            </a:lvl8pPr>
            <a:lvl9pPr>
              <a:defRPr sz="162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06FB472-59B4-4D5E-B003-3B57E378A489}" type="slidenum">
              <a:rPr lang="en-US" smtClean="0"/>
              <a:pPr/>
              <a:t>‹#›</a:t>
            </a:fld>
            <a:endParaRPr lang="en-US" dirty="0"/>
          </a:p>
        </p:txBody>
      </p:sp>
    </p:spTree>
    <p:extLst>
      <p:ext uri="{BB962C8B-B14F-4D97-AF65-F5344CB8AC3E}">
        <p14:creationId xmlns:p14="http://schemas.microsoft.com/office/powerpoint/2010/main" val="37044787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8839" y="1534693"/>
            <a:ext cx="5387296" cy="640291"/>
          </a:xfrm>
        </p:spPr>
        <p:txBody>
          <a:bodyPr anchor="b"/>
          <a:lstStyle>
            <a:lvl1pPr marL="0" indent="0">
              <a:buNone/>
              <a:defRPr sz="2170" b="1"/>
            </a:lvl1pPr>
            <a:lvl2pPr marL="411606" indent="0">
              <a:buNone/>
              <a:defRPr sz="1809" b="1"/>
            </a:lvl2pPr>
            <a:lvl3pPr marL="823220" indent="0">
              <a:buNone/>
              <a:defRPr sz="1628" b="1"/>
            </a:lvl3pPr>
            <a:lvl4pPr marL="1234833" indent="0">
              <a:buNone/>
              <a:defRPr sz="1356" b="1"/>
            </a:lvl4pPr>
            <a:lvl5pPr marL="1646445" indent="0">
              <a:buNone/>
              <a:defRPr sz="1356" b="1"/>
            </a:lvl5pPr>
            <a:lvl6pPr marL="2058058" indent="0">
              <a:buNone/>
              <a:defRPr sz="1356" b="1"/>
            </a:lvl6pPr>
            <a:lvl7pPr marL="2469670" indent="0">
              <a:buNone/>
              <a:defRPr sz="1356" b="1"/>
            </a:lvl7pPr>
            <a:lvl8pPr marL="2881282" indent="0">
              <a:buNone/>
              <a:defRPr sz="1356" b="1"/>
            </a:lvl8pPr>
            <a:lvl9pPr marL="3292893" indent="0">
              <a:buNone/>
              <a:defRPr sz="1356" b="1"/>
            </a:lvl9pPr>
          </a:lstStyle>
          <a:p>
            <a:pPr lvl="0"/>
            <a:r>
              <a:rPr lang="en-US" smtClean="0"/>
              <a:t>Click to edit Master text styles</a:t>
            </a:r>
          </a:p>
        </p:txBody>
      </p:sp>
      <p:sp>
        <p:nvSpPr>
          <p:cNvPr id="4" name="Content Placeholder 3"/>
          <p:cNvSpPr>
            <a:spLocks noGrp="1"/>
          </p:cNvSpPr>
          <p:nvPr>
            <p:ph sz="half" idx="2"/>
          </p:nvPr>
        </p:nvSpPr>
        <p:spPr>
          <a:xfrm>
            <a:off x="608839" y="2174978"/>
            <a:ext cx="5387296" cy="3950851"/>
          </a:xfrm>
        </p:spPr>
        <p:txBody>
          <a:bodyPr/>
          <a:lstStyle>
            <a:lvl1pPr>
              <a:defRPr sz="2170"/>
            </a:lvl1pPr>
            <a:lvl2pPr>
              <a:defRPr sz="1809"/>
            </a:lvl2pPr>
            <a:lvl3pPr>
              <a:defRPr sz="1628"/>
            </a:lvl3pPr>
            <a:lvl4pPr>
              <a:defRPr sz="1356"/>
            </a:lvl4pPr>
            <a:lvl5pPr>
              <a:defRPr sz="1356"/>
            </a:lvl5pPr>
            <a:lvl6pPr>
              <a:defRPr sz="1356"/>
            </a:lvl6pPr>
            <a:lvl7pPr>
              <a:defRPr sz="1356"/>
            </a:lvl7pPr>
            <a:lvl8pPr>
              <a:defRPr sz="1356"/>
            </a:lvl8pPr>
            <a:lvl9pPr>
              <a:defRPr sz="135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996" y="1534693"/>
            <a:ext cx="5389217" cy="640291"/>
          </a:xfrm>
        </p:spPr>
        <p:txBody>
          <a:bodyPr anchor="b"/>
          <a:lstStyle>
            <a:lvl1pPr marL="0" indent="0">
              <a:buNone/>
              <a:defRPr sz="2170" b="1"/>
            </a:lvl1pPr>
            <a:lvl2pPr marL="411606" indent="0">
              <a:buNone/>
              <a:defRPr sz="1809" b="1"/>
            </a:lvl2pPr>
            <a:lvl3pPr marL="823220" indent="0">
              <a:buNone/>
              <a:defRPr sz="1628" b="1"/>
            </a:lvl3pPr>
            <a:lvl4pPr marL="1234833" indent="0">
              <a:buNone/>
              <a:defRPr sz="1356" b="1"/>
            </a:lvl4pPr>
            <a:lvl5pPr marL="1646445" indent="0">
              <a:buNone/>
              <a:defRPr sz="1356" b="1"/>
            </a:lvl5pPr>
            <a:lvl6pPr marL="2058058" indent="0">
              <a:buNone/>
              <a:defRPr sz="1356" b="1"/>
            </a:lvl6pPr>
            <a:lvl7pPr marL="2469670" indent="0">
              <a:buNone/>
              <a:defRPr sz="1356" b="1"/>
            </a:lvl7pPr>
            <a:lvl8pPr marL="2881282" indent="0">
              <a:buNone/>
              <a:defRPr sz="1356" b="1"/>
            </a:lvl8pPr>
            <a:lvl9pPr marL="3292893" indent="0">
              <a:buNone/>
              <a:defRPr sz="1356" b="1"/>
            </a:lvl9pPr>
          </a:lstStyle>
          <a:p>
            <a:pPr lvl="0"/>
            <a:r>
              <a:rPr lang="en-US" smtClean="0"/>
              <a:t>Click to edit Master text styles</a:t>
            </a:r>
          </a:p>
        </p:txBody>
      </p:sp>
      <p:sp>
        <p:nvSpPr>
          <p:cNvPr id="6" name="Content Placeholder 5"/>
          <p:cNvSpPr>
            <a:spLocks noGrp="1"/>
          </p:cNvSpPr>
          <p:nvPr>
            <p:ph sz="quarter" idx="4"/>
          </p:nvPr>
        </p:nvSpPr>
        <p:spPr>
          <a:xfrm>
            <a:off x="6193996" y="2174978"/>
            <a:ext cx="5389217" cy="3950851"/>
          </a:xfrm>
        </p:spPr>
        <p:txBody>
          <a:bodyPr/>
          <a:lstStyle>
            <a:lvl1pPr>
              <a:defRPr sz="2170"/>
            </a:lvl1pPr>
            <a:lvl2pPr>
              <a:defRPr sz="1809"/>
            </a:lvl2pPr>
            <a:lvl3pPr>
              <a:defRPr sz="1628"/>
            </a:lvl3pPr>
            <a:lvl4pPr>
              <a:defRPr sz="1356"/>
            </a:lvl4pPr>
            <a:lvl5pPr>
              <a:defRPr sz="1356"/>
            </a:lvl5pPr>
            <a:lvl6pPr>
              <a:defRPr sz="1356"/>
            </a:lvl6pPr>
            <a:lvl7pPr>
              <a:defRPr sz="1356"/>
            </a:lvl7pPr>
            <a:lvl8pPr>
              <a:defRPr sz="1356"/>
            </a:lvl8pPr>
            <a:lvl9pPr>
              <a:defRPr sz="135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06FB472-59B4-4D5E-B003-3B57E378A489}" type="slidenum">
              <a:rPr lang="en-US" smtClean="0"/>
              <a:pPr/>
              <a:t>‹#›</a:t>
            </a:fld>
            <a:endParaRPr lang="en-US" dirty="0"/>
          </a:p>
        </p:txBody>
      </p:sp>
    </p:spTree>
    <p:extLst>
      <p:ext uri="{BB962C8B-B14F-4D97-AF65-F5344CB8AC3E}">
        <p14:creationId xmlns:p14="http://schemas.microsoft.com/office/powerpoint/2010/main" val="28320742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06FB472-59B4-4D5E-B003-3B57E378A489}" type="slidenum">
              <a:rPr lang="en-US" smtClean="0"/>
              <a:pPr/>
              <a:t>‹#›</a:t>
            </a:fld>
            <a:endParaRPr lang="en-US" dirty="0"/>
          </a:p>
        </p:txBody>
      </p:sp>
    </p:spTree>
    <p:extLst>
      <p:ext uri="{BB962C8B-B14F-4D97-AF65-F5344CB8AC3E}">
        <p14:creationId xmlns:p14="http://schemas.microsoft.com/office/powerpoint/2010/main" val="45834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2pPr marL="1436" indent="-1436">
              <a:defRPr/>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Placeholder 25"/>
          <p:cNvSpPr>
            <a:spLocks noGrp="1"/>
          </p:cNvSpPr>
          <p:nvPr>
            <p:ph type="title"/>
          </p:nvPr>
        </p:nvSpPr>
        <p:spPr bwMode="auto">
          <a:xfrm>
            <a:off x="478232" y="225456"/>
            <a:ext cx="9218904" cy="691973"/>
          </a:xfrm>
          <a:prstGeom prst="rect">
            <a:avLst/>
          </a:prstGeom>
          <a:noFill/>
          <a:ln w="9525">
            <a:noFill/>
            <a:miter lim="800000"/>
            <a:headEnd/>
            <a:tailEnd/>
          </a:ln>
        </p:spPr>
        <p:txBody>
          <a:bodyPr/>
          <a:lstStyle>
            <a:lvl1pPr>
              <a:defRPr>
                <a:solidFill>
                  <a:schemeClr val="tx1"/>
                </a:solidFill>
              </a:defRPr>
            </a:lvl1pPr>
          </a:lstStyle>
          <a:p>
            <a:pPr lvl="0"/>
            <a:r>
              <a:rPr lang="en-US" smtClean="0"/>
              <a:t>Click to edit Master title style</a:t>
            </a:r>
            <a:endParaRPr lang="en-GB" dirty="0" smtClean="0"/>
          </a:p>
        </p:txBody>
      </p:sp>
      <p:sp>
        <p:nvSpPr>
          <p:cNvPr id="4" name="Rectangle 608"/>
          <p:cNvSpPr>
            <a:spLocks noGrp="1" noChangeArrowheads="1"/>
          </p:cNvSpPr>
          <p:nvPr>
            <p:ph type="sldNum" sz="quarter" idx="10"/>
          </p:nvPr>
        </p:nvSpPr>
        <p:spPr>
          <a:ln/>
        </p:spPr>
        <p:txBody>
          <a:bodyPr/>
          <a:lstStyle>
            <a:lvl1pPr>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94256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06FB472-59B4-4D5E-B003-3B57E378A489}" type="slidenum">
              <a:rPr lang="en-US" smtClean="0"/>
              <a:pPr/>
              <a:t>‹#›</a:t>
            </a:fld>
            <a:endParaRPr lang="en-US" dirty="0"/>
          </a:p>
        </p:txBody>
      </p:sp>
    </p:spTree>
    <p:extLst>
      <p:ext uri="{BB962C8B-B14F-4D97-AF65-F5344CB8AC3E}">
        <p14:creationId xmlns:p14="http://schemas.microsoft.com/office/powerpoint/2010/main" val="30058786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877" y="272770"/>
            <a:ext cx="4012143" cy="1162859"/>
          </a:xfrm>
        </p:spPr>
        <p:txBody>
          <a:bodyPr anchor="b"/>
          <a:lstStyle>
            <a:lvl1pPr algn="l">
              <a:defRPr sz="1809" b="1"/>
            </a:lvl1pPr>
          </a:lstStyle>
          <a:p>
            <a:r>
              <a:rPr lang="en-US" smtClean="0"/>
              <a:t>Click to edit Master title style</a:t>
            </a:r>
            <a:endParaRPr lang="en-US"/>
          </a:p>
        </p:txBody>
      </p:sp>
      <p:sp>
        <p:nvSpPr>
          <p:cNvPr id="3" name="Content Placeholder 2"/>
          <p:cNvSpPr>
            <a:spLocks noGrp="1"/>
          </p:cNvSpPr>
          <p:nvPr>
            <p:ph idx="1"/>
          </p:nvPr>
        </p:nvSpPr>
        <p:spPr>
          <a:xfrm>
            <a:off x="4766948" y="272769"/>
            <a:ext cx="6816227" cy="5853060"/>
          </a:xfrm>
        </p:spPr>
        <p:txBody>
          <a:bodyPr/>
          <a:lstStyle>
            <a:lvl1pPr>
              <a:defRPr sz="2894"/>
            </a:lvl1pPr>
            <a:lvl2pPr>
              <a:defRPr sz="2532"/>
            </a:lvl2pPr>
            <a:lvl3pPr>
              <a:defRPr sz="2170"/>
            </a:lvl3pPr>
            <a:lvl4pPr>
              <a:defRPr sz="1809"/>
            </a:lvl4pPr>
            <a:lvl5pPr>
              <a:defRPr sz="1809"/>
            </a:lvl5pPr>
            <a:lvl6pPr>
              <a:defRPr sz="1809"/>
            </a:lvl6pPr>
            <a:lvl7pPr>
              <a:defRPr sz="1809"/>
            </a:lvl7pPr>
            <a:lvl8pPr>
              <a:defRPr sz="1809"/>
            </a:lvl8pPr>
            <a:lvl9pPr>
              <a:defRPr sz="1809"/>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8877" y="1435630"/>
            <a:ext cx="4012143" cy="4690200"/>
          </a:xfrm>
        </p:spPr>
        <p:txBody>
          <a:bodyPr/>
          <a:lstStyle>
            <a:lvl1pPr marL="0" indent="0">
              <a:buNone/>
              <a:defRPr sz="1266"/>
            </a:lvl1pPr>
            <a:lvl2pPr marL="411606" indent="0">
              <a:buNone/>
              <a:defRPr sz="1085"/>
            </a:lvl2pPr>
            <a:lvl3pPr marL="823220" indent="0">
              <a:buNone/>
              <a:defRPr sz="814"/>
            </a:lvl3pPr>
            <a:lvl4pPr marL="1234833" indent="0">
              <a:buNone/>
              <a:defRPr sz="814"/>
            </a:lvl4pPr>
            <a:lvl5pPr marL="1646445" indent="0">
              <a:buNone/>
              <a:defRPr sz="814"/>
            </a:lvl5pPr>
            <a:lvl6pPr marL="2058058" indent="0">
              <a:buNone/>
              <a:defRPr sz="814"/>
            </a:lvl6pPr>
            <a:lvl7pPr marL="2469670" indent="0">
              <a:buNone/>
              <a:defRPr sz="814"/>
            </a:lvl7pPr>
            <a:lvl8pPr marL="2881282" indent="0">
              <a:buNone/>
              <a:defRPr sz="814"/>
            </a:lvl8pPr>
            <a:lvl9pPr marL="3292893" indent="0">
              <a:buNone/>
              <a:defRPr sz="814"/>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06FB472-59B4-4D5E-B003-3B57E378A489}" type="slidenum">
              <a:rPr lang="en-US" smtClean="0"/>
              <a:pPr/>
              <a:t>‹#›</a:t>
            </a:fld>
            <a:endParaRPr lang="en-US" dirty="0"/>
          </a:p>
        </p:txBody>
      </p:sp>
    </p:spTree>
    <p:extLst>
      <p:ext uri="{BB962C8B-B14F-4D97-AF65-F5344CB8AC3E}">
        <p14:creationId xmlns:p14="http://schemas.microsoft.com/office/powerpoint/2010/main" val="1934461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274" y="4800745"/>
            <a:ext cx="7315586" cy="567074"/>
          </a:xfrm>
        </p:spPr>
        <p:txBody>
          <a:bodyPr anchor="b"/>
          <a:lstStyle>
            <a:lvl1pPr algn="l">
              <a:defRPr sz="1809" b="1"/>
            </a:lvl1pPr>
          </a:lstStyle>
          <a:p>
            <a:r>
              <a:rPr lang="en-US" smtClean="0"/>
              <a:t>Click to edit Master title style</a:t>
            </a:r>
            <a:endParaRPr lang="en-US"/>
          </a:p>
        </p:txBody>
      </p:sp>
      <p:sp>
        <p:nvSpPr>
          <p:cNvPr id="3" name="Picture Placeholder 2"/>
          <p:cNvSpPr>
            <a:spLocks noGrp="1"/>
          </p:cNvSpPr>
          <p:nvPr>
            <p:ph type="pic" idx="1"/>
          </p:nvPr>
        </p:nvSpPr>
        <p:spPr>
          <a:xfrm>
            <a:off x="2389274" y="613047"/>
            <a:ext cx="7315586" cy="4114513"/>
          </a:xfrm>
        </p:spPr>
        <p:txBody>
          <a:bodyPr/>
          <a:lstStyle>
            <a:lvl1pPr marL="0" indent="0">
              <a:buNone/>
              <a:defRPr sz="2894"/>
            </a:lvl1pPr>
            <a:lvl2pPr marL="411606" indent="0">
              <a:buNone/>
              <a:defRPr sz="2532"/>
            </a:lvl2pPr>
            <a:lvl3pPr marL="823220" indent="0">
              <a:buNone/>
              <a:defRPr sz="2170"/>
            </a:lvl3pPr>
            <a:lvl4pPr marL="1234833" indent="0">
              <a:buNone/>
              <a:defRPr sz="1809"/>
            </a:lvl4pPr>
            <a:lvl5pPr marL="1646445" indent="0">
              <a:buNone/>
              <a:defRPr sz="1809"/>
            </a:lvl5pPr>
            <a:lvl6pPr marL="2058058" indent="0">
              <a:buNone/>
              <a:defRPr sz="1809"/>
            </a:lvl6pPr>
            <a:lvl7pPr marL="2469670" indent="0">
              <a:buNone/>
              <a:defRPr sz="1809"/>
            </a:lvl7pPr>
            <a:lvl8pPr marL="2881282" indent="0">
              <a:buNone/>
              <a:defRPr sz="1809"/>
            </a:lvl8pPr>
            <a:lvl9pPr marL="3292893" indent="0">
              <a:buNone/>
              <a:defRPr sz="1809"/>
            </a:lvl9pPr>
          </a:lstStyle>
          <a:p>
            <a:r>
              <a:rPr lang="en-US" smtClean="0"/>
              <a:t>Click icon to add picture</a:t>
            </a:r>
            <a:endParaRPr lang="en-US" dirty="0"/>
          </a:p>
        </p:txBody>
      </p:sp>
      <p:sp>
        <p:nvSpPr>
          <p:cNvPr id="4" name="Text Placeholder 3"/>
          <p:cNvSpPr>
            <a:spLocks noGrp="1"/>
          </p:cNvSpPr>
          <p:nvPr>
            <p:ph type="body" sz="half" idx="2"/>
          </p:nvPr>
        </p:nvSpPr>
        <p:spPr>
          <a:xfrm>
            <a:off x="2389274" y="5367817"/>
            <a:ext cx="7315586" cy="803952"/>
          </a:xfrm>
        </p:spPr>
        <p:txBody>
          <a:bodyPr/>
          <a:lstStyle>
            <a:lvl1pPr marL="0" indent="0">
              <a:buNone/>
              <a:defRPr sz="1266"/>
            </a:lvl1pPr>
            <a:lvl2pPr marL="411606" indent="0">
              <a:buNone/>
              <a:defRPr sz="1085"/>
            </a:lvl2pPr>
            <a:lvl3pPr marL="823220" indent="0">
              <a:buNone/>
              <a:defRPr sz="814"/>
            </a:lvl3pPr>
            <a:lvl4pPr marL="1234833" indent="0">
              <a:buNone/>
              <a:defRPr sz="814"/>
            </a:lvl4pPr>
            <a:lvl5pPr marL="1646445" indent="0">
              <a:buNone/>
              <a:defRPr sz="814"/>
            </a:lvl5pPr>
            <a:lvl6pPr marL="2058058" indent="0">
              <a:buNone/>
              <a:defRPr sz="814"/>
            </a:lvl6pPr>
            <a:lvl7pPr marL="2469670" indent="0">
              <a:buNone/>
              <a:defRPr sz="814"/>
            </a:lvl7pPr>
            <a:lvl8pPr marL="2881282" indent="0">
              <a:buNone/>
              <a:defRPr sz="814"/>
            </a:lvl8pPr>
            <a:lvl9pPr marL="3292893" indent="0">
              <a:buNone/>
              <a:defRPr sz="814"/>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06FB472-59B4-4D5E-B003-3B57E378A489}" type="slidenum">
              <a:rPr lang="en-US" smtClean="0"/>
              <a:pPr/>
              <a:t>‹#›</a:t>
            </a:fld>
            <a:endParaRPr lang="en-US" dirty="0"/>
          </a:p>
        </p:txBody>
      </p:sp>
    </p:spTree>
    <p:extLst>
      <p:ext uri="{BB962C8B-B14F-4D97-AF65-F5344CB8AC3E}">
        <p14:creationId xmlns:p14="http://schemas.microsoft.com/office/powerpoint/2010/main" val="17137679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06FB472-59B4-4D5E-B003-3B57E378A489}" type="slidenum">
              <a:rPr lang="en-US" smtClean="0"/>
              <a:pPr/>
              <a:t>‹#›</a:t>
            </a:fld>
            <a:endParaRPr lang="en-US" dirty="0"/>
          </a:p>
        </p:txBody>
      </p:sp>
    </p:spTree>
    <p:extLst>
      <p:ext uri="{BB962C8B-B14F-4D97-AF65-F5344CB8AC3E}">
        <p14:creationId xmlns:p14="http://schemas.microsoft.com/office/powerpoint/2010/main" val="8615731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40545" y="274205"/>
            <a:ext cx="2742624" cy="585162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8878" y="274205"/>
            <a:ext cx="8047335" cy="58516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06FB472-59B4-4D5E-B003-3B57E378A489}" type="slidenum">
              <a:rPr lang="en-US" smtClean="0"/>
              <a:pPr/>
              <a:t>‹#›</a:t>
            </a:fld>
            <a:endParaRPr lang="en-US" dirty="0"/>
          </a:p>
        </p:txBody>
      </p:sp>
    </p:spTree>
    <p:extLst>
      <p:ext uri="{BB962C8B-B14F-4D97-AF65-F5344CB8AC3E}">
        <p14:creationId xmlns:p14="http://schemas.microsoft.com/office/powerpoint/2010/main" val="33936270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06FB472-59B4-4D5E-B003-3B57E378A489}" type="slidenum">
              <a:rPr lang="en-US" smtClean="0"/>
              <a:pPr/>
              <a:t>‹#›</a:t>
            </a:fld>
            <a:endParaRPr lang="en-US" dirty="0"/>
          </a:p>
        </p:txBody>
      </p:sp>
    </p:spTree>
    <p:extLst>
      <p:ext uri="{BB962C8B-B14F-4D97-AF65-F5344CB8AC3E}">
        <p14:creationId xmlns:p14="http://schemas.microsoft.com/office/powerpoint/2010/main" val="34461069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208" y="2130473"/>
            <a:ext cx="10363584" cy="1470084"/>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416" y="3886248"/>
            <a:ext cx="8535168" cy="1752903"/>
          </a:xfrm>
        </p:spPr>
        <p:txBody>
          <a:bodyPr/>
          <a:lstStyle>
            <a:lvl1pPr marL="0" indent="0" algn="ctr">
              <a:buNone/>
              <a:defRPr>
                <a:solidFill>
                  <a:schemeClr val="tx1">
                    <a:tint val="75000"/>
                  </a:schemeClr>
                </a:solidFill>
              </a:defRPr>
            </a:lvl1pPr>
            <a:lvl2pPr marL="411091" indent="0" algn="ctr">
              <a:buNone/>
              <a:defRPr>
                <a:solidFill>
                  <a:schemeClr val="tx1">
                    <a:tint val="75000"/>
                  </a:schemeClr>
                </a:solidFill>
              </a:defRPr>
            </a:lvl2pPr>
            <a:lvl3pPr marL="822191" indent="0" algn="ctr">
              <a:buNone/>
              <a:defRPr>
                <a:solidFill>
                  <a:schemeClr val="tx1">
                    <a:tint val="75000"/>
                  </a:schemeClr>
                </a:solidFill>
              </a:defRPr>
            </a:lvl3pPr>
            <a:lvl4pPr marL="1233298" indent="0" algn="ctr">
              <a:buNone/>
              <a:defRPr>
                <a:solidFill>
                  <a:schemeClr val="tx1">
                    <a:tint val="75000"/>
                  </a:schemeClr>
                </a:solidFill>
              </a:defRPr>
            </a:lvl4pPr>
            <a:lvl5pPr marL="1644394" indent="0" algn="ctr">
              <a:buNone/>
              <a:defRPr>
                <a:solidFill>
                  <a:schemeClr val="tx1">
                    <a:tint val="75000"/>
                  </a:schemeClr>
                </a:solidFill>
              </a:defRPr>
            </a:lvl5pPr>
            <a:lvl6pPr marL="2055497" indent="0" algn="ctr">
              <a:buNone/>
              <a:defRPr>
                <a:solidFill>
                  <a:schemeClr val="tx1">
                    <a:tint val="75000"/>
                  </a:schemeClr>
                </a:solidFill>
              </a:defRPr>
            </a:lvl6pPr>
            <a:lvl7pPr marL="2466594" indent="0" algn="ctr">
              <a:buNone/>
              <a:defRPr>
                <a:solidFill>
                  <a:schemeClr val="tx1">
                    <a:tint val="75000"/>
                  </a:schemeClr>
                </a:solidFill>
              </a:defRPr>
            </a:lvl7pPr>
            <a:lvl8pPr marL="2877694" indent="0" algn="ctr">
              <a:buNone/>
              <a:defRPr>
                <a:solidFill>
                  <a:schemeClr val="tx1">
                    <a:tint val="75000"/>
                  </a:schemeClr>
                </a:solidFill>
              </a:defRPr>
            </a:lvl8pPr>
            <a:lvl9pPr marL="3288794"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19EDF9-3C4E-4D83-853B-8E408B6184ED}" type="slidenum">
              <a:rPr lang="en-US" smtClean="0"/>
              <a:pPr/>
              <a:t>‹#›</a:t>
            </a:fld>
            <a:endParaRPr lang="en-US" dirty="0"/>
          </a:p>
        </p:txBody>
      </p:sp>
    </p:spTree>
    <p:extLst>
      <p:ext uri="{BB962C8B-B14F-4D97-AF65-F5344CB8AC3E}">
        <p14:creationId xmlns:p14="http://schemas.microsoft.com/office/powerpoint/2010/main" val="26875709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19EDF9-3C4E-4D83-853B-8E408B6184ED}" type="slidenum">
              <a:rPr lang="en-US" smtClean="0"/>
              <a:pPr/>
              <a:t>‹#›</a:t>
            </a:fld>
            <a:endParaRPr lang="en-US" dirty="0"/>
          </a:p>
        </p:txBody>
      </p:sp>
    </p:spTree>
    <p:extLst>
      <p:ext uri="{BB962C8B-B14F-4D97-AF65-F5344CB8AC3E}">
        <p14:creationId xmlns:p14="http://schemas.microsoft.com/office/powerpoint/2010/main" val="1268188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224" y="4407381"/>
            <a:ext cx="10363584" cy="1360976"/>
          </a:xfrm>
        </p:spPr>
        <p:txBody>
          <a:bodyPr anchor="t"/>
          <a:lstStyle>
            <a:lvl1pPr algn="l">
              <a:defRPr sz="3617" b="1" cap="all"/>
            </a:lvl1pPr>
          </a:lstStyle>
          <a:p>
            <a:r>
              <a:rPr lang="en-US" smtClean="0"/>
              <a:t>Click to edit Master title style</a:t>
            </a:r>
            <a:endParaRPr lang="en-US"/>
          </a:p>
        </p:txBody>
      </p:sp>
      <p:sp>
        <p:nvSpPr>
          <p:cNvPr id="3" name="Text Placeholder 2"/>
          <p:cNvSpPr>
            <a:spLocks noGrp="1"/>
          </p:cNvSpPr>
          <p:nvPr>
            <p:ph type="body" idx="1"/>
          </p:nvPr>
        </p:nvSpPr>
        <p:spPr>
          <a:xfrm>
            <a:off x="962224" y="2907149"/>
            <a:ext cx="10363584" cy="1500232"/>
          </a:xfrm>
        </p:spPr>
        <p:txBody>
          <a:bodyPr anchor="b"/>
          <a:lstStyle>
            <a:lvl1pPr marL="0" indent="0">
              <a:buNone/>
              <a:defRPr sz="1809">
                <a:solidFill>
                  <a:schemeClr val="tx1">
                    <a:tint val="75000"/>
                  </a:schemeClr>
                </a:solidFill>
              </a:defRPr>
            </a:lvl1pPr>
            <a:lvl2pPr marL="411091" indent="0">
              <a:buNone/>
              <a:defRPr sz="1628">
                <a:solidFill>
                  <a:schemeClr val="tx1">
                    <a:tint val="75000"/>
                  </a:schemeClr>
                </a:solidFill>
              </a:defRPr>
            </a:lvl2pPr>
            <a:lvl3pPr marL="822191" indent="0">
              <a:buNone/>
              <a:defRPr sz="1356">
                <a:solidFill>
                  <a:schemeClr val="tx1">
                    <a:tint val="75000"/>
                  </a:schemeClr>
                </a:solidFill>
              </a:defRPr>
            </a:lvl3pPr>
            <a:lvl4pPr marL="1233298" indent="0">
              <a:buNone/>
              <a:defRPr sz="1266">
                <a:solidFill>
                  <a:schemeClr val="tx1">
                    <a:tint val="75000"/>
                  </a:schemeClr>
                </a:solidFill>
              </a:defRPr>
            </a:lvl4pPr>
            <a:lvl5pPr marL="1644394" indent="0">
              <a:buNone/>
              <a:defRPr sz="1266">
                <a:solidFill>
                  <a:schemeClr val="tx1">
                    <a:tint val="75000"/>
                  </a:schemeClr>
                </a:solidFill>
              </a:defRPr>
            </a:lvl5pPr>
            <a:lvl6pPr marL="2055497" indent="0">
              <a:buNone/>
              <a:defRPr sz="1266">
                <a:solidFill>
                  <a:schemeClr val="tx1">
                    <a:tint val="75000"/>
                  </a:schemeClr>
                </a:solidFill>
              </a:defRPr>
            </a:lvl6pPr>
            <a:lvl7pPr marL="2466594" indent="0">
              <a:buNone/>
              <a:defRPr sz="1266">
                <a:solidFill>
                  <a:schemeClr val="tx1">
                    <a:tint val="75000"/>
                  </a:schemeClr>
                </a:solidFill>
              </a:defRPr>
            </a:lvl7pPr>
            <a:lvl8pPr marL="2877694" indent="0">
              <a:buNone/>
              <a:defRPr sz="1266">
                <a:solidFill>
                  <a:schemeClr val="tx1">
                    <a:tint val="75000"/>
                  </a:schemeClr>
                </a:solidFill>
              </a:defRPr>
            </a:lvl8pPr>
            <a:lvl9pPr marL="3288794" indent="0">
              <a:buNone/>
              <a:defRPr sz="1266">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19EDF9-3C4E-4D83-853B-8E408B6184ED}" type="slidenum">
              <a:rPr lang="en-US" smtClean="0"/>
              <a:pPr/>
              <a:t>‹#›</a:t>
            </a:fld>
            <a:endParaRPr lang="en-US" dirty="0"/>
          </a:p>
        </p:txBody>
      </p:sp>
    </p:spTree>
    <p:extLst>
      <p:ext uri="{BB962C8B-B14F-4D97-AF65-F5344CB8AC3E}">
        <p14:creationId xmlns:p14="http://schemas.microsoft.com/office/powerpoint/2010/main" val="98700282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8838" y="1600732"/>
            <a:ext cx="5394979" cy="4525102"/>
          </a:xfrm>
        </p:spPr>
        <p:txBody>
          <a:bodyPr/>
          <a:lstStyle>
            <a:lvl1pPr>
              <a:defRPr sz="2532"/>
            </a:lvl1pPr>
            <a:lvl2pPr>
              <a:defRPr sz="2170"/>
            </a:lvl2pPr>
            <a:lvl3pPr>
              <a:defRPr sz="1809"/>
            </a:lvl3pPr>
            <a:lvl4pPr>
              <a:defRPr sz="1628"/>
            </a:lvl4pPr>
            <a:lvl5pPr>
              <a:defRPr sz="1628"/>
            </a:lvl5pPr>
            <a:lvl6pPr>
              <a:defRPr sz="1628"/>
            </a:lvl6pPr>
            <a:lvl7pPr>
              <a:defRPr sz="1628"/>
            </a:lvl7pPr>
            <a:lvl8pPr>
              <a:defRPr sz="1628"/>
            </a:lvl8pPr>
            <a:lvl9pPr>
              <a:defRPr sz="162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88194" y="1600732"/>
            <a:ext cx="5394980" cy="4525102"/>
          </a:xfrm>
        </p:spPr>
        <p:txBody>
          <a:bodyPr/>
          <a:lstStyle>
            <a:lvl1pPr>
              <a:defRPr sz="2532"/>
            </a:lvl1pPr>
            <a:lvl2pPr>
              <a:defRPr sz="2170"/>
            </a:lvl2pPr>
            <a:lvl3pPr>
              <a:defRPr sz="1809"/>
            </a:lvl3pPr>
            <a:lvl4pPr>
              <a:defRPr sz="1628"/>
            </a:lvl4pPr>
            <a:lvl5pPr>
              <a:defRPr sz="1628"/>
            </a:lvl5pPr>
            <a:lvl6pPr>
              <a:defRPr sz="1628"/>
            </a:lvl6pPr>
            <a:lvl7pPr>
              <a:defRPr sz="1628"/>
            </a:lvl7pPr>
            <a:lvl8pPr>
              <a:defRPr sz="1628"/>
            </a:lvl8pPr>
            <a:lvl9pPr>
              <a:defRPr sz="162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719EDF9-3C4E-4D83-853B-8E408B6184ED}" type="slidenum">
              <a:rPr lang="en-US" smtClean="0"/>
              <a:pPr/>
              <a:t>‹#›</a:t>
            </a:fld>
            <a:endParaRPr lang="en-US" dirty="0"/>
          </a:p>
        </p:txBody>
      </p:sp>
    </p:spTree>
    <p:extLst>
      <p:ext uri="{BB962C8B-B14F-4D97-AF65-F5344CB8AC3E}">
        <p14:creationId xmlns:p14="http://schemas.microsoft.com/office/powerpoint/2010/main" val="3895676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Rectangle 608"/>
          <p:cNvSpPr>
            <a:spLocks noGrp="1" noChangeArrowheads="1"/>
          </p:cNvSpPr>
          <p:nvPr>
            <p:ph type="sldNum" sz="quarter" idx="10"/>
          </p:nvPr>
        </p:nvSpPr>
        <p:spPr>
          <a:ln/>
        </p:spPr>
        <p:txBody>
          <a:bodyPr/>
          <a:lstStyle>
            <a:lvl1pPr>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184055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8839" y="1534693"/>
            <a:ext cx="5387296" cy="640291"/>
          </a:xfrm>
        </p:spPr>
        <p:txBody>
          <a:bodyPr anchor="b"/>
          <a:lstStyle>
            <a:lvl1pPr marL="0" indent="0">
              <a:buNone/>
              <a:defRPr sz="2170" b="1"/>
            </a:lvl1pPr>
            <a:lvl2pPr marL="411091" indent="0">
              <a:buNone/>
              <a:defRPr sz="1809" b="1"/>
            </a:lvl2pPr>
            <a:lvl3pPr marL="822191" indent="0">
              <a:buNone/>
              <a:defRPr sz="1628" b="1"/>
            </a:lvl3pPr>
            <a:lvl4pPr marL="1233298" indent="0">
              <a:buNone/>
              <a:defRPr sz="1356" b="1"/>
            </a:lvl4pPr>
            <a:lvl5pPr marL="1644394" indent="0">
              <a:buNone/>
              <a:defRPr sz="1356" b="1"/>
            </a:lvl5pPr>
            <a:lvl6pPr marL="2055497" indent="0">
              <a:buNone/>
              <a:defRPr sz="1356" b="1"/>
            </a:lvl6pPr>
            <a:lvl7pPr marL="2466594" indent="0">
              <a:buNone/>
              <a:defRPr sz="1356" b="1"/>
            </a:lvl7pPr>
            <a:lvl8pPr marL="2877694" indent="0">
              <a:buNone/>
              <a:defRPr sz="1356" b="1"/>
            </a:lvl8pPr>
            <a:lvl9pPr marL="3288794" indent="0">
              <a:buNone/>
              <a:defRPr sz="1356" b="1"/>
            </a:lvl9pPr>
          </a:lstStyle>
          <a:p>
            <a:pPr lvl="0"/>
            <a:r>
              <a:rPr lang="en-US" smtClean="0"/>
              <a:t>Click to edit Master text styles</a:t>
            </a:r>
          </a:p>
        </p:txBody>
      </p:sp>
      <p:sp>
        <p:nvSpPr>
          <p:cNvPr id="4" name="Content Placeholder 3"/>
          <p:cNvSpPr>
            <a:spLocks noGrp="1"/>
          </p:cNvSpPr>
          <p:nvPr>
            <p:ph sz="half" idx="2"/>
          </p:nvPr>
        </p:nvSpPr>
        <p:spPr>
          <a:xfrm>
            <a:off x="608839" y="2174978"/>
            <a:ext cx="5387296" cy="3950851"/>
          </a:xfrm>
        </p:spPr>
        <p:txBody>
          <a:bodyPr/>
          <a:lstStyle>
            <a:lvl1pPr>
              <a:defRPr sz="2170"/>
            </a:lvl1pPr>
            <a:lvl2pPr>
              <a:defRPr sz="1809"/>
            </a:lvl2pPr>
            <a:lvl3pPr>
              <a:defRPr sz="1628"/>
            </a:lvl3pPr>
            <a:lvl4pPr>
              <a:defRPr sz="1356"/>
            </a:lvl4pPr>
            <a:lvl5pPr>
              <a:defRPr sz="1356"/>
            </a:lvl5pPr>
            <a:lvl6pPr>
              <a:defRPr sz="1356"/>
            </a:lvl6pPr>
            <a:lvl7pPr>
              <a:defRPr sz="1356"/>
            </a:lvl7pPr>
            <a:lvl8pPr>
              <a:defRPr sz="1356"/>
            </a:lvl8pPr>
            <a:lvl9pPr>
              <a:defRPr sz="135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4008" y="1534693"/>
            <a:ext cx="5389217" cy="640291"/>
          </a:xfrm>
        </p:spPr>
        <p:txBody>
          <a:bodyPr anchor="b"/>
          <a:lstStyle>
            <a:lvl1pPr marL="0" indent="0">
              <a:buNone/>
              <a:defRPr sz="2170" b="1"/>
            </a:lvl1pPr>
            <a:lvl2pPr marL="411091" indent="0">
              <a:buNone/>
              <a:defRPr sz="1809" b="1"/>
            </a:lvl2pPr>
            <a:lvl3pPr marL="822191" indent="0">
              <a:buNone/>
              <a:defRPr sz="1628" b="1"/>
            </a:lvl3pPr>
            <a:lvl4pPr marL="1233298" indent="0">
              <a:buNone/>
              <a:defRPr sz="1356" b="1"/>
            </a:lvl4pPr>
            <a:lvl5pPr marL="1644394" indent="0">
              <a:buNone/>
              <a:defRPr sz="1356" b="1"/>
            </a:lvl5pPr>
            <a:lvl6pPr marL="2055497" indent="0">
              <a:buNone/>
              <a:defRPr sz="1356" b="1"/>
            </a:lvl6pPr>
            <a:lvl7pPr marL="2466594" indent="0">
              <a:buNone/>
              <a:defRPr sz="1356" b="1"/>
            </a:lvl7pPr>
            <a:lvl8pPr marL="2877694" indent="0">
              <a:buNone/>
              <a:defRPr sz="1356" b="1"/>
            </a:lvl8pPr>
            <a:lvl9pPr marL="3288794" indent="0">
              <a:buNone/>
              <a:defRPr sz="1356" b="1"/>
            </a:lvl9pPr>
          </a:lstStyle>
          <a:p>
            <a:pPr lvl="0"/>
            <a:r>
              <a:rPr lang="en-US" smtClean="0"/>
              <a:t>Click to edit Master text styles</a:t>
            </a:r>
          </a:p>
        </p:txBody>
      </p:sp>
      <p:sp>
        <p:nvSpPr>
          <p:cNvPr id="6" name="Content Placeholder 5"/>
          <p:cNvSpPr>
            <a:spLocks noGrp="1"/>
          </p:cNvSpPr>
          <p:nvPr>
            <p:ph sz="quarter" idx="4"/>
          </p:nvPr>
        </p:nvSpPr>
        <p:spPr>
          <a:xfrm>
            <a:off x="6194008" y="2174978"/>
            <a:ext cx="5389217" cy="3950851"/>
          </a:xfrm>
        </p:spPr>
        <p:txBody>
          <a:bodyPr/>
          <a:lstStyle>
            <a:lvl1pPr>
              <a:defRPr sz="2170"/>
            </a:lvl1pPr>
            <a:lvl2pPr>
              <a:defRPr sz="1809"/>
            </a:lvl2pPr>
            <a:lvl3pPr>
              <a:defRPr sz="1628"/>
            </a:lvl3pPr>
            <a:lvl4pPr>
              <a:defRPr sz="1356"/>
            </a:lvl4pPr>
            <a:lvl5pPr>
              <a:defRPr sz="1356"/>
            </a:lvl5pPr>
            <a:lvl6pPr>
              <a:defRPr sz="1356"/>
            </a:lvl6pPr>
            <a:lvl7pPr>
              <a:defRPr sz="1356"/>
            </a:lvl7pPr>
            <a:lvl8pPr>
              <a:defRPr sz="1356"/>
            </a:lvl8pPr>
            <a:lvl9pPr>
              <a:defRPr sz="135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719EDF9-3C4E-4D83-853B-8E408B6184ED}" type="slidenum">
              <a:rPr lang="en-US" smtClean="0"/>
              <a:pPr/>
              <a:t>‹#›</a:t>
            </a:fld>
            <a:endParaRPr lang="en-US" dirty="0"/>
          </a:p>
        </p:txBody>
      </p:sp>
    </p:spTree>
    <p:extLst>
      <p:ext uri="{BB962C8B-B14F-4D97-AF65-F5344CB8AC3E}">
        <p14:creationId xmlns:p14="http://schemas.microsoft.com/office/powerpoint/2010/main" val="9827408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719EDF9-3C4E-4D83-853B-8E408B6184ED}" type="slidenum">
              <a:rPr lang="en-US" smtClean="0"/>
              <a:pPr/>
              <a:t>‹#›</a:t>
            </a:fld>
            <a:endParaRPr lang="en-US" dirty="0"/>
          </a:p>
        </p:txBody>
      </p:sp>
    </p:spTree>
    <p:extLst>
      <p:ext uri="{BB962C8B-B14F-4D97-AF65-F5344CB8AC3E}">
        <p14:creationId xmlns:p14="http://schemas.microsoft.com/office/powerpoint/2010/main" val="32040930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719EDF9-3C4E-4D83-853B-8E408B6184ED}" type="slidenum">
              <a:rPr lang="en-US" smtClean="0"/>
              <a:pPr/>
              <a:t>‹#›</a:t>
            </a:fld>
            <a:endParaRPr lang="en-US" dirty="0"/>
          </a:p>
        </p:txBody>
      </p:sp>
    </p:spTree>
    <p:extLst>
      <p:ext uri="{BB962C8B-B14F-4D97-AF65-F5344CB8AC3E}">
        <p14:creationId xmlns:p14="http://schemas.microsoft.com/office/powerpoint/2010/main" val="13455489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887" y="272770"/>
            <a:ext cx="4012143" cy="1162859"/>
          </a:xfrm>
        </p:spPr>
        <p:txBody>
          <a:bodyPr anchor="b"/>
          <a:lstStyle>
            <a:lvl1pPr algn="l">
              <a:defRPr sz="1809" b="1"/>
            </a:lvl1pPr>
          </a:lstStyle>
          <a:p>
            <a:r>
              <a:rPr lang="en-US" smtClean="0"/>
              <a:t>Click to edit Master title style</a:t>
            </a:r>
            <a:endParaRPr lang="en-US"/>
          </a:p>
        </p:txBody>
      </p:sp>
      <p:sp>
        <p:nvSpPr>
          <p:cNvPr id="3" name="Content Placeholder 2"/>
          <p:cNvSpPr>
            <a:spLocks noGrp="1"/>
          </p:cNvSpPr>
          <p:nvPr>
            <p:ph idx="1"/>
          </p:nvPr>
        </p:nvSpPr>
        <p:spPr>
          <a:xfrm>
            <a:off x="4766948" y="272769"/>
            <a:ext cx="6816227" cy="5853060"/>
          </a:xfrm>
        </p:spPr>
        <p:txBody>
          <a:bodyPr/>
          <a:lstStyle>
            <a:lvl1pPr>
              <a:defRPr sz="2894"/>
            </a:lvl1pPr>
            <a:lvl2pPr>
              <a:defRPr sz="2532"/>
            </a:lvl2pPr>
            <a:lvl3pPr>
              <a:defRPr sz="2170"/>
            </a:lvl3pPr>
            <a:lvl4pPr>
              <a:defRPr sz="1809"/>
            </a:lvl4pPr>
            <a:lvl5pPr>
              <a:defRPr sz="1809"/>
            </a:lvl5pPr>
            <a:lvl6pPr>
              <a:defRPr sz="1809"/>
            </a:lvl6pPr>
            <a:lvl7pPr>
              <a:defRPr sz="1809"/>
            </a:lvl7pPr>
            <a:lvl8pPr>
              <a:defRPr sz="1809"/>
            </a:lvl8pPr>
            <a:lvl9pPr>
              <a:defRPr sz="1809"/>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8887" y="1435630"/>
            <a:ext cx="4012143" cy="4690200"/>
          </a:xfrm>
        </p:spPr>
        <p:txBody>
          <a:bodyPr/>
          <a:lstStyle>
            <a:lvl1pPr marL="0" indent="0">
              <a:buNone/>
              <a:defRPr sz="1266"/>
            </a:lvl1pPr>
            <a:lvl2pPr marL="411091" indent="0">
              <a:buNone/>
              <a:defRPr sz="1085"/>
            </a:lvl2pPr>
            <a:lvl3pPr marL="822191" indent="0">
              <a:buNone/>
              <a:defRPr sz="814"/>
            </a:lvl3pPr>
            <a:lvl4pPr marL="1233298" indent="0">
              <a:buNone/>
              <a:defRPr sz="814"/>
            </a:lvl4pPr>
            <a:lvl5pPr marL="1644394" indent="0">
              <a:buNone/>
              <a:defRPr sz="814"/>
            </a:lvl5pPr>
            <a:lvl6pPr marL="2055497" indent="0">
              <a:buNone/>
              <a:defRPr sz="814"/>
            </a:lvl6pPr>
            <a:lvl7pPr marL="2466594" indent="0">
              <a:buNone/>
              <a:defRPr sz="814"/>
            </a:lvl7pPr>
            <a:lvl8pPr marL="2877694" indent="0">
              <a:buNone/>
              <a:defRPr sz="814"/>
            </a:lvl8pPr>
            <a:lvl9pPr marL="3288794" indent="0">
              <a:buNone/>
              <a:defRPr sz="814"/>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719EDF9-3C4E-4D83-853B-8E408B6184ED}" type="slidenum">
              <a:rPr lang="en-US" smtClean="0"/>
              <a:pPr/>
              <a:t>‹#›</a:t>
            </a:fld>
            <a:endParaRPr lang="en-US" dirty="0"/>
          </a:p>
        </p:txBody>
      </p:sp>
    </p:spTree>
    <p:extLst>
      <p:ext uri="{BB962C8B-B14F-4D97-AF65-F5344CB8AC3E}">
        <p14:creationId xmlns:p14="http://schemas.microsoft.com/office/powerpoint/2010/main" val="28603402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286" y="4800745"/>
            <a:ext cx="7315586" cy="567074"/>
          </a:xfrm>
        </p:spPr>
        <p:txBody>
          <a:bodyPr anchor="b"/>
          <a:lstStyle>
            <a:lvl1pPr algn="l">
              <a:defRPr sz="1809" b="1"/>
            </a:lvl1pPr>
          </a:lstStyle>
          <a:p>
            <a:r>
              <a:rPr lang="en-US" smtClean="0"/>
              <a:t>Click to edit Master title style</a:t>
            </a:r>
            <a:endParaRPr lang="en-US"/>
          </a:p>
        </p:txBody>
      </p:sp>
      <p:sp>
        <p:nvSpPr>
          <p:cNvPr id="3" name="Picture Placeholder 2"/>
          <p:cNvSpPr>
            <a:spLocks noGrp="1"/>
          </p:cNvSpPr>
          <p:nvPr>
            <p:ph type="pic" idx="1"/>
          </p:nvPr>
        </p:nvSpPr>
        <p:spPr>
          <a:xfrm>
            <a:off x="2389286" y="613056"/>
            <a:ext cx="7315586" cy="4114513"/>
          </a:xfrm>
        </p:spPr>
        <p:txBody>
          <a:bodyPr/>
          <a:lstStyle>
            <a:lvl1pPr marL="0" indent="0">
              <a:buNone/>
              <a:defRPr sz="2894"/>
            </a:lvl1pPr>
            <a:lvl2pPr marL="411091" indent="0">
              <a:buNone/>
              <a:defRPr sz="2532"/>
            </a:lvl2pPr>
            <a:lvl3pPr marL="822191" indent="0">
              <a:buNone/>
              <a:defRPr sz="2170"/>
            </a:lvl3pPr>
            <a:lvl4pPr marL="1233298" indent="0">
              <a:buNone/>
              <a:defRPr sz="1809"/>
            </a:lvl4pPr>
            <a:lvl5pPr marL="1644394" indent="0">
              <a:buNone/>
              <a:defRPr sz="1809"/>
            </a:lvl5pPr>
            <a:lvl6pPr marL="2055497" indent="0">
              <a:buNone/>
              <a:defRPr sz="1809"/>
            </a:lvl6pPr>
            <a:lvl7pPr marL="2466594" indent="0">
              <a:buNone/>
              <a:defRPr sz="1809"/>
            </a:lvl7pPr>
            <a:lvl8pPr marL="2877694" indent="0">
              <a:buNone/>
              <a:defRPr sz="1809"/>
            </a:lvl8pPr>
            <a:lvl9pPr marL="3288794" indent="0">
              <a:buNone/>
              <a:defRPr sz="1809"/>
            </a:lvl9pPr>
          </a:lstStyle>
          <a:p>
            <a:r>
              <a:rPr lang="en-US" smtClean="0"/>
              <a:t>Click icon to add picture</a:t>
            </a:r>
            <a:endParaRPr lang="en-US" dirty="0"/>
          </a:p>
        </p:txBody>
      </p:sp>
      <p:sp>
        <p:nvSpPr>
          <p:cNvPr id="4" name="Text Placeholder 3"/>
          <p:cNvSpPr>
            <a:spLocks noGrp="1"/>
          </p:cNvSpPr>
          <p:nvPr>
            <p:ph type="body" sz="half" idx="2"/>
          </p:nvPr>
        </p:nvSpPr>
        <p:spPr>
          <a:xfrm>
            <a:off x="2389286" y="5367817"/>
            <a:ext cx="7315586" cy="803952"/>
          </a:xfrm>
        </p:spPr>
        <p:txBody>
          <a:bodyPr/>
          <a:lstStyle>
            <a:lvl1pPr marL="0" indent="0">
              <a:buNone/>
              <a:defRPr sz="1266"/>
            </a:lvl1pPr>
            <a:lvl2pPr marL="411091" indent="0">
              <a:buNone/>
              <a:defRPr sz="1085"/>
            </a:lvl2pPr>
            <a:lvl3pPr marL="822191" indent="0">
              <a:buNone/>
              <a:defRPr sz="814"/>
            </a:lvl3pPr>
            <a:lvl4pPr marL="1233298" indent="0">
              <a:buNone/>
              <a:defRPr sz="814"/>
            </a:lvl4pPr>
            <a:lvl5pPr marL="1644394" indent="0">
              <a:buNone/>
              <a:defRPr sz="814"/>
            </a:lvl5pPr>
            <a:lvl6pPr marL="2055497" indent="0">
              <a:buNone/>
              <a:defRPr sz="814"/>
            </a:lvl6pPr>
            <a:lvl7pPr marL="2466594" indent="0">
              <a:buNone/>
              <a:defRPr sz="814"/>
            </a:lvl7pPr>
            <a:lvl8pPr marL="2877694" indent="0">
              <a:buNone/>
              <a:defRPr sz="814"/>
            </a:lvl8pPr>
            <a:lvl9pPr marL="3288794" indent="0">
              <a:buNone/>
              <a:defRPr sz="814"/>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719EDF9-3C4E-4D83-853B-8E408B6184ED}" type="slidenum">
              <a:rPr lang="en-US" smtClean="0"/>
              <a:pPr/>
              <a:t>‹#›</a:t>
            </a:fld>
            <a:endParaRPr lang="en-US" dirty="0"/>
          </a:p>
        </p:txBody>
      </p:sp>
    </p:spTree>
    <p:extLst>
      <p:ext uri="{BB962C8B-B14F-4D97-AF65-F5344CB8AC3E}">
        <p14:creationId xmlns:p14="http://schemas.microsoft.com/office/powerpoint/2010/main" val="27595028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19EDF9-3C4E-4D83-853B-8E408B6184ED}" type="slidenum">
              <a:rPr lang="en-US" smtClean="0"/>
              <a:pPr/>
              <a:t>‹#›</a:t>
            </a:fld>
            <a:endParaRPr lang="en-US" dirty="0"/>
          </a:p>
        </p:txBody>
      </p:sp>
    </p:spTree>
    <p:extLst>
      <p:ext uri="{BB962C8B-B14F-4D97-AF65-F5344CB8AC3E}">
        <p14:creationId xmlns:p14="http://schemas.microsoft.com/office/powerpoint/2010/main" val="38426357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40545" y="274205"/>
            <a:ext cx="2742624" cy="585162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8890" y="274205"/>
            <a:ext cx="8047335" cy="58516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19EDF9-3C4E-4D83-853B-8E408B6184ED}" type="slidenum">
              <a:rPr lang="en-US" smtClean="0"/>
              <a:pPr/>
              <a:t>‹#›</a:t>
            </a:fld>
            <a:endParaRPr lang="en-US" dirty="0"/>
          </a:p>
        </p:txBody>
      </p:sp>
    </p:spTree>
    <p:extLst>
      <p:ext uri="{BB962C8B-B14F-4D97-AF65-F5344CB8AC3E}">
        <p14:creationId xmlns:p14="http://schemas.microsoft.com/office/powerpoint/2010/main" val="335073991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3/28/2017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46676721"/>
      </p:ext>
    </p:extLst>
  </p:cSld>
  <p:clrMapOvr>
    <a:masterClrMapping/>
  </p:clrMapOvr>
  <p:hf sldNum="0"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3/28/2017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5369936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3/28/2017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85351286"/>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6645642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3/28/2017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09479166"/>
      </p:ext>
    </p:extLst>
  </p:cSld>
  <p:clrMapOvr>
    <a:masterClrMapping/>
  </p:clrMapOvr>
  <p:hf sldNum="0"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3/28/2017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87009315"/>
      </p:ext>
    </p:extLst>
  </p:cSld>
  <p:clrMapOvr>
    <a:masterClrMapping/>
  </p:clrMapOvr>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3/28/2017</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33914162"/>
      </p:ext>
    </p:extLst>
  </p:cSld>
  <p:clrMapOvr>
    <a:masterClrMapping/>
  </p:clrMapOvr>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3/28/2017</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12914735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3/28/2017</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71417281"/>
      </p:ext>
    </p:extLst>
  </p:cSld>
  <p:clrMapOvr>
    <a:masterClrMapping/>
  </p:clrMapOvr>
  <p:hf sldNum="0"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3/28/2017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06109497"/>
      </p:ext>
    </p:extLst>
  </p:cSld>
  <p:clrMapOvr>
    <a:masterClrMapping/>
  </p:clrMapOvr>
  <p:hf sldNum="0"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3/28/2017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16569174"/>
      </p:ext>
    </p:extLst>
  </p:cSld>
  <p:clrMapOvr>
    <a:masterClrMapping/>
  </p:clrMapOvr>
  <p:hf sldNum="0"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3/28/2017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954930"/>
      </p:ext>
    </p:extLst>
  </p:cSld>
  <p:clrMapOvr>
    <a:masterClrMapping/>
  </p:clrMapOvr>
  <p:hf sldNum="0"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3/28/2017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666194865"/>
      </p:ext>
    </p:extLst>
  </p:cSld>
  <p:clrMapOvr>
    <a:masterClrMapping/>
  </p:clrMapOvr>
  <p:hf sldNum="0"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3/28/2017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4701891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pic>
        <p:nvPicPr>
          <p:cNvPr id="2" name="Picture 10"/>
          <p:cNvPicPr>
            <a:picLocks noChangeAspect="1" noChangeArrowheads="1"/>
          </p:cNvPicPr>
          <p:nvPr/>
        </p:nvPicPr>
        <p:blipFill>
          <a:blip r:embed="rId2" cstate="print"/>
          <a:srcRect/>
          <a:stretch>
            <a:fillRect/>
          </a:stretch>
        </p:blipFill>
        <p:spPr bwMode="auto">
          <a:xfrm>
            <a:off x="0" y="34513"/>
            <a:ext cx="12184318" cy="6830723"/>
          </a:xfrm>
          <a:prstGeom prst="rect">
            <a:avLst/>
          </a:prstGeom>
          <a:noFill/>
          <a:ln w="9525">
            <a:noFill/>
            <a:miter lim="800000"/>
            <a:headEnd/>
            <a:tailEnd/>
          </a:ln>
        </p:spPr>
      </p:pic>
      <p:pic>
        <p:nvPicPr>
          <p:cNvPr id="3" name="Picture 12" descr="Deutsche Bank AG_Horizontal_June99.wmf"/>
          <p:cNvPicPr>
            <a:picLocks noChangeAspect="1"/>
          </p:cNvPicPr>
          <p:nvPr/>
        </p:nvPicPr>
        <p:blipFill>
          <a:blip r:embed="rId3" cstate="print"/>
          <a:srcRect/>
          <a:stretch>
            <a:fillRect/>
          </a:stretch>
        </p:blipFill>
        <p:spPr bwMode="auto">
          <a:xfrm>
            <a:off x="478234" y="6345480"/>
            <a:ext cx="1851463" cy="251236"/>
          </a:xfrm>
          <a:prstGeom prst="rect">
            <a:avLst/>
          </a:prstGeom>
          <a:noFill/>
          <a:ln w="9525">
            <a:noFill/>
            <a:miter lim="800000"/>
            <a:headEnd/>
            <a:tailEnd/>
          </a:ln>
        </p:spPr>
      </p:pic>
      <p:pic>
        <p:nvPicPr>
          <p:cNvPr id="4" name="Picture 14" descr="JP Morgan Cazenove Limited_Sep09.wmf"/>
          <p:cNvPicPr>
            <a:picLocks/>
          </p:cNvPicPr>
          <p:nvPr/>
        </p:nvPicPr>
        <p:blipFill>
          <a:blip r:embed="rId4" cstate="print"/>
          <a:srcRect/>
          <a:stretch>
            <a:fillRect/>
          </a:stretch>
        </p:blipFill>
        <p:spPr bwMode="auto">
          <a:xfrm>
            <a:off x="10469218" y="6256529"/>
            <a:ext cx="1365549" cy="340245"/>
          </a:xfrm>
          <a:prstGeom prst="rect">
            <a:avLst/>
          </a:prstGeom>
          <a:noFill/>
          <a:ln w="9525">
            <a:noFill/>
            <a:miter lim="800000"/>
            <a:headEnd/>
            <a:tailEnd/>
          </a:ln>
        </p:spPr>
      </p:pic>
      <p:pic>
        <p:nvPicPr>
          <p:cNvPr id="5" name="Picture 10"/>
          <p:cNvPicPr>
            <a:picLocks noChangeAspect="1" noChangeArrowheads="1"/>
          </p:cNvPicPr>
          <p:nvPr/>
        </p:nvPicPr>
        <p:blipFill>
          <a:blip r:embed="rId2" cstate="print"/>
          <a:srcRect/>
          <a:stretch>
            <a:fillRect/>
          </a:stretch>
        </p:blipFill>
        <p:spPr bwMode="auto">
          <a:xfrm>
            <a:off x="0" y="34513"/>
            <a:ext cx="12184318" cy="6830723"/>
          </a:xfrm>
          <a:prstGeom prst="rect">
            <a:avLst/>
          </a:prstGeom>
          <a:noFill/>
          <a:ln w="9525">
            <a:noFill/>
            <a:miter lim="800000"/>
            <a:headEnd/>
            <a:tailEnd/>
          </a:ln>
        </p:spPr>
      </p:pic>
      <p:pic>
        <p:nvPicPr>
          <p:cNvPr id="6" name="Picture 11"/>
          <p:cNvPicPr>
            <a:picLocks noChangeAspect="1" noChangeArrowheads="1"/>
          </p:cNvPicPr>
          <p:nvPr/>
        </p:nvPicPr>
        <p:blipFill>
          <a:blip r:embed="rId5" cstate="print"/>
          <a:srcRect/>
          <a:stretch>
            <a:fillRect/>
          </a:stretch>
        </p:blipFill>
        <p:spPr bwMode="auto">
          <a:xfrm>
            <a:off x="7" y="0"/>
            <a:ext cx="12230412" cy="6858000"/>
          </a:xfrm>
          <a:prstGeom prst="rect">
            <a:avLst/>
          </a:prstGeom>
          <a:noFill/>
          <a:ln w="9525">
            <a:noFill/>
            <a:miter lim="800000"/>
            <a:headEnd/>
            <a:tailEnd/>
          </a:ln>
        </p:spPr>
      </p:pic>
    </p:spTree>
    <p:extLst>
      <p:ext uri="{BB962C8B-B14F-4D97-AF65-F5344CB8AC3E}">
        <p14:creationId xmlns:p14="http://schemas.microsoft.com/office/powerpoint/2010/main" val="73953235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3/28/2017</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86213873"/>
      </p:ext>
    </p:extLst>
  </p:cSld>
  <p:clrMapOvr>
    <a:masterClrMapping/>
  </p:clrMapOvr>
  <p:hf sldNum="0"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3/28/2017</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79054975"/>
      </p:ext>
    </p:extLst>
  </p:cSld>
  <p:clrMapOvr>
    <a:masterClrMapping/>
  </p:clrMapOvr>
  <p:hf sldNum="0"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4873583"/>
      </p:ext>
    </p:extLst>
  </p:cSld>
  <p:clrMapOvr>
    <a:masterClrMapping/>
  </p:clrMapOvr>
  <p:hf sldNum="0"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321171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Essar Title">
    <p:spTree>
      <p:nvGrpSpPr>
        <p:cNvPr id="1" name=""/>
        <p:cNvGrpSpPr/>
        <p:nvPr/>
      </p:nvGrpSpPr>
      <p:grpSpPr>
        <a:xfrm>
          <a:off x="0" y="0"/>
          <a:ext cx="0" cy="0"/>
          <a:chOff x="0" y="0"/>
          <a:chExt cx="0" cy="0"/>
        </a:xfrm>
      </p:grpSpPr>
      <p:pic>
        <p:nvPicPr>
          <p:cNvPr id="4" name="Picture 4" descr="Essar-Header_BG.jpg"/>
          <p:cNvPicPr>
            <a:picLocks noChangeAspect="1"/>
          </p:cNvPicPr>
          <p:nvPr/>
        </p:nvPicPr>
        <p:blipFill>
          <a:blip r:embed="rId2" cstate="print"/>
          <a:srcRect/>
          <a:stretch>
            <a:fillRect/>
          </a:stretch>
        </p:blipFill>
        <p:spPr bwMode="auto">
          <a:xfrm>
            <a:off x="0" y="1617"/>
            <a:ext cx="12192000" cy="6854825"/>
          </a:xfrm>
          <a:prstGeom prst="rect">
            <a:avLst/>
          </a:prstGeom>
          <a:noFill/>
          <a:ln w="9525">
            <a:noFill/>
            <a:miter lim="800000"/>
            <a:headEnd/>
            <a:tailEnd/>
          </a:ln>
        </p:spPr>
      </p:pic>
      <p:sp>
        <p:nvSpPr>
          <p:cNvPr id="2" name="Title 1"/>
          <p:cNvSpPr>
            <a:spLocks noGrp="1"/>
          </p:cNvSpPr>
          <p:nvPr>
            <p:ph type="ctrTitle"/>
          </p:nvPr>
        </p:nvSpPr>
        <p:spPr>
          <a:xfrm>
            <a:off x="563672" y="2280767"/>
            <a:ext cx="11394509" cy="1470025"/>
          </a:xfrm>
        </p:spPr>
        <p:txBody>
          <a:bodyPr/>
          <a:lstStyle>
            <a:lvl1pPr>
              <a:defRPr sz="4522">
                <a:latin typeface="HelveticaNeue LT 45 Lt" pitchFamily="34" charset="0"/>
              </a:defRPr>
            </a:lvl1pPr>
          </a:lstStyle>
          <a:p>
            <a:r>
              <a:rPr lang="en-US" smtClean="0"/>
              <a:t>Click to edit Master title style</a:t>
            </a:r>
            <a:endParaRPr lang="en-GB" dirty="0"/>
          </a:p>
        </p:txBody>
      </p:sp>
      <p:sp>
        <p:nvSpPr>
          <p:cNvPr id="19" name="Content Placeholder 18"/>
          <p:cNvSpPr>
            <a:spLocks noGrp="1"/>
          </p:cNvSpPr>
          <p:nvPr>
            <p:ph sz="quarter" idx="13"/>
          </p:nvPr>
        </p:nvSpPr>
        <p:spPr>
          <a:xfrm>
            <a:off x="584434" y="4070550"/>
            <a:ext cx="11372851" cy="1465958"/>
          </a:xfrm>
        </p:spPr>
        <p:txBody>
          <a:bodyPr anchor="b">
            <a:normAutofit/>
          </a:bodyPr>
          <a:lstStyle>
            <a:lvl1pPr>
              <a:buFontTx/>
              <a:buNone/>
              <a:defRPr sz="2351">
                <a:solidFill>
                  <a:schemeClr val="bg1"/>
                </a:solidFill>
                <a:latin typeface="HelveticaNeue LT 45 Lt" pitchFamily="34" charset="0"/>
              </a:defRPr>
            </a:lvl1pPr>
            <a:lvl2pPr>
              <a:buFontTx/>
              <a:buNone/>
              <a:defRPr>
                <a:solidFill>
                  <a:schemeClr val="bg1"/>
                </a:solidFill>
              </a:defRPr>
            </a:lvl2pPr>
            <a:lvl3pPr>
              <a:buFontTx/>
              <a:buNone/>
              <a:defRPr>
                <a:solidFill>
                  <a:schemeClr val="bg1"/>
                </a:solidFill>
              </a:defRPr>
            </a:lvl3pPr>
            <a:lvl4pPr>
              <a:buFontTx/>
              <a:buNone/>
              <a:defRPr>
                <a:solidFill>
                  <a:schemeClr val="bg1"/>
                </a:solidFill>
              </a:defRPr>
            </a:lvl4pPr>
            <a:lvl5pPr>
              <a:buFontTx/>
              <a:buNone/>
              <a:defRPr>
                <a:solidFill>
                  <a:schemeClr val="bg1"/>
                </a:solidFill>
              </a:defRPr>
            </a:lvl5pPr>
          </a:lstStyle>
          <a:p>
            <a:pPr lvl="0"/>
            <a:r>
              <a:rPr lang="en-US" smtClean="0"/>
              <a:t>Click to edit Master text styles</a:t>
            </a:r>
          </a:p>
        </p:txBody>
      </p:sp>
      <p:sp>
        <p:nvSpPr>
          <p:cNvPr id="5" name="Slide Number Placeholder 5"/>
          <p:cNvSpPr>
            <a:spLocks noGrp="1"/>
          </p:cNvSpPr>
          <p:nvPr>
            <p:ph type="sldNum" sz="quarter" idx="14"/>
          </p:nvPr>
        </p:nvSpPr>
        <p:spPr/>
        <p:txBody>
          <a:bodyPr/>
          <a:lstStyle>
            <a:lvl1pPr>
              <a:defRPr>
                <a:solidFill>
                  <a:schemeClr val="bg1"/>
                </a:solidFill>
                <a:latin typeface="HelveticaNeue LT 45 Lt" pitchFamily="34" charset="0"/>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84443523"/>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9256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44851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18" Type="http://schemas.openxmlformats.org/officeDocument/2006/relationships/theme" Target="../theme/theme5.xml"/><Relationship Id="rId3" Type="http://schemas.openxmlformats.org/officeDocument/2006/relationships/slideLayout" Target="../slideLayouts/slideLayout49.xml"/><Relationship Id="rId21" Type="http://schemas.openxmlformats.org/officeDocument/2006/relationships/image" Target="../media/image11.png"/><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20" Type="http://schemas.openxmlformats.org/officeDocument/2006/relationships/image" Target="../media/image10.png"/><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10" Type="http://schemas.openxmlformats.org/officeDocument/2006/relationships/slideLayout" Target="../slideLayouts/slideLayout56.xml"/><Relationship Id="rId19" Type="http://schemas.openxmlformats.org/officeDocument/2006/relationships/image" Target="../media/image9.png"/><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 Id="rId22" Type="http://schemas.openxmlformats.org/officeDocument/2006/relationships/image" Target="../media/image1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601"/>
          <p:cNvSpPr>
            <a:spLocks noGrp="1" noChangeArrowheads="1"/>
          </p:cNvSpPr>
          <p:nvPr>
            <p:ph type="body" idx="1"/>
          </p:nvPr>
        </p:nvSpPr>
        <p:spPr bwMode="auto">
          <a:xfrm>
            <a:off x="489756" y="1221723"/>
            <a:ext cx="11352695" cy="4754803"/>
          </a:xfrm>
          <a:prstGeom prst="rect">
            <a:avLst/>
          </a:prstGeom>
          <a:noFill/>
          <a:ln w="9525">
            <a:noFill/>
            <a:miter lim="800000"/>
            <a:headEnd/>
            <a:tailEnd/>
          </a:ln>
        </p:spPr>
        <p:txBody>
          <a:bodyPr vert="horz" wrap="square" lIns="46413"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300640" name="Rectangle 608"/>
          <p:cNvSpPr>
            <a:spLocks noGrp="1" noChangeArrowheads="1"/>
          </p:cNvSpPr>
          <p:nvPr>
            <p:ph type="sldNum" sz="quarter" idx="4"/>
          </p:nvPr>
        </p:nvSpPr>
        <p:spPr bwMode="black">
          <a:xfrm>
            <a:off x="11971134" y="6487608"/>
            <a:ext cx="802813" cy="215344"/>
          </a:xfrm>
          <a:prstGeom prst="rect">
            <a:avLst/>
          </a:prstGeom>
          <a:noFill/>
          <a:ln w="9525" algn="ctr">
            <a:noFill/>
            <a:miter lim="800000"/>
            <a:headEnd/>
            <a:tailEnd/>
          </a:ln>
          <a:effectLst/>
        </p:spPr>
        <p:txBody>
          <a:bodyPr vert="horz" wrap="square" lIns="0" tIns="0" rIns="0" bIns="0" numCol="1" anchor="b" anchorCtr="0" compatLnSpc="1">
            <a:prstTxWarp prst="textNoShape">
              <a:avLst/>
            </a:prstTxWarp>
          </a:bodyPr>
          <a:lstStyle>
            <a:lvl1pPr>
              <a:lnSpc>
                <a:spcPts val="723"/>
              </a:lnSpc>
              <a:defRPr sz="723" b="1">
                <a:solidFill>
                  <a:srgbClr val="003490"/>
                </a:solidFill>
              </a:defRPr>
            </a:lvl1pPr>
          </a:lstStyle>
          <a:p>
            <a:fld id="{D57F1E4F-1CFF-5643-939E-217C01CDF565}" type="slidenum">
              <a:rPr lang="en-US" smtClean="0"/>
              <a:pPr/>
              <a:t>‹#›</a:t>
            </a:fld>
            <a:endParaRPr lang="en-US" dirty="0"/>
          </a:p>
        </p:txBody>
      </p:sp>
      <p:sp>
        <p:nvSpPr>
          <p:cNvPr id="1029" name="Title Placeholder 25"/>
          <p:cNvSpPr>
            <a:spLocks noGrp="1"/>
          </p:cNvSpPr>
          <p:nvPr>
            <p:ph type="title"/>
          </p:nvPr>
        </p:nvSpPr>
        <p:spPr bwMode="auto">
          <a:xfrm>
            <a:off x="478232" y="225453"/>
            <a:ext cx="9218904" cy="691973"/>
          </a:xfrm>
          <a:prstGeom prst="rect">
            <a:avLst/>
          </a:prstGeom>
          <a:noFill/>
          <a:ln w="9525">
            <a:noFill/>
            <a:miter lim="800000"/>
            <a:headEnd/>
            <a:tailEnd/>
          </a:ln>
        </p:spPr>
        <p:txBody>
          <a:bodyPr vert="horz" wrap="square" lIns="45338" tIns="27209" rIns="45338" bIns="27209" numCol="1" anchor="b" anchorCtr="0" compatLnSpc="1">
            <a:prstTxWarp prst="textNoShape">
              <a:avLst/>
            </a:prstTxWarp>
          </a:bodyPr>
          <a:lstStyle/>
          <a:p>
            <a:pPr lvl="0"/>
            <a:r>
              <a:rPr lang="en-US" smtClean="0"/>
              <a:t>Click to edit Master title style</a:t>
            </a:r>
            <a:endParaRPr lang="en-GB" smtClean="0"/>
          </a:p>
        </p:txBody>
      </p:sp>
      <p:sp>
        <p:nvSpPr>
          <p:cNvPr id="7" name="Line 18"/>
          <p:cNvSpPr>
            <a:spLocks noChangeShapeType="1"/>
          </p:cNvSpPr>
          <p:nvPr/>
        </p:nvSpPr>
        <p:spPr bwMode="auto">
          <a:xfrm>
            <a:off x="478233" y="1020733"/>
            <a:ext cx="11354616" cy="0"/>
          </a:xfrm>
          <a:prstGeom prst="line">
            <a:avLst/>
          </a:prstGeom>
          <a:noFill/>
          <a:ln w="57150">
            <a:solidFill>
              <a:srgbClr val="FF0000"/>
            </a:solidFill>
            <a:round/>
            <a:headEnd/>
            <a:tailEnd/>
          </a:ln>
          <a:effectLst/>
        </p:spPr>
        <p:txBody>
          <a:bodyPr lIns="82013" tIns="41001" rIns="82013" bIns="41001"/>
          <a:lstStyle/>
          <a:p>
            <a:pPr>
              <a:defRPr/>
            </a:pPr>
            <a:endParaRPr lang="en-US" sz="2170" dirty="0">
              <a:latin typeface="Helvetica" pitchFamily="34" charset="0"/>
              <a:cs typeface="+mn-cs"/>
            </a:endParaRPr>
          </a:p>
        </p:txBody>
      </p:sp>
      <p:sp>
        <p:nvSpPr>
          <p:cNvPr id="8" name="Line 27"/>
          <p:cNvSpPr>
            <a:spLocks noChangeShapeType="1"/>
          </p:cNvSpPr>
          <p:nvPr/>
        </p:nvSpPr>
        <p:spPr bwMode="auto">
          <a:xfrm>
            <a:off x="478233" y="6661318"/>
            <a:ext cx="11354616" cy="0"/>
          </a:xfrm>
          <a:prstGeom prst="line">
            <a:avLst/>
          </a:prstGeom>
          <a:noFill/>
          <a:ln w="38100">
            <a:solidFill>
              <a:srgbClr val="FF6600"/>
            </a:solidFill>
            <a:round/>
            <a:headEnd/>
            <a:tailEnd/>
          </a:ln>
          <a:effectLst/>
        </p:spPr>
        <p:txBody>
          <a:bodyPr lIns="82013" tIns="41001" rIns="82013" bIns="41001"/>
          <a:lstStyle/>
          <a:p>
            <a:pPr>
              <a:defRPr/>
            </a:pPr>
            <a:endParaRPr lang="en-US" sz="2170" dirty="0">
              <a:latin typeface="Helvetica" pitchFamily="34" charset="0"/>
              <a:cs typeface="+mn-cs"/>
            </a:endParaRPr>
          </a:p>
        </p:txBody>
      </p:sp>
      <p:pic>
        <p:nvPicPr>
          <p:cNvPr id="3074" name="Picture 2"/>
          <p:cNvPicPr>
            <a:picLocks noChangeAspect="1" noChangeArrowheads="1"/>
          </p:cNvPicPr>
          <p:nvPr/>
        </p:nvPicPr>
        <p:blipFill>
          <a:blip r:embed="rId14" cstate="print"/>
          <a:srcRect/>
          <a:stretch>
            <a:fillRect/>
          </a:stretch>
        </p:blipFill>
        <p:spPr bwMode="auto">
          <a:xfrm>
            <a:off x="9950656" y="145005"/>
            <a:ext cx="2018011" cy="658953"/>
          </a:xfrm>
          <a:prstGeom prst="rect">
            <a:avLst/>
          </a:prstGeom>
          <a:noFill/>
          <a:ln w="9525">
            <a:noFill/>
            <a:miter lim="800000"/>
            <a:headEnd/>
            <a:tailEnd/>
          </a:ln>
          <a:effectLst/>
        </p:spPr>
      </p:pic>
    </p:spTree>
    <p:extLst>
      <p:ext uri="{BB962C8B-B14F-4D97-AF65-F5344CB8AC3E}">
        <p14:creationId xmlns:p14="http://schemas.microsoft.com/office/powerpoint/2010/main" val="2374485128"/>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Lst>
  <p:hf sldNum="0" hdr="0" ftr="0" dt="0"/>
  <p:txStyles>
    <p:titleStyle>
      <a:lvl1pPr algn="l" defTabSz="904420" rtl="0" eaLnBrk="1" fontAlgn="base" hangingPunct="1">
        <a:lnSpc>
          <a:spcPct val="85000"/>
        </a:lnSpc>
        <a:spcBef>
          <a:spcPct val="0"/>
        </a:spcBef>
        <a:spcAft>
          <a:spcPct val="0"/>
        </a:spcAft>
        <a:defRPr sz="1989" b="1">
          <a:solidFill>
            <a:schemeClr val="tx1"/>
          </a:solidFill>
          <a:latin typeface="+mj-lt"/>
          <a:ea typeface="+mj-ea"/>
          <a:cs typeface="+mj-cs"/>
        </a:defRPr>
      </a:lvl1pPr>
      <a:lvl2pPr algn="l" defTabSz="904420" rtl="0" eaLnBrk="1" fontAlgn="base" hangingPunct="1">
        <a:lnSpc>
          <a:spcPct val="85000"/>
        </a:lnSpc>
        <a:spcBef>
          <a:spcPct val="0"/>
        </a:spcBef>
        <a:spcAft>
          <a:spcPct val="0"/>
        </a:spcAft>
        <a:defRPr sz="1989" b="1">
          <a:solidFill>
            <a:schemeClr val="tx1"/>
          </a:solidFill>
          <a:latin typeface="Helvetica" pitchFamily="34" charset="0"/>
        </a:defRPr>
      </a:lvl2pPr>
      <a:lvl3pPr algn="l" defTabSz="904420" rtl="0" eaLnBrk="1" fontAlgn="base" hangingPunct="1">
        <a:lnSpc>
          <a:spcPct val="85000"/>
        </a:lnSpc>
        <a:spcBef>
          <a:spcPct val="0"/>
        </a:spcBef>
        <a:spcAft>
          <a:spcPct val="0"/>
        </a:spcAft>
        <a:defRPr sz="1989" b="1">
          <a:solidFill>
            <a:schemeClr val="tx1"/>
          </a:solidFill>
          <a:latin typeface="Helvetica" pitchFamily="34" charset="0"/>
        </a:defRPr>
      </a:lvl3pPr>
      <a:lvl4pPr algn="l" defTabSz="904420" rtl="0" eaLnBrk="1" fontAlgn="base" hangingPunct="1">
        <a:lnSpc>
          <a:spcPct val="85000"/>
        </a:lnSpc>
        <a:spcBef>
          <a:spcPct val="0"/>
        </a:spcBef>
        <a:spcAft>
          <a:spcPct val="0"/>
        </a:spcAft>
        <a:defRPr sz="1989" b="1">
          <a:solidFill>
            <a:schemeClr val="tx1"/>
          </a:solidFill>
          <a:latin typeface="Helvetica" pitchFamily="34" charset="0"/>
        </a:defRPr>
      </a:lvl4pPr>
      <a:lvl5pPr algn="l" defTabSz="904420" rtl="0" eaLnBrk="1" fontAlgn="base" hangingPunct="1">
        <a:lnSpc>
          <a:spcPct val="85000"/>
        </a:lnSpc>
        <a:spcBef>
          <a:spcPct val="0"/>
        </a:spcBef>
        <a:spcAft>
          <a:spcPct val="0"/>
        </a:spcAft>
        <a:defRPr sz="1989" b="1">
          <a:solidFill>
            <a:schemeClr val="tx1"/>
          </a:solidFill>
          <a:latin typeface="Helvetica" pitchFamily="34" charset="0"/>
        </a:defRPr>
      </a:lvl5pPr>
      <a:lvl6pPr marL="410011" algn="l" defTabSz="905468" rtl="0" eaLnBrk="1" fontAlgn="base" hangingPunct="1">
        <a:lnSpc>
          <a:spcPct val="85000"/>
        </a:lnSpc>
        <a:spcBef>
          <a:spcPct val="0"/>
        </a:spcBef>
        <a:spcAft>
          <a:spcPct val="0"/>
        </a:spcAft>
        <a:defRPr sz="1809" b="1">
          <a:solidFill>
            <a:schemeClr val="tx2"/>
          </a:solidFill>
          <a:latin typeface="Arial" charset="0"/>
        </a:defRPr>
      </a:lvl6pPr>
      <a:lvl7pPr marL="820035" algn="l" defTabSz="905468" rtl="0" eaLnBrk="1" fontAlgn="base" hangingPunct="1">
        <a:lnSpc>
          <a:spcPct val="85000"/>
        </a:lnSpc>
        <a:spcBef>
          <a:spcPct val="0"/>
        </a:spcBef>
        <a:spcAft>
          <a:spcPct val="0"/>
        </a:spcAft>
        <a:defRPr sz="1809" b="1">
          <a:solidFill>
            <a:schemeClr val="tx2"/>
          </a:solidFill>
          <a:latin typeface="Arial" charset="0"/>
        </a:defRPr>
      </a:lvl7pPr>
      <a:lvl8pPr marL="1230058" algn="l" defTabSz="905468" rtl="0" eaLnBrk="1" fontAlgn="base" hangingPunct="1">
        <a:lnSpc>
          <a:spcPct val="85000"/>
        </a:lnSpc>
        <a:spcBef>
          <a:spcPct val="0"/>
        </a:spcBef>
        <a:spcAft>
          <a:spcPct val="0"/>
        </a:spcAft>
        <a:defRPr sz="1809" b="1">
          <a:solidFill>
            <a:schemeClr val="tx2"/>
          </a:solidFill>
          <a:latin typeface="Arial" charset="0"/>
        </a:defRPr>
      </a:lvl8pPr>
      <a:lvl9pPr marL="1640077" algn="l" defTabSz="905468" rtl="0" eaLnBrk="1" fontAlgn="base" hangingPunct="1">
        <a:lnSpc>
          <a:spcPct val="85000"/>
        </a:lnSpc>
        <a:spcBef>
          <a:spcPct val="0"/>
        </a:spcBef>
        <a:spcAft>
          <a:spcPct val="0"/>
        </a:spcAft>
        <a:defRPr sz="1809" b="1">
          <a:solidFill>
            <a:schemeClr val="tx2"/>
          </a:solidFill>
          <a:latin typeface="Arial" charset="0"/>
        </a:defRPr>
      </a:lvl9pPr>
    </p:titleStyle>
    <p:bodyStyle>
      <a:lvl1pPr marL="306216" indent="-306216" algn="l" defTabSz="904420" rtl="0" eaLnBrk="1" fontAlgn="base" hangingPunct="1">
        <a:lnSpc>
          <a:spcPts val="1424"/>
        </a:lnSpc>
        <a:spcBef>
          <a:spcPts val="1254"/>
        </a:spcBef>
        <a:spcAft>
          <a:spcPct val="0"/>
        </a:spcAft>
        <a:buSzPct val="75000"/>
        <a:buFont typeface="Wingdings" pitchFamily="2" charset="2"/>
        <a:buChar char="•"/>
        <a:defRPr sz="1356" b="1">
          <a:solidFill>
            <a:schemeClr val="tx1"/>
          </a:solidFill>
          <a:latin typeface="+mn-lt"/>
          <a:ea typeface="+mn-ea"/>
          <a:cs typeface="+mn-cs"/>
        </a:defRPr>
      </a:lvl1pPr>
      <a:lvl2pPr marL="1436" indent="-1436" algn="l" defTabSz="904420" rtl="0" eaLnBrk="1" fontAlgn="base" hangingPunct="1">
        <a:lnSpc>
          <a:spcPts val="1447"/>
        </a:lnSpc>
        <a:spcBef>
          <a:spcPts val="1264"/>
        </a:spcBef>
        <a:spcAft>
          <a:spcPct val="0"/>
        </a:spcAft>
        <a:buSzPct val="75000"/>
        <a:buFont typeface="Wingdings" pitchFamily="2" charset="2"/>
        <a:buChar char="–"/>
        <a:defRPr sz="1356">
          <a:solidFill>
            <a:schemeClr val="tx1"/>
          </a:solidFill>
          <a:latin typeface="+mn-lt"/>
        </a:defRPr>
      </a:lvl2pPr>
      <a:lvl3pPr marL="203646" indent="-203646" algn="l" defTabSz="904420" rtl="0" eaLnBrk="1" fontAlgn="base" hangingPunct="1">
        <a:lnSpc>
          <a:spcPct val="125000"/>
        </a:lnSpc>
        <a:spcBef>
          <a:spcPts val="351"/>
        </a:spcBef>
        <a:spcAft>
          <a:spcPct val="0"/>
        </a:spcAft>
        <a:buClr>
          <a:srgbClr val="CC0000"/>
        </a:buClr>
        <a:buSzPct val="90000"/>
        <a:buFont typeface="Wingdings 2" pitchFamily="18" charset="2"/>
        <a:buChar char=""/>
        <a:defRPr sz="1356">
          <a:solidFill>
            <a:schemeClr val="tx1"/>
          </a:solidFill>
          <a:latin typeface="+mn-lt"/>
        </a:defRPr>
      </a:lvl3pPr>
      <a:lvl4pPr marL="415880" indent="-207941" algn="l" defTabSz="904420" rtl="0" eaLnBrk="1" fontAlgn="base" hangingPunct="1">
        <a:lnSpc>
          <a:spcPts val="1424"/>
        </a:lnSpc>
        <a:spcBef>
          <a:spcPts val="181"/>
        </a:spcBef>
        <a:spcAft>
          <a:spcPct val="0"/>
        </a:spcAft>
        <a:buClr>
          <a:srgbClr val="CC0000"/>
        </a:buClr>
        <a:buSzPct val="90000"/>
        <a:buFont typeface="Wingdings 2" pitchFamily="18" charset="2"/>
        <a:buChar char=""/>
        <a:defRPr sz="1356">
          <a:solidFill>
            <a:schemeClr val="tx1"/>
          </a:solidFill>
          <a:latin typeface="+mn-lt"/>
        </a:defRPr>
      </a:lvl4pPr>
      <a:lvl5pPr marL="558333" indent="-133865" algn="l" defTabSz="904420" rtl="0" eaLnBrk="1" fontAlgn="base" hangingPunct="1">
        <a:lnSpc>
          <a:spcPts val="1424"/>
        </a:lnSpc>
        <a:spcBef>
          <a:spcPts val="181"/>
        </a:spcBef>
        <a:spcAft>
          <a:spcPct val="0"/>
        </a:spcAft>
        <a:buChar char="–"/>
        <a:defRPr sz="1085">
          <a:solidFill>
            <a:schemeClr val="tx1"/>
          </a:solidFill>
          <a:latin typeface="+mn-lt"/>
        </a:defRPr>
      </a:lvl5pPr>
      <a:lvl6pPr marL="802951" indent="-135242" algn="l" defTabSz="905468" rtl="0" eaLnBrk="1" fontAlgn="base" hangingPunct="1">
        <a:lnSpc>
          <a:spcPts val="1424"/>
        </a:lnSpc>
        <a:spcBef>
          <a:spcPts val="181"/>
        </a:spcBef>
        <a:spcAft>
          <a:spcPct val="0"/>
        </a:spcAft>
        <a:buChar char="–"/>
        <a:defRPr sz="1085">
          <a:solidFill>
            <a:schemeClr val="tx1"/>
          </a:solidFill>
          <a:latin typeface="+mn-lt"/>
        </a:defRPr>
      </a:lvl6pPr>
      <a:lvl7pPr marL="1212970" indent="-135242" algn="l" defTabSz="905468" rtl="0" eaLnBrk="1" fontAlgn="base" hangingPunct="1">
        <a:lnSpc>
          <a:spcPts val="1424"/>
        </a:lnSpc>
        <a:spcBef>
          <a:spcPts val="181"/>
        </a:spcBef>
        <a:spcAft>
          <a:spcPct val="0"/>
        </a:spcAft>
        <a:buChar char="–"/>
        <a:defRPr sz="1085">
          <a:solidFill>
            <a:schemeClr val="tx1"/>
          </a:solidFill>
          <a:latin typeface="+mn-lt"/>
        </a:defRPr>
      </a:lvl7pPr>
      <a:lvl8pPr marL="1622996" indent="-135242" algn="l" defTabSz="905468" rtl="0" eaLnBrk="1" fontAlgn="base" hangingPunct="1">
        <a:lnSpc>
          <a:spcPts val="1424"/>
        </a:lnSpc>
        <a:spcBef>
          <a:spcPts val="181"/>
        </a:spcBef>
        <a:spcAft>
          <a:spcPct val="0"/>
        </a:spcAft>
        <a:buChar char="–"/>
        <a:defRPr sz="1085">
          <a:solidFill>
            <a:schemeClr val="tx1"/>
          </a:solidFill>
          <a:latin typeface="+mn-lt"/>
        </a:defRPr>
      </a:lvl8pPr>
      <a:lvl9pPr marL="2033016" indent="-135242" algn="l" defTabSz="905468" rtl="0" eaLnBrk="1" fontAlgn="base" hangingPunct="1">
        <a:lnSpc>
          <a:spcPts val="1424"/>
        </a:lnSpc>
        <a:spcBef>
          <a:spcPts val="181"/>
        </a:spcBef>
        <a:spcAft>
          <a:spcPct val="0"/>
        </a:spcAft>
        <a:buChar char="–"/>
        <a:defRPr sz="1085">
          <a:solidFill>
            <a:schemeClr val="tx1"/>
          </a:solidFill>
          <a:latin typeface="+mn-lt"/>
        </a:defRPr>
      </a:lvl9pPr>
    </p:bodyStyle>
    <p:otherStyle>
      <a:defPPr>
        <a:defRPr lang="en-US"/>
      </a:defPPr>
      <a:lvl1pPr marL="0" algn="l" defTabSz="820035" rtl="0" eaLnBrk="1" latinLnBrk="0" hangingPunct="1">
        <a:defRPr sz="1628" kern="1200">
          <a:solidFill>
            <a:schemeClr val="tx1"/>
          </a:solidFill>
          <a:latin typeface="+mn-lt"/>
          <a:ea typeface="+mn-ea"/>
          <a:cs typeface="+mn-cs"/>
        </a:defRPr>
      </a:lvl1pPr>
      <a:lvl2pPr marL="410011" algn="l" defTabSz="820035" rtl="0" eaLnBrk="1" latinLnBrk="0" hangingPunct="1">
        <a:defRPr sz="1628" kern="1200">
          <a:solidFill>
            <a:schemeClr val="tx1"/>
          </a:solidFill>
          <a:latin typeface="+mn-lt"/>
          <a:ea typeface="+mn-ea"/>
          <a:cs typeface="+mn-cs"/>
        </a:defRPr>
      </a:lvl2pPr>
      <a:lvl3pPr marL="820035" algn="l" defTabSz="820035" rtl="0" eaLnBrk="1" latinLnBrk="0" hangingPunct="1">
        <a:defRPr sz="1628" kern="1200">
          <a:solidFill>
            <a:schemeClr val="tx1"/>
          </a:solidFill>
          <a:latin typeface="+mn-lt"/>
          <a:ea typeface="+mn-ea"/>
          <a:cs typeface="+mn-cs"/>
        </a:defRPr>
      </a:lvl3pPr>
      <a:lvl4pPr marL="1230058" algn="l" defTabSz="820035" rtl="0" eaLnBrk="1" latinLnBrk="0" hangingPunct="1">
        <a:defRPr sz="1628" kern="1200">
          <a:solidFill>
            <a:schemeClr val="tx1"/>
          </a:solidFill>
          <a:latin typeface="+mn-lt"/>
          <a:ea typeface="+mn-ea"/>
          <a:cs typeface="+mn-cs"/>
        </a:defRPr>
      </a:lvl4pPr>
      <a:lvl5pPr marL="1640077" algn="l" defTabSz="820035" rtl="0" eaLnBrk="1" latinLnBrk="0" hangingPunct="1">
        <a:defRPr sz="1628" kern="1200">
          <a:solidFill>
            <a:schemeClr val="tx1"/>
          </a:solidFill>
          <a:latin typeface="+mn-lt"/>
          <a:ea typeface="+mn-ea"/>
          <a:cs typeface="+mn-cs"/>
        </a:defRPr>
      </a:lvl5pPr>
      <a:lvl6pPr marL="2050098" algn="l" defTabSz="820035" rtl="0" eaLnBrk="1" latinLnBrk="0" hangingPunct="1">
        <a:defRPr sz="1628" kern="1200">
          <a:solidFill>
            <a:schemeClr val="tx1"/>
          </a:solidFill>
          <a:latin typeface="+mn-lt"/>
          <a:ea typeface="+mn-ea"/>
          <a:cs typeface="+mn-cs"/>
        </a:defRPr>
      </a:lvl6pPr>
      <a:lvl7pPr marL="2460114" algn="l" defTabSz="820035" rtl="0" eaLnBrk="1" latinLnBrk="0" hangingPunct="1">
        <a:defRPr sz="1628" kern="1200">
          <a:solidFill>
            <a:schemeClr val="tx1"/>
          </a:solidFill>
          <a:latin typeface="+mn-lt"/>
          <a:ea typeface="+mn-ea"/>
          <a:cs typeface="+mn-cs"/>
        </a:defRPr>
      </a:lvl7pPr>
      <a:lvl8pPr marL="2870133" algn="l" defTabSz="820035" rtl="0" eaLnBrk="1" latinLnBrk="0" hangingPunct="1">
        <a:defRPr sz="1628" kern="1200">
          <a:solidFill>
            <a:schemeClr val="tx1"/>
          </a:solidFill>
          <a:latin typeface="+mn-lt"/>
          <a:ea typeface="+mn-ea"/>
          <a:cs typeface="+mn-cs"/>
        </a:defRPr>
      </a:lvl8pPr>
      <a:lvl9pPr marL="3280157" algn="l" defTabSz="820035" rtl="0" eaLnBrk="1" latinLnBrk="0" hangingPunct="1">
        <a:defRPr sz="162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837" y="274205"/>
            <a:ext cx="10974336" cy="1142761"/>
          </a:xfrm>
          <a:prstGeom prst="rect">
            <a:avLst/>
          </a:prstGeom>
        </p:spPr>
        <p:txBody>
          <a:bodyPr vert="horz" lIns="91403" tIns="45701" rIns="91403" bIns="45701"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608837" y="1600730"/>
            <a:ext cx="10974336" cy="4525102"/>
          </a:xfrm>
          <a:prstGeom prst="rect">
            <a:avLst/>
          </a:prstGeom>
        </p:spPr>
        <p:txBody>
          <a:bodyPr vert="horz" lIns="91403" tIns="45701" rIns="91403" bIns="4570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608837" y="6356965"/>
            <a:ext cx="2846336" cy="364650"/>
          </a:xfrm>
          <a:prstGeom prst="rect">
            <a:avLst/>
          </a:prstGeom>
        </p:spPr>
        <p:txBody>
          <a:bodyPr vert="horz" lIns="91403" tIns="45701" rIns="91403" bIns="45701" rtlCol="0" anchor="ctr"/>
          <a:lstStyle>
            <a:lvl1pPr algn="l">
              <a:defRPr sz="1085">
                <a:solidFill>
                  <a:schemeClr val="tx1">
                    <a:tint val="75000"/>
                  </a:schemeClr>
                </a:solidFill>
              </a:defRPr>
            </a:lvl1pPr>
          </a:lstStyle>
          <a:p>
            <a:endParaRPr lang="en-IN" dirty="0"/>
          </a:p>
        </p:txBody>
      </p:sp>
      <p:sp>
        <p:nvSpPr>
          <p:cNvPr id="5" name="Footer Placeholder 4"/>
          <p:cNvSpPr>
            <a:spLocks noGrp="1"/>
          </p:cNvSpPr>
          <p:nvPr>
            <p:ph type="ftr" sz="quarter" idx="3"/>
          </p:nvPr>
        </p:nvSpPr>
        <p:spPr>
          <a:xfrm>
            <a:off x="4165797" y="6356965"/>
            <a:ext cx="3860416" cy="364650"/>
          </a:xfrm>
          <a:prstGeom prst="rect">
            <a:avLst/>
          </a:prstGeom>
        </p:spPr>
        <p:txBody>
          <a:bodyPr vert="horz" lIns="91403" tIns="45701" rIns="91403" bIns="45701" rtlCol="0" anchor="ctr"/>
          <a:lstStyle>
            <a:lvl1pPr algn="ctr">
              <a:defRPr sz="1085">
                <a:solidFill>
                  <a:schemeClr val="tx1">
                    <a:tint val="75000"/>
                  </a:schemeClr>
                </a:solidFill>
              </a:defRPr>
            </a:lvl1pPr>
          </a:lstStyle>
          <a:p>
            <a:endParaRPr lang="en-IN" dirty="0"/>
          </a:p>
        </p:txBody>
      </p:sp>
      <p:sp>
        <p:nvSpPr>
          <p:cNvPr id="6" name="Slide Number Placeholder 5"/>
          <p:cNvSpPr>
            <a:spLocks noGrp="1"/>
          </p:cNvSpPr>
          <p:nvPr>
            <p:ph type="sldNum" sz="quarter" idx="4"/>
          </p:nvPr>
        </p:nvSpPr>
        <p:spPr>
          <a:xfrm>
            <a:off x="8736837" y="6356965"/>
            <a:ext cx="2846336" cy="364650"/>
          </a:xfrm>
          <a:prstGeom prst="rect">
            <a:avLst/>
          </a:prstGeom>
        </p:spPr>
        <p:txBody>
          <a:bodyPr vert="horz" lIns="91403" tIns="45701" rIns="91403" bIns="45701" rtlCol="0" anchor="ctr"/>
          <a:lstStyle>
            <a:lvl1pPr algn="r">
              <a:defRPr sz="1085">
                <a:solidFill>
                  <a:schemeClr val="tx1">
                    <a:tint val="75000"/>
                  </a:schemeClr>
                </a:solidFill>
              </a:defRPr>
            </a:lvl1pPr>
          </a:lstStyle>
          <a:p>
            <a:fld id="{0FE3F177-032B-44DE-8F3C-1DF35B926528}" type="slidenum">
              <a:rPr lang="en-IN" smtClean="0"/>
              <a:pPr/>
              <a:t>‹#›</a:t>
            </a:fld>
            <a:endParaRPr lang="en-IN" dirty="0"/>
          </a:p>
        </p:txBody>
      </p:sp>
    </p:spTree>
    <p:extLst>
      <p:ext uri="{BB962C8B-B14F-4D97-AF65-F5344CB8AC3E}">
        <p14:creationId xmlns:p14="http://schemas.microsoft.com/office/powerpoint/2010/main" val="1986681233"/>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hf sldNum="0" hdr="0" ftr="0" dt="0"/>
  <p:txStyles>
    <p:titleStyle>
      <a:lvl1pPr algn="ctr" defTabSz="826547" rtl="0" eaLnBrk="1" latinLnBrk="0" hangingPunct="1">
        <a:spcBef>
          <a:spcPct val="0"/>
        </a:spcBef>
        <a:buNone/>
        <a:defRPr sz="3979" kern="1200">
          <a:solidFill>
            <a:schemeClr val="tx1"/>
          </a:solidFill>
          <a:latin typeface="+mj-lt"/>
          <a:ea typeface="+mj-ea"/>
          <a:cs typeface="+mj-cs"/>
        </a:defRPr>
      </a:lvl1pPr>
    </p:titleStyle>
    <p:bodyStyle>
      <a:lvl1pPr marL="309955" indent="-309955" algn="l" defTabSz="826547" rtl="0" eaLnBrk="1" latinLnBrk="0" hangingPunct="1">
        <a:spcBef>
          <a:spcPct val="20000"/>
        </a:spcBef>
        <a:buFont typeface="Arial" pitchFamily="34" charset="0"/>
        <a:buChar char="•"/>
        <a:defRPr sz="2894" kern="1200">
          <a:solidFill>
            <a:schemeClr val="tx1"/>
          </a:solidFill>
          <a:latin typeface="+mn-lt"/>
          <a:ea typeface="+mn-ea"/>
          <a:cs typeface="+mn-cs"/>
        </a:defRPr>
      </a:lvl1pPr>
      <a:lvl2pPr marL="671571" indent="-258297" algn="l" defTabSz="826547" rtl="0" eaLnBrk="1" latinLnBrk="0" hangingPunct="1">
        <a:spcBef>
          <a:spcPct val="20000"/>
        </a:spcBef>
        <a:buFont typeface="Arial" pitchFamily="34" charset="0"/>
        <a:buChar char="–"/>
        <a:defRPr sz="2532" kern="1200">
          <a:solidFill>
            <a:schemeClr val="tx1"/>
          </a:solidFill>
          <a:latin typeface="+mn-lt"/>
          <a:ea typeface="+mn-ea"/>
          <a:cs typeface="+mn-cs"/>
        </a:defRPr>
      </a:lvl2pPr>
      <a:lvl3pPr marL="1033186" indent="-206638" algn="l" defTabSz="826547" rtl="0" eaLnBrk="1" latinLnBrk="0" hangingPunct="1">
        <a:spcBef>
          <a:spcPct val="20000"/>
        </a:spcBef>
        <a:buFont typeface="Arial" pitchFamily="34" charset="0"/>
        <a:buChar char="•"/>
        <a:defRPr sz="2170" kern="1200">
          <a:solidFill>
            <a:schemeClr val="tx1"/>
          </a:solidFill>
          <a:latin typeface="+mn-lt"/>
          <a:ea typeface="+mn-ea"/>
          <a:cs typeface="+mn-cs"/>
        </a:defRPr>
      </a:lvl3pPr>
      <a:lvl4pPr marL="1446460" indent="-206638" algn="l" defTabSz="826547" rtl="0" eaLnBrk="1" latinLnBrk="0" hangingPunct="1">
        <a:spcBef>
          <a:spcPct val="20000"/>
        </a:spcBef>
        <a:buFont typeface="Arial" pitchFamily="34" charset="0"/>
        <a:buChar char="–"/>
        <a:defRPr sz="1809" kern="1200">
          <a:solidFill>
            <a:schemeClr val="tx1"/>
          </a:solidFill>
          <a:latin typeface="+mn-lt"/>
          <a:ea typeface="+mn-ea"/>
          <a:cs typeface="+mn-cs"/>
        </a:defRPr>
      </a:lvl4pPr>
      <a:lvl5pPr marL="1859734" indent="-206638" algn="l" defTabSz="826547" rtl="0" eaLnBrk="1" latinLnBrk="0" hangingPunct="1">
        <a:spcBef>
          <a:spcPct val="20000"/>
        </a:spcBef>
        <a:buFont typeface="Arial" pitchFamily="34" charset="0"/>
        <a:buChar char="»"/>
        <a:defRPr sz="1809" kern="1200">
          <a:solidFill>
            <a:schemeClr val="tx1"/>
          </a:solidFill>
          <a:latin typeface="+mn-lt"/>
          <a:ea typeface="+mn-ea"/>
          <a:cs typeface="+mn-cs"/>
        </a:defRPr>
      </a:lvl5pPr>
      <a:lvl6pPr marL="2273009" indent="-206638" algn="l" defTabSz="826547" rtl="0" eaLnBrk="1" latinLnBrk="0" hangingPunct="1">
        <a:spcBef>
          <a:spcPct val="20000"/>
        </a:spcBef>
        <a:buFont typeface="Arial" pitchFamily="34" charset="0"/>
        <a:buChar char="•"/>
        <a:defRPr sz="1809" kern="1200">
          <a:solidFill>
            <a:schemeClr val="tx1"/>
          </a:solidFill>
          <a:latin typeface="+mn-lt"/>
          <a:ea typeface="+mn-ea"/>
          <a:cs typeface="+mn-cs"/>
        </a:defRPr>
      </a:lvl6pPr>
      <a:lvl7pPr marL="2686283" indent="-206638" algn="l" defTabSz="826547" rtl="0" eaLnBrk="1" latinLnBrk="0" hangingPunct="1">
        <a:spcBef>
          <a:spcPct val="20000"/>
        </a:spcBef>
        <a:buFont typeface="Arial" pitchFamily="34" charset="0"/>
        <a:buChar char="•"/>
        <a:defRPr sz="1809" kern="1200">
          <a:solidFill>
            <a:schemeClr val="tx1"/>
          </a:solidFill>
          <a:latin typeface="+mn-lt"/>
          <a:ea typeface="+mn-ea"/>
          <a:cs typeface="+mn-cs"/>
        </a:defRPr>
      </a:lvl7pPr>
      <a:lvl8pPr marL="3099557" indent="-206638" algn="l" defTabSz="826547" rtl="0" eaLnBrk="1" latinLnBrk="0" hangingPunct="1">
        <a:spcBef>
          <a:spcPct val="20000"/>
        </a:spcBef>
        <a:buFont typeface="Arial" pitchFamily="34" charset="0"/>
        <a:buChar char="•"/>
        <a:defRPr sz="1809" kern="1200">
          <a:solidFill>
            <a:schemeClr val="tx1"/>
          </a:solidFill>
          <a:latin typeface="+mn-lt"/>
          <a:ea typeface="+mn-ea"/>
          <a:cs typeface="+mn-cs"/>
        </a:defRPr>
      </a:lvl8pPr>
      <a:lvl9pPr marL="3512831" indent="-206638" algn="l" defTabSz="826547" rtl="0" eaLnBrk="1" latinLnBrk="0" hangingPunct="1">
        <a:spcBef>
          <a:spcPct val="20000"/>
        </a:spcBef>
        <a:buFont typeface="Arial" pitchFamily="34" charset="0"/>
        <a:buChar char="•"/>
        <a:defRPr sz="1809" kern="1200">
          <a:solidFill>
            <a:schemeClr val="tx1"/>
          </a:solidFill>
          <a:latin typeface="+mn-lt"/>
          <a:ea typeface="+mn-ea"/>
          <a:cs typeface="+mn-cs"/>
        </a:defRPr>
      </a:lvl9pPr>
    </p:bodyStyle>
    <p:otherStyle>
      <a:defPPr>
        <a:defRPr lang="en-US"/>
      </a:defPPr>
      <a:lvl1pPr marL="0" algn="l" defTabSz="826547" rtl="0" eaLnBrk="1" latinLnBrk="0" hangingPunct="1">
        <a:defRPr sz="1628" kern="1200">
          <a:solidFill>
            <a:schemeClr val="tx1"/>
          </a:solidFill>
          <a:latin typeface="+mn-lt"/>
          <a:ea typeface="+mn-ea"/>
          <a:cs typeface="+mn-cs"/>
        </a:defRPr>
      </a:lvl1pPr>
      <a:lvl2pPr marL="413275" algn="l" defTabSz="826547" rtl="0" eaLnBrk="1" latinLnBrk="0" hangingPunct="1">
        <a:defRPr sz="1628" kern="1200">
          <a:solidFill>
            <a:schemeClr val="tx1"/>
          </a:solidFill>
          <a:latin typeface="+mn-lt"/>
          <a:ea typeface="+mn-ea"/>
          <a:cs typeface="+mn-cs"/>
        </a:defRPr>
      </a:lvl2pPr>
      <a:lvl3pPr marL="826547" algn="l" defTabSz="826547" rtl="0" eaLnBrk="1" latinLnBrk="0" hangingPunct="1">
        <a:defRPr sz="1628" kern="1200">
          <a:solidFill>
            <a:schemeClr val="tx1"/>
          </a:solidFill>
          <a:latin typeface="+mn-lt"/>
          <a:ea typeface="+mn-ea"/>
          <a:cs typeface="+mn-cs"/>
        </a:defRPr>
      </a:lvl3pPr>
      <a:lvl4pPr marL="1239823" algn="l" defTabSz="826547" rtl="0" eaLnBrk="1" latinLnBrk="0" hangingPunct="1">
        <a:defRPr sz="1628" kern="1200">
          <a:solidFill>
            <a:schemeClr val="tx1"/>
          </a:solidFill>
          <a:latin typeface="+mn-lt"/>
          <a:ea typeface="+mn-ea"/>
          <a:cs typeface="+mn-cs"/>
        </a:defRPr>
      </a:lvl4pPr>
      <a:lvl5pPr marL="1653097" algn="l" defTabSz="826547" rtl="0" eaLnBrk="1" latinLnBrk="0" hangingPunct="1">
        <a:defRPr sz="1628" kern="1200">
          <a:solidFill>
            <a:schemeClr val="tx1"/>
          </a:solidFill>
          <a:latin typeface="+mn-lt"/>
          <a:ea typeface="+mn-ea"/>
          <a:cs typeface="+mn-cs"/>
        </a:defRPr>
      </a:lvl5pPr>
      <a:lvl6pPr marL="2066372" algn="l" defTabSz="826547" rtl="0" eaLnBrk="1" latinLnBrk="0" hangingPunct="1">
        <a:defRPr sz="1628" kern="1200">
          <a:solidFill>
            <a:schemeClr val="tx1"/>
          </a:solidFill>
          <a:latin typeface="+mn-lt"/>
          <a:ea typeface="+mn-ea"/>
          <a:cs typeface="+mn-cs"/>
        </a:defRPr>
      </a:lvl6pPr>
      <a:lvl7pPr marL="2479646" algn="l" defTabSz="826547" rtl="0" eaLnBrk="1" latinLnBrk="0" hangingPunct="1">
        <a:defRPr sz="1628" kern="1200">
          <a:solidFill>
            <a:schemeClr val="tx1"/>
          </a:solidFill>
          <a:latin typeface="+mn-lt"/>
          <a:ea typeface="+mn-ea"/>
          <a:cs typeface="+mn-cs"/>
        </a:defRPr>
      </a:lvl7pPr>
      <a:lvl8pPr marL="2892921" algn="l" defTabSz="826547" rtl="0" eaLnBrk="1" latinLnBrk="0" hangingPunct="1">
        <a:defRPr sz="1628" kern="1200">
          <a:solidFill>
            <a:schemeClr val="tx1"/>
          </a:solidFill>
          <a:latin typeface="+mn-lt"/>
          <a:ea typeface="+mn-ea"/>
          <a:cs typeface="+mn-cs"/>
        </a:defRPr>
      </a:lvl8pPr>
      <a:lvl9pPr marL="3306195" algn="l" defTabSz="826547" rtl="0" eaLnBrk="1" latinLnBrk="0" hangingPunct="1">
        <a:defRPr sz="1628"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840" y="274205"/>
            <a:ext cx="10974336" cy="1142761"/>
          </a:xfrm>
          <a:prstGeom prst="rect">
            <a:avLst/>
          </a:prstGeom>
        </p:spPr>
        <p:txBody>
          <a:bodyPr vert="horz" lIns="91038" tIns="45516" rIns="91038" bIns="45516"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8840" y="1600732"/>
            <a:ext cx="10974336" cy="4525102"/>
          </a:xfrm>
          <a:prstGeom prst="rect">
            <a:avLst/>
          </a:prstGeom>
        </p:spPr>
        <p:txBody>
          <a:bodyPr vert="horz" lIns="91038" tIns="45516" rIns="91038" bIns="4551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8840" y="6356965"/>
            <a:ext cx="2846336" cy="364650"/>
          </a:xfrm>
          <a:prstGeom prst="rect">
            <a:avLst/>
          </a:prstGeom>
        </p:spPr>
        <p:txBody>
          <a:bodyPr vert="horz" lIns="91038" tIns="45516" rIns="91038" bIns="45516" rtlCol="0" anchor="ctr"/>
          <a:lstStyle>
            <a:lvl1pPr algn="l">
              <a:defRPr sz="1085">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165800" y="6356965"/>
            <a:ext cx="3860416" cy="364650"/>
          </a:xfrm>
          <a:prstGeom prst="rect">
            <a:avLst/>
          </a:prstGeom>
        </p:spPr>
        <p:txBody>
          <a:bodyPr vert="horz" lIns="91038" tIns="45516" rIns="91038" bIns="45516" rtlCol="0" anchor="ctr"/>
          <a:lstStyle>
            <a:lvl1pPr algn="ctr">
              <a:defRPr sz="1085">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6840" y="6356965"/>
            <a:ext cx="2846336" cy="364650"/>
          </a:xfrm>
          <a:prstGeom prst="rect">
            <a:avLst/>
          </a:prstGeom>
        </p:spPr>
        <p:txBody>
          <a:bodyPr vert="horz" lIns="91038" tIns="45516" rIns="91038" bIns="45516" rtlCol="0" anchor="ctr"/>
          <a:lstStyle>
            <a:lvl1pPr algn="r">
              <a:defRPr sz="1085">
                <a:solidFill>
                  <a:schemeClr val="tx1">
                    <a:tint val="75000"/>
                  </a:schemeClr>
                </a:solidFill>
              </a:defRPr>
            </a:lvl1pPr>
          </a:lstStyle>
          <a:p>
            <a:fld id="{E06FB472-59B4-4D5E-B003-3B57E378A489}" type="slidenum">
              <a:rPr lang="en-US" smtClean="0"/>
              <a:pPr/>
              <a:t>‹#›</a:t>
            </a:fld>
            <a:endParaRPr lang="en-US" dirty="0"/>
          </a:p>
        </p:txBody>
      </p:sp>
    </p:spTree>
    <p:extLst>
      <p:ext uri="{BB962C8B-B14F-4D97-AF65-F5344CB8AC3E}">
        <p14:creationId xmlns:p14="http://schemas.microsoft.com/office/powerpoint/2010/main" val="922070276"/>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Lst>
  <p:hf sldNum="0" hdr="0" ftr="0" dt="0"/>
  <p:txStyles>
    <p:titleStyle>
      <a:lvl1pPr algn="ctr" defTabSz="823220" rtl="0" eaLnBrk="1" latinLnBrk="0" hangingPunct="1">
        <a:spcBef>
          <a:spcPct val="0"/>
        </a:spcBef>
        <a:buNone/>
        <a:defRPr sz="3979" kern="1200">
          <a:solidFill>
            <a:schemeClr val="tx1"/>
          </a:solidFill>
          <a:latin typeface="+mj-lt"/>
          <a:ea typeface="+mj-ea"/>
          <a:cs typeface="+mj-cs"/>
        </a:defRPr>
      </a:lvl1pPr>
    </p:titleStyle>
    <p:bodyStyle>
      <a:lvl1pPr marL="308707" indent="-308707" algn="l" defTabSz="823220" rtl="0" eaLnBrk="1" latinLnBrk="0" hangingPunct="1">
        <a:spcBef>
          <a:spcPct val="20000"/>
        </a:spcBef>
        <a:buFont typeface="Arial" pitchFamily="34" charset="0"/>
        <a:buChar char="•"/>
        <a:defRPr sz="2894" kern="1200">
          <a:solidFill>
            <a:schemeClr val="tx1"/>
          </a:solidFill>
          <a:latin typeface="+mn-lt"/>
          <a:ea typeface="+mn-ea"/>
          <a:cs typeface="+mn-cs"/>
        </a:defRPr>
      </a:lvl1pPr>
      <a:lvl2pPr marL="668868" indent="-257257" algn="l" defTabSz="823220" rtl="0" eaLnBrk="1" latinLnBrk="0" hangingPunct="1">
        <a:spcBef>
          <a:spcPct val="20000"/>
        </a:spcBef>
        <a:buFont typeface="Arial" pitchFamily="34" charset="0"/>
        <a:buChar char="–"/>
        <a:defRPr sz="2532" kern="1200">
          <a:solidFill>
            <a:schemeClr val="tx1"/>
          </a:solidFill>
          <a:latin typeface="+mn-lt"/>
          <a:ea typeface="+mn-ea"/>
          <a:cs typeface="+mn-cs"/>
        </a:defRPr>
      </a:lvl2pPr>
      <a:lvl3pPr marL="1029029" indent="-205801" algn="l" defTabSz="823220" rtl="0" eaLnBrk="1" latinLnBrk="0" hangingPunct="1">
        <a:spcBef>
          <a:spcPct val="20000"/>
        </a:spcBef>
        <a:buFont typeface="Arial" pitchFamily="34" charset="0"/>
        <a:buChar char="•"/>
        <a:defRPr sz="2170" kern="1200">
          <a:solidFill>
            <a:schemeClr val="tx1"/>
          </a:solidFill>
          <a:latin typeface="+mn-lt"/>
          <a:ea typeface="+mn-ea"/>
          <a:cs typeface="+mn-cs"/>
        </a:defRPr>
      </a:lvl3pPr>
      <a:lvl4pPr marL="1440637" indent="-205801" algn="l" defTabSz="823220" rtl="0" eaLnBrk="1" latinLnBrk="0" hangingPunct="1">
        <a:spcBef>
          <a:spcPct val="20000"/>
        </a:spcBef>
        <a:buFont typeface="Arial" pitchFamily="34" charset="0"/>
        <a:buChar char="–"/>
        <a:defRPr sz="1809" kern="1200">
          <a:solidFill>
            <a:schemeClr val="tx1"/>
          </a:solidFill>
          <a:latin typeface="+mn-lt"/>
          <a:ea typeface="+mn-ea"/>
          <a:cs typeface="+mn-cs"/>
        </a:defRPr>
      </a:lvl4pPr>
      <a:lvl5pPr marL="1852252" indent="-205801" algn="l" defTabSz="823220" rtl="0" eaLnBrk="1" latinLnBrk="0" hangingPunct="1">
        <a:spcBef>
          <a:spcPct val="20000"/>
        </a:spcBef>
        <a:buFont typeface="Arial" pitchFamily="34" charset="0"/>
        <a:buChar char="»"/>
        <a:defRPr sz="1809" kern="1200">
          <a:solidFill>
            <a:schemeClr val="tx1"/>
          </a:solidFill>
          <a:latin typeface="+mn-lt"/>
          <a:ea typeface="+mn-ea"/>
          <a:cs typeface="+mn-cs"/>
        </a:defRPr>
      </a:lvl5pPr>
      <a:lvl6pPr marL="2263865" indent="-205801" algn="l" defTabSz="823220" rtl="0" eaLnBrk="1" latinLnBrk="0" hangingPunct="1">
        <a:spcBef>
          <a:spcPct val="20000"/>
        </a:spcBef>
        <a:buFont typeface="Arial" pitchFamily="34" charset="0"/>
        <a:buChar char="•"/>
        <a:defRPr sz="1809" kern="1200">
          <a:solidFill>
            <a:schemeClr val="tx1"/>
          </a:solidFill>
          <a:latin typeface="+mn-lt"/>
          <a:ea typeface="+mn-ea"/>
          <a:cs typeface="+mn-cs"/>
        </a:defRPr>
      </a:lvl6pPr>
      <a:lvl7pPr marL="2675472" indent="-205801" algn="l" defTabSz="823220" rtl="0" eaLnBrk="1" latinLnBrk="0" hangingPunct="1">
        <a:spcBef>
          <a:spcPct val="20000"/>
        </a:spcBef>
        <a:buFont typeface="Arial" pitchFamily="34" charset="0"/>
        <a:buChar char="•"/>
        <a:defRPr sz="1809" kern="1200">
          <a:solidFill>
            <a:schemeClr val="tx1"/>
          </a:solidFill>
          <a:latin typeface="+mn-lt"/>
          <a:ea typeface="+mn-ea"/>
          <a:cs typeface="+mn-cs"/>
        </a:defRPr>
      </a:lvl7pPr>
      <a:lvl8pPr marL="3087088" indent="-205801" algn="l" defTabSz="823220" rtl="0" eaLnBrk="1" latinLnBrk="0" hangingPunct="1">
        <a:spcBef>
          <a:spcPct val="20000"/>
        </a:spcBef>
        <a:buFont typeface="Arial" pitchFamily="34" charset="0"/>
        <a:buChar char="•"/>
        <a:defRPr sz="1809" kern="1200">
          <a:solidFill>
            <a:schemeClr val="tx1"/>
          </a:solidFill>
          <a:latin typeface="+mn-lt"/>
          <a:ea typeface="+mn-ea"/>
          <a:cs typeface="+mn-cs"/>
        </a:defRPr>
      </a:lvl8pPr>
      <a:lvl9pPr marL="3498697" indent="-205801" algn="l" defTabSz="823220" rtl="0" eaLnBrk="1" latinLnBrk="0" hangingPunct="1">
        <a:spcBef>
          <a:spcPct val="20000"/>
        </a:spcBef>
        <a:buFont typeface="Arial" pitchFamily="34" charset="0"/>
        <a:buChar char="•"/>
        <a:defRPr sz="1809" kern="1200">
          <a:solidFill>
            <a:schemeClr val="tx1"/>
          </a:solidFill>
          <a:latin typeface="+mn-lt"/>
          <a:ea typeface="+mn-ea"/>
          <a:cs typeface="+mn-cs"/>
        </a:defRPr>
      </a:lvl9pPr>
    </p:bodyStyle>
    <p:otherStyle>
      <a:defPPr>
        <a:defRPr lang="en-US"/>
      </a:defPPr>
      <a:lvl1pPr marL="0" algn="l" defTabSz="823220" rtl="0" eaLnBrk="1" latinLnBrk="0" hangingPunct="1">
        <a:defRPr sz="1628" kern="1200">
          <a:solidFill>
            <a:schemeClr val="tx1"/>
          </a:solidFill>
          <a:latin typeface="+mn-lt"/>
          <a:ea typeface="+mn-ea"/>
          <a:cs typeface="+mn-cs"/>
        </a:defRPr>
      </a:lvl1pPr>
      <a:lvl2pPr marL="411606" algn="l" defTabSz="823220" rtl="0" eaLnBrk="1" latinLnBrk="0" hangingPunct="1">
        <a:defRPr sz="1628" kern="1200">
          <a:solidFill>
            <a:schemeClr val="tx1"/>
          </a:solidFill>
          <a:latin typeface="+mn-lt"/>
          <a:ea typeface="+mn-ea"/>
          <a:cs typeface="+mn-cs"/>
        </a:defRPr>
      </a:lvl2pPr>
      <a:lvl3pPr marL="823220" algn="l" defTabSz="823220" rtl="0" eaLnBrk="1" latinLnBrk="0" hangingPunct="1">
        <a:defRPr sz="1628" kern="1200">
          <a:solidFill>
            <a:schemeClr val="tx1"/>
          </a:solidFill>
          <a:latin typeface="+mn-lt"/>
          <a:ea typeface="+mn-ea"/>
          <a:cs typeface="+mn-cs"/>
        </a:defRPr>
      </a:lvl3pPr>
      <a:lvl4pPr marL="1234833" algn="l" defTabSz="823220" rtl="0" eaLnBrk="1" latinLnBrk="0" hangingPunct="1">
        <a:defRPr sz="1628" kern="1200">
          <a:solidFill>
            <a:schemeClr val="tx1"/>
          </a:solidFill>
          <a:latin typeface="+mn-lt"/>
          <a:ea typeface="+mn-ea"/>
          <a:cs typeface="+mn-cs"/>
        </a:defRPr>
      </a:lvl4pPr>
      <a:lvl5pPr marL="1646445" algn="l" defTabSz="823220" rtl="0" eaLnBrk="1" latinLnBrk="0" hangingPunct="1">
        <a:defRPr sz="1628" kern="1200">
          <a:solidFill>
            <a:schemeClr val="tx1"/>
          </a:solidFill>
          <a:latin typeface="+mn-lt"/>
          <a:ea typeface="+mn-ea"/>
          <a:cs typeface="+mn-cs"/>
        </a:defRPr>
      </a:lvl5pPr>
      <a:lvl6pPr marL="2058058" algn="l" defTabSz="823220" rtl="0" eaLnBrk="1" latinLnBrk="0" hangingPunct="1">
        <a:defRPr sz="1628" kern="1200">
          <a:solidFill>
            <a:schemeClr val="tx1"/>
          </a:solidFill>
          <a:latin typeface="+mn-lt"/>
          <a:ea typeface="+mn-ea"/>
          <a:cs typeface="+mn-cs"/>
        </a:defRPr>
      </a:lvl6pPr>
      <a:lvl7pPr marL="2469670" algn="l" defTabSz="823220" rtl="0" eaLnBrk="1" latinLnBrk="0" hangingPunct="1">
        <a:defRPr sz="1628" kern="1200">
          <a:solidFill>
            <a:schemeClr val="tx1"/>
          </a:solidFill>
          <a:latin typeface="+mn-lt"/>
          <a:ea typeface="+mn-ea"/>
          <a:cs typeface="+mn-cs"/>
        </a:defRPr>
      </a:lvl7pPr>
      <a:lvl8pPr marL="2881282" algn="l" defTabSz="823220" rtl="0" eaLnBrk="1" latinLnBrk="0" hangingPunct="1">
        <a:defRPr sz="1628" kern="1200">
          <a:solidFill>
            <a:schemeClr val="tx1"/>
          </a:solidFill>
          <a:latin typeface="+mn-lt"/>
          <a:ea typeface="+mn-ea"/>
          <a:cs typeface="+mn-cs"/>
        </a:defRPr>
      </a:lvl8pPr>
      <a:lvl9pPr marL="3292893" algn="l" defTabSz="823220" rtl="0" eaLnBrk="1" latinLnBrk="0" hangingPunct="1">
        <a:defRPr sz="1628"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840" y="274205"/>
            <a:ext cx="10974336" cy="1142761"/>
          </a:xfrm>
          <a:prstGeom prst="rect">
            <a:avLst/>
          </a:prstGeom>
        </p:spPr>
        <p:txBody>
          <a:bodyPr vert="horz" lIns="90926" tIns="45459" rIns="90926" bIns="45459"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8840" y="1600732"/>
            <a:ext cx="10974336" cy="4525102"/>
          </a:xfrm>
          <a:prstGeom prst="rect">
            <a:avLst/>
          </a:prstGeom>
        </p:spPr>
        <p:txBody>
          <a:bodyPr vert="horz" lIns="90926" tIns="45459" rIns="90926" bIns="4545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8840" y="6356965"/>
            <a:ext cx="2846336" cy="364650"/>
          </a:xfrm>
          <a:prstGeom prst="rect">
            <a:avLst/>
          </a:prstGeom>
        </p:spPr>
        <p:txBody>
          <a:bodyPr vert="horz" lIns="90926" tIns="45459" rIns="90926" bIns="45459" rtlCol="0" anchor="ctr"/>
          <a:lstStyle>
            <a:lvl1pPr algn="l">
              <a:defRPr sz="1085">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165800" y="6356965"/>
            <a:ext cx="3860416" cy="364650"/>
          </a:xfrm>
          <a:prstGeom prst="rect">
            <a:avLst/>
          </a:prstGeom>
        </p:spPr>
        <p:txBody>
          <a:bodyPr vert="horz" lIns="90926" tIns="45459" rIns="90926" bIns="45459" rtlCol="0" anchor="ctr"/>
          <a:lstStyle>
            <a:lvl1pPr algn="ctr">
              <a:defRPr sz="1085">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6840" y="6356965"/>
            <a:ext cx="2846336" cy="364650"/>
          </a:xfrm>
          <a:prstGeom prst="rect">
            <a:avLst/>
          </a:prstGeom>
        </p:spPr>
        <p:txBody>
          <a:bodyPr vert="horz" lIns="90926" tIns="45459" rIns="90926" bIns="45459" rtlCol="0" anchor="ctr"/>
          <a:lstStyle>
            <a:lvl1pPr algn="r">
              <a:defRPr sz="1085">
                <a:solidFill>
                  <a:schemeClr val="tx1">
                    <a:tint val="75000"/>
                  </a:schemeClr>
                </a:solidFill>
              </a:defRPr>
            </a:lvl1pPr>
          </a:lstStyle>
          <a:p>
            <a:fld id="{0719EDF9-3C4E-4D83-853B-8E408B6184ED}" type="slidenum">
              <a:rPr lang="en-US" smtClean="0"/>
              <a:pPr/>
              <a:t>‹#›</a:t>
            </a:fld>
            <a:endParaRPr lang="en-US" dirty="0"/>
          </a:p>
        </p:txBody>
      </p:sp>
    </p:spTree>
    <p:extLst>
      <p:ext uri="{BB962C8B-B14F-4D97-AF65-F5344CB8AC3E}">
        <p14:creationId xmlns:p14="http://schemas.microsoft.com/office/powerpoint/2010/main" val="1987348240"/>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hf sldNum="0" hdr="0" ftr="0" dt="0"/>
  <p:txStyles>
    <p:titleStyle>
      <a:lvl1pPr algn="ctr" defTabSz="822191" rtl="0" eaLnBrk="1" latinLnBrk="0" hangingPunct="1">
        <a:spcBef>
          <a:spcPct val="0"/>
        </a:spcBef>
        <a:buNone/>
        <a:defRPr sz="3979" kern="1200">
          <a:solidFill>
            <a:schemeClr val="tx1"/>
          </a:solidFill>
          <a:latin typeface="+mj-lt"/>
          <a:ea typeface="+mj-ea"/>
          <a:cs typeface="+mj-cs"/>
        </a:defRPr>
      </a:lvl1pPr>
    </p:titleStyle>
    <p:bodyStyle>
      <a:lvl1pPr marL="308323" indent="-308323" algn="l" defTabSz="822191" rtl="0" eaLnBrk="1" latinLnBrk="0" hangingPunct="1">
        <a:spcBef>
          <a:spcPct val="20000"/>
        </a:spcBef>
        <a:buFont typeface="Arial" pitchFamily="34" charset="0"/>
        <a:buChar char="•"/>
        <a:defRPr sz="2894" kern="1200">
          <a:solidFill>
            <a:schemeClr val="tx1"/>
          </a:solidFill>
          <a:latin typeface="+mn-lt"/>
          <a:ea typeface="+mn-ea"/>
          <a:cs typeface="+mn-cs"/>
        </a:defRPr>
      </a:lvl1pPr>
      <a:lvl2pPr marL="668037" indent="-256937" algn="l" defTabSz="822191" rtl="0" eaLnBrk="1" latinLnBrk="0" hangingPunct="1">
        <a:spcBef>
          <a:spcPct val="20000"/>
        </a:spcBef>
        <a:buFont typeface="Arial" pitchFamily="34" charset="0"/>
        <a:buChar char="–"/>
        <a:defRPr sz="2532" kern="1200">
          <a:solidFill>
            <a:schemeClr val="tx1"/>
          </a:solidFill>
          <a:latin typeface="+mn-lt"/>
          <a:ea typeface="+mn-ea"/>
          <a:cs typeface="+mn-cs"/>
        </a:defRPr>
      </a:lvl2pPr>
      <a:lvl3pPr marL="1027746" indent="-205541" algn="l" defTabSz="822191" rtl="0" eaLnBrk="1" latinLnBrk="0" hangingPunct="1">
        <a:spcBef>
          <a:spcPct val="20000"/>
        </a:spcBef>
        <a:buFont typeface="Arial" pitchFamily="34" charset="0"/>
        <a:buChar char="•"/>
        <a:defRPr sz="2170" kern="1200">
          <a:solidFill>
            <a:schemeClr val="tx1"/>
          </a:solidFill>
          <a:latin typeface="+mn-lt"/>
          <a:ea typeface="+mn-ea"/>
          <a:cs typeface="+mn-cs"/>
        </a:defRPr>
      </a:lvl3pPr>
      <a:lvl4pPr marL="1438843" indent="-205541" algn="l" defTabSz="822191" rtl="0" eaLnBrk="1" latinLnBrk="0" hangingPunct="1">
        <a:spcBef>
          <a:spcPct val="20000"/>
        </a:spcBef>
        <a:buFont typeface="Arial" pitchFamily="34" charset="0"/>
        <a:buChar char="–"/>
        <a:defRPr sz="1809" kern="1200">
          <a:solidFill>
            <a:schemeClr val="tx1"/>
          </a:solidFill>
          <a:latin typeface="+mn-lt"/>
          <a:ea typeface="+mn-ea"/>
          <a:cs typeface="+mn-cs"/>
        </a:defRPr>
      </a:lvl4pPr>
      <a:lvl5pPr marL="1849945" indent="-205541" algn="l" defTabSz="822191" rtl="0" eaLnBrk="1" latinLnBrk="0" hangingPunct="1">
        <a:spcBef>
          <a:spcPct val="20000"/>
        </a:spcBef>
        <a:buFont typeface="Arial" pitchFamily="34" charset="0"/>
        <a:buChar char="»"/>
        <a:defRPr sz="1809" kern="1200">
          <a:solidFill>
            <a:schemeClr val="tx1"/>
          </a:solidFill>
          <a:latin typeface="+mn-lt"/>
          <a:ea typeface="+mn-ea"/>
          <a:cs typeface="+mn-cs"/>
        </a:defRPr>
      </a:lvl5pPr>
      <a:lvl6pPr marL="2261047" indent="-205541" algn="l" defTabSz="822191" rtl="0" eaLnBrk="1" latinLnBrk="0" hangingPunct="1">
        <a:spcBef>
          <a:spcPct val="20000"/>
        </a:spcBef>
        <a:buFont typeface="Arial" pitchFamily="34" charset="0"/>
        <a:buChar char="•"/>
        <a:defRPr sz="1809" kern="1200">
          <a:solidFill>
            <a:schemeClr val="tx1"/>
          </a:solidFill>
          <a:latin typeface="+mn-lt"/>
          <a:ea typeface="+mn-ea"/>
          <a:cs typeface="+mn-cs"/>
        </a:defRPr>
      </a:lvl6pPr>
      <a:lvl7pPr marL="2672143" indent="-205541" algn="l" defTabSz="822191" rtl="0" eaLnBrk="1" latinLnBrk="0" hangingPunct="1">
        <a:spcBef>
          <a:spcPct val="20000"/>
        </a:spcBef>
        <a:buFont typeface="Arial" pitchFamily="34" charset="0"/>
        <a:buChar char="•"/>
        <a:defRPr sz="1809" kern="1200">
          <a:solidFill>
            <a:schemeClr val="tx1"/>
          </a:solidFill>
          <a:latin typeface="+mn-lt"/>
          <a:ea typeface="+mn-ea"/>
          <a:cs typeface="+mn-cs"/>
        </a:defRPr>
      </a:lvl7pPr>
      <a:lvl8pPr marL="3083243" indent="-205541" algn="l" defTabSz="822191" rtl="0" eaLnBrk="1" latinLnBrk="0" hangingPunct="1">
        <a:spcBef>
          <a:spcPct val="20000"/>
        </a:spcBef>
        <a:buFont typeface="Arial" pitchFamily="34" charset="0"/>
        <a:buChar char="•"/>
        <a:defRPr sz="1809" kern="1200">
          <a:solidFill>
            <a:schemeClr val="tx1"/>
          </a:solidFill>
          <a:latin typeface="+mn-lt"/>
          <a:ea typeface="+mn-ea"/>
          <a:cs typeface="+mn-cs"/>
        </a:defRPr>
      </a:lvl8pPr>
      <a:lvl9pPr marL="3494342" indent="-205541" algn="l" defTabSz="822191" rtl="0" eaLnBrk="1" latinLnBrk="0" hangingPunct="1">
        <a:spcBef>
          <a:spcPct val="20000"/>
        </a:spcBef>
        <a:buFont typeface="Arial" pitchFamily="34" charset="0"/>
        <a:buChar char="•"/>
        <a:defRPr sz="1809" kern="1200">
          <a:solidFill>
            <a:schemeClr val="tx1"/>
          </a:solidFill>
          <a:latin typeface="+mn-lt"/>
          <a:ea typeface="+mn-ea"/>
          <a:cs typeface="+mn-cs"/>
        </a:defRPr>
      </a:lvl9pPr>
    </p:bodyStyle>
    <p:otherStyle>
      <a:defPPr>
        <a:defRPr lang="en-US"/>
      </a:defPPr>
      <a:lvl1pPr marL="0" algn="l" defTabSz="822191" rtl="0" eaLnBrk="1" latinLnBrk="0" hangingPunct="1">
        <a:defRPr sz="1628" kern="1200">
          <a:solidFill>
            <a:schemeClr val="tx1"/>
          </a:solidFill>
          <a:latin typeface="+mn-lt"/>
          <a:ea typeface="+mn-ea"/>
          <a:cs typeface="+mn-cs"/>
        </a:defRPr>
      </a:lvl1pPr>
      <a:lvl2pPr marL="411091" algn="l" defTabSz="822191" rtl="0" eaLnBrk="1" latinLnBrk="0" hangingPunct="1">
        <a:defRPr sz="1628" kern="1200">
          <a:solidFill>
            <a:schemeClr val="tx1"/>
          </a:solidFill>
          <a:latin typeface="+mn-lt"/>
          <a:ea typeface="+mn-ea"/>
          <a:cs typeface="+mn-cs"/>
        </a:defRPr>
      </a:lvl2pPr>
      <a:lvl3pPr marL="822191" algn="l" defTabSz="822191" rtl="0" eaLnBrk="1" latinLnBrk="0" hangingPunct="1">
        <a:defRPr sz="1628" kern="1200">
          <a:solidFill>
            <a:schemeClr val="tx1"/>
          </a:solidFill>
          <a:latin typeface="+mn-lt"/>
          <a:ea typeface="+mn-ea"/>
          <a:cs typeface="+mn-cs"/>
        </a:defRPr>
      </a:lvl3pPr>
      <a:lvl4pPr marL="1233298" algn="l" defTabSz="822191" rtl="0" eaLnBrk="1" latinLnBrk="0" hangingPunct="1">
        <a:defRPr sz="1628" kern="1200">
          <a:solidFill>
            <a:schemeClr val="tx1"/>
          </a:solidFill>
          <a:latin typeface="+mn-lt"/>
          <a:ea typeface="+mn-ea"/>
          <a:cs typeface="+mn-cs"/>
        </a:defRPr>
      </a:lvl4pPr>
      <a:lvl5pPr marL="1644394" algn="l" defTabSz="822191" rtl="0" eaLnBrk="1" latinLnBrk="0" hangingPunct="1">
        <a:defRPr sz="1628" kern="1200">
          <a:solidFill>
            <a:schemeClr val="tx1"/>
          </a:solidFill>
          <a:latin typeface="+mn-lt"/>
          <a:ea typeface="+mn-ea"/>
          <a:cs typeface="+mn-cs"/>
        </a:defRPr>
      </a:lvl5pPr>
      <a:lvl6pPr marL="2055497" algn="l" defTabSz="822191" rtl="0" eaLnBrk="1" latinLnBrk="0" hangingPunct="1">
        <a:defRPr sz="1628" kern="1200">
          <a:solidFill>
            <a:schemeClr val="tx1"/>
          </a:solidFill>
          <a:latin typeface="+mn-lt"/>
          <a:ea typeface="+mn-ea"/>
          <a:cs typeface="+mn-cs"/>
        </a:defRPr>
      </a:lvl6pPr>
      <a:lvl7pPr marL="2466594" algn="l" defTabSz="822191" rtl="0" eaLnBrk="1" latinLnBrk="0" hangingPunct="1">
        <a:defRPr sz="1628" kern="1200">
          <a:solidFill>
            <a:schemeClr val="tx1"/>
          </a:solidFill>
          <a:latin typeface="+mn-lt"/>
          <a:ea typeface="+mn-ea"/>
          <a:cs typeface="+mn-cs"/>
        </a:defRPr>
      </a:lvl7pPr>
      <a:lvl8pPr marL="2877694" algn="l" defTabSz="822191" rtl="0" eaLnBrk="1" latinLnBrk="0" hangingPunct="1">
        <a:defRPr sz="1628" kern="1200">
          <a:solidFill>
            <a:schemeClr val="tx1"/>
          </a:solidFill>
          <a:latin typeface="+mn-lt"/>
          <a:ea typeface="+mn-ea"/>
          <a:cs typeface="+mn-cs"/>
        </a:defRPr>
      </a:lvl8pPr>
      <a:lvl9pPr marL="3288794" algn="l" defTabSz="822191" rtl="0" eaLnBrk="1" latinLnBrk="0" hangingPunct="1">
        <a:defRPr sz="1628"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3/28/2017</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57359523"/>
      </p:ext>
    </p:extLst>
  </p:cSld>
  <p:clrMap bg1="dk1" tx1="lt1" bg2="dk2" tx2="lt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 id="2147483746" r:id="rId16"/>
    <p:sldLayoutId id="2147483747"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48.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48.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8.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48.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4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48.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sz="4800" b="1" u="sng" dirty="0" smtClean="0">
                <a:latin typeface="Calibri" panose="020F0502020204030204" pitchFamily="34" charset="0"/>
              </a:rPr>
              <a:t>Overview of GST and its Impact</a:t>
            </a:r>
            <a:endParaRPr lang="en-IN" sz="4800" b="1" u="sng" dirty="0">
              <a:latin typeface="Calibri" panose="020F0502020204030204" pitchFamily="34" charset="0"/>
            </a:endParaRPr>
          </a:p>
        </p:txBody>
      </p:sp>
      <p:sp>
        <p:nvSpPr>
          <p:cNvPr id="3" name="Subtitle 2"/>
          <p:cNvSpPr>
            <a:spLocks noGrp="1"/>
          </p:cNvSpPr>
          <p:nvPr>
            <p:ph type="subTitle" idx="1"/>
          </p:nvPr>
        </p:nvSpPr>
        <p:spPr>
          <a:xfrm>
            <a:off x="1154955" y="4943513"/>
            <a:ext cx="7871883" cy="935037"/>
          </a:xfrm>
        </p:spPr>
        <p:txBody>
          <a:bodyPr>
            <a:normAutofit lnSpcReduction="10000"/>
          </a:bodyPr>
          <a:lstStyle/>
          <a:p>
            <a:r>
              <a:rPr lang="en-IN" sz="2800" dirty="0" smtClean="0"/>
              <a:t>Based on Draft Law dated 26</a:t>
            </a:r>
            <a:r>
              <a:rPr lang="en-IN" sz="2800" baseline="30000" dirty="0" smtClean="0"/>
              <a:t>th</a:t>
            </a:r>
            <a:r>
              <a:rPr lang="en-IN" sz="2800" dirty="0" smtClean="0"/>
              <a:t> November 2016</a:t>
            </a:r>
            <a:endParaRPr lang="en-IN" sz="2800" dirty="0"/>
          </a:p>
        </p:txBody>
      </p:sp>
    </p:spTree>
    <p:extLst>
      <p:ext uri="{BB962C8B-B14F-4D97-AF65-F5344CB8AC3E}">
        <p14:creationId xmlns:p14="http://schemas.microsoft.com/office/powerpoint/2010/main" val="38223244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231" y="225456"/>
            <a:ext cx="9449539" cy="691973"/>
          </a:xfrm>
        </p:spPr>
        <p:txBody>
          <a:bodyPr/>
          <a:lstStyle/>
          <a:p>
            <a:r>
              <a:rPr lang="en-IN" sz="2800" dirty="0" smtClean="0"/>
              <a:t>Taxable Event in GST : SUPPLY </a:t>
            </a:r>
            <a:r>
              <a:rPr lang="en-IN" sz="2000" dirty="0" smtClean="0"/>
              <a:t>(Section 3 of Model GST Law)</a:t>
            </a:r>
            <a:endParaRPr lang="en-IN" sz="2800" dirty="0"/>
          </a:p>
        </p:txBody>
      </p:sp>
      <p:sp>
        <p:nvSpPr>
          <p:cNvPr id="3" name="TextBox 2"/>
          <p:cNvSpPr txBox="1"/>
          <p:nvPr/>
        </p:nvSpPr>
        <p:spPr>
          <a:xfrm>
            <a:off x="624114" y="1175657"/>
            <a:ext cx="10987315" cy="5324535"/>
          </a:xfrm>
          <a:prstGeom prst="rect">
            <a:avLst/>
          </a:prstGeom>
          <a:noFill/>
        </p:spPr>
        <p:txBody>
          <a:bodyPr wrap="square" rtlCol="0">
            <a:spAutoFit/>
          </a:bodyPr>
          <a:lstStyle/>
          <a:p>
            <a:pPr algn="just"/>
            <a:r>
              <a:rPr lang="en-IN" sz="2000" dirty="0" smtClean="0">
                <a:solidFill>
                  <a:schemeClr val="tx1"/>
                </a:solidFill>
              </a:rPr>
              <a:t>Section 3 of CGST Act </a:t>
            </a:r>
            <a:r>
              <a:rPr lang="en-IN" sz="2000" dirty="0" smtClean="0"/>
              <a:t>: </a:t>
            </a:r>
            <a:r>
              <a:rPr lang="en-IN" sz="2000" b="1" u="sng" dirty="0" smtClean="0"/>
              <a:t>Meaning and Scope of Supply</a:t>
            </a:r>
          </a:p>
          <a:p>
            <a:pPr algn="just"/>
            <a:endParaRPr lang="en-IN" sz="2000" dirty="0">
              <a:solidFill>
                <a:schemeClr val="tx1"/>
              </a:solidFill>
            </a:endParaRPr>
          </a:p>
          <a:p>
            <a:pPr marL="457200" indent="-457200" algn="just">
              <a:lnSpc>
                <a:spcPct val="150000"/>
              </a:lnSpc>
              <a:buAutoNum type="arabicParenBoth"/>
            </a:pPr>
            <a:r>
              <a:rPr lang="en-IN" sz="2000" dirty="0" smtClean="0"/>
              <a:t>Supply </a:t>
            </a:r>
            <a:r>
              <a:rPr lang="en-IN" sz="2000" dirty="0"/>
              <a:t>includes</a:t>
            </a:r>
            <a:r>
              <a:rPr lang="en-IN" sz="2000" dirty="0" smtClean="0"/>
              <a:t>—</a:t>
            </a:r>
          </a:p>
          <a:p>
            <a:pPr algn="just">
              <a:lnSpc>
                <a:spcPct val="150000"/>
              </a:lnSpc>
            </a:pPr>
            <a:endParaRPr lang="en-IN" sz="2000" dirty="0" smtClean="0"/>
          </a:p>
          <a:p>
            <a:pPr algn="just">
              <a:lnSpc>
                <a:spcPct val="150000"/>
              </a:lnSpc>
            </a:pPr>
            <a:r>
              <a:rPr lang="en-IN" sz="2000" dirty="0" smtClean="0"/>
              <a:t>(</a:t>
            </a:r>
            <a:r>
              <a:rPr lang="en-IN" sz="2000" dirty="0"/>
              <a:t>a) all forms of supply of goods and/or services such as sale, transfer, </a:t>
            </a:r>
            <a:r>
              <a:rPr lang="en-IN" sz="2000" dirty="0" smtClean="0"/>
              <a:t>barter, exchange</a:t>
            </a:r>
            <a:r>
              <a:rPr lang="en-IN" sz="2000" dirty="0"/>
              <a:t>, license, rental, lease or disposal made or agreed to be made for </a:t>
            </a:r>
            <a:r>
              <a:rPr lang="en-IN" sz="2000" dirty="0" smtClean="0"/>
              <a:t>a consideration </a:t>
            </a:r>
            <a:r>
              <a:rPr lang="en-IN" sz="2000" dirty="0"/>
              <a:t>by a person in the course or furtherance of business,</a:t>
            </a:r>
          </a:p>
          <a:p>
            <a:pPr algn="just">
              <a:lnSpc>
                <a:spcPct val="150000"/>
              </a:lnSpc>
            </a:pPr>
            <a:endParaRPr lang="en-IN" sz="2000" dirty="0" smtClean="0"/>
          </a:p>
          <a:p>
            <a:pPr algn="just">
              <a:lnSpc>
                <a:spcPct val="150000"/>
              </a:lnSpc>
            </a:pPr>
            <a:r>
              <a:rPr lang="en-IN" sz="2000" dirty="0" smtClean="0"/>
              <a:t>(</a:t>
            </a:r>
            <a:r>
              <a:rPr lang="en-IN" sz="2000" dirty="0"/>
              <a:t>b) importation of services, for a consideration whether or not in the course </a:t>
            </a:r>
            <a:r>
              <a:rPr lang="en-IN" sz="2000" dirty="0" smtClean="0"/>
              <a:t>or furtherance </a:t>
            </a:r>
            <a:r>
              <a:rPr lang="en-IN" sz="2000" dirty="0"/>
              <a:t>of business, and</a:t>
            </a:r>
          </a:p>
          <a:p>
            <a:pPr algn="just">
              <a:lnSpc>
                <a:spcPct val="150000"/>
              </a:lnSpc>
            </a:pPr>
            <a:endParaRPr lang="en-IN" sz="2000" dirty="0" smtClean="0"/>
          </a:p>
          <a:p>
            <a:pPr algn="just">
              <a:lnSpc>
                <a:spcPct val="150000"/>
              </a:lnSpc>
            </a:pPr>
            <a:r>
              <a:rPr lang="en-IN" sz="2000" dirty="0" smtClean="0"/>
              <a:t>(</a:t>
            </a:r>
            <a:r>
              <a:rPr lang="en-IN" sz="2000" dirty="0"/>
              <a:t>c) a supply specified in Schedule I, made or agreed to be made without </a:t>
            </a:r>
            <a:r>
              <a:rPr lang="en-IN" sz="2000" dirty="0" smtClean="0"/>
              <a:t>a consideration</a:t>
            </a:r>
            <a:r>
              <a:rPr lang="en-IN" sz="2000" dirty="0"/>
              <a:t>.</a:t>
            </a:r>
            <a:endParaRPr lang="en-IN" sz="2000" dirty="0" smtClean="0">
              <a:solidFill>
                <a:schemeClr val="tx1"/>
              </a:solidFill>
            </a:endParaRPr>
          </a:p>
        </p:txBody>
      </p:sp>
    </p:spTree>
    <p:extLst>
      <p:ext uri="{BB962C8B-B14F-4D97-AF65-F5344CB8AC3E}">
        <p14:creationId xmlns:p14="http://schemas.microsoft.com/office/powerpoint/2010/main" val="10556858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800" dirty="0" smtClean="0"/>
              <a:t>Taxable Event in GST : SUPPLY </a:t>
            </a:r>
            <a:r>
              <a:rPr lang="en-IN" sz="2000" dirty="0" smtClean="0"/>
              <a:t>(Section 3 of Model GST Law)</a:t>
            </a:r>
            <a:endParaRPr lang="en-IN" sz="2800" dirty="0"/>
          </a:p>
        </p:txBody>
      </p:sp>
      <p:sp>
        <p:nvSpPr>
          <p:cNvPr id="3" name="Content Placeholder 2"/>
          <p:cNvSpPr>
            <a:spLocks noGrp="1"/>
          </p:cNvSpPr>
          <p:nvPr>
            <p:ph idx="1"/>
          </p:nvPr>
        </p:nvSpPr>
        <p:spPr>
          <a:xfrm>
            <a:off x="478232" y="1262743"/>
            <a:ext cx="11352695" cy="5442858"/>
          </a:xfrm>
        </p:spPr>
        <p:txBody>
          <a:bodyPr numCol="2"/>
          <a:lstStyle/>
          <a:p>
            <a:pPr marL="0" indent="0">
              <a:lnSpc>
                <a:spcPct val="100000"/>
              </a:lnSpc>
              <a:buNone/>
            </a:pPr>
            <a:r>
              <a:rPr lang="en-IN" sz="2000" u="sng" dirty="0" smtClean="0"/>
              <a:t>Supply includes</a:t>
            </a:r>
            <a:r>
              <a:rPr lang="en-IN" sz="2000" b="0" u="sng" dirty="0" smtClean="0"/>
              <a:t>:</a:t>
            </a:r>
          </a:p>
          <a:p>
            <a:pPr marL="901700" indent="-363538">
              <a:buFont typeface="Wingdings" panose="05000000000000000000" pitchFamily="2" charset="2"/>
              <a:buChar char="q"/>
            </a:pPr>
            <a:r>
              <a:rPr lang="en-IN" sz="2000" b="0" dirty="0" smtClean="0"/>
              <a:t>Sale </a:t>
            </a:r>
            <a:r>
              <a:rPr lang="en-IN" sz="2000" b="0" dirty="0"/>
              <a:t>of </a:t>
            </a:r>
            <a:r>
              <a:rPr lang="en-IN" sz="2000" b="0" dirty="0" smtClean="0"/>
              <a:t>goods </a:t>
            </a:r>
          </a:p>
          <a:p>
            <a:pPr marL="901700" indent="-363538">
              <a:buFont typeface="Wingdings" panose="05000000000000000000" pitchFamily="2" charset="2"/>
              <a:buChar char="q"/>
            </a:pPr>
            <a:r>
              <a:rPr lang="en-IN" sz="2000" b="0" dirty="0" smtClean="0"/>
              <a:t>Provision of services</a:t>
            </a:r>
          </a:p>
          <a:p>
            <a:pPr marL="538162" indent="0">
              <a:buNone/>
            </a:pPr>
            <a:endParaRPr lang="en-IN" sz="2000" b="0" dirty="0" smtClean="0"/>
          </a:p>
          <a:p>
            <a:pPr>
              <a:buFont typeface="Wingdings" panose="05000000000000000000" pitchFamily="2" charset="2"/>
              <a:buChar char="Ø"/>
            </a:pPr>
            <a:r>
              <a:rPr lang="en-IN" sz="2000" u="sng" dirty="0" smtClean="0"/>
              <a:t>New Events</a:t>
            </a:r>
            <a:endParaRPr lang="en-IN" sz="2000" u="sng" dirty="0"/>
          </a:p>
          <a:p>
            <a:pPr marL="901700" indent="-363538">
              <a:buFont typeface="Wingdings" panose="05000000000000000000" pitchFamily="2" charset="2"/>
              <a:buChar char="q"/>
            </a:pPr>
            <a:r>
              <a:rPr lang="en-IN" sz="2000" b="0" dirty="0" smtClean="0"/>
              <a:t>Stock transfer</a:t>
            </a:r>
          </a:p>
          <a:p>
            <a:pPr marL="901700" indent="-363538">
              <a:lnSpc>
                <a:spcPct val="100000"/>
              </a:lnSpc>
              <a:spcBef>
                <a:spcPts val="600"/>
              </a:spcBef>
              <a:buFont typeface="Wingdings" panose="05000000000000000000" pitchFamily="2" charset="2"/>
              <a:buChar char="q"/>
            </a:pPr>
            <a:r>
              <a:rPr lang="en-IN" sz="2000" b="0" dirty="0" smtClean="0"/>
              <a:t>Supply </a:t>
            </a:r>
            <a:r>
              <a:rPr lang="en-IN" sz="2000" b="0" dirty="0"/>
              <a:t>done on consignment basis or </a:t>
            </a:r>
            <a:r>
              <a:rPr lang="en-IN" sz="2000" b="0" dirty="0" smtClean="0"/>
              <a:t>job work or any </a:t>
            </a:r>
            <a:r>
              <a:rPr lang="en-IN" sz="2000" b="0" dirty="0"/>
              <a:t>other basis by the Principal to his Agent </a:t>
            </a:r>
            <a:endParaRPr lang="en-IN" sz="2000" b="0" dirty="0" smtClean="0"/>
          </a:p>
          <a:p>
            <a:pPr marL="901700" indent="-363538">
              <a:buFont typeface="Wingdings" panose="05000000000000000000" pitchFamily="2" charset="2"/>
              <a:buChar char="q"/>
            </a:pPr>
            <a:r>
              <a:rPr lang="en-IN" sz="2000" b="0" dirty="0" smtClean="0"/>
              <a:t>Barter and Exchange</a:t>
            </a:r>
          </a:p>
          <a:p>
            <a:pPr marL="901700" indent="-363538">
              <a:lnSpc>
                <a:spcPct val="100000"/>
              </a:lnSpc>
              <a:buFont typeface="Wingdings" panose="05000000000000000000" pitchFamily="2" charset="2"/>
              <a:buChar char="q"/>
            </a:pPr>
            <a:r>
              <a:rPr lang="en-IN" sz="2000" b="0" dirty="0" smtClean="0"/>
              <a:t>Any </a:t>
            </a:r>
            <a:r>
              <a:rPr lang="en-IN" sz="2000" b="0" dirty="0"/>
              <a:t>other supply such as </a:t>
            </a:r>
            <a:r>
              <a:rPr lang="en-IN" sz="2000" b="0" dirty="0" smtClean="0"/>
              <a:t>free supply, sample etc.</a:t>
            </a:r>
          </a:p>
          <a:p>
            <a:pPr marL="901700" indent="-363538">
              <a:lnSpc>
                <a:spcPct val="100000"/>
              </a:lnSpc>
              <a:buFont typeface="Wingdings" panose="05000000000000000000" pitchFamily="2" charset="2"/>
              <a:buChar char="q"/>
            </a:pPr>
            <a:endParaRPr lang="en-IN" sz="2000" b="0" dirty="0"/>
          </a:p>
          <a:p>
            <a:pPr marL="901700" indent="-363538">
              <a:lnSpc>
                <a:spcPct val="100000"/>
              </a:lnSpc>
              <a:buFont typeface="Wingdings" panose="05000000000000000000" pitchFamily="2" charset="2"/>
              <a:buChar char="q"/>
            </a:pPr>
            <a:endParaRPr lang="en-IN" sz="2000" b="0" dirty="0" smtClean="0"/>
          </a:p>
          <a:p>
            <a:pPr marL="538162" indent="0">
              <a:lnSpc>
                <a:spcPct val="100000"/>
              </a:lnSpc>
              <a:buNone/>
            </a:pPr>
            <a:r>
              <a:rPr lang="en-IN" sz="2000" u="sng" dirty="0" smtClean="0"/>
              <a:t>Supply excludes</a:t>
            </a:r>
            <a:r>
              <a:rPr lang="en-IN" sz="2000" b="0" u="sng" dirty="0" smtClean="0"/>
              <a:t>: (Schedule III)</a:t>
            </a:r>
          </a:p>
          <a:p>
            <a:pPr marL="901700" indent="-363538">
              <a:lnSpc>
                <a:spcPct val="100000"/>
              </a:lnSpc>
              <a:buFont typeface="Wingdings" panose="05000000000000000000" pitchFamily="2" charset="2"/>
              <a:buChar char="q"/>
            </a:pPr>
            <a:r>
              <a:rPr lang="en-IN" sz="2000" b="0" dirty="0" smtClean="0"/>
              <a:t>Services by an Employee to Employer</a:t>
            </a:r>
          </a:p>
          <a:p>
            <a:pPr marL="901700" indent="-363538">
              <a:lnSpc>
                <a:spcPct val="100000"/>
              </a:lnSpc>
              <a:buFont typeface="Wingdings" panose="05000000000000000000" pitchFamily="2" charset="2"/>
              <a:buChar char="q"/>
            </a:pPr>
            <a:r>
              <a:rPr lang="en-IN" sz="2000" b="0" dirty="0" smtClean="0"/>
              <a:t>Services by any Court or Tribunal</a:t>
            </a:r>
          </a:p>
          <a:p>
            <a:pPr marL="901700" indent="-363538">
              <a:lnSpc>
                <a:spcPct val="100000"/>
              </a:lnSpc>
              <a:buFont typeface="Wingdings" panose="05000000000000000000" pitchFamily="2" charset="2"/>
              <a:buChar char="q"/>
            </a:pPr>
            <a:r>
              <a:rPr lang="en-IN" sz="2000" b="0" dirty="0" smtClean="0"/>
              <a:t>Services provided by Government like post, passport, various certificates, licenses</a:t>
            </a:r>
          </a:p>
          <a:p>
            <a:pPr marL="901700" indent="-363538">
              <a:lnSpc>
                <a:spcPct val="100000"/>
              </a:lnSpc>
              <a:buFont typeface="Wingdings" panose="05000000000000000000" pitchFamily="2" charset="2"/>
              <a:buChar char="q"/>
            </a:pPr>
            <a:r>
              <a:rPr lang="en-IN" sz="2000" b="0" dirty="0" smtClean="0"/>
              <a:t>Services by MP, MLA’s etc.</a:t>
            </a:r>
          </a:p>
          <a:p>
            <a:pPr marL="901700" indent="-363538">
              <a:lnSpc>
                <a:spcPct val="100000"/>
              </a:lnSpc>
              <a:buFont typeface="Wingdings" panose="05000000000000000000" pitchFamily="2" charset="2"/>
              <a:buChar char="q"/>
            </a:pPr>
            <a:r>
              <a:rPr lang="en-IN" sz="2000" b="0" dirty="0" smtClean="0"/>
              <a:t>Services by foreign diplomatic mission in India etc.</a:t>
            </a:r>
          </a:p>
          <a:p>
            <a:pPr marL="538162" indent="0">
              <a:lnSpc>
                <a:spcPct val="100000"/>
              </a:lnSpc>
              <a:buNone/>
            </a:pPr>
            <a:endParaRPr lang="en-IN" sz="2000" b="0" dirty="0" smtClean="0"/>
          </a:p>
          <a:p>
            <a:pPr marL="0" indent="0">
              <a:buNone/>
            </a:pPr>
            <a:endParaRPr lang="en-IN" sz="1800" b="0" dirty="0"/>
          </a:p>
        </p:txBody>
      </p:sp>
    </p:spTree>
    <p:extLst>
      <p:ext uri="{BB962C8B-B14F-4D97-AF65-F5344CB8AC3E}">
        <p14:creationId xmlns:p14="http://schemas.microsoft.com/office/powerpoint/2010/main" val="35098983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055" y="120383"/>
            <a:ext cx="9347059" cy="818324"/>
          </a:xfrm>
        </p:spPr>
        <p:txBody>
          <a:bodyPr>
            <a:noAutofit/>
          </a:bodyPr>
          <a:lstStyle/>
          <a:p>
            <a:r>
              <a:rPr lang="en-IN" sz="2400" dirty="0" smtClean="0">
                <a:latin typeface="+mn-lt"/>
              </a:rPr>
              <a:t>Time of Supply- Goods / Services </a:t>
            </a:r>
            <a:r>
              <a:rPr lang="en-IN" sz="1800" dirty="0" smtClean="0">
                <a:latin typeface="+mn-lt"/>
              </a:rPr>
              <a:t>(Section 12 and 13 of Model GST Law)</a:t>
            </a:r>
            <a:endParaRPr lang="en-IN" sz="2400" dirty="0">
              <a:latin typeface="+mn-lt"/>
            </a:endParaRPr>
          </a:p>
        </p:txBody>
      </p:sp>
      <p:sp>
        <p:nvSpPr>
          <p:cNvPr id="3" name="Content Placeholder 2"/>
          <p:cNvSpPr>
            <a:spLocks noGrp="1"/>
          </p:cNvSpPr>
          <p:nvPr>
            <p:ph idx="1"/>
          </p:nvPr>
        </p:nvSpPr>
        <p:spPr>
          <a:xfrm>
            <a:off x="358228" y="1291771"/>
            <a:ext cx="11636548" cy="5168069"/>
          </a:xfrm>
        </p:spPr>
        <p:txBody>
          <a:bodyPr>
            <a:noAutofit/>
          </a:bodyPr>
          <a:lstStyle/>
          <a:p>
            <a:pPr marL="0" indent="0" algn="ctr">
              <a:buNone/>
            </a:pPr>
            <a:r>
              <a:rPr lang="en-IN" sz="2000" b="0" dirty="0" smtClean="0"/>
              <a:t>Time of supply shall be : </a:t>
            </a:r>
            <a:r>
              <a:rPr lang="en-IN" sz="2400" dirty="0" smtClean="0"/>
              <a:t>EARLIER</a:t>
            </a:r>
            <a:r>
              <a:rPr lang="en-IN" sz="2000" b="0" dirty="0" smtClean="0"/>
              <a:t> of the following:</a:t>
            </a:r>
          </a:p>
          <a:p>
            <a:pPr marL="0" indent="0" algn="just">
              <a:buNone/>
            </a:pPr>
            <a:endParaRPr lang="en-IN" sz="2000" b="0" dirty="0" smtClean="0"/>
          </a:p>
          <a:p>
            <a:pPr marL="0" indent="0" algn="just">
              <a:buNone/>
            </a:pPr>
            <a:endParaRPr lang="en-IN" sz="2000" b="0" dirty="0"/>
          </a:p>
          <a:p>
            <a:pPr marL="0" indent="0" algn="just">
              <a:buNone/>
            </a:pPr>
            <a:endParaRPr lang="en-IN" sz="2000" b="0" dirty="0" smtClean="0"/>
          </a:p>
          <a:p>
            <a:pPr marL="0" indent="0" algn="just">
              <a:buNone/>
            </a:pPr>
            <a:endParaRPr lang="en-IN" sz="2000" b="0" dirty="0" smtClean="0"/>
          </a:p>
        </p:txBody>
      </p:sp>
      <p:grpSp>
        <p:nvGrpSpPr>
          <p:cNvPr id="13" name="Group 12"/>
          <p:cNvGrpSpPr/>
          <p:nvPr/>
        </p:nvGrpSpPr>
        <p:grpSpPr>
          <a:xfrm>
            <a:off x="1451428" y="1701902"/>
            <a:ext cx="9142929" cy="1029986"/>
            <a:chOff x="1907034" y="2177137"/>
            <a:chExt cx="8441648" cy="1393372"/>
          </a:xfrm>
        </p:grpSpPr>
        <p:sp>
          <p:nvSpPr>
            <p:cNvPr id="14" name="Rounded Rectangle 13"/>
            <p:cNvSpPr/>
            <p:nvPr/>
          </p:nvSpPr>
          <p:spPr>
            <a:xfrm>
              <a:off x="1907034" y="2177137"/>
              <a:ext cx="1959428" cy="1393371"/>
            </a:xfrm>
            <a:prstGeom prst="roundRect">
              <a:avLst/>
            </a:prstGeom>
            <a:solidFill>
              <a:srgbClr val="0A419B"/>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n-IN" b="1" dirty="0" smtClean="0">
                  <a:ln w="0"/>
                  <a:solidFill>
                    <a:schemeClr val="bg1"/>
                  </a:solidFill>
                  <a:effectLst>
                    <a:outerShdw blurRad="38100" dist="19050" dir="2700000" algn="tl" rotWithShape="0">
                      <a:schemeClr val="dk1">
                        <a:alpha val="40000"/>
                      </a:schemeClr>
                    </a:outerShdw>
                  </a:effectLst>
                </a:rPr>
                <a:t>Date of Issue of Invoice</a:t>
              </a:r>
              <a:endParaRPr lang="en-IN" b="1" dirty="0">
                <a:ln w="0"/>
                <a:solidFill>
                  <a:schemeClr val="bg1"/>
                </a:solidFill>
                <a:effectLst>
                  <a:outerShdw blurRad="38100" dist="19050" dir="2700000" algn="tl" rotWithShape="0">
                    <a:schemeClr val="dk1">
                      <a:alpha val="40000"/>
                    </a:schemeClr>
                  </a:outerShdw>
                </a:effectLst>
              </a:endParaRPr>
            </a:p>
          </p:txBody>
        </p:sp>
        <p:sp>
          <p:nvSpPr>
            <p:cNvPr id="15" name="Rounded Rectangle 14"/>
            <p:cNvSpPr/>
            <p:nvPr/>
          </p:nvSpPr>
          <p:spPr>
            <a:xfrm>
              <a:off x="5116282" y="2177138"/>
              <a:ext cx="1959428" cy="1393371"/>
            </a:xfrm>
            <a:prstGeom prst="roundRect">
              <a:avLst/>
            </a:prstGeom>
            <a:solidFill>
              <a:srgbClr val="0A419B"/>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n-IN" b="1" dirty="0" smtClean="0">
                  <a:ln w="0"/>
                  <a:solidFill>
                    <a:schemeClr val="bg1"/>
                  </a:solidFill>
                  <a:effectLst>
                    <a:outerShdw blurRad="38100" dist="19050" dir="2700000" algn="tl" rotWithShape="0">
                      <a:schemeClr val="dk1">
                        <a:alpha val="40000"/>
                      </a:schemeClr>
                    </a:outerShdw>
                  </a:effectLst>
                </a:rPr>
                <a:t>Due Date for Issue of Invoice</a:t>
              </a:r>
              <a:endParaRPr lang="en-IN" b="1" dirty="0">
                <a:ln w="0"/>
                <a:solidFill>
                  <a:schemeClr val="bg1"/>
                </a:solidFill>
                <a:effectLst>
                  <a:outerShdw blurRad="38100" dist="19050" dir="2700000" algn="tl" rotWithShape="0">
                    <a:schemeClr val="dk1">
                      <a:alpha val="40000"/>
                    </a:schemeClr>
                  </a:outerShdw>
                </a:effectLst>
              </a:endParaRPr>
            </a:p>
          </p:txBody>
        </p:sp>
        <p:sp>
          <p:nvSpPr>
            <p:cNvPr id="16" name="Rounded Rectangle 15"/>
            <p:cNvSpPr/>
            <p:nvPr/>
          </p:nvSpPr>
          <p:spPr>
            <a:xfrm>
              <a:off x="8389254" y="2177137"/>
              <a:ext cx="1959428" cy="1393371"/>
            </a:xfrm>
            <a:prstGeom prst="roundRect">
              <a:avLst/>
            </a:prstGeom>
            <a:solidFill>
              <a:srgbClr val="0A419B"/>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n-IN" b="1" dirty="0" smtClean="0">
                  <a:ln w="0"/>
                  <a:solidFill>
                    <a:schemeClr val="bg1"/>
                  </a:solidFill>
                  <a:effectLst>
                    <a:outerShdw blurRad="38100" dist="19050" dir="2700000" algn="tl" rotWithShape="0">
                      <a:schemeClr val="dk1">
                        <a:alpha val="40000"/>
                      </a:schemeClr>
                    </a:outerShdw>
                  </a:effectLst>
                </a:rPr>
                <a:t>Date of Receipt of Payment</a:t>
              </a:r>
              <a:endParaRPr lang="en-IN" b="1" dirty="0">
                <a:ln w="0"/>
                <a:solidFill>
                  <a:schemeClr val="bg1"/>
                </a:solidFill>
                <a:effectLst>
                  <a:outerShdw blurRad="38100" dist="19050" dir="2700000" algn="tl" rotWithShape="0">
                    <a:schemeClr val="dk1">
                      <a:alpha val="40000"/>
                    </a:schemeClr>
                  </a:outerShdw>
                </a:effectLst>
              </a:endParaRPr>
            </a:p>
          </p:txBody>
        </p:sp>
        <p:sp>
          <p:nvSpPr>
            <p:cNvPr id="17" name="TextBox 16"/>
            <p:cNvSpPr txBox="1"/>
            <p:nvPr/>
          </p:nvSpPr>
          <p:spPr>
            <a:xfrm>
              <a:off x="4194629" y="2627087"/>
              <a:ext cx="580571" cy="423839"/>
            </a:xfrm>
            <a:prstGeom prst="rect">
              <a:avLst/>
            </a:prstGeom>
            <a:noFill/>
          </p:spPr>
          <p:txBody>
            <a:bodyPr wrap="square" rtlCol="0">
              <a:spAutoFit/>
            </a:bodyPr>
            <a:lstStyle/>
            <a:p>
              <a:r>
                <a:rPr lang="en-IN" sz="2000" b="1" dirty="0" smtClean="0"/>
                <a:t>OR</a:t>
              </a:r>
              <a:endParaRPr lang="en-IN" sz="2000" b="1" dirty="0"/>
            </a:p>
          </p:txBody>
        </p:sp>
        <p:sp>
          <p:nvSpPr>
            <p:cNvPr id="18" name="TextBox 17"/>
            <p:cNvSpPr txBox="1"/>
            <p:nvPr/>
          </p:nvSpPr>
          <p:spPr>
            <a:xfrm>
              <a:off x="7438568" y="2619827"/>
              <a:ext cx="580571" cy="423839"/>
            </a:xfrm>
            <a:prstGeom prst="rect">
              <a:avLst/>
            </a:prstGeom>
            <a:noFill/>
          </p:spPr>
          <p:txBody>
            <a:bodyPr wrap="square" rtlCol="0">
              <a:spAutoFit/>
            </a:bodyPr>
            <a:lstStyle/>
            <a:p>
              <a:r>
                <a:rPr lang="en-IN" sz="2000" b="1" dirty="0" smtClean="0"/>
                <a:t>OR</a:t>
              </a:r>
              <a:endParaRPr lang="en-IN" sz="2000" b="1" dirty="0"/>
            </a:p>
          </p:txBody>
        </p:sp>
      </p:grpSp>
      <p:graphicFrame>
        <p:nvGraphicFramePr>
          <p:cNvPr id="10" name="Content Placeholder 3"/>
          <p:cNvGraphicFramePr>
            <a:graphicFrameLocks/>
          </p:cNvGraphicFramePr>
          <p:nvPr>
            <p:extLst>
              <p:ext uri="{D42A27DB-BD31-4B8C-83A1-F6EECF244321}">
                <p14:modId xmlns:p14="http://schemas.microsoft.com/office/powerpoint/2010/main" val="1191041489"/>
              </p:ext>
            </p:extLst>
          </p:nvPr>
        </p:nvGraphicFramePr>
        <p:xfrm>
          <a:off x="562536" y="3267635"/>
          <a:ext cx="11066928" cy="3092824"/>
        </p:xfrm>
        <a:graphic>
          <a:graphicData uri="http://schemas.openxmlformats.org/drawingml/2006/table">
            <a:tbl>
              <a:tblPr firstRow="1" bandRow="1">
                <a:tableStyleId>{72833802-FEF1-4C79-8D5D-14CF1EAF98D9}</a:tableStyleId>
              </a:tblPr>
              <a:tblGrid>
                <a:gridCol w="1495633"/>
                <a:gridCol w="3243941"/>
                <a:gridCol w="6327354"/>
              </a:tblGrid>
              <a:tr h="521505">
                <a:tc>
                  <a:txBody>
                    <a:bodyPr/>
                    <a:lstStyle/>
                    <a:p>
                      <a:pPr algn="ctr"/>
                      <a:endParaRPr lang="en-IN" sz="1800" dirty="0">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A419B"/>
                    </a:solidFill>
                  </a:tcPr>
                </a:tc>
                <a:tc>
                  <a:txBody>
                    <a:bodyPr/>
                    <a:lstStyle/>
                    <a:p>
                      <a:pPr algn="ctr"/>
                      <a:r>
                        <a:rPr lang="en-IN" sz="1800" u="sng" dirty="0" smtClean="0">
                          <a:solidFill>
                            <a:schemeClr val="bg1"/>
                          </a:solidFill>
                        </a:rPr>
                        <a:t>Situation</a:t>
                      </a:r>
                      <a:endParaRPr lang="en-IN" sz="1800" u="sng" dirty="0">
                        <a:solidFill>
                          <a:schemeClr val="bg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A419B"/>
                    </a:solidFill>
                  </a:tcPr>
                </a:tc>
                <a:tc>
                  <a:txBody>
                    <a:bodyPr/>
                    <a:lstStyle/>
                    <a:p>
                      <a:pPr algn="ctr"/>
                      <a:r>
                        <a:rPr lang="en-IN" sz="1800" u="sng" dirty="0" smtClean="0">
                          <a:solidFill>
                            <a:schemeClr val="bg1"/>
                          </a:solidFill>
                        </a:rPr>
                        <a:t>Last</a:t>
                      </a:r>
                      <a:r>
                        <a:rPr lang="en-IN" sz="1800" u="sng" baseline="0" dirty="0" smtClean="0">
                          <a:solidFill>
                            <a:schemeClr val="bg1"/>
                          </a:solidFill>
                        </a:rPr>
                        <a:t> date of issue of Invoice : </a:t>
                      </a:r>
                      <a:endParaRPr lang="en-IN" sz="1800" u="sng" baseline="0" dirty="0" smtClean="0">
                        <a:solidFill>
                          <a:schemeClr val="bg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A419B"/>
                    </a:solidFill>
                  </a:tcPr>
                </a:tc>
              </a:tr>
              <a:tr h="853385">
                <a:tc rowSpan="2">
                  <a:txBody>
                    <a:bodyPr/>
                    <a:lstStyle/>
                    <a:p>
                      <a:pPr algn="l"/>
                      <a:r>
                        <a:rPr lang="en-IN" sz="1800" b="1" dirty="0" smtClean="0"/>
                        <a:t>Goods</a:t>
                      </a:r>
                      <a:endParaRPr lang="en-IN" sz="18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800" dirty="0" smtClean="0"/>
                        <a:t>Where supply involves movement</a:t>
                      </a:r>
                      <a:r>
                        <a:rPr lang="en-IN" sz="1800" baseline="0" dirty="0" smtClean="0"/>
                        <a:t> of goods</a:t>
                      </a:r>
                      <a:endParaRPr lang="en-IN" sz="18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800" dirty="0" smtClean="0"/>
                        <a:t>Before or at the time of - </a:t>
                      </a:r>
                      <a:r>
                        <a:rPr lang="en-IN" sz="1800" b="1" dirty="0" smtClean="0"/>
                        <a:t>Removal of goods</a:t>
                      </a:r>
                      <a:endParaRPr lang="en-IN" sz="18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58967">
                <a:tc vMerge="1">
                  <a:txBody>
                    <a:bodyPr/>
                    <a:lstStyle/>
                    <a:p>
                      <a:endParaRPr lang="en-IN" dirty="0"/>
                    </a:p>
                  </a:txBody>
                  <a:tcPr/>
                </a:tc>
                <a:tc>
                  <a:txBody>
                    <a:bodyPr/>
                    <a:lstStyle/>
                    <a:p>
                      <a:r>
                        <a:rPr lang="en-IN" sz="1800" dirty="0" smtClean="0"/>
                        <a:t>Any other case</a:t>
                      </a:r>
                      <a:endParaRPr lang="en-IN" sz="18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800" dirty="0" smtClean="0"/>
                        <a:t>Before or at the time of - </a:t>
                      </a:r>
                      <a:r>
                        <a:rPr lang="en-IN" sz="1800" b="1" dirty="0" smtClean="0"/>
                        <a:t>Delivery of goods </a:t>
                      </a:r>
                      <a:r>
                        <a:rPr lang="en-IN" sz="1800" dirty="0" smtClean="0"/>
                        <a:t>or making goods</a:t>
                      </a:r>
                      <a:r>
                        <a:rPr lang="en-IN" sz="1800" baseline="0" dirty="0" smtClean="0"/>
                        <a:t> available to the recipient</a:t>
                      </a:r>
                      <a:endParaRPr lang="en-IN" sz="1800" b="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58967">
                <a:tc>
                  <a:txBody>
                    <a:bodyPr/>
                    <a:lstStyle/>
                    <a:p>
                      <a:r>
                        <a:rPr lang="en-IN" sz="1800" b="1" u="none" dirty="0" smtClean="0"/>
                        <a:t>Services</a:t>
                      </a:r>
                      <a:endParaRPr lang="en-IN" sz="1800" b="1" u="none"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800" dirty="0" smtClean="0"/>
                        <a:t>Provision of service</a:t>
                      </a:r>
                      <a:endParaRPr lang="en-IN" sz="18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800" dirty="0" smtClean="0"/>
                        <a:t>Before or after the</a:t>
                      </a:r>
                      <a:r>
                        <a:rPr lang="en-IN" sz="1800" baseline="0" dirty="0" smtClean="0"/>
                        <a:t> provision of service, but within a period to be prescribed</a:t>
                      </a:r>
                      <a:endParaRPr lang="en-IN" sz="18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4" name="Down Arrow 3"/>
          <p:cNvSpPr/>
          <p:nvPr/>
        </p:nvSpPr>
        <p:spPr bwMode="auto">
          <a:xfrm>
            <a:off x="5732749" y="2769659"/>
            <a:ext cx="443753" cy="561733"/>
          </a:xfrm>
          <a:prstGeom prst="downArrow">
            <a:avLst/>
          </a:prstGeom>
          <a:solidFill>
            <a:srgbClr val="0A419B"/>
          </a:solidFill>
          <a:ln w="12700" cap="flat" cmpd="sng" algn="ctr">
            <a:solidFill>
              <a:srgbClr val="FFFFFF"/>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bodyPr>
          <a:lstStyle/>
          <a:p>
            <a:pPr marL="0" marR="0" indent="0" algn="ctr" defTabSz="1009650" rtl="0" eaLnBrk="0" fontAlgn="base" latinLnBrk="0" hangingPunct="0">
              <a:lnSpc>
                <a:spcPct val="100000"/>
              </a:lnSpc>
              <a:spcBef>
                <a:spcPct val="50000"/>
              </a:spcBef>
              <a:spcAft>
                <a:spcPct val="0"/>
              </a:spcAft>
              <a:buClrTx/>
              <a:buSzTx/>
              <a:buFontTx/>
              <a:buNone/>
              <a:tabLst/>
            </a:pPr>
            <a:endParaRPr kumimoji="0" lang="en-IN" sz="800" b="0" i="0" u="none" strike="noStrike" cap="none" normalizeH="0" baseline="0" dirty="0" smtClean="0">
              <a:ln>
                <a:noFill/>
              </a:ln>
              <a:solidFill>
                <a:srgbClr val="000000"/>
              </a:solidFill>
              <a:effectLst/>
              <a:latin typeface="Arial" charset="0"/>
            </a:endParaRPr>
          </a:p>
        </p:txBody>
      </p:sp>
    </p:spTree>
    <p:extLst>
      <p:ext uri="{BB962C8B-B14F-4D97-AF65-F5344CB8AC3E}">
        <p14:creationId xmlns:p14="http://schemas.microsoft.com/office/powerpoint/2010/main" val="24838410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800" dirty="0" smtClean="0">
                <a:latin typeface="+mn-lt"/>
              </a:rPr>
              <a:t>Place of Supply </a:t>
            </a:r>
            <a:r>
              <a:rPr lang="en-IN" sz="2400" dirty="0" smtClean="0">
                <a:latin typeface="+mn-lt"/>
              </a:rPr>
              <a:t>(Section 7 of IGST Model Law)</a:t>
            </a:r>
            <a:endParaRPr lang="en-IN" sz="2800" dirty="0">
              <a:latin typeface="+mn-lt"/>
            </a:endParaRPr>
          </a:p>
        </p:txBody>
      </p:sp>
      <p:sp>
        <p:nvSpPr>
          <p:cNvPr id="3" name="Content Placeholder 2"/>
          <p:cNvSpPr>
            <a:spLocks noGrp="1"/>
          </p:cNvSpPr>
          <p:nvPr>
            <p:ph idx="1"/>
          </p:nvPr>
        </p:nvSpPr>
        <p:spPr>
          <a:xfrm>
            <a:off x="609600" y="1212057"/>
            <a:ext cx="10972800" cy="4876800"/>
          </a:xfrm>
        </p:spPr>
        <p:txBody>
          <a:bodyPr/>
          <a:lstStyle/>
          <a:p>
            <a:pPr marL="0" indent="0">
              <a:lnSpc>
                <a:spcPct val="100000"/>
              </a:lnSpc>
              <a:buNone/>
            </a:pPr>
            <a:r>
              <a:rPr lang="en-IN" sz="2000" b="0" dirty="0" smtClean="0"/>
              <a:t>Place of Supply is very crucial in GST, mainly to decide – Intra-state or Inter-state supply and rates applicable.</a:t>
            </a:r>
          </a:p>
          <a:p>
            <a:pPr marL="0" indent="0">
              <a:lnSpc>
                <a:spcPct val="100000"/>
              </a:lnSpc>
              <a:buNone/>
            </a:pPr>
            <a:endParaRPr lang="en-IN" sz="2000" b="0" dirty="0"/>
          </a:p>
          <a:p>
            <a:pPr marL="0" indent="0">
              <a:lnSpc>
                <a:spcPct val="100000"/>
              </a:lnSpc>
              <a:buNone/>
            </a:pPr>
            <a:r>
              <a:rPr lang="en-IN" sz="2000" dirty="0"/>
              <a:t>Place of </a:t>
            </a:r>
            <a:r>
              <a:rPr lang="en-IN" sz="2000" dirty="0" smtClean="0"/>
              <a:t>Supply of </a:t>
            </a:r>
            <a:r>
              <a:rPr lang="en-IN" sz="2000" u="sng" dirty="0" smtClean="0"/>
              <a:t>goods</a:t>
            </a:r>
            <a:r>
              <a:rPr lang="en-IN" sz="2000" dirty="0" smtClean="0"/>
              <a:t> </a:t>
            </a:r>
            <a:r>
              <a:rPr lang="en-IN" sz="2000" b="0" dirty="0" smtClean="0"/>
              <a:t>shall </a:t>
            </a:r>
            <a:r>
              <a:rPr lang="en-IN" sz="2000" b="0" dirty="0"/>
              <a:t>be:</a:t>
            </a:r>
          </a:p>
          <a:p>
            <a:pPr marL="0" indent="0">
              <a:lnSpc>
                <a:spcPct val="100000"/>
              </a:lnSpc>
              <a:buNone/>
            </a:pPr>
            <a:r>
              <a:rPr lang="en-IN" sz="2000" b="0" dirty="0"/>
              <a:t>• </a:t>
            </a:r>
            <a:r>
              <a:rPr lang="en-IN" sz="2000" dirty="0"/>
              <a:t>Place of delivery</a:t>
            </a:r>
            <a:r>
              <a:rPr lang="en-IN" sz="2000" b="0" dirty="0"/>
              <a:t>, if movement </a:t>
            </a:r>
            <a:r>
              <a:rPr lang="en-IN" sz="2000" b="0" dirty="0" smtClean="0"/>
              <a:t>of goods is required</a:t>
            </a:r>
            <a:endParaRPr lang="en-IN" sz="2000" b="0" dirty="0"/>
          </a:p>
          <a:p>
            <a:pPr marL="0" indent="0">
              <a:lnSpc>
                <a:spcPct val="100000"/>
              </a:lnSpc>
              <a:buNone/>
            </a:pPr>
            <a:r>
              <a:rPr lang="en-IN" sz="2000" b="0" dirty="0" smtClean="0"/>
              <a:t>• </a:t>
            </a:r>
            <a:r>
              <a:rPr lang="en-IN" sz="2000" dirty="0"/>
              <a:t>Location of </a:t>
            </a:r>
            <a:r>
              <a:rPr lang="en-IN" sz="2000" dirty="0" smtClean="0"/>
              <a:t>goods at the time of delivery</a:t>
            </a:r>
            <a:r>
              <a:rPr lang="en-IN" sz="2000" b="0" dirty="0" smtClean="0"/>
              <a:t>, </a:t>
            </a:r>
            <a:r>
              <a:rPr lang="en-IN" sz="2000" b="0" dirty="0"/>
              <a:t>if movement is not </a:t>
            </a:r>
            <a:r>
              <a:rPr lang="en-IN" sz="2000" b="0" dirty="0" smtClean="0"/>
              <a:t>required</a:t>
            </a:r>
            <a:endParaRPr lang="en-IN" sz="2000" b="0" dirty="0"/>
          </a:p>
          <a:p>
            <a:pPr marL="0" indent="0">
              <a:lnSpc>
                <a:spcPct val="100000"/>
              </a:lnSpc>
              <a:buNone/>
            </a:pPr>
            <a:r>
              <a:rPr lang="en-IN" sz="2000" b="0" dirty="0"/>
              <a:t>• </a:t>
            </a:r>
            <a:r>
              <a:rPr lang="en-IN" sz="2000" dirty="0"/>
              <a:t>Site of assembly </a:t>
            </a:r>
            <a:r>
              <a:rPr lang="en-IN" sz="2000" b="0" dirty="0"/>
              <a:t>or </a:t>
            </a:r>
            <a:r>
              <a:rPr lang="en-IN" sz="2000" b="0" dirty="0" smtClean="0"/>
              <a:t>installation, where goods are assembled on site</a:t>
            </a:r>
            <a:endParaRPr lang="en-IN" sz="2000" b="0" dirty="0"/>
          </a:p>
          <a:p>
            <a:pPr marL="0" indent="0">
              <a:lnSpc>
                <a:spcPct val="100000"/>
              </a:lnSpc>
              <a:buNone/>
            </a:pPr>
            <a:r>
              <a:rPr lang="en-IN" sz="2000" b="0" dirty="0"/>
              <a:t>• </a:t>
            </a:r>
            <a:r>
              <a:rPr lang="en-IN" sz="2000" dirty="0"/>
              <a:t>Place of loading</a:t>
            </a:r>
            <a:r>
              <a:rPr lang="en-IN" sz="2000" b="0" dirty="0"/>
              <a:t>, if the goods are meant for consumption ‘</a:t>
            </a:r>
            <a:r>
              <a:rPr lang="en-IN" sz="2000" b="0" dirty="0" smtClean="0"/>
              <a:t>on-board</a:t>
            </a:r>
            <a:r>
              <a:rPr lang="en-IN" sz="2000" b="0" dirty="0"/>
              <a:t>’ a conveyance</a:t>
            </a:r>
          </a:p>
          <a:p>
            <a:pPr marL="0" indent="0">
              <a:lnSpc>
                <a:spcPct val="100000"/>
              </a:lnSpc>
              <a:buNone/>
            </a:pPr>
            <a:r>
              <a:rPr lang="en-IN" sz="2000" b="0" dirty="0"/>
              <a:t>• All other cases, as determined by law made by </a:t>
            </a:r>
            <a:r>
              <a:rPr lang="en-IN" sz="2000" b="0" dirty="0" smtClean="0"/>
              <a:t>Parliament</a:t>
            </a:r>
          </a:p>
          <a:p>
            <a:pPr>
              <a:lnSpc>
                <a:spcPct val="100000"/>
              </a:lnSpc>
            </a:pPr>
            <a:endParaRPr lang="en-IN" sz="2000" b="0" dirty="0"/>
          </a:p>
          <a:p>
            <a:pPr>
              <a:lnSpc>
                <a:spcPct val="100000"/>
              </a:lnSpc>
            </a:pPr>
            <a:endParaRPr lang="en-IN" sz="2000" b="0" dirty="0"/>
          </a:p>
        </p:txBody>
      </p:sp>
    </p:spTree>
    <p:extLst>
      <p:ext uri="{BB962C8B-B14F-4D97-AF65-F5344CB8AC3E}">
        <p14:creationId xmlns:p14="http://schemas.microsoft.com/office/powerpoint/2010/main" val="33614849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800" dirty="0" smtClean="0">
                <a:latin typeface="+mn-lt"/>
              </a:rPr>
              <a:t>Place of Supply </a:t>
            </a:r>
            <a:r>
              <a:rPr lang="en-IN" sz="2400" dirty="0"/>
              <a:t>(Section 7 of IGST </a:t>
            </a:r>
            <a:r>
              <a:rPr lang="en-IN" sz="2400" dirty="0" smtClean="0"/>
              <a:t>Model Law)</a:t>
            </a:r>
            <a:endParaRPr lang="en-IN" sz="2400" dirty="0">
              <a:latin typeface="+mn-lt"/>
            </a:endParaRPr>
          </a:p>
        </p:txBody>
      </p:sp>
      <p:sp>
        <p:nvSpPr>
          <p:cNvPr id="3" name="Content Placeholder 2"/>
          <p:cNvSpPr>
            <a:spLocks noGrp="1"/>
          </p:cNvSpPr>
          <p:nvPr>
            <p:ph idx="1"/>
          </p:nvPr>
        </p:nvSpPr>
        <p:spPr>
          <a:xfrm>
            <a:off x="609599" y="1117927"/>
            <a:ext cx="11089341" cy="5471131"/>
          </a:xfrm>
        </p:spPr>
        <p:txBody>
          <a:bodyPr>
            <a:normAutofit fontScale="92500" lnSpcReduction="10000"/>
          </a:bodyPr>
          <a:lstStyle/>
          <a:p>
            <a:pPr marL="0" indent="0">
              <a:lnSpc>
                <a:spcPct val="100000"/>
              </a:lnSpc>
              <a:buNone/>
            </a:pPr>
            <a:r>
              <a:rPr lang="en-IN" sz="2000" dirty="0"/>
              <a:t>Place of Supply </a:t>
            </a:r>
            <a:r>
              <a:rPr lang="en-IN" sz="2000" b="0" dirty="0" smtClean="0"/>
              <a:t>of :</a:t>
            </a:r>
          </a:p>
          <a:p>
            <a:pPr>
              <a:lnSpc>
                <a:spcPct val="100000"/>
              </a:lnSpc>
              <a:buFont typeface="Wingdings" panose="05000000000000000000" pitchFamily="2" charset="2"/>
              <a:buChar char="q"/>
            </a:pPr>
            <a:r>
              <a:rPr lang="en-IN" sz="2000" dirty="0" smtClean="0"/>
              <a:t>Goods imported </a:t>
            </a:r>
            <a:r>
              <a:rPr lang="en-IN" sz="2000" b="0" dirty="0" smtClean="0"/>
              <a:t>into India – Location of importer i.e. in India</a:t>
            </a:r>
          </a:p>
          <a:p>
            <a:pPr>
              <a:lnSpc>
                <a:spcPct val="100000"/>
              </a:lnSpc>
              <a:buFont typeface="Wingdings" panose="05000000000000000000" pitchFamily="2" charset="2"/>
              <a:buChar char="q"/>
            </a:pPr>
            <a:r>
              <a:rPr lang="en-IN" sz="2000" dirty="0" smtClean="0"/>
              <a:t>Goods exported </a:t>
            </a:r>
            <a:r>
              <a:rPr lang="en-IN" sz="2000" b="0" dirty="0" smtClean="0"/>
              <a:t>outside India – Location outside India i.e. not taxable supply</a:t>
            </a:r>
          </a:p>
          <a:p>
            <a:pPr marL="0" indent="0">
              <a:lnSpc>
                <a:spcPct val="100000"/>
              </a:lnSpc>
              <a:buNone/>
            </a:pPr>
            <a:endParaRPr lang="en-IN" sz="2000" b="0" dirty="0" smtClean="0"/>
          </a:p>
          <a:p>
            <a:pPr marL="0" indent="0">
              <a:lnSpc>
                <a:spcPct val="100000"/>
              </a:lnSpc>
              <a:buNone/>
            </a:pPr>
            <a:r>
              <a:rPr lang="en-IN" sz="2000" b="0" dirty="0" smtClean="0"/>
              <a:t>Place of supply of various services have been prescribed. Some of the services and their place of supply is mentioned below:</a:t>
            </a:r>
          </a:p>
          <a:p>
            <a:pPr marL="0" indent="0">
              <a:lnSpc>
                <a:spcPct val="100000"/>
              </a:lnSpc>
              <a:buNone/>
            </a:pPr>
            <a:r>
              <a:rPr lang="en-IN" sz="2000" dirty="0" smtClean="0"/>
              <a:t>Place </a:t>
            </a:r>
            <a:r>
              <a:rPr lang="en-IN" sz="2000" dirty="0"/>
              <a:t>of Supply of </a:t>
            </a:r>
            <a:r>
              <a:rPr lang="en-IN" sz="2000" dirty="0" smtClean="0"/>
              <a:t>services </a:t>
            </a:r>
            <a:r>
              <a:rPr lang="en-IN" sz="2000" b="0" dirty="0"/>
              <a:t>shall be:</a:t>
            </a:r>
          </a:p>
          <a:p>
            <a:pPr>
              <a:lnSpc>
                <a:spcPct val="100000"/>
              </a:lnSpc>
              <a:buFont typeface="Wingdings" panose="05000000000000000000" pitchFamily="2" charset="2"/>
              <a:buChar char="q"/>
            </a:pPr>
            <a:r>
              <a:rPr lang="en-IN" sz="2000" b="0" dirty="0" smtClean="0"/>
              <a:t>General Rule : Location of Service Receiver  - Business Auxiliary / Support Services (Commission to Non Fuel Retail (‘NFR’) Partners i.e. various Banks, Castrol Oil, </a:t>
            </a:r>
            <a:r>
              <a:rPr lang="en-IN" sz="2000" b="0" dirty="0" err="1" smtClean="0"/>
              <a:t>Patanjali</a:t>
            </a:r>
            <a:r>
              <a:rPr lang="en-IN" sz="2000" b="0" dirty="0" smtClean="0"/>
              <a:t>, etc.)</a:t>
            </a:r>
          </a:p>
          <a:p>
            <a:pPr>
              <a:lnSpc>
                <a:spcPct val="100000"/>
              </a:lnSpc>
              <a:buFont typeface="Wingdings" panose="05000000000000000000" pitchFamily="2" charset="2"/>
              <a:buChar char="q"/>
            </a:pPr>
            <a:r>
              <a:rPr lang="en-IN" sz="2000" b="0" dirty="0" smtClean="0"/>
              <a:t>In relation to Immovable Property : Location of such Immovable Property (Renting of Immovable Property)</a:t>
            </a:r>
          </a:p>
          <a:p>
            <a:pPr>
              <a:lnSpc>
                <a:spcPct val="100000"/>
              </a:lnSpc>
              <a:buFont typeface="Wingdings" panose="05000000000000000000" pitchFamily="2" charset="2"/>
              <a:buChar char="q"/>
            </a:pPr>
            <a:r>
              <a:rPr lang="en-IN" sz="2000" b="0" dirty="0" smtClean="0"/>
              <a:t>Transportation of Goods : Location of registered person receiving transportation services</a:t>
            </a:r>
          </a:p>
          <a:p>
            <a:pPr>
              <a:lnSpc>
                <a:spcPct val="100000"/>
              </a:lnSpc>
              <a:buFont typeface="Wingdings" panose="05000000000000000000" pitchFamily="2" charset="2"/>
              <a:buChar char="q"/>
            </a:pPr>
            <a:r>
              <a:rPr lang="en-IN" sz="2000" b="0" dirty="0" smtClean="0"/>
              <a:t>Restaurant/ Personal Grooming/ Health Service : Location where services actually performed</a:t>
            </a:r>
          </a:p>
          <a:p>
            <a:pPr>
              <a:lnSpc>
                <a:spcPct val="100000"/>
              </a:lnSpc>
              <a:buFont typeface="Wingdings" panose="05000000000000000000" pitchFamily="2" charset="2"/>
              <a:buChar char="q"/>
            </a:pPr>
            <a:endParaRPr lang="en-IN" sz="2000" b="0" dirty="0"/>
          </a:p>
          <a:p>
            <a:pPr marL="0" indent="0">
              <a:lnSpc>
                <a:spcPct val="100000"/>
              </a:lnSpc>
              <a:buNone/>
            </a:pPr>
            <a:endParaRPr lang="en-IN" sz="2000" b="0" dirty="0" smtClean="0"/>
          </a:p>
          <a:p>
            <a:pPr>
              <a:lnSpc>
                <a:spcPct val="100000"/>
              </a:lnSpc>
            </a:pPr>
            <a:endParaRPr lang="en-IN" sz="2000" b="0" dirty="0"/>
          </a:p>
        </p:txBody>
      </p:sp>
    </p:spTree>
    <p:extLst>
      <p:ext uri="{BB962C8B-B14F-4D97-AF65-F5344CB8AC3E}">
        <p14:creationId xmlns:p14="http://schemas.microsoft.com/office/powerpoint/2010/main" val="9224238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800" dirty="0" smtClean="0">
                <a:latin typeface="+mn-lt"/>
              </a:rPr>
              <a:t>Value of Supply – Goods / Services </a:t>
            </a:r>
            <a:br>
              <a:rPr lang="en-IN" sz="2800" dirty="0" smtClean="0">
                <a:latin typeface="+mn-lt"/>
              </a:rPr>
            </a:br>
            <a:r>
              <a:rPr lang="en-IN" sz="2000" dirty="0" smtClean="0">
                <a:latin typeface="+mn-lt"/>
              </a:rPr>
              <a:t>(Section 15 of GST Model Law)</a:t>
            </a:r>
            <a:endParaRPr lang="en-IN" sz="2800" dirty="0">
              <a:latin typeface="+mn-lt"/>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497138504"/>
              </p:ext>
            </p:extLst>
          </p:nvPr>
        </p:nvGraphicFramePr>
        <p:xfrm>
          <a:off x="478232" y="1101519"/>
          <a:ext cx="11244547" cy="38066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p:cNvSpPr txBox="1"/>
          <p:nvPr/>
        </p:nvSpPr>
        <p:spPr>
          <a:xfrm>
            <a:off x="4374993" y="1467013"/>
            <a:ext cx="1532586" cy="400110"/>
          </a:xfrm>
          <a:prstGeom prst="rect">
            <a:avLst/>
          </a:prstGeom>
          <a:noFill/>
        </p:spPr>
        <p:txBody>
          <a:bodyPr wrap="square" rtlCol="0">
            <a:spAutoFit/>
          </a:bodyPr>
          <a:lstStyle/>
          <a:p>
            <a:r>
              <a:rPr lang="en-IN" dirty="0"/>
              <a:t>   </a:t>
            </a:r>
            <a:r>
              <a:rPr lang="en-IN" sz="2000" dirty="0"/>
              <a:t>shall be</a:t>
            </a:r>
          </a:p>
        </p:txBody>
      </p:sp>
      <p:sp>
        <p:nvSpPr>
          <p:cNvPr id="11" name="TextBox 10"/>
          <p:cNvSpPr txBox="1"/>
          <p:nvPr/>
        </p:nvSpPr>
        <p:spPr>
          <a:xfrm>
            <a:off x="6075016" y="2755262"/>
            <a:ext cx="1532586" cy="400110"/>
          </a:xfrm>
          <a:prstGeom prst="rect">
            <a:avLst/>
          </a:prstGeom>
          <a:noFill/>
        </p:spPr>
        <p:txBody>
          <a:bodyPr wrap="square" rtlCol="0">
            <a:spAutoFit/>
          </a:bodyPr>
          <a:lstStyle/>
          <a:p>
            <a:r>
              <a:rPr lang="en-IN" sz="2000" dirty="0"/>
              <a:t>that is</a:t>
            </a:r>
          </a:p>
        </p:txBody>
      </p:sp>
      <p:sp>
        <p:nvSpPr>
          <p:cNvPr id="4" name="TextBox 3"/>
          <p:cNvSpPr txBox="1"/>
          <p:nvPr/>
        </p:nvSpPr>
        <p:spPr>
          <a:xfrm>
            <a:off x="427251" y="4856236"/>
            <a:ext cx="11295529" cy="1569660"/>
          </a:xfrm>
          <a:prstGeom prst="rect">
            <a:avLst/>
          </a:prstGeom>
          <a:noFill/>
        </p:spPr>
        <p:txBody>
          <a:bodyPr wrap="square" rtlCol="0">
            <a:spAutoFit/>
          </a:bodyPr>
          <a:lstStyle/>
          <a:p>
            <a:pPr algn="just"/>
            <a:r>
              <a:rPr lang="en-IN" dirty="0" smtClean="0">
                <a:solidFill>
                  <a:schemeClr val="tx1"/>
                </a:solidFill>
              </a:rPr>
              <a:t>In case of transaction between Related Persons, value should be decided in accordance with Valuation Rules to be prescribed.</a:t>
            </a:r>
          </a:p>
          <a:p>
            <a:pPr algn="just"/>
            <a:r>
              <a:rPr lang="en-IN" sz="2000" b="1" u="sng" dirty="0" smtClean="0">
                <a:solidFill>
                  <a:srgbClr val="FF0000"/>
                </a:solidFill>
              </a:rPr>
              <a:t>Challenge:</a:t>
            </a:r>
            <a:r>
              <a:rPr lang="en-IN" sz="2000" b="1" dirty="0" smtClean="0">
                <a:solidFill>
                  <a:srgbClr val="FF0000"/>
                </a:solidFill>
              </a:rPr>
              <a:t> Assessing Officer can reject the transaction value declared in invoice, in case of any doubt and shall determine the Transaction Value best to his judgement by applying various rules of the GST Valuation Rules (Rule 7 of proposed GST Valuation Rules)</a:t>
            </a:r>
          </a:p>
        </p:txBody>
      </p:sp>
    </p:spTree>
    <p:extLst>
      <p:ext uri="{BB962C8B-B14F-4D97-AF65-F5344CB8AC3E}">
        <p14:creationId xmlns:p14="http://schemas.microsoft.com/office/powerpoint/2010/main" val="5534769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231" y="225456"/>
            <a:ext cx="9435025" cy="691973"/>
          </a:xfrm>
        </p:spPr>
        <p:txBody>
          <a:bodyPr/>
          <a:lstStyle/>
          <a:p>
            <a:r>
              <a:rPr lang="en-IN" sz="2800" dirty="0">
                <a:latin typeface="+mn-lt"/>
              </a:rPr>
              <a:t>Value of </a:t>
            </a:r>
            <a:r>
              <a:rPr lang="en-IN" sz="2800" dirty="0" smtClean="0">
                <a:latin typeface="+mn-lt"/>
              </a:rPr>
              <a:t>Supply : Inclusions </a:t>
            </a:r>
            <a:r>
              <a:rPr lang="en-IN" sz="2000" dirty="0"/>
              <a:t>(Section 15 of </a:t>
            </a:r>
            <a:r>
              <a:rPr lang="en-IN" sz="2000" dirty="0" smtClean="0"/>
              <a:t>GST Model Law)</a:t>
            </a:r>
            <a:r>
              <a:rPr lang="en-IN" sz="2800" dirty="0" smtClean="0">
                <a:latin typeface="+mn-lt"/>
              </a:rPr>
              <a:t> </a:t>
            </a:r>
            <a:endParaRPr lang="en-IN" sz="2800" dirty="0">
              <a:latin typeface="+mn-lt"/>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61147934"/>
              </p:ext>
            </p:extLst>
          </p:nvPr>
        </p:nvGraphicFramePr>
        <p:xfrm>
          <a:off x="671014" y="1221096"/>
          <a:ext cx="10956879" cy="47020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722406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800" dirty="0">
                <a:latin typeface="+mn-lt"/>
              </a:rPr>
              <a:t>Value of Supply : </a:t>
            </a:r>
            <a:r>
              <a:rPr lang="en-IN" sz="2800" dirty="0" smtClean="0">
                <a:latin typeface="+mn-lt"/>
              </a:rPr>
              <a:t>Exclusion </a:t>
            </a:r>
            <a:r>
              <a:rPr lang="en-IN" sz="2000" dirty="0"/>
              <a:t>(Section 15 of </a:t>
            </a:r>
            <a:r>
              <a:rPr lang="en-IN" sz="2000" dirty="0" smtClean="0"/>
              <a:t>GST Model Law)</a:t>
            </a:r>
            <a:endParaRPr lang="en-IN" sz="2800" dirty="0">
              <a:latin typeface="+mn-lt"/>
            </a:endParaRPr>
          </a:p>
        </p:txBody>
      </p:sp>
      <p:sp>
        <p:nvSpPr>
          <p:cNvPr id="3" name="Content Placeholder 2"/>
          <p:cNvSpPr>
            <a:spLocks noGrp="1"/>
          </p:cNvSpPr>
          <p:nvPr>
            <p:ph idx="1"/>
          </p:nvPr>
        </p:nvSpPr>
        <p:spPr/>
        <p:txBody>
          <a:bodyPr>
            <a:normAutofit fontScale="92500" lnSpcReduction="20000"/>
          </a:bodyPr>
          <a:lstStyle/>
          <a:p>
            <a:pPr marL="0" indent="0" algn="ctr">
              <a:lnSpc>
                <a:spcPct val="100000"/>
              </a:lnSpc>
              <a:buNone/>
            </a:pPr>
            <a:r>
              <a:rPr lang="en-IN" sz="2400" b="0" u="sng" dirty="0" smtClean="0"/>
              <a:t>Discount is excluded from Transaction value which </a:t>
            </a:r>
            <a:r>
              <a:rPr lang="en-IN" sz="2400" b="0" u="sng" dirty="0"/>
              <a:t>is given:</a:t>
            </a:r>
            <a:r>
              <a:rPr lang="en-IN" sz="2400" b="0" dirty="0"/>
              <a:t> </a:t>
            </a:r>
          </a:p>
          <a:p>
            <a:pPr marL="0" indent="0">
              <a:lnSpc>
                <a:spcPct val="100000"/>
              </a:lnSpc>
              <a:buNone/>
            </a:pPr>
            <a:r>
              <a:rPr lang="en-IN" sz="2000" b="0" dirty="0"/>
              <a:t>	</a:t>
            </a:r>
            <a:r>
              <a:rPr lang="en-IN" sz="2000" b="0" dirty="0" smtClean="0"/>
              <a:t>    BEFORE </a:t>
            </a:r>
            <a:r>
              <a:rPr lang="en-IN" sz="2000" b="0" dirty="0"/>
              <a:t>SUPPLY		   </a:t>
            </a:r>
            <a:r>
              <a:rPr lang="en-IN" sz="2000" b="0" dirty="0" smtClean="0"/>
              <a:t>			AFTER </a:t>
            </a:r>
            <a:r>
              <a:rPr lang="en-IN" sz="2000" b="0" dirty="0"/>
              <a:t>SUPPLY</a:t>
            </a:r>
          </a:p>
          <a:p>
            <a:pPr marL="0" indent="0">
              <a:lnSpc>
                <a:spcPct val="100000"/>
              </a:lnSpc>
              <a:buNone/>
            </a:pPr>
            <a:r>
              <a:rPr lang="en-IN" sz="2000" b="0" dirty="0"/>
              <a:t>	    </a:t>
            </a:r>
            <a:r>
              <a:rPr lang="en-IN" sz="2000" b="0" dirty="0" smtClean="0"/>
              <a:t>       provided that</a:t>
            </a:r>
            <a:r>
              <a:rPr lang="en-IN" sz="2000" b="0" dirty="0"/>
              <a:t>		         </a:t>
            </a:r>
            <a:r>
              <a:rPr lang="en-IN" sz="2000" b="0" dirty="0" smtClean="0"/>
              <a:t>			   provided that</a:t>
            </a:r>
          </a:p>
          <a:p>
            <a:pPr marL="0" indent="0">
              <a:lnSpc>
                <a:spcPct val="100000"/>
              </a:lnSpc>
              <a:buNone/>
            </a:pPr>
            <a:endParaRPr lang="en-IN" sz="2000" b="0" dirty="0"/>
          </a:p>
          <a:p>
            <a:pPr marL="0" indent="0">
              <a:lnSpc>
                <a:spcPct val="100000"/>
              </a:lnSpc>
              <a:buNone/>
            </a:pPr>
            <a:endParaRPr lang="en-IN" sz="2000" b="0" dirty="0" smtClean="0"/>
          </a:p>
          <a:p>
            <a:pPr marL="0" indent="0">
              <a:lnSpc>
                <a:spcPct val="100000"/>
              </a:lnSpc>
              <a:buNone/>
            </a:pPr>
            <a:endParaRPr lang="en-IN" sz="2000" b="0" dirty="0"/>
          </a:p>
          <a:p>
            <a:pPr marL="0" indent="0">
              <a:lnSpc>
                <a:spcPct val="100000"/>
              </a:lnSpc>
              <a:buNone/>
            </a:pPr>
            <a:endParaRPr lang="en-IN" sz="2000" b="0" dirty="0" smtClean="0"/>
          </a:p>
          <a:p>
            <a:pPr marL="0" indent="0">
              <a:lnSpc>
                <a:spcPct val="100000"/>
              </a:lnSpc>
              <a:buNone/>
            </a:pPr>
            <a:endParaRPr lang="en-IN" sz="2000" b="0" dirty="0"/>
          </a:p>
          <a:p>
            <a:pPr marL="0" indent="0">
              <a:lnSpc>
                <a:spcPct val="100000"/>
              </a:lnSpc>
              <a:buNone/>
            </a:pPr>
            <a:endParaRPr lang="en-IN" sz="2000" b="0" dirty="0" smtClean="0"/>
          </a:p>
          <a:p>
            <a:pPr marL="0" indent="0" algn="just">
              <a:lnSpc>
                <a:spcPct val="100000"/>
              </a:lnSpc>
              <a:buNone/>
            </a:pPr>
            <a:r>
              <a:rPr lang="en-IN" sz="2400" u="sng" dirty="0" smtClean="0">
                <a:solidFill>
                  <a:srgbClr val="FF0000"/>
                </a:solidFill>
              </a:rPr>
              <a:t>Challenge:</a:t>
            </a:r>
            <a:r>
              <a:rPr lang="en-IN" sz="2400" dirty="0" smtClean="0">
                <a:solidFill>
                  <a:srgbClr val="FF0000"/>
                </a:solidFill>
              </a:rPr>
              <a:t> The discount given after supply must be linked with corresponding invoice for effective reversal of input tax credit</a:t>
            </a:r>
            <a:endParaRPr lang="en-IN" sz="2400" dirty="0">
              <a:solidFill>
                <a:srgbClr val="FF0000"/>
              </a:solidFill>
            </a:endParaRPr>
          </a:p>
          <a:p>
            <a:pPr marL="0" indent="0">
              <a:lnSpc>
                <a:spcPct val="100000"/>
              </a:lnSpc>
              <a:buNone/>
            </a:pPr>
            <a:endParaRPr lang="en-IN" sz="2000" b="0" dirty="0"/>
          </a:p>
          <a:p>
            <a:pPr marL="0" indent="0">
              <a:lnSpc>
                <a:spcPct val="100000"/>
              </a:lnSpc>
              <a:buNone/>
            </a:pPr>
            <a:endParaRPr lang="en-IN" sz="2000" b="0" dirty="0"/>
          </a:p>
        </p:txBody>
      </p:sp>
      <p:graphicFrame>
        <p:nvGraphicFramePr>
          <p:cNvPr id="7" name="Diagram 6"/>
          <p:cNvGraphicFramePr/>
          <p:nvPr>
            <p:extLst>
              <p:ext uri="{D42A27DB-BD31-4B8C-83A1-F6EECF244321}">
                <p14:modId xmlns:p14="http://schemas.microsoft.com/office/powerpoint/2010/main" val="1744373812"/>
              </p:ext>
            </p:extLst>
          </p:nvPr>
        </p:nvGraphicFramePr>
        <p:xfrm>
          <a:off x="1914657" y="1834882"/>
          <a:ext cx="8096520" cy="35286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9" name="Straight Connector 8"/>
          <p:cNvCxnSpPr/>
          <p:nvPr/>
        </p:nvCxnSpPr>
        <p:spPr>
          <a:xfrm>
            <a:off x="6005848" y="1676231"/>
            <a:ext cx="0" cy="3312715"/>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2465179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800" dirty="0" smtClean="0"/>
              <a:t>Input Tax Credit (ITC) - </a:t>
            </a:r>
            <a:r>
              <a:rPr lang="en-IN" sz="2400" dirty="0" smtClean="0"/>
              <a:t>(Section 16 of Model GST Law)</a:t>
            </a:r>
            <a:endParaRPr lang="en-IN" sz="2800" dirty="0"/>
          </a:p>
        </p:txBody>
      </p:sp>
      <p:sp>
        <p:nvSpPr>
          <p:cNvPr id="3" name="Content Placeholder 2"/>
          <p:cNvSpPr>
            <a:spLocks noGrp="1"/>
          </p:cNvSpPr>
          <p:nvPr>
            <p:ph idx="1"/>
          </p:nvPr>
        </p:nvSpPr>
        <p:spPr>
          <a:xfrm>
            <a:off x="478232" y="1053829"/>
            <a:ext cx="6816165" cy="5621929"/>
          </a:xfrm>
        </p:spPr>
        <p:txBody>
          <a:bodyPr>
            <a:normAutofit fontScale="92500" lnSpcReduction="20000"/>
          </a:bodyPr>
          <a:lstStyle/>
          <a:p>
            <a:pPr>
              <a:lnSpc>
                <a:spcPct val="100000"/>
              </a:lnSpc>
              <a:buFont typeface="Wingdings" panose="05000000000000000000" pitchFamily="2" charset="2"/>
              <a:buChar char="q"/>
            </a:pPr>
            <a:r>
              <a:rPr lang="en-IN" sz="2000" b="0" dirty="0" smtClean="0"/>
              <a:t>Credit of </a:t>
            </a:r>
          </a:p>
          <a:p>
            <a:pPr lvl="4">
              <a:lnSpc>
                <a:spcPct val="100000"/>
              </a:lnSpc>
              <a:buFont typeface="Wingdings" panose="05000000000000000000" pitchFamily="2" charset="2"/>
              <a:buChar char="Ø"/>
            </a:pPr>
            <a:r>
              <a:rPr lang="en-IN" sz="2000" b="0" dirty="0" smtClean="0"/>
              <a:t>Input Goods, </a:t>
            </a:r>
          </a:p>
          <a:p>
            <a:pPr lvl="4">
              <a:lnSpc>
                <a:spcPct val="100000"/>
              </a:lnSpc>
              <a:buFont typeface="Wingdings" panose="05000000000000000000" pitchFamily="2" charset="2"/>
              <a:buChar char="Ø"/>
            </a:pPr>
            <a:r>
              <a:rPr lang="en-IN" sz="2000" b="0" dirty="0" smtClean="0"/>
              <a:t>Services and </a:t>
            </a:r>
          </a:p>
          <a:p>
            <a:pPr lvl="4">
              <a:lnSpc>
                <a:spcPct val="100000"/>
              </a:lnSpc>
              <a:buFont typeface="Wingdings" panose="05000000000000000000" pitchFamily="2" charset="2"/>
              <a:buChar char="Ø"/>
            </a:pPr>
            <a:r>
              <a:rPr lang="en-IN" sz="2000" b="0" dirty="0" smtClean="0"/>
              <a:t>Capital Goods </a:t>
            </a:r>
          </a:p>
          <a:p>
            <a:pPr marL="424468" lvl="4" indent="0">
              <a:lnSpc>
                <a:spcPct val="100000"/>
              </a:lnSpc>
              <a:buNone/>
            </a:pPr>
            <a:r>
              <a:rPr lang="en-IN" sz="2000" b="0" dirty="0" smtClean="0"/>
              <a:t>used in course or furtherance of business – all                                                      available</a:t>
            </a:r>
          </a:p>
          <a:p>
            <a:pPr>
              <a:lnSpc>
                <a:spcPct val="100000"/>
              </a:lnSpc>
              <a:buFont typeface="Wingdings" panose="05000000000000000000" pitchFamily="2" charset="2"/>
              <a:buChar char="q"/>
            </a:pPr>
            <a:r>
              <a:rPr lang="en-IN" sz="2000" dirty="0" smtClean="0"/>
              <a:t>Four Main Conditions</a:t>
            </a:r>
            <a:r>
              <a:rPr lang="en-IN" sz="2000" b="0" dirty="0"/>
              <a:t> </a:t>
            </a:r>
            <a:r>
              <a:rPr lang="en-IN" sz="2000" b="0" dirty="0" smtClean="0"/>
              <a:t>for availing ITC:</a:t>
            </a:r>
          </a:p>
          <a:p>
            <a:pPr marL="450850" lvl="2" indent="-177800">
              <a:lnSpc>
                <a:spcPct val="100000"/>
              </a:lnSpc>
              <a:buClr>
                <a:schemeClr val="tx1"/>
              </a:buClr>
              <a:buFont typeface="Wingdings" panose="05000000000000000000" pitchFamily="2" charset="2"/>
              <a:buChar char="Ø"/>
            </a:pPr>
            <a:r>
              <a:rPr lang="en-IN" sz="2000" dirty="0" smtClean="0"/>
              <a:t>Possession of invoice;</a:t>
            </a:r>
          </a:p>
          <a:p>
            <a:pPr marL="450850" lvl="2" indent="-177800">
              <a:lnSpc>
                <a:spcPct val="100000"/>
              </a:lnSpc>
              <a:buClr>
                <a:schemeClr val="tx1"/>
              </a:buClr>
              <a:buFont typeface="Wingdings" panose="05000000000000000000" pitchFamily="2" charset="2"/>
              <a:buChar char="Ø"/>
            </a:pPr>
            <a:r>
              <a:rPr lang="en-IN" sz="2000" dirty="0" smtClean="0"/>
              <a:t>Receipt of goods or services;</a:t>
            </a:r>
          </a:p>
          <a:p>
            <a:pPr marL="450850" lvl="2" indent="-177800">
              <a:lnSpc>
                <a:spcPct val="100000"/>
              </a:lnSpc>
              <a:buClr>
                <a:schemeClr val="tx1"/>
              </a:buClr>
              <a:buFont typeface="Wingdings" panose="05000000000000000000" pitchFamily="2" charset="2"/>
              <a:buChar char="Ø"/>
            </a:pPr>
            <a:r>
              <a:rPr lang="en-IN" sz="2000" dirty="0" smtClean="0"/>
              <a:t>tax paid by supplier to government;</a:t>
            </a:r>
          </a:p>
          <a:p>
            <a:pPr marL="450850" lvl="2" indent="-177800">
              <a:lnSpc>
                <a:spcPct val="100000"/>
              </a:lnSpc>
              <a:buClr>
                <a:schemeClr val="tx1"/>
              </a:buClr>
              <a:buFont typeface="Wingdings" panose="05000000000000000000" pitchFamily="2" charset="2"/>
              <a:buChar char="Ø"/>
            </a:pPr>
            <a:r>
              <a:rPr lang="en-IN" sz="2000" dirty="0" smtClean="0"/>
              <a:t>Return furnished </a:t>
            </a:r>
          </a:p>
          <a:p>
            <a:pPr>
              <a:lnSpc>
                <a:spcPct val="100000"/>
              </a:lnSpc>
              <a:buFont typeface="Wingdings" panose="05000000000000000000" pitchFamily="2" charset="2"/>
              <a:buChar char="q"/>
            </a:pPr>
            <a:r>
              <a:rPr lang="en-IN" sz="2000" b="0" dirty="0" smtClean="0"/>
              <a:t>Sequential allowance of ITC (as shown in chart) – (Section 53)</a:t>
            </a:r>
          </a:p>
          <a:p>
            <a:pPr>
              <a:lnSpc>
                <a:spcPct val="100000"/>
              </a:lnSpc>
              <a:buFont typeface="Wingdings" panose="05000000000000000000" pitchFamily="2" charset="2"/>
              <a:buChar char="q"/>
            </a:pPr>
            <a:r>
              <a:rPr lang="en-IN" sz="2000" b="0" dirty="0" smtClean="0"/>
              <a:t>Cross Credit of CGST and SGST – not allowed</a:t>
            </a:r>
          </a:p>
          <a:p>
            <a:pPr>
              <a:lnSpc>
                <a:spcPct val="100000"/>
              </a:lnSpc>
              <a:buFont typeface="Wingdings" panose="05000000000000000000" pitchFamily="2" charset="2"/>
              <a:buChar char="q"/>
            </a:pPr>
            <a:r>
              <a:rPr lang="en-IN" sz="2000" b="0" dirty="0"/>
              <a:t>Proportionate Credit for taxable and non-taxable supplies</a:t>
            </a:r>
          </a:p>
          <a:p>
            <a:pPr algn="just">
              <a:lnSpc>
                <a:spcPct val="100000"/>
              </a:lnSpc>
              <a:buFont typeface="Wingdings" panose="05000000000000000000" pitchFamily="2" charset="2"/>
              <a:buChar char="q"/>
            </a:pPr>
            <a:endParaRPr lang="en-IN" sz="2000" b="0" dirty="0" smtClean="0"/>
          </a:p>
          <a:p>
            <a:pPr>
              <a:lnSpc>
                <a:spcPct val="100000"/>
              </a:lnSpc>
              <a:buFont typeface="Wingdings" panose="05000000000000000000" pitchFamily="2" charset="2"/>
              <a:buChar char="q"/>
            </a:pPr>
            <a:endParaRPr lang="en-IN" sz="2000" b="0" dirty="0" smtClean="0"/>
          </a:p>
          <a:p>
            <a:pPr>
              <a:lnSpc>
                <a:spcPct val="100000"/>
              </a:lnSpc>
              <a:buFont typeface="Wingdings" panose="05000000000000000000" pitchFamily="2" charset="2"/>
              <a:buChar char="q"/>
            </a:pPr>
            <a:endParaRPr lang="en-IN" sz="2000" b="0" dirty="0"/>
          </a:p>
        </p:txBody>
      </p:sp>
      <p:graphicFrame>
        <p:nvGraphicFramePr>
          <p:cNvPr id="7" name="Content Placeholder 6"/>
          <p:cNvGraphicFramePr>
            <a:graphicFrameLocks/>
          </p:cNvGraphicFramePr>
          <p:nvPr>
            <p:extLst/>
          </p:nvPr>
        </p:nvGraphicFramePr>
        <p:xfrm>
          <a:off x="7607300" y="1193800"/>
          <a:ext cx="39243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p:cNvSpPr txBox="1"/>
          <p:nvPr/>
        </p:nvSpPr>
        <p:spPr>
          <a:xfrm>
            <a:off x="7112000" y="3309034"/>
            <a:ext cx="355600" cy="646331"/>
          </a:xfrm>
          <a:prstGeom prst="rect">
            <a:avLst/>
          </a:prstGeom>
          <a:noFill/>
          <a:ln>
            <a:solidFill>
              <a:schemeClr val="tx1"/>
            </a:solidFill>
          </a:ln>
        </p:spPr>
        <p:txBody>
          <a:bodyPr wrap="square" rtlCol="0">
            <a:spAutoFit/>
          </a:bodyPr>
          <a:lstStyle/>
          <a:p>
            <a:pPr algn="ctr"/>
            <a:r>
              <a:rPr lang="en-IN" sz="3600" dirty="0" smtClean="0">
                <a:latin typeface="Baskerville Old Face" panose="02020602080505020303" pitchFamily="18" charset="0"/>
              </a:rPr>
              <a:t>I</a:t>
            </a:r>
            <a:endParaRPr lang="en-IN" sz="3600" dirty="0">
              <a:latin typeface="Baskerville Old Face" panose="02020602080505020303" pitchFamily="18" charset="0"/>
            </a:endParaRPr>
          </a:p>
        </p:txBody>
      </p:sp>
      <p:sp>
        <p:nvSpPr>
          <p:cNvPr id="9" name="TextBox 8"/>
          <p:cNvSpPr txBox="1"/>
          <p:nvPr/>
        </p:nvSpPr>
        <p:spPr>
          <a:xfrm>
            <a:off x="6832600" y="4299634"/>
            <a:ext cx="622300" cy="646331"/>
          </a:xfrm>
          <a:prstGeom prst="rect">
            <a:avLst/>
          </a:prstGeom>
          <a:noFill/>
          <a:ln>
            <a:solidFill>
              <a:schemeClr val="tx1"/>
            </a:solidFill>
          </a:ln>
        </p:spPr>
        <p:txBody>
          <a:bodyPr wrap="square" rtlCol="0">
            <a:spAutoFit/>
          </a:bodyPr>
          <a:lstStyle/>
          <a:p>
            <a:pPr algn="ctr"/>
            <a:r>
              <a:rPr lang="en-IN" sz="3600" dirty="0" smtClean="0">
                <a:latin typeface="Baskerville Old Face" panose="02020602080505020303" pitchFamily="18" charset="0"/>
              </a:rPr>
              <a:t>II</a:t>
            </a:r>
            <a:endParaRPr lang="en-IN" sz="3600" dirty="0">
              <a:latin typeface="Baskerville Old Face" panose="02020602080505020303" pitchFamily="18" charset="0"/>
            </a:endParaRPr>
          </a:p>
        </p:txBody>
      </p:sp>
      <p:sp>
        <p:nvSpPr>
          <p:cNvPr id="10" name="TextBox 9"/>
          <p:cNvSpPr txBox="1"/>
          <p:nvPr/>
        </p:nvSpPr>
        <p:spPr>
          <a:xfrm>
            <a:off x="6718300" y="5264834"/>
            <a:ext cx="749300" cy="646331"/>
          </a:xfrm>
          <a:prstGeom prst="rect">
            <a:avLst/>
          </a:prstGeom>
          <a:noFill/>
          <a:ln>
            <a:solidFill>
              <a:schemeClr val="tx1"/>
            </a:solidFill>
          </a:ln>
        </p:spPr>
        <p:txBody>
          <a:bodyPr wrap="square" rtlCol="0">
            <a:spAutoFit/>
          </a:bodyPr>
          <a:lstStyle/>
          <a:p>
            <a:pPr algn="ctr"/>
            <a:r>
              <a:rPr lang="en-IN" sz="3600" dirty="0" smtClean="0">
                <a:latin typeface="Baskerville Old Face" panose="02020602080505020303" pitchFamily="18" charset="0"/>
              </a:rPr>
              <a:t>III</a:t>
            </a:r>
            <a:endParaRPr lang="en-IN" sz="3600" dirty="0">
              <a:latin typeface="Baskerville Old Face" panose="02020602080505020303" pitchFamily="18" charset="0"/>
            </a:endParaRPr>
          </a:p>
        </p:txBody>
      </p:sp>
    </p:spTree>
    <p:extLst>
      <p:ext uri="{BB962C8B-B14F-4D97-AF65-F5344CB8AC3E}">
        <p14:creationId xmlns:p14="http://schemas.microsoft.com/office/powerpoint/2010/main" val="6998947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800" dirty="0" smtClean="0">
                <a:latin typeface="+mn-lt"/>
              </a:rPr>
              <a:t>Input Tax Credit (continued..)</a:t>
            </a:r>
            <a:endParaRPr lang="en-IN" sz="2800" dirty="0">
              <a:latin typeface="+mn-lt"/>
            </a:endParaRPr>
          </a:p>
        </p:txBody>
      </p:sp>
      <p:sp>
        <p:nvSpPr>
          <p:cNvPr id="3" name="Content Placeholder 2"/>
          <p:cNvSpPr>
            <a:spLocks noGrp="1"/>
          </p:cNvSpPr>
          <p:nvPr>
            <p:ph idx="1"/>
          </p:nvPr>
        </p:nvSpPr>
        <p:spPr>
          <a:xfrm>
            <a:off x="582706" y="1059329"/>
            <a:ext cx="11250706" cy="5472099"/>
          </a:xfrm>
        </p:spPr>
        <p:txBody>
          <a:bodyPr>
            <a:normAutofit lnSpcReduction="10000"/>
          </a:bodyPr>
          <a:lstStyle/>
          <a:p>
            <a:pPr algn="just">
              <a:lnSpc>
                <a:spcPct val="100000"/>
              </a:lnSpc>
              <a:buFont typeface="Wingdings" panose="05000000000000000000" pitchFamily="2" charset="2"/>
              <a:buChar char="q"/>
            </a:pPr>
            <a:r>
              <a:rPr lang="en-IN" sz="2000" b="0" dirty="0" smtClean="0"/>
              <a:t>In case of Goods/Services – Credit shall be allowed only if the supplier has made payment of such tax to the credit of Central/ State Government </a:t>
            </a:r>
          </a:p>
          <a:p>
            <a:pPr algn="just">
              <a:lnSpc>
                <a:spcPct val="100000"/>
              </a:lnSpc>
              <a:buFont typeface="Wingdings" panose="05000000000000000000" pitchFamily="2" charset="2"/>
              <a:buChar char="q"/>
            </a:pPr>
            <a:r>
              <a:rPr lang="en-IN" sz="2000" b="0" dirty="0" smtClean="0"/>
              <a:t>In case of services – 3 months provisional credit is allowed; i.e. if payment not made to supplier within 3 months of date of invoice, ITC shall be reversed and interest shall be charged thereon</a:t>
            </a:r>
          </a:p>
          <a:p>
            <a:pPr algn="just">
              <a:lnSpc>
                <a:spcPct val="100000"/>
              </a:lnSpc>
              <a:buFont typeface="Wingdings" panose="05000000000000000000" pitchFamily="2" charset="2"/>
              <a:buChar char="q"/>
            </a:pPr>
            <a:r>
              <a:rPr lang="en-IN" sz="2000" b="0" dirty="0" smtClean="0"/>
              <a:t>Excess Credit, if remains, after adjustment of Output Tax Liability – subject to refund (Refund application can be filed 2 years from end of Financial Year)</a:t>
            </a:r>
          </a:p>
          <a:p>
            <a:pPr algn="just">
              <a:lnSpc>
                <a:spcPct val="100000"/>
              </a:lnSpc>
              <a:buFont typeface="Wingdings" panose="05000000000000000000" pitchFamily="2" charset="2"/>
              <a:buChar char="q"/>
            </a:pPr>
            <a:r>
              <a:rPr lang="en-IN" sz="2000" b="0" dirty="0" smtClean="0"/>
              <a:t>Concept </a:t>
            </a:r>
            <a:r>
              <a:rPr lang="en-IN" sz="2000" b="0" dirty="0"/>
              <a:t>of Electronic Credit Ledger i.e. Matching of Supplier’s and Recipient’s invoice </a:t>
            </a:r>
            <a:r>
              <a:rPr lang="en-IN" sz="2000" b="0" dirty="0" smtClean="0"/>
              <a:t>details including HSN Code, GSTN Number etc.</a:t>
            </a:r>
            <a:endParaRPr lang="en-IN" sz="2000" b="0" dirty="0"/>
          </a:p>
          <a:p>
            <a:pPr lvl="3" algn="just">
              <a:lnSpc>
                <a:spcPct val="100000"/>
              </a:lnSpc>
              <a:buClrTx/>
              <a:buFont typeface="Wingdings" panose="05000000000000000000" pitchFamily="2" charset="2"/>
              <a:buChar char="Ø"/>
            </a:pPr>
            <a:r>
              <a:rPr lang="en-IN" sz="2000" dirty="0"/>
              <a:t>ITC confirmed, if matched</a:t>
            </a:r>
          </a:p>
          <a:p>
            <a:pPr lvl="3" algn="just">
              <a:lnSpc>
                <a:spcPct val="100000"/>
              </a:lnSpc>
              <a:buClrTx/>
              <a:buFont typeface="Wingdings" panose="05000000000000000000" pitchFamily="2" charset="2"/>
              <a:buChar char="Ø"/>
            </a:pPr>
            <a:r>
              <a:rPr lang="en-IN" sz="2000" dirty="0"/>
              <a:t>ITC reversed, if mismatched</a:t>
            </a:r>
          </a:p>
          <a:p>
            <a:pPr algn="just">
              <a:lnSpc>
                <a:spcPct val="100000"/>
              </a:lnSpc>
              <a:buFont typeface="Wingdings" panose="05000000000000000000" pitchFamily="2" charset="2"/>
              <a:buChar char="q"/>
            </a:pPr>
            <a:r>
              <a:rPr lang="en-IN" sz="2000" b="0" dirty="0" smtClean="0"/>
              <a:t>Maximum period for availing ITC: Upto the date of furnishing of Monthly Return of month of September following the end of financial year (i.e. on or before 20</a:t>
            </a:r>
            <a:r>
              <a:rPr lang="en-IN" sz="2000" b="0" baseline="30000" dirty="0" smtClean="0"/>
              <a:t>th</a:t>
            </a:r>
            <a:r>
              <a:rPr lang="en-IN" sz="2000" b="0" dirty="0" smtClean="0"/>
              <a:t> October) or date of filing of annual return (i.e. on or before 31</a:t>
            </a:r>
            <a:r>
              <a:rPr lang="en-IN" sz="2000" b="0" baseline="30000" dirty="0" smtClean="0"/>
              <a:t>st</a:t>
            </a:r>
            <a:r>
              <a:rPr lang="en-IN" sz="2000" b="0" dirty="0" smtClean="0"/>
              <a:t> December) whichever is earlier</a:t>
            </a:r>
          </a:p>
          <a:p>
            <a:pPr marL="0" indent="0" algn="just">
              <a:lnSpc>
                <a:spcPct val="100000"/>
              </a:lnSpc>
              <a:buNone/>
            </a:pPr>
            <a:r>
              <a:rPr lang="en-IN" sz="2000" u="sng" dirty="0" smtClean="0">
                <a:solidFill>
                  <a:srgbClr val="FF0000"/>
                </a:solidFill>
              </a:rPr>
              <a:t>Challenge:</a:t>
            </a:r>
            <a:r>
              <a:rPr lang="en-IN" sz="2000" dirty="0" smtClean="0">
                <a:solidFill>
                  <a:srgbClr val="FF0000"/>
                </a:solidFill>
              </a:rPr>
              <a:t> Registration and Return filing of Supplier important for us to avail credit as recipient.</a:t>
            </a:r>
            <a:endParaRPr lang="en-IN" sz="2000" dirty="0">
              <a:solidFill>
                <a:srgbClr val="FF0000"/>
              </a:solidFill>
            </a:endParaRPr>
          </a:p>
        </p:txBody>
      </p:sp>
    </p:spTree>
    <p:extLst>
      <p:ext uri="{BB962C8B-B14F-4D97-AF65-F5344CB8AC3E}">
        <p14:creationId xmlns:p14="http://schemas.microsoft.com/office/powerpoint/2010/main" val="8846563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800" dirty="0" smtClean="0">
                <a:latin typeface="+mn-lt"/>
              </a:rPr>
              <a:t>Presentation Plan</a:t>
            </a:r>
            <a:endParaRPr lang="en-IN" sz="2800" dirty="0">
              <a:latin typeface="+mn-lt"/>
            </a:endParaRPr>
          </a:p>
        </p:txBody>
      </p:sp>
      <p:sp>
        <p:nvSpPr>
          <p:cNvPr id="3" name="Content Placeholder 7"/>
          <p:cNvSpPr>
            <a:spLocks noGrp="1"/>
          </p:cNvSpPr>
          <p:nvPr>
            <p:ph idx="1"/>
          </p:nvPr>
        </p:nvSpPr>
        <p:spPr>
          <a:xfrm>
            <a:off x="478232" y="1147482"/>
            <a:ext cx="10972800" cy="5562600"/>
          </a:xfrm>
        </p:spPr>
        <p:txBody>
          <a:bodyPr/>
          <a:lstStyle/>
          <a:p>
            <a:pPr marL="288684" indent="-342900">
              <a:lnSpc>
                <a:spcPct val="100000"/>
              </a:lnSpc>
              <a:spcBef>
                <a:spcPts val="600"/>
              </a:spcBef>
              <a:buFont typeface="Wingdings" panose="05000000000000000000" pitchFamily="2" charset="2"/>
              <a:buChar char="q"/>
            </a:pPr>
            <a:r>
              <a:rPr lang="en-US" sz="2000" b="0" dirty="0" smtClean="0"/>
              <a:t>Existing Indirect Tax Structure</a:t>
            </a:r>
          </a:p>
          <a:p>
            <a:pPr marL="288684" indent="-342900">
              <a:lnSpc>
                <a:spcPct val="100000"/>
              </a:lnSpc>
              <a:spcBef>
                <a:spcPts val="600"/>
              </a:spcBef>
              <a:buFont typeface="Wingdings" panose="05000000000000000000" pitchFamily="2" charset="2"/>
              <a:buChar char="q"/>
            </a:pPr>
            <a:r>
              <a:rPr lang="en-US" sz="2000" b="0" dirty="0" smtClean="0"/>
              <a:t>Taxes </a:t>
            </a:r>
            <a:r>
              <a:rPr lang="en-US" sz="2000" b="0" dirty="0"/>
              <a:t>to be subsumed and not to be subsumed in GST</a:t>
            </a:r>
          </a:p>
          <a:p>
            <a:pPr marL="288684" indent="-342900">
              <a:lnSpc>
                <a:spcPct val="100000"/>
              </a:lnSpc>
              <a:spcBef>
                <a:spcPts val="600"/>
              </a:spcBef>
              <a:buFont typeface="Wingdings" panose="05000000000000000000" pitchFamily="2" charset="2"/>
              <a:buChar char="q"/>
            </a:pPr>
            <a:r>
              <a:rPr lang="en-US" sz="2000" b="0" dirty="0" smtClean="0"/>
              <a:t>Why GST ?</a:t>
            </a:r>
          </a:p>
          <a:p>
            <a:pPr marL="288684" indent="-342900">
              <a:lnSpc>
                <a:spcPct val="100000"/>
              </a:lnSpc>
              <a:spcBef>
                <a:spcPts val="600"/>
              </a:spcBef>
              <a:buFont typeface="Wingdings" panose="05000000000000000000" pitchFamily="2" charset="2"/>
              <a:buChar char="q"/>
            </a:pPr>
            <a:r>
              <a:rPr lang="en-US" sz="2000" b="0" dirty="0" smtClean="0"/>
              <a:t>GST Model in India</a:t>
            </a:r>
          </a:p>
          <a:p>
            <a:pPr marL="288684" indent="-342900">
              <a:lnSpc>
                <a:spcPct val="100000"/>
              </a:lnSpc>
              <a:spcBef>
                <a:spcPts val="600"/>
              </a:spcBef>
              <a:buFont typeface="Wingdings" panose="05000000000000000000" pitchFamily="2" charset="2"/>
              <a:buChar char="q"/>
            </a:pPr>
            <a:r>
              <a:rPr lang="en-US" sz="2000" b="0" dirty="0"/>
              <a:t>Indirect Tax Structure post GST</a:t>
            </a:r>
          </a:p>
          <a:p>
            <a:pPr marL="288684" indent="-342900">
              <a:lnSpc>
                <a:spcPct val="100000"/>
              </a:lnSpc>
              <a:spcBef>
                <a:spcPts val="600"/>
              </a:spcBef>
              <a:buFont typeface="Wingdings" panose="05000000000000000000" pitchFamily="2" charset="2"/>
              <a:buChar char="q"/>
            </a:pPr>
            <a:r>
              <a:rPr lang="en-US" sz="2000" b="0" dirty="0" smtClean="0"/>
              <a:t>Taxable Event in GST : Supply</a:t>
            </a:r>
          </a:p>
          <a:p>
            <a:pPr marL="288684" indent="-342900">
              <a:lnSpc>
                <a:spcPct val="100000"/>
              </a:lnSpc>
              <a:spcBef>
                <a:spcPts val="600"/>
              </a:spcBef>
              <a:buFont typeface="Wingdings" panose="05000000000000000000" pitchFamily="2" charset="2"/>
              <a:buChar char="q"/>
            </a:pPr>
            <a:r>
              <a:rPr lang="en-US" sz="2000" b="0" dirty="0" smtClean="0"/>
              <a:t>Time of Supply</a:t>
            </a:r>
          </a:p>
          <a:p>
            <a:pPr marL="288684" indent="-342900">
              <a:lnSpc>
                <a:spcPct val="100000"/>
              </a:lnSpc>
              <a:spcBef>
                <a:spcPts val="600"/>
              </a:spcBef>
              <a:buFont typeface="Wingdings" panose="05000000000000000000" pitchFamily="2" charset="2"/>
              <a:buChar char="q"/>
            </a:pPr>
            <a:r>
              <a:rPr lang="en-US" sz="2000" b="0" dirty="0" smtClean="0"/>
              <a:t>Place of Supply</a:t>
            </a:r>
          </a:p>
          <a:p>
            <a:pPr marL="288684" indent="-342900">
              <a:lnSpc>
                <a:spcPct val="100000"/>
              </a:lnSpc>
              <a:spcBef>
                <a:spcPts val="600"/>
              </a:spcBef>
              <a:buFont typeface="Wingdings" panose="05000000000000000000" pitchFamily="2" charset="2"/>
              <a:buChar char="q"/>
            </a:pPr>
            <a:r>
              <a:rPr lang="en-US" sz="2000" b="0" dirty="0" smtClean="0"/>
              <a:t>Value of Supply</a:t>
            </a:r>
          </a:p>
          <a:p>
            <a:pPr marL="288684" indent="-342900">
              <a:lnSpc>
                <a:spcPct val="100000"/>
              </a:lnSpc>
              <a:spcBef>
                <a:spcPts val="600"/>
              </a:spcBef>
              <a:buFont typeface="Wingdings" panose="05000000000000000000" pitchFamily="2" charset="2"/>
              <a:buChar char="q"/>
            </a:pPr>
            <a:r>
              <a:rPr lang="en-US" sz="2000" b="0" dirty="0" smtClean="0"/>
              <a:t>Input Tax Credit</a:t>
            </a:r>
          </a:p>
          <a:p>
            <a:pPr marL="288684" indent="-342900">
              <a:lnSpc>
                <a:spcPct val="100000"/>
              </a:lnSpc>
              <a:spcBef>
                <a:spcPts val="600"/>
              </a:spcBef>
              <a:buFont typeface="Wingdings" panose="05000000000000000000" pitchFamily="2" charset="2"/>
              <a:buChar char="q"/>
            </a:pPr>
            <a:r>
              <a:rPr lang="en-US" sz="2000" b="0" dirty="0" smtClean="0"/>
              <a:t>Impact of GST : Input Tax Credit</a:t>
            </a:r>
          </a:p>
          <a:p>
            <a:pPr marL="288684" indent="-342900">
              <a:lnSpc>
                <a:spcPct val="100000"/>
              </a:lnSpc>
              <a:spcBef>
                <a:spcPts val="600"/>
              </a:spcBef>
              <a:buFont typeface="Wingdings" panose="05000000000000000000" pitchFamily="2" charset="2"/>
              <a:buChar char="q"/>
            </a:pPr>
            <a:r>
              <a:rPr lang="en-US" sz="2000" b="0" dirty="0" smtClean="0"/>
              <a:t>Payment of Tax</a:t>
            </a:r>
          </a:p>
          <a:p>
            <a:pPr marL="288684" indent="-342900">
              <a:lnSpc>
                <a:spcPct val="100000"/>
              </a:lnSpc>
              <a:spcBef>
                <a:spcPts val="600"/>
              </a:spcBef>
              <a:buFont typeface="Wingdings" panose="05000000000000000000" pitchFamily="2" charset="2"/>
              <a:buChar char="q"/>
            </a:pPr>
            <a:r>
              <a:rPr lang="en-US" sz="2000" b="0" dirty="0" smtClean="0"/>
              <a:t>Returns</a:t>
            </a:r>
          </a:p>
          <a:p>
            <a:pPr marL="288684" indent="-342900">
              <a:lnSpc>
                <a:spcPct val="100000"/>
              </a:lnSpc>
              <a:spcBef>
                <a:spcPts val="600"/>
              </a:spcBef>
              <a:buFont typeface="Wingdings" panose="05000000000000000000" pitchFamily="2" charset="2"/>
              <a:buChar char="q"/>
            </a:pPr>
            <a:r>
              <a:rPr lang="en-US" sz="2000" b="0" dirty="0" smtClean="0"/>
              <a:t>Way Forward</a:t>
            </a:r>
            <a:endParaRPr lang="en-US" sz="2000" b="0" dirty="0"/>
          </a:p>
        </p:txBody>
      </p:sp>
    </p:spTree>
    <p:extLst>
      <p:ext uri="{BB962C8B-B14F-4D97-AF65-F5344CB8AC3E}">
        <p14:creationId xmlns:p14="http://schemas.microsoft.com/office/powerpoint/2010/main" val="12967476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800" dirty="0" smtClean="0">
                <a:latin typeface="+mn-lt"/>
              </a:rPr>
              <a:t>Payment of Tax </a:t>
            </a:r>
            <a:r>
              <a:rPr lang="en-IN" sz="2400" dirty="0" smtClean="0">
                <a:latin typeface="+mn-lt"/>
              </a:rPr>
              <a:t>(Section 44 of Model GST Law)</a:t>
            </a:r>
            <a:endParaRPr lang="en-IN" sz="2800" dirty="0">
              <a:latin typeface="+mn-lt"/>
            </a:endParaRPr>
          </a:p>
        </p:txBody>
      </p:sp>
      <p:sp>
        <p:nvSpPr>
          <p:cNvPr id="3" name="Content Placeholder 2"/>
          <p:cNvSpPr>
            <a:spLocks noGrp="1"/>
          </p:cNvSpPr>
          <p:nvPr>
            <p:ph idx="1"/>
          </p:nvPr>
        </p:nvSpPr>
        <p:spPr>
          <a:xfrm>
            <a:off x="609600" y="1079500"/>
            <a:ext cx="10972800" cy="4876800"/>
          </a:xfrm>
        </p:spPr>
        <p:txBody>
          <a:bodyPr/>
          <a:lstStyle/>
          <a:p>
            <a:pPr algn="just">
              <a:lnSpc>
                <a:spcPct val="100000"/>
              </a:lnSpc>
              <a:buFont typeface="Wingdings" panose="05000000000000000000" pitchFamily="2" charset="2"/>
              <a:buChar char="q"/>
            </a:pPr>
            <a:endParaRPr lang="en-IN" sz="2000" b="0" dirty="0" smtClean="0"/>
          </a:p>
          <a:p>
            <a:pPr algn="just">
              <a:lnSpc>
                <a:spcPct val="100000"/>
              </a:lnSpc>
              <a:buFont typeface="Wingdings" panose="05000000000000000000" pitchFamily="2" charset="2"/>
              <a:buChar char="q"/>
            </a:pPr>
            <a:r>
              <a:rPr lang="en-IN" sz="2000" b="0" dirty="0" smtClean="0"/>
              <a:t>An Electronic Cash Ledger will be maintained on a Continuous Basis</a:t>
            </a:r>
          </a:p>
          <a:p>
            <a:pPr algn="just">
              <a:lnSpc>
                <a:spcPct val="100000"/>
              </a:lnSpc>
              <a:buFont typeface="Wingdings" panose="05000000000000000000" pitchFamily="2" charset="2"/>
              <a:buChar char="q"/>
            </a:pPr>
            <a:r>
              <a:rPr lang="en-IN" sz="2000" b="0" dirty="0" smtClean="0"/>
              <a:t>Tax deposited, interest or any other levy – shall be credited to the Electronic Cash Ledger</a:t>
            </a:r>
          </a:p>
          <a:p>
            <a:pPr algn="just">
              <a:lnSpc>
                <a:spcPct val="100000"/>
              </a:lnSpc>
              <a:buFont typeface="Wingdings" panose="05000000000000000000" pitchFamily="2" charset="2"/>
              <a:buChar char="q"/>
            </a:pPr>
            <a:r>
              <a:rPr lang="en-IN" sz="2000" b="0" dirty="0" smtClean="0"/>
              <a:t>Input Tax Credit – shall </a:t>
            </a:r>
            <a:r>
              <a:rPr lang="en-IN" sz="2000" b="0" dirty="0"/>
              <a:t>be credited to the Electronic Cash </a:t>
            </a:r>
            <a:r>
              <a:rPr lang="en-IN" sz="2000" b="0" dirty="0" smtClean="0"/>
              <a:t>Ledger</a:t>
            </a:r>
          </a:p>
          <a:p>
            <a:pPr algn="just">
              <a:lnSpc>
                <a:spcPct val="100000"/>
              </a:lnSpc>
              <a:buFont typeface="Wingdings" panose="05000000000000000000" pitchFamily="2" charset="2"/>
              <a:buChar char="q"/>
            </a:pPr>
            <a:endParaRPr lang="en-IN" sz="2000" b="0" dirty="0" smtClean="0"/>
          </a:p>
          <a:p>
            <a:pPr algn="just">
              <a:lnSpc>
                <a:spcPct val="100000"/>
              </a:lnSpc>
              <a:buFont typeface="Wingdings" panose="05000000000000000000" pitchFamily="2" charset="2"/>
              <a:buChar char="q"/>
            </a:pPr>
            <a:r>
              <a:rPr lang="en-IN" sz="2000" b="0" dirty="0" smtClean="0"/>
              <a:t>Balance in Electronic Cash Ledger – can be used for making payment towards output tax payable</a:t>
            </a:r>
          </a:p>
          <a:p>
            <a:pPr algn="just">
              <a:lnSpc>
                <a:spcPct val="100000"/>
              </a:lnSpc>
              <a:buFont typeface="Wingdings" panose="05000000000000000000" pitchFamily="2" charset="2"/>
              <a:buChar char="q"/>
            </a:pPr>
            <a:endParaRPr lang="en-IN" sz="2000" b="0" dirty="0" smtClean="0">
              <a:solidFill>
                <a:srgbClr val="FF0000"/>
              </a:solidFill>
            </a:endParaRPr>
          </a:p>
        </p:txBody>
      </p:sp>
    </p:spTree>
    <p:extLst>
      <p:ext uri="{BB962C8B-B14F-4D97-AF65-F5344CB8AC3E}">
        <p14:creationId xmlns:p14="http://schemas.microsoft.com/office/powerpoint/2010/main" val="2170424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800" dirty="0" smtClean="0">
                <a:latin typeface="+mn-lt"/>
              </a:rPr>
              <a:t>Returns </a:t>
            </a:r>
            <a:r>
              <a:rPr lang="en-IN" sz="2400" dirty="0">
                <a:latin typeface="+mn-lt"/>
              </a:rPr>
              <a:t>(Section </a:t>
            </a:r>
            <a:r>
              <a:rPr lang="en-IN" sz="2400" dirty="0" smtClean="0">
                <a:latin typeface="+mn-lt"/>
              </a:rPr>
              <a:t>32-34 of Model GST Law)</a:t>
            </a:r>
            <a:endParaRPr lang="en-IN" sz="2800" dirty="0">
              <a:latin typeface="+mn-lt"/>
            </a:endParaRPr>
          </a:p>
        </p:txBody>
      </p:sp>
      <p:sp>
        <p:nvSpPr>
          <p:cNvPr id="3" name="Content Placeholder 2"/>
          <p:cNvSpPr>
            <a:spLocks noGrp="1"/>
          </p:cNvSpPr>
          <p:nvPr>
            <p:ph idx="1"/>
          </p:nvPr>
        </p:nvSpPr>
        <p:spPr>
          <a:xfrm>
            <a:off x="609600" y="1155700"/>
            <a:ext cx="10972800" cy="5041900"/>
          </a:xfrm>
        </p:spPr>
        <p:txBody>
          <a:bodyPr/>
          <a:lstStyle/>
          <a:p>
            <a:pPr>
              <a:lnSpc>
                <a:spcPct val="100000"/>
              </a:lnSpc>
              <a:buFont typeface="Wingdings" panose="05000000000000000000" pitchFamily="2" charset="2"/>
              <a:buChar char="q"/>
            </a:pPr>
            <a:r>
              <a:rPr lang="en-IN" sz="2000" b="0" dirty="0" smtClean="0"/>
              <a:t>Following Returns have to be filed</a:t>
            </a:r>
          </a:p>
          <a:p>
            <a:pPr>
              <a:lnSpc>
                <a:spcPct val="100000"/>
              </a:lnSpc>
              <a:buFont typeface="Wingdings" panose="05000000000000000000" pitchFamily="2" charset="2"/>
              <a:buChar char="q"/>
            </a:pPr>
            <a:endParaRPr lang="en-IN" sz="2000" b="0" dirty="0" smtClean="0"/>
          </a:p>
          <a:p>
            <a:pPr>
              <a:lnSpc>
                <a:spcPct val="100000"/>
              </a:lnSpc>
              <a:buFont typeface="Wingdings" panose="05000000000000000000" pitchFamily="2" charset="2"/>
              <a:buChar char="q"/>
            </a:pPr>
            <a:endParaRPr lang="en-IN" sz="2000" b="0" dirty="0"/>
          </a:p>
          <a:p>
            <a:pPr>
              <a:lnSpc>
                <a:spcPct val="100000"/>
              </a:lnSpc>
              <a:buFont typeface="Wingdings" panose="05000000000000000000" pitchFamily="2" charset="2"/>
              <a:buChar char="q"/>
            </a:pPr>
            <a:endParaRPr lang="en-IN" sz="2000" b="0" dirty="0" smtClean="0"/>
          </a:p>
          <a:p>
            <a:pPr>
              <a:lnSpc>
                <a:spcPct val="100000"/>
              </a:lnSpc>
              <a:buFont typeface="Wingdings" panose="05000000000000000000" pitchFamily="2" charset="2"/>
              <a:buChar char="q"/>
            </a:pPr>
            <a:endParaRPr lang="en-IN" sz="2000" b="0" dirty="0"/>
          </a:p>
          <a:p>
            <a:pPr>
              <a:lnSpc>
                <a:spcPct val="100000"/>
              </a:lnSpc>
              <a:buFont typeface="Wingdings" panose="05000000000000000000" pitchFamily="2" charset="2"/>
              <a:buChar char="q"/>
            </a:pPr>
            <a:endParaRPr lang="en-IN" sz="2000" b="0" dirty="0" smtClean="0"/>
          </a:p>
          <a:p>
            <a:pPr>
              <a:lnSpc>
                <a:spcPct val="100000"/>
              </a:lnSpc>
              <a:buFont typeface="Wingdings" panose="05000000000000000000" pitchFamily="2" charset="2"/>
              <a:buChar char="q"/>
            </a:pPr>
            <a:endParaRPr lang="en-IN" sz="2000" b="0" dirty="0"/>
          </a:p>
          <a:p>
            <a:pPr>
              <a:lnSpc>
                <a:spcPct val="100000"/>
              </a:lnSpc>
              <a:buFont typeface="Wingdings" panose="05000000000000000000" pitchFamily="2" charset="2"/>
              <a:buChar char="q"/>
            </a:pPr>
            <a:endParaRPr lang="en-IN" sz="2000" b="0" dirty="0" smtClean="0">
              <a:solidFill>
                <a:srgbClr val="FF0000"/>
              </a:solidFill>
            </a:endParaRPr>
          </a:p>
          <a:p>
            <a:pPr marL="0" indent="0">
              <a:lnSpc>
                <a:spcPct val="100000"/>
              </a:lnSpc>
              <a:buNone/>
            </a:pPr>
            <a:endParaRPr lang="en-IN" sz="2200" u="sng" dirty="0" smtClean="0">
              <a:solidFill>
                <a:srgbClr val="FF0000"/>
              </a:solidFill>
            </a:endParaRPr>
          </a:p>
          <a:p>
            <a:pPr lvl="1">
              <a:lnSpc>
                <a:spcPct val="100000"/>
              </a:lnSpc>
              <a:buFont typeface="Wingdings" panose="05000000000000000000" pitchFamily="2" charset="2"/>
              <a:buChar char="q"/>
            </a:pPr>
            <a:endParaRPr lang="en-IN" sz="2200" dirty="0"/>
          </a:p>
        </p:txBody>
      </p:sp>
      <p:graphicFrame>
        <p:nvGraphicFramePr>
          <p:cNvPr id="7" name="Table 6"/>
          <p:cNvGraphicFramePr>
            <a:graphicFrameLocks noGrp="1"/>
          </p:cNvGraphicFramePr>
          <p:nvPr>
            <p:extLst>
              <p:ext uri="{D42A27DB-BD31-4B8C-83A1-F6EECF244321}">
                <p14:modId xmlns:p14="http://schemas.microsoft.com/office/powerpoint/2010/main" val="525739656"/>
              </p:ext>
            </p:extLst>
          </p:nvPr>
        </p:nvGraphicFramePr>
        <p:xfrm>
          <a:off x="1295400" y="1643529"/>
          <a:ext cx="9601200" cy="3886062"/>
        </p:xfrm>
        <a:graphic>
          <a:graphicData uri="http://schemas.openxmlformats.org/drawingml/2006/table">
            <a:tbl>
              <a:tblPr firstRow="1" bandRow="1">
                <a:tableStyleId>{17292A2E-F333-43FB-9621-5CBBE7FDCDCB}</a:tableStyleId>
              </a:tblPr>
              <a:tblGrid>
                <a:gridCol w="2251793"/>
                <a:gridCol w="1243320"/>
                <a:gridCol w="2942527"/>
                <a:gridCol w="3163560"/>
              </a:tblGrid>
              <a:tr h="472302">
                <a:tc>
                  <a:txBody>
                    <a:bodyPr/>
                    <a:lstStyle/>
                    <a:p>
                      <a:pPr algn="ctr"/>
                      <a:r>
                        <a:rPr lang="en-IN" sz="2000" dirty="0" smtClean="0"/>
                        <a:t>Particulars</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A419B"/>
                    </a:solidFill>
                  </a:tcPr>
                </a:tc>
                <a:tc>
                  <a:txBody>
                    <a:bodyPr/>
                    <a:lstStyle/>
                    <a:p>
                      <a:pPr algn="ctr"/>
                      <a:r>
                        <a:rPr lang="en-IN" sz="2000" dirty="0" smtClean="0"/>
                        <a:t>Return</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A419B"/>
                    </a:solidFill>
                  </a:tcPr>
                </a:tc>
                <a:tc>
                  <a:txBody>
                    <a:bodyPr/>
                    <a:lstStyle/>
                    <a:p>
                      <a:pPr algn="ctr"/>
                      <a:r>
                        <a:rPr lang="en-IN" sz="2000" dirty="0" smtClean="0"/>
                        <a:t>Due</a:t>
                      </a:r>
                      <a:r>
                        <a:rPr lang="en-IN" sz="2000" baseline="0" dirty="0" smtClean="0"/>
                        <a:t> Date</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A419B"/>
                    </a:solidFill>
                  </a:tcPr>
                </a:tc>
                <a:tc>
                  <a:txBody>
                    <a:bodyPr/>
                    <a:lstStyle/>
                    <a:p>
                      <a:pPr algn="ctr"/>
                      <a:r>
                        <a:rPr lang="en-IN" sz="2000" dirty="0" smtClean="0"/>
                        <a:t>Remarks</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A419B"/>
                    </a:solidFill>
                  </a:tcPr>
                </a:tc>
              </a:tr>
              <a:tr h="472302">
                <a:tc>
                  <a:txBody>
                    <a:bodyPr/>
                    <a:lstStyle/>
                    <a:p>
                      <a:pPr algn="ctr"/>
                      <a:r>
                        <a:rPr lang="en-IN" sz="2000" dirty="0" smtClean="0"/>
                        <a:t>Outward Supplies</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2000" dirty="0" smtClean="0"/>
                        <a:t>GSTR 1</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2000" dirty="0" smtClean="0"/>
                        <a:t>10</a:t>
                      </a:r>
                      <a:r>
                        <a:rPr lang="en-IN" sz="2000" baseline="30000" dirty="0" smtClean="0"/>
                        <a:t>th</a:t>
                      </a:r>
                      <a:r>
                        <a:rPr lang="en-IN" sz="2000" dirty="0" smtClean="0"/>
                        <a:t> of next month</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2000" dirty="0" smtClean="0"/>
                        <a:t>Liability is crystallised</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472302">
                <a:tc>
                  <a:txBody>
                    <a:bodyPr/>
                    <a:lstStyle/>
                    <a:p>
                      <a:pPr algn="ctr"/>
                      <a:r>
                        <a:rPr lang="en-IN" sz="2000" dirty="0" smtClean="0"/>
                        <a:t>Inward Supplies</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2000" dirty="0" smtClean="0"/>
                        <a:t>GSTR</a:t>
                      </a:r>
                      <a:r>
                        <a:rPr lang="en-IN" sz="2000" baseline="0" dirty="0" smtClean="0"/>
                        <a:t> 2</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2000" dirty="0" smtClean="0"/>
                        <a:t>15</a:t>
                      </a:r>
                      <a:r>
                        <a:rPr lang="en-IN" sz="2000" baseline="30000" dirty="0" smtClean="0"/>
                        <a:t>th</a:t>
                      </a:r>
                      <a:r>
                        <a:rPr lang="en-IN" sz="2000" dirty="0" smtClean="0"/>
                        <a:t> of next month</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2000" dirty="0" smtClean="0"/>
                        <a:t>Input Tax</a:t>
                      </a:r>
                      <a:r>
                        <a:rPr lang="en-IN" sz="2000" baseline="0" dirty="0" smtClean="0"/>
                        <a:t> Credit is claimed</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835611">
                <a:tc>
                  <a:txBody>
                    <a:bodyPr/>
                    <a:lstStyle/>
                    <a:p>
                      <a:pPr algn="ctr"/>
                      <a:r>
                        <a:rPr lang="en-IN" sz="2000" dirty="0" smtClean="0"/>
                        <a:t>Monthly Return</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2000" dirty="0" smtClean="0"/>
                        <a:t>GSTR 3</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2000" dirty="0" smtClean="0"/>
                        <a:t>20</a:t>
                      </a:r>
                      <a:r>
                        <a:rPr lang="en-IN" sz="2000" baseline="30000" dirty="0" smtClean="0"/>
                        <a:t>th</a:t>
                      </a:r>
                      <a:r>
                        <a:rPr lang="en-IN" sz="2000" dirty="0" smtClean="0"/>
                        <a:t> of next month</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2000" dirty="0" smtClean="0"/>
                        <a:t>Overall Return (i.e.</a:t>
                      </a:r>
                      <a:r>
                        <a:rPr lang="en-IN" sz="2000" baseline="0" dirty="0" smtClean="0"/>
                        <a:t> Liability – ITC – Payment)</a:t>
                      </a:r>
                      <a:r>
                        <a:rPr lang="en-IN" sz="2000" dirty="0" smtClean="0"/>
                        <a:t> </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835611">
                <a:tc>
                  <a:txBody>
                    <a:bodyPr/>
                    <a:lstStyle/>
                    <a:p>
                      <a:pPr algn="ctr"/>
                      <a:r>
                        <a:rPr lang="en-IN" sz="2000" dirty="0" smtClean="0"/>
                        <a:t>Annual Return</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2000" dirty="0" smtClean="0"/>
                        <a:t>GSTR 8</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2000" dirty="0" smtClean="0"/>
                        <a:t>31</a:t>
                      </a:r>
                      <a:r>
                        <a:rPr lang="en-IN" sz="2000" baseline="30000" dirty="0" smtClean="0"/>
                        <a:t>st</a:t>
                      </a:r>
                      <a:r>
                        <a:rPr lang="en-IN" sz="2000" dirty="0" smtClean="0"/>
                        <a:t> December</a:t>
                      </a:r>
                      <a:r>
                        <a:rPr lang="en-IN" sz="2000" baseline="0" dirty="0" smtClean="0"/>
                        <a:t> of following Financial Year</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2000" dirty="0" smtClean="0"/>
                        <a:t>Combined</a:t>
                      </a:r>
                      <a:r>
                        <a:rPr lang="en-IN" sz="2000" baseline="0" dirty="0" smtClean="0"/>
                        <a:t> Return for all 12 months</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3115159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08943" y="2833914"/>
            <a:ext cx="6477000" cy="707886"/>
          </a:xfrm>
          <a:prstGeom prst="rect">
            <a:avLst/>
          </a:prstGeom>
          <a:noFill/>
        </p:spPr>
        <p:txBody>
          <a:bodyPr wrap="square" rtlCol="0">
            <a:spAutoFit/>
          </a:bodyPr>
          <a:lstStyle/>
          <a:p>
            <a:pPr algn="ctr"/>
            <a:r>
              <a:rPr lang="en-US" sz="4000" b="1" cap="all" dirty="0" smtClean="0">
                <a:ln w="9000" cmpd="sng">
                  <a:solidFill>
                    <a:schemeClr val="accent6">
                      <a:lumMod val="50000"/>
                    </a:schemeClr>
                  </a:solidFill>
                  <a:prstDash val="solid"/>
                </a:ln>
                <a:solidFill>
                  <a:schemeClr val="accent6">
                    <a:lumMod val="75000"/>
                  </a:schemeClr>
                </a:solidFill>
                <a:effectLst>
                  <a:outerShdw blurRad="63500" sx="102000" sy="102000" algn="ctr" rotWithShape="0">
                    <a:prstClr val="black">
                      <a:alpha val="40000"/>
                    </a:prstClr>
                  </a:outerShdw>
                  <a:reflection blurRad="12700" stA="28000" endPos="45000" dist="1000" dir="5400000" sy="-100000" algn="bl" rotWithShape="0"/>
                </a:effectLst>
                <a:latin typeface="Arial" pitchFamily="34" charset="0"/>
                <a:cs typeface="Arial" pitchFamily="34" charset="0"/>
              </a:rPr>
              <a:t>Let’s </a:t>
            </a:r>
            <a:r>
              <a:rPr lang="en-US" sz="4000" b="1" cap="all" dirty="0">
                <a:ln w="9000" cmpd="sng">
                  <a:solidFill>
                    <a:schemeClr val="accent6">
                      <a:lumMod val="50000"/>
                    </a:schemeClr>
                  </a:solidFill>
                  <a:prstDash val="solid"/>
                </a:ln>
                <a:solidFill>
                  <a:schemeClr val="accent6">
                    <a:lumMod val="75000"/>
                  </a:schemeClr>
                </a:solidFill>
                <a:effectLst>
                  <a:outerShdw blurRad="63500" sx="102000" sy="102000" algn="ctr" rotWithShape="0">
                    <a:prstClr val="black">
                      <a:alpha val="40000"/>
                    </a:prstClr>
                  </a:outerShdw>
                  <a:reflection blurRad="12700" stA="28000" endPos="45000" dist="1000" dir="5400000" sy="-100000" algn="bl" rotWithShape="0"/>
                </a:effectLst>
                <a:latin typeface="Arial" pitchFamily="34" charset="0"/>
                <a:cs typeface="Arial" pitchFamily="34" charset="0"/>
              </a:rPr>
              <a:t>Begin</a:t>
            </a:r>
            <a:endParaRPr lang="en-US" sz="3200" b="1" cap="all" dirty="0">
              <a:ln w="9000" cmpd="sng">
                <a:solidFill>
                  <a:schemeClr val="accent6">
                    <a:lumMod val="50000"/>
                  </a:schemeClr>
                </a:solidFill>
                <a:prstDash val="solid"/>
              </a:ln>
              <a:solidFill>
                <a:schemeClr val="accent6">
                  <a:lumMod val="75000"/>
                </a:schemeClr>
              </a:solidFill>
              <a:effectLst>
                <a:outerShdw blurRad="63500" sx="102000" sy="102000" algn="ctr" rotWithShape="0">
                  <a:prstClr val="black">
                    <a:alpha val="40000"/>
                  </a:prstClr>
                </a:outerShdw>
                <a:reflection blurRad="12700" stA="28000" endPos="45000" dist="1000" dir="5400000" sy="-100000" algn="bl" rotWithShape="0"/>
              </a:effectLst>
              <a:latin typeface="Arial" pitchFamily="34" charset="0"/>
              <a:cs typeface="Arial" pitchFamily="34" charset="0"/>
            </a:endParaRPr>
          </a:p>
        </p:txBody>
      </p:sp>
    </p:spTree>
    <p:extLst>
      <p:ext uri="{BB962C8B-B14F-4D97-AF65-F5344CB8AC3E}">
        <p14:creationId xmlns:p14="http://schemas.microsoft.com/office/powerpoint/2010/main" val="20922667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416" y="274639"/>
            <a:ext cx="8229600" cy="669925"/>
          </a:xfrm>
        </p:spPr>
        <p:txBody>
          <a:bodyPr/>
          <a:lstStyle/>
          <a:p>
            <a:r>
              <a:rPr lang="en-IN" sz="2800" dirty="0" smtClean="0">
                <a:latin typeface="+mn-lt"/>
              </a:rPr>
              <a:t>Existing Indirect Tax Structure</a:t>
            </a:r>
            <a:endParaRPr lang="en-IN" sz="2800" dirty="0">
              <a:latin typeface="+mn-lt"/>
            </a:endParaRPr>
          </a:p>
        </p:txBody>
      </p:sp>
      <p:graphicFrame>
        <p:nvGraphicFramePr>
          <p:cNvPr id="9" name="Content Placeholder 3"/>
          <p:cNvGraphicFramePr>
            <a:graphicFrameLocks noGrp="1"/>
          </p:cNvGraphicFramePr>
          <p:nvPr>
            <p:extLst>
              <p:ext uri="{D42A27DB-BD31-4B8C-83A1-F6EECF244321}">
                <p14:modId xmlns:p14="http://schemas.microsoft.com/office/powerpoint/2010/main" val="91337189"/>
              </p:ext>
            </p:extLst>
          </p:nvPr>
        </p:nvGraphicFramePr>
        <p:xfrm>
          <a:off x="1611713" y="1078139"/>
          <a:ext cx="10959949" cy="45427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 name="Group 2"/>
          <p:cNvGrpSpPr/>
          <p:nvPr/>
        </p:nvGrpSpPr>
        <p:grpSpPr>
          <a:xfrm>
            <a:off x="147917" y="3516108"/>
            <a:ext cx="2252033" cy="1665843"/>
            <a:chOff x="193184" y="4094331"/>
            <a:chExt cx="2252033" cy="1665843"/>
          </a:xfrm>
        </p:grpSpPr>
        <p:sp>
          <p:nvSpPr>
            <p:cNvPr id="11" name="Right Arrow 10"/>
            <p:cNvSpPr/>
            <p:nvPr/>
          </p:nvSpPr>
          <p:spPr>
            <a:xfrm>
              <a:off x="2074455" y="4176215"/>
              <a:ext cx="368490" cy="259307"/>
            </a:xfrm>
            <a:prstGeom prst="rightArrow">
              <a:avLst/>
            </a:prstGeom>
            <a:solidFill>
              <a:srgbClr val="F5750B"/>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ight Arrow 11"/>
            <p:cNvSpPr/>
            <p:nvPr/>
          </p:nvSpPr>
          <p:spPr>
            <a:xfrm>
              <a:off x="2076727" y="5447739"/>
              <a:ext cx="368490" cy="259307"/>
            </a:xfrm>
            <a:prstGeom prst="rightArrow">
              <a:avLst/>
            </a:prstGeom>
            <a:solidFill>
              <a:srgbClr val="F5750B"/>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b="1">
                <a:ln w="22225">
                  <a:solidFill>
                    <a:schemeClr val="accent2"/>
                  </a:solidFill>
                  <a:prstDash val="solid"/>
                </a:ln>
                <a:solidFill>
                  <a:schemeClr val="accent2">
                    <a:lumMod val="40000"/>
                    <a:lumOff val="60000"/>
                  </a:schemeClr>
                </a:solidFill>
              </a:endParaRPr>
            </a:p>
          </p:txBody>
        </p:sp>
        <p:sp>
          <p:nvSpPr>
            <p:cNvPr id="13" name="TextBox 12"/>
            <p:cNvSpPr txBox="1"/>
            <p:nvPr/>
          </p:nvSpPr>
          <p:spPr>
            <a:xfrm>
              <a:off x="327546" y="4094331"/>
              <a:ext cx="1801505" cy="369332"/>
            </a:xfrm>
            <a:prstGeom prst="rect">
              <a:avLst/>
            </a:prstGeom>
            <a:noFill/>
          </p:spPr>
          <p:txBody>
            <a:bodyPr wrap="square" rtlCol="0">
              <a:spAutoFit/>
            </a:bodyPr>
            <a:lstStyle/>
            <a:p>
              <a:r>
                <a:rPr lang="en-IN" b="1" dirty="0" smtClean="0"/>
                <a:t>Governed By :</a:t>
              </a:r>
              <a:endParaRPr lang="en-IN" sz="1600" b="1" dirty="0"/>
            </a:p>
          </p:txBody>
        </p:sp>
        <p:sp>
          <p:nvSpPr>
            <p:cNvPr id="14" name="TextBox 13"/>
            <p:cNvSpPr txBox="1"/>
            <p:nvPr/>
          </p:nvSpPr>
          <p:spPr>
            <a:xfrm>
              <a:off x="193184" y="5390842"/>
              <a:ext cx="1938140" cy="369332"/>
            </a:xfrm>
            <a:prstGeom prst="rect">
              <a:avLst/>
            </a:prstGeom>
            <a:noFill/>
          </p:spPr>
          <p:txBody>
            <a:bodyPr wrap="square" rtlCol="0">
              <a:spAutoFit/>
            </a:bodyPr>
            <a:lstStyle/>
            <a:p>
              <a:r>
                <a:rPr lang="en-IN" b="1" dirty="0" smtClean="0"/>
                <a:t>Taxable Event :</a:t>
              </a:r>
              <a:endParaRPr lang="en-IN" sz="1600" b="1" dirty="0"/>
            </a:p>
          </p:txBody>
        </p:sp>
      </p:grpSp>
      <p:sp>
        <p:nvSpPr>
          <p:cNvPr id="4" name="TextBox 3"/>
          <p:cNvSpPr txBox="1"/>
          <p:nvPr/>
        </p:nvSpPr>
        <p:spPr>
          <a:xfrm>
            <a:off x="500416" y="5675606"/>
            <a:ext cx="11023713" cy="923330"/>
          </a:xfrm>
          <a:prstGeom prst="rect">
            <a:avLst/>
          </a:prstGeom>
          <a:noFill/>
        </p:spPr>
        <p:txBody>
          <a:bodyPr wrap="square" rtlCol="0">
            <a:spAutoFit/>
          </a:bodyPr>
          <a:lstStyle/>
          <a:p>
            <a:r>
              <a:rPr lang="en-IN" b="1" dirty="0" smtClean="0"/>
              <a:t>Major Drawback </a:t>
            </a:r>
            <a:r>
              <a:rPr lang="en-IN" dirty="0" smtClean="0"/>
              <a:t>: 1. Cascading Effect</a:t>
            </a:r>
          </a:p>
          <a:p>
            <a:r>
              <a:rPr lang="en-IN" dirty="0">
                <a:solidFill>
                  <a:schemeClr val="tx1"/>
                </a:solidFill>
              </a:rPr>
              <a:t>	</a:t>
            </a:r>
            <a:r>
              <a:rPr lang="en-IN" dirty="0"/>
              <a:t>	</a:t>
            </a:r>
            <a:r>
              <a:rPr lang="en-IN" dirty="0" smtClean="0"/>
              <a:t>		  </a:t>
            </a:r>
            <a:r>
              <a:rPr lang="en-IN" dirty="0" smtClean="0">
                <a:solidFill>
                  <a:schemeClr val="tx1"/>
                </a:solidFill>
              </a:rPr>
              <a:t>2. Double Tax on same transaction</a:t>
            </a:r>
          </a:p>
          <a:p>
            <a:r>
              <a:rPr lang="en-IN" dirty="0"/>
              <a:t>	</a:t>
            </a:r>
            <a:r>
              <a:rPr lang="en-IN" dirty="0" smtClean="0"/>
              <a:t>			  3. So many Tax Laws</a:t>
            </a:r>
            <a:endParaRPr lang="en-IN" dirty="0" smtClean="0">
              <a:solidFill>
                <a:schemeClr val="tx1"/>
              </a:solidFill>
            </a:endParaRPr>
          </a:p>
        </p:txBody>
      </p:sp>
    </p:spTree>
    <p:extLst>
      <p:ext uri="{BB962C8B-B14F-4D97-AF65-F5344CB8AC3E}">
        <p14:creationId xmlns:p14="http://schemas.microsoft.com/office/powerpoint/2010/main" val="24742052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055" y="174171"/>
            <a:ext cx="8911687" cy="818324"/>
          </a:xfrm>
        </p:spPr>
        <p:txBody>
          <a:bodyPr>
            <a:noAutofit/>
          </a:bodyPr>
          <a:lstStyle/>
          <a:p>
            <a:r>
              <a:rPr lang="en-IN" sz="2800" dirty="0" smtClean="0">
                <a:latin typeface="+mn-lt"/>
              </a:rPr>
              <a:t>Central and State Taxes to be subsumed in GST</a:t>
            </a:r>
            <a:endParaRPr lang="en-IN" sz="2800" dirty="0">
              <a:latin typeface="+mn-lt"/>
            </a:endParaRPr>
          </a:p>
        </p:txBody>
      </p:sp>
      <p:graphicFrame>
        <p:nvGraphicFramePr>
          <p:cNvPr id="15" name="Diagram 14"/>
          <p:cNvGraphicFramePr/>
          <p:nvPr>
            <p:extLst>
              <p:ext uri="{D42A27DB-BD31-4B8C-83A1-F6EECF244321}">
                <p14:modId xmlns:p14="http://schemas.microsoft.com/office/powerpoint/2010/main" val="657589110"/>
              </p:ext>
            </p:extLst>
          </p:nvPr>
        </p:nvGraphicFramePr>
        <p:xfrm>
          <a:off x="653573" y="1282887"/>
          <a:ext cx="5268255" cy="46129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6" name="Diagram 15"/>
          <p:cNvGraphicFramePr/>
          <p:nvPr>
            <p:extLst>
              <p:ext uri="{D42A27DB-BD31-4B8C-83A1-F6EECF244321}">
                <p14:modId xmlns:p14="http://schemas.microsoft.com/office/powerpoint/2010/main" val="2286740830"/>
              </p:ext>
            </p:extLst>
          </p:nvPr>
        </p:nvGraphicFramePr>
        <p:xfrm>
          <a:off x="6473372" y="1299675"/>
          <a:ext cx="5245845" cy="461294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9177357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055" y="174171"/>
            <a:ext cx="9205545" cy="818324"/>
          </a:xfrm>
        </p:spPr>
        <p:txBody>
          <a:bodyPr>
            <a:noAutofit/>
          </a:bodyPr>
          <a:lstStyle/>
          <a:p>
            <a:r>
              <a:rPr lang="en-IN" sz="2800" dirty="0" smtClean="0">
                <a:latin typeface="+mn-lt"/>
              </a:rPr>
              <a:t>Taxes NOT to be subsumed in GST</a:t>
            </a:r>
            <a:endParaRPr lang="en-IN" sz="2800" dirty="0">
              <a:latin typeface="+mn-lt"/>
            </a:endParaRPr>
          </a:p>
        </p:txBody>
      </p:sp>
      <p:graphicFrame>
        <p:nvGraphicFramePr>
          <p:cNvPr id="16" name="Diagram 15"/>
          <p:cNvGraphicFramePr/>
          <p:nvPr>
            <p:extLst>
              <p:ext uri="{D42A27DB-BD31-4B8C-83A1-F6EECF244321}">
                <p14:modId xmlns:p14="http://schemas.microsoft.com/office/powerpoint/2010/main" val="3725931809"/>
              </p:ext>
            </p:extLst>
          </p:nvPr>
        </p:nvGraphicFramePr>
        <p:xfrm>
          <a:off x="804583" y="1169894"/>
          <a:ext cx="10582835" cy="53223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408325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800" dirty="0" smtClean="0">
                <a:latin typeface="+mn-lt"/>
              </a:rPr>
              <a:t>Why GST ?</a:t>
            </a:r>
            <a:endParaRPr lang="en-IN" sz="2800" dirty="0">
              <a:latin typeface="+mn-lt"/>
            </a:endParaRPr>
          </a:p>
        </p:txBody>
      </p:sp>
      <p:sp>
        <p:nvSpPr>
          <p:cNvPr id="8" name="Content Placeholder 7"/>
          <p:cNvSpPr>
            <a:spLocks noGrp="1"/>
          </p:cNvSpPr>
          <p:nvPr>
            <p:ph idx="1"/>
          </p:nvPr>
        </p:nvSpPr>
        <p:spPr>
          <a:xfrm>
            <a:off x="478232" y="1147481"/>
            <a:ext cx="11314840" cy="5180747"/>
          </a:xfrm>
        </p:spPr>
        <p:txBody>
          <a:bodyPr>
            <a:normAutofit lnSpcReduction="10000"/>
          </a:bodyPr>
          <a:lstStyle/>
          <a:p>
            <a:pPr marL="288684" indent="-342900">
              <a:lnSpc>
                <a:spcPct val="100000"/>
              </a:lnSpc>
              <a:spcBef>
                <a:spcPts val="0"/>
              </a:spcBef>
              <a:buFont typeface="Wingdings" panose="05000000000000000000" pitchFamily="2" charset="2"/>
              <a:buChar char="q"/>
            </a:pPr>
            <a:r>
              <a:rPr lang="en-US" sz="2000" dirty="0"/>
              <a:t>Eliminates cascading effect </a:t>
            </a:r>
            <a:r>
              <a:rPr lang="en-US" sz="2000" b="0" dirty="0"/>
              <a:t>of taxes by providing </a:t>
            </a:r>
            <a:r>
              <a:rPr lang="en-US" sz="2000" dirty="0" smtClean="0"/>
              <a:t>seamless input </a:t>
            </a:r>
            <a:r>
              <a:rPr lang="en-US" sz="2000" dirty="0"/>
              <a:t>credit </a:t>
            </a:r>
            <a:r>
              <a:rPr lang="en-US" sz="2000" b="0" dirty="0"/>
              <a:t>at all stages of production e.g. Service Tax credit to all traders, tax on tax, etc</a:t>
            </a:r>
            <a:r>
              <a:rPr lang="en-US" sz="2000" b="0" dirty="0" smtClean="0"/>
              <a:t>.</a:t>
            </a:r>
          </a:p>
          <a:p>
            <a:pPr marL="252000">
              <a:lnSpc>
                <a:spcPct val="100000"/>
              </a:lnSpc>
              <a:spcBef>
                <a:spcPts val="0"/>
              </a:spcBef>
              <a:buFont typeface="Wingdings" panose="05000000000000000000" pitchFamily="2" charset="2"/>
              <a:buChar char="q"/>
            </a:pPr>
            <a:endParaRPr lang="en-US" sz="2000" b="0" dirty="0"/>
          </a:p>
          <a:p>
            <a:pPr marL="288684" indent="-342900">
              <a:lnSpc>
                <a:spcPct val="100000"/>
              </a:lnSpc>
              <a:spcBef>
                <a:spcPts val="0"/>
              </a:spcBef>
              <a:buFont typeface="Wingdings" panose="05000000000000000000" pitchFamily="2" charset="2"/>
              <a:buChar char="q"/>
            </a:pPr>
            <a:r>
              <a:rPr lang="en-US" sz="2000" dirty="0" smtClean="0"/>
              <a:t>Encourages </a:t>
            </a:r>
            <a:r>
              <a:rPr lang="en-US" sz="2000" dirty="0"/>
              <a:t>voluntary compliance </a:t>
            </a:r>
            <a:r>
              <a:rPr lang="en-US" sz="2000" b="0" dirty="0"/>
              <a:t>as a person in the supply chain will get credit only when the tax is paid by the previous </a:t>
            </a:r>
            <a:r>
              <a:rPr lang="en-US" sz="2000" b="0" dirty="0" smtClean="0"/>
              <a:t>person</a:t>
            </a:r>
          </a:p>
          <a:p>
            <a:pPr marL="288684" indent="-342900">
              <a:lnSpc>
                <a:spcPct val="100000"/>
              </a:lnSpc>
              <a:spcBef>
                <a:spcPts val="0"/>
              </a:spcBef>
              <a:buFont typeface="Wingdings" panose="05000000000000000000" pitchFamily="2" charset="2"/>
              <a:buChar char="q"/>
            </a:pPr>
            <a:endParaRPr lang="en-US" sz="2000" b="0" dirty="0"/>
          </a:p>
          <a:p>
            <a:pPr marL="288684" indent="-342900">
              <a:lnSpc>
                <a:spcPct val="100000"/>
              </a:lnSpc>
              <a:spcBef>
                <a:spcPts val="0"/>
              </a:spcBef>
              <a:buFont typeface="Wingdings" panose="05000000000000000000" pitchFamily="2" charset="2"/>
              <a:buChar char="q"/>
            </a:pPr>
            <a:r>
              <a:rPr lang="en-US" sz="2000" b="0" dirty="0"/>
              <a:t>Distinguishing between goods and service is not necessary because a single tax apply to all types of </a:t>
            </a:r>
            <a:r>
              <a:rPr lang="en-US" sz="2000" b="0" dirty="0" smtClean="0"/>
              <a:t>transaction - </a:t>
            </a:r>
            <a:r>
              <a:rPr lang="en-US" sz="2000" dirty="0"/>
              <a:t>Double tax on same transaction </a:t>
            </a:r>
            <a:r>
              <a:rPr lang="en-US" sz="2000" b="0" dirty="0"/>
              <a:t>will get </a:t>
            </a:r>
            <a:r>
              <a:rPr lang="en-US" sz="2000" dirty="0" smtClean="0"/>
              <a:t>eliminated</a:t>
            </a:r>
            <a:r>
              <a:rPr lang="en-US" sz="2000" b="0" dirty="0" smtClean="0"/>
              <a:t> i.e. </a:t>
            </a:r>
            <a:r>
              <a:rPr lang="en-US" sz="2000" dirty="0" smtClean="0"/>
              <a:t>No tax on tax </a:t>
            </a:r>
            <a:r>
              <a:rPr lang="en-US" sz="2000" b="0" dirty="0" smtClean="0"/>
              <a:t>anymore</a:t>
            </a:r>
          </a:p>
          <a:p>
            <a:pPr marL="288684" indent="-342900">
              <a:lnSpc>
                <a:spcPct val="100000"/>
              </a:lnSpc>
              <a:spcBef>
                <a:spcPts val="0"/>
              </a:spcBef>
              <a:buFont typeface="Wingdings" panose="05000000000000000000" pitchFamily="2" charset="2"/>
              <a:buChar char="q"/>
            </a:pPr>
            <a:endParaRPr lang="en-US" sz="2000" b="0" dirty="0"/>
          </a:p>
          <a:p>
            <a:pPr marL="288684" indent="-342900">
              <a:lnSpc>
                <a:spcPct val="100000"/>
              </a:lnSpc>
              <a:spcBef>
                <a:spcPts val="0"/>
              </a:spcBef>
              <a:buFont typeface="Wingdings" panose="05000000000000000000" pitchFamily="2" charset="2"/>
              <a:buChar char="q"/>
            </a:pPr>
            <a:r>
              <a:rPr lang="en-US" sz="2000" b="0" dirty="0" smtClean="0"/>
              <a:t>All </a:t>
            </a:r>
            <a:r>
              <a:rPr lang="en-US" sz="2000" b="0" dirty="0"/>
              <a:t>sectors, subject to GST, thus </a:t>
            </a:r>
            <a:r>
              <a:rPr lang="en-US" sz="2000" dirty="0"/>
              <a:t>broadening the tax base</a:t>
            </a:r>
            <a:r>
              <a:rPr lang="en-US" sz="2000" b="0" dirty="0"/>
              <a:t>. However Central / State Government may provide certain </a:t>
            </a:r>
            <a:r>
              <a:rPr lang="en-US" sz="2000" b="0" dirty="0" smtClean="0"/>
              <a:t>exemptions. It is anticipated to boost GDP by 1.5 - 2% (Source: Confederation of Indian Industries).</a:t>
            </a:r>
          </a:p>
          <a:p>
            <a:pPr marL="288684" indent="-342900">
              <a:lnSpc>
                <a:spcPct val="100000"/>
              </a:lnSpc>
              <a:spcBef>
                <a:spcPts val="0"/>
              </a:spcBef>
              <a:buFont typeface="Wingdings" panose="05000000000000000000" pitchFamily="2" charset="2"/>
              <a:buChar char="q"/>
            </a:pPr>
            <a:endParaRPr lang="en-US" sz="2000" b="0" dirty="0"/>
          </a:p>
          <a:p>
            <a:pPr marL="288684" indent="-342900">
              <a:lnSpc>
                <a:spcPct val="100000"/>
              </a:lnSpc>
              <a:spcBef>
                <a:spcPts val="0"/>
              </a:spcBef>
              <a:buFont typeface="Wingdings" panose="05000000000000000000" pitchFamily="2" charset="2"/>
              <a:buChar char="q"/>
            </a:pPr>
            <a:r>
              <a:rPr lang="en-US" sz="2000" dirty="0"/>
              <a:t>Free movements of Goods </a:t>
            </a:r>
            <a:r>
              <a:rPr lang="en-US" sz="2000" b="0" dirty="0"/>
              <a:t>all over India as entry </a:t>
            </a:r>
            <a:r>
              <a:rPr lang="en-US" sz="2000" b="0" dirty="0" smtClean="0"/>
              <a:t>tax/ octroi get subsumed</a:t>
            </a:r>
            <a:endParaRPr lang="en-US" sz="2000" b="0" dirty="0"/>
          </a:p>
          <a:p>
            <a:pPr marL="288684" indent="-342900">
              <a:lnSpc>
                <a:spcPct val="100000"/>
              </a:lnSpc>
              <a:spcBef>
                <a:spcPts val="0"/>
              </a:spcBef>
              <a:buFont typeface="Wingdings" panose="05000000000000000000" pitchFamily="2" charset="2"/>
              <a:buChar char="q"/>
            </a:pPr>
            <a:endParaRPr lang="en-US" sz="2000" b="0" dirty="0" smtClean="0"/>
          </a:p>
          <a:p>
            <a:pPr marL="288684" indent="-342900">
              <a:lnSpc>
                <a:spcPct val="100000"/>
              </a:lnSpc>
              <a:spcBef>
                <a:spcPts val="0"/>
              </a:spcBef>
              <a:buFont typeface="Wingdings" panose="05000000000000000000" pitchFamily="2" charset="2"/>
              <a:buChar char="q"/>
            </a:pPr>
            <a:r>
              <a:rPr lang="en-US" sz="2000" b="0" dirty="0" smtClean="0"/>
              <a:t>Origin-based </a:t>
            </a:r>
            <a:r>
              <a:rPr lang="en-US" sz="2000" b="0" dirty="0"/>
              <a:t>tax to </a:t>
            </a:r>
            <a:r>
              <a:rPr lang="en-US" sz="2000" dirty="0" smtClean="0"/>
              <a:t>Consumption-based </a:t>
            </a:r>
            <a:r>
              <a:rPr lang="en-US" sz="2000" dirty="0"/>
              <a:t>tax</a:t>
            </a:r>
            <a:r>
              <a:rPr lang="en-US" sz="2000" b="0" dirty="0"/>
              <a:t>, will give advantage to consumer </a:t>
            </a:r>
            <a:r>
              <a:rPr lang="en-US" sz="2000" b="0" dirty="0" smtClean="0"/>
              <a:t>State</a:t>
            </a:r>
            <a:endParaRPr lang="en-US" sz="2000" b="0" dirty="0"/>
          </a:p>
        </p:txBody>
      </p:sp>
    </p:spTree>
    <p:extLst>
      <p:ext uri="{BB962C8B-B14F-4D97-AF65-F5344CB8AC3E}">
        <p14:creationId xmlns:p14="http://schemas.microsoft.com/office/powerpoint/2010/main" val="25463314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a:xfrm>
            <a:off x="519447" y="274639"/>
            <a:ext cx="8229600" cy="669925"/>
          </a:xfrm>
        </p:spPr>
        <p:txBody>
          <a:bodyPr/>
          <a:lstStyle/>
          <a:p>
            <a:r>
              <a:rPr lang="en-IN" sz="2800" dirty="0" smtClean="0">
                <a:latin typeface="+mn-lt"/>
              </a:rPr>
              <a:t>GST Model in India</a:t>
            </a:r>
            <a:endParaRPr lang="en-IN" sz="2800" dirty="0">
              <a:latin typeface="+mn-lt"/>
            </a:endParaRPr>
          </a:p>
        </p:txBody>
      </p:sp>
      <p:sp>
        <p:nvSpPr>
          <p:cNvPr id="15" name="TextBox 14"/>
          <p:cNvSpPr txBox="1"/>
          <p:nvPr/>
        </p:nvSpPr>
        <p:spPr>
          <a:xfrm>
            <a:off x="519447" y="1071801"/>
            <a:ext cx="10929871" cy="5632311"/>
          </a:xfrm>
          <a:prstGeom prst="rect">
            <a:avLst/>
          </a:prstGeom>
          <a:noFill/>
        </p:spPr>
        <p:txBody>
          <a:bodyPr wrap="square" rtlCol="0">
            <a:spAutoFit/>
          </a:bodyPr>
          <a:lstStyle/>
          <a:p>
            <a:pPr marL="288000" indent="-285750">
              <a:spcAft>
                <a:spcPts val="1200"/>
              </a:spcAft>
              <a:buFont typeface="Arial" panose="020B0604020202020204" pitchFamily="34" charset="0"/>
              <a:buChar char="•"/>
            </a:pPr>
            <a:r>
              <a:rPr lang="en-IN" sz="2000" u="sng" dirty="0" smtClean="0">
                <a:cs typeface="Arial" panose="020B0604020202020204" pitchFamily="34" charset="0"/>
              </a:rPr>
              <a:t>Destination based</a:t>
            </a:r>
            <a:r>
              <a:rPr lang="en-IN" sz="2000" dirty="0" smtClean="0">
                <a:cs typeface="Arial" panose="020B0604020202020204" pitchFamily="34" charset="0"/>
              </a:rPr>
              <a:t> tax</a:t>
            </a:r>
          </a:p>
          <a:p>
            <a:pPr marL="288000" indent="-285750">
              <a:spcAft>
                <a:spcPts val="1200"/>
              </a:spcAft>
              <a:buFont typeface="Arial" panose="020B0604020202020204" pitchFamily="34" charset="0"/>
              <a:buChar char="•"/>
            </a:pPr>
            <a:r>
              <a:rPr lang="en-IN" sz="2000" u="sng" dirty="0" smtClean="0">
                <a:cs typeface="Arial" panose="020B0604020202020204" pitchFamily="34" charset="0"/>
              </a:rPr>
              <a:t>Applies to all stages</a:t>
            </a:r>
            <a:r>
              <a:rPr lang="en-IN" sz="2000" b="1" dirty="0" smtClean="0">
                <a:cs typeface="Arial" panose="020B0604020202020204" pitchFamily="34" charset="0"/>
              </a:rPr>
              <a:t> </a:t>
            </a:r>
            <a:r>
              <a:rPr lang="en-IN" sz="2000" dirty="0" smtClean="0">
                <a:cs typeface="Arial" panose="020B0604020202020204" pitchFamily="34" charset="0"/>
              </a:rPr>
              <a:t>of the Value Chain</a:t>
            </a:r>
          </a:p>
          <a:p>
            <a:pPr marL="288000" indent="-285750">
              <a:spcAft>
                <a:spcPts val="1200"/>
              </a:spcAft>
              <a:buFont typeface="Arial" panose="020B0604020202020204" pitchFamily="34" charset="0"/>
              <a:buChar char="•"/>
            </a:pPr>
            <a:r>
              <a:rPr lang="en-IN" sz="2000" dirty="0">
                <a:cs typeface="Arial" panose="020B0604020202020204" pitchFamily="34" charset="0"/>
              </a:rPr>
              <a:t>Levied at the time of </a:t>
            </a:r>
            <a:r>
              <a:rPr lang="en-IN" sz="2000" u="sng" dirty="0">
                <a:cs typeface="Arial" panose="020B0604020202020204" pitchFamily="34" charset="0"/>
              </a:rPr>
              <a:t>supply</a:t>
            </a:r>
            <a:r>
              <a:rPr lang="en-IN" sz="2000" dirty="0">
                <a:cs typeface="Arial" panose="020B0604020202020204" pitchFamily="34" charset="0"/>
              </a:rPr>
              <a:t> of goods or services </a:t>
            </a:r>
            <a:r>
              <a:rPr lang="en-IN" sz="2000" dirty="0" smtClean="0">
                <a:cs typeface="Arial" panose="020B0604020202020204" pitchFamily="34" charset="0"/>
              </a:rPr>
              <a:t>instead of Manufacture/Sale</a:t>
            </a:r>
            <a:endParaRPr lang="en-IN" sz="2000" dirty="0">
              <a:cs typeface="Arial" panose="020B0604020202020204" pitchFamily="34" charset="0"/>
            </a:endParaRPr>
          </a:p>
          <a:p>
            <a:pPr marL="288000" indent="-285750">
              <a:spcAft>
                <a:spcPts val="1200"/>
              </a:spcAft>
              <a:buFont typeface="Arial" panose="020B0604020202020204" pitchFamily="34" charset="0"/>
              <a:buChar char="•"/>
            </a:pPr>
            <a:r>
              <a:rPr lang="en-IN" sz="2000" u="sng" dirty="0" smtClean="0">
                <a:cs typeface="Arial" panose="020B0604020202020204" pitchFamily="34" charset="0"/>
              </a:rPr>
              <a:t>Dual GST</a:t>
            </a:r>
            <a:r>
              <a:rPr lang="en-IN" sz="2000" dirty="0" smtClean="0">
                <a:cs typeface="Arial" panose="020B0604020202020204" pitchFamily="34" charset="0"/>
              </a:rPr>
              <a:t> structure – both Centre and State empowered – Similar to Canada and Brazil</a:t>
            </a:r>
          </a:p>
          <a:p>
            <a:pPr marL="288000" indent="-285750">
              <a:spcAft>
                <a:spcPts val="1200"/>
              </a:spcAft>
              <a:buFont typeface="Arial" panose="020B0604020202020204" pitchFamily="34" charset="0"/>
              <a:buChar char="•"/>
            </a:pPr>
            <a:r>
              <a:rPr lang="en-IN" sz="2000" dirty="0" smtClean="0">
                <a:cs typeface="Arial" panose="020B0604020202020204" pitchFamily="34" charset="0"/>
              </a:rPr>
              <a:t>GST </a:t>
            </a:r>
            <a:r>
              <a:rPr lang="en-IN" sz="2000" u="sng" dirty="0" smtClean="0">
                <a:cs typeface="Arial" panose="020B0604020202020204" pitchFamily="34" charset="0"/>
              </a:rPr>
              <a:t>Rates</a:t>
            </a:r>
            <a:r>
              <a:rPr lang="en-IN" sz="2000" dirty="0" smtClean="0">
                <a:cs typeface="Arial" panose="020B0604020202020204" pitchFamily="34" charset="0"/>
              </a:rPr>
              <a:t> proposed are as follows:</a:t>
            </a:r>
          </a:p>
          <a:p>
            <a:pPr marL="288000" indent="-285750">
              <a:spcAft>
                <a:spcPts val="1200"/>
              </a:spcAft>
              <a:buFont typeface="Arial" panose="020B0604020202020204" pitchFamily="34" charset="0"/>
              <a:buChar char="•"/>
            </a:pPr>
            <a:endParaRPr lang="en-IN" sz="2000" dirty="0">
              <a:cs typeface="Arial" panose="020B0604020202020204" pitchFamily="34" charset="0"/>
            </a:endParaRPr>
          </a:p>
          <a:p>
            <a:pPr marL="288000" indent="-285750">
              <a:spcAft>
                <a:spcPts val="1200"/>
              </a:spcAft>
              <a:buFont typeface="Arial" panose="020B0604020202020204" pitchFamily="34" charset="0"/>
              <a:buChar char="•"/>
            </a:pPr>
            <a:endParaRPr lang="en-IN" sz="2000" dirty="0" smtClean="0">
              <a:cs typeface="Arial" panose="020B0604020202020204" pitchFamily="34" charset="0"/>
            </a:endParaRPr>
          </a:p>
          <a:p>
            <a:pPr marL="288000" indent="-285750">
              <a:spcAft>
                <a:spcPts val="1200"/>
              </a:spcAft>
              <a:buFont typeface="Arial" panose="020B0604020202020204" pitchFamily="34" charset="0"/>
              <a:buChar char="•"/>
            </a:pPr>
            <a:endParaRPr lang="en-IN" sz="2000" dirty="0">
              <a:cs typeface="Arial" panose="020B0604020202020204" pitchFamily="34" charset="0"/>
            </a:endParaRPr>
          </a:p>
          <a:p>
            <a:pPr marL="288000" indent="-285750">
              <a:spcAft>
                <a:spcPts val="1200"/>
              </a:spcAft>
              <a:buFont typeface="Arial" panose="020B0604020202020204" pitchFamily="34" charset="0"/>
              <a:buChar char="•"/>
            </a:pPr>
            <a:endParaRPr lang="en-IN" sz="2000" dirty="0" smtClean="0">
              <a:cs typeface="Arial" panose="020B0604020202020204" pitchFamily="34" charset="0"/>
            </a:endParaRPr>
          </a:p>
          <a:p>
            <a:pPr marL="2250">
              <a:spcAft>
                <a:spcPts val="1200"/>
              </a:spcAft>
            </a:pPr>
            <a:r>
              <a:rPr lang="en-IN" sz="2000" dirty="0" smtClean="0"/>
              <a:t>	</a:t>
            </a:r>
            <a:r>
              <a:rPr lang="en-IN" sz="2000" dirty="0" smtClean="0"/>
              <a:t>Most </a:t>
            </a:r>
            <a:r>
              <a:rPr lang="en-IN" sz="2000" dirty="0" smtClean="0"/>
              <a:t>GST products are likely to </a:t>
            </a:r>
            <a:r>
              <a:rPr lang="en-IN" sz="2000" dirty="0"/>
              <a:t>fall under the slab of 18</a:t>
            </a:r>
            <a:r>
              <a:rPr lang="en-IN" sz="2000" dirty="0" smtClean="0"/>
              <a:t>%.</a:t>
            </a:r>
          </a:p>
          <a:p>
            <a:pPr marL="345150" indent="-342900">
              <a:spcAft>
                <a:spcPts val="1200"/>
              </a:spcAft>
              <a:buFont typeface="Arial" panose="020B0604020202020204" pitchFamily="34" charset="0"/>
              <a:buChar char="•"/>
            </a:pPr>
            <a:r>
              <a:rPr lang="en-IN" sz="2000" dirty="0" smtClean="0">
                <a:cs typeface="Arial" panose="020B0604020202020204" pitchFamily="34" charset="0"/>
              </a:rPr>
              <a:t>As per recent meeting of GST Council, </a:t>
            </a:r>
            <a:r>
              <a:rPr lang="en-IN" sz="2000" dirty="0"/>
              <a:t>instead of a uniform rate of tax on all </a:t>
            </a:r>
            <a:r>
              <a:rPr lang="en-IN" sz="2000" dirty="0" smtClean="0"/>
              <a:t>services, </a:t>
            </a:r>
            <a:r>
              <a:rPr lang="en-IN" sz="2000" dirty="0"/>
              <a:t>there would possibly be three rates: luxury, standard and basic</a:t>
            </a:r>
            <a:endParaRPr lang="en-IN" sz="2000" dirty="0" smtClean="0">
              <a:cs typeface="Arial" panose="020B0604020202020204" pitchFamily="34"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3324463974"/>
              </p:ext>
            </p:extLst>
          </p:nvPr>
        </p:nvGraphicFramePr>
        <p:xfrm>
          <a:off x="1310263" y="3661491"/>
          <a:ext cx="9058222" cy="1856885"/>
        </p:xfrm>
        <a:graphic>
          <a:graphicData uri="http://schemas.openxmlformats.org/drawingml/2006/table">
            <a:tbl>
              <a:tblPr firstRow="1" bandRow="1">
                <a:tableStyleId>{72833802-FEF1-4C79-8D5D-14CF1EAF98D9}</a:tableStyleId>
              </a:tblPr>
              <a:tblGrid>
                <a:gridCol w="1200832"/>
                <a:gridCol w="5463791"/>
                <a:gridCol w="2393599"/>
              </a:tblGrid>
              <a:tr h="371377">
                <a:tc>
                  <a:txBody>
                    <a:bodyPr/>
                    <a:lstStyle/>
                    <a:p>
                      <a:pPr algn="ctr"/>
                      <a:r>
                        <a:rPr lang="en-IN" sz="1800" b="1" dirty="0" smtClean="0">
                          <a:solidFill>
                            <a:schemeClr val="bg1"/>
                          </a:solidFill>
                        </a:rPr>
                        <a:t>S. No. </a:t>
                      </a:r>
                      <a:endParaRPr lang="en-IN" sz="1800" b="1" dirty="0">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A419B"/>
                    </a:solidFill>
                  </a:tcPr>
                </a:tc>
                <a:tc>
                  <a:txBody>
                    <a:bodyPr/>
                    <a:lstStyle/>
                    <a:p>
                      <a:pPr algn="ctr"/>
                      <a:r>
                        <a:rPr lang="en-IN" sz="1800" b="1" dirty="0" smtClean="0">
                          <a:solidFill>
                            <a:schemeClr val="bg1"/>
                          </a:solidFill>
                        </a:rPr>
                        <a:t>Commodity/</a:t>
                      </a:r>
                      <a:r>
                        <a:rPr lang="en-IN" sz="1800" b="1" baseline="0" dirty="0" smtClean="0">
                          <a:solidFill>
                            <a:schemeClr val="bg1"/>
                          </a:solidFill>
                        </a:rPr>
                        <a:t> Services</a:t>
                      </a:r>
                      <a:endParaRPr lang="en-IN" sz="1800" b="1" dirty="0">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A419B"/>
                    </a:solidFill>
                  </a:tcPr>
                </a:tc>
                <a:tc>
                  <a:txBody>
                    <a:bodyPr/>
                    <a:lstStyle/>
                    <a:p>
                      <a:pPr algn="ctr"/>
                      <a:r>
                        <a:rPr lang="en-IN" sz="1800" b="1" dirty="0" smtClean="0">
                          <a:solidFill>
                            <a:schemeClr val="bg1"/>
                          </a:solidFill>
                        </a:rPr>
                        <a:t>Rates</a:t>
                      </a:r>
                      <a:endParaRPr lang="en-IN" sz="1800" b="1" dirty="0">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A419B"/>
                    </a:solidFill>
                  </a:tcPr>
                </a:tc>
              </a:tr>
              <a:tr h="371377">
                <a:tc>
                  <a:txBody>
                    <a:bodyPr/>
                    <a:lstStyle/>
                    <a:p>
                      <a:pPr algn="ctr"/>
                      <a:r>
                        <a:rPr lang="en-IN" sz="1800" dirty="0" smtClean="0"/>
                        <a:t>a.</a:t>
                      </a:r>
                      <a:endParaRPr lang="en-IN"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800" dirty="0" smtClean="0"/>
                        <a:t>Zero-</a:t>
                      </a:r>
                      <a:r>
                        <a:rPr lang="en-IN" sz="1800" baseline="0" dirty="0" smtClean="0"/>
                        <a:t>Rated Goods/ Services/ Essential Items</a:t>
                      </a:r>
                      <a:endParaRPr lang="en-IN"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800" dirty="0" smtClean="0"/>
                        <a:t>0%</a:t>
                      </a:r>
                      <a:endParaRPr lang="en-IN"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1377">
                <a:tc>
                  <a:txBody>
                    <a:bodyPr/>
                    <a:lstStyle/>
                    <a:p>
                      <a:pPr algn="ctr"/>
                      <a:r>
                        <a:rPr lang="en-IN" sz="1800" dirty="0" smtClean="0"/>
                        <a:t>b.</a:t>
                      </a:r>
                      <a:endParaRPr lang="en-IN"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800" dirty="0" smtClean="0"/>
                        <a:t>Common Use Items</a:t>
                      </a:r>
                      <a:endParaRPr lang="en-IN"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800" dirty="0" smtClean="0"/>
                        <a:t>5%</a:t>
                      </a:r>
                      <a:endParaRPr lang="en-IN"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1377">
                <a:tc>
                  <a:txBody>
                    <a:bodyPr/>
                    <a:lstStyle/>
                    <a:p>
                      <a:pPr algn="ctr"/>
                      <a:r>
                        <a:rPr lang="en-IN" sz="1800" dirty="0" smtClean="0"/>
                        <a:t>c.</a:t>
                      </a:r>
                      <a:endParaRPr lang="en-IN"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800" dirty="0" smtClean="0"/>
                        <a:t>Standard Rates</a:t>
                      </a:r>
                      <a:endParaRPr lang="en-IN"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800" dirty="0" smtClean="0"/>
                        <a:t>12% and 18%</a:t>
                      </a:r>
                      <a:endParaRPr lang="en-IN"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1377">
                <a:tc>
                  <a:txBody>
                    <a:bodyPr/>
                    <a:lstStyle/>
                    <a:p>
                      <a:pPr algn="ctr"/>
                      <a:r>
                        <a:rPr lang="en-IN" sz="1800" dirty="0" smtClean="0"/>
                        <a:t>d.</a:t>
                      </a:r>
                      <a:endParaRPr lang="en-IN"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800" dirty="0" smtClean="0"/>
                        <a:t>Luxury and Demerit Goods</a:t>
                      </a:r>
                      <a:endParaRPr lang="en-IN"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800" dirty="0" smtClean="0"/>
                        <a:t>28% plus Cess</a:t>
                      </a:r>
                      <a:endParaRPr lang="en-IN"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3373615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17741" y="1077474"/>
            <a:ext cx="11672554" cy="5170646"/>
          </a:xfrm>
          <a:prstGeom prst="rect">
            <a:avLst/>
          </a:prstGeom>
          <a:noFill/>
        </p:spPr>
        <p:txBody>
          <a:bodyPr wrap="square" rtlCol="0">
            <a:spAutoFit/>
          </a:bodyPr>
          <a:lstStyle/>
          <a:p>
            <a:pPr marL="342900" indent="-342900">
              <a:buFont typeface="Arial" panose="020B0604020202020204" pitchFamily="34" charset="0"/>
              <a:buChar char="•"/>
            </a:pPr>
            <a:r>
              <a:rPr lang="en-IN" sz="2000" b="1" u="sng" dirty="0" smtClean="0">
                <a:cs typeface="Arial" panose="020B0604020202020204" pitchFamily="34" charset="0"/>
              </a:rPr>
              <a:t>Taxes under GST </a:t>
            </a:r>
            <a:r>
              <a:rPr lang="en-IN" sz="2000" b="1" u="sng" dirty="0" smtClean="0">
                <a:latin typeface="Arial" panose="020B0604020202020204" pitchFamily="34" charset="0"/>
                <a:cs typeface="Arial" panose="020B0604020202020204" pitchFamily="34" charset="0"/>
              </a:rPr>
              <a:t>:</a:t>
            </a:r>
            <a:endParaRPr lang="en-IN" sz="2000" b="1" u="sng" dirty="0">
              <a:latin typeface="Arial" panose="020B0604020202020204" pitchFamily="34" charset="0"/>
              <a:cs typeface="Arial" panose="020B0604020202020204" pitchFamily="34" charset="0"/>
            </a:endParaRPr>
          </a:p>
          <a:p>
            <a:endParaRPr lang="en-IN" sz="2000" b="1" u="sng" dirty="0" smtClean="0">
              <a:latin typeface="Arial" panose="020B0604020202020204" pitchFamily="34" charset="0"/>
              <a:cs typeface="Arial" panose="020B0604020202020204" pitchFamily="34" charset="0"/>
            </a:endParaRPr>
          </a:p>
          <a:p>
            <a:endParaRPr lang="en-IN" sz="2000" b="1" u="sng" dirty="0">
              <a:latin typeface="Arial" panose="020B0604020202020204" pitchFamily="34" charset="0"/>
              <a:cs typeface="Arial" panose="020B0604020202020204" pitchFamily="34" charset="0"/>
            </a:endParaRPr>
          </a:p>
          <a:p>
            <a:endParaRPr lang="en-IN" sz="2000" b="1" u="sng" dirty="0" smtClean="0">
              <a:latin typeface="Arial" panose="020B0604020202020204" pitchFamily="34" charset="0"/>
              <a:cs typeface="Arial" panose="020B0604020202020204" pitchFamily="34" charset="0"/>
            </a:endParaRPr>
          </a:p>
          <a:p>
            <a:endParaRPr lang="en-IN" sz="2000" b="1" u="sng" dirty="0">
              <a:latin typeface="Arial" panose="020B0604020202020204" pitchFamily="34" charset="0"/>
              <a:cs typeface="Arial" panose="020B0604020202020204" pitchFamily="34" charset="0"/>
            </a:endParaRPr>
          </a:p>
          <a:p>
            <a:pPr marL="342900" lvl="1" indent="-342900">
              <a:spcBef>
                <a:spcPts val="600"/>
              </a:spcBef>
              <a:buFont typeface="Arial" panose="020B0604020202020204" pitchFamily="34" charset="0"/>
              <a:buChar char="•"/>
            </a:pPr>
            <a:r>
              <a:rPr lang="en-IN" sz="2000" dirty="0" smtClean="0"/>
              <a:t>Products outside purview of GST : Alcoholic Liquor for human consumption and Tobacco</a:t>
            </a:r>
          </a:p>
          <a:p>
            <a:pPr marL="342900" lvl="1" indent="-342900">
              <a:spcBef>
                <a:spcPts val="600"/>
              </a:spcBef>
              <a:buFont typeface="Arial" panose="020B0604020202020204" pitchFamily="34" charset="0"/>
              <a:buChar char="•"/>
            </a:pPr>
            <a:r>
              <a:rPr lang="en-IN" sz="2000" dirty="0" smtClean="0"/>
              <a:t>Although petroleum products are covered under the Constitutional Amendment, however, for time being </a:t>
            </a:r>
            <a:r>
              <a:rPr lang="en-US" sz="2000" b="1" dirty="0" smtClean="0">
                <a:cs typeface="Times New Roman" panose="02020603050405020304" pitchFamily="18" charset="0"/>
              </a:rPr>
              <a:t>Crude </a:t>
            </a:r>
            <a:r>
              <a:rPr lang="en-US" sz="2000" b="1" dirty="0">
                <a:cs typeface="Times New Roman" panose="02020603050405020304" pitchFamily="18" charset="0"/>
              </a:rPr>
              <a:t>Oil, HSD, MS, ATF and Natural Gas </a:t>
            </a:r>
            <a:r>
              <a:rPr lang="en-IN" sz="2000" dirty="0" smtClean="0"/>
              <a:t>are kept outside GST. </a:t>
            </a:r>
          </a:p>
          <a:p>
            <a:pPr marL="342900" lvl="1" indent="-342900">
              <a:buFont typeface="Arial" panose="020B0604020202020204" pitchFamily="34" charset="0"/>
              <a:buChar char="•"/>
            </a:pPr>
            <a:endParaRPr lang="en-IN" sz="2000" dirty="0" smtClean="0"/>
          </a:p>
          <a:p>
            <a:pPr marL="342900" lvl="1" indent="-342900">
              <a:buFont typeface="Arial" panose="020B0604020202020204" pitchFamily="34" charset="0"/>
              <a:buChar char="•"/>
            </a:pPr>
            <a:endParaRPr lang="en-IN" sz="2000" dirty="0"/>
          </a:p>
          <a:p>
            <a:pPr marL="342900" lvl="1" indent="-342900">
              <a:buFont typeface="Arial" panose="020B0604020202020204" pitchFamily="34" charset="0"/>
              <a:buChar char="•"/>
            </a:pPr>
            <a:endParaRPr lang="en-IN" sz="2000" dirty="0" smtClean="0"/>
          </a:p>
          <a:p>
            <a:pPr marL="342900" lvl="1" indent="-342900">
              <a:buFont typeface="Arial" panose="020B0604020202020204" pitchFamily="34" charset="0"/>
              <a:buChar char="•"/>
            </a:pPr>
            <a:endParaRPr lang="en-IN" sz="2000" dirty="0"/>
          </a:p>
          <a:p>
            <a:pPr marL="342900" lvl="1" indent="-342900">
              <a:buFont typeface="Arial" panose="020B0604020202020204" pitchFamily="34" charset="0"/>
              <a:buChar char="•"/>
            </a:pPr>
            <a:endParaRPr lang="en-IN" sz="2000" dirty="0" smtClean="0"/>
          </a:p>
          <a:p>
            <a:pPr marL="342900" lvl="1" indent="-342900">
              <a:buFont typeface="Arial" panose="020B0604020202020204" pitchFamily="34" charset="0"/>
              <a:buChar char="•"/>
            </a:pPr>
            <a:endParaRPr lang="en-IN" sz="2000" dirty="0" smtClean="0"/>
          </a:p>
          <a:p>
            <a:pPr marL="342900" lvl="1" indent="-342900">
              <a:buFont typeface="Arial" panose="020B0604020202020204" pitchFamily="34" charset="0"/>
              <a:buChar char="•"/>
            </a:pPr>
            <a:endParaRPr lang="en-IN" sz="2000" dirty="0"/>
          </a:p>
          <a:p>
            <a:pPr marL="342900" lvl="1" indent="-342900">
              <a:buFont typeface="Arial" panose="020B0604020202020204" pitchFamily="34" charset="0"/>
              <a:buChar char="•"/>
            </a:pPr>
            <a:endParaRPr lang="en-US" sz="2000" dirty="0" smtClean="0"/>
          </a:p>
        </p:txBody>
      </p:sp>
      <p:sp>
        <p:nvSpPr>
          <p:cNvPr id="13" name="Title 1"/>
          <p:cNvSpPr>
            <a:spLocks noGrp="1"/>
          </p:cNvSpPr>
          <p:nvPr>
            <p:ph type="title"/>
          </p:nvPr>
        </p:nvSpPr>
        <p:spPr>
          <a:xfrm>
            <a:off x="519447" y="274639"/>
            <a:ext cx="8229600" cy="669925"/>
          </a:xfrm>
        </p:spPr>
        <p:txBody>
          <a:bodyPr/>
          <a:lstStyle/>
          <a:p>
            <a:r>
              <a:rPr lang="en-IN" sz="2800" dirty="0" smtClean="0">
                <a:latin typeface="+mn-lt"/>
              </a:rPr>
              <a:t>GST Model in India (continued)</a:t>
            </a:r>
            <a:endParaRPr lang="en-IN" sz="2800" dirty="0">
              <a:latin typeface="+mn-lt"/>
            </a:endParaRPr>
          </a:p>
        </p:txBody>
      </p:sp>
      <p:grpSp>
        <p:nvGrpSpPr>
          <p:cNvPr id="6" name="Group 5"/>
          <p:cNvGrpSpPr/>
          <p:nvPr/>
        </p:nvGrpSpPr>
        <p:grpSpPr>
          <a:xfrm>
            <a:off x="1559859" y="1499858"/>
            <a:ext cx="8713694" cy="1135765"/>
            <a:chOff x="1907034" y="2381144"/>
            <a:chExt cx="7442689" cy="1189365"/>
          </a:xfrm>
          <a:solidFill>
            <a:srgbClr val="F79646"/>
          </a:solidFill>
          <a:scene3d>
            <a:camera prst="orthographicFront">
              <a:rot lat="0" lon="0" rev="0"/>
            </a:camera>
            <a:lightRig rig="glow" dir="t">
              <a:rot lat="0" lon="0" rev="14100000"/>
            </a:lightRig>
          </a:scene3d>
        </p:grpSpPr>
        <p:sp>
          <p:nvSpPr>
            <p:cNvPr id="7" name="Rounded Rectangle 6"/>
            <p:cNvSpPr/>
            <p:nvPr/>
          </p:nvSpPr>
          <p:spPr>
            <a:xfrm>
              <a:off x="1907034" y="2381144"/>
              <a:ext cx="1849110" cy="1189364"/>
            </a:xfrm>
            <a:prstGeom prst="roundRect">
              <a:avLst/>
            </a:prstGeom>
            <a:solidFill>
              <a:srgbClr val="0A419B"/>
            </a:solidFill>
            <a:ln>
              <a:noFill/>
            </a:ln>
            <a:effectLst/>
            <a:scene3d>
              <a:camera prst="orthographicFront">
                <a:rot lat="0" lon="0" rev="0"/>
              </a:camera>
              <a:lightRig rig="threePt" dir="t">
                <a:rot lat="0" lon="0" rev="1200000"/>
              </a:lightRig>
            </a:scene3d>
            <a:sp3d prstMaterial="softEdge">
              <a:bevelT w="127000" prst="artDeco"/>
            </a:sp3d>
          </p:spPr>
          <p:style>
            <a:lnRef idx="0">
              <a:schemeClr val="accent6"/>
            </a:lnRef>
            <a:fillRef idx="3">
              <a:schemeClr val="accent6"/>
            </a:fillRef>
            <a:effectRef idx="3">
              <a:schemeClr val="accent6"/>
            </a:effectRef>
            <a:fontRef idx="minor">
              <a:schemeClr val="lt1"/>
            </a:fontRef>
          </p:style>
          <p:txBody>
            <a:bodyPr rtlCol="0" anchor="ctr"/>
            <a:lstStyle/>
            <a:p>
              <a:pPr algn="ctr"/>
              <a:r>
                <a:rPr lang="en-IN" sz="2400" b="1" dirty="0" smtClean="0">
                  <a:ln w="0"/>
                  <a:solidFill>
                    <a:schemeClr val="bg1"/>
                  </a:solidFill>
                  <a:effectLst>
                    <a:outerShdw blurRad="38100" dist="19050" dir="2700000" algn="tl" rotWithShape="0">
                      <a:schemeClr val="dk1">
                        <a:alpha val="40000"/>
                      </a:schemeClr>
                    </a:outerShdw>
                  </a:effectLst>
                  <a:latin typeface="Calibri" panose="020F0502020204030204" pitchFamily="34" charset="0"/>
                </a:rPr>
                <a:t>Central GST i.e. CGST</a:t>
              </a:r>
              <a:endParaRPr lang="en-IN" sz="2400" b="1" dirty="0">
                <a:ln w="0"/>
                <a:solidFill>
                  <a:schemeClr val="bg1"/>
                </a:solidFill>
                <a:effectLst>
                  <a:outerShdw blurRad="38100" dist="19050" dir="2700000" algn="tl" rotWithShape="0">
                    <a:schemeClr val="dk1">
                      <a:alpha val="40000"/>
                    </a:schemeClr>
                  </a:outerShdw>
                </a:effectLst>
                <a:latin typeface="Calibri" panose="020F0502020204030204" pitchFamily="34" charset="0"/>
              </a:endParaRPr>
            </a:p>
          </p:txBody>
        </p:sp>
        <p:sp>
          <p:nvSpPr>
            <p:cNvPr id="8" name="Rounded Rectangle 7"/>
            <p:cNvSpPr/>
            <p:nvPr/>
          </p:nvSpPr>
          <p:spPr>
            <a:xfrm>
              <a:off x="4755670" y="2381145"/>
              <a:ext cx="1849110" cy="1189364"/>
            </a:xfrm>
            <a:prstGeom prst="roundRect">
              <a:avLst/>
            </a:prstGeom>
            <a:solidFill>
              <a:srgbClr val="0A419B"/>
            </a:solidFill>
            <a:ln>
              <a:noFill/>
            </a:ln>
            <a:effectLst/>
            <a:scene3d>
              <a:camera prst="orthographicFront">
                <a:rot lat="0" lon="0" rev="0"/>
              </a:camera>
              <a:lightRig rig="threePt" dir="t">
                <a:rot lat="0" lon="0" rev="1200000"/>
              </a:lightRig>
            </a:scene3d>
            <a:sp3d prstMaterial="softEdge">
              <a:bevelT w="127000" prst="artDeco"/>
            </a:sp3d>
          </p:spPr>
          <p:style>
            <a:lnRef idx="0">
              <a:schemeClr val="accent6"/>
            </a:lnRef>
            <a:fillRef idx="3">
              <a:schemeClr val="accent6"/>
            </a:fillRef>
            <a:effectRef idx="3">
              <a:schemeClr val="accent6"/>
            </a:effectRef>
            <a:fontRef idx="minor">
              <a:schemeClr val="lt1"/>
            </a:fontRef>
          </p:style>
          <p:txBody>
            <a:bodyPr rtlCol="0" anchor="ctr"/>
            <a:lstStyle/>
            <a:p>
              <a:pPr algn="ctr"/>
              <a:r>
                <a:rPr lang="en-IN" sz="2400" b="1" dirty="0" smtClean="0">
                  <a:ln w="0"/>
                  <a:solidFill>
                    <a:schemeClr val="bg1"/>
                  </a:solidFill>
                  <a:effectLst>
                    <a:outerShdw blurRad="38100" dist="19050" dir="2700000" algn="tl" rotWithShape="0">
                      <a:schemeClr val="dk1">
                        <a:alpha val="40000"/>
                      </a:schemeClr>
                    </a:outerShdw>
                  </a:effectLst>
                  <a:latin typeface="Calibri" panose="020F0502020204030204" pitchFamily="34" charset="0"/>
                </a:rPr>
                <a:t>State GST </a:t>
              </a:r>
            </a:p>
            <a:p>
              <a:pPr algn="ctr"/>
              <a:r>
                <a:rPr lang="en-IN" sz="2400" b="1" dirty="0" smtClean="0">
                  <a:ln w="0"/>
                  <a:solidFill>
                    <a:schemeClr val="bg1"/>
                  </a:solidFill>
                  <a:effectLst>
                    <a:outerShdw blurRad="38100" dist="19050" dir="2700000" algn="tl" rotWithShape="0">
                      <a:schemeClr val="dk1">
                        <a:alpha val="40000"/>
                      </a:schemeClr>
                    </a:outerShdw>
                  </a:effectLst>
                  <a:latin typeface="Calibri" panose="020F0502020204030204" pitchFamily="34" charset="0"/>
                </a:rPr>
                <a:t>i.e. SGST</a:t>
              </a:r>
              <a:endParaRPr lang="en-IN" sz="2400" b="1" dirty="0">
                <a:ln w="0"/>
                <a:solidFill>
                  <a:schemeClr val="bg1"/>
                </a:solidFill>
                <a:effectLst>
                  <a:outerShdw blurRad="38100" dist="19050" dir="2700000" algn="tl" rotWithShape="0">
                    <a:schemeClr val="dk1">
                      <a:alpha val="40000"/>
                    </a:schemeClr>
                  </a:outerShdw>
                </a:effectLst>
                <a:latin typeface="Calibri" panose="020F0502020204030204" pitchFamily="34" charset="0"/>
              </a:endParaRPr>
            </a:p>
          </p:txBody>
        </p:sp>
        <p:sp>
          <p:nvSpPr>
            <p:cNvPr id="9" name="Rounded Rectangle 8"/>
            <p:cNvSpPr/>
            <p:nvPr/>
          </p:nvSpPr>
          <p:spPr>
            <a:xfrm>
              <a:off x="7500613" y="2381144"/>
              <a:ext cx="1849110" cy="1189364"/>
            </a:xfrm>
            <a:prstGeom prst="roundRect">
              <a:avLst/>
            </a:prstGeom>
            <a:solidFill>
              <a:srgbClr val="0A419B"/>
            </a:solidFill>
            <a:ln>
              <a:noFill/>
            </a:ln>
            <a:effectLst/>
            <a:scene3d>
              <a:camera prst="orthographicFront">
                <a:rot lat="0" lon="0" rev="0"/>
              </a:camera>
              <a:lightRig rig="threePt" dir="t">
                <a:rot lat="0" lon="0" rev="1200000"/>
              </a:lightRig>
            </a:scene3d>
            <a:sp3d prstMaterial="softEdge">
              <a:bevelT w="127000" prst="artDeco"/>
            </a:sp3d>
          </p:spPr>
          <p:style>
            <a:lnRef idx="0">
              <a:schemeClr val="accent6"/>
            </a:lnRef>
            <a:fillRef idx="3">
              <a:schemeClr val="accent6"/>
            </a:fillRef>
            <a:effectRef idx="3">
              <a:schemeClr val="accent6"/>
            </a:effectRef>
            <a:fontRef idx="minor">
              <a:schemeClr val="lt1"/>
            </a:fontRef>
          </p:style>
          <p:txBody>
            <a:bodyPr rtlCol="0" anchor="ctr"/>
            <a:lstStyle/>
            <a:p>
              <a:pPr algn="ctr"/>
              <a:r>
                <a:rPr lang="en-IN" sz="2400" b="1" dirty="0" smtClean="0">
                  <a:ln w="0"/>
                  <a:solidFill>
                    <a:schemeClr val="bg1"/>
                  </a:solidFill>
                  <a:effectLst>
                    <a:outerShdw blurRad="38100" dist="19050" dir="2700000" algn="tl" rotWithShape="0">
                      <a:schemeClr val="dk1">
                        <a:alpha val="40000"/>
                      </a:schemeClr>
                    </a:outerShdw>
                  </a:effectLst>
                  <a:latin typeface="Calibri" panose="020F0502020204030204" pitchFamily="34" charset="0"/>
                </a:rPr>
                <a:t>Integrated GST i.e. IGST</a:t>
              </a:r>
              <a:endParaRPr lang="en-IN" sz="2400" b="1" dirty="0">
                <a:ln w="0"/>
                <a:solidFill>
                  <a:schemeClr val="bg1"/>
                </a:solidFill>
                <a:effectLst>
                  <a:outerShdw blurRad="38100" dist="19050" dir="2700000" algn="tl" rotWithShape="0">
                    <a:schemeClr val="dk1">
                      <a:alpha val="40000"/>
                    </a:schemeClr>
                  </a:outerShdw>
                </a:effectLst>
                <a:latin typeface="Calibri" panose="020F0502020204030204" pitchFamily="34" charset="0"/>
              </a:endParaRPr>
            </a:p>
          </p:txBody>
        </p:sp>
      </p:grpSp>
    </p:spTree>
    <p:extLst>
      <p:ext uri="{BB962C8B-B14F-4D97-AF65-F5344CB8AC3E}">
        <p14:creationId xmlns:p14="http://schemas.microsoft.com/office/powerpoint/2010/main" val="41791567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800" dirty="0" smtClean="0">
                <a:latin typeface="+mn-lt"/>
              </a:rPr>
              <a:t>Indirect Tax Structure post GST</a:t>
            </a:r>
            <a:endParaRPr lang="en-IN" sz="2800" dirty="0">
              <a:latin typeface="+mn-lt"/>
            </a:endParaRPr>
          </a:p>
        </p:txBody>
      </p:sp>
      <p:graphicFrame>
        <p:nvGraphicFramePr>
          <p:cNvPr id="9" name="Content Placeholder 8"/>
          <p:cNvGraphicFramePr>
            <a:graphicFrameLocks noGrp="1"/>
          </p:cNvGraphicFramePr>
          <p:nvPr>
            <p:extLst>
              <p:ext uri="{D42A27DB-BD31-4B8C-83A1-F6EECF244321}">
                <p14:modId xmlns:p14="http://schemas.microsoft.com/office/powerpoint/2010/main" val="3975170556"/>
              </p:ext>
            </p:extLst>
          </p:nvPr>
        </p:nvGraphicFramePr>
        <p:xfrm>
          <a:off x="575414" y="1199770"/>
          <a:ext cx="11163868" cy="54296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7046259" y="1223682"/>
            <a:ext cx="1600200" cy="707886"/>
          </a:xfrm>
          <a:prstGeom prst="rect">
            <a:avLst/>
          </a:prstGeom>
          <a:noFill/>
        </p:spPr>
        <p:txBody>
          <a:bodyPr wrap="square" rtlCol="0">
            <a:spAutoFit/>
          </a:bodyPr>
          <a:lstStyle/>
          <a:p>
            <a:pPr algn="ctr"/>
            <a:r>
              <a:rPr lang="en-IN" sz="2000" b="1" u="sng" dirty="0" smtClean="0">
                <a:solidFill>
                  <a:schemeClr val="tx1"/>
                </a:solidFill>
              </a:rPr>
              <a:t>Current Regime</a:t>
            </a:r>
          </a:p>
        </p:txBody>
      </p:sp>
      <p:sp>
        <p:nvSpPr>
          <p:cNvPr id="5" name="TextBox 4"/>
          <p:cNvSpPr txBox="1"/>
          <p:nvPr/>
        </p:nvSpPr>
        <p:spPr>
          <a:xfrm>
            <a:off x="9928405" y="1214718"/>
            <a:ext cx="1600200" cy="707886"/>
          </a:xfrm>
          <a:prstGeom prst="rect">
            <a:avLst/>
          </a:prstGeom>
          <a:noFill/>
        </p:spPr>
        <p:txBody>
          <a:bodyPr wrap="square" rtlCol="0">
            <a:spAutoFit/>
          </a:bodyPr>
          <a:lstStyle/>
          <a:p>
            <a:pPr algn="ctr"/>
            <a:r>
              <a:rPr lang="en-IN" sz="2000" b="1" u="sng" dirty="0" smtClean="0">
                <a:solidFill>
                  <a:schemeClr val="tx1"/>
                </a:solidFill>
              </a:rPr>
              <a:t>GST Regime</a:t>
            </a:r>
          </a:p>
        </p:txBody>
      </p:sp>
      <p:sp>
        <p:nvSpPr>
          <p:cNvPr id="4" name="L-Shape 3"/>
          <p:cNvSpPr/>
          <p:nvPr/>
        </p:nvSpPr>
        <p:spPr bwMode="auto">
          <a:xfrm rot="13464710">
            <a:off x="9022976" y="2259106"/>
            <a:ext cx="470647" cy="497541"/>
          </a:xfrm>
          <a:prstGeom prst="corner">
            <a:avLst>
              <a:gd name="adj1" fmla="val 42002"/>
              <a:gd name="adj2" fmla="val 43918"/>
            </a:avLst>
          </a:prstGeom>
          <a:solidFill>
            <a:srgbClr val="AF232D"/>
          </a:solidFill>
          <a:ln w="12700" cap="flat" cmpd="sng" algn="ctr">
            <a:solidFill>
              <a:srgbClr val="FFFFFF"/>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bodyPr>
          <a:lstStyle/>
          <a:p>
            <a:pPr marL="0" marR="0" indent="0" algn="ctr" defTabSz="1009650" rtl="0" eaLnBrk="0" fontAlgn="base" latinLnBrk="0" hangingPunct="0">
              <a:lnSpc>
                <a:spcPct val="100000"/>
              </a:lnSpc>
              <a:spcBef>
                <a:spcPct val="50000"/>
              </a:spcBef>
              <a:spcAft>
                <a:spcPct val="0"/>
              </a:spcAft>
              <a:buClrTx/>
              <a:buSzTx/>
              <a:buFontTx/>
              <a:buNone/>
              <a:tabLst/>
            </a:pPr>
            <a:endParaRPr kumimoji="0" lang="en-IN" sz="800" b="0" i="0" u="none" strike="noStrike" cap="none" normalizeH="0" baseline="0" dirty="0" smtClean="0">
              <a:ln>
                <a:noFill/>
              </a:ln>
              <a:solidFill>
                <a:srgbClr val="000000"/>
              </a:solidFill>
              <a:effectLst/>
              <a:latin typeface="Arial" charset="0"/>
            </a:endParaRPr>
          </a:p>
        </p:txBody>
      </p:sp>
      <p:sp>
        <p:nvSpPr>
          <p:cNvPr id="7" name="L-Shape 6"/>
          <p:cNvSpPr/>
          <p:nvPr/>
        </p:nvSpPr>
        <p:spPr bwMode="auto">
          <a:xfrm rot="13464710">
            <a:off x="9040906" y="3204879"/>
            <a:ext cx="470647" cy="497541"/>
          </a:xfrm>
          <a:prstGeom prst="corner">
            <a:avLst>
              <a:gd name="adj1" fmla="val 42002"/>
              <a:gd name="adj2" fmla="val 43918"/>
            </a:avLst>
          </a:prstGeom>
          <a:solidFill>
            <a:srgbClr val="AF232D"/>
          </a:solidFill>
          <a:ln w="12700" cap="flat" cmpd="sng" algn="ctr">
            <a:solidFill>
              <a:srgbClr val="FFFFFF"/>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bodyPr>
          <a:lstStyle/>
          <a:p>
            <a:pPr marL="0" marR="0" indent="0" algn="ctr" defTabSz="1009650" rtl="0" eaLnBrk="0" fontAlgn="base" latinLnBrk="0" hangingPunct="0">
              <a:lnSpc>
                <a:spcPct val="100000"/>
              </a:lnSpc>
              <a:spcBef>
                <a:spcPct val="50000"/>
              </a:spcBef>
              <a:spcAft>
                <a:spcPct val="0"/>
              </a:spcAft>
              <a:buClrTx/>
              <a:buSzTx/>
              <a:buFontTx/>
              <a:buNone/>
              <a:tabLst/>
            </a:pPr>
            <a:endParaRPr kumimoji="0" lang="en-IN" sz="800" b="0" i="0" u="none" strike="noStrike" cap="none" normalizeH="0" baseline="0" dirty="0" smtClean="0">
              <a:ln>
                <a:noFill/>
              </a:ln>
              <a:solidFill>
                <a:srgbClr val="000000"/>
              </a:solidFill>
              <a:effectLst/>
              <a:latin typeface="Arial" charset="0"/>
            </a:endParaRPr>
          </a:p>
        </p:txBody>
      </p:sp>
      <p:sp>
        <p:nvSpPr>
          <p:cNvPr id="8" name="L-Shape 7"/>
          <p:cNvSpPr/>
          <p:nvPr/>
        </p:nvSpPr>
        <p:spPr bwMode="auto">
          <a:xfrm rot="13464710">
            <a:off x="9040906" y="4737840"/>
            <a:ext cx="470647" cy="497541"/>
          </a:xfrm>
          <a:prstGeom prst="corner">
            <a:avLst>
              <a:gd name="adj1" fmla="val 42002"/>
              <a:gd name="adj2" fmla="val 43918"/>
            </a:avLst>
          </a:prstGeom>
          <a:solidFill>
            <a:srgbClr val="AF232D"/>
          </a:solidFill>
          <a:ln w="12700" cap="flat" cmpd="sng" algn="ctr">
            <a:solidFill>
              <a:srgbClr val="FFFFFF"/>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bodyPr>
          <a:lstStyle/>
          <a:p>
            <a:pPr marL="0" marR="0" indent="0" algn="ctr" defTabSz="1009650" rtl="0" eaLnBrk="0" fontAlgn="base" latinLnBrk="0" hangingPunct="0">
              <a:lnSpc>
                <a:spcPct val="100000"/>
              </a:lnSpc>
              <a:spcBef>
                <a:spcPct val="50000"/>
              </a:spcBef>
              <a:spcAft>
                <a:spcPct val="0"/>
              </a:spcAft>
              <a:buClrTx/>
              <a:buSzTx/>
              <a:buFontTx/>
              <a:buNone/>
              <a:tabLst/>
            </a:pPr>
            <a:endParaRPr kumimoji="0" lang="en-IN" sz="800" b="0" i="0" u="none" strike="noStrike" cap="none" normalizeH="0" baseline="0" dirty="0" smtClean="0">
              <a:ln>
                <a:noFill/>
              </a:ln>
              <a:solidFill>
                <a:srgbClr val="000000"/>
              </a:solidFill>
              <a:effectLst/>
              <a:latin typeface="Arial" charset="0"/>
            </a:endParaRPr>
          </a:p>
        </p:txBody>
      </p:sp>
      <p:sp>
        <p:nvSpPr>
          <p:cNvPr id="10" name="L-Shape 9"/>
          <p:cNvSpPr/>
          <p:nvPr/>
        </p:nvSpPr>
        <p:spPr bwMode="auto">
          <a:xfrm rot="13464710">
            <a:off x="9040906" y="5665692"/>
            <a:ext cx="470647" cy="497541"/>
          </a:xfrm>
          <a:prstGeom prst="corner">
            <a:avLst>
              <a:gd name="adj1" fmla="val 42002"/>
              <a:gd name="adj2" fmla="val 43918"/>
            </a:avLst>
          </a:prstGeom>
          <a:solidFill>
            <a:srgbClr val="AF232D"/>
          </a:solidFill>
          <a:ln w="12700" cap="flat" cmpd="sng" algn="ctr">
            <a:solidFill>
              <a:srgbClr val="FFFFFF"/>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bodyPr>
          <a:lstStyle/>
          <a:p>
            <a:pPr marL="0" marR="0" indent="0" algn="ctr" defTabSz="1009650" rtl="0" eaLnBrk="0" fontAlgn="base" latinLnBrk="0" hangingPunct="0">
              <a:lnSpc>
                <a:spcPct val="100000"/>
              </a:lnSpc>
              <a:spcBef>
                <a:spcPct val="50000"/>
              </a:spcBef>
              <a:spcAft>
                <a:spcPct val="0"/>
              </a:spcAft>
              <a:buClrTx/>
              <a:buSzTx/>
              <a:buFontTx/>
              <a:buNone/>
              <a:tabLst/>
            </a:pPr>
            <a:endParaRPr kumimoji="0" lang="en-IN" sz="800" b="0" i="0" u="none" strike="noStrike" cap="none" normalizeH="0" baseline="0" dirty="0" smtClean="0">
              <a:ln>
                <a:noFill/>
              </a:ln>
              <a:solidFill>
                <a:srgbClr val="000000"/>
              </a:solidFill>
              <a:effectLst/>
              <a:latin typeface="Arial" charset="0"/>
            </a:endParaRPr>
          </a:p>
        </p:txBody>
      </p:sp>
    </p:spTree>
    <p:extLst>
      <p:ext uri="{BB962C8B-B14F-4D97-AF65-F5344CB8AC3E}">
        <p14:creationId xmlns:p14="http://schemas.microsoft.com/office/powerpoint/2010/main" val="3668619395"/>
      </p:ext>
    </p:extLst>
  </p:cSld>
  <p:clrMapOvr>
    <a:masterClrMapping/>
  </p:clrMapOvr>
  <p:timing>
    <p:tnLst>
      <p:par>
        <p:cTn id="1" dur="indefinite" restart="never" nodeType="tmRoot"/>
      </p:par>
    </p:tnLst>
  </p:timing>
</p:sld>
</file>

<file path=ppt/theme/_rels/theme5.xml.rels><?xml version="1.0" encoding="UTF-8" standalone="yes"?>
<Relationships xmlns="http://schemas.openxmlformats.org/package/2006/relationships"><Relationship Id="rId1" Type="http://schemas.openxmlformats.org/officeDocument/2006/relationships/image" Target="../media/image8.jpeg"/></Relationships>
</file>

<file path=ppt/theme/theme1.xml><?xml version="1.0" encoding="utf-8"?>
<a:theme xmlns:a="http://schemas.openxmlformats.org/drawingml/2006/main" name="10cld0186_Client pitchbook Template">
  <a:themeElements>
    <a:clrScheme name="10ald0417_client pitchbook template">
      <a:dk1>
        <a:srgbClr val="000000"/>
      </a:dk1>
      <a:lt1>
        <a:srgbClr val="FFFFFF"/>
      </a:lt1>
      <a:dk2>
        <a:srgbClr val="AE2424"/>
      </a:dk2>
      <a:lt2>
        <a:srgbClr val="FFFFFF"/>
      </a:lt2>
      <a:accent1>
        <a:srgbClr val="BBE0E3"/>
      </a:accent1>
      <a:accent2>
        <a:srgbClr val="FF6600"/>
      </a:accent2>
      <a:accent3>
        <a:srgbClr val="ADCEBE"/>
      </a:accent3>
      <a:accent4>
        <a:srgbClr val="0061A1"/>
      </a:accent4>
      <a:accent5>
        <a:srgbClr val="004857"/>
      </a:accent5>
      <a:accent6>
        <a:srgbClr val="CC0000"/>
      </a:accent6>
      <a:hlink>
        <a:srgbClr val="0000FF"/>
      </a:hlink>
      <a:folHlink>
        <a:srgbClr val="800080"/>
      </a:folHlink>
    </a:clrScheme>
    <a:fontScheme name="10aLD0070_client pitchbook template">
      <a:majorFont>
        <a:latin typeface="Helvetic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EDF2FF"/>
        </a:solidFill>
        <a:ln w="12700" cap="flat" cmpd="sng" algn="ctr">
          <a:solidFill>
            <a:srgbClr val="FFFFFF"/>
          </a:solidFill>
          <a:prstDash val="solid"/>
          <a:round/>
          <a:headEnd type="none" w="med" len="med"/>
          <a:tailEnd type="none" w="med" len="med"/>
        </a:ln>
        <a:effectLst/>
      </a:spPr>
      <a:bodyPr vert="horz" wrap="square" lIns="91440" tIns="45720" rIns="91440" bIns="45720" numCol="1" rtlCol="0" anchor="ctr" anchorCtr="1" compatLnSpc="1">
        <a:prstTxWarp prst="textNoShape">
          <a:avLst/>
        </a:prstTxWarp>
      </a:bodyPr>
      <a:lstStyle>
        <a:defPPr marL="0" marR="0" indent="0" algn="ctr" defTabSz="1009650" rtl="0" eaLnBrk="0" fontAlgn="base" latinLnBrk="0" hangingPunct="0">
          <a:lnSpc>
            <a:spcPct val="100000"/>
          </a:lnSpc>
          <a:spcBef>
            <a:spcPct val="50000"/>
          </a:spcBef>
          <a:spcAft>
            <a:spcPct val="0"/>
          </a:spcAft>
          <a:buClrTx/>
          <a:buSzTx/>
          <a:buFontTx/>
          <a:buNone/>
          <a:tabLst/>
          <a:defRPr kumimoji="0" sz="800" b="0" i="0" u="none" strike="noStrike" cap="none" normalizeH="0" baseline="0" dirty="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1" compatLnSpc="1">
        <a:prstTxWarp prst="textNoShape">
          <a:avLst/>
        </a:prstTxWarp>
      </a:bodyPr>
      <a:lstStyle>
        <a:defPPr marL="0" marR="0" indent="0" algn="ctr" defTabSz="1009650" rtl="0" eaLnBrk="0" fontAlgn="base" latinLnBrk="0" hangingPunct="0">
          <a:lnSpc>
            <a:spcPct val="100000"/>
          </a:lnSpc>
          <a:spcBef>
            <a:spcPct val="50000"/>
          </a:spcBef>
          <a:spcAft>
            <a:spcPct val="0"/>
          </a:spcAft>
          <a:buClrTx/>
          <a:buSzTx/>
          <a:buFontTx/>
          <a:buNone/>
          <a:tabLst/>
          <a:defRPr kumimoji="0" lang="en-US" sz="1400" b="0" i="0" u="none" strike="noStrike" cap="none" normalizeH="0" baseline="0" smtClean="0">
            <a:ln>
              <a:noFill/>
            </a:ln>
            <a:solidFill>
              <a:schemeClr val="bg1"/>
            </a:solidFill>
            <a:effectLst/>
            <a:latin typeface="Arial" charset="0"/>
          </a:defRPr>
        </a:defPPr>
      </a:lstStyle>
    </a:lnDef>
    <a:txDef>
      <a:spPr>
        <a:noFill/>
      </a:spPr>
      <a:bodyPr wrap="square" rtlCol="0">
        <a:spAutoFit/>
      </a:bodyPr>
      <a:lstStyle>
        <a:defPPr>
          <a:defRPr sz="800" dirty="0" err="1" smtClean="0">
            <a:solidFill>
              <a:schemeClr val="tx1"/>
            </a:solidFill>
          </a:defRPr>
        </a:defPPr>
      </a:lstStyle>
    </a:txDef>
  </a:objectDefaults>
  <a:extraClrSchemeLst>
    <a:extraClrScheme>
      <a:clrScheme name="Office Theme 1">
        <a:dk1>
          <a:srgbClr val="000000"/>
        </a:dk1>
        <a:lt1>
          <a:srgbClr val="FFFFFF"/>
        </a:lt1>
        <a:dk2>
          <a:srgbClr val="000000"/>
        </a:dk2>
        <a:lt2>
          <a:srgbClr val="CCCCCC"/>
        </a:lt2>
        <a:accent1>
          <a:srgbClr val="0A419B"/>
        </a:accent1>
        <a:accent2>
          <a:srgbClr val="FF7319"/>
        </a:accent2>
        <a:accent3>
          <a:srgbClr val="FFFFFF"/>
        </a:accent3>
        <a:accent4>
          <a:srgbClr val="000000"/>
        </a:accent4>
        <a:accent5>
          <a:srgbClr val="AAB0CB"/>
        </a:accent5>
        <a:accent6>
          <a:srgbClr val="E76816"/>
        </a:accent6>
        <a:hlink>
          <a:srgbClr val="508728"/>
        </a:hlink>
        <a:folHlink>
          <a:srgbClr val="FFAF19"/>
        </a:folHlink>
      </a:clrScheme>
      <a:clrMap bg1="lt1" tx1="dk1" bg2="lt2" tx2="dk2" accent1="accent1" accent2="accent2" accent3="accent3" accent4="accent4" accent5="accent5" accent6="accent6" hlink="hlink" folHlink="folHlink"/>
    </a:extraClrScheme>
  </a:extraClrSchemeLst>
  <a:custClrLst>
    <a:custClr name="DB Blue">
      <a:srgbClr val="0A419B"/>
    </a:custClr>
    <a:custClr name="DB Orange">
      <a:srgbClr val="FF7319"/>
    </a:custClr>
    <a:custClr name="DB Green">
      <a:srgbClr val="508728"/>
    </a:custClr>
    <a:custClr name="DB Gold">
      <a:srgbClr val="FFAF19"/>
    </a:custClr>
    <a:custClr name="DB Turquoise">
      <a:srgbClr val="009B9B"/>
    </a:custClr>
    <a:custClr name="DB Red">
      <a:srgbClr val="AF232D"/>
    </a:custClr>
    <a:custClr name="DB Cyan">
      <a:srgbClr val="009BCD"/>
    </a:custClr>
    <a:custClr name="DB Grey">
      <a:srgbClr val="878787"/>
    </a:custClr>
    <a:custClr name="White">
      <a:srgbClr val="FFFFFF"/>
    </a:custClr>
    <a:custClr name="black">
      <a:srgbClr val="000000"/>
    </a:custClr>
    <a:custClr name="DB Blue 75%">
      <a:srgbClr val="82A0CD"/>
    </a:custClr>
    <a:custClr name="DB Orange 75%">
      <a:srgbClr val="FFA064"/>
    </a:custClr>
    <a:custClr name="DB Green 75%">
      <a:srgbClr val="8CB473"/>
    </a:custClr>
    <a:custClr name="DB Gold 75%">
      <a:srgbClr val="FFC864"/>
    </a:custClr>
    <a:custClr name="DB Turquoise 75%">
      <a:srgbClr val="9BD7D7"/>
    </a:custClr>
    <a:custClr name="DB Red 75%">
      <a:srgbClr val="C86469"/>
    </a:custClr>
    <a:custClr name="DB Cyan 75%">
      <a:srgbClr val="9BD7EB"/>
    </a:custClr>
    <a:custClr name="DB Grey 75%">
      <a:srgbClr val="AAAAAA"/>
    </a:custClr>
    <a:custClr name="White">
      <a:srgbClr val="FFFFFF"/>
    </a:custClr>
    <a:custClr name="black">
      <a:srgbClr val="000000"/>
    </a:custClr>
    <a:custClr name="DB Blue 50%">
      <a:srgbClr val="C3D7F0"/>
    </a:custClr>
    <a:custClr name="DB Orange 50%">
      <a:srgbClr val="FFC39B"/>
    </a:custClr>
    <a:custClr name="DB Green 50%">
      <a:srgbClr val="B9CDA5"/>
    </a:custClr>
    <a:custClr name="DB Gold 50%">
      <a:srgbClr val="FFDC9B"/>
    </a:custClr>
    <a:custClr name="DB Turquoise 50%">
      <a:srgbClr val="C8F0F0"/>
    </a:custClr>
    <a:custClr name="DB Red 50%">
      <a:srgbClr val="E1A5AA"/>
    </a:custClr>
    <a:custClr name="DB Cyan 50%">
      <a:srgbClr val="D2EBFA"/>
    </a:custClr>
    <a:custClr name="DB Grey 50%">
      <a:srgbClr val="CDCDCD"/>
    </a:custClr>
    <a:custClr name="White">
      <a:srgbClr val="FFFFFF"/>
    </a:custClr>
    <a:custClr name="black">
      <a:srgbClr val="000000"/>
    </a:custClr>
    <a:custClr name="DB Blue 25%">
      <a:srgbClr val="E1EBFF"/>
    </a:custClr>
    <a:custClr name="DB Orange 25%">
      <a:srgbClr val="FFDCC8"/>
    </a:custClr>
    <a:custClr name="DB Green 25%">
      <a:srgbClr val="E1EBD7"/>
    </a:custClr>
    <a:custClr name="DB Gold 25%">
      <a:srgbClr val="FFEBC8"/>
    </a:custClr>
    <a:custClr name="DB Turquoise 25%">
      <a:srgbClr val="E6FAFA"/>
    </a:custClr>
    <a:custClr name="DB Red 25%">
      <a:srgbClr val="EBC8CD"/>
    </a:custClr>
    <a:custClr name="DB Cyan 25%">
      <a:srgbClr val="EBF5FF"/>
    </a:custClr>
    <a:custClr name="DB Grey 25%">
      <a:srgbClr val="E1E1E1"/>
    </a:custClr>
    <a:custClr name="White">
      <a:srgbClr val="FFFFFF"/>
    </a:custClr>
    <a:custClr name="black">
      <a:srgbClr val="000000"/>
    </a:custClr>
    <a:custClr name="DB Blue 10%">
      <a:srgbClr val="EDF2FF"/>
    </a:custClr>
    <a:custClr name="white">
      <a:srgbClr val="FFFFFF"/>
    </a:custClr>
    <a:custClr name="black">
      <a:srgbClr val="000000"/>
    </a:custClr>
  </a:custClrLst>
  <a:extLst>
    <a:ext uri="{05A4C25C-085E-4340-85A3-A5531E510DB2}">
      <thm15:themeFamily xmlns:thm15="http://schemas.microsoft.com/office/thememl/2012/main" name="GST Presentation - Rosneft Dt. 15 12 16" id="{3B8937C4-F30C-4CE6-AA23-3EB077E6B7DE}" vid="{29EC026F-9FE8-4B29-B100-EB6F1FE1D080}"/>
    </a:ext>
  </a:ext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ST Presentation - Rosneft Dt. 15 12 16" id="{3B8937C4-F30C-4CE6-AA23-3EB077E6B7DE}" vid="{6745F480-C3E6-4896-8FB7-FC138E9E4B09}"/>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ST Presentation - Rosneft Dt. 15 12 16" id="{3B8937C4-F30C-4CE6-AA23-3EB077E6B7DE}" vid="{67B1CB26-C2BA-4C5B-A80E-FE94E7738CD1}"/>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ST Presentation - Rosneft Dt. 15 12 16" id="{3B8937C4-F30C-4CE6-AA23-3EB077E6B7DE}" vid="{AEAF34A3-E7AD-4E06-9006-8C6D74629442}"/>
    </a:ext>
  </a:extLst>
</a:theme>
</file>

<file path=ppt/theme/theme5.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GST Presentation - Rosneft Dt. 15 12 16</Template>
  <TotalTime>8009</TotalTime>
  <Words>1927</Words>
  <Application>Microsoft Office PowerPoint</Application>
  <PresentationFormat>Widescreen</PresentationFormat>
  <Paragraphs>310</Paragraphs>
  <Slides>22</Slides>
  <Notes>4</Notes>
  <HiddenSlides>0</HiddenSlides>
  <MMClips>0</MMClips>
  <ScaleCrop>false</ScaleCrop>
  <HeadingPairs>
    <vt:vector size="6" baseType="variant">
      <vt:variant>
        <vt:lpstr>Fonts Used</vt:lpstr>
      </vt:variant>
      <vt:variant>
        <vt:i4>11</vt:i4>
      </vt:variant>
      <vt:variant>
        <vt:lpstr>Theme</vt:lpstr>
      </vt:variant>
      <vt:variant>
        <vt:i4>5</vt:i4>
      </vt:variant>
      <vt:variant>
        <vt:lpstr>Slide Titles</vt:lpstr>
      </vt:variant>
      <vt:variant>
        <vt:i4>22</vt:i4>
      </vt:variant>
    </vt:vector>
  </HeadingPairs>
  <TitlesOfParts>
    <vt:vector size="38" baseType="lpstr">
      <vt:lpstr>Arial</vt:lpstr>
      <vt:lpstr>Baskerville Old Face</vt:lpstr>
      <vt:lpstr>Calibri</vt:lpstr>
      <vt:lpstr>Cambria Math</vt:lpstr>
      <vt:lpstr>Century Gothic</vt:lpstr>
      <vt:lpstr>Helvetica</vt:lpstr>
      <vt:lpstr>HelveticaNeue LT 45 Lt</vt:lpstr>
      <vt:lpstr>Times New Roman</vt:lpstr>
      <vt:lpstr>Wingdings</vt:lpstr>
      <vt:lpstr>Wingdings 2</vt:lpstr>
      <vt:lpstr>Wingdings 3</vt:lpstr>
      <vt:lpstr>10cld0186_Client pitchbook Template</vt:lpstr>
      <vt:lpstr>2_Custom Design</vt:lpstr>
      <vt:lpstr>1_Custom Design</vt:lpstr>
      <vt:lpstr>Custom Design</vt:lpstr>
      <vt:lpstr>Ion</vt:lpstr>
      <vt:lpstr>Overview of GST and its Impact</vt:lpstr>
      <vt:lpstr>Presentation Plan</vt:lpstr>
      <vt:lpstr>Existing Indirect Tax Structure</vt:lpstr>
      <vt:lpstr>Central and State Taxes to be subsumed in GST</vt:lpstr>
      <vt:lpstr>Taxes NOT to be subsumed in GST</vt:lpstr>
      <vt:lpstr>Why GST ?</vt:lpstr>
      <vt:lpstr>GST Model in India</vt:lpstr>
      <vt:lpstr>GST Model in India (continued)</vt:lpstr>
      <vt:lpstr>Indirect Tax Structure post GST</vt:lpstr>
      <vt:lpstr>Taxable Event in GST : SUPPLY (Section 3 of Model GST Law)</vt:lpstr>
      <vt:lpstr>Taxable Event in GST : SUPPLY (Section 3 of Model GST Law)</vt:lpstr>
      <vt:lpstr>Time of Supply- Goods / Services (Section 12 and 13 of Model GST Law)</vt:lpstr>
      <vt:lpstr>Place of Supply (Section 7 of IGST Model Law)</vt:lpstr>
      <vt:lpstr>Place of Supply (Section 7 of IGST Model Law)</vt:lpstr>
      <vt:lpstr>Value of Supply – Goods / Services  (Section 15 of GST Model Law)</vt:lpstr>
      <vt:lpstr>Value of Supply : Inclusions (Section 15 of GST Model Law) </vt:lpstr>
      <vt:lpstr>Value of Supply : Exclusion (Section 15 of GST Model Law)</vt:lpstr>
      <vt:lpstr>Input Tax Credit (ITC) - (Section 16 of Model GST Law)</vt:lpstr>
      <vt:lpstr>Input Tax Credit (continued..)</vt:lpstr>
      <vt:lpstr>Payment of Tax (Section 44 of Model GST Law)</vt:lpstr>
      <vt:lpstr>Returns (Section 32-34 of Model GST Law)</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Revised GST Draft Law</dc:title>
  <dc:creator>Mehta, Shriya - EOL - MUM</dc:creator>
  <cp:lastModifiedBy>Mehta, Shriya - EOL - MUM</cp:lastModifiedBy>
  <cp:revision>219</cp:revision>
  <cp:lastPrinted>2017-01-24T06:37:16Z</cp:lastPrinted>
  <dcterms:created xsi:type="dcterms:W3CDTF">2016-12-07T04:23:49Z</dcterms:created>
  <dcterms:modified xsi:type="dcterms:W3CDTF">2017-03-28T07:26:32Z</dcterms:modified>
</cp:coreProperties>
</file>