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7BC340-17CA-4AE3-95C1-BDB94E21D36C}" type="datetimeFigureOut">
              <a:rPr lang="en-IN" smtClean="0"/>
              <a:t>09-07-2013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A59378-3046-4CCC-AAE1-5CFB74B374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9436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A59378-3046-4CCC-AAE1-5CFB74B374AD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1769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3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caxbrlspecialist@gmail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87281" y="228600"/>
            <a:ext cx="6169446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0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XBRL</a:t>
            </a:r>
          </a:p>
          <a:p>
            <a:pPr algn="ctr"/>
            <a:r>
              <a:rPr lang="en-US" sz="10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Conversion</a:t>
            </a:r>
            <a:endParaRPr lang="en-US" sz="1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42631" y="3840301"/>
            <a:ext cx="1484702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en-US" sz="20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14231" y="4876800"/>
            <a:ext cx="5462969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0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Easy steps</a:t>
            </a:r>
            <a:endParaRPr lang="en-US" sz="10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3452336"/>
            <a:ext cx="8458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4200" dirty="0" smtClean="0">
                <a:latin typeface="Arial Black" pitchFamily="34" charset="0"/>
              </a:rPr>
              <a:t>A S </a:t>
            </a:r>
            <a:r>
              <a:rPr lang="en-IN" sz="4200" dirty="0" err="1" smtClean="0">
                <a:latin typeface="Arial Black" pitchFamily="34" charset="0"/>
              </a:rPr>
              <a:t>S</a:t>
            </a:r>
            <a:r>
              <a:rPr lang="en-IN" sz="4200" dirty="0" smtClean="0">
                <a:latin typeface="Arial Black" pitchFamily="34" charset="0"/>
              </a:rPr>
              <a:t> I S T E D   F I L I N G S</a:t>
            </a:r>
            <a:endParaRPr lang="en-IN" sz="4200" dirty="0">
              <a:latin typeface="Arial Black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81000" y="3477490"/>
            <a:ext cx="8458200" cy="0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81000" y="4149435"/>
            <a:ext cx="8458200" cy="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019800" y="1524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dirty="0" smtClean="0">
                <a:latin typeface="Andalus" pitchFamily="18" charset="-78"/>
                <a:cs typeface="Andalus" pitchFamily="18" charset="-78"/>
              </a:rPr>
              <a:t>caxbrlspecialist@gmail.com</a:t>
            </a:r>
            <a:endParaRPr lang="en-IN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369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81000"/>
            <a:ext cx="56878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u="sng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Your Requirement</a:t>
            </a:r>
            <a:endParaRPr lang="en-US" sz="5400" b="1" u="sng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1401901"/>
            <a:ext cx="7315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IN" sz="4000" b="1" dirty="0" smtClean="0"/>
              <a:t>Reliable Professional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IN" sz="4000" b="1" dirty="0" smtClean="0"/>
              <a:t>Accuracy of data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IN" sz="4000" b="1" dirty="0" smtClean="0"/>
              <a:t>Timely Delivery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IN" sz="4000" b="1" dirty="0" smtClean="0"/>
              <a:t>Domain Support</a:t>
            </a:r>
            <a:endParaRPr lang="en-IN" sz="4000" b="1" dirty="0"/>
          </a:p>
        </p:txBody>
      </p:sp>
      <p:sp>
        <p:nvSpPr>
          <p:cNvPr id="6" name="Striped Right Arrow 5"/>
          <p:cNvSpPr/>
          <p:nvPr/>
        </p:nvSpPr>
        <p:spPr>
          <a:xfrm>
            <a:off x="2895600" y="4495800"/>
            <a:ext cx="5638800" cy="1905000"/>
          </a:xfrm>
          <a:prstGeom prst="stripedRightArrow">
            <a:avLst>
              <a:gd name="adj1" fmla="val 39818"/>
              <a:gd name="adj2" fmla="val 44182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3276600" y="5133110"/>
            <a:ext cx="48768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500" b="1" dirty="0" smtClean="0"/>
              <a:t>Check what we provide…</a:t>
            </a:r>
            <a:endParaRPr lang="en-IN" sz="35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019800" y="1524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dirty="0" smtClean="0">
                <a:latin typeface="Andalus" pitchFamily="18" charset="-78"/>
                <a:cs typeface="Andalus" pitchFamily="18" charset="-78"/>
              </a:rPr>
              <a:t>caxbrlspecialist@gmail.com</a:t>
            </a:r>
            <a:endParaRPr lang="en-IN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961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200400" y="2734270"/>
            <a:ext cx="259080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533400" y="2725340"/>
            <a:ext cx="259080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Rectangle 3"/>
          <p:cNvSpPr/>
          <p:nvPr/>
        </p:nvSpPr>
        <p:spPr>
          <a:xfrm>
            <a:off x="609600" y="228600"/>
            <a:ext cx="36792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u="sng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We Provide</a:t>
            </a:r>
            <a:endParaRPr lang="en-US" sz="5400" b="1" u="sng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6815" y="3927664"/>
            <a:ext cx="7946749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500" b="1" dirty="0" smtClean="0"/>
              <a:t>We are Chartered Professionals having a vast experience of XBRL Domain, have filed XBRL for many MNCs and also provide consultancy for Product Development. We have a good hand-set on XBRL filings. We aim at providing 100% Accuracy and before time delivery.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192" y="1449682"/>
            <a:ext cx="1238816" cy="12388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629" y="1371600"/>
            <a:ext cx="1309971" cy="13099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438870"/>
            <a:ext cx="1238816" cy="123881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3400" y="2734270"/>
            <a:ext cx="25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Chartered Accountant</a:t>
            </a:r>
          </a:p>
          <a:p>
            <a:pPr algn="ctr"/>
            <a:r>
              <a:rPr lang="en-IN" dirty="0" smtClean="0"/>
              <a:t>2 Yrs. of XBRL Experience</a:t>
            </a:r>
            <a:endParaRPr lang="en-IN" dirty="0"/>
          </a:p>
          <a:p>
            <a:pPr algn="ctr"/>
            <a:r>
              <a:rPr lang="en-IN" dirty="0" smtClean="0"/>
              <a:t>Indian &amp; US GAAP</a:t>
            </a:r>
            <a:endParaRPr lang="en-IN" dirty="0"/>
          </a:p>
        </p:txBody>
      </p:sp>
      <p:sp>
        <p:nvSpPr>
          <p:cNvPr id="13" name="TextBox 12"/>
          <p:cNvSpPr txBox="1"/>
          <p:nvPr/>
        </p:nvSpPr>
        <p:spPr>
          <a:xfrm>
            <a:off x="3241965" y="2734270"/>
            <a:ext cx="25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CA Final</a:t>
            </a:r>
          </a:p>
          <a:p>
            <a:pPr algn="ctr"/>
            <a:r>
              <a:rPr lang="en-IN" dirty="0" smtClean="0"/>
              <a:t>1 Yrs. of XBRL Experience</a:t>
            </a:r>
            <a:endParaRPr lang="en-IN" dirty="0"/>
          </a:p>
          <a:p>
            <a:pPr algn="ctr"/>
            <a:r>
              <a:rPr lang="en-IN" dirty="0" smtClean="0"/>
              <a:t>Indian &amp; US GAAP</a:t>
            </a:r>
            <a:endParaRPr lang="en-IN" dirty="0"/>
          </a:p>
        </p:txBody>
      </p:sp>
      <p:sp>
        <p:nvSpPr>
          <p:cNvPr id="17" name="Rectangle 16"/>
          <p:cNvSpPr/>
          <p:nvPr/>
        </p:nvSpPr>
        <p:spPr>
          <a:xfrm>
            <a:off x="5867400" y="2734270"/>
            <a:ext cx="259080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TextBox 17"/>
          <p:cNvSpPr txBox="1"/>
          <p:nvPr/>
        </p:nvSpPr>
        <p:spPr>
          <a:xfrm>
            <a:off x="5908965" y="2734270"/>
            <a:ext cx="25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CS, LLB</a:t>
            </a:r>
          </a:p>
          <a:p>
            <a:pPr algn="ctr"/>
            <a:r>
              <a:rPr lang="en-IN" dirty="0" smtClean="0"/>
              <a:t>2 Yrs. of XBRL Experience</a:t>
            </a:r>
            <a:endParaRPr lang="en-IN" dirty="0"/>
          </a:p>
          <a:p>
            <a:pPr algn="ctr"/>
            <a:r>
              <a:rPr lang="en-IN" dirty="0" smtClean="0"/>
              <a:t>Indian GAAP - MCA</a:t>
            </a:r>
            <a:endParaRPr lang="en-IN" dirty="0"/>
          </a:p>
        </p:txBody>
      </p:sp>
      <p:sp>
        <p:nvSpPr>
          <p:cNvPr id="19" name="TextBox 18"/>
          <p:cNvSpPr txBox="1"/>
          <p:nvPr/>
        </p:nvSpPr>
        <p:spPr>
          <a:xfrm>
            <a:off x="6019800" y="1524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dirty="0" smtClean="0">
                <a:latin typeface="Andalus" pitchFamily="18" charset="-78"/>
                <a:cs typeface="Andalus" pitchFamily="18" charset="-78"/>
              </a:rPr>
              <a:t>caxbrlspecialist@gmail.com</a:t>
            </a:r>
            <a:endParaRPr lang="en-IN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4196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1231642"/>
            <a:ext cx="7391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IN" sz="4000" b="1" dirty="0" smtClean="0">
                <a:latin typeface="Arabic Typesetting" pitchFamily="66" charset="-78"/>
                <a:cs typeface="Arabic Typesetting" pitchFamily="66" charset="-78"/>
              </a:rPr>
              <a:t>Provide Annual Reports in PDF/Excel format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IN" sz="4000" b="1" dirty="0" smtClean="0">
                <a:latin typeface="Arabic Typesetting" pitchFamily="66" charset="-78"/>
                <a:cs typeface="Arabic Typesetting" pitchFamily="66" charset="-78"/>
              </a:rPr>
              <a:t>Provide Additional Information as asked in questionnaire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IN" sz="4000" b="1" dirty="0" smtClean="0">
                <a:latin typeface="Arabic Typesetting" pitchFamily="66" charset="-78"/>
                <a:cs typeface="Arabic Typesetting" pitchFamily="66" charset="-78"/>
              </a:rPr>
              <a:t>Receive First Output(Instance Document) in PDF format.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IN" sz="4000" b="1" dirty="0" smtClean="0">
                <a:latin typeface="Arabic Typesetting" pitchFamily="66" charset="-78"/>
                <a:cs typeface="Arabic Typesetting" pitchFamily="66" charset="-78"/>
              </a:rPr>
              <a:t>Check for any inconsistency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IN" sz="4000" b="1" dirty="0" smtClean="0">
                <a:latin typeface="Arabic Typesetting" pitchFamily="66" charset="-78"/>
                <a:cs typeface="Arabic Typesetting" pitchFamily="66" charset="-78"/>
              </a:rPr>
              <a:t>Confirm the correctness and receive INTANCE DOCUMENT</a:t>
            </a:r>
            <a:endParaRPr lang="en-IN" sz="4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203537"/>
            <a:ext cx="468333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Steps Involved</a:t>
            </a:r>
            <a:endParaRPr lang="en-US" sz="6000" b="0" u="sng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9800" y="1524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dirty="0" smtClean="0">
                <a:latin typeface="Andalus" pitchFamily="18" charset="-78"/>
                <a:cs typeface="Andalus" pitchFamily="18" charset="-78"/>
              </a:rPr>
              <a:t>caxbrlspecialist@gmail.com</a:t>
            </a:r>
            <a:endParaRPr lang="en-IN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3119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2097375"/>
            <a:ext cx="6705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500" u="sng" dirty="0" smtClean="0"/>
              <a:t>For any procedure or pricing related query,</a:t>
            </a:r>
          </a:p>
          <a:p>
            <a:pPr algn="ctr"/>
            <a:r>
              <a:rPr lang="en-IN" sz="2500" u="sng" dirty="0" err="1" smtClean="0"/>
              <a:t>Contant</a:t>
            </a:r>
            <a:r>
              <a:rPr lang="en-IN" sz="2500" u="sng" dirty="0" smtClean="0"/>
              <a:t> us at :</a:t>
            </a:r>
            <a:br>
              <a:rPr lang="en-IN" sz="2500" u="sng" dirty="0" smtClean="0"/>
            </a:br>
            <a:endParaRPr lang="en-IN" sz="2500" u="sng" dirty="0" smtClean="0"/>
          </a:p>
          <a:p>
            <a:pPr algn="ctr"/>
            <a:r>
              <a:rPr lang="en-IN" sz="3500" dirty="0" smtClean="0"/>
              <a:t>CA XBRL SPECIALIST</a:t>
            </a:r>
          </a:p>
          <a:p>
            <a:pPr algn="ctr"/>
            <a:r>
              <a:rPr lang="en-IN" sz="2500" dirty="0" smtClean="0"/>
              <a:t>Email : </a:t>
            </a:r>
            <a:r>
              <a:rPr lang="en-IN" sz="2500" dirty="0" smtClean="0">
                <a:hlinkClick r:id="rId2"/>
              </a:rPr>
              <a:t>caxbrlspecialist@gmail.com</a:t>
            </a:r>
            <a:endParaRPr lang="en-IN" sz="2500" dirty="0" smtClean="0"/>
          </a:p>
          <a:p>
            <a:pPr algn="ctr"/>
            <a:r>
              <a:rPr lang="en-IN" sz="2500" dirty="0" smtClean="0"/>
              <a:t>Mob. : 09718306191</a:t>
            </a:r>
            <a:endParaRPr lang="en-IN" sz="2500" dirty="0"/>
          </a:p>
        </p:txBody>
      </p:sp>
    </p:spTree>
    <p:extLst>
      <p:ext uri="{BB962C8B-B14F-4D97-AF65-F5344CB8AC3E}">
        <p14:creationId xmlns:p14="http://schemas.microsoft.com/office/powerpoint/2010/main" val="223280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174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uD</dc:creator>
  <cp:lastModifiedBy>uD</cp:lastModifiedBy>
  <cp:revision>8</cp:revision>
  <dcterms:created xsi:type="dcterms:W3CDTF">2006-08-16T00:00:00Z</dcterms:created>
  <dcterms:modified xsi:type="dcterms:W3CDTF">2013-07-09T17:24:42Z</dcterms:modified>
</cp:coreProperties>
</file>