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notesSlides/notesSlide6.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8"/>
  </p:notesMasterIdLst>
  <p:sldIdLst>
    <p:sldId id="256" r:id="rId2"/>
    <p:sldId id="277" r:id="rId3"/>
    <p:sldId id="278" r:id="rId4"/>
    <p:sldId id="257" r:id="rId5"/>
    <p:sldId id="280" r:id="rId6"/>
    <p:sldId id="258" r:id="rId7"/>
    <p:sldId id="259" r:id="rId8"/>
    <p:sldId id="260" r:id="rId9"/>
    <p:sldId id="261" r:id="rId10"/>
    <p:sldId id="262" r:id="rId11"/>
    <p:sldId id="263" r:id="rId12"/>
    <p:sldId id="264" r:id="rId13"/>
    <p:sldId id="265" r:id="rId14"/>
    <p:sldId id="266" r:id="rId15"/>
    <p:sldId id="267" r:id="rId16"/>
    <p:sldId id="279" r:id="rId17"/>
    <p:sldId id="268" r:id="rId18"/>
    <p:sldId id="269" r:id="rId19"/>
    <p:sldId id="270" r:id="rId20"/>
    <p:sldId id="271" r:id="rId21"/>
    <p:sldId id="272" r:id="rId22"/>
    <p:sldId id="273" r:id="rId23"/>
    <p:sldId id="274" r:id="rId24"/>
    <p:sldId id="275" r:id="rId25"/>
    <p:sldId id="276" r:id="rId26"/>
    <p:sldId id="281"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88" autoAdjust="0"/>
    <p:restoredTop sz="94624" autoAdjust="0"/>
  </p:normalViewPr>
  <p:slideViewPr>
    <p:cSldViewPr>
      <p:cViewPr>
        <p:scale>
          <a:sx n="75" d="100"/>
          <a:sy n="75" d="100"/>
        </p:scale>
        <p:origin x="-1272" y="-3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D01982-C1EE-47D8-8B9A-5BA1E2DF0626}" type="doc">
      <dgm:prSet loTypeId="urn:microsoft.com/office/officeart/2005/8/layout/list1" loCatId="list" qsTypeId="urn:microsoft.com/office/officeart/2005/8/quickstyle/3d3" qsCatId="3D" csTypeId="urn:microsoft.com/office/officeart/2005/8/colors/colorful4" csCatId="colorful" phldr="1"/>
      <dgm:spPr/>
      <dgm:t>
        <a:bodyPr/>
        <a:lstStyle/>
        <a:p>
          <a:endParaRPr lang="en-US"/>
        </a:p>
      </dgm:t>
    </dgm:pt>
    <dgm:pt modelId="{F50F1086-5FDB-4A3F-8073-BE40CC9B6BE2}">
      <dgm:prSet phldrT="[Text]" custT="1"/>
      <dgm:spPr/>
      <dgm:t>
        <a:bodyPr/>
        <a:lstStyle/>
        <a:p>
          <a:r>
            <a:rPr lang="en-US" sz="2800" dirty="0" smtClean="0"/>
            <a:t>DECLARATION MADE IN FORM 6</a:t>
          </a:r>
          <a:endParaRPr lang="en-US" sz="2800" dirty="0"/>
        </a:p>
      </dgm:t>
    </dgm:pt>
    <dgm:pt modelId="{7636F0D3-5392-49D0-8AAA-09D5D52249BE}" type="parTrans" cxnId="{CF762707-C6F6-4DEC-B734-A4EEB5531B88}">
      <dgm:prSet/>
      <dgm:spPr/>
      <dgm:t>
        <a:bodyPr/>
        <a:lstStyle/>
        <a:p>
          <a:endParaRPr lang="en-US"/>
        </a:p>
      </dgm:t>
    </dgm:pt>
    <dgm:pt modelId="{5713B625-B53B-4D64-81A2-F4C3C0E70C5D}" type="sibTrans" cxnId="{CF762707-C6F6-4DEC-B734-A4EEB5531B88}">
      <dgm:prSet/>
      <dgm:spPr/>
      <dgm:t>
        <a:bodyPr/>
        <a:lstStyle/>
        <a:p>
          <a:endParaRPr lang="en-US"/>
        </a:p>
      </dgm:t>
    </dgm:pt>
    <dgm:pt modelId="{DE1B1507-EAF2-4981-94A1-4343A2DB1700}">
      <dgm:prSet phldrT="[Text]" custT="1"/>
      <dgm:spPr/>
      <dgm:t>
        <a:bodyPr/>
        <a:lstStyle/>
        <a:p>
          <a:r>
            <a:rPr lang="en-US" sz="2400" dirty="0" smtClean="0"/>
            <a:t>COMMISSIONER SHALL </a:t>
          </a:r>
          <a:r>
            <a:rPr lang="en-US" sz="2400" dirty="0" smtClean="0"/>
            <a:t>GRANT ACKNOWLEGMENT </a:t>
          </a:r>
          <a:r>
            <a:rPr lang="en-US" sz="2400" dirty="0" smtClean="0"/>
            <a:t>IN FORM 7 WITHIN FIFTEEN DAYS OF SUBMISSION OF TAX  ALONG WITH PENALTY</a:t>
          </a:r>
          <a:endParaRPr lang="en-US" sz="2400" dirty="0"/>
        </a:p>
      </dgm:t>
    </dgm:pt>
    <dgm:pt modelId="{855C242F-4E62-404C-81CE-D62A5AE16F02}" type="parTrans" cxnId="{71FF8883-E8A4-4312-8291-4A033F751666}">
      <dgm:prSet/>
      <dgm:spPr/>
      <dgm:t>
        <a:bodyPr/>
        <a:lstStyle/>
        <a:p>
          <a:endParaRPr lang="en-US"/>
        </a:p>
      </dgm:t>
    </dgm:pt>
    <dgm:pt modelId="{3DB0F094-C48E-47AD-AD79-8B80A62F3DC6}" type="sibTrans" cxnId="{71FF8883-E8A4-4312-8291-4A033F751666}">
      <dgm:prSet/>
      <dgm:spPr/>
      <dgm:t>
        <a:bodyPr/>
        <a:lstStyle/>
        <a:p>
          <a:endParaRPr lang="en-US"/>
        </a:p>
      </dgm:t>
    </dgm:pt>
    <dgm:pt modelId="{4739825B-0141-4A32-A331-EA2AE42CECDE}" type="pres">
      <dgm:prSet presAssocID="{12D01982-C1EE-47D8-8B9A-5BA1E2DF0626}" presName="linear" presStyleCnt="0">
        <dgm:presLayoutVars>
          <dgm:dir/>
          <dgm:animLvl val="lvl"/>
          <dgm:resizeHandles val="exact"/>
        </dgm:presLayoutVars>
      </dgm:prSet>
      <dgm:spPr/>
      <dgm:t>
        <a:bodyPr/>
        <a:lstStyle/>
        <a:p>
          <a:endParaRPr lang="en-US"/>
        </a:p>
      </dgm:t>
    </dgm:pt>
    <dgm:pt modelId="{FBC26613-BAAB-4714-B0C0-B7AF1B47A0DE}" type="pres">
      <dgm:prSet presAssocID="{F50F1086-5FDB-4A3F-8073-BE40CC9B6BE2}" presName="parentLin" presStyleCnt="0"/>
      <dgm:spPr/>
    </dgm:pt>
    <dgm:pt modelId="{E8F30808-2E6D-4F76-AB84-35F22BA7686F}" type="pres">
      <dgm:prSet presAssocID="{F50F1086-5FDB-4A3F-8073-BE40CC9B6BE2}" presName="parentLeftMargin" presStyleLbl="node1" presStyleIdx="0" presStyleCnt="2"/>
      <dgm:spPr/>
      <dgm:t>
        <a:bodyPr/>
        <a:lstStyle/>
        <a:p>
          <a:endParaRPr lang="en-US"/>
        </a:p>
      </dgm:t>
    </dgm:pt>
    <dgm:pt modelId="{4424BBAA-08C7-4644-8375-91CDC2B10639}" type="pres">
      <dgm:prSet presAssocID="{F50F1086-5FDB-4A3F-8073-BE40CC9B6BE2}" presName="parentText" presStyleLbl="node1" presStyleIdx="0" presStyleCnt="2" custScaleY="653923" custLinFactY="-37169" custLinFactNeighborX="48293" custLinFactNeighborY="-100000">
        <dgm:presLayoutVars>
          <dgm:chMax val="0"/>
          <dgm:bulletEnabled val="1"/>
        </dgm:presLayoutVars>
      </dgm:prSet>
      <dgm:spPr/>
      <dgm:t>
        <a:bodyPr/>
        <a:lstStyle/>
        <a:p>
          <a:endParaRPr lang="en-US"/>
        </a:p>
      </dgm:t>
    </dgm:pt>
    <dgm:pt modelId="{DEE50D96-6355-45CB-B72F-4DB6BB0FCCCB}" type="pres">
      <dgm:prSet presAssocID="{F50F1086-5FDB-4A3F-8073-BE40CC9B6BE2}" presName="negativeSpace" presStyleCnt="0"/>
      <dgm:spPr/>
    </dgm:pt>
    <dgm:pt modelId="{6AEAB58C-E026-452F-A285-7573493ACB8E}" type="pres">
      <dgm:prSet presAssocID="{F50F1086-5FDB-4A3F-8073-BE40CC9B6BE2}" presName="childText" presStyleLbl="conFgAcc1" presStyleIdx="0" presStyleCnt="2">
        <dgm:presLayoutVars>
          <dgm:bulletEnabled val="1"/>
        </dgm:presLayoutVars>
      </dgm:prSet>
      <dgm:spPr/>
    </dgm:pt>
    <dgm:pt modelId="{830F21DF-E15C-4B14-A20D-3F4F4379B259}" type="pres">
      <dgm:prSet presAssocID="{5713B625-B53B-4D64-81A2-F4C3C0E70C5D}" presName="spaceBetweenRectangles" presStyleCnt="0"/>
      <dgm:spPr/>
    </dgm:pt>
    <dgm:pt modelId="{A9AE28F1-1702-4916-94BD-35CF29D07407}" type="pres">
      <dgm:prSet presAssocID="{DE1B1507-EAF2-4981-94A1-4343A2DB1700}" presName="parentLin" presStyleCnt="0"/>
      <dgm:spPr/>
    </dgm:pt>
    <dgm:pt modelId="{02C9B30D-1879-4E53-891C-6AA04206081E}" type="pres">
      <dgm:prSet presAssocID="{DE1B1507-EAF2-4981-94A1-4343A2DB1700}" presName="parentLeftMargin" presStyleLbl="node1" presStyleIdx="0" presStyleCnt="2"/>
      <dgm:spPr/>
      <dgm:t>
        <a:bodyPr/>
        <a:lstStyle/>
        <a:p>
          <a:endParaRPr lang="en-US"/>
        </a:p>
      </dgm:t>
    </dgm:pt>
    <dgm:pt modelId="{5D21013F-65A6-40AA-904E-E3511AEA03BC}" type="pres">
      <dgm:prSet presAssocID="{DE1B1507-EAF2-4981-94A1-4343A2DB1700}" presName="parentText" presStyleLbl="node1" presStyleIdx="1" presStyleCnt="2" custScaleY="730471" custLinFactNeighborX="48293" custLinFactNeighborY="11112">
        <dgm:presLayoutVars>
          <dgm:chMax val="0"/>
          <dgm:bulletEnabled val="1"/>
        </dgm:presLayoutVars>
      </dgm:prSet>
      <dgm:spPr/>
      <dgm:t>
        <a:bodyPr/>
        <a:lstStyle/>
        <a:p>
          <a:endParaRPr lang="en-US"/>
        </a:p>
      </dgm:t>
    </dgm:pt>
    <dgm:pt modelId="{D71CD9A2-53D6-4541-8723-C842322BABA7}" type="pres">
      <dgm:prSet presAssocID="{DE1B1507-EAF2-4981-94A1-4343A2DB1700}" presName="negativeSpace" presStyleCnt="0"/>
      <dgm:spPr/>
    </dgm:pt>
    <dgm:pt modelId="{A181FAA4-E1EE-4124-80CE-EFE03B713628}" type="pres">
      <dgm:prSet presAssocID="{DE1B1507-EAF2-4981-94A1-4343A2DB1700}" presName="childText" presStyleLbl="conFgAcc1" presStyleIdx="1" presStyleCnt="2">
        <dgm:presLayoutVars>
          <dgm:bulletEnabled val="1"/>
        </dgm:presLayoutVars>
      </dgm:prSet>
      <dgm:spPr/>
    </dgm:pt>
  </dgm:ptLst>
  <dgm:cxnLst>
    <dgm:cxn modelId="{D411889E-E65B-4445-9680-CC696162D8F8}" type="presOf" srcId="{F50F1086-5FDB-4A3F-8073-BE40CC9B6BE2}" destId="{E8F30808-2E6D-4F76-AB84-35F22BA7686F}" srcOrd="0" destOrd="0" presId="urn:microsoft.com/office/officeart/2005/8/layout/list1"/>
    <dgm:cxn modelId="{C55D6CC2-4AD6-48E0-B38D-92C31449D87F}" type="presOf" srcId="{DE1B1507-EAF2-4981-94A1-4343A2DB1700}" destId="{02C9B30D-1879-4E53-891C-6AA04206081E}" srcOrd="0" destOrd="0" presId="urn:microsoft.com/office/officeart/2005/8/layout/list1"/>
    <dgm:cxn modelId="{1545A758-0C90-488D-B90F-54A55CC49E1C}" type="presOf" srcId="{DE1B1507-EAF2-4981-94A1-4343A2DB1700}" destId="{5D21013F-65A6-40AA-904E-E3511AEA03BC}" srcOrd="1" destOrd="0" presId="urn:microsoft.com/office/officeart/2005/8/layout/list1"/>
    <dgm:cxn modelId="{841522B6-C0DF-471F-9AE4-0AD0B40EC38F}" type="presOf" srcId="{F50F1086-5FDB-4A3F-8073-BE40CC9B6BE2}" destId="{4424BBAA-08C7-4644-8375-91CDC2B10639}" srcOrd="1" destOrd="0" presId="urn:microsoft.com/office/officeart/2005/8/layout/list1"/>
    <dgm:cxn modelId="{CF762707-C6F6-4DEC-B734-A4EEB5531B88}" srcId="{12D01982-C1EE-47D8-8B9A-5BA1E2DF0626}" destId="{F50F1086-5FDB-4A3F-8073-BE40CC9B6BE2}" srcOrd="0" destOrd="0" parTransId="{7636F0D3-5392-49D0-8AAA-09D5D52249BE}" sibTransId="{5713B625-B53B-4D64-81A2-F4C3C0E70C5D}"/>
    <dgm:cxn modelId="{C4469C6F-2E9C-4392-A93B-64C2475AD725}" type="presOf" srcId="{12D01982-C1EE-47D8-8B9A-5BA1E2DF0626}" destId="{4739825B-0141-4A32-A331-EA2AE42CECDE}" srcOrd="0" destOrd="0" presId="urn:microsoft.com/office/officeart/2005/8/layout/list1"/>
    <dgm:cxn modelId="{71FF8883-E8A4-4312-8291-4A033F751666}" srcId="{12D01982-C1EE-47D8-8B9A-5BA1E2DF0626}" destId="{DE1B1507-EAF2-4981-94A1-4343A2DB1700}" srcOrd="1" destOrd="0" parTransId="{855C242F-4E62-404C-81CE-D62A5AE16F02}" sibTransId="{3DB0F094-C48E-47AD-AD79-8B80A62F3DC6}"/>
    <dgm:cxn modelId="{FD4C149B-36BD-4B65-89D8-2B9C802D2F81}" type="presParOf" srcId="{4739825B-0141-4A32-A331-EA2AE42CECDE}" destId="{FBC26613-BAAB-4714-B0C0-B7AF1B47A0DE}" srcOrd="0" destOrd="0" presId="urn:microsoft.com/office/officeart/2005/8/layout/list1"/>
    <dgm:cxn modelId="{1E774FE3-6629-4283-B30E-FE87225B29F5}" type="presParOf" srcId="{FBC26613-BAAB-4714-B0C0-B7AF1B47A0DE}" destId="{E8F30808-2E6D-4F76-AB84-35F22BA7686F}" srcOrd="0" destOrd="0" presId="urn:microsoft.com/office/officeart/2005/8/layout/list1"/>
    <dgm:cxn modelId="{D6E9A82A-FFF9-4F60-A6E3-16F503CDFB8A}" type="presParOf" srcId="{FBC26613-BAAB-4714-B0C0-B7AF1B47A0DE}" destId="{4424BBAA-08C7-4644-8375-91CDC2B10639}" srcOrd="1" destOrd="0" presId="urn:microsoft.com/office/officeart/2005/8/layout/list1"/>
    <dgm:cxn modelId="{9FC79021-EF08-4041-97CD-1B19298559B3}" type="presParOf" srcId="{4739825B-0141-4A32-A331-EA2AE42CECDE}" destId="{DEE50D96-6355-45CB-B72F-4DB6BB0FCCCB}" srcOrd="1" destOrd="0" presId="urn:microsoft.com/office/officeart/2005/8/layout/list1"/>
    <dgm:cxn modelId="{3859E7AD-67EF-447C-B532-4091966D801F}" type="presParOf" srcId="{4739825B-0141-4A32-A331-EA2AE42CECDE}" destId="{6AEAB58C-E026-452F-A285-7573493ACB8E}" srcOrd="2" destOrd="0" presId="urn:microsoft.com/office/officeart/2005/8/layout/list1"/>
    <dgm:cxn modelId="{0A7B9E16-F9F7-429F-9D0C-EEA3AE0977AA}" type="presParOf" srcId="{4739825B-0141-4A32-A331-EA2AE42CECDE}" destId="{830F21DF-E15C-4B14-A20D-3F4F4379B259}" srcOrd="3" destOrd="0" presId="urn:microsoft.com/office/officeart/2005/8/layout/list1"/>
    <dgm:cxn modelId="{9A00AB9F-AB99-4BE9-952A-DC634AE0B44F}" type="presParOf" srcId="{4739825B-0141-4A32-A331-EA2AE42CECDE}" destId="{A9AE28F1-1702-4916-94BD-35CF29D07407}" srcOrd="4" destOrd="0" presId="urn:microsoft.com/office/officeart/2005/8/layout/list1"/>
    <dgm:cxn modelId="{2A1D21BF-292C-4A9E-A7E7-89AD99EFB207}" type="presParOf" srcId="{A9AE28F1-1702-4916-94BD-35CF29D07407}" destId="{02C9B30D-1879-4E53-891C-6AA04206081E}" srcOrd="0" destOrd="0" presId="urn:microsoft.com/office/officeart/2005/8/layout/list1"/>
    <dgm:cxn modelId="{7F15D345-9B49-447A-B4BE-C84ACFF6BF37}" type="presParOf" srcId="{A9AE28F1-1702-4916-94BD-35CF29D07407}" destId="{5D21013F-65A6-40AA-904E-E3511AEA03BC}" srcOrd="1" destOrd="0" presId="urn:microsoft.com/office/officeart/2005/8/layout/list1"/>
    <dgm:cxn modelId="{A6E59147-DF36-4707-8B41-EB6FA042A04F}" type="presParOf" srcId="{4739825B-0141-4A32-A331-EA2AE42CECDE}" destId="{D71CD9A2-53D6-4541-8723-C842322BABA7}" srcOrd="5" destOrd="0" presId="urn:microsoft.com/office/officeart/2005/8/layout/list1"/>
    <dgm:cxn modelId="{0211DC6E-C110-49F6-92CC-888E494C3FD8}" type="presParOf" srcId="{4739825B-0141-4A32-A331-EA2AE42CECDE}" destId="{A181FAA4-E1EE-4124-80CE-EFE03B713628}" srcOrd="6" destOrd="0" presId="urn:microsoft.com/office/officeart/2005/8/layout/list1"/>
  </dgm:cxnLst>
  <dgm:bg/>
  <dgm:whole/>
</dgm:dataModel>
</file>

<file path=ppt/diagrams/data2.xml><?xml version="1.0" encoding="utf-8"?>
<dgm:dataModel xmlns:dgm="http://schemas.openxmlformats.org/drawingml/2006/diagram" xmlns:a="http://schemas.openxmlformats.org/drawingml/2006/main">
  <dgm:ptLst>
    <dgm:pt modelId="{D1EB4F0F-EA42-481B-BE5C-0633F78A88DE}" type="doc">
      <dgm:prSet loTypeId="urn:microsoft.com/office/officeart/2005/8/layout/hList6" loCatId="list" qsTypeId="urn:microsoft.com/office/officeart/2005/8/quickstyle/3d2" qsCatId="3D" csTypeId="urn:microsoft.com/office/officeart/2005/8/colors/colorful3" csCatId="colorful" phldr="1"/>
      <dgm:spPr/>
      <dgm:t>
        <a:bodyPr/>
        <a:lstStyle/>
        <a:p>
          <a:endParaRPr lang="en-US"/>
        </a:p>
      </dgm:t>
    </dgm:pt>
    <dgm:pt modelId="{545BAE00-CF6D-498C-BA9F-5C4BD2B2D88C}">
      <dgm:prSet phldrT="[Text]"/>
      <dgm:spPr/>
      <dgm:t>
        <a:bodyPr/>
        <a:lstStyle/>
        <a:p>
          <a:r>
            <a:rPr lang="en-US" dirty="0" smtClean="0"/>
            <a:t>1. FLAT 30% TAX WITHOUT ANY EXEMPTION, DEDUCTION, SET OFF OR CARRY FORWARD (+)</a:t>
          </a:r>
        </a:p>
        <a:p>
          <a:r>
            <a:rPr lang="en-US" dirty="0" smtClean="0"/>
            <a:t>EQUAL AMOUNT BY WAY OF PENALTY </a:t>
          </a:r>
          <a:endParaRPr lang="en-US" dirty="0"/>
        </a:p>
      </dgm:t>
    </dgm:pt>
    <dgm:pt modelId="{2093F0E7-70EF-4261-8A7E-558B25390439}" type="parTrans" cxnId="{84F73715-666F-4EE2-A52A-EE4F7829EF93}">
      <dgm:prSet/>
      <dgm:spPr/>
      <dgm:t>
        <a:bodyPr/>
        <a:lstStyle/>
        <a:p>
          <a:endParaRPr lang="en-US"/>
        </a:p>
      </dgm:t>
    </dgm:pt>
    <dgm:pt modelId="{39FAD86E-E500-4EFF-A1E0-8A39F85BC0FA}" type="sibTrans" cxnId="{84F73715-666F-4EE2-A52A-EE4F7829EF93}">
      <dgm:prSet/>
      <dgm:spPr/>
      <dgm:t>
        <a:bodyPr/>
        <a:lstStyle/>
        <a:p>
          <a:endParaRPr lang="en-US"/>
        </a:p>
      </dgm:t>
    </dgm:pt>
    <dgm:pt modelId="{E3A075C6-111F-4AF8-AA7C-685A5DFDB554}">
      <dgm:prSet phldrT="[Text]"/>
      <dgm:spPr/>
      <dgm:t>
        <a:bodyPr/>
        <a:lstStyle/>
        <a:p>
          <a:r>
            <a:rPr lang="en-US" dirty="0" smtClean="0"/>
            <a:t>2. FAILURE TO FILE RETURNS OF FOREIGN INCOME WILL ATTRACT A PENALTY OF Rs. 10 LAKH</a:t>
          </a:r>
          <a:endParaRPr lang="en-US" dirty="0"/>
        </a:p>
      </dgm:t>
    </dgm:pt>
    <dgm:pt modelId="{68C404E9-EA3D-44D4-B92A-FE24440C6600}" type="parTrans" cxnId="{E6B42E4D-427B-418B-BCC3-19D4D7E4652C}">
      <dgm:prSet/>
      <dgm:spPr/>
      <dgm:t>
        <a:bodyPr/>
        <a:lstStyle/>
        <a:p>
          <a:endParaRPr lang="en-US"/>
        </a:p>
      </dgm:t>
    </dgm:pt>
    <dgm:pt modelId="{13F7C6EA-EECA-45B8-9EF2-E2E1EAA725EC}" type="sibTrans" cxnId="{E6B42E4D-427B-418B-BCC3-19D4D7E4652C}">
      <dgm:prSet/>
      <dgm:spPr/>
      <dgm:t>
        <a:bodyPr/>
        <a:lstStyle/>
        <a:p>
          <a:endParaRPr lang="en-US"/>
        </a:p>
      </dgm:t>
    </dgm:pt>
    <dgm:pt modelId="{35E4A721-8D21-47F3-8564-C158B4B31381}">
      <dgm:prSet phldrT="[Text]"/>
      <dgm:spPr/>
      <dgm:t>
        <a:bodyPr/>
        <a:lstStyle/>
        <a:p>
          <a:r>
            <a:rPr lang="en-US" dirty="0" smtClean="0"/>
            <a:t>3. ALONG WITH ENHANCED PUNISHMENT OF JAIL FOR 3-10 YEARS WITH PENALTY EQUAL TO 3 TIMES OF TAX EVADED OR 90% OF UNDISCLOSED INCOME WHICH IS ADDITION OF TAX OF 30%</a:t>
          </a:r>
          <a:endParaRPr lang="en-US" dirty="0"/>
        </a:p>
      </dgm:t>
    </dgm:pt>
    <dgm:pt modelId="{E2FFB71A-098E-48A9-8E64-9228562962ED}" type="parTrans" cxnId="{26F0A982-40DE-402F-AED1-0C171ECCB12E}">
      <dgm:prSet/>
      <dgm:spPr/>
      <dgm:t>
        <a:bodyPr/>
        <a:lstStyle/>
        <a:p>
          <a:endParaRPr lang="en-US"/>
        </a:p>
      </dgm:t>
    </dgm:pt>
    <dgm:pt modelId="{DD8FCA6A-C301-4167-B504-5C26908ADDD3}" type="sibTrans" cxnId="{26F0A982-40DE-402F-AED1-0C171ECCB12E}">
      <dgm:prSet/>
      <dgm:spPr/>
      <dgm:t>
        <a:bodyPr/>
        <a:lstStyle/>
        <a:p>
          <a:endParaRPr lang="en-US"/>
        </a:p>
      </dgm:t>
    </dgm:pt>
    <dgm:pt modelId="{82142434-8134-4229-A25F-99936B69DF20}" type="pres">
      <dgm:prSet presAssocID="{D1EB4F0F-EA42-481B-BE5C-0633F78A88DE}" presName="Name0" presStyleCnt="0">
        <dgm:presLayoutVars>
          <dgm:dir/>
          <dgm:resizeHandles val="exact"/>
        </dgm:presLayoutVars>
      </dgm:prSet>
      <dgm:spPr/>
      <dgm:t>
        <a:bodyPr/>
        <a:lstStyle/>
        <a:p>
          <a:endParaRPr lang="en-US"/>
        </a:p>
      </dgm:t>
    </dgm:pt>
    <dgm:pt modelId="{C56422E7-CB67-4D8D-8BB2-689083CBA5E3}" type="pres">
      <dgm:prSet presAssocID="{545BAE00-CF6D-498C-BA9F-5C4BD2B2D88C}" presName="node" presStyleLbl="node1" presStyleIdx="0" presStyleCnt="3">
        <dgm:presLayoutVars>
          <dgm:bulletEnabled val="1"/>
        </dgm:presLayoutVars>
      </dgm:prSet>
      <dgm:spPr/>
      <dgm:t>
        <a:bodyPr/>
        <a:lstStyle/>
        <a:p>
          <a:endParaRPr lang="en-US"/>
        </a:p>
      </dgm:t>
    </dgm:pt>
    <dgm:pt modelId="{EAAF94EE-4B78-4694-B0C9-5B7EE35E1F98}" type="pres">
      <dgm:prSet presAssocID="{39FAD86E-E500-4EFF-A1E0-8A39F85BC0FA}" presName="sibTrans" presStyleCnt="0"/>
      <dgm:spPr/>
    </dgm:pt>
    <dgm:pt modelId="{27E38598-BAD4-4229-BC15-11DFE28B956E}" type="pres">
      <dgm:prSet presAssocID="{E3A075C6-111F-4AF8-AA7C-685A5DFDB554}" presName="node" presStyleLbl="node1" presStyleIdx="1" presStyleCnt="3">
        <dgm:presLayoutVars>
          <dgm:bulletEnabled val="1"/>
        </dgm:presLayoutVars>
      </dgm:prSet>
      <dgm:spPr/>
      <dgm:t>
        <a:bodyPr/>
        <a:lstStyle/>
        <a:p>
          <a:endParaRPr lang="en-US"/>
        </a:p>
      </dgm:t>
    </dgm:pt>
    <dgm:pt modelId="{4D9B0086-108A-4B76-A766-A0673F1A052E}" type="pres">
      <dgm:prSet presAssocID="{13F7C6EA-EECA-45B8-9EF2-E2E1EAA725EC}" presName="sibTrans" presStyleCnt="0"/>
      <dgm:spPr/>
    </dgm:pt>
    <dgm:pt modelId="{E2893775-78C9-457C-B669-DC760F8910A1}" type="pres">
      <dgm:prSet presAssocID="{35E4A721-8D21-47F3-8564-C158B4B31381}" presName="node" presStyleLbl="node1" presStyleIdx="2" presStyleCnt="3">
        <dgm:presLayoutVars>
          <dgm:bulletEnabled val="1"/>
        </dgm:presLayoutVars>
      </dgm:prSet>
      <dgm:spPr/>
      <dgm:t>
        <a:bodyPr/>
        <a:lstStyle/>
        <a:p>
          <a:endParaRPr lang="en-US"/>
        </a:p>
      </dgm:t>
    </dgm:pt>
  </dgm:ptLst>
  <dgm:cxnLst>
    <dgm:cxn modelId="{46FE990D-F4A0-47AC-B338-337B115EF99E}" type="presOf" srcId="{35E4A721-8D21-47F3-8564-C158B4B31381}" destId="{E2893775-78C9-457C-B669-DC760F8910A1}" srcOrd="0" destOrd="0" presId="urn:microsoft.com/office/officeart/2005/8/layout/hList6"/>
    <dgm:cxn modelId="{26F0A982-40DE-402F-AED1-0C171ECCB12E}" srcId="{D1EB4F0F-EA42-481B-BE5C-0633F78A88DE}" destId="{35E4A721-8D21-47F3-8564-C158B4B31381}" srcOrd="2" destOrd="0" parTransId="{E2FFB71A-098E-48A9-8E64-9228562962ED}" sibTransId="{DD8FCA6A-C301-4167-B504-5C26908ADDD3}"/>
    <dgm:cxn modelId="{D85F23FE-3006-4735-91A2-559D745DB4A6}" type="presOf" srcId="{D1EB4F0F-EA42-481B-BE5C-0633F78A88DE}" destId="{82142434-8134-4229-A25F-99936B69DF20}" srcOrd="0" destOrd="0" presId="urn:microsoft.com/office/officeart/2005/8/layout/hList6"/>
    <dgm:cxn modelId="{D21C8316-0C1B-4398-AD90-3B579344A221}" type="presOf" srcId="{545BAE00-CF6D-498C-BA9F-5C4BD2B2D88C}" destId="{C56422E7-CB67-4D8D-8BB2-689083CBA5E3}" srcOrd="0" destOrd="0" presId="urn:microsoft.com/office/officeart/2005/8/layout/hList6"/>
    <dgm:cxn modelId="{FFB02214-6C15-48AF-A154-00D6077B8D31}" type="presOf" srcId="{E3A075C6-111F-4AF8-AA7C-685A5DFDB554}" destId="{27E38598-BAD4-4229-BC15-11DFE28B956E}" srcOrd="0" destOrd="0" presId="urn:microsoft.com/office/officeart/2005/8/layout/hList6"/>
    <dgm:cxn modelId="{84F73715-666F-4EE2-A52A-EE4F7829EF93}" srcId="{D1EB4F0F-EA42-481B-BE5C-0633F78A88DE}" destId="{545BAE00-CF6D-498C-BA9F-5C4BD2B2D88C}" srcOrd="0" destOrd="0" parTransId="{2093F0E7-70EF-4261-8A7E-558B25390439}" sibTransId="{39FAD86E-E500-4EFF-A1E0-8A39F85BC0FA}"/>
    <dgm:cxn modelId="{E6B42E4D-427B-418B-BCC3-19D4D7E4652C}" srcId="{D1EB4F0F-EA42-481B-BE5C-0633F78A88DE}" destId="{E3A075C6-111F-4AF8-AA7C-685A5DFDB554}" srcOrd="1" destOrd="0" parTransId="{68C404E9-EA3D-44D4-B92A-FE24440C6600}" sibTransId="{13F7C6EA-EECA-45B8-9EF2-E2E1EAA725EC}"/>
    <dgm:cxn modelId="{5A29869C-6A29-44C6-BA1F-3EAFD4BD0168}" type="presParOf" srcId="{82142434-8134-4229-A25F-99936B69DF20}" destId="{C56422E7-CB67-4D8D-8BB2-689083CBA5E3}" srcOrd="0" destOrd="0" presId="urn:microsoft.com/office/officeart/2005/8/layout/hList6"/>
    <dgm:cxn modelId="{43737B4F-0A08-4E5D-8653-74537287B8FC}" type="presParOf" srcId="{82142434-8134-4229-A25F-99936B69DF20}" destId="{EAAF94EE-4B78-4694-B0C9-5B7EE35E1F98}" srcOrd="1" destOrd="0" presId="urn:microsoft.com/office/officeart/2005/8/layout/hList6"/>
    <dgm:cxn modelId="{EDB21FB7-7865-4B68-BE8F-711E9B0CBE1F}" type="presParOf" srcId="{82142434-8134-4229-A25F-99936B69DF20}" destId="{27E38598-BAD4-4229-BC15-11DFE28B956E}" srcOrd="2" destOrd="0" presId="urn:microsoft.com/office/officeart/2005/8/layout/hList6"/>
    <dgm:cxn modelId="{B2A9A7F7-FECC-4506-B9F7-FDD161C97111}" type="presParOf" srcId="{82142434-8134-4229-A25F-99936B69DF20}" destId="{4D9B0086-108A-4B76-A766-A0673F1A052E}" srcOrd="3" destOrd="0" presId="urn:microsoft.com/office/officeart/2005/8/layout/hList6"/>
    <dgm:cxn modelId="{172AAFCE-8ED7-4A2B-8EC7-1D4690ED4F67}" type="presParOf" srcId="{82142434-8134-4229-A25F-99936B69DF20}" destId="{E2893775-78C9-457C-B669-DC760F8910A1}" srcOrd="4" destOrd="0" presId="urn:microsoft.com/office/officeart/2005/8/layout/hList6"/>
  </dgm:cxnLst>
  <dgm:bg/>
  <dgm:whole/>
</dgm:dataModel>
</file>

<file path=ppt/diagrams/data3.xml><?xml version="1.0" encoding="utf-8"?>
<dgm:dataModel xmlns:dgm="http://schemas.openxmlformats.org/drawingml/2006/diagram" xmlns:a="http://schemas.openxmlformats.org/drawingml/2006/main">
  <dgm:ptLst>
    <dgm:pt modelId="{F0442F8A-BB76-427E-B86B-D82AC935FA12}" type="doc">
      <dgm:prSet loTypeId="urn:microsoft.com/office/officeart/2005/8/layout/hProcess7" loCatId="list" qsTypeId="urn:microsoft.com/office/officeart/2005/8/quickstyle/3d2" qsCatId="3D" csTypeId="urn:microsoft.com/office/officeart/2005/8/colors/accent3_3" csCatId="accent3" phldr="1"/>
      <dgm:spPr/>
      <dgm:t>
        <a:bodyPr/>
        <a:lstStyle/>
        <a:p>
          <a:endParaRPr lang="en-US"/>
        </a:p>
      </dgm:t>
    </dgm:pt>
    <dgm:pt modelId="{A5CB5087-DABD-4C0B-B536-85F67DF2C2C2}">
      <dgm:prSet phldrT="[Text]"/>
      <dgm:spPr/>
      <dgm:t>
        <a:bodyPr/>
        <a:lstStyle/>
        <a:p>
          <a:r>
            <a:rPr lang="en-US" dirty="0" smtClean="0"/>
            <a:t>SECOND AND SUBSEQUANT OFFENCE WILL BE PUNISHABLE WITH IMPRISONMENT OF 3-10YEARS AND FINE OF Rs. 1 CRORE</a:t>
          </a:r>
          <a:endParaRPr lang="en-US" dirty="0"/>
        </a:p>
      </dgm:t>
    </dgm:pt>
    <dgm:pt modelId="{07809505-A22E-41EA-A4BD-F16B0EE90D46}" type="parTrans" cxnId="{2A61A7AD-ABE1-4AB7-8108-638ABA941654}">
      <dgm:prSet/>
      <dgm:spPr/>
      <dgm:t>
        <a:bodyPr/>
        <a:lstStyle/>
        <a:p>
          <a:endParaRPr lang="en-US"/>
        </a:p>
      </dgm:t>
    </dgm:pt>
    <dgm:pt modelId="{C840DF34-4524-4172-878F-1A6EB88BAB16}" type="sibTrans" cxnId="{2A61A7AD-ABE1-4AB7-8108-638ABA941654}">
      <dgm:prSet/>
      <dgm:spPr/>
      <dgm:t>
        <a:bodyPr/>
        <a:lstStyle/>
        <a:p>
          <a:endParaRPr lang="en-US"/>
        </a:p>
      </dgm:t>
    </dgm:pt>
    <dgm:pt modelId="{098471C2-D44B-45FC-A9EB-2483FDF36E21}">
      <dgm:prSet phldrT="[Text]"/>
      <dgm:spPr/>
      <dgm:t>
        <a:bodyPr/>
        <a:lstStyle/>
        <a:p>
          <a:r>
            <a:rPr lang="en-US" dirty="0" smtClean="0"/>
            <a:t>5.</a:t>
          </a:r>
          <a:endParaRPr lang="en-US" dirty="0"/>
        </a:p>
      </dgm:t>
    </dgm:pt>
    <dgm:pt modelId="{859B4410-14A1-46B7-BABB-678DBD82BB05}" type="parTrans" cxnId="{50BFB5F3-FC02-4BD1-8CA2-CD94D83E9E20}">
      <dgm:prSet/>
      <dgm:spPr/>
      <dgm:t>
        <a:bodyPr/>
        <a:lstStyle/>
        <a:p>
          <a:endParaRPr lang="en-US"/>
        </a:p>
      </dgm:t>
    </dgm:pt>
    <dgm:pt modelId="{80591346-D89B-4340-857F-9B7073A8A9C9}" type="sibTrans" cxnId="{50BFB5F3-FC02-4BD1-8CA2-CD94D83E9E20}">
      <dgm:prSet/>
      <dgm:spPr/>
      <dgm:t>
        <a:bodyPr/>
        <a:lstStyle/>
        <a:p>
          <a:endParaRPr lang="en-US"/>
        </a:p>
      </dgm:t>
    </dgm:pt>
    <dgm:pt modelId="{0A63E31E-5F81-4A6F-9D03-3746EC054BD0}">
      <dgm:prSet phldrT="[Text]"/>
      <dgm:spPr/>
      <dgm:t>
        <a:bodyPr/>
        <a:lstStyle/>
        <a:p>
          <a:r>
            <a:rPr lang="en-US" dirty="0" smtClean="0"/>
            <a:t>UNDISCLOSED HOLDINGS OF Rs. 5LAKH OR LESS ANY TIME DURING A YEAR NOT REPORTED OUT OF OVERSIGHT OR IGNORANCE SHALL NOT ATTRACT ANY PENALTY</a:t>
          </a:r>
          <a:endParaRPr lang="en-US" dirty="0"/>
        </a:p>
      </dgm:t>
    </dgm:pt>
    <dgm:pt modelId="{4B2F2139-C652-44AE-92E2-8BEAFC848A67}" type="parTrans" cxnId="{C7031FB8-E15D-492E-B585-CFF025F86D85}">
      <dgm:prSet/>
      <dgm:spPr/>
      <dgm:t>
        <a:bodyPr/>
        <a:lstStyle/>
        <a:p>
          <a:endParaRPr lang="en-US"/>
        </a:p>
      </dgm:t>
    </dgm:pt>
    <dgm:pt modelId="{7C1E6C7B-3E1A-4616-8396-BA457A093E04}" type="sibTrans" cxnId="{C7031FB8-E15D-492E-B585-CFF025F86D85}">
      <dgm:prSet/>
      <dgm:spPr/>
      <dgm:t>
        <a:bodyPr/>
        <a:lstStyle/>
        <a:p>
          <a:endParaRPr lang="en-US"/>
        </a:p>
      </dgm:t>
    </dgm:pt>
    <dgm:pt modelId="{097664B4-8BE3-4C62-9015-A55BFB437794}">
      <dgm:prSet phldrT="[Text]"/>
      <dgm:spPr/>
      <dgm:t>
        <a:bodyPr/>
        <a:lstStyle/>
        <a:p>
          <a:r>
            <a:rPr lang="en-US" dirty="0" smtClean="0"/>
            <a:t>6.</a:t>
          </a:r>
          <a:endParaRPr lang="en-US" dirty="0"/>
        </a:p>
      </dgm:t>
    </dgm:pt>
    <dgm:pt modelId="{41070A9C-FBFF-46CB-BCB7-A2958B83F217}" type="parTrans" cxnId="{41AC5EC5-D735-4310-9383-1342DD96DC70}">
      <dgm:prSet/>
      <dgm:spPr/>
      <dgm:t>
        <a:bodyPr/>
        <a:lstStyle/>
        <a:p>
          <a:endParaRPr lang="en-US"/>
        </a:p>
      </dgm:t>
    </dgm:pt>
    <dgm:pt modelId="{0AC5F4CB-FCC1-464E-B302-BA351DE5485E}" type="sibTrans" cxnId="{41AC5EC5-D735-4310-9383-1342DD96DC70}">
      <dgm:prSet/>
      <dgm:spPr/>
      <dgm:t>
        <a:bodyPr/>
        <a:lstStyle/>
        <a:p>
          <a:endParaRPr lang="en-US"/>
        </a:p>
      </dgm:t>
    </dgm:pt>
    <dgm:pt modelId="{7D3C3B4E-ACE9-4128-911F-D93F32146FF5}">
      <dgm:prSet phldrT="[Text]"/>
      <dgm:spPr/>
      <dgm:t>
        <a:bodyPr/>
        <a:lstStyle/>
        <a:p>
          <a:r>
            <a:rPr lang="en-US" dirty="0" smtClean="0"/>
            <a:t>BILL EMPOERS THE CENTER TO ENTER INTO AGREEMENT WITH FOREIGN COUNTRIES FOR EXCHANGE OF INFORMATION FOR RECOVERY OF TAX AND AVOIDANCE OF DOUBLE TAXATION</a:t>
          </a:r>
          <a:endParaRPr lang="en-US" dirty="0"/>
        </a:p>
      </dgm:t>
    </dgm:pt>
    <dgm:pt modelId="{016DCF4E-0866-43E5-AC0E-CEC8F878AE7B}" type="parTrans" cxnId="{141C8CC2-9A34-4AB7-8B32-B2F8B655B7D5}">
      <dgm:prSet/>
      <dgm:spPr/>
      <dgm:t>
        <a:bodyPr/>
        <a:lstStyle/>
        <a:p>
          <a:endParaRPr lang="en-US"/>
        </a:p>
      </dgm:t>
    </dgm:pt>
    <dgm:pt modelId="{EE6EBC74-1DA6-4144-9F57-2E1D9152CF3E}" type="sibTrans" cxnId="{141C8CC2-9A34-4AB7-8B32-B2F8B655B7D5}">
      <dgm:prSet/>
      <dgm:spPr/>
      <dgm:t>
        <a:bodyPr/>
        <a:lstStyle/>
        <a:p>
          <a:endParaRPr lang="en-US"/>
        </a:p>
      </dgm:t>
    </dgm:pt>
    <dgm:pt modelId="{882AFEDA-506C-496D-B59E-F27B20D989B1}">
      <dgm:prSet phldrT="[Text]"/>
      <dgm:spPr/>
      <dgm:t>
        <a:bodyPr/>
        <a:lstStyle/>
        <a:p>
          <a:r>
            <a:rPr lang="en-US" dirty="0" smtClean="0"/>
            <a:t>4.</a:t>
          </a:r>
          <a:endParaRPr lang="en-US" dirty="0"/>
        </a:p>
      </dgm:t>
    </dgm:pt>
    <dgm:pt modelId="{6427A946-CCA0-4CAA-9C92-0B7D272EA4A3}" type="sibTrans" cxnId="{05C83486-0B45-4E35-90FB-F77FE00E3521}">
      <dgm:prSet/>
      <dgm:spPr/>
      <dgm:t>
        <a:bodyPr/>
        <a:lstStyle/>
        <a:p>
          <a:endParaRPr lang="en-US"/>
        </a:p>
      </dgm:t>
    </dgm:pt>
    <dgm:pt modelId="{80D8BF15-09B9-4EE2-BBF7-80028AF6326C}" type="parTrans" cxnId="{05C83486-0B45-4E35-90FB-F77FE00E3521}">
      <dgm:prSet/>
      <dgm:spPr/>
      <dgm:t>
        <a:bodyPr/>
        <a:lstStyle/>
        <a:p>
          <a:endParaRPr lang="en-US"/>
        </a:p>
      </dgm:t>
    </dgm:pt>
    <dgm:pt modelId="{02D78B3C-6EA9-47D4-8E10-CD7F503E251D}" type="pres">
      <dgm:prSet presAssocID="{F0442F8A-BB76-427E-B86B-D82AC935FA12}" presName="Name0" presStyleCnt="0">
        <dgm:presLayoutVars>
          <dgm:dir/>
          <dgm:animLvl val="lvl"/>
          <dgm:resizeHandles val="exact"/>
        </dgm:presLayoutVars>
      </dgm:prSet>
      <dgm:spPr/>
      <dgm:t>
        <a:bodyPr/>
        <a:lstStyle/>
        <a:p>
          <a:endParaRPr lang="en-US"/>
        </a:p>
      </dgm:t>
    </dgm:pt>
    <dgm:pt modelId="{93245D55-CD27-4004-A944-C3ED59A2BBB8}" type="pres">
      <dgm:prSet presAssocID="{882AFEDA-506C-496D-B59E-F27B20D989B1}" presName="compositeNode" presStyleCnt="0">
        <dgm:presLayoutVars>
          <dgm:bulletEnabled val="1"/>
        </dgm:presLayoutVars>
      </dgm:prSet>
      <dgm:spPr/>
    </dgm:pt>
    <dgm:pt modelId="{E35B1191-89A5-4125-8BD2-3958C754682E}" type="pres">
      <dgm:prSet presAssocID="{882AFEDA-506C-496D-B59E-F27B20D989B1}" presName="bgRect" presStyleLbl="node1" presStyleIdx="0" presStyleCnt="3" custScaleX="106037" custLinFactNeighborX="-56" custLinFactNeighborY="2404"/>
      <dgm:spPr/>
      <dgm:t>
        <a:bodyPr/>
        <a:lstStyle/>
        <a:p>
          <a:endParaRPr lang="en-US"/>
        </a:p>
      </dgm:t>
    </dgm:pt>
    <dgm:pt modelId="{01862FA5-7FC9-4767-9AEB-4FDE232B6187}" type="pres">
      <dgm:prSet presAssocID="{882AFEDA-506C-496D-B59E-F27B20D989B1}" presName="parentNode" presStyleLbl="node1" presStyleIdx="0" presStyleCnt="3">
        <dgm:presLayoutVars>
          <dgm:chMax val="0"/>
          <dgm:bulletEnabled val="1"/>
        </dgm:presLayoutVars>
      </dgm:prSet>
      <dgm:spPr/>
      <dgm:t>
        <a:bodyPr/>
        <a:lstStyle/>
        <a:p>
          <a:endParaRPr lang="en-US"/>
        </a:p>
      </dgm:t>
    </dgm:pt>
    <dgm:pt modelId="{A5B44AFB-8D61-4E2D-B910-F1EFC278DC85}" type="pres">
      <dgm:prSet presAssocID="{882AFEDA-506C-496D-B59E-F27B20D989B1}" presName="childNode" presStyleLbl="node1" presStyleIdx="0" presStyleCnt="3">
        <dgm:presLayoutVars>
          <dgm:bulletEnabled val="1"/>
        </dgm:presLayoutVars>
      </dgm:prSet>
      <dgm:spPr/>
      <dgm:t>
        <a:bodyPr/>
        <a:lstStyle/>
        <a:p>
          <a:endParaRPr lang="en-US"/>
        </a:p>
      </dgm:t>
    </dgm:pt>
    <dgm:pt modelId="{499D5903-F14B-4791-A1AE-36EAE59EF5CD}" type="pres">
      <dgm:prSet presAssocID="{6427A946-CCA0-4CAA-9C92-0B7D272EA4A3}" presName="hSp" presStyleCnt="0"/>
      <dgm:spPr/>
    </dgm:pt>
    <dgm:pt modelId="{88B89F91-5E2A-464C-B823-B0C50B8C6FF5}" type="pres">
      <dgm:prSet presAssocID="{6427A946-CCA0-4CAA-9C92-0B7D272EA4A3}" presName="vProcSp" presStyleCnt="0"/>
      <dgm:spPr/>
    </dgm:pt>
    <dgm:pt modelId="{D3AD2E20-5FB0-41F2-B9C5-2D9D793A7CFF}" type="pres">
      <dgm:prSet presAssocID="{6427A946-CCA0-4CAA-9C92-0B7D272EA4A3}" presName="vSp1" presStyleCnt="0"/>
      <dgm:spPr/>
    </dgm:pt>
    <dgm:pt modelId="{FB7E023C-E3A9-4DDA-8E2D-B1F32CB5B958}" type="pres">
      <dgm:prSet presAssocID="{6427A946-CCA0-4CAA-9C92-0B7D272EA4A3}" presName="simulatedConn" presStyleLbl="solidFgAcc1" presStyleIdx="0" presStyleCnt="2"/>
      <dgm:spPr/>
    </dgm:pt>
    <dgm:pt modelId="{B491BADE-07CC-414A-BCF9-A8ECCDD7645F}" type="pres">
      <dgm:prSet presAssocID="{6427A946-CCA0-4CAA-9C92-0B7D272EA4A3}" presName="vSp2" presStyleCnt="0"/>
      <dgm:spPr/>
    </dgm:pt>
    <dgm:pt modelId="{069C94B2-5046-4B72-8650-39B4B03BF1CB}" type="pres">
      <dgm:prSet presAssocID="{6427A946-CCA0-4CAA-9C92-0B7D272EA4A3}" presName="sibTrans" presStyleCnt="0"/>
      <dgm:spPr/>
    </dgm:pt>
    <dgm:pt modelId="{A25AE628-6887-4BC7-A6AB-D427C7E9CE7E}" type="pres">
      <dgm:prSet presAssocID="{098471C2-D44B-45FC-A9EB-2483FDF36E21}" presName="compositeNode" presStyleCnt="0">
        <dgm:presLayoutVars>
          <dgm:bulletEnabled val="1"/>
        </dgm:presLayoutVars>
      </dgm:prSet>
      <dgm:spPr/>
    </dgm:pt>
    <dgm:pt modelId="{DBA43D0B-A93B-4073-81E1-8FB99DB7710F}" type="pres">
      <dgm:prSet presAssocID="{098471C2-D44B-45FC-A9EB-2483FDF36E21}" presName="bgRect" presStyleLbl="node1" presStyleIdx="1" presStyleCnt="3"/>
      <dgm:spPr/>
      <dgm:t>
        <a:bodyPr/>
        <a:lstStyle/>
        <a:p>
          <a:endParaRPr lang="en-US"/>
        </a:p>
      </dgm:t>
    </dgm:pt>
    <dgm:pt modelId="{3106FB11-B7D6-472D-BD6C-2AE3CD6299C0}" type="pres">
      <dgm:prSet presAssocID="{098471C2-D44B-45FC-A9EB-2483FDF36E21}" presName="parentNode" presStyleLbl="node1" presStyleIdx="1" presStyleCnt="3">
        <dgm:presLayoutVars>
          <dgm:chMax val="0"/>
          <dgm:bulletEnabled val="1"/>
        </dgm:presLayoutVars>
      </dgm:prSet>
      <dgm:spPr/>
      <dgm:t>
        <a:bodyPr/>
        <a:lstStyle/>
        <a:p>
          <a:endParaRPr lang="en-US"/>
        </a:p>
      </dgm:t>
    </dgm:pt>
    <dgm:pt modelId="{B61086FF-EEFB-48E3-A84C-22A1D89DCBDD}" type="pres">
      <dgm:prSet presAssocID="{098471C2-D44B-45FC-A9EB-2483FDF36E21}" presName="childNode" presStyleLbl="node1" presStyleIdx="1" presStyleCnt="3">
        <dgm:presLayoutVars>
          <dgm:bulletEnabled val="1"/>
        </dgm:presLayoutVars>
      </dgm:prSet>
      <dgm:spPr/>
      <dgm:t>
        <a:bodyPr/>
        <a:lstStyle/>
        <a:p>
          <a:endParaRPr lang="en-US"/>
        </a:p>
      </dgm:t>
    </dgm:pt>
    <dgm:pt modelId="{ECE9BF75-D577-4F9A-8871-FA19D0E90E45}" type="pres">
      <dgm:prSet presAssocID="{80591346-D89B-4340-857F-9B7073A8A9C9}" presName="hSp" presStyleCnt="0"/>
      <dgm:spPr/>
    </dgm:pt>
    <dgm:pt modelId="{792303F0-E050-4942-B579-C9986679F8A7}" type="pres">
      <dgm:prSet presAssocID="{80591346-D89B-4340-857F-9B7073A8A9C9}" presName="vProcSp" presStyleCnt="0"/>
      <dgm:spPr/>
    </dgm:pt>
    <dgm:pt modelId="{604B92CF-3473-4815-B402-8FD5E2139CC3}" type="pres">
      <dgm:prSet presAssocID="{80591346-D89B-4340-857F-9B7073A8A9C9}" presName="vSp1" presStyleCnt="0"/>
      <dgm:spPr/>
    </dgm:pt>
    <dgm:pt modelId="{92CB279F-EA7E-43FB-869E-B07EA46EEB19}" type="pres">
      <dgm:prSet presAssocID="{80591346-D89B-4340-857F-9B7073A8A9C9}" presName="simulatedConn" presStyleLbl="solidFgAcc1" presStyleIdx="1" presStyleCnt="2"/>
      <dgm:spPr/>
    </dgm:pt>
    <dgm:pt modelId="{9CCE76CD-33CD-4980-83F0-B44AAF1AE660}" type="pres">
      <dgm:prSet presAssocID="{80591346-D89B-4340-857F-9B7073A8A9C9}" presName="vSp2" presStyleCnt="0"/>
      <dgm:spPr/>
    </dgm:pt>
    <dgm:pt modelId="{15B43E4A-5918-4869-9755-B72E917F1974}" type="pres">
      <dgm:prSet presAssocID="{80591346-D89B-4340-857F-9B7073A8A9C9}" presName="sibTrans" presStyleCnt="0"/>
      <dgm:spPr/>
    </dgm:pt>
    <dgm:pt modelId="{677992B3-92F0-4B22-A4D1-2487145B9356}" type="pres">
      <dgm:prSet presAssocID="{097664B4-8BE3-4C62-9015-A55BFB437794}" presName="compositeNode" presStyleCnt="0">
        <dgm:presLayoutVars>
          <dgm:bulletEnabled val="1"/>
        </dgm:presLayoutVars>
      </dgm:prSet>
      <dgm:spPr/>
    </dgm:pt>
    <dgm:pt modelId="{255E6B8B-E1A8-4F78-9C3B-529C43AED3DC}" type="pres">
      <dgm:prSet presAssocID="{097664B4-8BE3-4C62-9015-A55BFB437794}" presName="bgRect" presStyleLbl="node1" presStyleIdx="2" presStyleCnt="3"/>
      <dgm:spPr/>
      <dgm:t>
        <a:bodyPr/>
        <a:lstStyle/>
        <a:p>
          <a:endParaRPr lang="en-US"/>
        </a:p>
      </dgm:t>
    </dgm:pt>
    <dgm:pt modelId="{1DA72309-8BDF-42DA-BBB3-492BB714139A}" type="pres">
      <dgm:prSet presAssocID="{097664B4-8BE3-4C62-9015-A55BFB437794}" presName="parentNode" presStyleLbl="node1" presStyleIdx="2" presStyleCnt="3">
        <dgm:presLayoutVars>
          <dgm:chMax val="0"/>
          <dgm:bulletEnabled val="1"/>
        </dgm:presLayoutVars>
      </dgm:prSet>
      <dgm:spPr/>
      <dgm:t>
        <a:bodyPr/>
        <a:lstStyle/>
        <a:p>
          <a:endParaRPr lang="en-US"/>
        </a:p>
      </dgm:t>
    </dgm:pt>
    <dgm:pt modelId="{BB7B9D27-5BB2-4129-B4F2-FB17C046CB65}" type="pres">
      <dgm:prSet presAssocID="{097664B4-8BE3-4C62-9015-A55BFB437794}" presName="childNode" presStyleLbl="node1" presStyleIdx="2" presStyleCnt="3">
        <dgm:presLayoutVars>
          <dgm:bulletEnabled val="1"/>
        </dgm:presLayoutVars>
      </dgm:prSet>
      <dgm:spPr/>
      <dgm:t>
        <a:bodyPr/>
        <a:lstStyle/>
        <a:p>
          <a:endParaRPr lang="en-US"/>
        </a:p>
      </dgm:t>
    </dgm:pt>
  </dgm:ptLst>
  <dgm:cxnLst>
    <dgm:cxn modelId="{17601972-E35A-416D-926E-F967F33EECB1}" type="presOf" srcId="{097664B4-8BE3-4C62-9015-A55BFB437794}" destId="{1DA72309-8BDF-42DA-BBB3-492BB714139A}" srcOrd="1" destOrd="0" presId="urn:microsoft.com/office/officeart/2005/8/layout/hProcess7"/>
    <dgm:cxn modelId="{6273E6AC-DD4C-4C4C-AC9F-8CD33A76C280}" type="presOf" srcId="{A5CB5087-DABD-4C0B-B536-85F67DF2C2C2}" destId="{A5B44AFB-8D61-4E2D-B910-F1EFC278DC85}" srcOrd="0" destOrd="0" presId="urn:microsoft.com/office/officeart/2005/8/layout/hProcess7"/>
    <dgm:cxn modelId="{C7031FB8-E15D-492E-B585-CFF025F86D85}" srcId="{098471C2-D44B-45FC-A9EB-2483FDF36E21}" destId="{0A63E31E-5F81-4A6F-9D03-3746EC054BD0}" srcOrd="0" destOrd="0" parTransId="{4B2F2139-C652-44AE-92E2-8BEAFC848A67}" sibTransId="{7C1E6C7B-3E1A-4616-8396-BA457A093E04}"/>
    <dgm:cxn modelId="{1C338A2D-794B-4F9A-9FAF-FA5B9CC6CFFB}" type="presOf" srcId="{098471C2-D44B-45FC-A9EB-2483FDF36E21}" destId="{3106FB11-B7D6-472D-BD6C-2AE3CD6299C0}" srcOrd="1" destOrd="0" presId="urn:microsoft.com/office/officeart/2005/8/layout/hProcess7"/>
    <dgm:cxn modelId="{50BFB5F3-FC02-4BD1-8CA2-CD94D83E9E20}" srcId="{F0442F8A-BB76-427E-B86B-D82AC935FA12}" destId="{098471C2-D44B-45FC-A9EB-2483FDF36E21}" srcOrd="1" destOrd="0" parTransId="{859B4410-14A1-46B7-BABB-678DBD82BB05}" sibTransId="{80591346-D89B-4340-857F-9B7073A8A9C9}"/>
    <dgm:cxn modelId="{61BCAFA9-5CAF-4E85-993F-72A97086E154}" type="presOf" srcId="{F0442F8A-BB76-427E-B86B-D82AC935FA12}" destId="{02D78B3C-6EA9-47D4-8E10-CD7F503E251D}" srcOrd="0" destOrd="0" presId="urn:microsoft.com/office/officeart/2005/8/layout/hProcess7"/>
    <dgm:cxn modelId="{EAC73CAC-1763-4DF2-B2F3-664E6975E4F8}" type="presOf" srcId="{097664B4-8BE3-4C62-9015-A55BFB437794}" destId="{255E6B8B-E1A8-4F78-9C3B-529C43AED3DC}" srcOrd="0" destOrd="0" presId="urn:microsoft.com/office/officeart/2005/8/layout/hProcess7"/>
    <dgm:cxn modelId="{CA23FBAA-9102-4563-A76E-D6C1A54402CD}" type="presOf" srcId="{098471C2-D44B-45FC-A9EB-2483FDF36E21}" destId="{DBA43D0B-A93B-4073-81E1-8FB99DB7710F}" srcOrd="0" destOrd="0" presId="urn:microsoft.com/office/officeart/2005/8/layout/hProcess7"/>
    <dgm:cxn modelId="{41AC5EC5-D735-4310-9383-1342DD96DC70}" srcId="{F0442F8A-BB76-427E-B86B-D82AC935FA12}" destId="{097664B4-8BE3-4C62-9015-A55BFB437794}" srcOrd="2" destOrd="0" parTransId="{41070A9C-FBFF-46CB-BCB7-A2958B83F217}" sibTransId="{0AC5F4CB-FCC1-464E-B302-BA351DE5485E}"/>
    <dgm:cxn modelId="{DBEECA14-7F07-48FA-BCC4-AE41371BF4D9}" type="presOf" srcId="{882AFEDA-506C-496D-B59E-F27B20D989B1}" destId="{01862FA5-7FC9-4767-9AEB-4FDE232B6187}" srcOrd="1" destOrd="0" presId="urn:microsoft.com/office/officeart/2005/8/layout/hProcess7"/>
    <dgm:cxn modelId="{05C83486-0B45-4E35-90FB-F77FE00E3521}" srcId="{F0442F8A-BB76-427E-B86B-D82AC935FA12}" destId="{882AFEDA-506C-496D-B59E-F27B20D989B1}" srcOrd="0" destOrd="0" parTransId="{80D8BF15-09B9-4EE2-BBF7-80028AF6326C}" sibTransId="{6427A946-CCA0-4CAA-9C92-0B7D272EA4A3}"/>
    <dgm:cxn modelId="{F236A205-BEF6-445B-82FA-9E37DC136944}" type="presOf" srcId="{0A63E31E-5F81-4A6F-9D03-3746EC054BD0}" destId="{B61086FF-EEFB-48E3-A84C-22A1D89DCBDD}" srcOrd="0" destOrd="0" presId="urn:microsoft.com/office/officeart/2005/8/layout/hProcess7"/>
    <dgm:cxn modelId="{1BA552C6-41BC-4CF9-9F3D-3C6302FB1010}" type="presOf" srcId="{7D3C3B4E-ACE9-4128-911F-D93F32146FF5}" destId="{BB7B9D27-5BB2-4129-B4F2-FB17C046CB65}" srcOrd="0" destOrd="0" presId="urn:microsoft.com/office/officeart/2005/8/layout/hProcess7"/>
    <dgm:cxn modelId="{2A61A7AD-ABE1-4AB7-8108-638ABA941654}" srcId="{882AFEDA-506C-496D-B59E-F27B20D989B1}" destId="{A5CB5087-DABD-4C0B-B536-85F67DF2C2C2}" srcOrd="0" destOrd="0" parTransId="{07809505-A22E-41EA-A4BD-F16B0EE90D46}" sibTransId="{C840DF34-4524-4172-878F-1A6EB88BAB16}"/>
    <dgm:cxn modelId="{141C8CC2-9A34-4AB7-8B32-B2F8B655B7D5}" srcId="{097664B4-8BE3-4C62-9015-A55BFB437794}" destId="{7D3C3B4E-ACE9-4128-911F-D93F32146FF5}" srcOrd="0" destOrd="0" parTransId="{016DCF4E-0866-43E5-AC0E-CEC8F878AE7B}" sibTransId="{EE6EBC74-1DA6-4144-9F57-2E1D9152CF3E}"/>
    <dgm:cxn modelId="{79AFBABB-3190-4F2F-9965-83695CF592D6}" type="presOf" srcId="{882AFEDA-506C-496D-B59E-F27B20D989B1}" destId="{E35B1191-89A5-4125-8BD2-3958C754682E}" srcOrd="0" destOrd="0" presId="urn:microsoft.com/office/officeart/2005/8/layout/hProcess7"/>
    <dgm:cxn modelId="{0E82000D-AFF4-4E06-9A2D-ABB19D990D18}" type="presParOf" srcId="{02D78B3C-6EA9-47D4-8E10-CD7F503E251D}" destId="{93245D55-CD27-4004-A944-C3ED59A2BBB8}" srcOrd="0" destOrd="0" presId="urn:microsoft.com/office/officeart/2005/8/layout/hProcess7"/>
    <dgm:cxn modelId="{AC619AB3-66C9-411A-9076-0A18F7CC413D}" type="presParOf" srcId="{93245D55-CD27-4004-A944-C3ED59A2BBB8}" destId="{E35B1191-89A5-4125-8BD2-3958C754682E}" srcOrd="0" destOrd="0" presId="urn:microsoft.com/office/officeart/2005/8/layout/hProcess7"/>
    <dgm:cxn modelId="{26B0E22A-01CB-43D5-AD09-BBCD7954551D}" type="presParOf" srcId="{93245D55-CD27-4004-A944-C3ED59A2BBB8}" destId="{01862FA5-7FC9-4767-9AEB-4FDE232B6187}" srcOrd="1" destOrd="0" presId="urn:microsoft.com/office/officeart/2005/8/layout/hProcess7"/>
    <dgm:cxn modelId="{F962B854-D8D5-4E78-BF36-E478BE21923F}" type="presParOf" srcId="{93245D55-CD27-4004-A944-C3ED59A2BBB8}" destId="{A5B44AFB-8D61-4E2D-B910-F1EFC278DC85}" srcOrd="2" destOrd="0" presId="urn:microsoft.com/office/officeart/2005/8/layout/hProcess7"/>
    <dgm:cxn modelId="{271BD754-36C1-4FD2-99DE-09157DFA052B}" type="presParOf" srcId="{02D78B3C-6EA9-47D4-8E10-CD7F503E251D}" destId="{499D5903-F14B-4791-A1AE-36EAE59EF5CD}" srcOrd="1" destOrd="0" presId="urn:microsoft.com/office/officeart/2005/8/layout/hProcess7"/>
    <dgm:cxn modelId="{6F8E88A5-0D26-4419-991B-D476EA498302}" type="presParOf" srcId="{02D78B3C-6EA9-47D4-8E10-CD7F503E251D}" destId="{88B89F91-5E2A-464C-B823-B0C50B8C6FF5}" srcOrd="2" destOrd="0" presId="urn:microsoft.com/office/officeart/2005/8/layout/hProcess7"/>
    <dgm:cxn modelId="{B2C8CB48-8001-4748-91B7-7A1914476574}" type="presParOf" srcId="{88B89F91-5E2A-464C-B823-B0C50B8C6FF5}" destId="{D3AD2E20-5FB0-41F2-B9C5-2D9D793A7CFF}" srcOrd="0" destOrd="0" presId="urn:microsoft.com/office/officeart/2005/8/layout/hProcess7"/>
    <dgm:cxn modelId="{074EF6F6-40DE-45A2-A7E5-DBD289D09F40}" type="presParOf" srcId="{88B89F91-5E2A-464C-B823-B0C50B8C6FF5}" destId="{FB7E023C-E3A9-4DDA-8E2D-B1F32CB5B958}" srcOrd="1" destOrd="0" presId="urn:microsoft.com/office/officeart/2005/8/layout/hProcess7"/>
    <dgm:cxn modelId="{1C0688EE-668B-4849-80DA-DE5413680D2E}" type="presParOf" srcId="{88B89F91-5E2A-464C-B823-B0C50B8C6FF5}" destId="{B491BADE-07CC-414A-BCF9-A8ECCDD7645F}" srcOrd="2" destOrd="0" presId="urn:microsoft.com/office/officeart/2005/8/layout/hProcess7"/>
    <dgm:cxn modelId="{37325781-049E-4E50-BED7-CDA399D0A8D6}" type="presParOf" srcId="{02D78B3C-6EA9-47D4-8E10-CD7F503E251D}" destId="{069C94B2-5046-4B72-8650-39B4B03BF1CB}" srcOrd="3" destOrd="0" presId="urn:microsoft.com/office/officeart/2005/8/layout/hProcess7"/>
    <dgm:cxn modelId="{299C6649-E3BF-456C-85A4-B46C207B3A85}" type="presParOf" srcId="{02D78B3C-6EA9-47D4-8E10-CD7F503E251D}" destId="{A25AE628-6887-4BC7-A6AB-D427C7E9CE7E}" srcOrd="4" destOrd="0" presId="urn:microsoft.com/office/officeart/2005/8/layout/hProcess7"/>
    <dgm:cxn modelId="{EC30DB35-75A0-4910-88EB-12FEAD4CAA0E}" type="presParOf" srcId="{A25AE628-6887-4BC7-A6AB-D427C7E9CE7E}" destId="{DBA43D0B-A93B-4073-81E1-8FB99DB7710F}" srcOrd="0" destOrd="0" presId="urn:microsoft.com/office/officeart/2005/8/layout/hProcess7"/>
    <dgm:cxn modelId="{488E9F08-435F-431D-95A3-D71E58E6D251}" type="presParOf" srcId="{A25AE628-6887-4BC7-A6AB-D427C7E9CE7E}" destId="{3106FB11-B7D6-472D-BD6C-2AE3CD6299C0}" srcOrd="1" destOrd="0" presId="urn:microsoft.com/office/officeart/2005/8/layout/hProcess7"/>
    <dgm:cxn modelId="{4A60EB4B-2870-46C7-BCF4-D79C847FA8EF}" type="presParOf" srcId="{A25AE628-6887-4BC7-A6AB-D427C7E9CE7E}" destId="{B61086FF-EEFB-48E3-A84C-22A1D89DCBDD}" srcOrd="2" destOrd="0" presId="urn:microsoft.com/office/officeart/2005/8/layout/hProcess7"/>
    <dgm:cxn modelId="{2FA7F81F-C364-4B84-8146-5ECD763005CC}" type="presParOf" srcId="{02D78B3C-6EA9-47D4-8E10-CD7F503E251D}" destId="{ECE9BF75-D577-4F9A-8871-FA19D0E90E45}" srcOrd="5" destOrd="0" presId="urn:microsoft.com/office/officeart/2005/8/layout/hProcess7"/>
    <dgm:cxn modelId="{57624BBA-F2D6-4B50-B00F-A75B5AA40E62}" type="presParOf" srcId="{02D78B3C-6EA9-47D4-8E10-CD7F503E251D}" destId="{792303F0-E050-4942-B579-C9986679F8A7}" srcOrd="6" destOrd="0" presId="urn:microsoft.com/office/officeart/2005/8/layout/hProcess7"/>
    <dgm:cxn modelId="{E3D011A3-F050-4FB6-BE23-62DCF58F09AA}" type="presParOf" srcId="{792303F0-E050-4942-B579-C9986679F8A7}" destId="{604B92CF-3473-4815-B402-8FD5E2139CC3}" srcOrd="0" destOrd="0" presId="urn:microsoft.com/office/officeart/2005/8/layout/hProcess7"/>
    <dgm:cxn modelId="{C94640AC-F270-43AF-A69D-ECB6AB669AF8}" type="presParOf" srcId="{792303F0-E050-4942-B579-C9986679F8A7}" destId="{92CB279F-EA7E-43FB-869E-B07EA46EEB19}" srcOrd="1" destOrd="0" presId="urn:microsoft.com/office/officeart/2005/8/layout/hProcess7"/>
    <dgm:cxn modelId="{D17C55D7-0EA5-40FC-9AB8-54D37B7A77CD}" type="presParOf" srcId="{792303F0-E050-4942-B579-C9986679F8A7}" destId="{9CCE76CD-33CD-4980-83F0-B44AAF1AE660}" srcOrd="2" destOrd="0" presId="urn:microsoft.com/office/officeart/2005/8/layout/hProcess7"/>
    <dgm:cxn modelId="{0227E8FB-3502-43A4-9C1A-8890ACCFADA6}" type="presParOf" srcId="{02D78B3C-6EA9-47D4-8E10-CD7F503E251D}" destId="{15B43E4A-5918-4869-9755-B72E917F1974}" srcOrd="7" destOrd="0" presId="urn:microsoft.com/office/officeart/2005/8/layout/hProcess7"/>
    <dgm:cxn modelId="{56F14DB2-7EE3-41A2-B5CD-73B9A51FE13E}" type="presParOf" srcId="{02D78B3C-6EA9-47D4-8E10-CD7F503E251D}" destId="{677992B3-92F0-4B22-A4D1-2487145B9356}" srcOrd="8" destOrd="0" presId="urn:microsoft.com/office/officeart/2005/8/layout/hProcess7"/>
    <dgm:cxn modelId="{ED49E321-BAC2-4327-B9C2-3E406A5DDAA1}" type="presParOf" srcId="{677992B3-92F0-4B22-A4D1-2487145B9356}" destId="{255E6B8B-E1A8-4F78-9C3B-529C43AED3DC}" srcOrd="0" destOrd="0" presId="urn:microsoft.com/office/officeart/2005/8/layout/hProcess7"/>
    <dgm:cxn modelId="{E0F56965-A211-4F42-BA6A-54F1A55383A8}" type="presParOf" srcId="{677992B3-92F0-4B22-A4D1-2487145B9356}" destId="{1DA72309-8BDF-42DA-BBB3-492BB714139A}" srcOrd="1" destOrd="0" presId="urn:microsoft.com/office/officeart/2005/8/layout/hProcess7"/>
    <dgm:cxn modelId="{C2B747E3-3E1D-463E-AB22-846C374CD679}" type="presParOf" srcId="{677992B3-92F0-4B22-A4D1-2487145B9356}" destId="{BB7B9D27-5BB2-4129-B4F2-FB17C046CB65}" srcOrd="2" destOrd="0" presId="urn:microsoft.com/office/officeart/2005/8/layout/hProcess7"/>
  </dgm:cxnLst>
  <dgm:bg/>
  <dgm:whole/>
</dgm:dataModel>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presOf axis="self"/>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presOf axis="self"/>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8A0593C-8810-413F-B41A-99A2E0A14302}" type="datetimeFigureOut">
              <a:rPr lang="en-US" smtClean="0"/>
              <a:pPr/>
              <a:t>12/28/2015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BCE6C2D-8B3F-4C76-B94D-3468DA499C0A}"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BCE6C2D-8B3F-4C76-B94D-3468DA499C0A}"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charset="0"/>
              <a:buChar char="•"/>
            </a:pPr>
            <a:r>
              <a:rPr lang="en-US" dirty="0" smtClean="0"/>
              <a:t>ASSET</a:t>
            </a:r>
            <a:r>
              <a:rPr lang="en-US" baseline="0" dirty="0" smtClean="0"/>
              <a:t> HERE IS REFERRED AS ASSET OTHER THAN BULLION, JEWELLERY, PRECIOUS STONE, ARTISTIC WORK, SHARES, SECURITIES AND IMMOVABLE PROPERTY  </a:t>
            </a:r>
          </a:p>
          <a:p>
            <a:pPr>
              <a:buFont typeface="Arial" charset="0"/>
              <a:buNone/>
            </a:pPr>
            <a:r>
              <a:rPr lang="en-US" baseline="0" dirty="0" smtClean="0"/>
              <a:t>** ASSET LIKE UNAMORTISED AMOUNT OF DEFERRED EXPENDITURE </a:t>
            </a:r>
            <a:endParaRPr lang="en-US" dirty="0"/>
          </a:p>
        </p:txBody>
      </p:sp>
      <p:sp>
        <p:nvSpPr>
          <p:cNvPr id="4" name="Slide Number Placeholder 3"/>
          <p:cNvSpPr>
            <a:spLocks noGrp="1"/>
          </p:cNvSpPr>
          <p:nvPr>
            <p:ph type="sldNum" sz="quarter" idx="10"/>
          </p:nvPr>
        </p:nvSpPr>
        <p:spPr/>
        <p:txBody>
          <a:bodyPr/>
          <a:lstStyle/>
          <a:p>
            <a:fld id="{0BCE6C2D-8B3F-4C76-B94D-3468DA499C0A}" type="slidenum">
              <a:rPr lang="en-US" smtClean="0"/>
              <a:pPr/>
              <a:t>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*IT DOES NOT INCLUDE,</a:t>
            </a:r>
          </a:p>
          <a:p>
            <a:r>
              <a:rPr lang="en-US" dirty="0" smtClean="0"/>
              <a:t>THE PAID UP CAPITAL</a:t>
            </a:r>
            <a:r>
              <a:rPr lang="en-US" baseline="0" dirty="0" smtClean="0"/>
              <a:t> IN RESPECT OF EQUITY share</a:t>
            </a:r>
          </a:p>
          <a:p>
            <a:r>
              <a:rPr lang="en-US" baseline="0" dirty="0" smtClean="0"/>
              <a:t>THE AMOUNT SET APART FOR PAYMENT OF DIVIDENDS</a:t>
            </a:r>
          </a:p>
          <a:p>
            <a:r>
              <a:rPr lang="en-US" baseline="0" dirty="0" smtClean="0"/>
              <a:t>RESERVES &amp; SURPLUS , OTHER THAN THOSE SET APART TOWARDS DEPRECIATION</a:t>
            </a:r>
          </a:p>
          <a:p>
            <a:r>
              <a:rPr lang="en-US" baseline="0" dirty="0" smtClean="0"/>
              <a:t>PROVISION FOR TAXATION OTHER THAN TAX PAID-AMOUNT CLAIMED AS REFUND</a:t>
            </a:r>
          </a:p>
          <a:p>
            <a:r>
              <a:rPr lang="en-US" baseline="0" dirty="0" smtClean="0"/>
              <a:t>PROVISION MADE FOR PAYMENT OF LIABILITIES, OTHER THAN ASCERTAINED LIABILITIES</a:t>
            </a:r>
          </a:p>
          <a:p>
            <a:r>
              <a:rPr lang="en-US" baseline="0" dirty="0" smtClean="0"/>
              <a:t>CONTINGENT LIABILITIES OTHER THAN ARREARS OF DIVIDEND PAYABLE IN RESPECT OF CUMULATIVE PREFERENCE SHARES</a:t>
            </a:r>
            <a:endParaRPr lang="en-US" dirty="0"/>
          </a:p>
        </p:txBody>
      </p:sp>
      <p:sp>
        <p:nvSpPr>
          <p:cNvPr id="4" name="Slide Number Placeholder 3"/>
          <p:cNvSpPr>
            <a:spLocks noGrp="1"/>
          </p:cNvSpPr>
          <p:nvPr>
            <p:ph type="sldNum" sz="quarter" idx="10"/>
          </p:nvPr>
        </p:nvSpPr>
        <p:spPr/>
        <p:txBody>
          <a:bodyPr/>
          <a:lstStyle/>
          <a:p>
            <a:fld id="{0BCE6C2D-8B3F-4C76-B94D-3468DA499C0A}" type="slidenum">
              <a:rPr lang="en-US" smtClean="0"/>
              <a:pPr/>
              <a:t>10</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 ANY DEPOSIT</a:t>
            </a:r>
            <a:r>
              <a:rPr lang="en-US" baseline="0" dirty="0" smtClean="0"/>
              <a:t> MADE FROM PROCEEDS OF WITHDRWAL FROM THE ACCOUNT, IS NOT TAKEN INTO CONSIDERATION</a:t>
            </a:r>
            <a:endParaRPr lang="en-US" dirty="0"/>
          </a:p>
        </p:txBody>
      </p:sp>
      <p:sp>
        <p:nvSpPr>
          <p:cNvPr id="4" name="Slide Number Placeholder 3"/>
          <p:cNvSpPr>
            <a:spLocks noGrp="1"/>
          </p:cNvSpPr>
          <p:nvPr>
            <p:ph type="sldNum" sz="quarter" idx="10"/>
          </p:nvPr>
        </p:nvSpPr>
        <p:spPr/>
        <p:txBody>
          <a:bodyPr/>
          <a:lstStyle/>
          <a:p>
            <a:fld id="{0BCE6C2D-8B3F-4C76-B94D-3468DA499C0A}" type="slidenum">
              <a:rPr lang="en-US" smtClean="0"/>
              <a:pPr/>
              <a:t>13</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 WHERE AN ASSET WAS TRANSFERRED WITHOUT ANY CONSIDERATION OR IN</a:t>
            </a:r>
            <a:r>
              <a:rPr lang="en-US" baseline="0" dirty="0" smtClean="0"/>
              <a:t> ADEQUATE CONSIDERATION BEFORE THE VALUATION DATE, THE FMV OF THE ASSET SHALL BE HIGHER OF ITS COST OF ACQUISITION &amp; THE FMV ON THE DATE OF TRANSFER</a:t>
            </a:r>
            <a:endParaRPr lang="en-US" dirty="0"/>
          </a:p>
        </p:txBody>
      </p:sp>
      <p:sp>
        <p:nvSpPr>
          <p:cNvPr id="4" name="Slide Number Placeholder 3"/>
          <p:cNvSpPr>
            <a:spLocks noGrp="1"/>
          </p:cNvSpPr>
          <p:nvPr>
            <p:ph type="sldNum" sz="quarter" idx="10"/>
          </p:nvPr>
        </p:nvSpPr>
        <p:spPr/>
        <p:txBody>
          <a:bodyPr/>
          <a:lstStyle/>
          <a:p>
            <a:fld id="{0BCE6C2D-8B3F-4C76-B94D-3468DA499C0A}" type="slidenum">
              <a:rPr lang="en-US" smtClean="0"/>
              <a:pPr/>
              <a:t>17</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 IF CENTRAL BANK OF THE COUNTRY OR JURISDICTION</a:t>
            </a:r>
            <a:r>
              <a:rPr lang="en-US" baseline="0" dirty="0" smtClean="0"/>
              <a:t> DOES NOT SPECIFY THE RATE OF CONVERSION THEN RATE SHALL BE THE ONE SPECIFIED BY ANY OTHER BANK REGULATED UNDER THE LAWS OF THAT COUNTRY OR JURISDICTION</a:t>
            </a:r>
            <a:endParaRPr lang="en-US" dirty="0"/>
          </a:p>
        </p:txBody>
      </p:sp>
      <p:sp>
        <p:nvSpPr>
          <p:cNvPr id="4" name="Slide Number Placeholder 3"/>
          <p:cNvSpPr>
            <a:spLocks noGrp="1"/>
          </p:cNvSpPr>
          <p:nvPr>
            <p:ph type="sldNum" sz="quarter" idx="10"/>
          </p:nvPr>
        </p:nvSpPr>
        <p:spPr/>
        <p:txBody>
          <a:bodyPr/>
          <a:lstStyle/>
          <a:p>
            <a:fld id="{0BCE6C2D-8B3F-4C76-B94D-3468DA499C0A}" type="slidenum">
              <a:rPr lang="en-US" smtClean="0"/>
              <a:pPr/>
              <a:t>20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7ADEE57-AECE-46B7-90CB-69FEC553E677}" type="datetimeFigureOut">
              <a:rPr lang="en-US" smtClean="0"/>
              <a:pPr/>
              <a:t>12/28/2015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5E8B38B-025B-445E-824B-3D39C514C536}" type="slidenum">
              <a:rPr lang="en-US" smtClean="0"/>
              <a:pPr/>
              <a:t>‹#›</a:t>
            </a:fld>
            <a:endParaRPr lang="en-US" dirty="0"/>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7ADEE57-AECE-46B7-90CB-69FEC553E677}" type="datetimeFigureOut">
              <a:rPr lang="en-US" smtClean="0"/>
              <a:pPr/>
              <a:t>12/28/2015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5E8B38B-025B-445E-824B-3D39C514C536}" type="slidenum">
              <a:rPr lang="en-US" smtClean="0"/>
              <a:pPr/>
              <a:t>‹#›</a:t>
            </a:fld>
            <a:endParaRPr lang="en-US" dirty="0"/>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7ADEE57-AECE-46B7-90CB-69FEC553E677}" type="datetimeFigureOut">
              <a:rPr lang="en-US" smtClean="0"/>
              <a:pPr/>
              <a:t>12/28/2015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5E8B38B-025B-445E-824B-3D39C514C536}" type="slidenum">
              <a:rPr lang="en-US" smtClean="0"/>
              <a:pPr/>
              <a:t>‹#›</a:t>
            </a:fld>
            <a:endParaRPr lang="en-US"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7ADEE57-AECE-46B7-90CB-69FEC553E677}" type="datetimeFigureOut">
              <a:rPr lang="en-US" smtClean="0"/>
              <a:pPr/>
              <a:t>12/28/2015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5E8B38B-025B-445E-824B-3D39C514C536}" type="slidenum">
              <a:rPr lang="en-US" smtClean="0"/>
              <a:pPr/>
              <a:t>‹#›</a:t>
            </a:fld>
            <a:endParaRPr lang="en-US" dirty="0"/>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7ADEE57-AECE-46B7-90CB-69FEC553E677}" type="datetimeFigureOut">
              <a:rPr lang="en-US" smtClean="0"/>
              <a:pPr/>
              <a:t>12/28/2015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5E8B38B-025B-445E-824B-3D39C514C536}" type="slidenum">
              <a:rPr lang="en-US" smtClean="0"/>
              <a:pPr/>
              <a:t>‹#›</a:t>
            </a:fld>
            <a:endParaRPr lang="en-US" dirty="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7ADEE57-AECE-46B7-90CB-69FEC553E677}" type="datetimeFigureOut">
              <a:rPr lang="en-US" smtClean="0"/>
              <a:pPr/>
              <a:t>12/28/2015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5E8B38B-025B-445E-824B-3D39C514C536}" type="slidenum">
              <a:rPr lang="en-US" smtClean="0"/>
              <a:pPr/>
              <a:t>‹#›</a:t>
            </a:fld>
            <a:endParaRPr lang="en-US" dirty="0"/>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7ADEE57-AECE-46B7-90CB-69FEC553E677}" type="datetimeFigureOut">
              <a:rPr lang="en-US" smtClean="0"/>
              <a:pPr/>
              <a:t>12/28/2015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5E8B38B-025B-445E-824B-3D39C514C536}" type="slidenum">
              <a:rPr lang="en-US" smtClean="0"/>
              <a:pPr/>
              <a:t>‹#›</a:t>
            </a:fld>
            <a:endParaRPr lang="en-US" dirty="0"/>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7ADEE57-AECE-46B7-90CB-69FEC553E677}" type="datetimeFigureOut">
              <a:rPr lang="en-US" smtClean="0"/>
              <a:pPr/>
              <a:t>12/28/2015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5E8B38B-025B-445E-824B-3D39C514C536}" type="slidenum">
              <a:rPr lang="en-US" smtClean="0"/>
              <a:pPr/>
              <a:t>‹#›</a:t>
            </a:fld>
            <a:endParaRPr lang="en-US" dirty="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ADEE57-AECE-46B7-90CB-69FEC553E677}" type="datetimeFigureOut">
              <a:rPr lang="en-US" smtClean="0"/>
              <a:pPr/>
              <a:t>12/28/2015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5E8B38B-025B-445E-824B-3D39C514C536}" type="slidenum">
              <a:rPr lang="en-US" smtClean="0"/>
              <a:pPr/>
              <a:t>‹#›</a:t>
            </a:fld>
            <a:endParaRPr lang="en-US" dirty="0"/>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7ADEE57-AECE-46B7-90CB-69FEC553E677}" type="datetimeFigureOut">
              <a:rPr lang="en-US" smtClean="0"/>
              <a:pPr/>
              <a:t>12/28/2015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5E8B38B-025B-445E-824B-3D39C514C536}" type="slidenum">
              <a:rPr lang="en-US" smtClean="0"/>
              <a:pPr/>
              <a:t>‹#›</a:t>
            </a:fld>
            <a:endParaRPr lang="en-US" dirty="0"/>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7ADEE57-AECE-46B7-90CB-69FEC553E677}" type="datetimeFigureOut">
              <a:rPr lang="en-US" smtClean="0"/>
              <a:pPr/>
              <a:t>12/28/2015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5E8B38B-025B-445E-824B-3D39C514C536}" type="slidenum">
              <a:rPr lang="en-US" smtClean="0"/>
              <a:pPr/>
              <a:t>‹#›</a:t>
            </a:fld>
            <a:endParaRPr lang="en-US" dirty="0"/>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ADEE57-AECE-46B7-90CB-69FEC553E677}" type="datetimeFigureOut">
              <a:rPr lang="en-US" smtClean="0"/>
              <a:pPr/>
              <a:t>12/28/2015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E8B38B-025B-445E-824B-3D39C514C536}"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xml"/><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2.xml"/><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3.xml"/><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825600"/>
            </a:gs>
            <a:gs pos="13000">
              <a:srgbClr val="FFA800"/>
            </a:gs>
            <a:gs pos="28000">
              <a:srgbClr val="825600"/>
            </a:gs>
            <a:gs pos="42999">
              <a:srgbClr val="FFA800"/>
            </a:gs>
            <a:gs pos="58000">
              <a:srgbClr val="825600"/>
            </a:gs>
            <a:gs pos="72000">
              <a:srgbClr val="FFA800"/>
            </a:gs>
            <a:gs pos="87000">
              <a:srgbClr val="825600"/>
            </a:gs>
            <a:gs pos="100000">
              <a:srgbClr val="FFA800"/>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38200" y="457200"/>
            <a:ext cx="7772400" cy="1470025"/>
          </a:xfrm>
        </p:spPr>
        <p:txBody>
          <a:bodyPr>
            <a:normAutofit fontScale="90000"/>
          </a:bodyPr>
          <a:lstStyle/>
          <a:p>
            <a:r>
              <a:rPr lang="en-US" b="1" dirty="0" smtClean="0">
                <a:ln w="12700">
                  <a:solidFill>
                    <a:schemeClr val="tx2">
                      <a:satMod val="155000"/>
                    </a:schemeClr>
                  </a:solidFill>
                  <a:prstDash val="solid"/>
                </a:ln>
                <a:solidFill>
                  <a:schemeClr val="bg2">
                    <a:lumMod val="10000"/>
                  </a:schemeClr>
                </a:solidFill>
                <a:effectLst>
                  <a:outerShdw blurRad="41275" dist="20320" dir="1800000" algn="tl" rotWithShape="0">
                    <a:srgbClr val="000000">
                      <a:alpha val="40000"/>
                    </a:srgbClr>
                  </a:outerShdw>
                </a:effectLst>
                <a:latin typeface="Comic Sans MS" pitchFamily="66" charset="0"/>
              </a:rPr>
              <a:t>BLACK MONEY ACT &amp; IMPOSITION OF TAX ACT, 2015</a:t>
            </a:r>
            <a:endParaRPr lang="en-US" b="1" dirty="0">
              <a:ln w="12700">
                <a:solidFill>
                  <a:schemeClr val="tx2">
                    <a:satMod val="155000"/>
                  </a:schemeClr>
                </a:solidFill>
                <a:prstDash val="solid"/>
              </a:ln>
              <a:solidFill>
                <a:schemeClr val="bg2">
                  <a:lumMod val="10000"/>
                </a:schemeClr>
              </a:solidFill>
              <a:effectLst>
                <a:outerShdw blurRad="41275" dist="20320" dir="1800000" algn="tl" rotWithShape="0">
                  <a:srgbClr val="000000">
                    <a:alpha val="40000"/>
                  </a:srgbClr>
                </a:outerShdw>
              </a:effectLst>
              <a:latin typeface="Comic Sans MS" pitchFamily="66" charset="0"/>
            </a:endParaRPr>
          </a:p>
        </p:txBody>
      </p:sp>
      <p:sp>
        <p:nvSpPr>
          <p:cNvPr id="3" name="Subtitle 2"/>
          <p:cNvSpPr>
            <a:spLocks noGrp="1"/>
          </p:cNvSpPr>
          <p:nvPr>
            <p:ph type="subTitle" idx="1"/>
          </p:nvPr>
        </p:nvSpPr>
        <p:spPr>
          <a:xfrm>
            <a:off x="1295400" y="2286000"/>
            <a:ext cx="6400800" cy="1752600"/>
          </a:xfrm>
        </p:spPr>
        <p:txBody>
          <a:bodyPr/>
          <a:lstStyle/>
          <a:p>
            <a:r>
              <a:rPr lang="en-US" b="1" dirty="0" smtClean="0">
                <a:ln w="12700">
                  <a:solidFill>
                    <a:schemeClr val="tx2">
                      <a:satMod val="155000"/>
                    </a:schemeClr>
                  </a:solidFill>
                  <a:prstDash val="solid"/>
                </a:ln>
                <a:solidFill>
                  <a:schemeClr val="tx1">
                    <a:lumMod val="95000"/>
                    <a:lumOff val="5000"/>
                  </a:schemeClr>
                </a:solidFill>
                <a:effectLst>
                  <a:outerShdw blurRad="41275" dist="20320" dir="1800000" algn="tl" rotWithShape="0">
                    <a:srgbClr val="000000">
                      <a:alpha val="40000"/>
                    </a:srgbClr>
                  </a:outerShdw>
                </a:effectLst>
              </a:rPr>
              <a:t>       ( </a:t>
            </a:r>
            <a:r>
              <a:rPr lang="en-US" b="1" dirty="0" smtClean="0">
                <a:ln w="12700">
                  <a:solidFill>
                    <a:schemeClr val="tx2">
                      <a:satMod val="155000"/>
                    </a:schemeClr>
                  </a:solidFill>
                  <a:prstDash val="solid"/>
                </a:ln>
                <a:solidFill>
                  <a:schemeClr val="tx1">
                    <a:lumMod val="95000"/>
                    <a:lumOff val="5000"/>
                  </a:schemeClr>
                </a:solidFill>
                <a:effectLst>
                  <a:outerShdw blurRad="41275" dist="20320" dir="1800000" algn="tl" rotWithShape="0">
                    <a:srgbClr val="000000">
                      <a:alpha val="40000"/>
                    </a:srgbClr>
                  </a:outerShdw>
                </a:effectLst>
              </a:rPr>
              <a:t>Simplified )</a:t>
            </a:r>
            <a:endParaRPr lang="en-US" b="1" dirty="0">
              <a:ln w="12700">
                <a:solidFill>
                  <a:schemeClr val="tx2">
                    <a:satMod val="155000"/>
                  </a:schemeClr>
                </a:solidFill>
                <a:prstDash val="solid"/>
              </a:ln>
              <a:solidFill>
                <a:schemeClr val="tx1">
                  <a:lumMod val="95000"/>
                  <a:lumOff val="5000"/>
                </a:schemeClr>
              </a:solidFill>
              <a:effectLst>
                <a:outerShdw blurRad="41275" dist="20320" dir="1800000" algn="tl" rotWithShape="0">
                  <a:srgbClr val="000000">
                    <a:alpha val="40000"/>
                  </a:srgbClr>
                </a:outerShd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0" fill="hold"/>
                                        <p:tgtEl>
                                          <p:spTgt spid="2"/>
                                        </p:tgtEl>
                                        <p:attrNameLst>
                                          <p:attrName>ppt_w</p:attrName>
                                        </p:attrNameLst>
                                      </p:cBhvr>
                                      <p:tavLst>
                                        <p:tav tm="0" fmla="#ppt_w*sin(2.5*pi*$)">
                                          <p:val>
                                            <p:fltVal val="0"/>
                                          </p:val>
                                        </p:tav>
                                        <p:tav tm="100000">
                                          <p:val>
                                            <p:fltVal val="1"/>
                                          </p:val>
                                        </p:tav>
                                      </p:tavLst>
                                    </p:anim>
                                    <p:anim calcmode="lin" valueType="num">
                                      <p:cBhvr>
                                        <p:cTn id="8" dur="5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52"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Scale>
                                      <p:cBhvr>
                                        <p:cTn id="13" dur="1000" decel="50000" fill="hold">
                                          <p:stCondLst>
                                            <p:cond delay="0"/>
                                          </p:stCondLst>
                                        </p:cTn>
                                        <p:tgtEl>
                                          <p:spTgt spid="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 dur="1000" decel="50000" fill="hold">
                                          <p:stCondLst>
                                            <p:cond delay="0"/>
                                          </p:stCondLst>
                                        </p:cTn>
                                        <p:tgtEl>
                                          <p:spTgt spid="3">
                                            <p:txEl>
                                              <p:pRg st="0" end="0"/>
                                            </p:txEl>
                                          </p:spTgt>
                                        </p:tgtEl>
                                        <p:attrNameLst>
                                          <p:attrName>ppt_x</p:attrName>
                                          <p:attrName>ppt_y</p:attrName>
                                        </p:attrNameLst>
                                      </p:cBhvr>
                                    </p:animMotion>
                                    <p:animEffect transition="in" filter="fade">
                                      <p:cBhvr>
                                        <p:cTn id="15"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897563"/>
          </a:xfrm>
        </p:spPr>
        <p:txBody>
          <a:bodyPr/>
          <a:lstStyle/>
          <a:p>
            <a:pPr>
              <a:buNone/>
            </a:pPr>
            <a:r>
              <a:rPr lang="en-US" dirty="0" smtClean="0">
                <a:solidFill>
                  <a:schemeClr val="tx1">
                    <a:lumMod val="95000"/>
                    <a:lumOff val="5000"/>
                  </a:schemeClr>
                </a:solidFill>
                <a:effectLst>
                  <a:glow rad="63500">
                    <a:schemeClr val="accent1">
                      <a:satMod val="175000"/>
                      <a:alpha val="40000"/>
                    </a:schemeClr>
                  </a:glow>
                </a:effectLst>
              </a:rPr>
              <a:t>B= FMV OF BULLION, JEWELLERY, PRECIOUS STONE, ARTISTIC WORK, SHARES, SECURITIES AND IMMOVABLE PROPERTY  AS DETERMINED IN MANNER PROVIDED IN THIS RULE;</a:t>
            </a:r>
          </a:p>
          <a:p>
            <a:pPr>
              <a:buNone/>
            </a:pPr>
            <a:r>
              <a:rPr lang="en-US" dirty="0" smtClean="0">
                <a:solidFill>
                  <a:schemeClr val="tx1">
                    <a:lumMod val="95000"/>
                    <a:lumOff val="5000"/>
                  </a:schemeClr>
                </a:solidFill>
                <a:effectLst>
                  <a:glow rad="63500">
                    <a:schemeClr val="accent1">
                      <a:satMod val="175000"/>
                      <a:alpha val="40000"/>
                    </a:schemeClr>
                  </a:glow>
                </a:effectLst>
              </a:rPr>
              <a:t>L=BOOK VALUE OF LIABILITIES*  </a:t>
            </a:r>
          </a:p>
          <a:p>
            <a:pPr>
              <a:buNone/>
            </a:pPr>
            <a:r>
              <a:rPr lang="en-US" dirty="0" smtClean="0">
                <a:solidFill>
                  <a:schemeClr val="tx1">
                    <a:lumMod val="95000"/>
                    <a:lumOff val="5000"/>
                  </a:schemeClr>
                </a:solidFill>
                <a:effectLst>
                  <a:glow rad="63500">
                    <a:schemeClr val="accent1">
                      <a:satMod val="175000"/>
                      <a:alpha val="40000"/>
                    </a:schemeClr>
                  </a:glow>
                </a:effectLst>
              </a:rPr>
              <a:t>PE=TOTAL AMOUNT OF PAID UP EQUITY SHARE CAPITAL AS SHOWN IN THE BALANCE-SHEET;</a:t>
            </a:r>
          </a:p>
          <a:p>
            <a:pPr>
              <a:buNone/>
            </a:pPr>
            <a:r>
              <a:rPr lang="en-US" dirty="0" smtClean="0">
                <a:solidFill>
                  <a:schemeClr val="tx1">
                    <a:lumMod val="95000"/>
                    <a:lumOff val="5000"/>
                  </a:schemeClr>
                </a:solidFill>
                <a:effectLst>
                  <a:glow rad="63500">
                    <a:schemeClr val="accent1">
                      <a:satMod val="175000"/>
                      <a:alpha val="40000"/>
                    </a:schemeClr>
                  </a:glow>
                </a:effectLst>
              </a:rPr>
              <a:t>PV=THE PAID UP VALUE OF SUCH EQUITY SHARES</a:t>
            </a:r>
            <a:endParaRPr lang="en-US" dirty="0">
              <a:solidFill>
                <a:schemeClr val="tx1">
                  <a:lumMod val="95000"/>
                  <a:lumOff val="5000"/>
                </a:schemeClr>
              </a:solidFill>
              <a:effectLst>
                <a:glow rad="63500">
                  <a:schemeClr val="accent1">
                    <a:satMod val="175000"/>
                    <a:alpha val="40000"/>
                  </a:schemeClr>
                </a:glow>
              </a:effectLst>
            </a:endParaRPr>
          </a:p>
        </p:txBody>
      </p:sp>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par>
                                <p:cTn id="8" presetID="8" presetClass="entr" presetSubtype="16"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diamond(in)">
                                      <p:cBhvr>
                                        <p:cTn id="10" dur="2000"/>
                                        <p:tgtEl>
                                          <p:spTgt spid="3">
                                            <p:txEl>
                                              <p:pRg st="1" end="1"/>
                                            </p:txEl>
                                          </p:spTgt>
                                        </p:tgtEl>
                                      </p:cBhvr>
                                    </p:animEffect>
                                  </p:childTnLst>
                                </p:cTn>
                              </p:par>
                              <p:par>
                                <p:cTn id="11" presetID="8" presetClass="entr" presetSubtype="16"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diamond(in)">
                                      <p:cBhvr>
                                        <p:cTn id="13" dur="2000"/>
                                        <p:tgtEl>
                                          <p:spTgt spid="3">
                                            <p:txEl>
                                              <p:pRg st="2" end="2"/>
                                            </p:txEl>
                                          </p:spTgt>
                                        </p:tgtEl>
                                      </p:cBhvr>
                                    </p:animEffect>
                                  </p:childTnLst>
                                </p:cTn>
                              </p:par>
                              <p:par>
                                <p:cTn id="14" presetID="8" presetClass="entr" presetSubtype="16"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diamond(in)">
                                      <p:cBhvr>
                                        <p:cTn id="16"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897563"/>
          </a:xfrm>
        </p:spPr>
        <p:txBody>
          <a:bodyPr/>
          <a:lstStyle/>
          <a:p>
            <a:pPr>
              <a:buNone/>
            </a:pPr>
            <a:r>
              <a:rPr lang="en-US" b="1" dirty="0" smtClean="0">
                <a:ln w="900" cmpd="sng">
                  <a:solidFill>
                    <a:schemeClr val="accent1">
                      <a:satMod val="190000"/>
                      <a:alpha val="55000"/>
                    </a:schemeClr>
                  </a:solidFill>
                  <a:prstDash val="solid"/>
                </a:ln>
                <a:solidFill>
                  <a:schemeClr val="tx1">
                    <a:lumMod val="95000"/>
                    <a:lumOff val="5000"/>
                  </a:schemeClr>
                </a:solidFill>
                <a:effectLst>
                  <a:innerShdw blurRad="101600" dist="76200" dir="5400000">
                    <a:schemeClr val="accent1">
                      <a:satMod val="190000"/>
                      <a:tint val="100000"/>
                      <a:alpha val="74000"/>
                    </a:schemeClr>
                  </a:innerShdw>
                </a:effectLst>
              </a:rPr>
              <a:t>5. FMV OF UNQUOTED SHARE &amp; SECURITY OTHER THAN EQUITY SHARE IN A COMPANY SHALL BE HIGHER OF:-</a:t>
            </a:r>
          </a:p>
          <a:p>
            <a:pPr algn="ctr">
              <a:buNone/>
            </a:pPr>
            <a:r>
              <a:rPr lang="en-US" b="1" u="sng" dirty="0" smtClean="0">
                <a:ln w="900" cmpd="sng">
                  <a:solidFill>
                    <a:schemeClr val="accent1">
                      <a:satMod val="190000"/>
                      <a:alpha val="55000"/>
                    </a:schemeClr>
                  </a:solidFill>
                  <a:prstDash val="solid"/>
                </a:ln>
                <a:solidFill>
                  <a:schemeClr val="tx1">
                    <a:lumMod val="95000"/>
                    <a:lumOff val="5000"/>
                  </a:schemeClr>
                </a:solidFill>
                <a:effectLst>
                  <a:innerShdw blurRad="101600" dist="76200" dir="5400000">
                    <a:schemeClr val="accent1">
                      <a:satMod val="190000"/>
                      <a:tint val="100000"/>
                      <a:alpha val="74000"/>
                    </a:schemeClr>
                  </a:innerShdw>
                </a:effectLst>
              </a:rPr>
              <a:t>COST OF ACQUISITION</a:t>
            </a:r>
          </a:p>
          <a:p>
            <a:pPr marL="571500" indent="-571500" algn="ctr">
              <a:buNone/>
            </a:pPr>
            <a:r>
              <a:rPr lang="en-US" b="1" dirty="0" smtClean="0">
                <a:ln w="900" cmpd="sng">
                  <a:solidFill>
                    <a:schemeClr val="accent1">
                      <a:satMod val="190000"/>
                      <a:alpha val="55000"/>
                    </a:schemeClr>
                  </a:solidFill>
                  <a:prstDash val="solid"/>
                </a:ln>
                <a:solidFill>
                  <a:schemeClr val="tx1">
                    <a:lumMod val="95000"/>
                    <a:lumOff val="5000"/>
                  </a:schemeClr>
                </a:solidFill>
                <a:effectLst>
                  <a:innerShdw blurRad="101600" dist="76200" dir="5400000">
                    <a:schemeClr val="accent1">
                      <a:satMod val="190000"/>
                      <a:tint val="100000"/>
                      <a:alpha val="74000"/>
                    </a:schemeClr>
                  </a:innerShdw>
                </a:effectLst>
              </a:rPr>
              <a:t>OR</a:t>
            </a:r>
          </a:p>
          <a:p>
            <a:pPr marL="571500" indent="-571500" algn="ctr">
              <a:buNone/>
            </a:pPr>
            <a:r>
              <a:rPr lang="en-US" b="1" u="sng" dirty="0" smtClean="0">
                <a:ln w="900" cmpd="sng">
                  <a:solidFill>
                    <a:schemeClr val="accent1">
                      <a:satMod val="190000"/>
                      <a:alpha val="55000"/>
                    </a:schemeClr>
                  </a:solidFill>
                  <a:prstDash val="solid"/>
                </a:ln>
                <a:solidFill>
                  <a:schemeClr val="tx1">
                    <a:lumMod val="95000"/>
                    <a:lumOff val="5000"/>
                  </a:schemeClr>
                </a:solidFill>
                <a:effectLst>
                  <a:innerShdw blurRad="101600" dist="76200" dir="5400000">
                    <a:schemeClr val="accent1">
                      <a:satMod val="190000"/>
                      <a:tint val="100000"/>
                      <a:alpha val="74000"/>
                    </a:schemeClr>
                  </a:innerShdw>
                </a:effectLst>
              </a:rPr>
              <a:t>PRICE THAT THE SHARE OR SECURITY SHALL FETCH IF SOLD IN THE OPEN MARKET ON THE VALUATION DATE, WHICH IS GIVEN IN THE REPORT ISSUED BY GOVERNMENT ORGANIZED VALUATION OFFICER </a:t>
            </a:r>
          </a:p>
          <a:p>
            <a:pPr marL="571500" indent="-571500">
              <a:buNone/>
            </a:pPr>
            <a:endParaRPr lang="en-US" dirty="0">
              <a:solidFill>
                <a:schemeClr val="tx1">
                  <a:lumMod val="95000"/>
                  <a:lumOff val="5000"/>
                </a:schemeClr>
              </a:solidFill>
              <a:effectLst/>
            </a:endParaRP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xit" presetSubtype="10" fill="hold" nodeType="clickEffect">
                                  <p:stCondLst>
                                    <p:cond delay="0"/>
                                  </p:stCondLst>
                                  <p:childTnLst>
                                    <p:animEffect transition="out" filter="blinds(horizontal)">
                                      <p:cBhvr>
                                        <p:cTn id="20" dur="500"/>
                                        <p:tgtEl>
                                          <p:spTgt spid="3">
                                            <p:txEl>
                                              <p:pRg st="0" end="0"/>
                                            </p:txEl>
                                          </p:spTgt>
                                        </p:tgtEl>
                                      </p:cBhvr>
                                    </p:animEffect>
                                    <p:set>
                                      <p:cBhvr>
                                        <p:cTn id="21" dur="1" fill="hold">
                                          <p:stCondLst>
                                            <p:cond delay="499"/>
                                          </p:stCondLst>
                                        </p:cTn>
                                        <p:tgtEl>
                                          <p:spTgt spid="3">
                                            <p:txEl>
                                              <p:pRg st="0" end="0"/>
                                            </p:txEl>
                                          </p:spTgt>
                                        </p:tgtEl>
                                        <p:attrNameLst>
                                          <p:attrName>style.visibility</p:attrName>
                                        </p:attrNameLst>
                                      </p:cBhvr>
                                      <p:to>
                                        <p:strVal val="hidden"/>
                                      </p:to>
                                    </p:set>
                                  </p:childTnLst>
                                </p:cTn>
                              </p:par>
                              <p:par>
                                <p:cTn id="22" presetID="3" presetClass="exit" presetSubtype="10" fill="hold" nodeType="withEffect">
                                  <p:stCondLst>
                                    <p:cond delay="0"/>
                                  </p:stCondLst>
                                  <p:childTnLst>
                                    <p:animEffect transition="out" filter="blinds(horizontal)">
                                      <p:cBhvr>
                                        <p:cTn id="23" dur="500"/>
                                        <p:tgtEl>
                                          <p:spTgt spid="3">
                                            <p:txEl>
                                              <p:pRg st="1" end="1"/>
                                            </p:txEl>
                                          </p:spTgt>
                                        </p:tgtEl>
                                      </p:cBhvr>
                                    </p:animEffect>
                                    <p:set>
                                      <p:cBhvr>
                                        <p:cTn id="24" dur="1" fill="hold">
                                          <p:stCondLst>
                                            <p:cond delay="499"/>
                                          </p:stCondLst>
                                        </p:cTn>
                                        <p:tgtEl>
                                          <p:spTgt spid="3">
                                            <p:txEl>
                                              <p:pRg st="1" end="1"/>
                                            </p:txEl>
                                          </p:spTgt>
                                        </p:tgtEl>
                                        <p:attrNameLst>
                                          <p:attrName>style.visibility</p:attrName>
                                        </p:attrNameLst>
                                      </p:cBhvr>
                                      <p:to>
                                        <p:strVal val="hidden"/>
                                      </p:to>
                                    </p:set>
                                  </p:childTnLst>
                                </p:cTn>
                              </p:par>
                              <p:par>
                                <p:cTn id="25" presetID="3" presetClass="exit" presetSubtype="10" fill="hold" nodeType="withEffect">
                                  <p:stCondLst>
                                    <p:cond delay="0"/>
                                  </p:stCondLst>
                                  <p:childTnLst>
                                    <p:animEffect transition="out" filter="blinds(horizontal)">
                                      <p:cBhvr>
                                        <p:cTn id="26" dur="500"/>
                                        <p:tgtEl>
                                          <p:spTgt spid="3">
                                            <p:txEl>
                                              <p:pRg st="2" end="2"/>
                                            </p:txEl>
                                          </p:spTgt>
                                        </p:tgtEl>
                                      </p:cBhvr>
                                    </p:animEffect>
                                    <p:set>
                                      <p:cBhvr>
                                        <p:cTn id="27" dur="1" fill="hold">
                                          <p:stCondLst>
                                            <p:cond delay="499"/>
                                          </p:stCondLst>
                                        </p:cTn>
                                        <p:tgtEl>
                                          <p:spTgt spid="3">
                                            <p:txEl>
                                              <p:pRg st="2" end="2"/>
                                            </p:txEl>
                                          </p:spTgt>
                                        </p:tgtEl>
                                        <p:attrNameLst>
                                          <p:attrName>style.visibility</p:attrName>
                                        </p:attrNameLst>
                                      </p:cBhvr>
                                      <p:to>
                                        <p:strVal val="hidden"/>
                                      </p:to>
                                    </p:set>
                                  </p:childTnLst>
                                </p:cTn>
                              </p:par>
                              <p:par>
                                <p:cTn id="28" presetID="3" presetClass="exit" presetSubtype="10" fill="hold" nodeType="withEffect">
                                  <p:stCondLst>
                                    <p:cond delay="0"/>
                                  </p:stCondLst>
                                  <p:childTnLst>
                                    <p:animEffect transition="out" filter="blinds(horizontal)">
                                      <p:cBhvr>
                                        <p:cTn id="29" dur="500"/>
                                        <p:tgtEl>
                                          <p:spTgt spid="3">
                                            <p:txEl>
                                              <p:pRg st="3" end="3"/>
                                            </p:txEl>
                                          </p:spTgt>
                                        </p:tgtEl>
                                      </p:cBhvr>
                                    </p:animEffect>
                                    <p:set>
                                      <p:cBhvr>
                                        <p:cTn id="30" dur="1" fill="hold">
                                          <p:stCondLst>
                                            <p:cond delay="499"/>
                                          </p:stCondLst>
                                        </p:cTn>
                                        <p:tgtEl>
                                          <p:spTgt spid="3">
                                            <p:txEl>
                                              <p:pRg st="3" end="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897563"/>
          </a:xfrm>
        </p:spPr>
        <p:txBody>
          <a:bodyPr>
            <a:normAutofit lnSpcReduction="10000"/>
            <a:scene3d>
              <a:camera prst="orthographicFront"/>
              <a:lightRig rig="soft" dir="t">
                <a:rot lat="0" lon="0" rev="10800000"/>
              </a:lightRig>
            </a:scene3d>
            <a:sp3d>
              <a:bevelT w="27940" h="12700"/>
              <a:contourClr>
                <a:srgbClr val="DDDDDD"/>
              </a:contourClr>
            </a:sp3d>
          </a:bodyPr>
          <a:lstStyle/>
          <a:p>
            <a:pPr>
              <a:buNone/>
            </a:pPr>
            <a:r>
              <a:rPr lang="en-US" b="1" dirty="0" smtClean="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rPr>
              <a:t>6. FMV OF AN IMMOVABLE PROPERTY SHALL BE HIGHER OF :-</a:t>
            </a:r>
          </a:p>
          <a:p>
            <a:pPr algn="ctr">
              <a:buNone/>
            </a:pPr>
            <a:r>
              <a:rPr lang="en-US" b="1" u="sng" dirty="0" smtClean="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rPr>
              <a:t>COST OF ACQUISITION</a:t>
            </a:r>
          </a:p>
          <a:p>
            <a:pPr marL="571500" indent="-571500" algn="ctr">
              <a:buNone/>
            </a:pPr>
            <a:r>
              <a:rPr lang="en-US" b="1" dirty="0" smtClean="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rPr>
              <a:t>OR</a:t>
            </a:r>
          </a:p>
          <a:p>
            <a:pPr marL="571500" indent="-571500" algn="ctr">
              <a:buNone/>
            </a:pPr>
            <a:r>
              <a:rPr lang="en-US" b="1" u="sng" dirty="0" smtClean="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rPr>
              <a:t>VALUE OF THE ASSET ORDINARILY FETCH IF SOLD IN THE MARKET ON THE VALUATION DATE, WHICH IS GIVEN IN THE REPORT ISSUED BY GOVERNMENT ORGANIZED VALUATION OFFICER </a:t>
            </a:r>
          </a:p>
          <a:p>
            <a:pPr marL="571500" indent="-571500">
              <a:buNone/>
            </a:pPr>
            <a:endParaRPr lang="en-US" b="1" spc="150" dirty="0" smtClean="0">
              <a:ln w="11430"/>
              <a:solidFill>
                <a:schemeClr val="tx1">
                  <a:lumMod val="75000"/>
                  <a:lumOff val="25000"/>
                </a:schemeClr>
              </a:solidFill>
              <a:effectLst>
                <a:outerShdw blurRad="25400" algn="tl" rotWithShape="0">
                  <a:srgbClr val="000000">
                    <a:alpha val="43000"/>
                  </a:srgbClr>
                </a:outerShdw>
              </a:effectLst>
            </a:endParaRPr>
          </a:p>
          <a:p>
            <a:pPr marL="571500" indent="-571500">
              <a:buNone/>
            </a:pPr>
            <a:r>
              <a:rPr lang="en-US" b="1" spc="150" dirty="0" smtClean="0">
                <a:ln w="11430"/>
                <a:solidFill>
                  <a:schemeClr val="tx1">
                    <a:lumMod val="75000"/>
                    <a:lumOff val="25000"/>
                  </a:schemeClr>
                </a:solidFill>
                <a:effectLst>
                  <a:outerShdw blurRad="25400" algn="tl" rotWithShape="0">
                    <a:srgbClr val="000000">
                      <a:alpha val="43000"/>
                    </a:srgbClr>
                  </a:outerShdw>
                </a:effectLst>
              </a:rPr>
              <a:t> </a:t>
            </a:r>
            <a:endParaRPr lang="en-US" b="1" spc="150" dirty="0">
              <a:ln w="11430"/>
              <a:solidFill>
                <a:schemeClr val="tx1">
                  <a:lumMod val="75000"/>
                  <a:lumOff val="25000"/>
                </a:schemeClr>
              </a:solidFill>
              <a:effectLst>
                <a:outerShdw blurRad="25400" algn="tl" rotWithShape="0">
                  <a:srgbClr val="000000">
                    <a:alpha val="43000"/>
                  </a:srgbClr>
                </a:outerShdw>
              </a:effectLst>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20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897563"/>
          </a:xfrm>
        </p:spPr>
        <p:txBody>
          <a:bodyPr>
            <a:normAutofit lnSpcReduction="10000"/>
          </a:bodyPr>
          <a:lstStyle/>
          <a:p>
            <a:pPr>
              <a:buNone/>
            </a:pPr>
            <a:r>
              <a:rPr lang="en-US" b="1" dirty="0" smtClean="0">
                <a:ln w="12700">
                  <a:solidFill>
                    <a:schemeClr val="tx2">
                      <a:satMod val="155000"/>
                    </a:schemeClr>
                  </a:solidFill>
                  <a:prstDash val="solid"/>
                </a:ln>
                <a:solidFill>
                  <a:schemeClr val="accent3">
                    <a:lumMod val="40000"/>
                    <a:lumOff val="60000"/>
                  </a:schemeClr>
                </a:solidFill>
                <a:effectLst>
                  <a:outerShdw blurRad="41275" dist="20320" dir="1800000" algn="tl" rotWithShape="0">
                    <a:srgbClr val="000000">
                      <a:alpha val="40000"/>
                    </a:srgbClr>
                  </a:outerShdw>
                </a:effectLst>
              </a:rPr>
              <a:t>7. VALUE OF AN ACCOUNT WITH BANK SHALL BE:-</a:t>
            </a:r>
          </a:p>
          <a:p>
            <a:pPr algn="ctr">
              <a:buNone/>
            </a:pPr>
            <a:r>
              <a:rPr lang="en-US" b="1" u="sng" dirty="0" smtClean="0">
                <a:ln w="12700">
                  <a:solidFill>
                    <a:schemeClr val="tx2">
                      <a:satMod val="155000"/>
                    </a:schemeClr>
                  </a:solidFill>
                  <a:prstDash val="solid"/>
                </a:ln>
                <a:solidFill>
                  <a:schemeClr val="accent3">
                    <a:lumMod val="40000"/>
                    <a:lumOff val="60000"/>
                  </a:schemeClr>
                </a:solidFill>
                <a:effectLst>
                  <a:outerShdw blurRad="41275" dist="20320" dir="1800000" algn="tl" rotWithShape="0">
                    <a:srgbClr val="000000">
                      <a:alpha val="40000"/>
                    </a:srgbClr>
                  </a:outerShdw>
                </a:effectLst>
              </a:rPr>
              <a:t>SUM OF ALL THE DEPOSITS MADE IN THE ACCOUNT SINCE THE DATE OF OPENING THE ACCOUNT</a:t>
            </a:r>
          </a:p>
          <a:p>
            <a:pPr algn="ctr">
              <a:buNone/>
            </a:pPr>
            <a:r>
              <a:rPr lang="en-US" b="1" dirty="0" smtClean="0">
                <a:ln w="12700">
                  <a:solidFill>
                    <a:schemeClr val="tx2">
                      <a:satMod val="155000"/>
                    </a:schemeClr>
                  </a:solidFill>
                  <a:prstDash val="solid"/>
                </a:ln>
                <a:solidFill>
                  <a:schemeClr val="accent3">
                    <a:lumMod val="40000"/>
                    <a:lumOff val="60000"/>
                  </a:schemeClr>
                </a:solidFill>
                <a:effectLst>
                  <a:outerShdw blurRad="41275" dist="20320" dir="1800000" algn="tl" rotWithShape="0">
                    <a:srgbClr val="000000">
                      <a:alpha val="40000"/>
                    </a:srgbClr>
                  </a:outerShdw>
                </a:effectLst>
              </a:rPr>
              <a:t>OR</a:t>
            </a:r>
          </a:p>
          <a:p>
            <a:pPr algn="ctr">
              <a:buNone/>
            </a:pPr>
            <a:r>
              <a:rPr lang="en-US" b="1" u="sng" dirty="0" smtClean="0">
                <a:ln w="12700">
                  <a:solidFill>
                    <a:schemeClr val="tx2">
                      <a:satMod val="155000"/>
                    </a:schemeClr>
                  </a:solidFill>
                  <a:prstDash val="solid"/>
                </a:ln>
                <a:solidFill>
                  <a:schemeClr val="accent3">
                    <a:lumMod val="40000"/>
                    <a:lumOff val="60000"/>
                  </a:schemeClr>
                </a:solidFill>
                <a:effectLst>
                  <a:outerShdw blurRad="41275" dist="20320" dir="1800000" algn="tl" rotWithShape="0">
                    <a:srgbClr val="000000">
                      <a:alpha val="40000"/>
                    </a:srgbClr>
                  </a:outerShdw>
                </a:effectLst>
              </a:rPr>
              <a:t>WHERE A DECLARATION HAS BEEN MADE UNDER CHAPTER VI &amp; THE VALUE OF THE ACCOUNT HAS BEEN CHARGED TO TAX &amp; PENALTY UNDER THE CHAPTER, THE SUM OF ALL THE DEPOSITS MADE IN THE ACCOUNT SINCE THE DATE OF SUCH DECLARATION</a:t>
            </a:r>
            <a:r>
              <a:rPr lang="en-US" u="sng" dirty="0" smtClean="0">
                <a:solidFill>
                  <a:schemeClr val="accent3">
                    <a:lumMod val="40000"/>
                    <a:lumOff val="60000"/>
                  </a:schemeClr>
                </a:solidFill>
              </a:rPr>
              <a:t>*</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4)">
                                      <p:cBhvr>
                                        <p:cTn id="7" dur="2000"/>
                                        <p:tgtEl>
                                          <p:spTgt spid="3">
                                            <p:txEl>
                                              <p:pRg st="0" end="0"/>
                                            </p:txEl>
                                          </p:spTgt>
                                        </p:tgtEl>
                                      </p:cBhvr>
                                    </p:animEffect>
                                  </p:childTnLst>
                                </p:cTn>
                              </p:par>
                              <p:par>
                                <p:cTn id="8" presetID="21" presetClass="entr" presetSubtype="4"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heel(4)">
                                      <p:cBhvr>
                                        <p:cTn id="10" dur="2000"/>
                                        <p:tgtEl>
                                          <p:spTgt spid="3">
                                            <p:txEl>
                                              <p:pRg st="1" end="1"/>
                                            </p:txEl>
                                          </p:spTgt>
                                        </p:tgtEl>
                                      </p:cBhvr>
                                    </p:animEffect>
                                  </p:childTnLst>
                                </p:cTn>
                              </p:par>
                              <p:par>
                                <p:cTn id="11" presetID="21" presetClass="entr" presetSubtype="4"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heel(4)">
                                      <p:cBhvr>
                                        <p:cTn id="13" dur="2000"/>
                                        <p:tgtEl>
                                          <p:spTgt spid="3">
                                            <p:txEl>
                                              <p:pRg st="2" end="2"/>
                                            </p:txEl>
                                          </p:spTgt>
                                        </p:tgtEl>
                                      </p:cBhvr>
                                    </p:animEffect>
                                  </p:childTnLst>
                                </p:cTn>
                              </p:par>
                              <p:par>
                                <p:cTn id="14" presetID="21" presetClass="entr" presetSubtype="4"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heel(4)">
                                      <p:cBhvr>
                                        <p:cTn id="16"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2000" b="-22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lstStyle/>
          <a:p>
            <a:pPr algn="ctr">
              <a:buNone/>
            </a:pPr>
            <a:r>
              <a:rPr lang="en-US" b="1" dirty="0" smtClean="0">
                <a:ln w="12700">
                  <a:solidFill>
                    <a:schemeClr val="tx2">
                      <a:satMod val="155000"/>
                    </a:schemeClr>
                  </a:solidFill>
                  <a:prstDash val="solid"/>
                </a:ln>
                <a:solidFill>
                  <a:schemeClr val="bg2"/>
                </a:solidFill>
                <a:effectLst>
                  <a:outerShdw blurRad="41275" dist="20320" dir="1800000" algn="tl" rotWithShape="0">
                    <a:srgbClr val="000000">
                      <a:alpha val="40000"/>
                    </a:srgbClr>
                  </a:outerShdw>
                </a:effectLst>
              </a:rPr>
              <a:t>8. VALUE OF AN INTEREST OF A PERSON IN A PARTNERSHIP FIRM OR IN AN ASSOCIATION OF PERSON OR A LIMITED LIABILITY PARTNERSHIP OF WHICH HE IS A MEMBER SHALL BE DETERMINED IN THE SPECIFIED IN                          CLAUSE (g)</a:t>
            </a:r>
            <a:endParaRPr lang="en-US" b="1" dirty="0">
              <a:ln w="12700">
                <a:solidFill>
                  <a:schemeClr val="tx2">
                    <a:satMod val="155000"/>
                  </a:schemeClr>
                </a:solidFill>
                <a:prstDash val="solid"/>
              </a:ln>
              <a:solidFill>
                <a:schemeClr val="bg2"/>
              </a:solidFill>
              <a:effectLst>
                <a:outerShdw blurRad="41275" dist="20320" dir="1800000" algn="tl" rotWithShape="0">
                  <a:srgbClr val="000000">
                    <a:alpha val="40000"/>
                  </a:srgbClr>
                </a:outerShdw>
              </a:effectLst>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172200"/>
          </a:xfrm>
        </p:spPr>
        <p:txBody>
          <a:bodyPr/>
          <a:lstStyle/>
          <a:p>
            <a:pPr>
              <a:buNone/>
            </a:pPr>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CLAUSE(g)    </a:t>
            </a:r>
          </a:p>
          <a:p>
            <a:pPr>
              <a:buNone/>
            </a:pPr>
            <a:endParaRPr lang="en-US" dirty="0"/>
          </a:p>
        </p:txBody>
      </p:sp>
      <p:sp>
        <p:nvSpPr>
          <p:cNvPr id="4" name="Oval 3"/>
          <p:cNvSpPr/>
          <p:nvPr/>
        </p:nvSpPr>
        <p:spPr>
          <a:xfrm>
            <a:off x="3505200" y="1066800"/>
            <a:ext cx="1828800" cy="1676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4114800" y="1447800"/>
            <a:ext cx="685800" cy="381000"/>
          </a:xfrm>
          <a:prstGeom prst="rect">
            <a:avLst/>
          </a:prstGeom>
          <a:noFill/>
        </p:spPr>
        <p:txBody>
          <a:bodyPr wrap="square" rtlCol="0">
            <a:spAutoFit/>
          </a:bodyPr>
          <a:lstStyle/>
          <a:p>
            <a:r>
              <a:rPr lang="en-US" dirty="0" smtClean="0"/>
              <a:t>NET</a:t>
            </a:r>
            <a:endParaRPr lang="en-US" dirty="0"/>
          </a:p>
        </p:txBody>
      </p:sp>
      <p:sp>
        <p:nvSpPr>
          <p:cNvPr id="8" name="TextBox 7"/>
          <p:cNvSpPr txBox="1"/>
          <p:nvPr/>
        </p:nvSpPr>
        <p:spPr>
          <a:xfrm>
            <a:off x="4038600" y="1828800"/>
            <a:ext cx="762000" cy="369332"/>
          </a:xfrm>
          <a:prstGeom prst="rect">
            <a:avLst/>
          </a:prstGeom>
          <a:noFill/>
        </p:spPr>
        <p:txBody>
          <a:bodyPr wrap="square" rtlCol="0">
            <a:spAutoFit/>
          </a:bodyPr>
          <a:lstStyle/>
          <a:p>
            <a:r>
              <a:rPr lang="en-US" dirty="0" smtClean="0"/>
              <a:t>ASSET</a:t>
            </a:r>
          </a:p>
        </p:txBody>
      </p:sp>
      <p:sp>
        <p:nvSpPr>
          <p:cNvPr id="9" name="Right Arrow 8"/>
          <p:cNvSpPr/>
          <p:nvPr/>
        </p:nvSpPr>
        <p:spPr>
          <a:xfrm>
            <a:off x="5410200" y="2209800"/>
            <a:ext cx="1066800" cy="838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ight Arrow 9"/>
          <p:cNvSpPr/>
          <p:nvPr/>
        </p:nvSpPr>
        <p:spPr>
          <a:xfrm rot="10800000">
            <a:off x="2438400" y="2209800"/>
            <a:ext cx="1066800" cy="838200"/>
          </a:xfrm>
          <a:prstGeom prst="rightArrow">
            <a:avLst>
              <a:gd name="adj1" fmla="val 5000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p:nvSpPr>
        <p:spPr>
          <a:xfrm>
            <a:off x="304800" y="2362200"/>
            <a:ext cx="2057400" cy="646331"/>
          </a:xfrm>
          <a:prstGeom prst="rect">
            <a:avLst/>
          </a:prstGeom>
          <a:noFill/>
        </p:spPr>
        <p:txBody>
          <a:bodyPr wrap="square" rtlCol="0">
            <a:spAutoFit/>
          </a:bodyPr>
          <a:lstStyle/>
          <a:p>
            <a:r>
              <a:rPr lang="en-US"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AMOUNT EQUAL TO CAPITAL</a:t>
            </a:r>
            <a:endParaRPr lang="en-US"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12" name="Down Arrow 11"/>
          <p:cNvSpPr/>
          <p:nvPr/>
        </p:nvSpPr>
        <p:spPr>
          <a:xfrm>
            <a:off x="1219200" y="3352800"/>
            <a:ext cx="457200" cy="914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p:cNvSpPr txBox="1"/>
          <p:nvPr/>
        </p:nvSpPr>
        <p:spPr>
          <a:xfrm>
            <a:off x="685800" y="4495800"/>
            <a:ext cx="1752600" cy="923330"/>
          </a:xfrm>
          <a:prstGeom prst="rect">
            <a:avLst/>
          </a:prstGeom>
          <a:noFill/>
        </p:spPr>
        <p:txBody>
          <a:bodyPr wrap="square" rtlCol="0">
            <a:spAutoFit/>
          </a:bodyPr>
          <a:lstStyle/>
          <a:p>
            <a:r>
              <a:rPr lang="en-US"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IN PROPORTION OF THE CAPITAL CONTRIBUTED</a:t>
            </a:r>
            <a:endParaRPr lang="en-US"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14" name="Down Arrow 13"/>
          <p:cNvSpPr/>
          <p:nvPr/>
        </p:nvSpPr>
        <p:spPr>
          <a:xfrm>
            <a:off x="6781800" y="3276600"/>
            <a:ext cx="457200" cy="914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p:cNvSpPr txBox="1"/>
          <p:nvPr/>
        </p:nvSpPr>
        <p:spPr>
          <a:xfrm>
            <a:off x="6705600" y="2286000"/>
            <a:ext cx="1371600" cy="646331"/>
          </a:xfrm>
          <a:prstGeom prst="rect">
            <a:avLst/>
          </a:prstGeom>
          <a:noFill/>
        </p:spPr>
        <p:txBody>
          <a:bodyPr wrap="square" rtlCol="0">
            <a:spAutoFit/>
          </a:bodyPr>
          <a:lstStyle/>
          <a:p>
            <a:r>
              <a:rPr lang="en-US"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REST OF NET ASSET</a:t>
            </a:r>
          </a:p>
        </p:txBody>
      </p:sp>
      <p:sp>
        <p:nvSpPr>
          <p:cNvPr id="16" name="TextBox 15"/>
          <p:cNvSpPr txBox="1"/>
          <p:nvPr/>
        </p:nvSpPr>
        <p:spPr>
          <a:xfrm>
            <a:off x="6324600" y="4495800"/>
            <a:ext cx="2438400" cy="2031325"/>
          </a:xfrm>
          <a:prstGeom prst="rect">
            <a:avLst/>
          </a:prstGeom>
          <a:noFill/>
        </p:spPr>
        <p:txBody>
          <a:bodyPr wrap="square" rtlCol="0">
            <a:spAutoFit/>
          </a:bodyPr>
          <a:lstStyle/>
          <a:p>
            <a:r>
              <a:rPr lang="en-US"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ALLOCATED IN ACCORDANCE OF THE AGREEMENT OF PARTNERSHIP OR IN ABSENCE OF SUCH AGREEMENT , IN  PROFIT SHARING RATIO</a:t>
            </a:r>
            <a:endParaRPr lang="en-US"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Tree>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1">
                                            <p:txEl>
                                              <p:pRg st="0" end="0"/>
                                            </p:txEl>
                                          </p:spTgt>
                                        </p:tgtEl>
                                        <p:attrNameLst>
                                          <p:attrName>style.visibility</p:attrName>
                                        </p:attrNameLst>
                                      </p:cBhvr>
                                      <p:to>
                                        <p:strVal val="visible"/>
                                      </p:to>
                                    </p:set>
                                    <p:animEffect transition="in" filter="wipe(down)">
                                      <p:cBhvr>
                                        <p:cTn id="22" dur="500"/>
                                        <p:tgtEl>
                                          <p:spTgt spid="11">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5">
                                            <p:txEl>
                                              <p:pRg st="0" end="0"/>
                                            </p:txEl>
                                          </p:spTgt>
                                        </p:tgtEl>
                                        <p:attrNameLst>
                                          <p:attrName>style.visibility</p:attrName>
                                        </p:attrNameLst>
                                      </p:cBhvr>
                                      <p:to>
                                        <p:strVal val="visible"/>
                                      </p:to>
                                    </p:set>
                                    <p:animEffect transition="in" filter="wipe(down)">
                                      <p:cBhvr>
                                        <p:cTn id="27" dur="500"/>
                                        <p:tgtEl>
                                          <p:spTgt spid="15">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3" presetClass="entr" presetSubtype="16"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plus(in)">
                                      <p:cBhvr>
                                        <p:cTn id="32" dur="20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3" presetClass="entr" presetSubtype="16"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plus(in)">
                                      <p:cBhvr>
                                        <p:cTn id="37" dur="20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13">
                                            <p:txEl>
                                              <p:pRg st="0" end="0"/>
                                            </p:txEl>
                                          </p:spTgt>
                                        </p:tgtEl>
                                        <p:attrNameLst>
                                          <p:attrName>style.visibility</p:attrName>
                                        </p:attrNameLst>
                                      </p:cBhvr>
                                      <p:to>
                                        <p:strVal val="visible"/>
                                      </p:to>
                                    </p:set>
                                    <p:anim calcmode="lin" valueType="num">
                                      <p:cBhvr additive="base">
                                        <p:cTn id="42"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6">
                                            <p:txEl>
                                              <p:pRg st="0" end="0"/>
                                            </p:txEl>
                                          </p:spTgt>
                                        </p:tgtEl>
                                        <p:attrNameLst>
                                          <p:attrName>style.visibility</p:attrName>
                                        </p:attrNameLst>
                                      </p:cBhvr>
                                      <p:to>
                                        <p:strVal val="visible"/>
                                      </p:to>
                                    </p:set>
                                    <p:anim calcmode="lin" valueType="num">
                                      <p:cBhvr additive="base">
                                        <p:cTn id="48"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10" grpId="0" animBg="1"/>
      <p:bldP spid="11" grpId="0" build="allAtOnce"/>
      <p:bldP spid="12" grpId="0" animBg="1"/>
      <p:bldP spid="13" grpId="0" build="p"/>
      <p:bldP spid="14" grpId="0" animBg="1"/>
      <p:bldP spid="15" grpId="0" build="allAtOnce"/>
      <p:bldP spid="16"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45273301.jpg"/>
          <p:cNvPicPr>
            <a:picLocks noGrp="1" noChangeAspect="1"/>
          </p:cNvPicPr>
          <p:nvPr>
            <p:ph idx="1"/>
          </p:nvPr>
        </p:nvPicPr>
        <p:blipFill>
          <a:blip r:embed="rId2"/>
          <a:stretch>
            <a:fillRect/>
          </a:stretch>
        </p:blipFill>
        <p:spPr>
          <a:xfrm>
            <a:off x="914400" y="990600"/>
            <a:ext cx="6934021" cy="4648200"/>
          </a:xfrm>
        </p:spPr>
      </p:pic>
    </p:spTree>
  </p:cSld>
  <p:clrMapOvr>
    <a:masterClrMapping/>
  </p:clrMapOvr>
  <p:transition>
    <p:newsflash/>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RULE 2</a:t>
            </a:r>
            <a:endParaRPr lang="en-US"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Content Placeholder 2"/>
          <p:cNvSpPr>
            <a:spLocks noGrp="1"/>
          </p:cNvSpPr>
          <p:nvPr>
            <p:ph idx="1"/>
          </p:nvPr>
        </p:nvSpPr>
        <p:spPr/>
        <p:txBody>
          <a:bodyPr/>
          <a:lstStyle/>
          <a:p>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NOTWITHSTANDING ANTHING CONTAINED IN THE RULE 1, WHERE AN ASSET (OTHER THAN BANK ACCOUNT) WAS TRANSFERRED BEFORE THE VALUATION DATE THE FAIR MARKET VALUE OF SUCH AN ASSET SHALL BE HIGHER OF ITS COST OF ACQUISITION AND THE SALE PRICE*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Comic Sans MS" pitchFamily="66" charset="0"/>
              </a:rPr>
              <a:t>RULE 3</a:t>
            </a:r>
            <a:endParaRPr lang="en-US"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Comic Sans MS" pitchFamily="66" charset="0"/>
            </a:endParaRPr>
          </a:p>
        </p:txBody>
      </p:sp>
      <p:sp>
        <p:nvSpPr>
          <p:cNvPr id="3" name="Content Placeholder 2"/>
          <p:cNvSpPr>
            <a:spLocks noGrp="1"/>
          </p:cNvSpPr>
          <p:nvPr>
            <p:ph idx="1"/>
          </p:nvPr>
        </p:nvSpPr>
        <p:spPr/>
        <p:txBody>
          <a:bodyPr>
            <a:normAutofit/>
          </a:bodyPr>
          <a:lstStyle/>
          <a:p>
            <a:pPr algn="ctr">
              <a:buNone/>
            </a:pPr>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WHERE AN ASSET HAS BEEN ACQUIRED OR MADE OUT OF CONSIDERATION RECEIVED ON ACCOUNT OF TRANSFER OF AN OLD ASSET OR WITHDRAWL  FROM A BANK ACCOUNT , THEN THE FMV OF OLD ASSET OR BANK , DETERMINED IN ACCORDANCE WITH SUB RULE (1) &amp; (2) SHALL BE REDUCED BY THE AMOUNT OF CONSIDERATION INVESTED IN THE NEW ASSET</a:t>
            </a:r>
            <a:endParaRPr lang="en-US"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Comic Sans MS" pitchFamily="66" charset="0"/>
              </a:rPr>
              <a:t>RULE 4</a:t>
            </a:r>
            <a:endParaRPr lang="en-US"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Comic Sans MS" pitchFamily="66" charset="0"/>
            </a:endParaRPr>
          </a:p>
        </p:txBody>
      </p:sp>
      <p:sp>
        <p:nvSpPr>
          <p:cNvPr id="3" name="Content Placeholder 2"/>
          <p:cNvSpPr>
            <a:spLocks noGrp="1"/>
          </p:cNvSpPr>
          <p:nvPr>
            <p:ph idx="1"/>
          </p:nvPr>
        </p:nvSpPr>
        <p:spPr/>
        <p:txBody>
          <a:bodyPr/>
          <a:lstStyle/>
          <a:p>
            <a:pPr algn="ctr">
              <a:buNone/>
            </a:pPr>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THE FMV OF AN ASSET DETERMINED IN THE CURRENCY OTHER THAN ONE OF THE CURRENCIES  DESIGNATED BY THE RESERVE  BANK OF INDIA , THEN SUCH VALUATION SHALL BE CONVERTED INTO INDIAN CURRENCY AS PER THE REFERENCE RATE OF RESERVE BANK OF INDIA ON THE DATE OF VALUATION</a:t>
            </a:r>
            <a:endParaRPr lang="en-US"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3"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4"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rPr>
              <a:t>APPLICABILITY OF TAX</a:t>
            </a: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endParaRPr>
          </a:p>
        </p:txBody>
      </p:sp>
      <p:sp>
        <p:nvSpPr>
          <p:cNvPr id="3" name="Content Placeholder 2"/>
          <p:cNvSpPr>
            <a:spLocks noGrp="1"/>
          </p:cNvSpPr>
          <p:nvPr>
            <p:ph idx="1"/>
          </p:nvPr>
        </p:nvSpPr>
        <p:spPr/>
        <p:txBody>
          <a:bodyPr>
            <a:normAutofit/>
          </a:bodyPr>
          <a:lstStyle/>
          <a:p>
            <a:pPr algn="ctr">
              <a:buNone/>
            </a:pPr>
            <a:r>
              <a:rPr lang="en-US"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APPLICABLE TO PERSONS RESIDING IN INDIA</a:t>
            </a:r>
          </a:p>
          <a:p>
            <a:pPr algn="ctr">
              <a:buNone/>
            </a:pPr>
            <a:r>
              <a:rPr lang="en-US"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HAVING BOTH UNDISCLOSED INCOME AND ASSET </a:t>
            </a:r>
          </a:p>
          <a:p>
            <a:pPr algn="ctr">
              <a:buNone/>
            </a:pPr>
            <a:r>
              <a:rPr lang="en-US"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INCLUDING FINANCIAL INTEREST IN ANY ENTITY</a:t>
            </a:r>
            <a:endPar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21600000">
                                      <p:cBhvr>
                                        <p:cTn id="6" dur="2000" fill="hold"/>
                                        <p:tgtEl>
                                          <p:spTgt spid="3">
                                            <p:txEl>
                                              <p:pRg st="0" end="0"/>
                                            </p:txEl>
                                          </p:spTgt>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8" presetClass="emph" presetSubtype="0" fill="hold" grpId="0" nodeType="clickEffect">
                                  <p:stCondLst>
                                    <p:cond delay="0"/>
                                  </p:stCondLst>
                                  <p:childTnLst>
                                    <p:animRot by="21600000">
                                      <p:cBhvr>
                                        <p:cTn id="10" dur="2000" fill="hold"/>
                                        <p:tgtEl>
                                          <p:spTgt spid="3">
                                            <p:txEl>
                                              <p:pRg st="1" end="1"/>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grpId="0" nodeType="clickEffect">
                                  <p:stCondLst>
                                    <p:cond delay="0"/>
                                  </p:stCondLst>
                                  <p:childTnLst>
                                    <p:animRot by="21600000">
                                      <p:cBhvr>
                                        <p:cTn id="14" dur="2000" fill="hold"/>
                                        <p:tgtEl>
                                          <p:spTgt spid="3">
                                            <p:txEl>
                                              <p:pRg st="2" end="2"/>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Comic Sans MS" pitchFamily="66" charset="0"/>
              </a:rPr>
              <a:t>RULE 5</a:t>
            </a:r>
            <a:endParaRPr lang="en-US"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Comic Sans MS" pitchFamily="66" charset="0"/>
            </a:endParaRPr>
          </a:p>
        </p:txBody>
      </p:sp>
      <p:sp>
        <p:nvSpPr>
          <p:cNvPr id="3" name="Content Placeholder 2"/>
          <p:cNvSpPr>
            <a:spLocks noGrp="1"/>
          </p:cNvSpPr>
          <p:nvPr>
            <p:ph idx="1"/>
          </p:nvPr>
        </p:nvSpPr>
        <p:spPr/>
        <p:txBody>
          <a:bodyPr>
            <a:normAutofit lnSpcReduction="10000"/>
          </a:bodyPr>
          <a:lstStyle/>
          <a:p>
            <a:pPr algn="ctr">
              <a:buNone/>
            </a:pPr>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WHERE FMV IS DETERMINED IN CURRENCY OTHER THAN ONE OF THE PEMITTED CURRENCIES DESIGNATED BY THE R.B.I., THEN SUCH VALUE SHALL BE CONVERTED INTO US DOLLARS ($) ON THE DATE OF VALUATION AS PER THE RATE SPECIFIED BY THE CENTRAL BANK OF COUNTRY IN WHICH ASSET IS LOCATED AND SUCH VALUE SHALL BE CONVERTED INTO INDIAN CURRENCY AS PER RATE ON THE DATE OF VALUATION</a:t>
            </a:r>
            <a:endParaRPr lang="en-US"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5"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4"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5"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Comic Sans MS" pitchFamily="66" charset="0"/>
              </a:rPr>
              <a:t>3. APPEAL </a:t>
            </a:r>
            <a:endParaRPr lang="en-US"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Comic Sans MS" pitchFamily="66" charset="0"/>
            </a:endParaRPr>
          </a:p>
        </p:txBody>
      </p:sp>
      <p:sp>
        <p:nvSpPr>
          <p:cNvPr id="3" name="Content Placeholder 2"/>
          <p:cNvSpPr>
            <a:spLocks noGrp="1"/>
          </p:cNvSpPr>
          <p:nvPr>
            <p:ph idx="1"/>
          </p:nvPr>
        </p:nvSpPr>
        <p:spPr/>
        <p:txBody>
          <a:bodyPr>
            <a:normAutofit lnSpcReduction="10000"/>
          </a:bodyPr>
          <a:lstStyle/>
          <a:p>
            <a:r>
              <a:rPr lang="en-US" b="1" spc="300" dirty="0" smtClean="0">
                <a:ln w="11430" cmpd="sng">
                  <a:solidFill>
                    <a:schemeClr val="accent1">
                      <a:tint val="10000"/>
                    </a:schemeClr>
                  </a:solidFill>
                  <a:prstDash val="solid"/>
                  <a:miter lim="800000"/>
                </a:ln>
                <a:effectLst>
                  <a:glow rad="45500">
                    <a:schemeClr val="accent1">
                      <a:satMod val="220000"/>
                      <a:alpha val="35000"/>
                    </a:schemeClr>
                  </a:glow>
                </a:effectLst>
              </a:rPr>
              <a:t>AN APPEAL SHALL BE MADE IN THE </a:t>
            </a:r>
            <a:r>
              <a:rPr lang="en-US" b="1" spc="300" dirty="0" smtClean="0">
                <a:ln w="11430" cmpd="sng">
                  <a:solidFill>
                    <a:schemeClr val="accent1">
                      <a:tint val="10000"/>
                    </a:schemeClr>
                  </a:solidFill>
                  <a:prstDash val="solid"/>
                  <a:miter lim="800000"/>
                </a:ln>
                <a:effectLst>
                  <a:glow rad="45500">
                    <a:schemeClr val="accent1">
                      <a:satMod val="220000"/>
                      <a:alpha val="35000"/>
                    </a:schemeClr>
                  </a:glow>
                </a:effectLst>
                <a:latin typeface="Castellar" pitchFamily="18" charset="0"/>
              </a:rPr>
              <a:t>FORM 3</a:t>
            </a:r>
            <a:endParaRPr lang="en-US" b="1" spc="300" dirty="0">
              <a:ln w="11430" cmpd="sng">
                <a:solidFill>
                  <a:schemeClr val="accent1">
                    <a:tint val="10000"/>
                  </a:schemeClr>
                </a:solidFill>
                <a:prstDash val="solid"/>
                <a:miter lim="800000"/>
              </a:ln>
              <a:effectLst>
                <a:glow rad="45500">
                  <a:schemeClr val="accent1">
                    <a:satMod val="220000"/>
                    <a:alpha val="35000"/>
                  </a:schemeClr>
                </a:glow>
              </a:effectLst>
              <a:latin typeface="Castellar" pitchFamily="18" charset="0"/>
            </a:endParaRPr>
          </a:p>
          <a:p>
            <a:r>
              <a:rPr lang="en-US" b="1" spc="300" dirty="0" smtClean="0">
                <a:ln w="11430" cmpd="sng">
                  <a:solidFill>
                    <a:schemeClr val="accent1">
                      <a:tint val="10000"/>
                    </a:schemeClr>
                  </a:solidFill>
                  <a:prstDash val="solid"/>
                  <a:miter lim="800000"/>
                </a:ln>
                <a:effectLst>
                  <a:glow rad="45500">
                    <a:schemeClr val="accent1">
                      <a:satMod val="220000"/>
                      <a:alpha val="35000"/>
                    </a:schemeClr>
                  </a:glow>
                </a:effectLst>
              </a:rPr>
              <a:t>MEMORANDUM OF CROSS-OBJECTIONS SHALL BE MADE IN THE </a:t>
            </a:r>
            <a:r>
              <a:rPr lang="en-US" b="1" spc="300" dirty="0" smtClean="0">
                <a:ln w="11430" cmpd="sng">
                  <a:solidFill>
                    <a:schemeClr val="accent1">
                      <a:tint val="10000"/>
                    </a:schemeClr>
                  </a:solidFill>
                  <a:prstDash val="solid"/>
                  <a:miter lim="800000"/>
                </a:ln>
                <a:effectLst>
                  <a:glow rad="45500">
                    <a:schemeClr val="accent1">
                      <a:satMod val="220000"/>
                      <a:alpha val="35000"/>
                    </a:schemeClr>
                  </a:glow>
                </a:effectLst>
                <a:latin typeface="Castellar" pitchFamily="18" charset="0"/>
              </a:rPr>
              <a:t>FORM 4</a:t>
            </a:r>
          </a:p>
          <a:p>
            <a:r>
              <a:rPr lang="en-US" b="1" spc="300" dirty="0" smtClean="0">
                <a:ln w="11430" cmpd="sng">
                  <a:solidFill>
                    <a:schemeClr val="accent1">
                      <a:tint val="10000"/>
                    </a:schemeClr>
                  </a:solidFill>
                  <a:prstDash val="solid"/>
                  <a:miter lim="800000"/>
                </a:ln>
                <a:effectLst>
                  <a:glow rad="45500">
                    <a:schemeClr val="accent1">
                      <a:satMod val="220000"/>
                      <a:alpha val="35000"/>
                    </a:schemeClr>
                  </a:glow>
                </a:effectLst>
              </a:rPr>
              <a:t>EVERY SHALL BE ACCOMPANIED BY A FEE OF </a:t>
            </a:r>
            <a:r>
              <a:rPr lang="en-US" b="1" spc="300" dirty="0" smtClean="0">
                <a:ln w="11430" cmpd="sng">
                  <a:solidFill>
                    <a:schemeClr val="accent1">
                      <a:tint val="10000"/>
                    </a:schemeClr>
                  </a:solidFill>
                  <a:prstDash val="solid"/>
                  <a:miter lim="800000"/>
                </a:ln>
                <a:effectLst>
                  <a:glow rad="45500">
                    <a:schemeClr val="accent1">
                      <a:satMod val="220000"/>
                      <a:alpha val="35000"/>
                    </a:schemeClr>
                  </a:glow>
                </a:effectLst>
                <a:latin typeface="Castellar" pitchFamily="18" charset="0"/>
              </a:rPr>
              <a:t>25,000 RUPEES</a:t>
            </a:r>
            <a:r>
              <a:rPr lang="en-US" b="1" spc="300" dirty="0" smtClean="0">
                <a:ln w="11430" cmpd="sng">
                  <a:solidFill>
                    <a:schemeClr val="accent1">
                      <a:tint val="10000"/>
                    </a:schemeClr>
                  </a:solidFill>
                  <a:prstDash val="solid"/>
                  <a:miter lim="800000"/>
                </a:ln>
                <a:effectLst>
                  <a:glow rad="45500">
                    <a:schemeClr val="accent1">
                      <a:satMod val="220000"/>
                      <a:alpha val="35000"/>
                    </a:schemeClr>
                  </a:glow>
                </a:effectLst>
              </a:rPr>
              <a:t>.</a:t>
            </a:r>
          </a:p>
          <a:p>
            <a:r>
              <a:rPr lang="en-US" b="1" spc="300" dirty="0" smtClean="0">
                <a:ln w="11430" cmpd="sng">
                  <a:solidFill>
                    <a:schemeClr val="accent1">
                      <a:tint val="10000"/>
                    </a:schemeClr>
                  </a:solidFill>
                  <a:prstDash val="solid"/>
                  <a:miter lim="800000"/>
                </a:ln>
                <a:effectLst>
                  <a:glow rad="45500">
                    <a:schemeClr val="accent1">
                      <a:satMod val="220000"/>
                      <a:alpha val="35000"/>
                    </a:schemeClr>
                  </a:glow>
                </a:effectLst>
              </a:rPr>
              <a:t>A STATEMENT OF TAX ARREARS SHALL BE DRAWN IN THE </a:t>
            </a:r>
            <a:r>
              <a:rPr lang="en-US" b="1" spc="300" dirty="0" smtClean="0">
                <a:ln w="11430" cmpd="sng">
                  <a:solidFill>
                    <a:schemeClr val="accent1">
                      <a:tint val="10000"/>
                    </a:schemeClr>
                  </a:solidFill>
                  <a:prstDash val="solid"/>
                  <a:miter lim="800000"/>
                </a:ln>
                <a:effectLst>
                  <a:glow rad="45500">
                    <a:schemeClr val="accent1">
                      <a:satMod val="220000"/>
                      <a:alpha val="35000"/>
                    </a:schemeClr>
                  </a:glow>
                </a:effectLst>
                <a:latin typeface="Castellar" pitchFamily="18" charset="0"/>
              </a:rPr>
              <a:t>FORM 5</a:t>
            </a:r>
            <a:r>
              <a:rPr lang="en-US" b="1" spc="300" dirty="0" smtClean="0">
                <a:ln w="11430" cmpd="sng">
                  <a:solidFill>
                    <a:schemeClr val="accent1">
                      <a:tint val="10000"/>
                    </a:schemeClr>
                  </a:solidFill>
                  <a:prstDash val="solid"/>
                  <a:miter lim="800000"/>
                </a:ln>
                <a:effectLst>
                  <a:glow rad="45500">
                    <a:schemeClr val="accent1">
                      <a:satMod val="220000"/>
                      <a:alpha val="35000"/>
                    </a:schemeClr>
                  </a:glow>
                </a:effectLst>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par>
                                <p:cTn id="10" presetID="53"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3">
                                            <p:txEl>
                                              <p:pRg st="1" end="1"/>
                                            </p:txEl>
                                          </p:spTgt>
                                        </p:tgtEl>
                                      </p:cBhvr>
                                    </p:animEffect>
                                  </p:childTnLst>
                                </p:cTn>
                              </p:par>
                              <p:par>
                                <p:cTn id="15" presetID="53"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p:cTn id="1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9" dur="500"/>
                                        <p:tgtEl>
                                          <p:spTgt spid="3">
                                            <p:txEl>
                                              <p:pRg st="2" end="2"/>
                                            </p:txEl>
                                          </p:spTgt>
                                        </p:tgtEl>
                                      </p:cBhvr>
                                    </p:animEffect>
                                  </p:childTnLst>
                                </p:cTn>
                              </p:par>
                              <p:par>
                                <p:cTn id="20" presetID="53"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p:cTn id="22"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4"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4. DECLARATION OF UNDISCLOSED ASSET OUTSIDE INDIA </a:t>
            </a:r>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Berlin Sans FB" pitchFamily="34" charset="0"/>
              </a:rPr>
              <a:t>(SECTION 59)</a:t>
            </a:r>
            <a:endParaRPr lang="en-US"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Berlin Sans FB" pitchFamily="34" charset="0"/>
            </a:endParaRP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1" nodeType="clickEffect">
                                  <p:stCondLst>
                                    <p:cond delay="0"/>
                                  </p:stCondLst>
                                  <p:childTnLst>
                                    <p:set>
                                      <p:cBhvr>
                                        <p:cTn id="11" dur="1" fill="hold">
                                          <p:stCondLst>
                                            <p:cond delay="0"/>
                                          </p:stCondLst>
                                        </p:cTn>
                                        <p:tgtEl>
                                          <p:spTgt spid="4">
                                            <p:graphicEl>
                                              <a:dgm id="{4424BBAA-08C7-4644-8375-91CDC2B10639}"/>
                                            </p:graphicEl>
                                          </p:spTgt>
                                        </p:tgtEl>
                                        <p:attrNameLst>
                                          <p:attrName>style.visibility</p:attrName>
                                        </p:attrNameLst>
                                      </p:cBhvr>
                                      <p:to>
                                        <p:strVal val="visible"/>
                                      </p:to>
                                    </p:set>
                                    <p:animEffect transition="in" filter="slide(fromBottom)">
                                      <p:cBhvr>
                                        <p:cTn id="12" dur="500"/>
                                        <p:tgtEl>
                                          <p:spTgt spid="4">
                                            <p:graphicEl>
                                              <a:dgm id="{4424BBAA-08C7-4644-8375-91CDC2B10639}"/>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1" nodeType="clickEffect">
                                  <p:stCondLst>
                                    <p:cond delay="0"/>
                                  </p:stCondLst>
                                  <p:childTnLst>
                                    <p:set>
                                      <p:cBhvr>
                                        <p:cTn id="16" dur="1" fill="hold">
                                          <p:stCondLst>
                                            <p:cond delay="0"/>
                                          </p:stCondLst>
                                        </p:cTn>
                                        <p:tgtEl>
                                          <p:spTgt spid="4">
                                            <p:graphicEl>
                                              <a:dgm id="{5D21013F-65A6-40AA-904E-E3511AEA03BC}"/>
                                            </p:graphicEl>
                                          </p:spTgt>
                                        </p:tgtEl>
                                        <p:attrNameLst>
                                          <p:attrName>style.visibility</p:attrName>
                                        </p:attrNameLst>
                                      </p:cBhvr>
                                      <p:to>
                                        <p:strVal val="visible"/>
                                      </p:to>
                                    </p:set>
                                    <p:animEffect transition="in" filter="slide(fromBottom)">
                                      <p:cBhvr>
                                        <p:cTn id="17" dur="500"/>
                                        <p:tgtEl>
                                          <p:spTgt spid="4">
                                            <p:graphicEl>
                                              <a:dgm id="{5D21013F-65A6-40AA-904E-E3511AEA03BC}"/>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1" nodeType="clickEffect">
                                  <p:stCondLst>
                                    <p:cond delay="0"/>
                                  </p:stCondLst>
                                  <p:childTnLst>
                                    <p:set>
                                      <p:cBhvr>
                                        <p:cTn id="21" dur="1" fill="hold">
                                          <p:stCondLst>
                                            <p:cond delay="0"/>
                                          </p:stCondLst>
                                        </p:cTn>
                                        <p:tgtEl>
                                          <p:spTgt spid="4">
                                            <p:graphicEl>
                                              <a:dgm id="{6AEAB58C-E026-452F-A285-7573493ACB8E}"/>
                                            </p:graphicEl>
                                          </p:spTgt>
                                        </p:tgtEl>
                                        <p:attrNameLst>
                                          <p:attrName>style.visibility</p:attrName>
                                        </p:attrNameLst>
                                      </p:cBhvr>
                                      <p:to>
                                        <p:strVal val="visible"/>
                                      </p:to>
                                    </p:set>
                                    <p:animEffect transition="in" filter="slide(fromBottom)">
                                      <p:cBhvr>
                                        <p:cTn id="22" dur="500"/>
                                        <p:tgtEl>
                                          <p:spTgt spid="4">
                                            <p:graphicEl>
                                              <a:dgm id="{6AEAB58C-E026-452F-A285-7573493ACB8E}"/>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1" nodeType="clickEffect">
                                  <p:stCondLst>
                                    <p:cond delay="0"/>
                                  </p:stCondLst>
                                  <p:childTnLst>
                                    <p:set>
                                      <p:cBhvr>
                                        <p:cTn id="26" dur="1" fill="hold">
                                          <p:stCondLst>
                                            <p:cond delay="0"/>
                                          </p:stCondLst>
                                        </p:cTn>
                                        <p:tgtEl>
                                          <p:spTgt spid="4">
                                            <p:graphicEl>
                                              <a:dgm id="{A181FAA4-E1EE-4124-80CE-EFE03B713628}"/>
                                            </p:graphicEl>
                                          </p:spTgt>
                                        </p:tgtEl>
                                        <p:attrNameLst>
                                          <p:attrName>style.visibility</p:attrName>
                                        </p:attrNameLst>
                                      </p:cBhvr>
                                      <p:to>
                                        <p:strVal val="visible"/>
                                      </p:to>
                                    </p:set>
                                    <p:animEffect transition="in" filter="slide(fromBottom)">
                                      <p:cBhvr>
                                        <p:cTn id="27" dur="500"/>
                                        <p:tgtEl>
                                          <p:spTgt spid="4">
                                            <p:graphicEl>
                                              <a:dgm id="{A181FAA4-E1EE-4124-80CE-EFE03B71362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1">
        <p:bldSub>
          <a:bldDgm bld="lvlOne"/>
        </p:bldSub>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5000" r="-45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09600"/>
            <a:ext cx="8915400" cy="4525963"/>
          </a:xfrm>
          <a:effectLst>
            <a:reflection blurRad="6350" stA="50000" endA="300" endPos="55000" dir="5400000" sy="-100000" algn="bl" rotWithShape="0"/>
          </a:effectLst>
        </p:spPr>
        <p:txBody>
          <a:bodyPr>
            <a:normAutofit/>
          </a:bodyPr>
          <a:lstStyle/>
          <a:p>
            <a:pPr algn="ctr">
              <a:buNone/>
            </a:pPr>
            <a:r>
              <a:rPr lang="en-US" sz="9600" dirty="0" smtClean="0">
                <a:solidFill>
                  <a:schemeClr val="accent1">
                    <a:lumMod val="50000"/>
                  </a:schemeClr>
                </a:solidFill>
                <a:latin typeface="Castellar" pitchFamily="18" charset="0"/>
              </a:rPr>
              <a:t>SOME IMPORTANT POINTS</a:t>
            </a:r>
          </a:p>
          <a:p>
            <a:pPr>
              <a:buNone/>
            </a:pPr>
            <a:endParaRPr lang="en-US" dirty="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anim calcmode="lin" valueType="num">
                                      <p:cBhvr>
                                        <p:cTn id="8"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push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C56422E7-CB67-4D8D-8BB2-689083CBA5E3}"/>
                                            </p:graphicEl>
                                          </p:spTgt>
                                        </p:tgtEl>
                                        <p:attrNameLst>
                                          <p:attrName>style.visibility</p:attrName>
                                        </p:attrNameLst>
                                      </p:cBhvr>
                                      <p:to>
                                        <p:strVal val="visible"/>
                                      </p:to>
                                    </p:set>
                                    <p:anim calcmode="lin" valueType="num">
                                      <p:cBhvr additive="base">
                                        <p:cTn id="7" dur="500" fill="hold"/>
                                        <p:tgtEl>
                                          <p:spTgt spid="4">
                                            <p:graphicEl>
                                              <a:dgm id="{C56422E7-CB67-4D8D-8BB2-689083CBA5E3}"/>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C56422E7-CB67-4D8D-8BB2-689083CBA5E3}"/>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dgm id="{27E38598-BAD4-4229-BC15-11DFE28B956E}"/>
                                            </p:graphicEl>
                                          </p:spTgt>
                                        </p:tgtEl>
                                        <p:attrNameLst>
                                          <p:attrName>style.visibility</p:attrName>
                                        </p:attrNameLst>
                                      </p:cBhvr>
                                      <p:to>
                                        <p:strVal val="visible"/>
                                      </p:to>
                                    </p:set>
                                    <p:anim calcmode="lin" valueType="num">
                                      <p:cBhvr additive="base">
                                        <p:cTn id="13" dur="500" fill="hold"/>
                                        <p:tgtEl>
                                          <p:spTgt spid="4">
                                            <p:graphicEl>
                                              <a:dgm id="{27E38598-BAD4-4229-BC15-11DFE28B956E}"/>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dgm id="{27E38598-BAD4-4229-BC15-11DFE28B956E}"/>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graphicEl>
                                              <a:dgm id="{E2893775-78C9-457C-B669-DC760F8910A1}"/>
                                            </p:graphicEl>
                                          </p:spTgt>
                                        </p:tgtEl>
                                        <p:attrNameLst>
                                          <p:attrName>style.visibility</p:attrName>
                                        </p:attrNameLst>
                                      </p:cBhvr>
                                      <p:to>
                                        <p:strVal val="visible"/>
                                      </p:to>
                                    </p:set>
                                    <p:anim calcmode="lin" valueType="num">
                                      <p:cBhvr additive="base">
                                        <p:cTn id="19" dur="500" fill="hold"/>
                                        <p:tgtEl>
                                          <p:spTgt spid="4">
                                            <p:graphicEl>
                                              <a:dgm id="{E2893775-78C9-457C-B669-DC760F8910A1}"/>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graphicEl>
                                              <a:dgm id="{E2893775-78C9-457C-B669-DC760F8910A1}"/>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4" presetClass="entr" presetSubtype="0" fill="hold" grpId="1" nodeType="clickEffect">
                                  <p:stCondLst>
                                    <p:cond delay="0"/>
                                  </p:stCondLst>
                                  <p:childTnLst>
                                    <p:set>
                                      <p:cBhvr>
                                        <p:cTn id="24" dur="1" fill="hold">
                                          <p:stCondLst>
                                            <p:cond delay="0"/>
                                          </p:stCondLst>
                                        </p:cTn>
                                        <p:tgtEl>
                                          <p:spTgt spid="4">
                                            <p:graphicEl>
                                              <a:dgm id="{C56422E7-CB67-4D8D-8BB2-689083CBA5E3}"/>
                                            </p:graphicEl>
                                          </p:spTgt>
                                        </p:tgtEl>
                                        <p:attrNameLst>
                                          <p:attrName>style.visibility</p:attrName>
                                        </p:attrNameLst>
                                      </p:cBhvr>
                                      <p:to>
                                        <p:strVal val="visible"/>
                                      </p:to>
                                    </p:set>
                                    <p:anim from="(-#ppt_w/2)" to="(#ppt_x)" calcmode="lin" valueType="num">
                                      <p:cBhvr>
                                        <p:cTn id="25" dur="600" fill="hold">
                                          <p:stCondLst>
                                            <p:cond delay="0"/>
                                          </p:stCondLst>
                                        </p:cTn>
                                        <p:tgtEl>
                                          <p:spTgt spid="4">
                                            <p:graphicEl>
                                              <a:dgm id="{C56422E7-CB67-4D8D-8BB2-689083CBA5E3}"/>
                                            </p:graphicEl>
                                          </p:spTgt>
                                        </p:tgtEl>
                                        <p:attrNameLst>
                                          <p:attrName>ppt_x</p:attrName>
                                        </p:attrNameLst>
                                      </p:cBhvr>
                                    </p:anim>
                                    <p:anim from="0" to="-1.0" calcmode="lin" valueType="num">
                                      <p:cBhvr>
                                        <p:cTn id="26" dur="200" decel="50000" autoRev="1" fill="hold">
                                          <p:stCondLst>
                                            <p:cond delay="600"/>
                                          </p:stCondLst>
                                        </p:cTn>
                                        <p:tgtEl>
                                          <p:spTgt spid="4">
                                            <p:graphicEl>
                                              <a:dgm id="{C56422E7-CB67-4D8D-8BB2-689083CBA5E3}"/>
                                            </p:graphicEl>
                                          </p:spTgt>
                                        </p:tgtEl>
                                        <p:attrNameLst>
                                          <p:attrName>xshear</p:attrName>
                                        </p:attrNameLst>
                                      </p:cBhvr>
                                    </p:anim>
                                    <p:animScale>
                                      <p:cBhvr>
                                        <p:cTn id="27" dur="200" decel="100000" autoRev="1" fill="hold">
                                          <p:stCondLst>
                                            <p:cond delay="600"/>
                                          </p:stCondLst>
                                        </p:cTn>
                                        <p:tgtEl>
                                          <p:spTgt spid="4">
                                            <p:graphicEl>
                                              <a:dgm id="{C56422E7-CB67-4D8D-8BB2-689083CBA5E3}"/>
                                            </p:graphicEl>
                                          </p:spTgt>
                                        </p:tgtEl>
                                      </p:cBhvr>
                                      <p:from x="100000" y="100000"/>
                                      <p:to x="80000" y="100000"/>
                                    </p:animScale>
                                    <p:anim by="(#ppt_h/3+#ppt_w*0.1)" calcmode="lin" valueType="num">
                                      <p:cBhvr additive="sum">
                                        <p:cTn id="28" dur="200" decel="100000" autoRev="1" fill="hold">
                                          <p:stCondLst>
                                            <p:cond delay="600"/>
                                          </p:stCondLst>
                                        </p:cTn>
                                        <p:tgtEl>
                                          <p:spTgt spid="4">
                                            <p:graphicEl>
                                              <a:dgm id="{C56422E7-CB67-4D8D-8BB2-689083CBA5E3}"/>
                                            </p:graphicEl>
                                          </p:spTgt>
                                        </p:tgtEl>
                                        <p:attrNameLst>
                                          <p:attrName>ppt_x</p:attrName>
                                        </p:attrNameLst>
                                      </p:cBhvr>
                                    </p:anim>
                                  </p:childTnLst>
                                </p:cTn>
                              </p:par>
                            </p:childTnLst>
                          </p:cTn>
                        </p:par>
                      </p:childTnLst>
                    </p:cTn>
                  </p:par>
                  <p:par>
                    <p:cTn id="29" fill="hold">
                      <p:stCondLst>
                        <p:cond delay="indefinite"/>
                      </p:stCondLst>
                      <p:childTnLst>
                        <p:par>
                          <p:cTn id="30" fill="hold">
                            <p:stCondLst>
                              <p:cond delay="0"/>
                            </p:stCondLst>
                            <p:childTnLst>
                              <p:par>
                                <p:cTn id="31" presetID="34" presetClass="entr" presetSubtype="0" fill="hold" grpId="1" nodeType="clickEffect">
                                  <p:stCondLst>
                                    <p:cond delay="0"/>
                                  </p:stCondLst>
                                  <p:childTnLst>
                                    <p:set>
                                      <p:cBhvr>
                                        <p:cTn id="32" dur="1" fill="hold">
                                          <p:stCondLst>
                                            <p:cond delay="0"/>
                                          </p:stCondLst>
                                        </p:cTn>
                                        <p:tgtEl>
                                          <p:spTgt spid="4">
                                            <p:graphicEl>
                                              <a:dgm id="{27E38598-BAD4-4229-BC15-11DFE28B956E}"/>
                                            </p:graphicEl>
                                          </p:spTgt>
                                        </p:tgtEl>
                                        <p:attrNameLst>
                                          <p:attrName>style.visibility</p:attrName>
                                        </p:attrNameLst>
                                      </p:cBhvr>
                                      <p:to>
                                        <p:strVal val="visible"/>
                                      </p:to>
                                    </p:set>
                                    <p:anim from="(-#ppt_w/2)" to="(#ppt_x)" calcmode="lin" valueType="num">
                                      <p:cBhvr>
                                        <p:cTn id="33" dur="600" fill="hold">
                                          <p:stCondLst>
                                            <p:cond delay="0"/>
                                          </p:stCondLst>
                                        </p:cTn>
                                        <p:tgtEl>
                                          <p:spTgt spid="4">
                                            <p:graphicEl>
                                              <a:dgm id="{27E38598-BAD4-4229-BC15-11DFE28B956E}"/>
                                            </p:graphicEl>
                                          </p:spTgt>
                                        </p:tgtEl>
                                        <p:attrNameLst>
                                          <p:attrName>ppt_x</p:attrName>
                                        </p:attrNameLst>
                                      </p:cBhvr>
                                    </p:anim>
                                    <p:anim from="0" to="-1.0" calcmode="lin" valueType="num">
                                      <p:cBhvr>
                                        <p:cTn id="34" dur="200" decel="50000" autoRev="1" fill="hold">
                                          <p:stCondLst>
                                            <p:cond delay="600"/>
                                          </p:stCondLst>
                                        </p:cTn>
                                        <p:tgtEl>
                                          <p:spTgt spid="4">
                                            <p:graphicEl>
                                              <a:dgm id="{27E38598-BAD4-4229-BC15-11DFE28B956E}"/>
                                            </p:graphicEl>
                                          </p:spTgt>
                                        </p:tgtEl>
                                        <p:attrNameLst>
                                          <p:attrName>xshear</p:attrName>
                                        </p:attrNameLst>
                                      </p:cBhvr>
                                    </p:anim>
                                    <p:animScale>
                                      <p:cBhvr>
                                        <p:cTn id="35" dur="200" decel="100000" autoRev="1" fill="hold">
                                          <p:stCondLst>
                                            <p:cond delay="600"/>
                                          </p:stCondLst>
                                        </p:cTn>
                                        <p:tgtEl>
                                          <p:spTgt spid="4">
                                            <p:graphicEl>
                                              <a:dgm id="{27E38598-BAD4-4229-BC15-11DFE28B956E}"/>
                                            </p:graphicEl>
                                          </p:spTgt>
                                        </p:tgtEl>
                                      </p:cBhvr>
                                      <p:from x="100000" y="100000"/>
                                      <p:to x="80000" y="100000"/>
                                    </p:animScale>
                                    <p:anim by="(#ppt_h/3+#ppt_w*0.1)" calcmode="lin" valueType="num">
                                      <p:cBhvr additive="sum">
                                        <p:cTn id="36" dur="200" decel="100000" autoRev="1" fill="hold">
                                          <p:stCondLst>
                                            <p:cond delay="600"/>
                                          </p:stCondLst>
                                        </p:cTn>
                                        <p:tgtEl>
                                          <p:spTgt spid="4">
                                            <p:graphicEl>
                                              <a:dgm id="{27E38598-BAD4-4229-BC15-11DFE28B956E}"/>
                                            </p:graphicEl>
                                          </p:spTgt>
                                        </p:tgtEl>
                                        <p:attrNameLst>
                                          <p:attrName>ppt_x</p:attrName>
                                        </p:attrNameLst>
                                      </p:cBhvr>
                                    </p:anim>
                                  </p:childTnLst>
                                </p:cTn>
                              </p:par>
                            </p:childTnLst>
                          </p:cTn>
                        </p:par>
                      </p:childTnLst>
                    </p:cTn>
                  </p:par>
                  <p:par>
                    <p:cTn id="37" fill="hold">
                      <p:stCondLst>
                        <p:cond delay="indefinite"/>
                      </p:stCondLst>
                      <p:childTnLst>
                        <p:par>
                          <p:cTn id="38" fill="hold">
                            <p:stCondLst>
                              <p:cond delay="0"/>
                            </p:stCondLst>
                            <p:childTnLst>
                              <p:par>
                                <p:cTn id="39" presetID="34" presetClass="entr" presetSubtype="0" fill="hold" grpId="1" nodeType="clickEffect">
                                  <p:stCondLst>
                                    <p:cond delay="0"/>
                                  </p:stCondLst>
                                  <p:childTnLst>
                                    <p:set>
                                      <p:cBhvr>
                                        <p:cTn id="40" dur="1" fill="hold">
                                          <p:stCondLst>
                                            <p:cond delay="0"/>
                                          </p:stCondLst>
                                        </p:cTn>
                                        <p:tgtEl>
                                          <p:spTgt spid="4">
                                            <p:graphicEl>
                                              <a:dgm id="{E2893775-78C9-457C-B669-DC760F8910A1}"/>
                                            </p:graphicEl>
                                          </p:spTgt>
                                        </p:tgtEl>
                                        <p:attrNameLst>
                                          <p:attrName>style.visibility</p:attrName>
                                        </p:attrNameLst>
                                      </p:cBhvr>
                                      <p:to>
                                        <p:strVal val="visible"/>
                                      </p:to>
                                    </p:set>
                                    <p:anim from="(-#ppt_w/2)" to="(#ppt_x)" calcmode="lin" valueType="num">
                                      <p:cBhvr>
                                        <p:cTn id="41" dur="600" fill="hold">
                                          <p:stCondLst>
                                            <p:cond delay="0"/>
                                          </p:stCondLst>
                                        </p:cTn>
                                        <p:tgtEl>
                                          <p:spTgt spid="4">
                                            <p:graphicEl>
                                              <a:dgm id="{E2893775-78C9-457C-B669-DC760F8910A1}"/>
                                            </p:graphicEl>
                                          </p:spTgt>
                                        </p:tgtEl>
                                        <p:attrNameLst>
                                          <p:attrName>ppt_x</p:attrName>
                                        </p:attrNameLst>
                                      </p:cBhvr>
                                    </p:anim>
                                    <p:anim from="0" to="-1.0" calcmode="lin" valueType="num">
                                      <p:cBhvr>
                                        <p:cTn id="42" dur="200" decel="50000" autoRev="1" fill="hold">
                                          <p:stCondLst>
                                            <p:cond delay="600"/>
                                          </p:stCondLst>
                                        </p:cTn>
                                        <p:tgtEl>
                                          <p:spTgt spid="4">
                                            <p:graphicEl>
                                              <a:dgm id="{E2893775-78C9-457C-B669-DC760F8910A1}"/>
                                            </p:graphicEl>
                                          </p:spTgt>
                                        </p:tgtEl>
                                        <p:attrNameLst>
                                          <p:attrName>xshear</p:attrName>
                                        </p:attrNameLst>
                                      </p:cBhvr>
                                    </p:anim>
                                    <p:animScale>
                                      <p:cBhvr>
                                        <p:cTn id="43" dur="200" decel="100000" autoRev="1" fill="hold">
                                          <p:stCondLst>
                                            <p:cond delay="600"/>
                                          </p:stCondLst>
                                        </p:cTn>
                                        <p:tgtEl>
                                          <p:spTgt spid="4">
                                            <p:graphicEl>
                                              <a:dgm id="{E2893775-78C9-457C-B669-DC760F8910A1}"/>
                                            </p:graphicEl>
                                          </p:spTgt>
                                        </p:tgtEl>
                                      </p:cBhvr>
                                      <p:from x="100000" y="100000"/>
                                      <p:to x="80000" y="100000"/>
                                    </p:animScale>
                                    <p:anim by="(#ppt_h/3+#ppt_w*0.1)" calcmode="lin" valueType="num">
                                      <p:cBhvr additive="sum">
                                        <p:cTn id="44" dur="200" decel="100000" autoRev="1" fill="hold">
                                          <p:stCondLst>
                                            <p:cond delay="600"/>
                                          </p:stCondLst>
                                        </p:cTn>
                                        <p:tgtEl>
                                          <p:spTgt spid="4">
                                            <p:graphicEl>
                                              <a:dgm id="{E2893775-78C9-457C-B669-DC760F8910A1}"/>
                                            </p:graphic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Graphic spid="4" grpId="1">
        <p:bldSub>
          <a:bldDgm bld="one"/>
        </p:bldSub>
      </p:bldGraphic>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1" nodeType="clickEffect">
                                  <p:stCondLst>
                                    <p:cond delay="0"/>
                                  </p:stCondLst>
                                  <p:childTnLst>
                                    <p:set>
                                      <p:cBhvr>
                                        <p:cTn id="6" dur="1" fill="hold">
                                          <p:stCondLst>
                                            <p:cond delay="0"/>
                                          </p:stCondLst>
                                        </p:cTn>
                                        <p:tgtEl>
                                          <p:spTgt spid="6">
                                            <p:graphicEl>
                                              <a:dgm id="{E35B1191-89A5-4125-8BD2-3958C754682E}"/>
                                            </p:graphicEl>
                                          </p:spTgt>
                                        </p:tgtEl>
                                        <p:attrNameLst>
                                          <p:attrName>style.visibility</p:attrName>
                                        </p:attrNameLst>
                                      </p:cBhvr>
                                      <p:to>
                                        <p:strVal val="visible"/>
                                      </p:to>
                                    </p:set>
                                    <p:anim calcmode="lin" valueType="num">
                                      <p:cBhvr>
                                        <p:cTn id="7" dur="500" decel="50000" fill="hold">
                                          <p:stCondLst>
                                            <p:cond delay="0"/>
                                          </p:stCondLst>
                                        </p:cTn>
                                        <p:tgtEl>
                                          <p:spTgt spid="6">
                                            <p:graphicEl>
                                              <a:dgm id="{E35B1191-89A5-4125-8BD2-3958C754682E}"/>
                                            </p:graphic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6">
                                            <p:graphicEl>
                                              <a:dgm id="{E35B1191-89A5-4125-8BD2-3958C754682E}"/>
                                            </p:graphic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6">
                                            <p:graphicEl>
                                              <a:dgm id="{E35B1191-89A5-4125-8BD2-3958C754682E}"/>
                                            </p:graphicEl>
                                          </p:spTgt>
                                        </p:tgtEl>
                                        <p:attrNameLst>
                                          <p:attrName>ppt_w</p:attrName>
                                        </p:attrNameLst>
                                      </p:cBhvr>
                                      <p:tavLst>
                                        <p:tav tm="0">
                                          <p:val>
                                            <p:strVal val="#ppt_w*.05"/>
                                          </p:val>
                                        </p:tav>
                                        <p:tav tm="100000">
                                          <p:val>
                                            <p:strVal val="#ppt_w"/>
                                          </p:val>
                                        </p:tav>
                                      </p:tavLst>
                                    </p:anim>
                                    <p:anim calcmode="lin" valueType="num">
                                      <p:cBhvr>
                                        <p:cTn id="10" dur="1000" fill="hold"/>
                                        <p:tgtEl>
                                          <p:spTgt spid="6">
                                            <p:graphicEl>
                                              <a:dgm id="{E35B1191-89A5-4125-8BD2-3958C754682E}"/>
                                            </p:graphic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6">
                                            <p:graphicEl>
                                              <a:dgm id="{E35B1191-89A5-4125-8BD2-3958C754682E}"/>
                                            </p:graphic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6">
                                            <p:graphicEl>
                                              <a:dgm id="{E35B1191-89A5-4125-8BD2-3958C754682E}"/>
                                            </p:graphic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6">
                                            <p:graphicEl>
                                              <a:dgm id="{E35B1191-89A5-4125-8BD2-3958C754682E}"/>
                                            </p:graphic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6">
                                            <p:graphicEl>
                                              <a:dgm id="{E35B1191-89A5-4125-8BD2-3958C754682E}"/>
                                            </p:graphicEl>
                                          </p:spTgt>
                                        </p:tgtEl>
                                      </p:cBhvr>
                                    </p:animEffect>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grpId="1" nodeType="clickEffect">
                                  <p:stCondLst>
                                    <p:cond delay="0"/>
                                  </p:stCondLst>
                                  <p:childTnLst>
                                    <p:set>
                                      <p:cBhvr>
                                        <p:cTn id="18" dur="1" fill="hold">
                                          <p:stCondLst>
                                            <p:cond delay="0"/>
                                          </p:stCondLst>
                                        </p:cTn>
                                        <p:tgtEl>
                                          <p:spTgt spid="6">
                                            <p:graphicEl>
                                              <a:dgm id="{FB7E023C-E3A9-4DDA-8E2D-B1F32CB5B958}"/>
                                            </p:graphicEl>
                                          </p:spTgt>
                                        </p:tgtEl>
                                        <p:attrNameLst>
                                          <p:attrName>style.visibility</p:attrName>
                                        </p:attrNameLst>
                                      </p:cBhvr>
                                      <p:to>
                                        <p:strVal val="visible"/>
                                      </p:to>
                                    </p:set>
                                    <p:anim calcmode="lin" valueType="num">
                                      <p:cBhvr>
                                        <p:cTn id="19" dur="500" decel="50000" fill="hold">
                                          <p:stCondLst>
                                            <p:cond delay="0"/>
                                          </p:stCondLst>
                                        </p:cTn>
                                        <p:tgtEl>
                                          <p:spTgt spid="6">
                                            <p:graphicEl>
                                              <a:dgm id="{FB7E023C-E3A9-4DDA-8E2D-B1F32CB5B958}"/>
                                            </p:graphicEl>
                                          </p:spTgt>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6">
                                            <p:graphicEl>
                                              <a:dgm id="{FB7E023C-E3A9-4DDA-8E2D-B1F32CB5B958}"/>
                                            </p:graphicEl>
                                          </p:spTgt>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6">
                                            <p:graphicEl>
                                              <a:dgm id="{FB7E023C-E3A9-4DDA-8E2D-B1F32CB5B958}"/>
                                            </p:graphicEl>
                                          </p:spTgt>
                                        </p:tgtEl>
                                        <p:attrNameLst>
                                          <p:attrName>ppt_w</p:attrName>
                                        </p:attrNameLst>
                                      </p:cBhvr>
                                      <p:tavLst>
                                        <p:tav tm="0">
                                          <p:val>
                                            <p:strVal val="#ppt_w*.05"/>
                                          </p:val>
                                        </p:tav>
                                        <p:tav tm="100000">
                                          <p:val>
                                            <p:strVal val="#ppt_w"/>
                                          </p:val>
                                        </p:tav>
                                      </p:tavLst>
                                    </p:anim>
                                    <p:anim calcmode="lin" valueType="num">
                                      <p:cBhvr>
                                        <p:cTn id="22" dur="1000" fill="hold"/>
                                        <p:tgtEl>
                                          <p:spTgt spid="6">
                                            <p:graphicEl>
                                              <a:dgm id="{FB7E023C-E3A9-4DDA-8E2D-B1F32CB5B958}"/>
                                            </p:graphicEl>
                                          </p:spTgt>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6">
                                            <p:graphicEl>
                                              <a:dgm id="{FB7E023C-E3A9-4DDA-8E2D-B1F32CB5B958}"/>
                                            </p:graphicEl>
                                          </p:spTgt>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6">
                                            <p:graphicEl>
                                              <a:dgm id="{FB7E023C-E3A9-4DDA-8E2D-B1F32CB5B958}"/>
                                            </p:graphicEl>
                                          </p:spTgt>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6">
                                            <p:graphicEl>
                                              <a:dgm id="{FB7E023C-E3A9-4DDA-8E2D-B1F32CB5B958}"/>
                                            </p:graphicEl>
                                          </p:spTgt>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6">
                                            <p:graphicEl>
                                              <a:dgm id="{FB7E023C-E3A9-4DDA-8E2D-B1F32CB5B958}"/>
                                            </p:graphicEl>
                                          </p:spTgt>
                                        </p:tgtEl>
                                      </p:cBhvr>
                                    </p:animEffect>
                                  </p:childTnLst>
                                </p:cTn>
                              </p:par>
                              <p:par>
                                <p:cTn id="27" presetID="25" presetClass="entr" presetSubtype="0" fill="hold" grpId="1" nodeType="withEffect">
                                  <p:stCondLst>
                                    <p:cond delay="0"/>
                                  </p:stCondLst>
                                  <p:childTnLst>
                                    <p:set>
                                      <p:cBhvr>
                                        <p:cTn id="28" dur="1" fill="hold">
                                          <p:stCondLst>
                                            <p:cond delay="0"/>
                                          </p:stCondLst>
                                        </p:cTn>
                                        <p:tgtEl>
                                          <p:spTgt spid="6">
                                            <p:graphicEl>
                                              <a:dgm id="{DBA43D0B-A93B-4073-81E1-8FB99DB7710F}"/>
                                            </p:graphicEl>
                                          </p:spTgt>
                                        </p:tgtEl>
                                        <p:attrNameLst>
                                          <p:attrName>style.visibility</p:attrName>
                                        </p:attrNameLst>
                                      </p:cBhvr>
                                      <p:to>
                                        <p:strVal val="visible"/>
                                      </p:to>
                                    </p:set>
                                    <p:anim calcmode="lin" valueType="num">
                                      <p:cBhvr>
                                        <p:cTn id="29" dur="500" decel="50000" fill="hold">
                                          <p:stCondLst>
                                            <p:cond delay="0"/>
                                          </p:stCondLst>
                                        </p:cTn>
                                        <p:tgtEl>
                                          <p:spTgt spid="6">
                                            <p:graphicEl>
                                              <a:dgm id="{DBA43D0B-A93B-4073-81E1-8FB99DB7710F}"/>
                                            </p:graphicEl>
                                          </p:spTgt>
                                        </p:tgtEl>
                                        <p:attrNameLst>
                                          <p:attrName>style.rotation</p:attrName>
                                        </p:attrNameLst>
                                      </p:cBhvr>
                                      <p:tavLst>
                                        <p:tav tm="0">
                                          <p:val>
                                            <p:fltVal val="-90"/>
                                          </p:val>
                                        </p:tav>
                                        <p:tav tm="100000">
                                          <p:val>
                                            <p:fltVal val="0"/>
                                          </p:val>
                                        </p:tav>
                                      </p:tavLst>
                                    </p:anim>
                                    <p:anim calcmode="lin" valueType="num">
                                      <p:cBhvr>
                                        <p:cTn id="30" dur="500" decel="50000" fill="hold">
                                          <p:stCondLst>
                                            <p:cond delay="0"/>
                                          </p:stCondLst>
                                        </p:cTn>
                                        <p:tgtEl>
                                          <p:spTgt spid="6">
                                            <p:graphicEl>
                                              <a:dgm id="{DBA43D0B-A93B-4073-81E1-8FB99DB7710F}"/>
                                            </p:graphicEl>
                                          </p:spTgt>
                                        </p:tgtEl>
                                        <p:attrNameLst>
                                          <p:attrName>ppt_w</p:attrName>
                                        </p:attrNameLst>
                                      </p:cBhvr>
                                      <p:tavLst>
                                        <p:tav tm="0">
                                          <p:val>
                                            <p:strVal val="#ppt_w"/>
                                          </p:val>
                                        </p:tav>
                                        <p:tav tm="100000">
                                          <p:val>
                                            <p:strVal val="#ppt_w*.05"/>
                                          </p:val>
                                        </p:tav>
                                      </p:tavLst>
                                    </p:anim>
                                    <p:anim calcmode="lin" valueType="num">
                                      <p:cBhvr>
                                        <p:cTn id="31" dur="500" accel="50000" fill="hold">
                                          <p:stCondLst>
                                            <p:cond delay="500"/>
                                          </p:stCondLst>
                                        </p:cTn>
                                        <p:tgtEl>
                                          <p:spTgt spid="6">
                                            <p:graphicEl>
                                              <a:dgm id="{DBA43D0B-A93B-4073-81E1-8FB99DB7710F}"/>
                                            </p:graphicEl>
                                          </p:spTgt>
                                        </p:tgtEl>
                                        <p:attrNameLst>
                                          <p:attrName>ppt_w</p:attrName>
                                        </p:attrNameLst>
                                      </p:cBhvr>
                                      <p:tavLst>
                                        <p:tav tm="0">
                                          <p:val>
                                            <p:strVal val="#ppt_w*.05"/>
                                          </p:val>
                                        </p:tav>
                                        <p:tav tm="100000">
                                          <p:val>
                                            <p:strVal val="#ppt_w"/>
                                          </p:val>
                                        </p:tav>
                                      </p:tavLst>
                                    </p:anim>
                                    <p:anim calcmode="lin" valueType="num">
                                      <p:cBhvr>
                                        <p:cTn id="32" dur="1000" fill="hold"/>
                                        <p:tgtEl>
                                          <p:spTgt spid="6">
                                            <p:graphicEl>
                                              <a:dgm id="{DBA43D0B-A93B-4073-81E1-8FB99DB7710F}"/>
                                            </p:graphicEl>
                                          </p:spTgt>
                                        </p:tgtEl>
                                        <p:attrNameLst>
                                          <p:attrName>ppt_h</p:attrName>
                                        </p:attrNameLst>
                                      </p:cBhvr>
                                      <p:tavLst>
                                        <p:tav tm="0">
                                          <p:val>
                                            <p:strVal val="#ppt_h"/>
                                          </p:val>
                                        </p:tav>
                                        <p:tav tm="100000">
                                          <p:val>
                                            <p:strVal val="#ppt_h"/>
                                          </p:val>
                                        </p:tav>
                                      </p:tavLst>
                                    </p:anim>
                                    <p:anim calcmode="lin" valueType="num">
                                      <p:cBhvr>
                                        <p:cTn id="33" dur="500" decel="50000" fill="hold">
                                          <p:stCondLst>
                                            <p:cond delay="0"/>
                                          </p:stCondLst>
                                        </p:cTn>
                                        <p:tgtEl>
                                          <p:spTgt spid="6">
                                            <p:graphicEl>
                                              <a:dgm id="{DBA43D0B-A93B-4073-81E1-8FB99DB7710F}"/>
                                            </p:graphicEl>
                                          </p:spTgt>
                                        </p:tgtEl>
                                        <p:attrNameLst>
                                          <p:attrName>ppt_x</p:attrName>
                                        </p:attrNameLst>
                                      </p:cBhvr>
                                      <p:tavLst>
                                        <p:tav tm="0">
                                          <p:val>
                                            <p:strVal val="#ppt_x+.4"/>
                                          </p:val>
                                        </p:tav>
                                        <p:tav tm="100000">
                                          <p:val>
                                            <p:strVal val="#ppt_x"/>
                                          </p:val>
                                        </p:tav>
                                      </p:tavLst>
                                    </p:anim>
                                    <p:anim calcmode="lin" valueType="num">
                                      <p:cBhvr>
                                        <p:cTn id="34" dur="500" decel="50000" fill="hold">
                                          <p:stCondLst>
                                            <p:cond delay="0"/>
                                          </p:stCondLst>
                                        </p:cTn>
                                        <p:tgtEl>
                                          <p:spTgt spid="6">
                                            <p:graphicEl>
                                              <a:dgm id="{DBA43D0B-A93B-4073-81E1-8FB99DB7710F}"/>
                                            </p:graphicEl>
                                          </p:spTgt>
                                        </p:tgtEl>
                                        <p:attrNameLst>
                                          <p:attrName>ppt_y</p:attrName>
                                        </p:attrNameLst>
                                      </p:cBhvr>
                                      <p:tavLst>
                                        <p:tav tm="0">
                                          <p:val>
                                            <p:strVal val="#ppt_y-.2"/>
                                          </p:val>
                                        </p:tav>
                                        <p:tav tm="100000">
                                          <p:val>
                                            <p:strVal val="#ppt_y+.1"/>
                                          </p:val>
                                        </p:tav>
                                      </p:tavLst>
                                    </p:anim>
                                    <p:anim calcmode="lin" valueType="num">
                                      <p:cBhvr>
                                        <p:cTn id="35" dur="500" accel="50000" fill="hold">
                                          <p:stCondLst>
                                            <p:cond delay="500"/>
                                          </p:stCondLst>
                                        </p:cTn>
                                        <p:tgtEl>
                                          <p:spTgt spid="6">
                                            <p:graphicEl>
                                              <a:dgm id="{DBA43D0B-A93B-4073-81E1-8FB99DB7710F}"/>
                                            </p:graphicEl>
                                          </p:spTgt>
                                        </p:tgtEl>
                                        <p:attrNameLst>
                                          <p:attrName>ppt_y</p:attrName>
                                        </p:attrNameLst>
                                      </p:cBhvr>
                                      <p:tavLst>
                                        <p:tav tm="0">
                                          <p:val>
                                            <p:strVal val="#ppt_y+.1"/>
                                          </p:val>
                                        </p:tav>
                                        <p:tav tm="100000">
                                          <p:val>
                                            <p:strVal val="#ppt_y"/>
                                          </p:val>
                                        </p:tav>
                                      </p:tavLst>
                                    </p:anim>
                                    <p:animEffect transition="in" filter="fade">
                                      <p:cBhvr>
                                        <p:cTn id="36" dur="1000" decel="50000">
                                          <p:stCondLst>
                                            <p:cond delay="0"/>
                                          </p:stCondLst>
                                        </p:cTn>
                                        <p:tgtEl>
                                          <p:spTgt spid="6">
                                            <p:graphicEl>
                                              <a:dgm id="{DBA43D0B-A93B-4073-81E1-8FB99DB7710F}"/>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5" presetClass="entr" presetSubtype="0" fill="hold" grpId="1" nodeType="clickEffect">
                                  <p:stCondLst>
                                    <p:cond delay="0"/>
                                  </p:stCondLst>
                                  <p:childTnLst>
                                    <p:set>
                                      <p:cBhvr>
                                        <p:cTn id="40" dur="1" fill="hold">
                                          <p:stCondLst>
                                            <p:cond delay="0"/>
                                          </p:stCondLst>
                                        </p:cTn>
                                        <p:tgtEl>
                                          <p:spTgt spid="6">
                                            <p:graphicEl>
                                              <a:dgm id="{92CB279F-EA7E-43FB-869E-B07EA46EEB19}"/>
                                            </p:graphicEl>
                                          </p:spTgt>
                                        </p:tgtEl>
                                        <p:attrNameLst>
                                          <p:attrName>style.visibility</p:attrName>
                                        </p:attrNameLst>
                                      </p:cBhvr>
                                      <p:to>
                                        <p:strVal val="visible"/>
                                      </p:to>
                                    </p:set>
                                    <p:anim calcmode="lin" valueType="num">
                                      <p:cBhvr>
                                        <p:cTn id="41" dur="500" decel="50000" fill="hold">
                                          <p:stCondLst>
                                            <p:cond delay="0"/>
                                          </p:stCondLst>
                                        </p:cTn>
                                        <p:tgtEl>
                                          <p:spTgt spid="6">
                                            <p:graphicEl>
                                              <a:dgm id="{92CB279F-EA7E-43FB-869E-B07EA46EEB19}"/>
                                            </p:graphicEl>
                                          </p:spTgt>
                                        </p:tgtEl>
                                        <p:attrNameLst>
                                          <p:attrName>style.rotation</p:attrName>
                                        </p:attrNameLst>
                                      </p:cBhvr>
                                      <p:tavLst>
                                        <p:tav tm="0">
                                          <p:val>
                                            <p:fltVal val="-90"/>
                                          </p:val>
                                        </p:tav>
                                        <p:tav tm="100000">
                                          <p:val>
                                            <p:fltVal val="0"/>
                                          </p:val>
                                        </p:tav>
                                      </p:tavLst>
                                    </p:anim>
                                    <p:anim calcmode="lin" valueType="num">
                                      <p:cBhvr>
                                        <p:cTn id="42" dur="500" decel="50000" fill="hold">
                                          <p:stCondLst>
                                            <p:cond delay="0"/>
                                          </p:stCondLst>
                                        </p:cTn>
                                        <p:tgtEl>
                                          <p:spTgt spid="6">
                                            <p:graphicEl>
                                              <a:dgm id="{92CB279F-EA7E-43FB-869E-B07EA46EEB19}"/>
                                            </p:graphicEl>
                                          </p:spTgt>
                                        </p:tgtEl>
                                        <p:attrNameLst>
                                          <p:attrName>ppt_w</p:attrName>
                                        </p:attrNameLst>
                                      </p:cBhvr>
                                      <p:tavLst>
                                        <p:tav tm="0">
                                          <p:val>
                                            <p:strVal val="#ppt_w"/>
                                          </p:val>
                                        </p:tav>
                                        <p:tav tm="100000">
                                          <p:val>
                                            <p:strVal val="#ppt_w*.05"/>
                                          </p:val>
                                        </p:tav>
                                      </p:tavLst>
                                    </p:anim>
                                    <p:anim calcmode="lin" valueType="num">
                                      <p:cBhvr>
                                        <p:cTn id="43" dur="500" accel="50000" fill="hold">
                                          <p:stCondLst>
                                            <p:cond delay="500"/>
                                          </p:stCondLst>
                                        </p:cTn>
                                        <p:tgtEl>
                                          <p:spTgt spid="6">
                                            <p:graphicEl>
                                              <a:dgm id="{92CB279F-EA7E-43FB-869E-B07EA46EEB19}"/>
                                            </p:graphicEl>
                                          </p:spTgt>
                                        </p:tgtEl>
                                        <p:attrNameLst>
                                          <p:attrName>ppt_w</p:attrName>
                                        </p:attrNameLst>
                                      </p:cBhvr>
                                      <p:tavLst>
                                        <p:tav tm="0">
                                          <p:val>
                                            <p:strVal val="#ppt_w*.05"/>
                                          </p:val>
                                        </p:tav>
                                        <p:tav tm="100000">
                                          <p:val>
                                            <p:strVal val="#ppt_w"/>
                                          </p:val>
                                        </p:tav>
                                      </p:tavLst>
                                    </p:anim>
                                    <p:anim calcmode="lin" valueType="num">
                                      <p:cBhvr>
                                        <p:cTn id="44" dur="1000" fill="hold"/>
                                        <p:tgtEl>
                                          <p:spTgt spid="6">
                                            <p:graphicEl>
                                              <a:dgm id="{92CB279F-EA7E-43FB-869E-B07EA46EEB19}"/>
                                            </p:graphicEl>
                                          </p:spTgt>
                                        </p:tgtEl>
                                        <p:attrNameLst>
                                          <p:attrName>ppt_h</p:attrName>
                                        </p:attrNameLst>
                                      </p:cBhvr>
                                      <p:tavLst>
                                        <p:tav tm="0">
                                          <p:val>
                                            <p:strVal val="#ppt_h"/>
                                          </p:val>
                                        </p:tav>
                                        <p:tav tm="100000">
                                          <p:val>
                                            <p:strVal val="#ppt_h"/>
                                          </p:val>
                                        </p:tav>
                                      </p:tavLst>
                                    </p:anim>
                                    <p:anim calcmode="lin" valueType="num">
                                      <p:cBhvr>
                                        <p:cTn id="45" dur="500" decel="50000" fill="hold">
                                          <p:stCondLst>
                                            <p:cond delay="0"/>
                                          </p:stCondLst>
                                        </p:cTn>
                                        <p:tgtEl>
                                          <p:spTgt spid="6">
                                            <p:graphicEl>
                                              <a:dgm id="{92CB279F-EA7E-43FB-869E-B07EA46EEB19}"/>
                                            </p:graphicEl>
                                          </p:spTgt>
                                        </p:tgtEl>
                                        <p:attrNameLst>
                                          <p:attrName>ppt_x</p:attrName>
                                        </p:attrNameLst>
                                      </p:cBhvr>
                                      <p:tavLst>
                                        <p:tav tm="0">
                                          <p:val>
                                            <p:strVal val="#ppt_x+.4"/>
                                          </p:val>
                                        </p:tav>
                                        <p:tav tm="100000">
                                          <p:val>
                                            <p:strVal val="#ppt_x"/>
                                          </p:val>
                                        </p:tav>
                                      </p:tavLst>
                                    </p:anim>
                                    <p:anim calcmode="lin" valueType="num">
                                      <p:cBhvr>
                                        <p:cTn id="46" dur="500" decel="50000" fill="hold">
                                          <p:stCondLst>
                                            <p:cond delay="0"/>
                                          </p:stCondLst>
                                        </p:cTn>
                                        <p:tgtEl>
                                          <p:spTgt spid="6">
                                            <p:graphicEl>
                                              <a:dgm id="{92CB279F-EA7E-43FB-869E-B07EA46EEB19}"/>
                                            </p:graphicEl>
                                          </p:spTgt>
                                        </p:tgtEl>
                                        <p:attrNameLst>
                                          <p:attrName>ppt_y</p:attrName>
                                        </p:attrNameLst>
                                      </p:cBhvr>
                                      <p:tavLst>
                                        <p:tav tm="0">
                                          <p:val>
                                            <p:strVal val="#ppt_y-.2"/>
                                          </p:val>
                                        </p:tav>
                                        <p:tav tm="100000">
                                          <p:val>
                                            <p:strVal val="#ppt_y+.1"/>
                                          </p:val>
                                        </p:tav>
                                      </p:tavLst>
                                    </p:anim>
                                    <p:anim calcmode="lin" valueType="num">
                                      <p:cBhvr>
                                        <p:cTn id="47" dur="500" accel="50000" fill="hold">
                                          <p:stCondLst>
                                            <p:cond delay="500"/>
                                          </p:stCondLst>
                                        </p:cTn>
                                        <p:tgtEl>
                                          <p:spTgt spid="6">
                                            <p:graphicEl>
                                              <a:dgm id="{92CB279F-EA7E-43FB-869E-B07EA46EEB19}"/>
                                            </p:graphicEl>
                                          </p:spTgt>
                                        </p:tgtEl>
                                        <p:attrNameLst>
                                          <p:attrName>ppt_y</p:attrName>
                                        </p:attrNameLst>
                                      </p:cBhvr>
                                      <p:tavLst>
                                        <p:tav tm="0">
                                          <p:val>
                                            <p:strVal val="#ppt_y+.1"/>
                                          </p:val>
                                        </p:tav>
                                        <p:tav tm="100000">
                                          <p:val>
                                            <p:strVal val="#ppt_y"/>
                                          </p:val>
                                        </p:tav>
                                      </p:tavLst>
                                    </p:anim>
                                    <p:animEffect transition="in" filter="fade">
                                      <p:cBhvr>
                                        <p:cTn id="48" dur="1000" decel="50000">
                                          <p:stCondLst>
                                            <p:cond delay="0"/>
                                          </p:stCondLst>
                                        </p:cTn>
                                        <p:tgtEl>
                                          <p:spTgt spid="6">
                                            <p:graphicEl>
                                              <a:dgm id="{92CB279F-EA7E-43FB-869E-B07EA46EEB19}"/>
                                            </p:graphicEl>
                                          </p:spTgt>
                                        </p:tgtEl>
                                      </p:cBhvr>
                                    </p:animEffect>
                                  </p:childTnLst>
                                </p:cTn>
                              </p:par>
                              <p:par>
                                <p:cTn id="49" presetID="25" presetClass="entr" presetSubtype="0" fill="hold" grpId="1" nodeType="withEffect">
                                  <p:stCondLst>
                                    <p:cond delay="0"/>
                                  </p:stCondLst>
                                  <p:childTnLst>
                                    <p:set>
                                      <p:cBhvr>
                                        <p:cTn id="50" dur="1" fill="hold">
                                          <p:stCondLst>
                                            <p:cond delay="0"/>
                                          </p:stCondLst>
                                        </p:cTn>
                                        <p:tgtEl>
                                          <p:spTgt spid="6">
                                            <p:graphicEl>
                                              <a:dgm id="{255E6B8B-E1A8-4F78-9C3B-529C43AED3DC}"/>
                                            </p:graphicEl>
                                          </p:spTgt>
                                        </p:tgtEl>
                                        <p:attrNameLst>
                                          <p:attrName>style.visibility</p:attrName>
                                        </p:attrNameLst>
                                      </p:cBhvr>
                                      <p:to>
                                        <p:strVal val="visible"/>
                                      </p:to>
                                    </p:set>
                                    <p:anim calcmode="lin" valueType="num">
                                      <p:cBhvr>
                                        <p:cTn id="51" dur="500" decel="50000" fill="hold">
                                          <p:stCondLst>
                                            <p:cond delay="0"/>
                                          </p:stCondLst>
                                        </p:cTn>
                                        <p:tgtEl>
                                          <p:spTgt spid="6">
                                            <p:graphicEl>
                                              <a:dgm id="{255E6B8B-E1A8-4F78-9C3B-529C43AED3DC}"/>
                                            </p:graphicEl>
                                          </p:spTgt>
                                        </p:tgtEl>
                                        <p:attrNameLst>
                                          <p:attrName>style.rotation</p:attrName>
                                        </p:attrNameLst>
                                      </p:cBhvr>
                                      <p:tavLst>
                                        <p:tav tm="0">
                                          <p:val>
                                            <p:fltVal val="-90"/>
                                          </p:val>
                                        </p:tav>
                                        <p:tav tm="100000">
                                          <p:val>
                                            <p:fltVal val="0"/>
                                          </p:val>
                                        </p:tav>
                                      </p:tavLst>
                                    </p:anim>
                                    <p:anim calcmode="lin" valueType="num">
                                      <p:cBhvr>
                                        <p:cTn id="52" dur="500" decel="50000" fill="hold">
                                          <p:stCondLst>
                                            <p:cond delay="0"/>
                                          </p:stCondLst>
                                        </p:cTn>
                                        <p:tgtEl>
                                          <p:spTgt spid="6">
                                            <p:graphicEl>
                                              <a:dgm id="{255E6B8B-E1A8-4F78-9C3B-529C43AED3DC}"/>
                                            </p:graphicEl>
                                          </p:spTgt>
                                        </p:tgtEl>
                                        <p:attrNameLst>
                                          <p:attrName>ppt_w</p:attrName>
                                        </p:attrNameLst>
                                      </p:cBhvr>
                                      <p:tavLst>
                                        <p:tav tm="0">
                                          <p:val>
                                            <p:strVal val="#ppt_w"/>
                                          </p:val>
                                        </p:tav>
                                        <p:tav tm="100000">
                                          <p:val>
                                            <p:strVal val="#ppt_w*.05"/>
                                          </p:val>
                                        </p:tav>
                                      </p:tavLst>
                                    </p:anim>
                                    <p:anim calcmode="lin" valueType="num">
                                      <p:cBhvr>
                                        <p:cTn id="53" dur="500" accel="50000" fill="hold">
                                          <p:stCondLst>
                                            <p:cond delay="500"/>
                                          </p:stCondLst>
                                        </p:cTn>
                                        <p:tgtEl>
                                          <p:spTgt spid="6">
                                            <p:graphicEl>
                                              <a:dgm id="{255E6B8B-E1A8-4F78-9C3B-529C43AED3DC}"/>
                                            </p:graphicEl>
                                          </p:spTgt>
                                        </p:tgtEl>
                                        <p:attrNameLst>
                                          <p:attrName>ppt_w</p:attrName>
                                        </p:attrNameLst>
                                      </p:cBhvr>
                                      <p:tavLst>
                                        <p:tav tm="0">
                                          <p:val>
                                            <p:strVal val="#ppt_w*.05"/>
                                          </p:val>
                                        </p:tav>
                                        <p:tav tm="100000">
                                          <p:val>
                                            <p:strVal val="#ppt_w"/>
                                          </p:val>
                                        </p:tav>
                                      </p:tavLst>
                                    </p:anim>
                                    <p:anim calcmode="lin" valueType="num">
                                      <p:cBhvr>
                                        <p:cTn id="54" dur="1000" fill="hold"/>
                                        <p:tgtEl>
                                          <p:spTgt spid="6">
                                            <p:graphicEl>
                                              <a:dgm id="{255E6B8B-E1A8-4F78-9C3B-529C43AED3DC}"/>
                                            </p:graphicEl>
                                          </p:spTgt>
                                        </p:tgtEl>
                                        <p:attrNameLst>
                                          <p:attrName>ppt_h</p:attrName>
                                        </p:attrNameLst>
                                      </p:cBhvr>
                                      <p:tavLst>
                                        <p:tav tm="0">
                                          <p:val>
                                            <p:strVal val="#ppt_h"/>
                                          </p:val>
                                        </p:tav>
                                        <p:tav tm="100000">
                                          <p:val>
                                            <p:strVal val="#ppt_h"/>
                                          </p:val>
                                        </p:tav>
                                      </p:tavLst>
                                    </p:anim>
                                    <p:anim calcmode="lin" valueType="num">
                                      <p:cBhvr>
                                        <p:cTn id="55" dur="500" decel="50000" fill="hold">
                                          <p:stCondLst>
                                            <p:cond delay="0"/>
                                          </p:stCondLst>
                                        </p:cTn>
                                        <p:tgtEl>
                                          <p:spTgt spid="6">
                                            <p:graphicEl>
                                              <a:dgm id="{255E6B8B-E1A8-4F78-9C3B-529C43AED3DC}"/>
                                            </p:graphicEl>
                                          </p:spTgt>
                                        </p:tgtEl>
                                        <p:attrNameLst>
                                          <p:attrName>ppt_x</p:attrName>
                                        </p:attrNameLst>
                                      </p:cBhvr>
                                      <p:tavLst>
                                        <p:tav tm="0">
                                          <p:val>
                                            <p:strVal val="#ppt_x+.4"/>
                                          </p:val>
                                        </p:tav>
                                        <p:tav tm="100000">
                                          <p:val>
                                            <p:strVal val="#ppt_x"/>
                                          </p:val>
                                        </p:tav>
                                      </p:tavLst>
                                    </p:anim>
                                    <p:anim calcmode="lin" valueType="num">
                                      <p:cBhvr>
                                        <p:cTn id="56" dur="500" decel="50000" fill="hold">
                                          <p:stCondLst>
                                            <p:cond delay="0"/>
                                          </p:stCondLst>
                                        </p:cTn>
                                        <p:tgtEl>
                                          <p:spTgt spid="6">
                                            <p:graphicEl>
                                              <a:dgm id="{255E6B8B-E1A8-4F78-9C3B-529C43AED3DC}"/>
                                            </p:graphicEl>
                                          </p:spTgt>
                                        </p:tgtEl>
                                        <p:attrNameLst>
                                          <p:attrName>ppt_y</p:attrName>
                                        </p:attrNameLst>
                                      </p:cBhvr>
                                      <p:tavLst>
                                        <p:tav tm="0">
                                          <p:val>
                                            <p:strVal val="#ppt_y-.2"/>
                                          </p:val>
                                        </p:tav>
                                        <p:tav tm="100000">
                                          <p:val>
                                            <p:strVal val="#ppt_y+.1"/>
                                          </p:val>
                                        </p:tav>
                                      </p:tavLst>
                                    </p:anim>
                                    <p:anim calcmode="lin" valueType="num">
                                      <p:cBhvr>
                                        <p:cTn id="57" dur="500" accel="50000" fill="hold">
                                          <p:stCondLst>
                                            <p:cond delay="500"/>
                                          </p:stCondLst>
                                        </p:cTn>
                                        <p:tgtEl>
                                          <p:spTgt spid="6">
                                            <p:graphicEl>
                                              <a:dgm id="{255E6B8B-E1A8-4F78-9C3B-529C43AED3DC}"/>
                                            </p:graphicEl>
                                          </p:spTgt>
                                        </p:tgtEl>
                                        <p:attrNameLst>
                                          <p:attrName>ppt_y</p:attrName>
                                        </p:attrNameLst>
                                      </p:cBhvr>
                                      <p:tavLst>
                                        <p:tav tm="0">
                                          <p:val>
                                            <p:strVal val="#ppt_y+.1"/>
                                          </p:val>
                                        </p:tav>
                                        <p:tav tm="100000">
                                          <p:val>
                                            <p:strVal val="#ppt_y"/>
                                          </p:val>
                                        </p:tav>
                                      </p:tavLst>
                                    </p:anim>
                                    <p:animEffect transition="in" filter="fade">
                                      <p:cBhvr>
                                        <p:cTn id="58" dur="1000" decel="50000">
                                          <p:stCondLst>
                                            <p:cond delay="0"/>
                                          </p:stCondLst>
                                        </p:cTn>
                                        <p:tgtEl>
                                          <p:spTgt spid="6">
                                            <p:graphicEl>
                                              <a:dgm id="{255E6B8B-E1A8-4F78-9C3B-529C43AED3DC}"/>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5" presetClass="entr" presetSubtype="0" fill="hold" grpId="1" nodeType="clickEffect">
                                  <p:stCondLst>
                                    <p:cond delay="0"/>
                                  </p:stCondLst>
                                  <p:childTnLst>
                                    <p:set>
                                      <p:cBhvr>
                                        <p:cTn id="62" dur="1" fill="hold">
                                          <p:stCondLst>
                                            <p:cond delay="0"/>
                                          </p:stCondLst>
                                        </p:cTn>
                                        <p:tgtEl>
                                          <p:spTgt spid="6">
                                            <p:graphicEl>
                                              <a:dgm id="{A5B44AFB-8D61-4E2D-B910-F1EFC278DC85}"/>
                                            </p:graphicEl>
                                          </p:spTgt>
                                        </p:tgtEl>
                                        <p:attrNameLst>
                                          <p:attrName>style.visibility</p:attrName>
                                        </p:attrNameLst>
                                      </p:cBhvr>
                                      <p:to>
                                        <p:strVal val="visible"/>
                                      </p:to>
                                    </p:set>
                                    <p:anim calcmode="lin" valueType="num">
                                      <p:cBhvr>
                                        <p:cTn id="63" dur="500" decel="50000" fill="hold">
                                          <p:stCondLst>
                                            <p:cond delay="0"/>
                                          </p:stCondLst>
                                        </p:cTn>
                                        <p:tgtEl>
                                          <p:spTgt spid="6">
                                            <p:graphicEl>
                                              <a:dgm id="{A5B44AFB-8D61-4E2D-B910-F1EFC278DC85}"/>
                                            </p:graphicEl>
                                          </p:spTgt>
                                        </p:tgtEl>
                                        <p:attrNameLst>
                                          <p:attrName>style.rotation</p:attrName>
                                        </p:attrNameLst>
                                      </p:cBhvr>
                                      <p:tavLst>
                                        <p:tav tm="0">
                                          <p:val>
                                            <p:fltVal val="-90"/>
                                          </p:val>
                                        </p:tav>
                                        <p:tav tm="100000">
                                          <p:val>
                                            <p:fltVal val="0"/>
                                          </p:val>
                                        </p:tav>
                                      </p:tavLst>
                                    </p:anim>
                                    <p:anim calcmode="lin" valueType="num">
                                      <p:cBhvr>
                                        <p:cTn id="64" dur="500" decel="50000" fill="hold">
                                          <p:stCondLst>
                                            <p:cond delay="0"/>
                                          </p:stCondLst>
                                        </p:cTn>
                                        <p:tgtEl>
                                          <p:spTgt spid="6">
                                            <p:graphicEl>
                                              <a:dgm id="{A5B44AFB-8D61-4E2D-B910-F1EFC278DC85}"/>
                                            </p:graphicEl>
                                          </p:spTgt>
                                        </p:tgtEl>
                                        <p:attrNameLst>
                                          <p:attrName>ppt_w</p:attrName>
                                        </p:attrNameLst>
                                      </p:cBhvr>
                                      <p:tavLst>
                                        <p:tav tm="0">
                                          <p:val>
                                            <p:strVal val="#ppt_w"/>
                                          </p:val>
                                        </p:tav>
                                        <p:tav tm="100000">
                                          <p:val>
                                            <p:strVal val="#ppt_w*.05"/>
                                          </p:val>
                                        </p:tav>
                                      </p:tavLst>
                                    </p:anim>
                                    <p:anim calcmode="lin" valueType="num">
                                      <p:cBhvr>
                                        <p:cTn id="65" dur="500" accel="50000" fill="hold">
                                          <p:stCondLst>
                                            <p:cond delay="500"/>
                                          </p:stCondLst>
                                        </p:cTn>
                                        <p:tgtEl>
                                          <p:spTgt spid="6">
                                            <p:graphicEl>
                                              <a:dgm id="{A5B44AFB-8D61-4E2D-B910-F1EFC278DC85}"/>
                                            </p:graphicEl>
                                          </p:spTgt>
                                        </p:tgtEl>
                                        <p:attrNameLst>
                                          <p:attrName>ppt_w</p:attrName>
                                        </p:attrNameLst>
                                      </p:cBhvr>
                                      <p:tavLst>
                                        <p:tav tm="0">
                                          <p:val>
                                            <p:strVal val="#ppt_w*.05"/>
                                          </p:val>
                                        </p:tav>
                                        <p:tav tm="100000">
                                          <p:val>
                                            <p:strVal val="#ppt_w"/>
                                          </p:val>
                                        </p:tav>
                                      </p:tavLst>
                                    </p:anim>
                                    <p:anim calcmode="lin" valueType="num">
                                      <p:cBhvr>
                                        <p:cTn id="66" dur="1000" fill="hold"/>
                                        <p:tgtEl>
                                          <p:spTgt spid="6">
                                            <p:graphicEl>
                                              <a:dgm id="{A5B44AFB-8D61-4E2D-B910-F1EFC278DC85}"/>
                                            </p:graphicEl>
                                          </p:spTgt>
                                        </p:tgtEl>
                                        <p:attrNameLst>
                                          <p:attrName>ppt_h</p:attrName>
                                        </p:attrNameLst>
                                      </p:cBhvr>
                                      <p:tavLst>
                                        <p:tav tm="0">
                                          <p:val>
                                            <p:strVal val="#ppt_h"/>
                                          </p:val>
                                        </p:tav>
                                        <p:tav tm="100000">
                                          <p:val>
                                            <p:strVal val="#ppt_h"/>
                                          </p:val>
                                        </p:tav>
                                      </p:tavLst>
                                    </p:anim>
                                    <p:anim calcmode="lin" valueType="num">
                                      <p:cBhvr>
                                        <p:cTn id="67" dur="500" decel="50000" fill="hold">
                                          <p:stCondLst>
                                            <p:cond delay="0"/>
                                          </p:stCondLst>
                                        </p:cTn>
                                        <p:tgtEl>
                                          <p:spTgt spid="6">
                                            <p:graphicEl>
                                              <a:dgm id="{A5B44AFB-8D61-4E2D-B910-F1EFC278DC85}"/>
                                            </p:graphicEl>
                                          </p:spTgt>
                                        </p:tgtEl>
                                        <p:attrNameLst>
                                          <p:attrName>ppt_x</p:attrName>
                                        </p:attrNameLst>
                                      </p:cBhvr>
                                      <p:tavLst>
                                        <p:tav tm="0">
                                          <p:val>
                                            <p:strVal val="#ppt_x+.4"/>
                                          </p:val>
                                        </p:tav>
                                        <p:tav tm="100000">
                                          <p:val>
                                            <p:strVal val="#ppt_x"/>
                                          </p:val>
                                        </p:tav>
                                      </p:tavLst>
                                    </p:anim>
                                    <p:anim calcmode="lin" valueType="num">
                                      <p:cBhvr>
                                        <p:cTn id="68" dur="500" decel="50000" fill="hold">
                                          <p:stCondLst>
                                            <p:cond delay="0"/>
                                          </p:stCondLst>
                                        </p:cTn>
                                        <p:tgtEl>
                                          <p:spTgt spid="6">
                                            <p:graphicEl>
                                              <a:dgm id="{A5B44AFB-8D61-4E2D-B910-F1EFC278DC85}"/>
                                            </p:graphicEl>
                                          </p:spTgt>
                                        </p:tgtEl>
                                        <p:attrNameLst>
                                          <p:attrName>ppt_y</p:attrName>
                                        </p:attrNameLst>
                                      </p:cBhvr>
                                      <p:tavLst>
                                        <p:tav tm="0">
                                          <p:val>
                                            <p:strVal val="#ppt_y-.2"/>
                                          </p:val>
                                        </p:tav>
                                        <p:tav tm="100000">
                                          <p:val>
                                            <p:strVal val="#ppt_y+.1"/>
                                          </p:val>
                                        </p:tav>
                                      </p:tavLst>
                                    </p:anim>
                                    <p:anim calcmode="lin" valueType="num">
                                      <p:cBhvr>
                                        <p:cTn id="69" dur="500" accel="50000" fill="hold">
                                          <p:stCondLst>
                                            <p:cond delay="500"/>
                                          </p:stCondLst>
                                        </p:cTn>
                                        <p:tgtEl>
                                          <p:spTgt spid="6">
                                            <p:graphicEl>
                                              <a:dgm id="{A5B44AFB-8D61-4E2D-B910-F1EFC278DC85}"/>
                                            </p:graphicEl>
                                          </p:spTgt>
                                        </p:tgtEl>
                                        <p:attrNameLst>
                                          <p:attrName>ppt_y</p:attrName>
                                        </p:attrNameLst>
                                      </p:cBhvr>
                                      <p:tavLst>
                                        <p:tav tm="0">
                                          <p:val>
                                            <p:strVal val="#ppt_y+.1"/>
                                          </p:val>
                                        </p:tav>
                                        <p:tav tm="100000">
                                          <p:val>
                                            <p:strVal val="#ppt_y"/>
                                          </p:val>
                                        </p:tav>
                                      </p:tavLst>
                                    </p:anim>
                                    <p:animEffect transition="in" filter="fade">
                                      <p:cBhvr>
                                        <p:cTn id="70" dur="1000" decel="50000">
                                          <p:stCondLst>
                                            <p:cond delay="0"/>
                                          </p:stCondLst>
                                        </p:cTn>
                                        <p:tgtEl>
                                          <p:spTgt spid="6">
                                            <p:graphicEl>
                                              <a:dgm id="{A5B44AFB-8D61-4E2D-B910-F1EFC278DC85}"/>
                                            </p:graphicEl>
                                          </p:spTgt>
                                        </p:tgtEl>
                                      </p:cBhvr>
                                    </p:animEffect>
                                  </p:childTnLst>
                                </p:cTn>
                              </p:par>
                            </p:childTnLst>
                          </p:cTn>
                        </p:par>
                      </p:childTnLst>
                    </p:cTn>
                  </p:par>
                  <p:par>
                    <p:cTn id="71" fill="hold">
                      <p:stCondLst>
                        <p:cond delay="indefinite"/>
                      </p:stCondLst>
                      <p:childTnLst>
                        <p:par>
                          <p:cTn id="72" fill="hold">
                            <p:stCondLst>
                              <p:cond delay="0"/>
                            </p:stCondLst>
                            <p:childTnLst>
                              <p:par>
                                <p:cTn id="73" presetID="25" presetClass="entr" presetSubtype="0" fill="hold" grpId="1" nodeType="clickEffect">
                                  <p:stCondLst>
                                    <p:cond delay="0"/>
                                  </p:stCondLst>
                                  <p:childTnLst>
                                    <p:set>
                                      <p:cBhvr>
                                        <p:cTn id="74" dur="1" fill="hold">
                                          <p:stCondLst>
                                            <p:cond delay="0"/>
                                          </p:stCondLst>
                                        </p:cTn>
                                        <p:tgtEl>
                                          <p:spTgt spid="6">
                                            <p:graphicEl>
                                              <a:dgm id="{B61086FF-EEFB-48E3-A84C-22A1D89DCBDD}"/>
                                            </p:graphicEl>
                                          </p:spTgt>
                                        </p:tgtEl>
                                        <p:attrNameLst>
                                          <p:attrName>style.visibility</p:attrName>
                                        </p:attrNameLst>
                                      </p:cBhvr>
                                      <p:to>
                                        <p:strVal val="visible"/>
                                      </p:to>
                                    </p:set>
                                    <p:anim calcmode="lin" valueType="num">
                                      <p:cBhvr>
                                        <p:cTn id="75" dur="500" decel="50000" fill="hold">
                                          <p:stCondLst>
                                            <p:cond delay="0"/>
                                          </p:stCondLst>
                                        </p:cTn>
                                        <p:tgtEl>
                                          <p:spTgt spid="6">
                                            <p:graphicEl>
                                              <a:dgm id="{B61086FF-EEFB-48E3-A84C-22A1D89DCBDD}"/>
                                            </p:graphicEl>
                                          </p:spTgt>
                                        </p:tgtEl>
                                        <p:attrNameLst>
                                          <p:attrName>style.rotation</p:attrName>
                                        </p:attrNameLst>
                                      </p:cBhvr>
                                      <p:tavLst>
                                        <p:tav tm="0">
                                          <p:val>
                                            <p:fltVal val="-90"/>
                                          </p:val>
                                        </p:tav>
                                        <p:tav tm="100000">
                                          <p:val>
                                            <p:fltVal val="0"/>
                                          </p:val>
                                        </p:tav>
                                      </p:tavLst>
                                    </p:anim>
                                    <p:anim calcmode="lin" valueType="num">
                                      <p:cBhvr>
                                        <p:cTn id="76" dur="500" decel="50000" fill="hold">
                                          <p:stCondLst>
                                            <p:cond delay="0"/>
                                          </p:stCondLst>
                                        </p:cTn>
                                        <p:tgtEl>
                                          <p:spTgt spid="6">
                                            <p:graphicEl>
                                              <a:dgm id="{B61086FF-EEFB-48E3-A84C-22A1D89DCBDD}"/>
                                            </p:graphicEl>
                                          </p:spTgt>
                                        </p:tgtEl>
                                        <p:attrNameLst>
                                          <p:attrName>ppt_w</p:attrName>
                                        </p:attrNameLst>
                                      </p:cBhvr>
                                      <p:tavLst>
                                        <p:tav tm="0">
                                          <p:val>
                                            <p:strVal val="#ppt_w"/>
                                          </p:val>
                                        </p:tav>
                                        <p:tav tm="100000">
                                          <p:val>
                                            <p:strVal val="#ppt_w*.05"/>
                                          </p:val>
                                        </p:tav>
                                      </p:tavLst>
                                    </p:anim>
                                    <p:anim calcmode="lin" valueType="num">
                                      <p:cBhvr>
                                        <p:cTn id="77" dur="500" accel="50000" fill="hold">
                                          <p:stCondLst>
                                            <p:cond delay="500"/>
                                          </p:stCondLst>
                                        </p:cTn>
                                        <p:tgtEl>
                                          <p:spTgt spid="6">
                                            <p:graphicEl>
                                              <a:dgm id="{B61086FF-EEFB-48E3-A84C-22A1D89DCBDD}"/>
                                            </p:graphicEl>
                                          </p:spTgt>
                                        </p:tgtEl>
                                        <p:attrNameLst>
                                          <p:attrName>ppt_w</p:attrName>
                                        </p:attrNameLst>
                                      </p:cBhvr>
                                      <p:tavLst>
                                        <p:tav tm="0">
                                          <p:val>
                                            <p:strVal val="#ppt_w*.05"/>
                                          </p:val>
                                        </p:tav>
                                        <p:tav tm="100000">
                                          <p:val>
                                            <p:strVal val="#ppt_w"/>
                                          </p:val>
                                        </p:tav>
                                      </p:tavLst>
                                    </p:anim>
                                    <p:anim calcmode="lin" valueType="num">
                                      <p:cBhvr>
                                        <p:cTn id="78" dur="1000" fill="hold"/>
                                        <p:tgtEl>
                                          <p:spTgt spid="6">
                                            <p:graphicEl>
                                              <a:dgm id="{B61086FF-EEFB-48E3-A84C-22A1D89DCBDD}"/>
                                            </p:graphicEl>
                                          </p:spTgt>
                                        </p:tgtEl>
                                        <p:attrNameLst>
                                          <p:attrName>ppt_h</p:attrName>
                                        </p:attrNameLst>
                                      </p:cBhvr>
                                      <p:tavLst>
                                        <p:tav tm="0">
                                          <p:val>
                                            <p:strVal val="#ppt_h"/>
                                          </p:val>
                                        </p:tav>
                                        <p:tav tm="100000">
                                          <p:val>
                                            <p:strVal val="#ppt_h"/>
                                          </p:val>
                                        </p:tav>
                                      </p:tavLst>
                                    </p:anim>
                                    <p:anim calcmode="lin" valueType="num">
                                      <p:cBhvr>
                                        <p:cTn id="79" dur="500" decel="50000" fill="hold">
                                          <p:stCondLst>
                                            <p:cond delay="0"/>
                                          </p:stCondLst>
                                        </p:cTn>
                                        <p:tgtEl>
                                          <p:spTgt spid="6">
                                            <p:graphicEl>
                                              <a:dgm id="{B61086FF-EEFB-48E3-A84C-22A1D89DCBDD}"/>
                                            </p:graphicEl>
                                          </p:spTgt>
                                        </p:tgtEl>
                                        <p:attrNameLst>
                                          <p:attrName>ppt_x</p:attrName>
                                        </p:attrNameLst>
                                      </p:cBhvr>
                                      <p:tavLst>
                                        <p:tav tm="0">
                                          <p:val>
                                            <p:strVal val="#ppt_x+.4"/>
                                          </p:val>
                                        </p:tav>
                                        <p:tav tm="100000">
                                          <p:val>
                                            <p:strVal val="#ppt_x"/>
                                          </p:val>
                                        </p:tav>
                                      </p:tavLst>
                                    </p:anim>
                                    <p:anim calcmode="lin" valueType="num">
                                      <p:cBhvr>
                                        <p:cTn id="80" dur="500" decel="50000" fill="hold">
                                          <p:stCondLst>
                                            <p:cond delay="0"/>
                                          </p:stCondLst>
                                        </p:cTn>
                                        <p:tgtEl>
                                          <p:spTgt spid="6">
                                            <p:graphicEl>
                                              <a:dgm id="{B61086FF-EEFB-48E3-A84C-22A1D89DCBDD}"/>
                                            </p:graphicEl>
                                          </p:spTgt>
                                        </p:tgtEl>
                                        <p:attrNameLst>
                                          <p:attrName>ppt_y</p:attrName>
                                        </p:attrNameLst>
                                      </p:cBhvr>
                                      <p:tavLst>
                                        <p:tav tm="0">
                                          <p:val>
                                            <p:strVal val="#ppt_y-.2"/>
                                          </p:val>
                                        </p:tav>
                                        <p:tav tm="100000">
                                          <p:val>
                                            <p:strVal val="#ppt_y+.1"/>
                                          </p:val>
                                        </p:tav>
                                      </p:tavLst>
                                    </p:anim>
                                    <p:anim calcmode="lin" valueType="num">
                                      <p:cBhvr>
                                        <p:cTn id="81" dur="500" accel="50000" fill="hold">
                                          <p:stCondLst>
                                            <p:cond delay="500"/>
                                          </p:stCondLst>
                                        </p:cTn>
                                        <p:tgtEl>
                                          <p:spTgt spid="6">
                                            <p:graphicEl>
                                              <a:dgm id="{B61086FF-EEFB-48E3-A84C-22A1D89DCBDD}"/>
                                            </p:graphicEl>
                                          </p:spTgt>
                                        </p:tgtEl>
                                        <p:attrNameLst>
                                          <p:attrName>ppt_y</p:attrName>
                                        </p:attrNameLst>
                                      </p:cBhvr>
                                      <p:tavLst>
                                        <p:tav tm="0">
                                          <p:val>
                                            <p:strVal val="#ppt_y+.1"/>
                                          </p:val>
                                        </p:tav>
                                        <p:tav tm="100000">
                                          <p:val>
                                            <p:strVal val="#ppt_y"/>
                                          </p:val>
                                        </p:tav>
                                      </p:tavLst>
                                    </p:anim>
                                    <p:animEffect transition="in" filter="fade">
                                      <p:cBhvr>
                                        <p:cTn id="82" dur="1000" decel="50000">
                                          <p:stCondLst>
                                            <p:cond delay="0"/>
                                          </p:stCondLst>
                                        </p:cTn>
                                        <p:tgtEl>
                                          <p:spTgt spid="6">
                                            <p:graphicEl>
                                              <a:dgm id="{B61086FF-EEFB-48E3-A84C-22A1D89DCBDD}"/>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25" presetClass="entr" presetSubtype="0" fill="hold" grpId="1" nodeType="clickEffect">
                                  <p:stCondLst>
                                    <p:cond delay="0"/>
                                  </p:stCondLst>
                                  <p:childTnLst>
                                    <p:set>
                                      <p:cBhvr>
                                        <p:cTn id="86" dur="1" fill="hold">
                                          <p:stCondLst>
                                            <p:cond delay="0"/>
                                          </p:stCondLst>
                                        </p:cTn>
                                        <p:tgtEl>
                                          <p:spTgt spid="6">
                                            <p:graphicEl>
                                              <a:dgm id="{BB7B9D27-5BB2-4129-B4F2-FB17C046CB65}"/>
                                            </p:graphicEl>
                                          </p:spTgt>
                                        </p:tgtEl>
                                        <p:attrNameLst>
                                          <p:attrName>style.visibility</p:attrName>
                                        </p:attrNameLst>
                                      </p:cBhvr>
                                      <p:to>
                                        <p:strVal val="visible"/>
                                      </p:to>
                                    </p:set>
                                    <p:anim calcmode="lin" valueType="num">
                                      <p:cBhvr>
                                        <p:cTn id="87" dur="500" decel="50000" fill="hold">
                                          <p:stCondLst>
                                            <p:cond delay="0"/>
                                          </p:stCondLst>
                                        </p:cTn>
                                        <p:tgtEl>
                                          <p:spTgt spid="6">
                                            <p:graphicEl>
                                              <a:dgm id="{BB7B9D27-5BB2-4129-B4F2-FB17C046CB65}"/>
                                            </p:graphicEl>
                                          </p:spTgt>
                                        </p:tgtEl>
                                        <p:attrNameLst>
                                          <p:attrName>style.rotation</p:attrName>
                                        </p:attrNameLst>
                                      </p:cBhvr>
                                      <p:tavLst>
                                        <p:tav tm="0">
                                          <p:val>
                                            <p:fltVal val="-90"/>
                                          </p:val>
                                        </p:tav>
                                        <p:tav tm="100000">
                                          <p:val>
                                            <p:fltVal val="0"/>
                                          </p:val>
                                        </p:tav>
                                      </p:tavLst>
                                    </p:anim>
                                    <p:anim calcmode="lin" valueType="num">
                                      <p:cBhvr>
                                        <p:cTn id="88" dur="500" decel="50000" fill="hold">
                                          <p:stCondLst>
                                            <p:cond delay="0"/>
                                          </p:stCondLst>
                                        </p:cTn>
                                        <p:tgtEl>
                                          <p:spTgt spid="6">
                                            <p:graphicEl>
                                              <a:dgm id="{BB7B9D27-5BB2-4129-B4F2-FB17C046CB65}"/>
                                            </p:graphicEl>
                                          </p:spTgt>
                                        </p:tgtEl>
                                        <p:attrNameLst>
                                          <p:attrName>ppt_w</p:attrName>
                                        </p:attrNameLst>
                                      </p:cBhvr>
                                      <p:tavLst>
                                        <p:tav tm="0">
                                          <p:val>
                                            <p:strVal val="#ppt_w"/>
                                          </p:val>
                                        </p:tav>
                                        <p:tav tm="100000">
                                          <p:val>
                                            <p:strVal val="#ppt_w*.05"/>
                                          </p:val>
                                        </p:tav>
                                      </p:tavLst>
                                    </p:anim>
                                    <p:anim calcmode="lin" valueType="num">
                                      <p:cBhvr>
                                        <p:cTn id="89" dur="500" accel="50000" fill="hold">
                                          <p:stCondLst>
                                            <p:cond delay="500"/>
                                          </p:stCondLst>
                                        </p:cTn>
                                        <p:tgtEl>
                                          <p:spTgt spid="6">
                                            <p:graphicEl>
                                              <a:dgm id="{BB7B9D27-5BB2-4129-B4F2-FB17C046CB65}"/>
                                            </p:graphicEl>
                                          </p:spTgt>
                                        </p:tgtEl>
                                        <p:attrNameLst>
                                          <p:attrName>ppt_w</p:attrName>
                                        </p:attrNameLst>
                                      </p:cBhvr>
                                      <p:tavLst>
                                        <p:tav tm="0">
                                          <p:val>
                                            <p:strVal val="#ppt_w*.05"/>
                                          </p:val>
                                        </p:tav>
                                        <p:tav tm="100000">
                                          <p:val>
                                            <p:strVal val="#ppt_w"/>
                                          </p:val>
                                        </p:tav>
                                      </p:tavLst>
                                    </p:anim>
                                    <p:anim calcmode="lin" valueType="num">
                                      <p:cBhvr>
                                        <p:cTn id="90" dur="1000" fill="hold"/>
                                        <p:tgtEl>
                                          <p:spTgt spid="6">
                                            <p:graphicEl>
                                              <a:dgm id="{BB7B9D27-5BB2-4129-B4F2-FB17C046CB65}"/>
                                            </p:graphicEl>
                                          </p:spTgt>
                                        </p:tgtEl>
                                        <p:attrNameLst>
                                          <p:attrName>ppt_h</p:attrName>
                                        </p:attrNameLst>
                                      </p:cBhvr>
                                      <p:tavLst>
                                        <p:tav tm="0">
                                          <p:val>
                                            <p:strVal val="#ppt_h"/>
                                          </p:val>
                                        </p:tav>
                                        <p:tav tm="100000">
                                          <p:val>
                                            <p:strVal val="#ppt_h"/>
                                          </p:val>
                                        </p:tav>
                                      </p:tavLst>
                                    </p:anim>
                                    <p:anim calcmode="lin" valueType="num">
                                      <p:cBhvr>
                                        <p:cTn id="91" dur="500" decel="50000" fill="hold">
                                          <p:stCondLst>
                                            <p:cond delay="0"/>
                                          </p:stCondLst>
                                        </p:cTn>
                                        <p:tgtEl>
                                          <p:spTgt spid="6">
                                            <p:graphicEl>
                                              <a:dgm id="{BB7B9D27-5BB2-4129-B4F2-FB17C046CB65}"/>
                                            </p:graphicEl>
                                          </p:spTgt>
                                        </p:tgtEl>
                                        <p:attrNameLst>
                                          <p:attrName>ppt_x</p:attrName>
                                        </p:attrNameLst>
                                      </p:cBhvr>
                                      <p:tavLst>
                                        <p:tav tm="0">
                                          <p:val>
                                            <p:strVal val="#ppt_x+.4"/>
                                          </p:val>
                                        </p:tav>
                                        <p:tav tm="100000">
                                          <p:val>
                                            <p:strVal val="#ppt_x"/>
                                          </p:val>
                                        </p:tav>
                                      </p:tavLst>
                                    </p:anim>
                                    <p:anim calcmode="lin" valueType="num">
                                      <p:cBhvr>
                                        <p:cTn id="92" dur="500" decel="50000" fill="hold">
                                          <p:stCondLst>
                                            <p:cond delay="0"/>
                                          </p:stCondLst>
                                        </p:cTn>
                                        <p:tgtEl>
                                          <p:spTgt spid="6">
                                            <p:graphicEl>
                                              <a:dgm id="{BB7B9D27-5BB2-4129-B4F2-FB17C046CB65}"/>
                                            </p:graphicEl>
                                          </p:spTgt>
                                        </p:tgtEl>
                                        <p:attrNameLst>
                                          <p:attrName>ppt_y</p:attrName>
                                        </p:attrNameLst>
                                      </p:cBhvr>
                                      <p:tavLst>
                                        <p:tav tm="0">
                                          <p:val>
                                            <p:strVal val="#ppt_y-.2"/>
                                          </p:val>
                                        </p:tav>
                                        <p:tav tm="100000">
                                          <p:val>
                                            <p:strVal val="#ppt_y+.1"/>
                                          </p:val>
                                        </p:tav>
                                      </p:tavLst>
                                    </p:anim>
                                    <p:anim calcmode="lin" valueType="num">
                                      <p:cBhvr>
                                        <p:cTn id="93" dur="500" accel="50000" fill="hold">
                                          <p:stCondLst>
                                            <p:cond delay="500"/>
                                          </p:stCondLst>
                                        </p:cTn>
                                        <p:tgtEl>
                                          <p:spTgt spid="6">
                                            <p:graphicEl>
                                              <a:dgm id="{BB7B9D27-5BB2-4129-B4F2-FB17C046CB65}"/>
                                            </p:graphicEl>
                                          </p:spTgt>
                                        </p:tgtEl>
                                        <p:attrNameLst>
                                          <p:attrName>ppt_y</p:attrName>
                                        </p:attrNameLst>
                                      </p:cBhvr>
                                      <p:tavLst>
                                        <p:tav tm="0">
                                          <p:val>
                                            <p:strVal val="#ppt_y+.1"/>
                                          </p:val>
                                        </p:tav>
                                        <p:tav tm="100000">
                                          <p:val>
                                            <p:strVal val="#ppt_y"/>
                                          </p:val>
                                        </p:tav>
                                      </p:tavLst>
                                    </p:anim>
                                    <p:animEffect transition="in" filter="fade">
                                      <p:cBhvr>
                                        <p:cTn id="94" dur="1000" decel="50000">
                                          <p:stCondLst>
                                            <p:cond delay="0"/>
                                          </p:stCondLst>
                                        </p:cTn>
                                        <p:tgtEl>
                                          <p:spTgt spid="6">
                                            <p:graphicEl>
                                              <a:dgm id="{BB7B9D27-5BB2-4129-B4F2-FB17C046CB6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1">
        <p:bldSub>
          <a:bldDgm bld="lvlOne"/>
        </p:bldSub>
      </p:bldGraphic>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p:spPr>
        <p:txBody>
          <a:bodyPr>
            <a:normAutofit fontScale="70000" lnSpcReduction="20000"/>
          </a:bodyPr>
          <a:lstStyle/>
          <a:p>
            <a:pPr>
              <a:buNone/>
            </a:pPr>
            <a:r>
              <a:rPr lang="en-US" dirty="0" smtClean="0">
                <a:solidFill>
                  <a:schemeClr val="accent1">
                    <a:lumMod val="20000"/>
                    <a:lumOff val="80000"/>
                  </a:schemeClr>
                </a:solidFill>
              </a:rPr>
              <a:t>                         </a:t>
            </a:r>
            <a:r>
              <a:rPr lang="en-US" sz="7800" b="1" dirty="0" smtClean="0">
                <a:ln w="12700">
                  <a:solidFill>
                    <a:schemeClr val="tx2">
                      <a:satMod val="155000"/>
                    </a:schemeClr>
                  </a:solidFill>
                  <a:prstDash val="solid"/>
                </a:ln>
                <a:solidFill>
                  <a:schemeClr val="accent1">
                    <a:lumMod val="20000"/>
                    <a:lumOff val="80000"/>
                  </a:schemeClr>
                </a:solidFill>
                <a:effectLst>
                  <a:outerShdw blurRad="41275" dist="20320" dir="1800000" algn="tl" rotWithShape="0">
                    <a:srgbClr val="000000">
                      <a:alpha val="40000"/>
                    </a:srgbClr>
                  </a:outerShdw>
                </a:effectLst>
              </a:rPr>
              <a:t>THANK YOU</a:t>
            </a:r>
            <a:endParaRPr lang="en-US" sz="7800" dirty="0" smtClean="0">
              <a:solidFill>
                <a:schemeClr val="accent1">
                  <a:lumMod val="20000"/>
                  <a:lumOff val="80000"/>
                </a:schemeClr>
              </a:solidFill>
            </a:endParaRPr>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sz="52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en-US" sz="5200" b="1" dirty="0" smtClean="0">
                <a:ln w="12700">
                  <a:solidFill>
                    <a:schemeClr val="tx2">
                      <a:satMod val="155000"/>
                    </a:schemeClr>
                  </a:solidFill>
                  <a:prstDash val="solid"/>
                </a:ln>
                <a:solidFill>
                  <a:schemeClr val="accent4">
                    <a:lumMod val="20000"/>
                    <a:lumOff val="80000"/>
                  </a:schemeClr>
                </a:solidFill>
                <a:effectLst>
                  <a:outerShdw blurRad="41275" dist="20320" dir="1800000" algn="tl" rotWithShape="0">
                    <a:srgbClr val="000000">
                      <a:alpha val="40000"/>
                    </a:srgbClr>
                  </a:outerShdw>
                </a:effectLst>
              </a:rPr>
              <a:t>BY:</a:t>
            </a:r>
          </a:p>
          <a:p>
            <a:pPr>
              <a:buNone/>
            </a:pPr>
            <a:r>
              <a:rPr lang="en-US" sz="5200" b="1" dirty="0" smtClean="0">
                <a:ln w="12700">
                  <a:solidFill>
                    <a:schemeClr val="tx2">
                      <a:satMod val="155000"/>
                    </a:schemeClr>
                  </a:solidFill>
                  <a:prstDash val="solid"/>
                </a:ln>
                <a:solidFill>
                  <a:schemeClr val="accent4">
                    <a:lumMod val="20000"/>
                    <a:lumOff val="80000"/>
                  </a:schemeClr>
                </a:solidFill>
                <a:effectLst>
                  <a:outerShdw blurRad="41275" dist="20320" dir="1800000" algn="tl" rotWithShape="0">
                    <a:srgbClr val="000000">
                      <a:alpha val="40000"/>
                    </a:srgbClr>
                  </a:outerShdw>
                </a:effectLst>
              </a:rPr>
              <a:t>                                                KANIKA SINGH</a:t>
            </a:r>
          </a:p>
          <a:p>
            <a:pPr>
              <a:buNone/>
            </a:pPr>
            <a:r>
              <a:rPr lang="en-US" sz="4200" b="1" dirty="0" smtClean="0">
                <a:ln w="12700">
                  <a:solidFill>
                    <a:schemeClr val="tx2">
                      <a:satMod val="155000"/>
                    </a:schemeClr>
                  </a:solidFill>
                  <a:prstDash val="solid"/>
                </a:ln>
                <a:solidFill>
                  <a:schemeClr val="accent4">
                    <a:lumMod val="20000"/>
                    <a:lumOff val="80000"/>
                  </a:schemeClr>
                </a:solidFill>
                <a:effectLst>
                  <a:outerShdw blurRad="41275" dist="20320" dir="1800000" algn="tl" rotWithShape="0">
                    <a:srgbClr val="000000">
                      <a:alpha val="40000"/>
                    </a:srgbClr>
                  </a:outerShdw>
                </a:effectLst>
              </a:rPr>
              <a:t>                                                      </a:t>
            </a:r>
            <a:endParaRPr lang="en-US" sz="4200" b="1" dirty="0">
              <a:ln w="12700">
                <a:solidFill>
                  <a:schemeClr val="tx2">
                    <a:satMod val="155000"/>
                  </a:schemeClr>
                </a:solidFill>
                <a:prstDash val="solid"/>
              </a:ln>
              <a:solidFill>
                <a:schemeClr val="accent4">
                  <a:lumMod val="20000"/>
                  <a:lumOff val="80000"/>
                </a:schemeClr>
              </a:solidFill>
              <a:effectLst>
                <a:outerShdw blurRad="41275" dist="20320" dir="1800000" algn="tl" rotWithShape="0">
                  <a:srgbClr val="000000">
                    <a:alpha val="40000"/>
                  </a:srgbClr>
                </a:outerShdw>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800" decel="100000"/>
                                        <p:tgtEl>
                                          <p:spTgt spid="3">
                                            <p:txEl>
                                              <p:pRg st="0" end="0"/>
                                            </p:txEl>
                                          </p:spTgt>
                                        </p:tgtEl>
                                      </p:cBhvr>
                                    </p:animEffect>
                                    <p:anim calcmode="lin" valueType="num">
                                      <p:cBhvr>
                                        <p:cTn id="8" dur="800" decel="100000" fill="hold"/>
                                        <p:tgtEl>
                                          <p:spTgt spid="3">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3">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3">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wipe(down)">
                                      <p:cBhvr>
                                        <p:cTn id="17" dur="580">
                                          <p:stCondLst>
                                            <p:cond delay="0"/>
                                          </p:stCondLst>
                                        </p:cTn>
                                        <p:tgtEl>
                                          <p:spTgt spid="3">
                                            <p:txEl>
                                              <p:pRg st="6" end="6"/>
                                            </p:txEl>
                                          </p:spTgt>
                                        </p:tgtEl>
                                      </p:cBhvr>
                                    </p:animEffect>
                                    <p:anim calcmode="lin" valueType="num">
                                      <p:cBhvr>
                                        <p:cTn id="18"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23" dur="26">
                                          <p:stCondLst>
                                            <p:cond delay="650"/>
                                          </p:stCondLst>
                                        </p:cTn>
                                        <p:tgtEl>
                                          <p:spTgt spid="3">
                                            <p:txEl>
                                              <p:pRg st="6" end="6"/>
                                            </p:txEl>
                                          </p:spTgt>
                                        </p:tgtEl>
                                      </p:cBhvr>
                                      <p:to x="100000" y="60000"/>
                                    </p:animScale>
                                    <p:animScale>
                                      <p:cBhvr>
                                        <p:cTn id="24" dur="166" decel="50000">
                                          <p:stCondLst>
                                            <p:cond delay="676"/>
                                          </p:stCondLst>
                                        </p:cTn>
                                        <p:tgtEl>
                                          <p:spTgt spid="3">
                                            <p:txEl>
                                              <p:pRg st="6" end="6"/>
                                            </p:txEl>
                                          </p:spTgt>
                                        </p:tgtEl>
                                      </p:cBhvr>
                                      <p:to x="100000" y="100000"/>
                                    </p:animScale>
                                    <p:animScale>
                                      <p:cBhvr>
                                        <p:cTn id="25" dur="26">
                                          <p:stCondLst>
                                            <p:cond delay="1312"/>
                                          </p:stCondLst>
                                        </p:cTn>
                                        <p:tgtEl>
                                          <p:spTgt spid="3">
                                            <p:txEl>
                                              <p:pRg st="6" end="6"/>
                                            </p:txEl>
                                          </p:spTgt>
                                        </p:tgtEl>
                                      </p:cBhvr>
                                      <p:to x="100000" y="80000"/>
                                    </p:animScale>
                                    <p:animScale>
                                      <p:cBhvr>
                                        <p:cTn id="26" dur="166" decel="50000">
                                          <p:stCondLst>
                                            <p:cond delay="1338"/>
                                          </p:stCondLst>
                                        </p:cTn>
                                        <p:tgtEl>
                                          <p:spTgt spid="3">
                                            <p:txEl>
                                              <p:pRg st="6" end="6"/>
                                            </p:txEl>
                                          </p:spTgt>
                                        </p:tgtEl>
                                      </p:cBhvr>
                                      <p:to x="100000" y="100000"/>
                                    </p:animScale>
                                    <p:animScale>
                                      <p:cBhvr>
                                        <p:cTn id="27" dur="26">
                                          <p:stCondLst>
                                            <p:cond delay="1642"/>
                                          </p:stCondLst>
                                        </p:cTn>
                                        <p:tgtEl>
                                          <p:spTgt spid="3">
                                            <p:txEl>
                                              <p:pRg st="6" end="6"/>
                                            </p:txEl>
                                          </p:spTgt>
                                        </p:tgtEl>
                                      </p:cBhvr>
                                      <p:to x="100000" y="90000"/>
                                    </p:animScale>
                                    <p:animScale>
                                      <p:cBhvr>
                                        <p:cTn id="28" dur="166" decel="50000">
                                          <p:stCondLst>
                                            <p:cond delay="1668"/>
                                          </p:stCondLst>
                                        </p:cTn>
                                        <p:tgtEl>
                                          <p:spTgt spid="3">
                                            <p:txEl>
                                              <p:pRg st="6" end="6"/>
                                            </p:txEl>
                                          </p:spTgt>
                                        </p:tgtEl>
                                      </p:cBhvr>
                                      <p:to x="100000" y="100000"/>
                                    </p:animScale>
                                    <p:animScale>
                                      <p:cBhvr>
                                        <p:cTn id="29" dur="26">
                                          <p:stCondLst>
                                            <p:cond delay="1808"/>
                                          </p:stCondLst>
                                        </p:cTn>
                                        <p:tgtEl>
                                          <p:spTgt spid="3">
                                            <p:txEl>
                                              <p:pRg st="6" end="6"/>
                                            </p:txEl>
                                          </p:spTgt>
                                        </p:tgtEl>
                                      </p:cBhvr>
                                      <p:to x="100000" y="95000"/>
                                    </p:animScale>
                                    <p:animScale>
                                      <p:cBhvr>
                                        <p:cTn id="30" dur="166" decel="50000">
                                          <p:stCondLst>
                                            <p:cond delay="1834"/>
                                          </p:stCondLst>
                                        </p:cTn>
                                        <p:tgtEl>
                                          <p:spTgt spid="3">
                                            <p:txEl>
                                              <p:pRg st="6" end="6"/>
                                            </p:txEl>
                                          </p:spTgt>
                                        </p:tgtEl>
                                      </p:cBhvr>
                                      <p:to x="100000" y="100000"/>
                                    </p:animScale>
                                  </p:childTnLst>
                                </p:cTn>
                              </p:par>
                              <p:par>
                                <p:cTn id="31" presetID="26" presetClass="entr" presetSubtype="0" fill="hold"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Effect transition="in" filter="wipe(down)">
                                      <p:cBhvr>
                                        <p:cTn id="33" dur="580">
                                          <p:stCondLst>
                                            <p:cond delay="0"/>
                                          </p:stCondLst>
                                        </p:cTn>
                                        <p:tgtEl>
                                          <p:spTgt spid="3">
                                            <p:txEl>
                                              <p:pRg st="7" end="7"/>
                                            </p:txEl>
                                          </p:spTgt>
                                        </p:tgtEl>
                                      </p:cBhvr>
                                    </p:animEffect>
                                    <p:anim calcmode="lin" valueType="num">
                                      <p:cBhvr>
                                        <p:cTn id="34" dur="1822" tmFilter="0,0; 0.14,0.36; 0.43,0.73; 0.71,0.91; 1.0,1.0">
                                          <p:stCondLst>
                                            <p:cond delay="0"/>
                                          </p:stCondLst>
                                        </p:cTn>
                                        <p:tgtEl>
                                          <p:spTgt spid="3">
                                            <p:txEl>
                                              <p:pRg st="7" end="7"/>
                                            </p:txEl>
                                          </p:spTgt>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3">
                                            <p:txEl>
                                              <p:pRg st="7" end="7"/>
                                            </p:txEl>
                                          </p:spTgt>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3">
                                            <p:txEl>
                                              <p:pRg st="7" end="7"/>
                                            </p:txEl>
                                          </p:spTgt>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3">
                                            <p:txEl>
                                              <p:pRg st="7" end="7"/>
                                            </p:txEl>
                                          </p:spTgt>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3">
                                            <p:txEl>
                                              <p:pRg st="7" end="7"/>
                                            </p:txEl>
                                          </p:spTgt>
                                        </p:tgtEl>
                                        <p:attrNameLst>
                                          <p:attrName>ppt_y</p:attrName>
                                        </p:attrNameLst>
                                      </p:cBhvr>
                                      <p:tavLst>
                                        <p:tav tm="0" fmla="#ppt_y-sin(pi*$)/81">
                                          <p:val>
                                            <p:fltVal val="0"/>
                                          </p:val>
                                        </p:tav>
                                        <p:tav tm="100000">
                                          <p:val>
                                            <p:fltVal val="1"/>
                                          </p:val>
                                        </p:tav>
                                      </p:tavLst>
                                    </p:anim>
                                    <p:animScale>
                                      <p:cBhvr>
                                        <p:cTn id="39" dur="26">
                                          <p:stCondLst>
                                            <p:cond delay="650"/>
                                          </p:stCondLst>
                                        </p:cTn>
                                        <p:tgtEl>
                                          <p:spTgt spid="3">
                                            <p:txEl>
                                              <p:pRg st="7" end="7"/>
                                            </p:txEl>
                                          </p:spTgt>
                                        </p:tgtEl>
                                      </p:cBhvr>
                                      <p:to x="100000" y="60000"/>
                                    </p:animScale>
                                    <p:animScale>
                                      <p:cBhvr>
                                        <p:cTn id="40" dur="166" decel="50000">
                                          <p:stCondLst>
                                            <p:cond delay="676"/>
                                          </p:stCondLst>
                                        </p:cTn>
                                        <p:tgtEl>
                                          <p:spTgt spid="3">
                                            <p:txEl>
                                              <p:pRg st="7" end="7"/>
                                            </p:txEl>
                                          </p:spTgt>
                                        </p:tgtEl>
                                      </p:cBhvr>
                                      <p:to x="100000" y="100000"/>
                                    </p:animScale>
                                    <p:animScale>
                                      <p:cBhvr>
                                        <p:cTn id="41" dur="26">
                                          <p:stCondLst>
                                            <p:cond delay="1312"/>
                                          </p:stCondLst>
                                        </p:cTn>
                                        <p:tgtEl>
                                          <p:spTgt spid="3">
                                            <p:txEl>
                                              <p:pRg st="7" end="7"/>
                                            </p:txEl>
                                          </p:spTgt>
                                        </p:tgtEl>
                                      </p:cBhvr>
                                      <p:to x="100000" y="80000"/>
                                    </p:animScale>
                                    <p:animScale>
                                      <p:cBhvr>
                                        <p:cTn id="42" dur="166" decel="50000">
                                          <p:stCondLst>
                                            <p:cond delay="1338"/>
                                          </p:stCondLst>
                                        </p:cTn>
                                        <p:tgtEl>
                                          <p:spTgt spid="3">
                                            <p:txEl>
                                              <p:pRg st="7" end="7"/>
                                            </p:txEl>
                                          </p:spTgt>
                                        </p:tgtEl>
                                      </p:cBhvr>
                                      <p:to x="100000" y="100000"/>
                                    </p:animScale>
                                    <p:animScale>
                                      <p:cBhvr>
                                        <p:cTn id="43" dur="26">
                                          <p:stCondLst>
                                            <p:cond delay="1642"/>
                                          </p:stCondLst>
                                        </p:cTn>
                                        <p:tgtEl>
                                          <p:spTgt spid="3">
                                            <p:txEl>
                                              <p:pRg st="7" end="7"/>
                                            </p:txEl>
                                          </p:spTgt>
                                        </p:tgtEl>
                                      </p:cBhvr>
                                      <p:to x="100000" y="90000"/>
                                    </p:animScale>
                                    <p:animScale>
                                      <p:cBhvr>
                                        <p:cTn id="44" dur="166" decel="50000">
                                          <p:stCondLst>
                                            <p:cond delay="1668"/>
                                          </p:stCondLst>
                                        </p:cTn>
                                        <p:tgtEl>
                                          <p:spTgt spid="3">
                                            <p:txEl>
                                              <p:pRg st="7" end="7"/>
                                            </p:txEl>
                                          </p:spTgt>
                                        </p:tgtEl>
                                      </p:cBhvr>
                                      <p:to x="100000" y="100000"/>
                                    </p:animScale>
                                    <p:animScale>
                                      <p:cBhvr>
                                        <p:cTn id="45" dur="26">
                                          <p:stCondLst>
                                            <p:cond delay="1808"/>
                                          </p:stCondLst>
                                        </p:cTn>
                                        <p:tgtEl>
                                          <p:spTgt spid="3">
                                            <p:txEl>
                                              <p:pRg st="7" end="7"/>
                                            </p:txEl>
                                          </p:spTgt>
                                        </p:tgtEl>
                                      </p:cBhvr>
                                      <p:to x="100000" y="95000"/>
                                    </p:animScale>
                                    <p:animScale>
                                      <p:cBhvr>
                                        <p:cTn id="46" dur="166" decel="50000">
                                          <p:stCondLst>
                                            <p:cond delay="1834"/>
                                          </p:stCondLst>
                                        </p:cTn>
                                        <p:tgtEl>
                                          <p:spTgt spid="3">
                                            <p:txEl>
                                              <p:pRg st="7" end="7"/>
                                            </p:txEl>
                                          </p:spTgt>
                                        </p:tgtEl>
                                      </p:cBhvr>
                                      <p:to x="100000" y="100000"/>
                                    </p:animScale>
                                  </p:childTnLst>
                                </p:cTn>
                              </p:par>
                              <p:par>
                                <p:cTn id="47" presetID="26" presetClass="entr" presetSubtype="0" fill="hold" nodeType="with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wipe(down)">
                                      <p:cBhvr>
                                        <p:cTn id="49" dur="580">
                                          <p:stCondLst>
                                            <p:cond delay="0"/>
                                          </p:stCondLst>
                                        </p:cTn>
                                        <p:tgtEl>
                                          <p:spTgt spid="3">
                                            <p:txEl>
                                              <p:pRg st="8" end="8"/>
                                            </p:txEl>
                                          </p:spTgt>
                                        </p:tgtEl>
                                      </p:cBhvr>
                                    </p:animEffect>
                                    <p:anim calcmode="lin" valueType="num">
                                      <p:cBhvr>
                                        <p:cTn id="50" dur="1822" tmFilter="0,0; 0.14,0.36; 0.43,0.73; 0.71,0.91; 1.0,1.0">
                                          <p:stCondLst>
                                            <p:cond delay="0"/>
                                          </p:stCondLst>
                                        </p:cTn>
                                        <p:tgtEl>
                                          <p:spTgt spid="3">
                                            <p:txEl>
                                              <p:pRg st="8" end="8"/>
                                            </p:txEl>
                                          </p:spTgt>
                                        </p:tgtEl>
                                        <p:attrNameLst>
                                          <p:attrName>ppt_x</p:attrName>
                                        </p:attrNameLst>
                                      </p:cBhvr>
                                      <p:tavLst>
                                        <p:tav tm="0">
                                          <p:val>
                                            <p:strVal val="#ppt_x-0.25"/>
                                          </p:val>
                                        </p:tav>
                                        <p:tav tm="100000">
                                          <p:val>
                                            <p:strVal val="#ppt_x"/>
                                          </p:val>
                                        </p:tav>
                                      </p:tavLst>
                                    </p:anim>
                                    <p:anim calcmode="lin" valueType="num">
                                      <p:cBhvr>
                                        <p:cTn id="51" dur="664" tmFilter="0.0,0.0; 0.25,0.07; 0.50,0.2; 0.75,0.467; 1.0,1.0">
                                          <p:stCondLst>
                                            <p:cond delay="0"/>
                                          </p:stCondLst>
                                        </p:cTn>
                                        <p:tgtEl>
                                          <p:spTgt spid="3">
                                            <p:txEl>
                                              <p:pRg st="8" end="8"/>
                                            </p:txEl>
                                          </p:spTgt>
                                        </p:tgtEl>
                                        <p:attrNameLst>
                                          <p:attrName>ppt_y</p:attrName>
                                        </p:attrNameLst>
                                      </p:cBhvr>
                                      <p:tavLst>
                                        <p:tav tm="0" fmla="#ppt_y-sin(pi*$)/3">
                                          <p:val>
                                            <p:fltVal val="0.5"/>
                                          </p:val>
                                        </p:tav>
                                        <p:tav tm="100000">
                                          <p:val>
                                            <p:fltVal val="1"/>
                                          </p:val>
                                        </p:tav>
                                      </p:tavLst>
                                    </p:anim>
                                    <p:anim calcmode="lin" valueType="num">
                                      <p:cBhvr>
                                        <p:cTn id="52" dur="664" tmFilter="0, 0; 0.125,0.2665; 0.25,0.4; 0.375,0.465; 0.5,0.5;  0.625,0.535; 0.75,0.6; 0.875,0.7335; 1,1">
                                          <p:stCondLst>
                                            <p:cond delay="664"/>
                                          </p:stCondLst>
                                        </p:cTn>
                                        <p:tgtEl>
                                          <p:spTgt spid="3">
                                            <p:txEl>
                                              <p:pRg st="8" end="8"/>
                                            </p:txEl>
                                          </p:spTgt>
                                        </p:tgtEl>
                                        <p:attrNameLst>
                                          <p:attrName>ppt_y</p:attrName>
                                        </p:attrNameLst>
                                      </p:cBhvr>
                                      <p:tavLst>
                                        <p:tav tm="0" fmla="#ppt_y-sin(pi*$)/9">
                                          <p:val>
                                            <p:fltVal val="0"/>
                                          </p:val>
                                        </p:tav>
                                        <p:tav tm="100000">
                                          <p:val>
                                            <p:fltVal val="1"/>
                                          </p:val>
                                        </p:tav>
                                      </p:tavLst>
                                    </p:anim>
                                    <p:anim calcmode="lin" valueType="num">
                                      <p:cBhvr>
                                        <p:cTn id="53" dur="332" tmFilter="0, 0; 0.125,0.2665; 0.25,0.4; 0.375,0.465; 0.5,0.5;  0.625,0.535; 0.75,0.6; 0.875,0.7335; 1,1">
                                          <p:stCondLst>
                                            <p:cond delay="1324"/>
                                          </p:stCondLst>
                                        </p:cTn>
                                        <p:tgtEl>
                                          <p:spTgt spid="3">
                                            <p:txEl>
                                              <p:pRg st="8" end="8"/>
                                            </p:txEl>
                                          </p:spTgt>
                                        </p:tgtEl>
                                        <p:attrNameLst>
                                          <p:attrName>ppt_y</p:attrName>
                                        </p:attrNameLst>
                                      </p:cBhvr>
                                      <p:tavLst>
                                        <p:tav tm="0" fmla="#ppt_y-sin(pi*$)/27">
                                          <p:val>
                                            <p:fltVal val="0"/>
                                          </p:val>
                                        </p:tav>
                                        <p:tav tm="100000">
                                          <p:val>
                                            <p:fltVal val="1"/>
                                          </p:val>
                                        </p:tav>
                                      </p:tavLst>
                                    </p:anim>
                                    <p:anim calcmode="lin" valueType="num">
                                      <p:cBhvr>
                                        <p:cTn id="54" dur="164" tmFilter="0, 0; 0.125,0.2665; 0.25,0.4; 0.375,0.465; 0.5,0.5;  0.625,0.535; 0.75,0.6; 0.875,0.7335; 1,1">
                                          <p:stCondLst>
                                            <p:cond delay="1656"/>
                                          </p:stCondLst>
                                        </p:cTn>
                                        <p:tgtEl>
                                          <p:spTgt spid="3">
                                            <p:txEl>
                                              <p:pRg st="8" end="8"/>
                                            </p:txEl>
                                          </p:spTgt>
                                        </p:tgtEl>
                                        <p:attrNameLst>
                                          <p:attrName>ppt_y</p:attrName>
                                        </p:attrNameLst>
                                      </p:cBhvr>
                                      <p:tavLst>
                                        <p:tav tm="0" fmla="#ppt_y-sin(pi*$)/81">
                                          <p:val>
                                            <p:fltVal val="0"/>
                                          </p:val>
                                        </p:tav>
                                        <p:tav tm="100000">
                                          <p:val>
                                            <p:fltVal val="1"/>
                                          </p:val>
                                        </p:tav>
                                      </p:tavLst>
                                    </p:anim>
                                    <p:animScale>
                                      <p:cBhvr>
                                        <p:cTn id="55" dur="26">
                                          <p:stCondLst>
                                            <p:cond delay="650"/>
                                          </p:stCondLst>
                                        </p:cTn>
                                        <p:tgtEl>
                                          <p:spTgt spid="3">
                                            <p:txEl>
                                              <p:pRg st="8" end="8"/>
                                            </p:txEl>
                                          </p:spTgt>
                                        </p:tgtEl>
                                      </p:cBhvr>
                                      <p:to x="100000" y="60000"/>
                                    </p:animScale>
                                    <p:animScale>
                                      <p:cBhvr>
                                        <p:cTn id="56" dur="166" decel="50000">
                                          <p:stCondLst>
                                            <p:cond delay="676"/>
                                          </p:stCondLst>
                                        </p:cTn>
                                        <p:tgtEl>
                                          <p:spTgt spid="3">
                                            <p:txEl>
                                              <p:pRg st="8" end="8"/>
                                            </p:txEl>
                                          </p:spTgt>
                                        </p:tgtEl>
                                      </p:cBhvr>
                                      <p:to x="100000" y="100000"/>
                                    </p:animScale>
                                    <p:animScale>
                                      <p:cBhvr>
                                        <p:cTn id="57" dur="26">
                                          <p:stCondLst>
                                            <p:cond delay="1312"/>
                                          </p:stCondLst>
                                        </p:cTn>
                                        <p:tgtEl>
                                          <p:spTgt spid="3">
                                            <p:txEl>
                                              <p:pRg st="8" end="8"/>
                                            </p:txEl>
                                          </p:spTgt>
                                        </p:tgtEl>
                                      </p:cBhvr>
                                      <p:to x="100000" y="80000"/>
                                    </p:animScale>
                                    <p:animScale>
                                      <p:cBhvr>
                                        <p:cTn id="58" dur="166" decel="50000">
                                          <p:stCondLst>
                                            <p:cond delay="1338"/>
                                          </p:stCondLst>
                                        </p:cTn>
                                        <p:tgtEl>
                                          <p:spTgt spid="3">
                                            <p:txEl>
                                              <p:pRg st="8" end="8"/>
                                            </p:txEl>
                                          </p:spTgt>
                                        </p:tgtEl>
                                      </p:cBhvr>
                                      <p:to x="100000" y="100000"/>
                                    </p:animScale>
                                    <p:animScale>
                                      <p:cBhvr>
                                        <p:cTn id="59" dur="26">
                                          <p:stCondLst>
                                            <p:cond delay="1642"/>
                                          </p:stCondLst>
                                        </p:cTn>
                                        <p:tgtEl>
                                          <p:spTgt spid="3">
                                            <p:txEl>
                                              <p:pRg st="8" end="8"/>
                                            </p:txEl>
                                          </p:spTgt>
                                        </p:tgtEl>
                                      </p:cBhvr>
                                      <p:to x="100000" y="90000"/>
                                    </p:animScale>
                                    <p:animScale>
                                      <p:cBhvr>
                                        <p:cTn id="60" dur="166" decel="50000">
                                          <p:stCondLst>
                                            <p:cond delay="1668"/>
                                          </p:stCondLst>
                                        </p:cTn>
                                        <p:tgtEl>
                                          <p:spTgt spid="3">
                                            <p:txEl>
                                              <p:pRg st="8" end="8"/>
                                            </p:txEl>
                                          </p:spTgt>
                                        </p:tgtEl>
                                      </p:cBhvr>
                                      <p:to x="100000" y="100000"/>
                                    </p:animScale>
                                    <p:animScale>
                                      <p:cBhvr>
                                        <p:cTn id="61" dur="26">
                                          <p:stCondLst>
                                            <p:cond delay="1808"/>
                                          </p:stCondLst>
                                        </p:cTn>
                                        <p:tgtEl>
                                          <p:spTgt spid="3">
                                            <p:txEl>
                                              <p:pRg st="8" end="8"/>
                                            </p:txEl>
                                          </p:spTgt>
                                        </p:tgtEl>
                                      </p:cBhvr>
                                      <p:to x="100000" y="95000"/>
                                    </p:animScale>
                                    <p:animScale>
                                      <p:cBhvr>
                                        <p:cTn id="62" dur="166" decel="50000">
                                          <p:stCondLst>
                                            <p:cond delay="1834"/>
                                          </p:stCondLst>
                                        </p:cTn>
                                        <p:tgtEl>
                                          <p:spTgt spid="3">
                                            <p:txEl>
                                              <p:pRg st="8" end="8"/>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BL01_JAITLEY-BLACK_2326240f.jpg"/>
          <p:cNvPicPr>
            <a:picLocks noGrp="1" noChangeAspect="1"/>
          </p:cNvPicPr>
          <p:nvPr>
            <p:ph idx="1"/>
          </p:nvPr>
        </p:nvPicPr>
        <p:blipFill>
          <a:blip r:embed="rId2"/>
          <a:stretch>
            <a:fillRect/>
          </a:stretch>
        </p:blipFill>
        <p:spPr>
          <a:xfrm>
            <a:off x="1543050" y="1620044"/>
            <a:ext cx="6057900" cy="4486275"/>
          </a:xfrm>
        </p:spPr>
      </p:pic>
    </p:spTree>
  </p:cSld>
  <p:clrMapOvr>
    <a:masterClrMapping/>
  </p:clrMapOvr>
  <p:transition>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5000" r="-2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Comic Sans MS" pitchFamily="66" charset="0"/>
              </a:rPr>
              <a:t>1.Title and Commencement</a:t>
            </a:r>
            <a:endParaRPr lang="en-US" dirty="0">
              <a:latin typeface="Comic Sans MS" pitchFamily="66" charset="0"/>
            </a:endParaRPr>
          </a:p>
        </p:txBody>
      </p:sp>
      <p:sp>
        <p:nvSpPr>
          <p:cNvPr id="3" name="Content Placeholder 2"/>
          <p:cNvSpPr>
            <a:spLocks noGrp="1"/>
          </p:cNvSpPr>
          <p:nvPr>
            <p:ph idx="1"/>
          </p:nvPr>
        </p:nvSpPr>
        <p:spPr/>
        <p:txBody>
          <a:bodyPr/>
          <a:lstStyle/>
          <a:p>
            <a:pPr algn="r">
              <a:buNone/>
            </a:pPr>
            <a:r>
              <a:rPr lang="en-US" dirty="0" smtClean="0">
                <a:solidFill>
                  <a:schemeClr val="bg1">
                    <a:lumMod val="95000"/>
                  </a:schemeClr>
                </a:solidFill>
                <a:latin typeface="Castellar" pitchFamily="18" charset="0"/>
              </a:rPr>
              <a:t>TITLE:-</a:t>
            </a:r>
          </a:p>
          <a:p>
            <a:pPr algn="r">
              <a:buNone/>
            </a:pPr>
            <a:r>
              <a:rPr lang="en-US" dirty="0" smtClean="0">
                <a:solidFill>
                  <a:schemeClr val="bg1">
                    <a:lumMod val="95000"/>
                  </a:schemeClr>
                </a:solidFill>
              </a:rPr>
              <a:t>The rules are known as “Black Money and Imposition of Tax Rules, 2015” </a:t>
            </a:r>
          </a:p>
          <a:p>
            <a:pPr algn="r">
              <a:buNone/>
            </a:pPr>
            <a:r>
              <a:rPr lang="en-US" dirty="0" smtClean="0">
                <a:solidFill>
                  <a:schemeClr val="bg1">
                    <a:lumMod val="95000"/>
                  </a:schemeClr>
                </a:solidFill>
              </a:rPr>
              <a:t>                                     </a:t>
            </a:r>
            <a:r>
              <a:rPr lang="en-US" dirty="0" smtClean="0">
                <a:solidFill>
                  <a:schemeClr val="bg1">
                    <a:lumMod val="95000"/>
                  </a:schemeClr>
                </a:solidFill>
                <a:latin typeface="Comic Sans MS" pitchFamily="66" charset="0"/>
              </a:rPr>
              <a:t>“</a:t>
            </a:r>
            <a:r>
              <a:rPr lang="en-US" b="1" u="sng" dirty="0" smtClean="0">
                <a:solidFill>
                  <a:schemeClr val="bg1">
                    <a:lumMod val="95000"/>
                  </a:schemeClr>
                </a:solidFill>
                <a:latin typeface="Comic Sans MS" pitchFamily="66" charset="0"/>
              </a:rPr>
              <a:t>BMIT” RULES,2015</a:t>
            </a:r>
          </a:p>
          <a:p>
            <a:pPr algn="r">
              <a:buNone/>
            </a:pPr>
            <a:endParaRPr lang="en-US" b="1" u="sng" dirty="0">
              <a:solidFill>
                <a:schemeClr val="bg1">
                  <a:lumMod val="95000"/>
                </a:schemeClr>
              </a:solidFill>
              <a:latin typeface="Bell MT" pitchFamily="18" charset="0"/>
            </a:endParaRPr>
          </a:p>
          <a:p>
            <a:pPr algn="r">
              <a:buNone/>
            </a:pPr>
            <a:r>
              <a:rPr lang="en-US" dirty="0" smtClean="0">
                <a:solidFill>
                  <a:schemeClr val="bg1">
                    <a:lumMod val="95000"/>
                  </a:schemeClr>
                </a:solidFill>
                <a:latin typeface="Castellar" pitchFamily="18" charset="0"/>
              </a:rPr>
              <a:t>COMMENCEMENT:- </a:t>
            </a:r>
          </a:p>
          <a:p>
            <a:pPr algn="r">
              <a:buNone/>
            </a:pPr>
            <a:r>
              <a:rPr lang="en-US" dirty="0" smtClean="0">
                <a:solidFill>
                  <a:schemeClr val="bg1">
                    <a:lumMod val="95000"/>
                  </a:schemeClr>
                </a:solidFill>
              </a:rPr>
              <a:t>It came into force on 2</a:t>
            </a:r>
            <a:r>
              <a:rPr lang="en-US" baseline="30000" dirty="0" smtClean="0">
                <a:solidFill>
                  <a:schemeClr val="bg1">
                    <a:lumMod val="95000"/>
                  </a:schemeClr>
                </a:solidFill>
              </a:rPr>
              <a:t>nd</a:t>
            </a:r>
            <a:r>
              <a:rPr lang="en-US" dirty="0" smtClean="0">
                <a:solidFill>
                  <a:schemeClr val="bg1">
                    <a:lumMod val="95000"/>
                  </a:schemeClr>
                </a:solidFill>
              </a:rPr>
              <a:t> July, 2015.</a:t>
            </a:r>
          </a:p>
          <a:p>
            <a:pPr>
              <a:buNone/>
            </a:pPr>
            <a:endParaRPr lang="en-US" dirty="0"/>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by="(-#ppt_w*2)" calcmode="lin" valueType="num">
                                      <p:cBhvr rctx="PPT">
                                        <p:cTn id="7" dur="500" autoRev="1" fill="hold">
                                          <p:stCondLst>
                                            <p:cond delay="0"/>
                                          </p:stCondLst>
                                        </p:cTn>
                                        <p:tgtEl>
                                          <p:spTgt spid="2"/>
                                        </p:tgtEl>
                                        <p:attrNameLst>
                                          <p:attrName>ppt_w</p:attrName>
                                        </p:attrNameLst>
                                      </p:cBhvr>
                                    </p:anim>
                                    <p:anim by="(#ppt_w*0.50)" calcmode="lin" valueType="num">
                                      <p:cBhvr>
                                        <p:cTn id="8" dur="500" decel="50000" autoRev="1" fill="hold">
                                          <p:stCondLst>
                                            <p:cond delay="0"/>
                                          </p:stCondLst>
                                        </p:cTn>
                                        <p:tgtEl>
                                          <p:spTgt spid="2"/>
                                        </p:tgtEl>
                                        <p:attrNameLst>
                                          <p:attrName>ppt_x</p:attrName>
                                        </p:attrNameLst>
                                      </p:cBhvr>
                                    </p:anim>
                                    <p:anim from="(-#ppt_h/2)" to="(#ppt_y)" calcmode="lin" valueType="num">
                                      <p:cBhvr>
                                        <p:cTn id="9" dur="1000" fill="hold">
                                          <p:stCondLst>
                                            <p:cond delay="0"/>
                                          </p:stCondLst>
                                        </p:cTn>
                                        <p:tgtEl>
                                          <p:spTgt spid="2"/>
                                        </p:tgtEl>
                                        <p:attrNameLst>
                                          <p:attrName>ppt_y</p:attrName>
                                        </p:attrNameLst>
                                      </p:cBhvr>
                                    </p:anim>
                                    <p:animRot by="21600000">
                                      <p:cBhvr>
                                        <p:cTn id="10" dur="1000" fill="hold">
                                          <p:stCondLst>
                                            <p:cond delay="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1" presetClass="entr" presetSubtype="0" fill="hold" nodeType="click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par>
                                <p:cTn id="20" presetID="41" presetClass="entr" presetSubtype="0" fill="hold" nodeType="withEffect">
                                  <p:stCondLst>
                                    <p:cond delay="0"/>
                                  </p:stCondLst>
                                  <p:iterate type="lt">
                                    <p:tmPct val="10000"/>
                                  </p:iterate>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p:cTn id="22"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3"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24"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5"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6" dur="500" tmFilter="0,0; .5, 1; 1, 1"/>
                                        <p:tgtEl>
                                          <p:spTgt spid="3">
                                            <p:txEl>
                                              <p:pRg st="1" end="1"/>
                                            </p:txEl>
                                          </p:spTgt>
                                        </p:tgtEl>
                                      </p:cBhvr>
                                    </p:animEffect>
                                  </p:childTnLst>
                                </p:cTn>
                              </p:par>
                              <p:par>
                                <p:cTn id="27" presetID="41" presetClass="entr" presetSubtype="0" fill="hold" nodeType="withEffect">
                                  <p:stCondLst>
                                    <p:cond delay="0"/>
                                  </p:stCondLst>
                                  <p:iterate type="lt">
                                    <p:tmPct val="10000"/>
                                  </p:iterate>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p:cTn id="29" dur="5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0" dur="5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31" dur="5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2" dur="5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3" dur="500" tmFilter="0,0; .5, 1; 1, 1"/>
                                        <p:tgtEl>
                                          <p:spTgt spid="3">
                                            <p:txEl>
                                              <p:pRg st="2" end="2"/>
                                            </p:txEl>
                                          </p:spTgt>
                                        </p:tgtEl>
                                      </p:cBhvr>
                                    </p:animEffect>
                                  </p:childTnLst>
                                </p:cTn>
                              </p:par>
                              <p:par>
                                <p:cTn id="34" presetID="41" presetClass="entr" presetSubtype="0" fill="hold" nodeType="withEffect">
                                  <p:stCondLst>
                                    <p:cond delay="0"/>
                                  </p:stCondLst>
                                  <p:iterate type="lt">
                                    <p:tmPct val="10000"/>
                                  </p:iterate>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p:cTn id="36" dur="500" fill="hold"/>
                                        <p:tgtEl>
                                          <p:spTgt spid="3">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37" dur="500" fill="hold"/>
                                        <p:tgtEl>
                                          <p:spTgt spid="3">
                                            <p:txEl>
                                              <p:pRg st="4" end="4"/>
                                            </p:txEl>
                                          </p:spTgt>
                                        </p:tgtEl>
                                        <p:attrNameLst>
                                          <p:attrName>ppt_y</p:attrName>
                                        </p:attrNameLst>
                                      </p:cBhvr>
                                      <p:tavLst>
                                        <p:tav tm="0">
                                          <p:val>
                                            <p:strVal val="#ppt_y"/>
                                          </p:val>
                                        </p:tav>
                                        <p:tav tm="100000">
                                          <p:val>
                                            <p:strVal val="#ppt_y"/>
                                          </p:val>
                                        </p:tav>
                                      </p:tavLst>
                                    </p:anim>
                                    <p:anim calcmode="lin" valueType="num">
                                      <p:cBhvr>
                                        <p:cTn id="38" dur="500" fill="hold"/>
                                        <p:tgtEl>
                                          <p:spTgt spid="3">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9" dur="500" fill="hold"/>
                                        <p:tgtEl>
                                          <p:spTgt spid="3">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0" dur="500" tmFilter="0,0; .5, 1; 1, 1"/>
                                        <p:tgtEl>
                                          <p:spTgt spid="3">
                                            <p:txEl>
                                              <p:pRg st="4" end="4"/>
                                            </p:txEl>
                                          </p:spTgt>
                                        </p:tgtEl>
                                      </p:cBhvr>
                                    </p:animEffect>
                                  </p:childTnLst>
                                </p:cTn>
                              </p:par>
                              <p:par>
                                <p:cTn id="41" presetID="41" presetClass="entr" presetSubtype="0" fill="hold" nodeType="withEffect">
                                  <p:stCondLst>
                                    <p:cond delay="0"/>
                                  </p:stCondLst>
                                  <p:iterate type="lt">
                                    <p:tmPct val="10000"/>
                                  </p:iterate>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p:cTn id="43" dur="500" fill="hold"/>
                                        <p:tgtEl>
                                          <p:spTgt spid="3">
                                            <p:txEl>
                                              <p:pRg st="5" end="5"/>
                                            </p:txEl>
                                          </p:spTgt>
                                        </p:tgtEl>
                                        <p:attrNameLst>
                                          <p:attrName>ppt_x</p:attrName>
                                        </p:attrNameLst>
                                      </p:cBhvr>
                                      <p:tavLst>
                                        <p:tav tm="0">
                                          <p:val>
                                            <p:strVal val="#ppt_x"/>
                                          </p:val>
                                        </p:tav>
                                        <p:tav tm="50000">
                                          <p:val>
                                            <p:strVal val="#ppt_x+.1"/>
                                          </p:val>
                                        </p:tav>
                                        <p:tav tm="100000">
                                          <p:val>
                                            <p:strVal val="#ppt_x"/>
                                          </p:val>
                                        </p:tav>
                                      </p:tavLst>
                                    </p:anim>
                                    <p:anim calcmode="lin" valueType="num">
                                      <p:cBhvr>
                                        <p:cTn id="44" dur="500" fill="hold"/>
                                        <p:tgtEl>
                                          <p:spTgt spid="3">
                                            <p:txEl>
                                              <p:pRg st="5" end="5"/>
                                            </p:txEl>
                                          </p:spTgt>
                                        </p:tgtEl>
                                        <p:attrNameLst>
                                          <p:attrName>ppt_y</p:attrName>
                                        </p:attrNameLst>
                                      </p:cBhvr>
                                      <p:tavLst>
                                        <p:tav tm="0">
                                          <p:val>
                                            <p:strVal val="#ppt_y"/>
                                          </p:val>
                                        </p:tav>
                                        <p:tav tm="100000">
                                          <p:val>
                                            <p:strVal val="#ppt_y"/>
                                          </p:val>
                                        </p:tav>
                                      </p:tavLst>
                                    </p:anim>
                                    <p:anim calcmode="lin" valueType="num">
                                      <p:cBhvr>
                                        <p:cTn id="45" dur="500" fill="hold"/>
                                        <p:tgtEl>
                                          <p:spTgt spid="3">
                                            <p:txEl>
                                              <p:pRg st="5" end="5"/>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6" dur="500" fill="hold"/>
                                        <p:tgtEl>
                                          <p:spTgt spid="3">
                                            <p:txEl>
                                              <p:pRg st="5" end="5"/>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7" dur="500" tmFilter="0,0; .5, 1; 1, 1"/>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Foreign-assets-3.jpg"/>
          <p:cNvPicPr>
            <a:picLocks noGrp="1" noChangeAspect="1"/>
          </p:cNvPicPr>
          <p:nvPr>
            <p:ph idx="1"/>
          </p:nvPr>
        </p:nvPicPr>
        <p:blipFill>
          <a:blip r:embed="rId2"/>
          <a:stretch>
            <a:fillRect/>
          </a:stretch>
        </p:blipFill>
        <p:spPr>
          <a:xfrm>
            <a:off x="1219200" y="990600"/>
            <a:ext cx="6858000" cy="4777581"/>
          </a:xfrm>
        </p:spPr>
      </p:pic>
    </p:spTree>
  </p:cSld>
  <p:clrMapOvr>
    <a:masterClrMapping/>
  </p:clrMapOvr>
  <p:transition>
    <p:zoom dir="in"/>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scene3d>
              <a:camera prst="orthographicFront"/>
              <a:lightRig rig="glow" dir="tl">
                <a:rot lat="0" lon="0" rev="5400000"/>
              </a:lightRig>
            </a:scene3d>
            <a:sp3d contourW="12700">
              <a:bevelT w="25400" h="25400"/>
              <a:contourClr>
                <a:schemeClr val="accent6">
                  <a:shade val="73000"/>
                </a:schemeClr>
              </a:contourClr>
            </a:sp3d>
          </a:bodyPr>
          <a:lstStyle/>
          <a:p>
            <a:r>
              <a:rPr lang="en-US"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omic Sans MS" pitchFamily="66" charset="0"/>
              </a:rPr>
              <a:t> </a:t>
            </a:r>
            <a:r>
              <a:rPr lang="en-US" b="1" dirty="0" smtClean="0">
                <a:ln w="11430"/>
                <a:solidFill>
                  <a:schemeClr val="tx1">
                    <a:lumMod val="95000"/>
                    <a:lumOff val="5000"/>
                  </a:schemeClr>
                </a:solidFill>
                <a:effectLst>
                  <a:outerShdw blurRad="80000" dist="40000" dir="5040000" algn="tl">
                    <a:srgbClr val="000000">
                      <a:alpha val="30000"/>
                    </a:srgbClr>
                  </a:outerShdw>
                </a:effectLst>
                <a:latin typeface="Comic Sans MS" pitchFamily="66" charset="0"/>
              </a:rPr>
              <a:t>2.FAIR MARKET VALUE (FMV)</a:t>
            </a:r>
            <a:endParaRPr lang="en-US" b="1" dirty="0">
              <a:ln w="11430"/>
              <a:solidFill>
                <a:schemeClr val="tx1">
                  <a:lumMod val="95000"/>
                  <a:lumOff val="5000"/>
                </a:schemeClr>
              </a:solidFill>
              <a:effectLst>
                <a:outerShdw blurRad="80000" dist="40000" dir="5040000" algn="tl">
                  <a:srgbClr val="000000">
                    <a:alpha val="30000"/>
                  </a:srgbClr>
                </a:outerShdw>
              </a:effectLst>
              <a:latin typeface="Comic Sans MS" pitchFamily="66" charset="0"/>
            </a:endParaRPr>
          </a:p>
        </p:txBody>
      </p:sp>
      <p:sp>
        <p:nvSpPr>
          <p:cNvPr id="3" name="Content Placeholder 2"/>
          <p:cNvSpPr>
            <a:spLocks noGrp="1"/>
          </p:cNvSpPr>
          <p:nvPr>
            <p:ph idx="1"/>
          </p:nvPr>
        </p:nvSpPr>
        <p:spPr/>
        <p:txBody>
          <a:bodyPr>
            <a:normAutofit lnSpcReduction="10000"/>
          </a:bodyPr>
          <a:lstStyle/>
          <a:p>
            <a:pPr>
              <a:buNone/>
            </a:pPr>
            <a:r>
              <a:rPr lang="en-US" b="1" spc="50" dirty="0" smtClean="0">
                <a:ln w="12700" cmpd="sng">
                  <a:solidFill>
                    <a:schemeClr val="accent6">
                      <a:satMod val="120000"/>
                      <a:shade val="80000"/>
                    </a:schemeClr>
                  </a:solidFill>
                  <a:prstDash val="solid"/>
                </a:ln>
                <a:solidFill>
                  <a:schemeClr val="tx1">
                    <a:lumMod val="95000"/>
                    <a:lumOff val="5000"/>
                  </a:schemeClr>
                </a:solidFill>
                <a:effectLst>
                  <a:glow rad="139700">
                    <a:schemeClr val="accent6">
                      <a:satMod val="175000"/>
                      <a:alpha val="40000"/>
                    </a:schemeClr>
                  </a:glow>
                </a:effectLst>
              </a:rPr>
              <a:t>1.FMV OF BULLION, JEWELLERY OR PRECIOUS STONE IS HIGHER OF :-</a:t>
            </a:r>
          </a:p>
          <a:p>
            <a:pPr algn="ctr">
              <a:buNone/>
            </a:pPr>
            <a:r>
              <a:rPr lang="en-US" b="1" u="sng" spc="50" dirty="0" smtClean="0">
                <a:ln w="12700" cmpd="sng">
                  <a:solidFill>
                    <a:schemeClr val="accent6">
                      <a:satMod val="120000"/>
                      <a:shade val="80000"/>
                    </a:schemeClr>
                  </a:solidFill>
                  <a:prstDash val="solid"/>
                </a:ln>
                <a:solidFill>
                  <a:schemeClr val="tx1">
                    <a:lumMod val="95000"/>
                    <a:lumOff val="5000"/>
                  </a:schemeClr>
                </a:solidFill>
                <a:effectLst>
                  <a:glow rad="139700">
                    <a:schemeClr val="accent6">
                      <a:satMod val="175000"/>
                      <a:alpha val="40000"/>
                    </a:schemeClr>
                  </a:glow>
                </a:effectLst>
              </a:rPr>
              <a:t>COST OF ACQUISITION</a:t>
            </a:r>
          </a:p>
          <a:p>
            <a:pPr>
              <a:buNone/>
            </a:pPr>
            <a:r>
              <a:rPr lang="en-US" b="1" spc="50" dirty="0" smtClean="0">
                <a:ln w="12700" cmpd="sng">
                  <a:solidFill>
                    <a:schemeClr val="accent6">
                      <a:satMod val="120000"/>
                      <a:shade val="80000"/>
                    </a:schemeClr>
                  </a:solidFill>
                  <a:prstDash val="solid"/>
                </a:ln>
                <a:solidFill>
                  <a:schemeClr val="tx1">
                    <a:lumMod val="95000"/>
                    <a:lumOff val="5000"/>
                  </a:schemeClr>
                </a:solidFill>
                <a:effectLst>
                  <a:glow rad="139700">
                    <a:schemeClr val="accent6">
                      <a:satMod val="175000"/>
                      <a:alpha val="40000"/>
                    </a:schemeClr>
                  </a:glow>
                </a:effectLst>
              </a:rPr>
              <a:t>                                        OR</a:t>
            </a:r>
          </a:p>
          <a:p>
            <a:pPr algn="ctr">
              <a:buNone/>
            </a:pPr>
            <a:r>
              <a:rPr lang="en-US" b="1" u="sng" spc="50" dirty="0" smtClean="0">
                <a:ln w="12700" cmpd="sng">
                  <a:solidFill>
                    <a:schemeClr val="accent6">
                      <a:satMod val="120000"/>
                      <a:shade val="80000"/>
                    </a:schemeClr>
                  </a:solidFill>
                  <a:prstDash val="solid"/>
                </a:ln>
                <a:solidFill>
                  <a:schemeClr val="tx1">
                    <a:lumMod val="95000"/>
                    <a:lumOff val="5000"/>
                  </a:schemeClr>
                </a:solidFill>
                <a:effectLst>
                  <a:glow rad="139700">
                    <a:schemeClr val="accent6">
                      <a:satMod val="175000"/>
                      <a:alpha val="40000"/>
                    </a:schemeClr>
                  </a:glow>
                </a:effectLst>
              </a:rPr>
              <a:t>VALUE OF THE ASSET ORDINARILY FETCH IF SOLD IN THE MARKET ON THE VALUATION DATE, WHICH IS GIVEN IN THE REPORT ISSUED BY GOVERNMENT ORGANIZED VALUATION OFFICER </a:t>
            </a:r>
          </a:p>
        </p:txBody>
      </p:sp>
    </p:spTree>
  </p:cSld>
  <p:clrMapOvr>
    <a:masterClrMapping/>
  </p:clrMapOvr>
  <p:transition>
    <p:wheel spokes="3"/>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pPr>
              <a:buNone/>
            </a:pPr>
            <a:r>
              <a:rPr lang="en-US"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chemeClr val="bg2"/>
                </a:solidFill>
                <a:effectLst>
                  <a:innerShdw blurRad="63500" dist="50800" dir="8100000">
                    <a:prstClr val="black">
                      <a:alpha val="50000"/>
                    </a:prstClr>
                  </a:innerShdw>
                </a:effectLst>
              </a:rPr>
              <a:t>2. FMV OF ARCHAEOLOGICAL COLLECTIONS, DRAWINGS, PAINTINGS, SCULPTURES OR ANY WORK OF ART SHALL BE HIGHER OF:-</a:t>
            </a:r>
          </a:p>
          <a:p>
            <a:pPr algn="ctr">
              <a:buNone/>
            </a:pPr>
            <a:r>
              <a:rPr lang="en-US" b="1" u="sng"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chemeClr val="bg2"/>
                </a:solidFill>
                <a:effectLst>
                  <a:innerShdw blurRad="63500" dist="50800" dir="8100000">
                    <a:prstClr val="black">
                      <a:alpha val="50000"/>
                    </a:prstClr>
                  </a:innerShdw>
                </a:effectLst>
              </a:rPr>
              <a:t>COST OF ACQUISITION</a:t>
            </a:r>
          </a:p>
          <a:p>
            <a:pPr algn="ctr">
              <a:buNone/>
            </a:pPr>
            <a:r>
              <a:rPr lang="en-US"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chemeClr val="bg2"/>
                </a:solidFill>
                <a:effectLst>
                  <a:innerShdw blurRad="63500" dist="50800" dir="8100000">
                    <a:prstClr val="black">
                      <a:alpha val="50000"/>
                    </a:prstClr>
                  </a:innerShdw>
                </a:effectLst>
              </a:rPr>
              <a:t>OR</a:t>
            </a:r>
          </a:p>
          <a:p>
            <a:pPr algn="ctr">
              <a:buNone/>
            </a:pPr>
            <a:r>
              <a:rPr lang="en-US" b="1" u="sng"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chemeClr val="bg2"/>
                </a:solidFill>
                <a:effectLst>
                  <a:innerShdw blurRad="63500" dist="50800" dir="8100000">
                    <a:prstClr val="black">
                      <a:alpha val="50000"/>
                    </a:prstClr>
                  </a:innerShdw>
                </a:effectLst>
              </a:rPr>
              <a:t>VALUE OF ASSET ORDINARILY FETCH IF SOLD IN THE MARKET ON THE VALUATION DATE, WHICH IS GIVEN IN THE REPORT ISSUED BY GOVERNMENT ORGANIZED VALUATION OFFICER </a:t>
            </a:r>
          </a:p>
          <a:p>
            <a:pPr>
              <a:buNone/>
            </a:pPr>
            <a:endParaRPr lang="en-US" dirty="0" smtClean="0"/>
          </a:p>
          <a:p>
            <a:pPr>
              <a:buNone/>
            </a:pPr>
            <a:endParaRPr lang="en-US" dirty="0" smtClean="0"/>
          </a:p>
          <a:p>
            <a:pPr>
              <a:buNone/>
            </a:pPr>
            <a:endParaRPr lang="en-US" dirty="0"/>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430963"/>
          </a:xfrm>
        </p:spPr>
        <p:txBody>
          <a:bodyPr>
            <a:normAutofit/>
            <a:scene3d>
              <a:camera prst="perspectiveAbove"/>
              <a:lightRig rig="threePt" dir="t"/>
            </a:scene3d>
          </a:bodyPr>
          <a:lstStyle/>
          <a:p>
            <a:pPr>
              <a:buNone/>
            </a:pPr>
            <a:r>
              <a:rPr lang="en-US" b="1" dirty="0" smtClean="0">
                <a:ln w="12700">
                  <a:solidFill>
                    <a:schemeClr val="tx2">
                      <a:satMod val="155000"/>
                    </a:schemeClr>
                  </a:solidFill>
                  <a:prstDash val="solid"/>
                </a:ln>
                <a:solidFill>
                  <a:schemeClr val="tx1">
                    <a:lumMod val="95000"/>
                    <a:lumOff val="5000"/>
                  </a:schemeClr>
                </a:solidFill>
                <a:effectLst>
                  <a:outerShdw blurRad="41275" dist="20320" dir="1800000" algn="tl" rotWithShape="0">
                    <a:srgbClr val="000000">
                      <a:alpha val="40000"/>
                    </a:srgbClr>
                  </a:outerShdw>
                </a:effectLst>
              </a:rPr>
              <a:t>3.FMV OF SHARES &amp; SECURITIES SHALL BE HIGHER OF:-</a:t>
            </a:r>
          </a:p>
          <a:p>
            <a:pPr>
              <a:buNone/>
            </a:pPr>
            <a:r>
              <a:rPr lang="en-US" b="1" dirty="0" smtClean="0">
                <a:ln w="12700">
                  <a:solidFill>
                    <a:schemeClr val="tx2">
                      <a:satMod val="155000"/>
                    </a:schemeClr>
                  </a:solidFill>
                  <a:prstDash val="solid"/>
                </a:ln>
                <a:solidFill>
                  <a:schemeClr val="tx1">
                    <a:lumMod val="95000"/>
                    <a:lumOff val="5000"/>
                  </a:schemeClr>
                </a:solidFill>
                <a:effectLst>
                  <a:outerShdw blurRad="41275" dist="20320" dir="1800000" algn="tl" rotWithShape="0">
                    <a:srgbClr val="000000">
                      <a:alpha val="40000"/>
                    </a:srgbClr>
                  </a:outerShdw>
                </a:effectLst>
              </a:rPr>
              <a:t>  (i) </a:t>
            </a:r>
            <a:r>
              <a:rPr lang="en-US" b="1" u="sng" dirty="0" smtClean="0">
                <a:ln w="12700">
                  <a:solidFill>
                    <a:schemeClr val="tx2">
                      <a:satMod val="155000"/>
                    </a:schemeClr>
                  </a:solidFill>
                  <a:prstDash val="solid"/>
                </a:ln>
                <a:solidFill>
                  <a:schemeClr val="tx1">
                    <a:lumMod val="95000"/>
                    <a:lumOff val="5000"/>
                  </a:schemeClr>
                </a:solidFill>
                <a:effectLst>
                  <a:outerShdw blurRad="41275" dist="20320" dir="1800000" algn="tl" rotWithShape="0">
                    <a:srgbClr val="000000">
                      <a:alpha val="40000"/>
                    </a:srgbClr>
                  </a:outerShdw>
                </a:effectLst>
              </a:rPr>
              <a:t>COST OF ACQUISITION</a:t>
            </a:r>
          </a:p>
          <a:p>
            <a:pPr algn="ctr">
              <a:buNone/>
            </a:pPr>
            <a:r>
              <a:rPr lang="en-US" b="1" dirty="0" smtClean="0">
                <a:ln w="12700">
                  <a:solidFill>
                    <a:schemeClr val="tx2">
                      <a:satMod val="155000"/>
                    </a:schemeClr>
                  </a:solidFill>
                  <a:prstDash val="solid"/>
                </a:ln>
                <a:solidFill>
                  <a:schemeClr val="tx1">
                    <a:lumMod val="95000"/>
                    <a:lumOff val="5000"/>
                  </a:schemeClr>
                </a:solidFill>
                <a:effectLst>
                  <a:outerShdw blurRad="41275" dist="20320" dir="1800000" algn="tl" rotWithShape="0">
                    <a:srgbClr val="000000">
                      <a:alpha val="40000"/>
                    </a:srgbClr>
                  </a:outerShdw>
                </a:effectLst>
              </a:rPr>
              <a:t>OR</a:t>
            </a:r>
          </a:p>
          <a:p>
            <a:pPr algn="ctr">
              <a:buNone/>
            </a:pPr>
            <a:r>
              <a:rPr lang="en-US" b="1" dirty="0" smtClean="0">
                <a:ln w="12700">
                  <a:solidFill>
                    <a:schemeClr val="tx2">
                      <a:satMod val="155000"/>
                    </a:schemeClr>
                  </a:solidFill>
                  <a:prstDash val="solid"/>
                </a:ln>
                <a:solidFill>
                  <a:schemeClr val="tx1">
                    <a:lumMod val="95000"/>
                    <a:lumOff val="5000"/>
                  </a:schemeClr>
                </a:solidFill>
                <a:effectLst>
                  <a:outerShdw blurRad="41275" dist="20320" dir="1800000" algn="tl" rotWithShape="0">
                    <a:srgbClr val="000000">
                      <a:alpha val="40000"/>
                    </a:srgbClr>
                  </a:outerShdw>
                </a:effectLst>
              </a:rPr>
              <a:t>(ii) (a) </a:t>
            </a:r>
            <a:r>
              <a:rPr lang="en-US" b="1" u="sng" dirty="0" smtClean="0">
                <a:ln w="12700">
                  <a:solidFill>
                    <a:schemeClr val="tx2">
                      <a:satMod val="155000"/>
                    </a:schemeClr>
                  </a:solidFill>
                  <a:prstDash val="solid"/>
                </a:ln>
                <a:solidFill>
                  <a:schemeClr val="tx1">
                    <a:lumMod val="95000"/>
                    <a:lumOff val="5000"/>
                  </a:schemeClr>
                </a:solidFill>
                <a:effectLst>
                  <a:outerShdw blurRad="41275" dist="20320" dir="1800000" algn="tl" rotWithShape="0">
                    <a:srgbClr val="000000">
                      <a:alpha val="40000"/>
                    </a:srgbClr>
                  </a:outerShdw>
                </a:effectLst>
              </a:rPr>
              <a:t>AVERAGE OF THE HIGHEST &amp; LOWEST OF THE PRICE OF SUCH SHARE ON VALUATION DATE</a:t>
            </a:r>
          </a:p>
          <a:p>
            <a:pPr algn="ctr">
              <a:buNone/>
            </a:pPr>
            <a:r>
              <a:rPr lang="en-US" b="1" dirty="0" smtClean="0">
                <a:ln w="12700">
                  <a:solidFill>
                    <a:schemeClr val="tx2">
                      <a:satMod val="155000"/>
                    </a:schemeClr>
                  </a:solidFill>
                  <a:prstDash val="solid"/>
                </a:ln>
                <a:solidFill>
                  <a:schemeClr val="tx1">
                    <a:lumMod val="95000"/>
                    <a:lumOff val="5000"/>
                  </a:schemeClr>
                </a:solidFill>
                <a:effectLst>
                  <a:outerShdw blurRad="41275" dist="20320" dir="1800000" algn="tl" rotWithShape="0">
                    <a:srgbClr val="000000">
                      <a:alpha val="40000"/>
                    </a:srgbClr>
                  </a:outerShdw>
                </a:effectLst>
              </a:rPr>
              <a:t>(b) </a:t>
            </a:r>
            <a:r>
              <a:rPr lang="en-US" b="1" u="sng" dirty="0" smtClean="0">
                <a:ln w="12700">
                  <a:solidFill>
                    <a:schemeClr val="tx2">
                      <a:satMod val="155000"/>
                    </a:schemeClr>
                  </a:solidFill>
                  <a:prstDash val="solid"/>
                </a:ln>
                <a:solidFill>
                  <a:schemeClr val="tx1">
                    <a:lumMod val="95000"/>
                    <a:lumOff val="5000"/>
                  </a:schemeClr>
                </a:solidFill>
                <a:effectLst>
                  <a:outerShdw blurRad="41275" dist="20320" dir="1800000" algn="tl" rotWithShape="0">
                    <a:srgbClr val="000000">
                      <a:alpha val="40000"/>
                    </a:srgbClr>
                  </a:outerShdw>
                </a:effectLst>
              </a:rPr>
              <a:t>IF THERE IS NO TRADING ON VALUATION DATE, THEN AVERAGE OF VALUE OF SHARES IMMEDIATELY PRECEEDING THE DATE ON VALUATION ONWHICH SHARES ARE TRADED</a:t>
            </a:r>
            <a:endParaRPr lang="en-US" b="1" u="sng" dirty="0">
              <a:ln w="12700">
                <a:solidFill>
                  <a:schemeClr val="tx2">
                    <a:satMod val="155000"/>
                  </a:schemeClr>
                </a:solidFill>
                <a:prstDash val="solid"/>
              </a:ln>
              <a:solidFill>
                <a:schemeClr val="tx1">
                  <a:lumMod val="95000"/>
                  <a:lumOff val="5000"/>
                </a:schemeClr>
              </a:solidFill>
              <a:effectLst>
                <a:outerShdw blurRad="41275" dist="20320" dir="1800000" algn="tl" rotWithShape="0">
                  <a:srgbClr val="000000">
                    <a:alpha val="40000"/>
                  </a:srgbClr>
                </a:outerShdw>
              </a:effectLst>
            </a:endParaRPr>
          </a:p>
          <a:p>
            <a:pPr algn="ctr">
              <a:buNone/>
            </a:pPr>
            <a:endParaRPr lang="en-US" b="1" dirty="0">
              <a:ln w="12700">
                <a:solidFill>
                  <a:schemeClr val="tx2">
                    <a:satMod val="155000"/>
                  </a:schemeClr>
                </a:solidFill>
                <a:prstDash val="solid"/>
              </a:ln>
              <a:solidFill>
                <a:schemeClr val="tx1">
                  <a:lumMod val="95000"/>
                  <a:lumOff val="5000"/>
                </a:schemeClr>
              </a:solidFill>
              <a:effectLst>
                <a:outerShdw blurRad="41275" dist="20320" dir="1800000" algn="tl" rotWithShape="0">
                  <a:srgbClr val="000000">
                    <a:alpha val="40000"/>
                  </a:srgbClr>
                </a:outerShdw>
              </a:effectLst>
            </a:endParaRPr>
          </a:p>
        </p:txBody>
      </p:sp>
    </p:spTree>
  </p:cSld>
  <p:clrMapOvr>
    <a:masterClrMapping/>
  </p:clrMapOvr>
  <p:transition>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rmAutofit fontScale="92500"/>
          </a:bodyPr>
          <a:lstStyle/>
          <a:p>
            <a:pPr>
              <a:buNone/>
            </a:pPr>
            <a:r>
              <a:rPr lang="en-US" dirty="0" smtClean="0">
                <a:solidFill>
                  <a:schemeClr val="tx1">
                    <a:lumMod val="95000"/>
                    <a:lumOff val="5000"/>
                  </a:schemeClr>
                </a:solidFill>
                <a:effectLst>
                  <a:glow rad="139700">
                    <a:schemeClr val="bg1">
                      <a:lumMod val="50000"/>
                      <a:alpha val="40000"/>
                    </a:schemeClr>
                  </a:glow>
                </a:effectLst>
              </a:rPr>
              <a:t>4. FMV OF UNQUOTED EQUITY SHARES SHALL BE </a:t>
            </a:r>
            <a:r>
              <a:rPr lang="en-US" b="1" dirty="0" smtClean="0">
                <a:solidFill>
                  <a:srgbClr val="FF0000"/>
                </a:solidFill>
                <a:effectLst>
                  <a:glow rad="139700">
                    <a:schemeClr val="bg1">
                      <a:lumMod val="50000"/>
                      <a:alpha val="40000"/>
                    </a:schemeClr>
                  </a:glow>
                </a:effectLst>
              </a:rPr>
              <a:t>HIGHER </a:t>
            </a:r>
            <a:r>
              <a:rPr lang="en-US" dirty="0" smtClean="0">
                <a:solidFill>
                  <a:schemeClr val="tx1">
                    <a:lumMod val="95000"/>
                    <a:lumOff val="5000"/>
                  </a:schemeClr>
                </a:solidFill>
                <a:effectLst>
                  <a:glow rad="139700">
                    <a:schemeClr val="bg1">
                      <a:lumMod val="50000"/>
                      <a:alpha val="40000"/>
                    </a:schemeClr>
                  </a:glow>
                </a:effectLst>
              </a:rPr>
              <a:t>OF:-</a:t>
            </a:r>
          </a:p>
          <a:p>
            <a:pPr marL="571500" indent="-571500">
              <a:buNone/>
            </a:pPr>
            <a:r>
              <a:rPr lang="en-US" dirty="0" smtClean="0">
                <a:solidFill>
                  <a:schemeClr val="tx1">
                    <a:lumMod val="95000"/>
                    <a:lumOff val="5000"/>
                  </a:schemeClr>
                </a:solidFill>
                <a:effectLst>
                  <a:glow rad="139700">
                    <a:schemeClr val="bg1">
                      <a:lumMod val="50000"/>
                      <a:alpha val="40000"/>
                    </a:schemeClr>
                  </a:glow>
                </a:effectLst>
              </a:rPr>
              <a:t>(i) COST OF ACQUISITION</a:t>
            </a:r>
          </a:p>
          <a:p>
            <a:pPr marL="571500" indent="-571500" algn="ctr">
              <a:buNone/>
            </a:pPr>
            <a:r>
              <a:rPr lang="en-US" b="1" dirty="0" smtClean="0">
                <a:solidFill>
                  <a:srgbClr val="FF0000"/>
                </a:solidFill>
                <a:effectLst>
                  <a:glow rad="139700">
                    <a:schemeClr val="bg1">
                      <a:lumMod val="50000"/>
                      <a:alpha val="40000"/>
                    </a:schemeClr>
                  </a:glow>
                </a:effectLst>
              </a:rPr>
              <a:t> OR</a:t>
            </a:r>
          </a:p>
          <a:p>
            <a:pPr marL="571500" indent="-571500">
              <a:buNone/>
            </a:pPr>
            <a:r>
              <a:rPr lang="en-US" dirty="0" smtClean="0">
                <a:solidFill>
                  <a:schemeClr val="tx1">
                    <a:lumMod val="95000"/>
                    <a:lumOff val="5000"/>
                  </a:schemeClr>
                </a:solidFill>
                <a:effectLst>
                  <a:glow rad="139700">
                    <a:schemeClr val="bg1">
                      <a:lumMod val="50000"/>
                      <a:alpha val="40000"/>
                    </a:schemeClr>
                  </a:glow>
                </a:effectLst>
              </a:rPr>
              <a:t>(ii) FMV OF UNQUOTED SHARES=</a:t>
            </a:r>
            <a:r>
              <a:rPr lang="en-US" u="sng" dirty="0" smtClean="0">
                <a:solidFill>
                  <a:schemeClr val="tx1">
                    <a:lumMod val="95000"/>
                    <a:lumOff val="5000"/>
                  </a:schemeClr>
                </a:solidFill>
                <a:effectLst>
                  <a:glow rad="139700">
                    <a:schemeClr val="bg1">
                      <a:lumMod val="50000"/>
                      <a:alpha val="40000"/>
                    </a:schemeClr>
                  </a:glow>
                </a:effectLst>
              </a:rPr>
              <a:t>(A+B-L)</a:t>
            </a:r>
            <a:r>
              <a:rPr lang="en-US" dirty="0" smtClean="0">
                <a:solidFill>
                  <a:schemeClr val="tx1">
                    <a:lumMod val="95000"/>
                    <a:lumOff val="5000"/>
                  </a:schemeClr>
                </a:solidFill>
                <a:effectLst>
                  <a:glow rad="139700">
                    <a:schemeClr val="bg1">
                      <a:lumMod val="50000"/>
                      <a:alpha val="40000"/>
                    </a:schemeClr>
                  </a:glow>
                </a:effectLst>
              </a:rPr>
              <a:t>*(PV)</a:t>
            </a:r>
          </a:p>
          <a:p>
            <a:pPr marL="571500" indent="-571500">
              <a:buNone/>
            </a:pPr>
            <a:r>
              <a:rPr lang="en-US" dirty="0" smtClean="0">
                <a:solidFill>
                  <a:schemeClr val="tx1">
                    <a:lumMod val="95000"/>
                    <a:lumOff val="5000"/>
                  </a:schemeClr>
                </a:solidFill>
                <a:effectLst>
                  <a:glow rad="139700">
                    <a:schemeClr val="bg1">
                      <a:lumMod val="50000"/>
                      <a:alpha val="40000"/>
                    </a:schemeClr>
                  </a:glow>
                </a:effectLst>
              </a:rPr>
              <a:t>                                                              (PE)</a:t>
            </a:r>
          </a:p>
          <a:p>
            <a:pPr marL="571500" indent="-571500">
              <a:buNone/>
            </a:pPr>
            <a:r>
              <a:rPr lang="en-US" dirty="0" smtClean="0">
                <a:solidFill>
                  <a:schemeClr val="tx1">
                    <a:lumMod val="95000"/>
                    <a:lumOff val="5000"/>
                  </a:schemeClr>
                </a:solidFill>
                <a:effectLst>
                  <a:glow rad="139700">
                    <a:schemeClr val="bg1">
                      <a:lumMod val="50000"/>
                      <a:alpha val="40000"/>
                    </a:schemeClr>
                  </a:glow>
                </a:effectLst>
              </a:rPr>
              <a:t>Where, A= BOOK VALUE OF ALL ASSET*-</a:t>
            </a:r>
          </a:p>
          <a:p>
            <a:pPr marL="571500" indent="-571500">
              <a:buNone/>
            </a:pPr>
            <a:r>
              <a:rPr lang="en-US" dirty="0" smtClean="0">
                <a:solidFill>
                  <a:schemeClr val="tx1">
                    <a:lumMod val="95000"/>
                    <a:lumOff val="5000"/>
                  </a:schemeClr>
                </a:solidFill>
                <a:effectLst>
                  <a:glow rad="139700">
                    <a:schemeClr val="bg1">
                      <a:lumMod val="50000"/>
                      <a:alpha val="40000"/>
                    </a:schemeClr>
                  </a:glow>
                </a:effectLst>
              </a:rPr>
              <a:t>(a)(ANY AMOUNT OF INCOME TAX PAID-AMOUNT OF INCOME TAX REFUND CLAIMED)</a:t>
            </a:r>
            <a:endParaRPr lang="en-US" dirty="0">
              <a:solidFill>
                <a:schemeClr val="tx1">
                  <a:lumMod val="95000"/>
                  <a:lumOff val="5000"/>
                </a:schemeClr>
              </a:solidFill>
              <a:effectLst>
                <a:glow rad="139700">
                  <a:schemeClr val="bg1">
                    <a:lumMod val="50000"/>
                    <a:alpha val="40000"/>
                  </a:schemeClr>
                </a:glow>
              </a:effectLst>
            </a:endParaRPr>
          </a:p>
          <a:p>
            <a:pPr marL="571500" indent="-571500">
              <a:buNone/>
            </a:pPr>
            <a:r>
              <a:rPr lang="en-US" dirty="0" smtClean="0">
                <a:solidFill>
                  <a:schemeClr val="tx1">
                    <a:lumMod val="95000"/>
                    <a:lumOff val="5000"/>
                  </a:schemeClr>
                </a:solidFill>
                <a:effectLst>
                  <a:glow rad="139700">
                    <a:schemeClr val="bg1">
                      <a:lumMod val="50000"/>
                      <a:alpha val="40000"/>
                    </a:schemeClr>
                  </a:glow>
                </a:effectLst>
              </a:rPr>
              <a:t>(b) (ANY AMOUNT SHOWN AS ASSET WHICH DOES NOT REPRESENT THE VALUE OF ANY ASSET**)</a:t>
            </a:r>
            <a:endParaRPr lang="en-US" dirty="0">
              <a:solidFill>
                <a:schemeClr val="tx1">
                  <a:lumMod val="95000"/>
                  <a:lumOff val="5000"/>
                </a:schemeClr>
              </a:solidFill>
              <a:effectLst>
                <a:glow rad="139700">
                  <a:schemeClr val="bg1">
                    <a:lumMod val="50000"/>
                    <a:alpha val="40000"/>
                  </a:schemeClr>
                </a:glow>
              </a:effectLst>
            </a:endParaRPr>
          </a:p>
        </p:txBody>
      </p:sp>
    </p:spTree>
  </p:cSld>
  <p:clrMapOvr>
    <a:masterClrMapping/>
  </p:clrMapOvr>
  <p:transition>
    <p:checke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845</TotalTime>
  <Words>1299</Words>
  <Application>Microsoft Office PowerPoint</Application>
  <PresentationFormat>On-screen Show (4:3)</PresentationFormat>
  <Paragraphs>116</Paragraphs>
  <Slides>26</Slides>
  <Notes>6</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BLACK MONEY ACT &amp; IMPOSITION OF TAX ACT, 2015</vt:lpstr>
      <vt:lpstr>APPLICABILITY OF TAX</vt:lpstr>
      <vt:lpstr>Slide 3</vt:lpstr>
      <vt:lpstr>1.Title and Commencement</vt:lpstr>
      <vt:lpstr>Slide 5</vt:lpstr>
      <vt:lpstr> 2.FAIR MARKET VALUE (FMV)</vt:lpstr>
      <vt:lpstr>Slide 7</vt:lpstr>
      <vt:lpstr>Slide 8</vt:lpstr>
      <vt:lpstr>Slide 9</vt:lpstr>
      <vt:lpstr>Slide 10</vt:lpstr>
      <vt:lpstr>Slide 11</vt:lpstr>
      <vt:lpstr>Slide 12</vt:lpstr>
      <vt:lpstr>Slide 13</vt:lpstr>
      <vt:lpstr>Slide 14</vt:lpstr>
      <vt:lpstr>Slide 15</vt:lpstr>
      <vt:lpstr>Slide 16</vt:lpstr>
      <vt:lpstr>RULE 2</vt:lpstr>
      <vt:lpstr>RULE 3</vt:lpstr>
      <vt:lpstr>RULE 4</vt:lpstr>
      <vt:lpstr>RULE 5</vt:lpstr>
      <vt:lpstr>3. APPEAL </vt:lpstr>
      <vt:lpstr>4. DECLARATION OF UNDISCLOSED ASSET OUTSIDE INDIA (SECTION 59)</vt:lpstr>
      <vt:lpstr>Slide 23</vt:lpstr>
      <vt:lpstr>Slide 24</vt:lpstr>
      <vt:lpstr>Slide 25</vt:lpstr>
      <vt:lpstr>Slide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BLACK MONEY ACT &amp; IMPOSITION OF TAX ACT, 2015</dc:title>
  <dc:creator>Office</dc:creator>
  <cp:lastModifiedBy>MSA</cp:lastModifiedBy>
  <cp:revision>89</cp:revision>
  <dcterms:created xsi:type="dcterms:W3CDTF">2015-07-17T07:58:38Z</dcterms:created>
  <dcterms:modified xsi:type="dcterms:W3CDTF">2015-12-28T12:36:25Z</dcterms:modified>
</cp:coreProperties>
</file>