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5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Motivational Centre</a:t>
            </a: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11CFEE-BEF5-48CE-8F9B-D3E119D8EC0D}" type="datetimeFigureOut">
              <a:rPr lang="en-US" smtClean="0"/>
              <a:pPr/>
              <a:t>7/10/2013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By Ayyswariya RG</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E9D103-494C-431C-B3DC-45D6CF54E27F}" type="slidenum">
              <a:rPr lang="en-US" smtClean="0"/>
              <a:pPr/>
              <a:t>‹#›</a:t>
            </a:fld>
            <a:endParaRPr lang="en-US" dirty="0"/>
          </a:p>
        </p:txBody>
      </p:sp>
    </p:spTree>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Motivational Centre</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283EEA-C347-4443-9142-722630D4A19C}" type="datetimeFigureOut">
              <a:rPr lang="en-US" smtClean="0"/>
              <a:pPr/>
              <a:t>7/10/2013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By Ayyswariya RG</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560BDE-46F4-491E-882B-DB4C64C6E94A}" type="slidenum">
              <a:rPr lang="en-US" smtClean="0"/>
              <a:pPr/>
              <a:t>‹#›</a:t>
            </a:fld>
            <a:endParaRPr lang="en-US" dirty="0"/>
          </a:p>
        </p:txBody>
      </p:sp>
    </p:spTree>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Footer Placeholder 5"/>
          <p:cNvSpPr>
            <a:spLocks noGrp="1"/>
          </p:cNvSpPr>
          <p:nvPr>
            <p:ph type="ftr" sz="quarter" idx="10"/>
          </p:nvPr>
        </p:nvSpPr>
        <p:spPr/>
        <p:txBody>
          <a:bodyPr/>
          <a:lstStyle/>
          <a:p>
            <a:r>
              <a:rPr lang="en-US" smtClean="0"/>
              <a:t>By Ayyswariya RG</a:t>
            </a:r>
            <a:endParaRPr lang="en-US" dirty="0"/>
          </a:p>
        </p:txBody>
      </p:sp>
      <p:sp>
        <p:nvSpPr>
          <p:cNvPr id="7" name="Header Placeholder 6"/>
          <p:cNvSpPr>
            <a:spLocks noGrp="1"/>
          </p:cNvSpPr>
          <p:nvPr>
            <p:ph type="hdr" sz="quarter" idx="11"/>
          </p:nvPr>
        </p:nvSpPr>
        <p:spPr/>
        <p:txBody>
          <a:bodyPr/>
          <a:lstStyle/>
          <a:p>
            <a:r>
              <a:rPr lang="en-US" smtClean="0"/>
              <a:t>Motivational Centre</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6" name="Footer Placeholder 5"/>
          <p:cNvSpPr>
            <a:spLocks noGrp="1"/>
          </p:cNvSpPr>
          <p:nvPr>
            <p:ph type="ftr" sz="quarter" idx="10"/>
          </p:nvPr>
        </p:nvSpPr>
        <p:spPr/>
        <p:txBody>
          <a:bodyPr/>
          <a:lstStyle/>
          <a:p>
            <a:r>
              <a:rPr lang="en-US" smtClean="0"/>
              <a:t>By Ayyswariya RG</a:t>
            </a:r>
            <a:endParaRPr lang="en-US" dirty="0"/>
          </a:p>
        </p:txBody>
      </p:sp>
      <p:sp>
        <p:nvSpPr>
          <p:cNvPr id="7" name="Header Placeholder 6"/>
          <p:cNvSpPr>
            <a:spLocks noGrp="1"/>
          </p:cNvSpPr>
          <p:nvPr>
            <p:ph type="hdr" sz="quarter" idx="11"/>
          </p:nvPr>
        </p:nvSpPr>
        <p:spPr/>
        <p:txBody>
          <a:bodyPr/>
          <a:lstStyle/>
          <a:p>
            <a:r>
              <a:rPr lang="en-US" smtClean="0"/>
              <a:t>Motivational Centre</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D9822FE6-1289-44E6-AB17-CFD1591C0072}" type="datetime1">
              <a:rPr lang="en-US" smtClean="0"/>
              <a:pPr/>
              <a:t>7/10/2013</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B1819FC-53B7-4580-9749-1476E1F6FD2D}" type="datetime1">
              <a:rPr lang="en-US" smtClean="0"/>
              <a:pPr/>
              <a:t>7/10/2013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8082243-F023-41C9-A472-A2357F62371F}" type="datetime1">
              <a:rPr lang="en-US" smtClean="0"/>
              <a:pPr/>
              <a:t>7/10/2013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613B788-D671-46F1-9177-E4C548B2E228}" type="datetime1">
              <a:rPr lang="en-US" smtClean="0"/>
              <a:pPr/>
              <a:t>7/10/2013</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5C903CC1-7559-46F3-9230-BBE72FB20F28}" type="datetime1">
              <a:rPr lang="en-US" smtClean="0"/>
              <a:pPr/>
              <a:t>7/10/2013</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B65C50AF-ECA0-48D6-8CEE-3FB89DB7432E}" type="datetime1">
              <a:rPr lang="en-US" smtClean="0"/>
              <a:pPr/>
              <a:t>7/10/2013</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F0CA9023-00AE-43E5-AA74-48E92310E577}" type="datetime1">
              <a:rPr lang="en-US" smtClean="0"/>
              <a:pPr/>
              <a:t>7/10/2013</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900F9E-EC2A-43D0-BC11-6C4599EF81D4}" type="datetime1">
              <a:rPr lang="en-US" smtClean="0"/>
              <a:pPr/>
              <a:t>7/10/2013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EB15667D-5D67-4D33-B60A-ADF5A6A99E84}" type="datetime1">
              <a:rPr lang="en-US" smtClean="0"/>
              <a:pPr/>
              <a:t>7/10/2013</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96622225-18B6-4F08-86DE-D7B506F81ABD}" type="datetime1">
              <a:rPr lang="en-US" smtClean="0"/>
              <a:pPr/>
              <a:t>7/10/2013</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B4F8D4FA-3B3F-46D6-AE98-83813E39B341}" type="datetime1">
              <a:rPr lang="en-US" smtClean="0"/>
              <a:pPr/>
              <a:t>7/10/2013</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ED792F0-1428-4DDC-9847-E3EB0DA71F1E}" type="datetime1">
              <a:rPr lang="en-US" smtClean="0"/>
              <a:pPr/>
              <a:t>7/10/2013</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09801"/>
            <a:ext cx="8458200" cy="3124200"/>
          </a:xfrm>
        </p:spPr>
        <p:txBody>
          <a:bodyPr/>
          <a:lstStyle/>
          <a:p>
            <a:r>
              <a:rPr lang="en-US" dirty="0" smtClean="0"/>
              <a:t>Be prepared for tomorrow</a:t>
            </a:r>
            <a:endParaRPr lang="en-US" dirty="0"/>
          </a:p>
        </p:txBody>
      </p:sp>
      <p:sp>
        <p:nvSpPr>
          <p:cNvPr id="3" name="Subtitle 2"/>
          <p:cNvSpPr>
            <a:spLocks noGrp="1"/>
          </p:cNvSpPr>
          <p:nvPr>
            <p:ph type="subTitle" idx="1"/>
          </p:nvPr>
        </p:nvSpPr>
        <p:spPr/>
        <p:txBody>
          <a:bodyPr>
            <a:noAutofit/>
          </a:bodyPr>
          <a:lstStyle/>
          <a:p>
            <a:endParaRPr lang="en-US" sz="1400" dirty="0" smtClean="0"/>
          </a:p>
          <a:p>
            <a:r>
              <a:rPr lang="en-US" sz="1400" b="1" dirty="0" smtClean="0"/>
              <a:t>The main motive of this file is to not be fussy about result date and to stay positive.</a:t>
            </a:r>
            <a:br>
              <a:rPr lang="en-US" sz="1400" b="1" dirty="0" smtClean="0"/>
            </a:br>
            <a:r>
              <a:rPr lang="en-US" sz="1400" b="1" dirty="0" smtClean="0"/>
              <a:t/>
            </a:r>
            <a:br>
              <a:rPr lang="en-US" sz="1400" b="1" dirty="0" smtClean="0"/>
            </a:br>
            <a:endParaRPr lang="en-US" sz="1400" b="1" dirty="0" smtClean="0"/>
          </a:p>
          <a:p>
            <a:r>
              <a:rPr lang="en-US" sz="1400" b="1" dirty="0" smtClean="0"/>
              <a:t>Presentation by Ayyswariya RG</a:t>
            </a:r>
            <a:endParaRPr lang="en-US" sz="1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a:t>
            </a:r>
            <a:endParaRPr lang="en-US" dirty="0"/>
          </a:p>
        </p:txBody>
      </p:sp>
      <p:sp>
        <p:nvSpPr>
          <p:cNvPr id="3" name="Content Placeholder 2"/>
          <p:cNvSpPr>
            <a:spLocks noGrp="1"/>
          </p:cNvSpPr>
          <p:nvPr>
            <p:ph idx="1"/>
          </p:nvPr>
        </p:nvSpPr>
        <p:spPr/>
        <p:txBody>
          <a:bodyPr/>
          <a:lstStyle/>
          <a:p>
            <a:r>
              <a:rPr lang="en-US" dirty="0" smtClean="0"/>
              <a:t>Whatever we have written, we will be awarded for that. So no worries</a:t>
            </a:r>
            <a:br>
              <a:rPr lang="en-US" dirty="0" smtClean="0"/>
            </a:br>
            <a:endParaRPr lang="en-US" dirty="0"/>
          </a:p>
        </p:txBody>
      </p:sp>
      <p:pic>
        <p:nvPicPr>
          <p:cNvPr id="4" name="Picture 3" descr="smile.jpg"/>
          <p:cNvPicPr>
            <a:picLocks noChangeAspect="1"/>
          </p:cNvPicPr>
          <p:nvPr/>
        </p:nvPicPr>
        <p:blipFill>
          <a:blip r:embed="rId2"/>
          <a:stretch>
            <a:fillRect/>
          </a:stretch>
        </p:blipFill>
        <p:spPr>
          <a:xfrm>
            <a:off x="2362200" y="3429000"/>
            <a:ext cx="2466975" cy="18478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a:t>
            </a:r>
            <a:br>
              <a:rPr lang="en-US" dirty="0" smtClean="0"/>
            </a:br>
            <a:endParaRPr lang="en-US" dirty="0"/>
          </a:p>
        </p:txBody>
      </p:sp>
      <p:sp>
        <p:nvSpPr>
          <p:cNvPr id="3" name="Content Placeholder 2"/>
          <p:cNvSpPr>
            <a:spLocks noGrp="1"/>
          </p:cNvSpPr>
          <p:nvPr>
            <p:ph idx="1"/>
          </p:nvPr>
        </p:nvSpPr>
        <p:spPr/>
        <p:txBody>
          <a:bodyPr/>
          <a:lstStyle/>
          <a:p>
            <a:r>
              <a:rPr lang="en-US" dirty="0" smtClean="0"/>
              <a:t>At this point of time, what we need is peace of mind. For this, doing meditation or visiting any temple will help you a lot</a:t>
            </a:r>
          </a:p>
          <a:p>
            <a:pPr>
              <a:buNone/>
            </a:pPr>
            <a:endParaRPr lang="en-US" dirty="0"/>
          </a:p>
        </p:txBody>
      </p:sp>
      <p:pic>
        <p:nvPicPr>
          <p:cNvPr id="4" name="Picture 3" descr="meditation.jpg"/>
          <p:cNvPicPr>
            <a:picLocks noChangeAspect="1"/>
          </p:cNvPicPr>
          <p:nvPr/>
        </p:nvPicPr>
        <p:blipFill>
          <a:blip r:embed="rId3"/>
          <a:stretch>
            <a:fillRect/>
          </a:stretch>
        </p:blipFill>
        <p:spPr>
          <a:xfrm>
            <a:off x="2590800" y="3886200"/>
            <a:ext cx="2619375" cy="17430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a:t>
            </a:r>
            <a:endParaRPr lang="en-US" dirty="0"/>
          </a:p>
        </p:txBody>
      </p:sp>
      <p:sp>
        <p:nvSpPr>
          <p:cNvPr id="3" name="Content Placeholder 2"/>
          <p:cNvSpPr>
            <a:spLocks noGrp="1"/>
          </p:cNvSpPr>
          <p:nvPr>
            <p:ph idx="1"/>
          </p:nvPr>
        </p:nvSpPr>
        <p:spPr/>
        <p:txBody>
          <a:bodyPr/>
          <a:lstStyle/>
          <a:p>
            <a:r>
              <a:rPr lang="en-US" dirty="0" smtClean="0"/>
              <a:t>Unnecessary guessing of the pass percentage and about the result is waste of time at this moment. we just need to wait for THE day for knowing the result. We waited for so many days. So keep your mind stress free.</a:t>
            </a:r>
            <a:br>
              <a:rPr lang="en-US" dirty="0" smtClean="0"/>
            </a:br>
            <a:endParaRPr lang="en-US" dirty="0"/>
          </a:p>
        </p:txBody>
      </p:sp>
      <p:pic>
        <p:nvPicPr>
          <p:cNvPr id="4" name="Picture 3" descr="tension.jpg"/>
          <p:cNvPicPr>
            <a:picLocks noChangeAspect="1"/>
          </p:cNvPicPr>
          <p:nvPr/>
        </p:nvPicPr>
        <p:blipFill>
          <a:blip r:embed="rId2"/>
          <a:stretch>
            <a:fillRect/>
          </a:stretch>
        </p:blipFill>
        <p:spPr>
          <a:xfrm>
            <a:off x="2590799" y="4876800"/>
            <a:ext cx="2364245" cy="1752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a:t>
            </a:r>
            <a:endParaRPr lang="en-US" dirty="0"/>
          </a:p>
        </p:txBody>
      </p:sp>
      <p:sp>
        <p:nvSpPr>
          <p:cNvPr id="3" name="Content Placeholder 2"/>
          <p:cNvSpPr>
            <a:spLocks noGrp="1"/>
          </p:cNvSpPr>
          <p:nvPr>
            <p:ph idx="1"/>
          </p:nvPr>
        </p:nvSpPr>
        <p:spPr/>
        <p:txBody>
          <a:bodyPr/>
          <a:lstStyle/>
          <a:p>
            <a:r>
              <a:rPr lang="en-US" dirty="0" smtClean="0"/>
              <a:t>Spend time with your  friend if you feel frustrated</a:t>
            </a:r>
          </a:p>
          <a:p>
            <a:pPr>
              <a:buNone/>
            </a:pPr>
            <a:endParaRPr lang="en-US" dirty="0"/>
          </a:p>
        </p:txBody>
      </p:sp>
      <p:pic>
        <p:nvPicPr>
          <p:cNvPr id="4" name="Picture 3" descr="friends.jpg"/>
          <p:cNvPicPr>
            <a:picLocks noChangeAspect="1"/>
          </p:cNvPicPr>
          <p:nvPr/>
        </p:nvPicPr>
        <p:blipFill>
          <a:blip r:embed="rId2"/>
          <a:stretch>
            <a:fillRect/>
          </a:stretch>
        </p:blipFill>
        <p:spPr>
          <a:xfrm>
            <a:off x="2438400" y="3200400"/>
            <a:ext cx="2466975" cy="18478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a:t>
            </a:r>
            <a:endParaRPr lang="en-US" dirty="0"/>
          </a:p>
        </p:txBody>
      </p:sp>
      <p:sp>
        <p:nvSpPr>
          <p:cNvPr id="3" name="Content Placeholder 2"/>
          <p:cNvSpPr>
            <a:spLocks noGrp="1"/>
          </p:cNvSpPr>
          <p:nvPr>
            <p:ph idx="1"/>
          </p:nvPr>
        </p:nvSpPr>
        <p:spPr/>
        <p:txBody>
          <a:bodyPr/>
          <a:lstStyle/>
          <a:p>
            <a:r>
              <a:rPr lang="en-US" dirty="0" smtClean="0"/>
              <a:t>If you have given both the groups, then plan for you are your career, the area in which you are going to work. </a:t>
            </a:r>
          </a:p>
          <a:p>
            <a:r>
              <a:rPr lang="en-US" dirty="0" smtClean="0"/>
              <a:t>If you have given both the groups, then plan for you are your career, the area in which you are going to work.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a:t>
            </a:r>
            <a:endParaRPr lang="en-US" dirty="0"/>
          </a:p>
        </p:txBody>
      </p:sp>
      <p:sp>
        <p:nvSpPr>
          <p:cNvPr id="3" name="Content Placeholder 2"/>
          <p:cNvSpPr>
            <a:spLocks noGrp="1"/>
          </p:cNvSpPr>
          <p:nvPr>
            <p:ph idx="1"/>
          </p:nvPr>
        </p:nvSpPr>
        <p:spPr/>
        <p:txBody>
          <a:bodyPr/>
          <a:lstStyle/>
          <a:p>
            <a:r>
              <a:rPr lang="en-US" dirty="0" smtClean="0"/>
              <a:t>Keep in mind that whatever the result may be, don’t give up. Be prepared to accept for whatever result you have got. We have taken up this profession for becoming a future CA. so we have to take up all steps to attain it.</a:t>
            </a:r>
            <a:br>
              <a:rPr lang="en-US" dirty="0" smtClean="0"/>
            </a:br>
            <a:endParaRPr lang="en-US" dirty="0"/>
          </a:p>
        </p:txBody>
      </p:sp>
      <p:pic>
        <p:nvPicPr>
          <p:cNvPr id="4" name="Picture 3" descr="passion.jpg"/>
          <p:cNvPicPr>
            <a:picLocks noChangeAspect="1"/>
          </p:cNvPicPr>
          <p:nvPr/>
        </p:nvPicPr>
        <p:blipFill>
          <a:blip r:embed="rId2"/>
          <a:stretch>
            <a:fillRect/>
          </a:stretch>
        </p:blipFill>
        <p:spPr>
          <a:xfrm>
            <a:off x="2895600" y="4800600"/>
            <a:ext cx="2286000" cy="16097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a:t>
            </a:r>
            <a:endParaRPr lang="en-US" dirty="0"/>
          </a:p>
        </p:txBody>
      </p:sp>
      <p:sp>
        <p:nvSpPr>
          <p:cNvPr id="3" name="Content Placeholder 2"/>
          <p:cNvSpPr>
            <a:spLocks noGrp="1"/>
          </p:cNvSpPr>
          <p:nvPr>
            <p:ph idx="1"/>
          </p:nvPr>
        </p:nvSpPr>
        <p:spPr/>
        <p:txBody>
          <a:bodyPr/>
          <a:lstStyle/>
          <a:p>
            <a:r>
              <a:rPr lang="en-US" dirty="0" smtClean="0"/>
              <a:t>Let god be with all of us. Lets hope for the best results. Leave the result in the hands of god.  ALL THE BEST</a:t>
            </a:r>
            <a:br>
              <a:rPr lang="en-US" dirty="0" smtClean="0"/>
            </a:br>
            <a:endParaRPr lang="en-US" dirty="0"/>
          </a:p>
        </p:txBody>
      </p:sp>
      <p:pic>
        <p:nvPicPr>
          <p:cNvPr id="4" name="Picture 3" descr="all the best.jpg"/>
          <p:cNvPicPr>
            <a:picLocks noChangeAspect="1"/>
          </p:cNvPicPr>
          <p:nvPr/>
        </p:nvPicPr>
        <p:blipFill>
          <a:blip r:embed="rId2"/>
          <a:stretch>
            <a:fillRect/>
          </a:stretch>
        </p:blipFill>
        <p:spPr>
          <a:xfrm>
            <a:off x="2514600" y="3886200"/>
            <a:ext cx="2466975" cy="18478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Quote</a:t>
            </a:r>
            <a:br>
              <a:rPr lang="en-US" dirty="0" smtClean="0"/>
            </a:br>
            <a:endParaRPr lang="en-US" dirty="0"/>
          </a:p>
        </p:txBody>
      </p:sp>
      <p:pic>
        <p:nvPicPr>
          <p:cNvPr id="4" name="Content Placeholder 3" descr="triumph.jpg"/>
          <p:cNvPicPr>
            <a:picLocks noGrp="1" noChangeAspect="1"/>
          </p:cNvPicPr>
          <p:nvPr>
            <p:ph idx="1"/>
          </p:nvPr>
        </p:nvPicPr>
        <p:blipFill>
          <a:blip r:embed="rId2"/>
          <a:stretch>
            <a:fillRect/>
          </a:stretch>
        </p:blipFill>
        <p:spPr>
          <a:xfrm>
            <a:off x="2133600" y="1524000"/>
            <a:ext cx="3886200" cy="3886200"/>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TotalTime>
  <Words>258</Words>
  <Application>Microsoft Office PowerPoint</Application>
  <PresentationFormat>On-screen Show (4:3)</PresentationFormat>
  <Paragraphs>24</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Verve</vt:lpstr>
      <vt:lpstr>Be prepared for tomorrow</vt:lpstr>
      <vt:lpstr>1</vt:lpstr>
      <vt:lpstr>2 </vt:lpstr>
      <vt:lpstr>3</vt:lpstr>
      <vt:lpstr>4</vt:lpstr>
      <vt:lpstr>5</vt:lpstr>
      <vt:lpstr>6</vt:lpstr>
      <vt:lpstr>7</vt:lpstr>
      <vt:lpstr>Quote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prepared for tomorrow</dc:title>
  <dc:creator>akkshu</dc:creator>
  <cp:lastModifiedBy>akkshu</cp:lastModifiedBy>
  <cp:revision>3</cp:revision>
  <dcterms:created xsi:type="dcterms:W3CDTF">2006-08-16T00:00:00Z</dcterms:created>
  <dcterms:modified xsi:type="dcterms:W3CDTF">2013-07-10T11:24:55Z</dcterms:modified>
</cp:coreProperties>
</file>