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76" r:id="rId2"/>
    <p:sldId id="256" r:id="rId3"/>
    <p:sldId id="266" r:id="rId4"/>
    <p:sldId id="257" r:id="rId5"/>
    <p:sldId id="258" r:id="rId6"/>
    <p:sldId id="261" r:id="rId7"/>
    <p:sldId id="262" r:id="rId8"/>
    <p:sldId id="259" r:id="rId9"/>
    <p:sldId id="260" r:id="rId10"/>
    <p:sldId id="263" r:id="rId11"/>
    <p:sldId id="264" r:id="rId12"/>
    <p:sldId id="265" r:id="rId13"/>
    <p:sldId id="267" r:id="rId14"/>
    <p:sldId id="268" r:id="rId15"/>
    <p:sldId id="269" r:id="rId16"/>
    <p:sldId id="270" r:id="rId17"/>
    <p:sldId id="271" r:id="rId18"/>
    <p:sldId id="272" r:id="rId19"/>
    <p:sldId id="273" r:id="rId20"/>
    <p:sldId id="274" r:id="rId21"/>
    <p:sldId id="277" r:id="rId22"/>
    <p:sldId id="275" r:id="rId23"/>
    <p:sldId id="278" r:id="rId24"/>
    <p:sldId id="279" r:id="rId25"/>
    <p:sldId id="280"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600" autoAdjust="0"/>
    <p:restoredTop sz="94660"/>
  </p:normalViewPr>
  <p:slideViewPr>
    <p:cSldViewPr>
      <p:cViewPr varScale="1">
        <p:scale>
          <a:sx n="100" d="100"/>
          <a:sy n="100" d="100"/>
        </p:scale>
        <p:origin x="-330"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C2A7C3-83BB-4576-972E-D87B9834048F}"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B2D2095E-29CD-454E-9444-DD0A66FB470C}">
      <dgm:prSet phldrT="[Text]"/>
      <dgm:spPr/>
      <dgm:t>
        <a:bodyPr/>
        <a:lstStyle/>
        <a:p>
          <a:r>
            <a:rPr lang="en-US" dirty="0" smtClean="0"/>
            <a:t>Democracy</a:t>
          </a:r>
          <a:endParaRPr lang="en-US" dirty="0"/>
        </a:p>
      </dgm:t>
    </dgm:pt>
    <dgm:pt modelId="{F63D470B-01CC-4E19-B41C-98A57758C8C1}" type="parTrans" cxnId="{1E851B77-B203-4436-988E-350B35435B58}">
      <dgm:prSet/>
      <dgm:spPr/>
      <dgm:t>
        <a:bodyPr/>
        <a:lstStyle/>
        <a:p>
          <a:endParaRPr lang="en-US"/>
        </a:p>
      </dgm:t>
    </dgm:pt>
    <dgm:pt modelId="{4CA509EB-3870-4076-8156-D0DAC6B248F9}" type="sibTrans" cxnId="{1E851B77-B203-4436-988E-350B35435B58}">
      <dgm:prSet/>
      <dgm:spPr/>
      <dgm:t>
        <a:bodyPr/>
        <a:lstStyle/>
        <a:p>
          <a:endParaRPr lang="en-US" dirty="0"/>
        </a:p>
      </dgm:t>
    </dgm:pt>
    <dgm:pt modelId="{5BD85ED1-60F3-4258-A380-8541B566DA58}">
      <dgm:prSet phldrT="[Text]"/>
      <dgm:spPr/>
      <dgm:t>
        <a:bodyPr/>
        <a:lstStyle/>
        <a:p>
          <a:r>
            <a:rPr lang="en-US" dirty="0" smtClean="0"/>
            <a:t>Whistle Blowers</a:t>
          </a:r>
          <a:endParaRPr lang="en-US" dirty="0"/>
        </a:p>
      </dgm:t>
    </dgm:pt>
    <dgm:pt modelId="{B5A4B9C5-8EE6-491B-B31F-51E79B38ABA0}" type="parTrans" cxnId="{48ECEA51-2532-46F6-A4A2-80296B5AD035}">
      <dgm:prSet/>
      <dgm:spPr/>
      <dgm:t>
        <a:bodyPr/>
        <a:lstStyle/>
        <a:p>
          <a:endParaRPr lang="en-US"/>
        </a:p>
      </dgm:t>
    </dgm:pt>
    <dgm:pt modelId="{1226D61A-5F65-4672-8A7B-B730BC57F276}" type="sibTrans" cxnId="{48ECEA51-2532-46F6-A4A2-80296B5AD035}">
      <dgm:prSet/>
      <dgm:spPr/>
      <dgm:t>
        <a:bodyPr/>
        <a:lstStyle/>
        <a:p>
          <a:endParaRPr lang="en-US" dirty="0"/>
        </a:p>
      </dgm:t>
    </dgm:pt>
    <dgm:pt modelId="{C03853EE-77D1-41E9-ADF8-098B1600AD6E}">
      <dgm:prSet phldrT="[Text]"/>
      <dgm:spPr/>
      <dgm:t>
        <a:bodyPr/>
        <a:lstStyle/>
        <a:p>
          <a:r>
            <a:rPr lang="en-US" dirty="0" smtClean="0"/>
            <a:t>Emerging Leaders</a:t>
          </a:r>
          <a:endParaRPr lang="en-US" dirty="0"/>
        </a:p>
      </dgm:t>
    </dgm:pt>
    <dgm:pt modelId="{33EB5B23-1B98-4086-B8A6-3E18214B732D}" type="parTrans" cxnId="{5D6D0F12-A3A6-4DF4-BA9E-0941E9417C28}">
      <dgm:prSet/>
      <dgm:spPr/>
      <dgm:t>
        <a:bodyPr/>
        <a:lstStyle/>
        <a:p>
          <a:endParaRPr lang="en-US"/>
        </a:p>
      </dgm:t>
    </dgm:pt>
    <dgm:pt modelId="{F37711DA-D094-4519-AC8A-BA415D504EB9}" type="sibTrans" cxnId="{5D6D0F12-A3A6-4DF4-BA9E-0941E9417C28}">
      <dgm:prSet/>
      <dgm:spPr/>
      <dgm:t>
        <a:bodyPr/>
        <a:lstStyle/>
        <a:p>
          <a:endParaRPr lang="en-US"/>
        </a:p>
      </dgm:t>
    </dgm:pt>
    <dgm:pt modelId="{12F7F33A-F606-41E5-80AE-AF8CA68B9D71}">
      <dgm:prSet phldrT="[Text]"/>
      <dgm:spPr/>
      <dgm:t>
        <a:bodyPr/>
        <a:lstStyle/>
        <a:p>
          <a:r>
            <a:rPr lang="en-US" dirty="0" smtClean="0"/>
            <a:t>Change in people thinking</a:t>
          </a:r>
          <a:endParaRPr lang="en-US" dirty="0"/>
        </a:p>
      </dgm:t>
    </dgm:pt>
    <dgm:pt modelId="{CB55ED26-55BC-417C-BC20-C203937CD154}" type="parTrans" cxnId="{7C43766C-D8C3-4F18-B583-8836E4EF60C8}">
      <dgm:prSet/>
      <dgm:spPr/>
      <dgm:t>
        <a:bodyPr/>
        <a:lstStyle/>
        <a:p>
          <a:endParaRPr lang="en-US"/>
        </a:p>
      </dgm:t>
    </dgm:pt>
    <dgm:pt modelId="{4A0B3ACC-9C32-4C17-B340-E424C61A49E0}" type="sibTrans" cxnId="{7C43766C-D8C3-4F18-B583-8836E4EF60C8}">
      <dgm:prSet/>
      <dgm:spPr/>
      <dgm:t>
        <a:bodyPr/>
        <a:lstStyle/>
        <a:p>
          <a:endParaRPr lang="en-US"/>
        </a:p>
      </dgm:t>
    </dgm:pt>
    <dgm:pt modelId="{1C817A6E-C9AC-4156-B132-82D668D22D6D}">
      <dgm:prSet phldrT="[Text]"/>
      <dgm:spPr/>
      <dgm:t>
        <a:bodyPr/>
        <a:lstStyle/>
        <a:p>
          <a:r>
            <a:rPr lang="en-US" dirty="0" smtClean="0"/>
            <a:t>SCAMS</a:t>
          </a:r>
          <a:endParaRPr lang="en-US" dirty="0"/>
        </a:p>
      </dgm:t>
    </dgm:pt>
    <dgm:pt modelId="{D6D10AF2-E169-427B-979D-C5532DE284F5}" type="parTrans" cxnId="{A56ED128-6C1E-4A41-8FB6-9B5C1CE91529}">
      <dgm:prSet/>
      <dgm:spPr/>
      <dgm:t>
        <a:bodyPr/>
        <a:lstStyle/>
        <a:p>
          <a:endParaRPr lang="en-US"/>
        </a:p>
      </dgm:t>
    </dgm:pt>
    <dgm:pt modelId="{37A0C392-15B1-4E6A-A9C0-5D9031AE0BFA}" type="sibTrans" cxnId="{A56ED128-6C1E-4A41-8FB6-9B5C1CE91529}">
      <dgm:prSet/>
      <dgm:spPr/>
      <dgm:t>
        <a:bodyPr/>
        <a:lstStyle/>
        <a:p>
          <a:endParaRPr lang="en-US"/>
        </a:p>
      </dgm:t>
    </dgm:pt>
    <dgm:pt modelId="{7E73C31B-87D7-422F-BE79-5F6F2A7EDCCE}">
      <dgm:prSet phldrT="[Text]"/>
      <dgm:spPr/>
      <dgm:t>
        <a:bodyPr/>
        <a:lstStyle/>
        <a:p>
          <a:r>
            <a:rPr lang="en-US" dirty="0" err="1" smtClean="0"/>
            <a:t>Defence</a:t>
          </a:r>
          <a:r>
            <a:rPr lang="en-US" dirty="0" smtClean="0"/>
            <a:t> </a:t>
          </a:r>
          <a:endParaRPr lang="en-US" dirty="0"/>
        </a:p>
      </dgm:t>
    </dgm:pt>
    <dgm:pt modelId="{F1E6CC9B-4783-488C-A9BA-953AB1A1E983}" type="parTrans" cxnId="{87346A35-480E-4AB6-86E7-DF53E069EC75}">
      <dgm:prSet/>
      <dgm:spPr/>
      <dgm:t>
        <a:bodyPr/>
        <a:lstStyle/>
        <a:p>
          <a:endParaRPr lang="en-US"/>
        </a:p>
      </dgm:t>
    </dgm:pt>
    <dgm:pt modelId="{DA447F40-BD0A-40E3-8041-29079E912766}" type="sibTrans" cxnId="{87346A35-480E-4AB6-86E7-DF53E069EC75}">
      <dgm:prSet/>
      <dgm:spPr/>
      <dgm:t>
        <a:bodyPr/>
        <a:lstStyle/>
        <a:p>
          <a:endParaRPr lang="en-US"/>
        </a:p>
      </dgm:t>
    </dgm:pt>
    <dgm:pt modelId="{279332BA-9A2D-4684-9A1A-4B660ABD7695}">
      <dgm:prSet phldrT="[Text]"/>
      <dgm:spPr/>
      <dgm:t>
        <a:bodyPr/>
        <a:lstStyle/>
        <a:p>
          <a:r>
            <a:rPr lang="en-US" dirty="0" smtClean="0"/>
            <a:t>Our Dignity</a:t>
          </a:r>
          <a:endParaRPr lang="en-US" dirty="0"/>
        </a:p>
      </dgm:t>
    </dgm:pt>
    <dgm:pt modelId="{4E3F4E82-4559-497F-BF6D-BEE9256C0003}" type="parTrans" cxnId="{92CDC9B5-B75D-4A2E-B762-465E549EC21F}">
      <dgm:prSet/>
      <dgm:spPr/>
      <dgm:t>
        <a:bodyPr/>
        <a:lstStyle/>
        <a:p>
          <a:endParaRPr lang="en-US"/>
        </a:p>
      </dgm:t>
    </dgm:pt>
    <dgm:pt modelId="{3D54D46B-E025-4CA2-A41F-292B58B36DE5}" type="sibTrans" cxnId="{92CDC9B5-B75D-4A2E-B762-465E549EC21F}">
      <dgm:prSet/>
      <dgm:spPr/>
      <dgm:t>
        <a:bodyPr/>
        <a:lstStyle/>
        <a:p>
          <a:endParaRPr lang="en-US"/>
        </a:p>
      </dgm:t>
    </dgm:pt>
    <dgm:pt modelId="{015BB933-A1EC-4EB0-B8C3-C9B08DDBDBC4}">
      <dgm:prSet phldrT="[Text]"/>
      <dgm:spPr/>
      <dgm:t>
        <a:bodyPr/>
        <a:lstStyle/>
        <a:p>
          <a:r>
            <a:rPr lang="en-US" dirty="0" smtClean="0"/>
            <a:t>Smaller States</a:t>
          </a:r>
          <a:endParaRPr lang="en-US" dirty="0"/>
        </a:p>
      </dgm:t>
    </dgm:pt>
    <dgm:pt modelId="{05352537-DD03-4A92-ACF2-F2CF45D723E6}" type="sibTrans" cxnId="{1E067FE2-777A-46F3-8F55-DBC6514435BE}">
      <dgm:prSet/>
      <dgm:spPr/>
      <dgm:t>
        <a:bodyPr/>
        <a:lstStyle/>
        <a:p>
          <a:endParaRPr lang="en-US"/>
        </a:p>
      </dgm:t>
    </dgm:pt>
    <dgm:pt modelId="{3184E41F-499C-46A6-A4D8-18CB087491F9}" type="parTrans" cxnId="{1E067FE2-777A-46F3-8F55-DBC6514435BE}">
      <dgm:prSet/>
      <dgm:spPr/>
      <dgm:t>
        <a:bodyPr/>
        <a:lstStyle/>
        <a:p>
          <a:endParaRPr lang="en-US"/>
        </a:p>
      </dgm:t>
    </dgm:pt>
    <dgm:pt modelId="{0CCD3892-0148-4A96-BC76-D09602A98585}">
      <dgm:prSet phldrT="[Text]"/>
      <dgm:spPr/>
      <dgm:t>
        <a:bodyPr/>
        <a:lstStyle/>
        <a:p>
          <a:r>
            <a:rPr lang="en-US" dirty="0" smtClean="0"/>
            <a:t>Nelson Mandela</a:t>
          </a:r>
          <a:endParaRPr lang="en-US" dirty="0"/>
        </a:p>
      </dgm:t>
    </dgm:pt>
    <dgm:pt modelId="{49551A13-0DD3-442A-A7A3-B2D79CB33BEA}" type="parTrans" cxnId="{08DFAEFB-4C3E-440B-80C7-10F43D0A8015}">
      <dgm:prSet/>
      <dgm:spPr/>
      <dgm:t>
        <a:bodyPr/>
        <a:lstStyle/>
        <a:p>
          <a:endParaRPr lang="en-US"/>
        </a:p>
      </dgm:t>
    </dgm:pt>
    <dgm:pt modelId="{DB3B822B-43ED-44E0-9627-828C763B1712}" type="sibTrans" cxnId="{08DFAEFB-4C3E-440B-80C7-10F43D0A8015}">
      <dgm:prSet/>
      <dgm:spPr/>
      <dgm:t>
        <a:bodyPr/>
        <a:lstStyle/>
        <a:p>
          <a:endParaRPr lang="en-US"/>
        </a:p>
      </dgm:t>
    </dgm:pt>
    <dgm:pt modelId="{26532D5C-3590-4A27-8547-4DCF6D8152D7}">
      <dgm:prSet phldrT="[Text]"/>
      <dgm:spPr/>
      <dgm:t>
        <a:bodyPr/>
        <a:lstStyle/>
        <a:p>
          <a:r>
            <a:rPr lang="en-US" dirty="0" smtClean="0"/>
            <a:t>NEW LAWS</a:t>
          </a:r>
        </a:p>
        <a:p>
          <a:r>
            <a:rPr lang="en-US" dirty="0" smtClean="0"/>
            <a:t>(CSR)</a:t>
          </a:r>
          <a:endParaRPr lang="en-US" dirty="0"/>
        </a:p>
      </dgm:t>
    </dgm:pt>
    <dgm:pt modelId="{C288ACA4-BE5D-4618-A5CE-5426D129DEB3}" type="parTrans" cxnId="{7E5ADC40-9960-41BC-A377-30F3DDDE60D3}">
      <dgm:prSet/>
      <dgm:spPr/>
      <dgm:t>
        <a:bodyPr/>
        <a:lstStyle/>
        <a:p>
          <a:endParaRPr lang="en-US"/>
        </a:p>
      </dgm:t>
    </dgm:pt>
    <dgm:pt modelId="{148DDA46-DA22-48DD-BAC0-BE57E9D34599}" type="sibTrans" cxnId="{7E5ADC40-9960-41BC-A377-30F3DDDE60D3}">
      <dgm:prSet/>
      <dgm:spPr/>
      <dgm:t>
        <a:bodyPr/>
        <a:lstStyle/>
        <a:p>
          <a:endParaRPr lang="en-US"/>
        </a:p>
      </dgm:t>
    </dgm:pt>
    <dgm:pt modelId="{0E0A880B-611C-49B6-9D9A-5D395804D749}" type="pres">
      <dgm:prSet presAssocID="{DBC2A7C3-83BB-4576-972E-D87B9834048F}" presName="cycle" presStyleCnt="0">
        <dgm:presLayoutVars>
          <dgm:dir/>
          <dgm:resizeHandles val="exact"/>
        </dgm:presLayoutVars>
      </dgm:prSet>
      <dgm:spPr/>
      <dgm:t>
        <a:bodyPr/>
        <a:lstStyle/>
        <a:p>
          <a:endParaRPr lang="en-US"/>
        </a:p>
      </dgm:t>
    </dgm:pt>
    <dgm:pt modelId="{09AE687E-C529-4978-BD46-F4686902F5E0}" type="pres">
      <dgm:prSet presAssocID="{B2D2095E-29CD-454E-9444-DD0A66FB470C}" presName="node" presStyleLbl="node1" presStyleIdx="0" presStyleCnt="10">
        <dgm:presLayoutVars>
          <dgm:bulletEnabled val="1"/>
        </dgm:presLayoutVars>
      </dgm:prSet>
      <dgm:spPr/>
      <dgm:t>
        <a:bodyPr/>
        <a:lstStyle/>
        <a:p>
          <a:endParaRPr lang="en-US"/>
        </a:p>
      </dgm:t>
    </dgm:pt>
    <dgm:pt modelId="{32A3433E-5515-420D-A680-8C8CA9FEAC28}" type="pres">
      <dgm:prSet presAssocID="{4CA509EB-3870-4076-8156-D0DAC6B248F9}" presName="sibTrans" presStyleLbl="sibTrans2D1" presStyleIdx="0" presStyleCnt="10"/>
      <dgm:spPr/>
      <dgm:t>
        <a:bodyPr/>
        <a:lstStyle/>
        <a:p>
          <a:endParaRPr lang="en-US"/>
        </a:p>
      </dgm:t>
    </dgm:pt>
    <dgm:pt modelId="{B9891A18-A06A-4CEA-A7E1-EA167C46A0AA}" type="pres">
      <dgm:prSet presAssocID="{4CA509EB-3870-4076-8156-D0DAC6B248F9}" presName="connectorText" presStyleLbl="sibTrans2D1" presStyleIdx="0" presStyleCnt="10"/>
      <dgm:spPr/>
      <dgm:t>
        <a:bodyPr/>
        <a:lstStyle/>
        <a:p>
          <a:endParaRPr lang="en-US"/>
        </a:p>
      </dgm:t>
    </dgm:pt>
    <dgm:pt modelId="{F2263BCC-D0E1-4D7E-96D5-12FBB7580124}" type="pres">
      <dgm:prSet presAssocID="{5BD85ED1-60F3-4258-A380-8541B566DA58}" presName="node" presStyleLbl="node1" presStyleIdx="1" presStyleCnt="10" custRadScaleRad="94890" custRadScaleInc="2529">
        <dgm:presLayoutVars>
          <dgm:bulletEnabled val="1"/>
        </dgm:presLayoutVars>
      </dgm:prSet>
      <dgm:spPr/>
      <dgm:t>
        <a:bodyPr/>
        <a:lstStyle/>
        <a:p>
          <a:endParaRPr lang="en-US"/>
        </a:p>
      </dgm:t>
    </dgm:pt>
    <dgm:pt modelId="{A71773C6-920B-4CB8-A34D-C1274688D87B}" type="pres">
      <dgm:prSet presAssocID="{1226D61A-5F65-4672-8A7B-B730BC57F276}" presName="sibTrans" presStyleLbl="sibTrans2D1" presStyleIdx="1" presStyleCnt="10"/>
      <dgm:spPr/>
      <dgm:t>
        <a:bodyPr/>
        <a:lstStyle/>
        <a:p>
          <a:endParaRPr lang="en-US"/>
        </a:p>
      </dgm:t>
    </dgm:pt>
    <dgm:pt modelId="{34101F17-847E-49F0-AD3E-78160D5241F6}" type="pres">
      <dgm:prSet presAssocID="{1226D61A-5F65-4672-8A7B-B730BC57F276}" presName="connectorText" presStyleLbl="sibTrans2D1" presStyleIdx="1" presStyleCnt="10"/>
      <dgm:spPr/>
      <dgm:t>
        <a:bodyPr/>
        <a:lstStyle/>
        <a:p>
          <a:endParaRPr lang="en-US"/>
        </a:p>
      </dgm:t>
    </dgm:pt>
    <dgm:pt modelId="{03B684A1-95A0-44E9-AFC3-8E916C710BBE}" type="pres">
      <dgm:prSet presAssocID="{7E73C31B-87D7-422F-BE79-5F6F2A7EDCCE}" presName="node" presStyleLbl="node1" presStyleIdx="2" presStyleCnt="10">
        <dgm:presLayoutVars>
          <dgm:bulletEnabled val="1"/>
        </dgm:presLayoutVars>
      </dgm:prSet>
      <dgm:spPr/>
      <dgm:t>
        <a:bodyPr/>
        <a:lstStyle/>
        <a:p>
          <a:endParaRPr lang="en-US"/>
        </a:p>
      </dgm:t>
    </dgm:pt>
    <dgm:pt modelId="{451EFB1D-50B3-468A-8A83-C52C43DEDBFA}" type="pres">
      <dgm:prSet presAssocID="{DA447F40-BD0A-40E3-8041-29079E912766}" presName="sibTrans" presStyleLbl="sibTrans2D1" presStyleIdx="2" presStyleCnt="10"/>
      <dgm:spPr/>
      <dgm:t>
        <a:bodyPr/>
        <a:lstStyle/>
        <a:p>
          <a:endParaRPr lang="en-US"/>
        </a:p>
      </dgm:t>
    </dgm:pt>
    <dgm:pt modelId="{67643A87-E254-4E92-97B5-EBC1178F6319}" type="pres">
      <dgm:prSet presAssocID="{DA447F40-BD0A-40E3-8041-29079E912766}" presName="connectorText" presStyleLbl="sibTrans2D1" presStyleIdx="2" presStyleCnt="10"/>
      <dgm:spPr/>
      <dgm:t>
        <a:bodyPr/>
        <a:lstStyle/>
        <a:p>
          <a:endParaRPr lang="en-US"/>
        </a:p>
      </dgm:t>
    </dgm:pt>
    <dgm:pt modelId="{5DD444BC-4A73-4ED8-A366-826219641D4C}" type="pres">
      <dgm:prSet presAssocID="{0CCD3892-0148-4A96-BC76-D09602A98585}" presName="node" presStyleLbl="node1" presStyleIdx="3" presStyleCnt="10">
        <dgm:presLayoutVars>
          <dgm:bulletEnabled val="1"/>
        </dgm:presLayoutVars>
      </dgm:prSet>
      <dgm:spPr/>
      <dgm:t>
        <a:bodyPr/>
        <a:lstStyle/>
        <a:p>
          <a:endParaRPr lang="en-US"/>
        </a:p>
      </dgm:t>
    </dgm:pt>
    <dgm:pt modelId="{BA73C603-D1A3-4C77-B6CF-E5E01D5BFC79}" type="pres">
      <dgm:prSet presAssocID="{DB3B822B-43ED-44E0-9627-828C763B1712}" presName="sibTrans" presStyleLbl="sibTrans2D1" presStyleIdx="3" presStyleCnt="10"/>
      <dgm:spPr/>
      <dgm:t>
        <a:bodyPr/>
        <a:lstStyle/>
        <a:p>
          <a:endParaRPr lang="en-US"/>
        </a:p>
      </dgm:t>
    </dgm:pt>
    <dgm:pt modelId="{62589A93-722C-48E3-8FAD-C3D46F3FEAE1}" type="pres">
      <dgm:prSet presAssocID="{DB3B822B-43ED-44E0-9627-828C763B1712}" presName="connectorText" presStyleLbl="sibTrans2D1" presStyleIdx="3" presStyleCnt="10"/>
      <dgm:spPr/>
      <dgm:t>
        <a:bodyPr/>
        <a:lstStyle/>
        <a:p>
          <a:endParaRPr lang="en-US"/>
        </a:p>
      </dgm:t>
    </dgm:pt>
    <dgm:pt modelId="{73C4C227-4D58-4BCB-A3BC-052148E8AE4E}" type="pres">
      <dgm:prSet presAssocID="{C03853EE-77D1-41E9-ADF8-098B1600AD6E}" presName="node" presStyleLbl="node1" presStyleIdx="4" presStyleCnt="10">
        <dgm:presLayoutVars>
          <dgm:bulletEnabled val="1"/>
        </dgm:presLayoutVars>
      </dgm:prSet>
      <dgm:spPr/>
      <dgm:t>
        <a:bodyPr/>
        <a:lstStyle/>
        <a:p>
          <a:endParaRPr lang="en-US"/>
        </a:p>
      </dgm:t>
    </dgm:pt>
    <dgm:pt modelId="{3FED1D02-CF12-4CCE-8611-7739D8239210}" type="pres">
      <dgm:prSet presAssocID="{F37711DA-D094-4519-AC8A-BA415D504EB9}" presName="sibTrans" presStyleLbl="sibTrans2D1" presStyleIdx="4" presStyleCnt="10"/>
      <dgm:spPr/>
      <dgm:t>
        <a:bodyPr/>
        <a:lstStyle/>
        <a:p>
          <a:endParaRPr lang="en-US"/>
        </a:p>
      </dgm:t>
    </dgm:pt>
    <dgm:pt modelId="{A03C7373-6DC3-4D45-B775-97D1B7711295}" type="pres">
      <dgm:prSet presAssocID="{F37711DA-D094-4519-AC8A-BA415D504EB9}" presName="connectorText" presStyleLbl="sibTrans2D1" presStyleIdx="4" presStyleCnt="10"/>
      <dgm:spPr/>
      <dgm:t>
        <a:bodyPr/>
        <a:lstStyle/>
        <a:p>
          <a:endParaRPr lang="en-US"/>
        </a:p>
      </dgm:t>
    </dgm:pt>
    <dgm:pt modelId="{D5CDAAE3-3391-43AD-B527-93026B6EE5FE}" type="pres">
      <dgm:prSet presAssocID="{279332BA-9A2D-4684-9A1A-4B660ABD7695}" presName="node" presStyleLbl="node1" presStyleIdx="5" presStyleCnt="10">
        <dgm:presLayoutVars>
          <dgm:bulletEnabled val="1"/>
        </dgm:presLayoutVars>
      </dgm:prSet>
      <dgm:spPr/>
      <dgm:t>
        <a:bodyPr/>
        <a:lstStyle/>
        <a:p>
          <a:endParaRPr lang="en-US"/>
        </a:p>
      </dgm:t>
    </dgm:pt>
    <dgm:pt modelId="{91E72FAD-1A34-4860-A78A-0E3DFB1C92CA}" type="pres">
      <dgm:prSet presAssocID="{3D54D46B-E025-4CA2-A41F-292B58B36DE5}" presName="sibTrans" presStyleLbl="sibTrans2D1" presStyleIdx="5" presStyleCnt="10"/>
      <dgm:spPr/>
      <dgm:t>
        <a:bodyPr/>
        <a:lstStyle/>
        <a:p>
          <a:endParaRPr lang="en-US"/>
        </a:p>
      </dgm:t>
    </dgm:pt>
    <dgm:pt modelId="{76823A85-689F-4FCF-BC15-00E1A4F2A917}" type="pres">
      <dgm:prSet presAssocID="{3D54D46B-E025-4CA2-A41F-292B58B36DE5}" presName="connectorText" presStyleLbl="sibTrans2D1" presStyleIdx="5" presStyleCnt="10"/>
      <dgm:spPr/>
      <dgm:t>
        <a:bodyPr/>
        <a:lstStyle/>
        <a:p>
          <a:endParaRPr lang="en-US"/>
        </a:p>
      </dgm:t>
    </dgm:pt>
    <dgm:pt modelId="{9CE624A7-DE4E-4FFD-8D43-4DA46488FA84}" type="pres">
      <dgm:prSet presAssocID="{26532D5C-3590-4A27-8547-4DCF6D8152D7}" presName="node" presStyleLbl="node1" presStyleIdx="6" presStyleCnt="10">
        <dgm:presLayoutVars>
          <dgm:bulletEnabled val="1"/>
        </dgm:presLayoutVars>
      </dgm:prSet>
      <dgm:spPr/>
      <dgm:t>
        <a:bodyPr/>
        <a:lstStyle/>
        <a:p>
          <a:endParaRPr lang="en-US"/>
        </a:p>
      </dgm:t>
    </dgm:pt>
    <dgm:pt modelId="{72E15BE4-458C-48E6-99F8-69D75FFA9F26}" type="pres">
      <dgm:prSet presAssocID="{148DDA46-DA22-48DD-BAC0-BE57E9D34599}" presName="sibTrans" presStyleLbl="sibTrans2D1" presStyleIdx="6" presStyleCnt="10"/>
      <dgm:spPr/>
      <dgm:t>
        <a:bodyPr/>
        <a:lstStyle/>
        <a:p>
          <a:endParaRPr lang="en-US"/>
        </a:p>
      </dgm:t>
    </dgm:pt>
    <dgm:pt modelId="{3F669BE8-8E28-4365-AB5A-EF98907C6ECD}" type="pres">
      <dgm:prSet presAssocID="{148DDA46-DA22-48DD-BAC0-BE57E9D34599}" presName="connectorText" presStyleLbl="sibTrans2D1" presStyleIdx="6" presStyleCnt="10"/>
      <dgm:spPr/>
      <dgm:t>
        <a:bodyPr/>
        <a:lstStyle/>
        <a:p>
          <a:endParaRPr lang="en-US"/>
        </a:p>
      </dgm:t>
    </dgm:pt>
    <dgm:pt modelId="{E7BCFDA1-76AC-4FD1-9C86-AD5BE0DF9DB6}" type="pres">
      <dgm:prSet presAssocID="{015BB933-A1EC-4EB0-B8C3-C9B08DDBDBC4}" presName="node" presStyleLbl="node1" presStyleIdx="7" presStyleCnt="10">
        <dgm:presLayoutVars>
          <dgm:bulletEnabled val="1"/>
        </dgm:presLayoutVars>
      </dgm:prSet>
      <dgm:spPr/>
      <dgm:t>
        <a:bodyPr/>
        <a:lstStyle/>
        <a:p>
          <a:endParaRPr lang="en-US"/>
        </a:p>
      </dgm:t>
    </dgm:pt>
    <dgm:pt modelId="{31D61BC4-299C-4B63-94D1-7A6416515713}" type="pres">
      <dgm:prSet presAssocID="{05352537-DD03-4A92-ACF2-F2CF45D723E6}" presName="sibTrans" presStyleLbl="sibTrans2D1" presStyleIdx="7" presStyleCnt="10"/>
      <dgm:spPr/>
      <dgm:t>
        <a:bodyPr/>
        <a:lstStyle/>
        <a:p>
          <a:endParaRPr lang="en-US"/>
        </a:p>
      </dgm:t>
    </dgm:pt>
    <dgm:pt modelId="{5AB54767-236A-4292-B694-F300BD3494BB}" type="pres">
      <dgm:prSet presAssocID="{05352537-DD03-4A92-ACF2-F2CF45D723E6}" presName="connectorText" presStyleLbl="sibTrans2D1" presStyleIdx="7" presStyleCnt="10"/>
      <dgm:spPr/>
      <dgm:t>
        <a:bodyPr/>
        <a:lstStyle/>
        <a:p>
          <a:endParaRPr lang="en-US"/>
        </a:p>
      </dgm:t>
    </dgm:pt>
    <dgm:pt modelId="{EAB8B1F7-192C-4F28-B656-180DAD131870}" type="pres">
      <dgm:prSet presAssocID="{12F7F33A-F606-41E5-80AE-AF8CA68B9D71}" presName="node" presStyleLbl="node1" presStyleIdx="8" presStyleCnt="10">
        <dgm:presLayoutVars>
          <dgm:bulletEnabled val="1"/>
        </dgm:presLayoutVars>
      </dgm:prSet>
      <dgm:spPr/>
      <dgm:t>
        <a:bodyPr/>
        <a:lstStyle/>
        <a:p>
          <a:endParaRPr lang="en-US"/>
        </a:p>
      </dgm:t>
    </dgm:pt>
    <dgm:pt modelId="{20DCD3F5-914D-4626-B88D-7D283C1ADD20}" type="pres">
      <dgm:prSet presAssocID="{4A0B3ACC-9C32-4C17-B340-E424C61A49E0}" presName="sibTrans" presStyleLbl="sibTrans2D1" presStyleIdx="8" presStyleCnt="10"/>
      <dgm:spPr/>
      <dgm:t>
        <a:bodyPr/>
        <a:lstStyle/>
        <a:p>
          <a:endParaRPr lang="en-US"/>
        </a:p>
      </dgm:t>
    </dgm:pt>
    <dgm:pt modelId="{072CDFA2-1987-4DAD-9B16-431DE842786B}" type="pres">
      <dgm:prSet presAssocID="{4A0B3ACC-9C32-4C17-B340-E424C61A49E0}" presName="connectorText" presStyleLbl="sibTrans2D1" presStyleIdx="8" presStyleCnt="10"/>
      <dgm:spPr/>
      <dgm:t>
        <a:bodyPr/>
        <a:lstStyle/>
        <a:p>
          <a:endParaRPr lang="en-US"/>
        </a:p>
      </dgm:t>
    </dgm:pt>
    <dgm:pt modelId="{0130D9A3-653F-4EB0-8884-E0F4DBED5142}" type="pres">
      <dgm:prSet presAssocID="{1C817A6E-C9AC-4156-B132-82D668D22D6D}" presName="node" presStyleLbl="node1" presStyleIdx="9" presStyleCnt="10">
        <dgm:presLayoutVars>
          <dgm:bulletEnabled val="1"/>
        </dgm:presLayoutVars>
      </dgm:prSet>
      <dgm:spPr/>
      <dgm:t>
        <a:bodyPr/>
        <a:lstStyle/>
        <a:p>
          <a:endParaRPr lang="en-US"/>
        </a:p>
      </dgm:t>
    </dgm:pt>
    <dgm:pt modelId="{B2830F77-2060-43AA-9BC4-C66C4C3A0EC4}" type="pres">
      <dgm:prSet presAssocID="{37A0C392-15B1-4E6A-A9C0-5D9031AE0BFA}" presName="sibTrans" presStyleLbl="sibTrans2D1" presStyleIdx="9" presStyleCnt="10"/>
      <dgm:spPr/>
      <dgm:t>
        <a:bodyPr/>
        <a:lstStyle/>
        <a:p>
          <a:endParaRPr lang="en-US"/>
        </a:p>
      </dgm:t>
    </dgm:pt>
    <dgm:pt modelId="{24B6BD62-ECD0-4E13-A485-8A54DE59EF67}" type="pres">
      <dgm:prSet presAssocID="{37A0C392-15B1-4E6A-A9C0-5D9031AE0BFA}" presName="connectorText" presStyleLbl="sibTrans2D1" presStyleIdx="9" presStyleCnt="10"/>
      <dgm:spPr/>
      <dgm:t>
        <a:bodyPr/>
        <a:lstStyle/>
        <a:p>
          <a:endParaRPr lang="en-US"/>
        </a:p>
      </dgm:t>
    </dgm:pt>
  </dgm:ptLst>
  <dgm:cxnLst>
    <dgm:cxn modelId="{76F64336-258C-4436-A191-00E128CA5BA2}" type="presOf" srcId="{3D54D46B-E025-4CA2-A41F-292B58B36DE5}" destId="{91E72FAD-1A34-4860-A78A-0E3DFB1C92CA}" srcOrd="0" destOrd="0" presId="urn:microsoft.com/office/officeart/2005/8/layout/cycle2"/>
    <dgm:cxn modelId="{229BAD0C-3FAF-4D92-BD30-F4425D7E0841}" type="presOf" srcId="{1C817A6E-C9AC-4156-B132-82D668D22D6D}" destId="{0130D9A3-653F-4EB0-8884-E0F4DBED5142}" srcOrd="0" destOrd="0" presId="urn:microsoft.com/office/officeart/2005/8/layout/cycle2"/>
    <dgm:cxn modelId="{AF2EEE7F-6B70-42ED-9A1A-FE492A421B7C}" type="presOf" srcId="{0CCD3892-0148-4A96-BC76-D09602A98585}" destId="{5DD444BC-4A73-4ED8-A366-826219641D4C}" srcOrd="0" destOrd="0" presId="urn:microsoft.com/office/officeart/2005/8/layout/cycle2"/>
    <dgm:cxn modelId="{28D167B8-C818-471A-B47D-6C727EA0DA77}" type="presOf" srcId="{7E73C31B-87D7-422F-BE79-5F6F2A7EDCCE}" destId="{03B684A1-95A0-44E9-AFC3-8E916C710BBE}" srcOrd="0" destOrd="0" presId="urn:microsoft.com/office/officeart/2005/8/layout/cycle2"/>
    <dgm:cxn modelId="{697E63A7-CD35-48DF-8B27-CEE642DD7E95}" type="presOf" srcId="{DB3B822B-43ED-44E0-9627-828C763B1712}" destId="{BA73C603-D1A3-4C77-B6CF-E5E01D5BFC79}" srcOrd="0" destOrd="0" presId="urn:microsoft.com/office/officeart/2005/8/layout/cycle2"/>
    <dgm:cxn modelId="{5C01A823-A0F4-4DD9-A87D-EB4D02E29285}" type="presOf" srcId="{4CA509EB-3870-4076-8156-D0DAC6B248F9}" destId="{32A3433E-5515-420D-A680-8C8CA9FEAC28}" srcOrd="0" destOrd="0" presId="urn:microsoft.com/office/officeart/2005/8/layout/cycle2"/>
    <dgm:cxn modelId="{95FC2018-AD33-4CD3-9F4E-49E969071B31}" type="presOf" srcId="{DA447F40-BD0A-40E3-8041-29079E912766}" destId="{67643A87-E254-4E92-97B5-EBC1178F6319}" srcOrd="1" destOrd="0" presId="urn:microsoft.com/office/officeart/2005/8/layout/cycle2"/>
    <dgm:cxn modelId="{3F3D5291-00A3-4979-9E71-30A961B64C14}" type="presOf" srcId="{DA447F40-BD0A-40E3-8041-29079E912766}" destId="{451EFB1D-50B3-468A-8A83-C52C43DEDBFA}" srcOrd="0" destOrd="0" presId="urn:microsoft.com/office/officeart/2005/8/layout/cycle2"/>
    <dgm:cxn modelId="{A56ED128-6C1E-4A41-8FB6-9B5C1CE91529}" srcId="{DBC2A7C3-83BB-4576-972E-D87B9834048F}" destId="{1C817A6E-C9AC-4156-B132-82D668D22D6D}" srcOrd="9" destOrd="0" parTransId="{D6D10AF2-E169-427B-979D-C5532DE284F5}" sibTransId="{37A0C392-15B1-4E6A-A9C0-5D9031AE0BFA}"/>
    <dgm:cxn modelId="{D5AD99D2-DA2D-4953-9C78-66509EC327DB}" type="presOf" srcId="{05352537-DD03-4A92-ACF2-F2CF45D723E6}" destId="{31D61BC4-299C-4B63-94D1-7A6416515713}" srcOrd="0" destOrd="0" presId="urn:microsoft.com/office/officeart/2005/8/layout/cycle2"/>
    <dgm:cxn modelId="{2A3699AF-4F3A-4EBE-8649-C06931805913}" type="presOf" srcId="{4CA509EB-3870-4076-8156-D0DAC6B248F9}" destId="{B9891A18-A06A-4CEA-A7E1-EA167C46A0AA}" srcOrd="1" destOrd="0" presId="urn:microsoft.com/office/officeart/2005/8/layout/cycle2"/>
    <dgm:cxn modelId="{47CDD68C-DA56-409D-869E-7D035C56D104}" type="presOf" srcId="{DB3B822B-43ED-44E0-9627-828C763B1712}" destId="{62589A93-722C-48E3-8FAD-C3D46F3FEAE1}" srcOrd="1" destOrd="0" presId="urn:microsoft.com/office/officeart/2005/8/layout/cycle2"/>
    <dgm:cxn modelId="{5D6D0F12-A3A6-4DF4-BA9E-0941E9417C28}" srcId="{DBC2A7C3-83BB-4576-972E-D87B9834048F}" destId="{C03853EE-77D1-41E9-ADF8-098B1600AD6E}" srcOrd="4" destOrd="0" parTransId="{33EB5B23-1B98-4086-B8A6-3E18214B732D}" sibTransId="{F37711DA-D094-4519-AC8A-BA415D504EB9}"/>
    <dgm:cxn modelId="{1E851B77-B203-4436-988E-350B35435B58}" srcId="{DBC2A7C3-83BB-4576-972E-D87B9834048F}" destId="{B2D2095E-29CD-454E-9444-DD0A66FB470C}" srcOrd="0" destOrd="0" parTransId="{F63D470B-01CC-4E19-B41C-98A57758C8C1}" sibTransId="{4CA509EB-3870-4076-8156-D0DAC6B248F9}"/>
    <dgm:cxn modelId="{106FB8DE-B5F7-4F2A-B75F-712AEC44B644}" type="presOf" srcId="{26532D5C-3590-4A27-8547-4DCF6D8152D7}" destId="{9CE624A7-DE4E-4FFD-8D43-4DA46488FA84}" srcOrd="0" destOrd="0" presId="urn:microsoft.com/office/officeart/2005/8/layout/cycle2"/>
    <dgm:cxn modelId="{E0DD484C-00C1-425A-90A8-FD135602B079}" type="presOf" srcId="{279332BA-9A2D-4684-9A1A-4B660ABD7695}" destId="{D5CDAAE3-3391-43AD-B527-93026B6EE5FE}" srcOrd="0" destOrd="0" presId="urn:microsoft.com/office/officeart/2005/8/layout/cycle2"/>
    <dgm:cxn modelId="{1E067FE2-777A-46F3-8F55-DBC6514435BE}" srcId="{DBC2A7C3-83BB-4576-972E-D87B9834048F}" destId="{015BB933-A1EC-4EB0-B8C3-C9B08DDBDBC4}" srcOrd="7" destOrd="0" parTransId="{3184E41F-499C-46A6-A4D8-18CB087491F9}" sibTransId="{05352537-DD03-4A92-ACF2-F2CF45D723E6}"/>
    <dgm:cxn modelId="{D6BEBA25-AAB8-4301-9C5E-912D5272162C}" type="presOf" srcId="{B2D2095E-29CD-454E-9444-DD0A66FB470C}" destId="{09AE687E-C529-4978-BD46-F4686902F5E0}" srcOrd="0" destOrd="0" presId="urn:microsoft.com/office/officeart/2005/8/layout/cycle2"/>
    <dgm:cxn modelId="{20F530F3-77A1-4D05-982F-16A38F61DB17}" type="presOf" srcId="{12F7F33A-F606-41E5-80AE-AF8CA68B9D71}" destId="{EAB8B1F7-192C-4F28-B656-180DAD131870}" srcOrd="0" destOrd="0" presId="urn:microsoft.com/office/officeart/2005/8/layout/cycle2"/>
    <dgm:cxn modelId="{92CDC9B5-B75D-4A2E-B762-465E549EC21F}" srcId="{DBC2A7C3-83BB-4576-972E-D87B9834048F}" destId="{279332BA-9A2D-4684-9A1A-4B660ABD7695}" srcOrd="5" destOrd="0" parTransId="{4E3F4E82-4559-497F-BF6D-BEE9256C0003}" sibTransId="{3D54D46B-E025-4CA2-A41F-292B58B36DE5}"/>
    <dgm:cxn modelId="{DA1840A6-705E-4B0D-A3E6-A77690A2D125}" type="presOf" srcId="{4A0B3ACC-9C32-4C17-B340-E424C61A49E0}" destId="{072CDFA2-1987-4DAD-9B16-431DE842786B}" srcOrd="1" destOrd="0" presId="urn:microsoft.com/office/officeart/2005/8/layout/cycle2"/>
    <dgm:cxn modelId="{A84A19B0-1D6C-44AE-B567-A25E1C2B09F2}" type="presOf" srcId="{4A0B3ACC-9C32-4C17-B340-E424C61A49E0}" destId="{20DCD3F5-914D-4626-B88D-7D283C1ADD20}" srcOrd="0" destOrd="0" presId="urn:microsoft.com/office/officeart/2005/8/layout/cycle2"/>
    <dgm:cxn modelId="{08DFAEFB-4C3E-440B-80C7-10F43D0A8015}" srcId="{DBC2A7C3-83BB-4576-972E-D87B9834048F}" destId="{0CCD3892-0148-4A96-BC76-D09602A98585}" srcOrd="3" destOrd="0" parTransId="{49551A13-0DD3-442A-A7A3-B2D79CB33BEA}" sibTransId="{DB3B822B-43ED-44E0-9627-828C763B1712}"/>
    <dgm:cxn modelId="{7E5ADC40-9960-41BC-A377-30F3DDDE60D3}" srcId="{DBC2A7C3-83BB-4576-972E-D87B9834048F}" destId="{26532D5C-3590-4A27-8547-4DCF6D8152D7}" srcOrd="6" destOrd="0" parTransId="{C288ACA4-BE5D-4618-A5CE-5426D129DEB3}" sibTransId="{148DDA46-DA22-48DD-BAC0-BE57E9D34599}"/>
    <dgm:cxn modelId="{9782EAA6-4D19-42D1-BFF7-4A771F0040F6}" type="presOf" srcId="{015BB933-A1EC-4EB0-B8C3-C9B08DDBDBC4}" destId="{E7BCFDA1-76AC-4FD1-9C86-AD5BE0DF9DB6}" srcOrd="0" destOrd="0" presId="urn:microsoft.com/office/officeart/2005/8/layout/cycle2"/>
    <dgm:cxn modelId="{0900C459-334A-4797-A93D-572E40773DA9}" type="presOf" srcId="{148DDA46-DA22-48DD-BAC0-BE57E9D34599}" destId="{72E15BE4-458C-48E6-99F8-69D75FFA9F26}" srcOrd="0" destOrd="0" presId="urn:microsoft.com/office/officeart/2005/8/layout/cycle2"/>
    <dgm:cxn modelId="{4AD26D01-DBE4-45F5-98C5-EEE42D43A0B1}" type="presOf" srcId="{05352537-DD03-4A92-ACF2-F2CF45D723E6}" destId="{5AB54767-236A-4292-B694-F300BD3494BB}" srcOrd="1" destOrd="0" presId="urn:microsoft.com/office/officeart/2005/8/layout/cycle2"/>
    <dgm:cxn modelId="{0CF44EA7-0D05-43FA-A74D-435C3CFAED31}" type="presOf" srcId="{3D54D46B-E025-4CA2-A41F-292B58B36DE5}" destId="{76823A85-689F-4FCF-BC15-00E1A4F2A917}" srcOrd="1" destOrd="0" presId="urn:microsoft.com/office/officeart/2005/8/layout/cycle2"/>
    <dgm:cxn modelId="{77D90154-71BB-423A-88E6-3F481B2758A1}" type="presOf" srcId="{1226D61A-5F65-4672-8A7B-B730BC57F276}" destId="{34101F17-847E-49F0-AD3E-78160D5241F6}" srcOrd="1" destOrd="0" presId="urn:microsoft.com/office/officeart/2005/8/layout/cycle2"/>
    <dgm:cxn modelId="{B30BF6A8-A866-4E11-BB9B-EC3E91A249EC}" type="presOf" srcId="{C03853EE-77D1-41E9-ADF8-098B1600AD6E}" destId="{73C4C227-4D58-4BCB-A3BC-052148E8AE4E}" srcOrd="0" destOrd="0" presId="urn:microsoft.com/office/officeart/2005/8/layout/cycle2"/>
    <dgm:cxn modelId="{4E380352-A1A1-40A5-B995-8C793B7F72C5}" type="presOf" srcId="{F37711DA-D094-4519-AC8A-BA415D504EB9}" destId="{A03C7373-6DC3-4D45-B775-97D1B7711295}" srcOrd="1" destOrd="0" presId="urn:microsoft.com/office/officeart/2005/8/layout/cycle2"/>
    <dgm:cxn modelId="{7D635C25-241E-4381-B3A7-0B8EE941B9B5}" type="presOf" srcId="{148DDA46-DA22-48DD-BAC0-BE57E9D34599}" destId="{3F669BE8-8E28-4365-AB5A-EF98907C6ECD}" srcOrd="1" destOrd="0" presId="urn:microsoft.com/office/officeart/2005/8/layout/cycle2"/>
    <dgm:cxn modelId="{85D70C05-80C2-420F-82E8-EDFFB3CE3D70}" type="presOf" srcId="{5BD85ED1-60F3-4258-A380-8541B566DA58}" destId="{F2263BCC-D0E1-4D7E-96D5-12FBB7580124}" srcOrd="0" destOrd="0" presId="urn:microsoft.com/office/officeart/2005/8/layout/cycle2"/>
    <dgm:cxn modelId="{93DE86FF-6E0E-484B-AE40-559DD8A89F01}" type="presOf" srcId="{37A0C392-15B1-4E6A-A9C0-5D9031AE0BFA}" destId="{B2830F77-2060-43AA-9BC4-C66C4C3A0EC4}" srcOrd="0" destOrd="0" presId="urn:microsoft.com/office/officeart/2005/8/layout/cycle2"/>
    <dgm:cxn modelId="{87346A35-480E-4AB6-86E7-DF53E069EC75}" srcId="{DBC2A7C3-83BB-4576-972E-D87B9834048F}" destId="{7E73C31B-87D7-422F-BE79-5F6F2A7EDCCE}" srcOrd="2" destOrd="0" parTransId="{F1E6CC9B-4783-488C-A9BA-953AB1A1E983}" sibTransId="{DA447F40-BD0A-40E3-8041-29079E912766}"/>
    <dgm:cxn modelId="{71F39A75-CED6-4558-935E-6E12DA965B50}" type="presOf" srcId="{F37711DA-D094-4519-AC8A-BA415D504EB9}" destId="{3FED1D02-CF12-4CCE-8611-7739D8239210}" srcOrd="0" destOrd="0" presId="urn:microsoft.com/office/officeart/2005/8/layout/cycle2"/>
    <dgm:cxn modelId="{9A5EC2ED-038F-440A-BE29-184592669B79}" type="presOf" srcId="{1226D61A-5F65-4672-8A7B-B730BC57F276}" destId="{A71773C6-920B-4CB8-A34D-C1274688D87B}" srcOrd="0" destOrd="0" presId="urn:microsoft.com/office/officeart/2005/8/layout/cycle2"/>
    <dgm:cxn modelId="{DB27C870-E0DC-46B4-A372-9EE4DE4573A6}" type="presOf" srcId="{37A0C392-15B1-4E6A-A9C0-5D9031AE0BFA}" destId="{24B6BD62-ECD0-4E13-A485-8A54DE59EF67}" srcOrd="1" destOrd="0" presId="urn:microsoft.com/office/officeart/2005/8/layout/cycle2"/>
    <dgm:cxn modelId="{72839F64-2690-4172-B0B5-06D54AA5DB58}" type="presOf" srcId="{DBC2A7C3-83BB-4576-972E-D87B9834048F}" destId="{0E0A880B-611C-49B6-9D9A-5D395804D749}" srcOrd="0" destOrd="0" presId="urn:microsoft.com/office/officeart/2005/8/layout/cycle2"/>
    <dgm:cxn modelId="{7C43766C-D8C3-4F18-B583-8836E4EF60C8}" srcId="{DBC2A7C3-83BB-4576-972E-D87B9834048F}" destId="{12F7F33A-F606-41E5-80AE-AF8CA68B9D71}" srcOrd="8" destOrd="0" parTransId="{CB55ED26-55BC-417C-BC20-C203937CD154}" sibTransId="{4A0B3ACC-9C32-4C17-B340-E424C61A49E0}"/>
    <dgm:cxn modelId="{48ECEA51-2532-46F6-A4A2-80296B5AD035}" srcId="{DBC2A7C3-83BB-4576-972E-D87B9834048F}" destId="{5BD85ED1-60F3-4258-A380-8541B566DA58}" srcOrd="1" destOrd="0" parTransId="{B5A4B9C5-8EE6-491B-B31F-51E79B38ABA0}" sibTransId="{1226D61A-5F65-4672-8A7B-B730BC57F276}"/>
    <dgm:cxn modelId="{BDF478EB-7AB2-430E-8C3F-86C47205AD21}" type="presParOf" srcId="{0E0A880B-611C-49B6-9D9A-5D395804D749}" destId="{09AE687E-C529-4978-BD46-F4686902F5E0}" srcOrd="0" destOrd="0" presId="urn:microsoft.com/office/officeart/2005/8/layout/cycle2"/>
    <dgm:cxn modelId="{D366BFF2-06F3-4D7C-A516-18A301E2F22E}" type="presParOf" srcId="{0E0A880B-611C-49B6-9D9A-5D395804D749}" destId="{32A3433E-5515-420D-A680-8C8CA9FEAC28}" srcOrd="1" destOrd="0" presId="urn:microsoft.com/office/officeart/2005/8/layout/cycle2"/>
    <dgm:cxn modelId="{009D7E6E-F6CF-410D-A7BC-FBDB8BE447D0}" type="presParOf" srcId="{32A3433E-5515-420D-A680-8C8CA9FEAC28}" destId="{B9891A18-A06A-4CEA-A7E1-EA167C46A0AA}" srcOrd="0" destOrd="0" presId="urn:microsoft.com/office/officeart/2005/8/layout/cycle2"/>
    <dgm:cxn modelId="{69C498BA-A691-42E2-B673-91A2E73A9F6A}" type="presParOf" srcId="{0E0A880B-611C-49B6-9D9A-5D395804D749}" destId="{F2263BCC-D0E1-4D7E-96D5-12FBB7580124}" srcOrd="2" destOrd="0" presId="urn:microsoft.com/office/officeart/2005/8/layout/cycle2"/>
    <dgm:cxn modelId="{538E951D-9EA6-446E-BF30-F62E368835D9}" type="presParOf" srcId="{0E0A880B-611C-49B6-9D9A-5D395804D749}" destId="{A71773C6-920B-4CB8-A34D-C1274688D87B}" srcOrd="3" destOrd="0" presId="urn:microsoft.com/office/officeart/2005/8/layout/cycle2"/>
    <dgm:cxn modelId="{8F9ED204-78E7-4512-A716-F837D289794E}" type="presParOf" srcId="{A71773C6-920B-4CB8-A34D-C1274688D87B}" destId="{34101F17-847E-49F0-AD3E-78160D5241F6}" srcOrd="0" destOrd="0" presId="urn:microsoft.com/office/officeart/2005/8/layout/cycle2"/>
    <dgm:cxn modelId="{EC078524-F8A5-4F22-A451-CBFA0A2A0FD4}" type="presParOf" srcId="{0E0A880B-611C-49B6-9D9A-5D395804D749}" destId="{03B684A1-95A0-44E9-AFC3-8E916C710BBE}" srcOrd="4" destOrd="0" presId="urn:microsoft.com/office/officeart/2005/8/layout/cycle2"/>
    <dgm:cxn modelId="{FFECDDAE-1699-4903-987E-108CE9CF67D3}" type="presParOf" srcId="{0E0A880B-611C-49B6-9D9A-5D395804D749}" destId="{451EFB1D-50B3-468A-8A83-C52C43DEDBFA}" srcOrd="5" destOrd="0" presId="urn:microsoft.com/office/officeart/2005/8/layout/cycle2"/>
    <dgm:cxn modelId="{EAABB993-63F1-40AC-9BDA-311D72F7C1F8}" type="presParOf" srcId="{451EFB1D-50B3-468A-8A83-C52C43DEDBFA}" destId="{67643A87-E254-4E92-97B5-EBC1178F6319}" srcOrd="0" destOrd="0" presId="urn:microsoft.com/office/officeart/2005/8/layout/cycle2"/>
    <dgm:cxn modelId="{6C370D2F-68F2-4247-90DE-79DBEDF980C1}" type="presParOf" srcId="{0E0A880B-611C-49B6-9D9A-5D395804D749}" destId="{5DD444BC-4A73-4ED8-A366-826219641D4C}" srcOrd="6" destOrd="0" presId="urn:microsoft.com/office/officeart/2005/8/layout/cycle2"/>
    <dgm:cxn modelId="{65590CB6-A7BE-4BA7-972E-1399DE67BD2A}" type="presParOf" srcId="{0E0A880B-611C-49B6-9D9A-5D395804D749}" destId="{BA73C603-D1A3-4C77-B6CF-E5E01D5BFC79}" srcOrd="7" destOrd="0" presId="urn:microsoft.com/office/officeart/2005/8/layout/cycle2"/>
    <dgm:cxn modelId="{C741DEEB-7771-4DB4-9507-8F1A70B317C4}" type="presParOf" srcId="{BA73C603-D1A3-4C77-B6CF-E5E01D5BFC79}" destId="{62589A93-722C-48E3-8FAD-C3D46F3FEAE1}" srcOrd="0" destOrd="0" presId="urn:microsoft.com/office/officeart/2005/8/layout/cycle2"/>
    <dgm:cxn modelId="{20D1BBE6-DAC1-49F1-8353-9B3C17AECF7C}" type="presParOf" srcId="{0E0A880B-611C-49B6-9D9A-5D395804D749}" destId="{73C4C227-4D58-4BCB-A3BC-052148E8AE4E}" srcOrd="8" destOrd="0" presId="urn:microsoft.com/office/officeart/2005/8/layout/cycle2"/>
    <dgm:cxn modelId="{FCDA1E4D-1FA4-4E3D-91B4-1CAC98D0687B}" type="presParOf" srcId="{0E0A880B-611C-49B6-9D9A-5D395804D749}" destId="{3FED1D02-CF12-4CCE-8611-7739D8239210}" srcOrd="9" destOrd="0" presId="urn:microsoft.com/office/officeart/2005/8/layout/cycle2"/>
    <dgm:cxn modelId="{D2815C95-3CAF-4418-9949-A3D0D9B02D4C}" type="presParOf" srcId="{3FED1D02-CF12-4CCE-8611-7739D8239210}" destId="{A03C7373-6DC3-4D45-B775-97D1B7711295}" srcOrd="0" destOrd="0" presId="urn:microsoft.com/office/officeart/2005/8/layout/cycle2"/>
    <dgm:cxn modelId="{D6A36326-5021-4FDE-B856-221CF8FE95C3}" type="presParOf" srcId="{0E0A880B-611C-49B6-9D9A-5D395804D749}" destId="{D5CDAAE3-3391-43AD-B527-93026B6EE5FE}" srcOrd="10" destOrd="0" presId="urn:microsoft.com/office/officeart/2005/8/layout/cycle2"/>
    <dgm:cxn modelId="{4CC24146-E7F4-4C76-B5A8-C0542ED0A287}" type="presParOf" srcId="{0E0A880B-611C-49B6-9D9A-5D395804D749}" destId="{91E72FAD-1A34-4860-A78A-0E3DFB1C92CA}" srcOrd="11" destOrd="0" presId="urn:microsoft.com/office/officeart/2005/8/layout/cycle2"/>
    <dgm:cxn modelId="{6B6CE935-D36A-4C43-A97F-4CEB09101454}" type="presParOf" srcId="{91E72FAD-1A34-4860-A78A-0E3DFB1C92CA}" destId="{76823A85-689F-4FCF-BC15-00E1A4F2A917}" srcOrd="0" destOrd="0" presId="urn:microsoft.com/office/officeart/2005/8/layout/cycle2"/>
    <dgm:cxn modelId="{9E4A16F4-7B25-4A1B-BA25-A3145A2396E9}" type="presParOf" srcId="{0E0A880B-611C-49B6-9D9A-5D395804D749}" destId="{9CE624A7-DE4E-4FFD-8D43-4DA46488FA84}" srcOrd="12" destOrd="0" presId="urn:microsoft.com/office/officeart/2005/8/layout/cycle2"/>
    <dgm:cxn modelId="{DD448EF6-5B69-4AB8-A468-C0F433E5FD87}" type="presParOf" srcId="{0E0A880B-611C-49B6-9D9A-5D395804D749}" destId="{72E15BE4-458C-48E6-99F8-69D75FFA9F26}" srcOrd="13" destOrd="0" presId="urn:microsoft.com/office/officeart/2005/8/layout/cycle2"/>
    <dgm:cxn modelId="{BF53EBD5-ECD5-4290-AB98-D55B95C2A9EE}" type="presParOf" srcId="{72E15BE4-458C-48E6-99F8-69D75FFA9F26}" destId="{3F669BE8-8E28-4365-AB5A-EF98907C6ECD}" srcOrd="0" destOrd="0" presId="urn:microsoft.com/office/officeart/2005/8/layout/cycle2"/>
    <dgm:cxn modelId="{2BAADE22-3F2E-4EBF-AF3D-5757BB993508}" type="presParOf" srcId="{0E0A880B-611C-49B6-9D9A-5D395804D749}" destId="{E7BCFDA1-76AC-4FD1-9C86-AD5BE0DF9DB6}" srcOrd="14" destOrd="0" presId="urn:microsoft.com/office/officeart/2005/8/layout/cycle2"/>
    <dgm:cxn modelId="{50B04000-4A1F-478C-98B4-BB538E6AE145}" type="presParOf" srcId="{0E0A880B-611C-49B6-9D9A-5D395804D749}" destId="{31D61BC4-299C-4B63-94D1-7A6416515713}" srcOrd="15" destOrd="0" presId="urn:microsoft.com/office/officeart/2005/8/layout/cycle2"/>
    <dgm:cxn modelId="{86AA20E4-2D69-4562-897C-939EC96DD252}" type="presParOf" srcId="{31D61BC4-299C-4B63-94D1-7A6416515713}" destId="{5AB54767-236A-4292-B694-F300BD3494BB}" srcOrd="0" destOrd="0" presId="urn:microsoft.com/office/officeart/2005/8/layout/cycle2"/>
    <dgm:cxn modelId="{80AB5522-9C64-47B6-AB44-08D8FC5995A0}" type="presParOf" srcId="{0E0A880B-611C-49B6-9D9A-5D395804D749}" destId="{EAB8B1F7-192C-4F28-B656-180DAD131870}" srcOrd="16" destOrd="0" presId="urn:microsoft.com/office/officeart/2005/8/layout/cycle2"/>
    <dgm:cxn modelId="{6B13AAF2-7D1D-4299-B2FC-42DE05784936}" type="presParOf" srcId="{0E0A880B-611C-49B6-9D9A-5D395804D749}" destId="{20DCD3F5-914D-4626-B88D-7D283C1ADD20}" srcOrd="17" destOrd="0" presId="urn:microsoft.com/office/officeart/2005/8/layout/cycle2"/>
    <dgm:cxn modelId="{0CF6F152-DF36-499F-9D5E-0872E7643D6B}" type="presParOf" srcId="{20DCD3F5-914D-4626-B88D-7D283C1ADD20}" destId="{072CDFA2-1987-4DAD-9B16-431DE842786B}" srcOrd="0" destOrd="0" presId="urn:microsoft.com/office/officeart/2005/8/layout/cycle2"/>
    <dgm:cxn modelId="{7D0D5272-FE92-4BC7-AAD9-87F1DBB2DAB5}" type="presParOf" srcId="{0E0A880B-611C-49B6-9D9A-5D395804D749}" destId="{0130D9A3-653F-4EB0-8884-E0F4DBED5142}" srcOrd="18" destOrd="0" presId="urn:microsoft.com/office/officeart/2005/8/layout/cycle2"/>
    <dgm:cxn modelId="{4693A2B9-9541-463D-A123-AC07110FA7CE}" type="presParOf" srcId="{0E0A880B-611C-49B6-9D9A-5D395804D749}" destId="{B2830F77-2060-43AA-9BC4-C66C4C3A0EC4}" srcOrd="19" destOrd="0" presId="urn:microsoft.com/office/officeart/2005/8/layout/cycle2"/>
    <dgm:cxn modelId="{E9A250C1-24BA-44E2-9DED-10B8ABA276EB}" type="presParOf" srcId="{B2830F77-2060-43AA-9BC4-C66C4C3A0EC4}" destId="{24B6BD62-ECD0-4E13-A485-8A54DE59EF67}" srcOrd="0" destOrd="0" presId="urn:microsoft.com/office/officeart/2005/8/layout/cycle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AE687E-C529-4978-BD46-F4686902F5E0}">
      <dsp:nvSpPr>
        <dsp:cNvPr id="0" name=""/>
        <dsp:cNvSpPr/>
      </dsp:nvSpPr>
      <dsp:spPr>
        <a:xfrm>
          <a:off x="4013336" y="3770"/>
          <a:ext cx="1117327" cy="111732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Democracy</a:t>
          </a:r>
          <a:endParaRPr lang="en-US" sz="1200" kern="1200" dirty="0"/>
        </a:p>
      </dsp:txBody>
      <dsp:txXfrm>
        <a:off x="4176965" y="167399"/>
        <a:ext cx="790069" cy="790069"/>
      </dsp:txXfrm>
    </dsp:sp>
    <dsp:sp modelId="{32A3433E-5515-420D-A680-8C8CA9FEAC28}">
      <dsp:nvSpPr>
        <dsp:cNvPr id="0" name=""/>
        <dsp:cNvSpPr/>
      </dsp:nvSpPr>
      <dsp:spPr>
        <a:xfrm rot="1366790">
          <a:off x="5185908" y="692063"/>
          <a:ext cx="287508" cy="3770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dirty="0"/>
        </a:p>
      </dsp:txBody>
      <dsp:txXfrm>
        <a:off x="5189272" y="750784"/>
        <a:ext cx="201256" cy="226259"/>
      </dsp:txXfrm>
    </dsp:sp>
    <dsp:sp modelId="{F2263BCC-D0E1-4D7E-96D5-12FBB7580124}">
      <dsp:nvSpPr>
        <dsp:cNvPr id="0" name=""/>
        <dsp:cNvSpPr/>
      </dsp:nvSpPr>
      <dsp:spPr>
        <a:xfrm>
          <a:off x="5543667" y="646428"/>
          <a:ext cx="1117327" cy="111732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Whistle Blowers</a:t>
          </a:r>
          <a:endParaRPr lang="en-US" sz="1200" kern="1200" dirty="0"/>
        </a:p>
      </dsp:txBody>
      <dsp:txXfrm>
        <a:off x="5707296" y="810057"/>
        <a:ext cx="790069" cy="790069"/>
      </dsp:txXfrm>
    </dsp:sp>
    <dsp:sp modelId="{A71773C6-920B-4CB8-A34D-C1274688D87B}">
      <dsp:nvSpPr>
        <dsp:cNvPr id="0" name=""/>
        <dsp:cNvSpPr/>
      </dsp:nvSpPr>
      <dsp:spPr>
        <a:xfrm rot="2973071">
          <a:off x="6489732" y="1627197"/>
          <a:ext cx="266407" cy="3770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dirty="0"/>
        </a:p>
      </dsp:txBody>
      <dsp:txXfrm>
        <a:off x="6503768" y="1672206"/>
        <a:ext cx="186485" cy="226259"/>
      </dsp:txXfrm>
    </dsp:sp>
    <dsp:sp modelId="{03B684A1-95A0-44E9-AFC3-8E916C710BBE}">
      <dsp:nvSpPr>
        <dsp:cNvPr id="0" name=""/>
        <dsp:cNvSpPr/>
      </dsp:nvSpPr>
      <dsp:spPr>
        <a:xfrm>
          <a:off x="6594661" y="1879213"/>
          <a:ext cx="1117327" cy="111732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err="1" smtClean="0"/>
            <a:t>Defence</a:t>
          </a:r>
          <a:r>
            <a:rPr lang="en-US" sz="1200" kern="1200" dirty="0" smtClean="0"/>
            <a:t> </a:t>
          </a:r>
          <a:endParaRPr lang="en-US" sz="1200" kern="1200" dirty="0"/>
        </a:p>
      </dsp:txBody>
      <dsp:txXfrm>
        <a:off x="6758290" y="2042842"/>
        <a:ext cx="790069" cy="790069"/>
      </dsp:txXfrm>
    </dsp:sp>
    <dsp:sp modelId="{451EFB1D-50B3-468A-8A83-C52C43DEDBFA}">
      <dsp:nvSpPr>
        <dsp:cNvPr id="0" name=""/>
        <dsp:cNvSpPr/>
      </dsp:nvSpPr>
      <dsp:spPr>
        <a:xfrm rot="5400000">
          <a:off x="7004893" y="3079649"/>
          <a:ext cx="296863" cy="3770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a:off x="7049423" y="3110539"/>
        <a:ext cx="207804" cy="226259"/>
      </dsp:txXfrm>
    </dsp:sp>
    <dsp:sp modelId="{5DD444BC-4A73-4ED8-A366-826219641D4C}">
      <dsp:nvSpPr>
        <dsp:cNvPr id="0" name=""/>
        <dsp:cNvSpPr/>
      </dsp:nvSpPr>
      <dsp:spPr>
        <a:xfrm>
          <a:off x="6594661" y="3556659"/>
          <a:ext cx="1117327" cy="111732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Nelson Mandela</a:t>
          </a:r>
          <a:endParaRPr lang="en-US" sz="1200" kern="1200" dirty="0"/>
        </a:p>
      </dsp:txBody>
      <dsp:txXfrm>
        <a:off x="6758290" y="3720288"/>
        <a:ext cx="790069" cy="790069"/>
      </dsp:txXfrm>
    </dsp:sp>
    <dsp:sp modelId="{BA73C603-D1A3-4C77-B6CF-E5E01D5BFC79}">
      <dsp:nvSpPr>
        <dsp:cNvPr id="0" name=""/>
        <dsp:cNvSpPr/>
      </dsp:nvSpPr>
      <dsp:spPr>
        <a:xfrm rot="7560000">
          <a:off x="6516842" y="4598518"/>
          <a:ext cx="296863" cy="3770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rot="10800000">
        <a:off x="6587545" y="4637912"/>
        <a:ext cx="207804" cy="226259"/>
      </dsp:txXfrm>
    </dsp:sp>
    <dsp:sp modelId="{73C4C227-4D58-4BCB-A3BC-052148E8AE4E}">
      <dsp:nvSpPr>
        <dsp:cNvPr id="0" name=""/>
        <dsp:cNvSpPr/>
      </dsp:nvSpPr>
      <dsp:spPr>
        <a:xfrm>
          <a:off x="5608683" y="4913742"/>
          <a:ext cx="1117327" cy="111732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Emerging Leaders</a:t>
          </a:r>
          <a:endParaRPr lang="en-US" sz="1200" kern="1200" dirty="0"/>
        </a:p>
      </dsp:txBody>
      <dsp:txXfrm>
        <a:off x="5772312" y="5077371"/>
        <a:ext cx="790069" cy="790069"/>
      </dsp:txXfrm>
    </dsp:sp>
    <dsp:sp modelId="{3FED1D02-CF12-4CCE-8611-7739D8239210}">
      <dsp:nvSpPr>
        <dsp:cNvPr id="0" name=""/>
        <dsp:cNvSpPr/>
      </dsp:nvSpPr>
      <dsp:spPr>
        <a:xfrm rot="9720000">
          <a:off x="5229232" y="5540440"/>
          <a:ext cx="296863" cy="3770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rot="10800000">
        <a:off x="5316112" y="5602099"/>
        <a:ext cx="207804" cy="226259"/>
      </dsp:txXfrm>
    </dsp:sp>
    <dsp:sp modelId="{D5CDAAE3-3391-43AD-B527-93026B6EE5FE}">
      <dsp:nvSpPr>
        <dsp:cNvPr id="0" name=""/>
        <dsp:cNvSpPr/>
      </dsp:nvSpPr>
      <dsp:spPr>
        <a:xfrm>
          <a:off x="4013336" y="5432102"/>
          <a:ext cx="1117327" cy="111732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Our Dignity</a:t>
          </a:r>
          <a:endParaRPr lang="en-US" sz="1200" kern="1200" dirty="0"/>
        </a:p>
      </dsp:txBody>
      <dsp:txXfrm>
        <a:off x="4176965" y="5595731"/>
        <a:ext cx="790069" cy="790069"/>
      </dsp:txXfrm>
    </dsp:sp>
    <dsp:sp modelId="{91E72FAD-1A34-4860-A78A-0E3DFB1C92CA}">
      <dsp:nvSpPr>
        <dsp:cNvPr id="0" name=""/>
        <dsp:cNvSpPr/>
      </dsp:nvSpPr>
      <dsp:spPr>
        <a:xfrm rot="11880000">
          <a:off x="3633885" y="5545633"/>
          <a:ext cx="296863" cy="3770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rot="10800000">
        <a:off x="3720765" y="5634812"/>
        <a:ext cx="207804" cy="226259"/>
      </dsp:txXfrm>
    </dsp:sp>
    <dsp:sp modelId="{9CE624A7-DE4E-4FFD-8D43-4DA46488FA84}">
      <dsp:nvSpPr>
        <dsp:cNvPr id="0" name=""/>
        <dsp:cNvSpPr/>
      </dsp:nvSpPr>
      <dsp:spPr>
        <a:xfrm>
          <a:off x="2417989" y="4913742"/>
          <a:ext cx="1117327" cy="111732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NEW LAWS</a:t>
          </a:r>
        </a:p>
        <a:p>
          <a:pPr lvl="0" algn="ctr" defTabSz="533400">
            <a:lnSpc>
              <a:spcPct val="90000"/>
            </a:lnSpc>
            <a:spcBef>
              <a:spcPct val="0"/>
            </a:spcBef>
            <a:spcAft>
              <a:spcPct val="35000"/>
            </a:spcAft>
          </a:pPr>
          <a:r>
            <a:rPr lang="en-US" sz="1200" kern="1200" dirty="0" smtClean="0"/>
            <a:t>(CSR)</a:t>
          </a:r>
          <a:endParaRPr lang="en-US" sz="1200" kern="1200" dirty="0"/>
        </a:p>
      </dsp:txBody>
      <dsp:txXfrm>
        <a:off x="2581618" y="5077371"/>
        <a:ext cx="790069" cy="790069"/>
      </dsp:txXfrm>
    </dsp:sp>
    <dsp:sp modelId="{72E15BE4-458C-48E6-99F8-69D75FFA9F26}">
      <dsp:nvSpPr>
        <dsp:cNvPr id="0" name=""/>
        <dsp:cNvSpPr/>
      </dsp:nvSpPr>
      <dsp:spPr>
        <a:xfrm rot="14040000">
          <a:off x="2340170" y="4612113"/>
          <a:ext cx="296863" cy="3770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rot="10800000">
        <a:off x="2410873" y="4723557"/>
        <a:ext cx="207804" cy="226259"/>
      </dsp:txXfrm>
    </dsp:sp>
    <dsp:sp modelId="{E7BCFDA1-76AC-4FD1-9C86-AD5BE0DF9DB6}">
      <dsp:nvSpPr>
        <dsp:cNvPr id="0" name=""/>
        <dsp:cNvSpPr/>
      </dsp:nvSpPr>
      <dsp:spPr>
        <a:xfrm>
          <a:off x="1432011" y="3556659"/>
          <a:ext cx="1117327" cy="111732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Smaller States</a:t>
          </a:r>
          <a:endParaRPr lang="en-US" sz="1200" kern="1200" dirty="0"/>
        </a:p>
      </dsp:txBody>
      <dsp:txXfrm>
        <a:off x="1595640" y="3720288"/>
        <a:ext cx="790069" cy="790069"/>
      </dsp:txXfrm>
    </dsp:sp>
    <dsp:sp modelId="{31D61BC4-299C-4B63-94D1-7A6416515713}">
      <dsp:nvSpPr>
        <dsp:cNvPr id="0" name=""/>
        <dsp:cNvSpPr/>
      </dsp:nvSpPr>
      <dsp:spPr>
        <a:xfrm rot="16200000">
          <a:off x="1842243" y="3096452"/>
          <a:ext cx="296863" cy="3770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a:off x="1886773" y="3216401"/>
        <a:ext cx="207804" cy="226259"/>
      </dsp:txXfrm>
    </dsp:sp>
    <dsp:sp modelId="{EAB8B1F7-192C-4F28-B656-180DAD131870}">
      <dsp:nvSpPr>
        <dsp:cNvPr id="0" name=""/>
        <dsp:cNvSpPr/>
      </dsp:nvSpPr>
      <dsp:spPr>
        <a:xfrm>
          <a:off x="1432011" y="1879213"/>
          <a:ext cx="1117327" cy="111732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Change in people thinking</a:t>
          </a:r>
          <a:endParaRPr lang="en-US" sz="1200" kern="1200" dirty="0"/>
        </a:p>
      </dsp:txBody>
      <dsp:txXfrm>
        <a:off x="1595640" y="2042842"/>
        <a:ext cx="790069" cy="790069"/>
      </dsp:txXfrm>
    </dsp:sp>
    <dsp:sp modelId="{20DCD3F5-914D-4626-B88D-7D283C1ADD20}">
      <dsp:nvSpPr>
        <dsp:cNvPr id="0" name=""/>
        <dsp:cNvSpPr/>
      </dsp:nvSpPr>
      <dsp:spPr>
        <a:xfrm rot="18360000">
          <a:off x="2330293" y="1577583"/>
          <a:ext cx="296863" cy="3770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a:off x="2348649" y="1689027"/>
        <a:ext cx="207804" cy="226259"/>
      </dsp:txXfrm>
    </dsp:sp>
    <dsp:sp modelId="{0130D9A3-653F-4EB0-8884-E0F4DBED5142}">
      <dsp:nvSpPr>
        <dsp:cNvPr id="0" name=""/>
        <dsp:cNvSpPr/>
      </dsp:nvSpPr>
      <dsp:spPr>
        <a:xfrm>
          <a:off x="2417989" y="522130"/>
          <a:ext cx="1117327" cy="111732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SCAMS</a:t>
          </a:r>
          <a:endParaRPr lang="en-US" sz="1200" kern="1200" dirty="0"/>
        </a:p>
      </dsp:txBody>
      <dsp:txXfrm>
        <a:off x="2581618" y="685759"/>
        <a:ext cx="790069" cy="790069"/>
      </dsp:txXfrm>
    </dsp:sp>
    <dsp:sp modelId="{B2830F77-2060-43AA-9BC4-C66C4C3A0EC4}">
      <dsp:nvSpPr>
        <dsp:cNvPr id="0" name=""/>
        <dsp:cNvSpPr/>
      </dsp:nvSpPr>
      <dsp:spPr>
        <a:xfrm rot="20520000">
          <a:off x="3617904" y="635661"/>
          <a:ext cx="296863" cy="3770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a:off x="3620083" y="724840"/>
        <a:ext cx="207804" cy="226259"/>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C6F7B8B-E2E5-488E-B322-192CC21FBDED}" type="datetimeFigureOut">
              <a:rPr lang="en-US" smtClean="0"/>
              <a:pPr/>
              <a:t>21/12/2013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26FFC2-7447-4D5B-BC32-C53944E87671}" type="slidenum">
              <a:rPr lang="en-US" smtClean="0"/>
              <a:pPr/>
              <a:t>‹#›</a:t>
            </a:fld>
            <a:endParaRPr lang="en-US"/>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6F7B8B-E2E5-488E-B322-192CC21FBDED}" type="datetimeFigureOut">
              <a:rPr lang="en-US" smtClean="0"/>
              <a:pPr/>
              <a:t>21/12/2013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26FFC2-7447-4D5B-BC32-C53944E8767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C6F7B8B-E2E5-488E-B322-192CC21FBDED}" type="datetimeFigureOut">
              <a:rPr lang="en-US" smtClean="0"/>
              <a:pPr/>
              <a:t>21/12/2013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26FFC2-7447-4D5B-BC32-C53944E8767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C6F7B8B-E2E5-488E-B322-192CC21FBDED}" type="datetimeFigureOut">
              <a:rPr lang="en-US" smtClean="0"/>
              <a:pPr/>
              <a:t>21/12/2013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26FFC2-7447-4D5B-BC32-C53944E87671}"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C6F7B8B-E2E5-488E-B322-192CC21FBDED}" type="datetimeFigureOut">
              <a:rPr lang="en-US" smtClean="0"/>
              <a:pPr/>
              <a:t>21/12/2013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26FFC2-7447-4D5B-BC32-C53944E8767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C6F7B8B-E2E5-488E-B322-192CC21FBDED}" type="datetimeFigureOut">
              <a:rPr lang="en-US" smtClean="0"/>
              <a:pPr/>
              <a:t>21/12/2013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26FFC2-7447-4D5B-BC32-C53944E87671}"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C6F7B8B-E2E5-488E-B322-192CC21FBDED}" type="datetimeFigureOut">
              <a:rPr lang="en-US" smtClean="0"/>
              <a:pPr/>
              <a:t>21/12/2013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26FFC2-7447-4D5B-BC32-C53944E87671}" type="slidenum">
              <a:rPr lang="en-US" smtClean="0"/>
              <a:pPr/>
              <a:t>‹#›</a:t>
            </a:fld>
            <a:endParaRPr lang="en-US"/>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C6F7B8B-E2E5-488E-B322-192CC21FBDED}" type="datetimeFigureOut">
              <a:rPr lang="en-US" smtClean="0"/>
              <a:pPr/>
              <a:t>21/12/2013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26FFC2-7447-4D5B-BC32-C53944E8767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6F7B8B-E2E5-488E-B322-192CC21FBDED}" type="datetimeFigureOut">
              <a:rPr lang="en-US" smtClean="0"/>
              <a:pPr/>
              <a:t>21/12/2013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26FFC2-7447-4D5B-BC32-C53944E8767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6F7B8B-E2E5-488E-B322-192CC21FBDED}" type="datetimeFigureOut">
              <a:rPr lang="en-US" smtClean="0"/>
              <a:pPr/>
              <a:t>21/12/2013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26FFC2-7447-4D5B-BC32-C53944E8767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6F7B8B-E2E5-488E-B322-192CC21FBDED}" type="datetimeFigureOut">
              <a:rPr lang="en-US" smtClean="0"/>
              <a:pPr/>
              <a:t>21/12/2013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26FFC2-7447-4D5B-BC32-C53944E87671}" type="slidenum">
              <a:rPr lang="en-US" smtClean="0"/>
              <a:pPr/>
              <a:t>‹#›</a:t>
            </a:fld>
            <a:endParaRPr lang="en-U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2C6F7B8B-E2E5-488E-B322-192CC21FBDED}" type="datetimeFigureOut">
              <a:rPr lang="en-US" smtClean="0"/>
              <a:pPr/>
              <a:t>21/12/2013</a:t>
            </a:fld>
            <a:endParaRPr lang="en-US"/>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9726FFC2-7447-4D5B-BC32-C53944E8767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hyperlink" Target="https://www.facebook.com/raghavendhra.reddy.7"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microsoft.com/office/2007/relationships/diagramDrawing" Target="../diagrams/drawing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sz="quarter" idx="13"/>
          </p:nvPr>
        </p:nvPicPr>
        <p:blipFill>
          <a:blip r:embed="rId3">
            <a:extLst>
              <a:ext uri="{28A0092B-C50C-407E-A947-70E740481C1C}">
                <a14:useLocalDpi xmlns:a14="http://schemas.microsoft.com/office/drawing/2010/main" xmlns="" val="0"/>
              </a:ext>
            </a:extLst>
          </a:blip>
          <a:stretch>
            <a:fillRect/>
          </a:stretch>
        </p:blipFill>
        <p:spPr>
          <a:xfrm>
            <a:off x="457200" y="1295400"/>
            <a:ext cx="8305800" cy="4191000"/>
          </a:xfrm>
        </p:spPr>
      </p:pic>
    </p:spTree>
    <p:extLst>
      <p:ext uri="{BB962C8B-B14F-4D97-AF65-F5344CB8AC3E}">
        <p14:creationId xmlns:p14="http://schemas.microsoft.com/office/powerpoint/2010/main" xmlns="" val="37293615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57200" y="1600201"/>
            <a:ext cx="4114800" cy="4495800"/>
          </a:xfrm>
        </p:spPr>
        <p:txBody>
          <a:bodyPr>
            <a:normAutofit/>
          </a:bodyPr>
          <a:lstStyle/>
          <a:p>
            <a:r>
              <a:rPr lang="en-US" dirty="0" smtClean="0"/>
              <a:t>Indian </a:t>
            </a:r>
            <a:r>
              <a:rPr lang="en-US" dirty="0" err="1" smtClean="0"/>
              <a:t>Govt</a:t>
            </a:r>
            <a:r>
              <a:rPr lang="en-US" dirty="0" smtClean="0"/>
              <a:t> spending huge </a:t>
            </a:r>
            <a:r>
              <a:rPr lang="en-US" dirty="0" err="1" smtClean="0"/>
              <a:t>exp</a:t>
            </a:r>
            <a:r>
              <a:rPr lang="en-US" dirty="0" smtClean="0"/>
              <a:t> on defense related matters as threat form our  neighboring countries .</a:t>
            </a:r>
          </a:p>
          <a:p>
            <a:r>
              <a:rPr lang="en-US" dirty="0" smtClean="0"/>
              <a:t>I have seen India army saying bye </a:t>
            </a:r>
            <a:r>
              <a:rPr lang="en-US" dirty="0" err="1" smtClean="0"/>
              <a:t>bye</a:t>
            </a:r>
            <a:r>
              <a:rPr lang="en-US" dirty="0" smtClean="0"/>
              <a:t> to  foreign built MIG war craft to welcoming self built </a:t>
            </a:r>
            <a:r>
              <a:rPr lang="en-US" dirty="0" err="1" smtClean="0"/>
              <a:t>Teja</a:t>
            </a:r>
            <a:r>
              <a:rPr lang="en-US" dirty="0" smtClean="0"/>
              <a:t> craft</a:t>
            </a:r>
          </a:p>
          <a:p>
            <a:r>
              <a:rPr lang="en-US" dirty="0" smtClean="0"/>
              <a:t>Hope it will help us in the times of mot need</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724400" y="1676400"/>
            <a:ext cx="4039826" cy="4114800"/>
          </a:xfrm>
          <a:prstGeom prst="rect">
            <a:avLst/>
          </a:prstGeom>
        </p:spPr>
      </p:pic>
    </p:spTree>
    <p:extLst>
      <p:ext uri="{BB962C8B-B14F-4D97-AF65-F5344CB8AC3E}">
        <p14:creationId xmlns:p14="http://schemas.microsoft.com/office/powerpoint/2010/main" xmlns="" val="10679263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57200" y="1600200"/>
            <a:ext cx="4114800" cy="4572000"/>
          </a:xfrm>
        </p:spPr>
        <p:txBody>
          <a:bodyPr>
            <a:normAutofit fontScale="92500"/>
          </a:bodyPr>
          <a:lstStyle/>
          <a:p>
            <a:r>
              <a:rPr lang="en-US" dirty="0" smtClean="0"/>
              <a:t>People to whom entire India owes are at difficult times. They wakes up at night to protect us . They stays in Rough weather sacrificing every thing .</a:t>
            </a:r>
          </a:p>
          <a:p>
            <a:r>
              <a:rPr lang="en-US" dirty="0" smtClean="0"/>
              <a:t>But I can say only sorry to their families ,Pakistani terrorists cutting their heads but un fortunately my elected representatives have taken no action,</a:t>
            </a:r>
          </a:p>
          <a:p>
            <a:r>
              <a:rPr lang="en-US" dirty="0" smtClean="0"/>
              <a:t>At least this time I elect a better leader to safe guard them</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800600" y="1676401"/>
            <a:ext cx="3886200" cy="3886200"/>
          </a:xfrm>
          <a:prstGeom prst="rect">
            <a:avLst/>
          </a:prstGeom>
        </p:spPr>
      </p:pic>
    </p:spTree>
    <p:extLst>
      <p:ext uri="{BB962C8B-B14F-4D97-AF65-F5344CB8AC3E}">
        <p14:creationId xmlns:p14="http://schemas.microsoft.com/office/powerpoint/2010/main" xmlns="" val="2661158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57200" y="1676401"/>
            <a:ext cx="4267200" cy="4495800"/>
          </a:xfrm>
        </p:spPr>
        <p:txBody>
          <a:bodyPr>
            <a:normAutofit fontScale="85000" lnSpcReduction="20000"/>
          </a:bodyPr>
          <a:lstStyle/>
          <a:p>
            <a:r>
              <a:rPr lang="en-US" dirty="0" smtClean="0"/>
              <a:t>Once Nation father Gandhi said :</a:t>
            </a:r>
            <a:r>
              <a:rPr lang="en-US" b="1" dirty="0" smtClean="0"/>
              <a:t>The real independence comes only when a women walks in streets with out any fear in the mid night. </a:t>
            </a:r>
          </a:p>
          <a:p>
            <a:r>
              <a:rPr lang="en-US" dirty="0" smtClean="0"/>
              <a:t>Thanks to </a:t>
            </a:r>
            <a:r>
              <a:rPr lang="en-US" dirty="0" err="1"/>
              <a:t>G</a:t>
            </a:r>
            <a:r>
              <a:rPr lang="en-US" dirty="0" err="1" smtClean="0"/>
              <a:t>odsay</a:t>
            </a:r>
            <a:r>
              <a:rPr lang="en-US" dirty="0" smtClean="0"/>
              <a:t> who killed him, other wise Gandhi might not have the capability to digest all these things.</a:t>
            </a:r>
          </a:p>
          <a:p>
            <a:r>
              <a:rPr lang="en-US" dirty="0" smtClean="0"/>
              <a:t>Women has lost faith , People who meant to protect them it self taking undue advantage</a:t>
            </a:r>
          </a:p>
          <a:p>
            <a:r>
              <a:rPr lang="en-US" dirty="0" smtClean="0"/>
              <a:t>As an Indian ,I will take responsibility of not to tease any girl.</a:t>
            </a:r>
          </a:p>
          <a:p>
            <a:r>
              <a:rPr lang="en-US" dirty="0" smtClean="0"/>
              <a:t>Lets respect them.</a:t>
            </a:r>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181600" y="1676400"/>
            <a:ext cx="3134868" cy="21336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135118" y="3810000"/>
            <a:ext cx="3181350" cy="2743200"/>
          </a:xfrm>
          <a:prstGeom prst="rect">
            <a:avLst/>
          </a:prstGeom>
        </p:spPr>
      </p:pic>
    </p:spTree>
    <p:extLst>
      <p:ext uri="{BB962C8B-B14F-4D97-AF65-F5344CB8AC3E}">
        <p14:creationId xmlns:p14="http://schemas.microsoft.com/office/powerpoint/2010/main" xmlns="" val="25409800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57200" y="1600200"/>
            <a:ext cx="4114800" cy="4572000"/>
          </a:xfrm>
        </p:spPr>
        <p:txBody>
          <a:bodyPr>
            <a:normAutofit fontScale="77500" lnSpcReduction="20000"/>
          </a:bodyPr>
          <a:lstStyle/>
          <a:p>
            <a:r>
              <a:rPr lang="en-US" dirty="0" smtClean="0"/>
              <a:t>Our dignity</a:t>
            </a:r>
          </a:p>
          <a:p>
            <a:r>
              <a:rPr lang="en-US" dirty="0" smtClean="0"/>
              <a:t>We </a:t>
            </a:r>
            <a:r>
              <a:rPr lang="en-US" dirty="0" err="1" smtClean="0"/>
              <a:t>belive</a:t>
            </a:r>
            <a:r>
              <a:rPr lang="en-US" dirty="0" smtClean="0"/>
              <a:t> in sentence from epics</a:t>
            </a:r>
          </a:p>
          <a:p>
            <a:r>
              <a:rPr lang="en-US" b="1" dirty="0" err="1" smtClean="0"/>
              <a:t>Athidhi</a:t>
            </a:r>
            <a:r>
              <a:rPr lang="en-US" b="1" dirty="0" smtClean="0"/>
              <a:t> </a:t>
            </a:r>
            <a:r>
              <a:rPr lang="en-US" b="1" dirty="0" err="1" smtClean="0"/>
              <a:t>dhevo</a:t>
            </a:r>
            <a:r>
              <a:rPr lang="en-US" b="1" dirty="0" smtClean="0"/>
              <a:t> </a:t>
            </a:r>
            <a:r>
              <a:rPr lang="en-US" b="1" dirty="0" err="1" smtClean="0"/>
              <a:t>Bhava</a:t>
            </a:r>
            <a:r>
              <a:rPr lang="en-US" b="1" dirty="0" smtClean="0"/>
              <a:t> </a:t>
            </a:r>
          </a:p>
          <a:p>
            <a:r>
              <a:rPr lang="en-US" dirty="0" smtClean="0"/>
              <a:t>We believed in this from histories &amp; we are giving utmost respect other nations Representatives in our country.</a:t>
            </a:r>
          </a:p>
          <a:p>
            <a:r>
              <a:rPr lang="en-US" dirty="0" smtClean="0"/>
              <a:t>but what happened to our Representatives working in Other countries.</a:t>
            </a:r>
          </a:p>
          <a:p>
            <a:r>
              <a:rPr lang="en-US" dirty="0" smtClean="0"/>
              <a:t>Who is US to ill Treat my nation Representative ???</a:t>
            </a:r>
          </a:p>
          <a:p>
            <a:r>
              <a:rPr lang="en-US" dirty="0" smtClean="0"/>
              <a:t>What is my external affairs ministry is doing ???</a:t>
            </a:r>
          </a:p>
          <a:p>
            <a:r>
              <a:rPr lang="en-US" dirty="0" smtClean="0"/>
              <a:t>I believe “Country pride does not depends on nations GDP , or HDI, it truly depends on Respect it gets from other nations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800600" y="1600200"/>
            <a:ext cx="3886200" cy="4038600"/>
          </a:xfrm>
          <a:prstGeom prst="rect">
            <a:avLst/>
          </a:prstGeom>
        </p:spPr>
      </p:pic>
    </p:spTree>
    <p:extLst>
      <p:ext uri="{BB962C8B-B14F-4D97-AF65-F5344CB8AC3E}">
        <p14:creationId xmlns:p14="http://schemas.microsoft.com/office/powerpoint/2010/main" xmlns="" val="32440823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3"/>
          </p:nvPr>
        </p:nvSpPr>
        <p:spPr>
          <a:xfrm>
            <a:off x="457200" y="1600200"/>
            <a:ext cx="4191000" cy="4572000"/>
          </a:xfrm>
        </p:spPr>
        <p:txBody>
          <a:bodyPr>
            <a:normAutofit fontScale="77500" lnSpcReduction="20000"/>
          </a:bodyPr>
          <a:lstStyle/>
          <a:p>
            <a:r>
              <a:rPr lang="en-US" dirty="0" smtClean="0"/>
              <a:t>I have seen Indians not knowing about PM name ,but I have never seen any India not knowing about 4 letter word.(SCAM)</a:t>
            </a:r>
          </a:p>
          <a:p>
            <a:r>
              <a:rPr lang="en-US" dirty="0" smtClean="0"/>
              <a:t>Every month one new SCAM &amp; every scam involves Lakhs of </a:t>
            </a:r>
            <a:r>
              <a:rPr lang="en-US" dirty="0" err="1" smtClean="0"/>
              <a:t>crores</a:t>
            </a:r>
            <a:r>
              <a:rPr lang="en-US" dirty="0" smtClean="0"/>
              <a:t>.</a:t>
            </a:r>
          </a:p>
          <a:p>
            <a:r>
              <a:rPr lang="en-US" dirty="0" smtClean="0"/>
              <a:t>Every employee who is working day &amp; Night for his salary was attracted by TDS , every good he purchases he is paying Indirect taxes , For every service he is paying Service Tax</a:t>
            </a:r>
          </a:p>
          <a:p>
            <a:r>
              <a:rPr lang="en-US" dirty="0" smtClean="0"/>
              <a:t>What is happening to all this money…</a:t>
            </a:r>
          </a:p>
          <a:p>
            <a:r>
              <a:rPr lang="en-US" dirty="0" smtClean="0"/>
              <a:t>Don’t worry my friends they are safe in SWISS Banks</a:t>
            </a:r>
          </a:p>
          <a:p>
            <a:r>
              <a:rPr lang="en-US" dirty="0" smtClean="0"/>
              <a:t>At least this time  I hope my representatives wont waste the money</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029200" y="1676400"/>
            <a:ext cx="3581400" cy="3733800"/>
          </a:xfrm>
          <a:prstGeom prst="rect">
            <a:avLst/>
          </a:prstGeom>
        </p:spPr>
      </p:pic>
    </p:spTree>
    <p:extLst>
      <p:ext uri="{BB962C8B-B14F-4D97-AF65-F5344CB8AC3E}">
        <p14:creationId xmlns:p14="http://schemas.microsoft.com/office/powerpoint/2010/main" xmlns="" val="2849786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57200" y="1600200"/>
            <a:ext cx="4114800" cy="4572000"/>
          </a:xfrm>
        </p:spPr>
        <p:txBody>
          <a:bodyPr>
            <a:normAutofit/>
          </a:bodyPr>
          <a:lstStyle/>
          <a:p>
            <a:pPr marL="0" indent="0">
              <a:buNone/>
            </a:pPr>
            <a:r>
              <a:rPr lang="en-US" dirty="0" smtClean="0"/>
              <a:t>New companies act 2013 brought a new concept of spending 2% of net profit for the society. Popularly known as CSR.</a:t>
            </a:r>
          </a:p>
          <a:p>
            <a:pPr marL="0" indent="0">
              <a:buNone/>
            </a:pPr>
            <a:r>
              <a:rPr lang="en-US" dirty="0" smtClean="0"/>
              <a:t>It also brought a better governance features </a:t>
            </a:r>
          </a:p>
          <a:p>
            <a:pPr marL="0" indent="0">
              <a:buNone/>
            </a:pPr>
            <a:endParaRPr lang="en-US" dirty="0"/>
          </a:p>
          <a:p>
            <a:pPr marL="0" indent="0">
              <a:buNone/>
            </a:pPr>
            <a:r>
              <a:rPr lang="en-US" dirty="0" smtClean="0"/>
              <a:t>Thanks to GOVT of INDIA for making this happen.</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495800" y="1447800"/>
            <a:ext cx="4165600" cy="4648200"/>
          </a:xfrm>
          <a:prstGeom prst="rect">
            <a:avLst/>
          </a:prstGeom>
        </p:spPr>
      </p:pic>
    </p:spTree>
    <p:extLst>
      <p:ext uri="{BB962C8B-B14F-4D97-AF65-F5344CB8AC3E}">
        <p14:creationId xmlns:p14="http://schemas.microsoft.com/office/powerpoint/2010/main" xmlns="" val="14610263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3"/>
          </p:nvPr>
        </p:nvSpPr>
        <p:spPr>
          <a:xfrm>
            <a:off x="457200" y="1600200"/>
            <a:ext cx="4114800" cy="4572000"/>
          </a:xfrm>
        </p:spPr>
        <p:txBody>
          <a:bodyPr>
            <a:normAutofit lnSpcReduction="10000"/>
          </a:bodyPr>
          <a:lstStyle/>
          <a:p>
            <a:r>
              <a:rPr lang="en-US" dirty="0" smtClean="0"/>
              <a:t>Here comes the hero's of the world who clearly depicted the original character of so called most coward powerful nation which traps all the emails around the world without any …………</a:t>
            </a:r>
          </a:p>
          <a:p>
            <a:r>
              <a:rPr lang="en-US" dirty="0" smtClean="0"/>
              <a:t>Thanks to Edward  </a:t>
            </a:r>
            <a:r>
              <a:rPr lang="en-US" dirty="0" err="1" smtClean="0"/>
              <a:t>snowden</a:t>
            </a:r>
            <a:r>
              <a:rPr lang="en-US" dirty="0" smtClean="0"/>
              <a:t> and Julian </a:t>
            </a:r>
            <a:r>
              <a:rPr lang="en-US" dirty="0" err="1" smtClean="0"/>
              <a:t>Assange</a:t>
            </a:r>
            <a:r>
              <a:rPr lang="en-US" dirty="0" smtClean="0"/>
              <a:t> for  opening the eye of many nations </a:t>
            </a:r>
          </a:p>
          <a:p>
            <a:r>
              <a:rPr lang="en-US" dirty="0" smtClean="0"/>
              <a:t>My </a:t>
            </a:r>
            <a:r>
              <a:rPr lang="en-US" dirty="0" err="1" smtClean="0"/>
              <a:t>heartful</a:t>
            </a:r>
            <a:r>
              <a:rPr lang="en-US" dirty="0" smtClean="0"/>
              <a:t> thanks to both of them</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419600" y="1803400"/>
            <a:ext cx="4343400" cy="4292600"/>
          </a:xfrm>
          <a:prstGeom prst="rect">
            <a:avLst/>
          </a:prstGeom>
        </p:spPr>
      </p:pic>
    </p:spTree>
    <p:extLst>
      <p:ext uri="{BB962C8B-B14F-4D97-AF65-F5344CB8AC3E}">
        <p14:creationId xmlns:p14="http://schemas.microsoft.com/office/powerpoint/2010/main" xmlns="" val="2178976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57200" y="1600201"/>
            <a:ext cx="4114800" cy="4495800"/>
          </a:xfrm>
        </p:spPr>
        <p:txBody>
          <a:bodyPr>
            <a:normAutofit/>
          </a:bodyPr>
          <a:lstStyle/>
          <a:p>
            <a:r>
              <a:rPr lang="en-US" dirty="0" err="1" smtClean="0"/>
              <a:t>Kedarnath</a:t>
            </a:r>
            <a:r>
              <a:rPr lang="en-US" dirty="0" smtClean="0"/>
              <a:t> –A historical religious place in India had seen a worst night mare .</a:t>
            </a:r>
          </a:p>
          <a:p>
            <a:r>
              <a:rPr lang="en-US" dirty="0" smtClean="0"/>
              <a:t>Floods washed away every thing many peoples lives are at risk.</a:t>
            </a:r>
          </a:p>
          <a:p>
            <a:r>
              <a:rPr lang="en-US" dirty="0" smtClean="0"/>
              <a:t>Thanks to Indian army for saving their lives and my sincere tributes to those who lost their lives in saving them.</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648200" y="1600200"/>
            <a:ext cx="4046764" cy="4273550"/>
          </a:xfrm>
          <a:prstGeom prst="rect">
            <a:avLst/>
          </a:prstGeom>
        </p:spPr>
      </p:pic>
    </p:spTree>
    <p:extLst>
      <p:ext uri="{BB962C8B-B14F-4D97-AF65-F5344CB8AC3E}">
        <p14:creationId xmlns:p14="http://schemas.microsoft.com/office/powerpoint/2010/main" xmlns="" val="29986437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57200" y="1524000"/>
            <a:ext cx="4191000" cy="4648200"/>
          </a:xfrm>
        </p:spPr>
        <p:txBody>
          <a:bodyPr>
            <a:normAutofit/>
          </a:bodyPr>
          <a:lstStyle/>
          <a:p>
            <a:r>
              <a:rPr lang="en-US" b="1" dirty="0" smtClean="0"/>
              <a:t>“He might have taken retirement from game but not from our hearts ” </a:t>
            </a:r>
          </a:p>
          <a:p>
            <a:r>
              <a:rPr lang="en-US" dirty="0" smtClean="0"/>
              <a:t>is the most popular dialogue of 2013.</a:t>
            </a:r>
          </a:p>
          <a:p>
            <a:r>
              <a:rPr lang="en-US" dirty="0" smtClean="0"/>
              <a:t>Hats off to the person who brought glory to India cricket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724400" y="1447800"/>
            <a:ext cx="4038600" cy="4572000"/>
          </a:xfrm>
          <a:prstGeom prst="rect">
            <a:avLst/>
          </a:prstGeom>
        </p:spPr>
      </p:pic>
    </p:spTree>
    <p:extLst>
      <p:ext uri="{BB962C8B-B14F-4D97-AF65-F5344CB8AC3E}">
        <p14:creationId xmlns:p14="http://schemas.microsoft.com/office/powerpoint/2010/main" xmlns="" val="28228865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57200" y="1600200"/>
            <a:ext cx="4114800" cy="4572000"/>
          </a:xfrm>
        </p:spPr>
        <p:txBody>
          <a:bodyPr>
            <a:normAutofit/>
          </a:bodyPr>
          <a:lstStyle/>
          <a:p>
            <a:pPr marL="0" indent="0">
              <a:buNone/>
            </a:pPr>
            <a:endParaRPr lang="en-US" dirty="0" smtClean="0"/>
          </a:p>
          <a:p>
            <a:r>
              <a:rPr lang="en-US" dirty="0" smtClean="0"/>
              <a:t>ISRO-Indian Space research organization</a:t>
            </a:r>
          </a:p>
          <a:p>
            <a:r>
              <a:rPr lang="en-US" dirty="0" smtClean="0"/>
              <a:t>ISRO has launched first Mars orbiter mission on 2013 in space .</a:t>
            </a:r>
          </a:p>
          <a:p>
            <a:r>
              <a:rPr lang="en-US" dirty="0" smtClean="0"/>
              <a:t>As per ISRO , The funds allocate by </a:t>
            </a:r>
            <a:r>
              <a:rPr lang="en-US" dirty="0" err="1" smtClean="0"/>
              <a:t>Govt</a:t>
            </a:r>
            <a:r>
              <a:rPr lang="en-US" dirty="0" smtClean="0"/>
              <a:t> of India are Not sufficient</a:t>
            </a:r>
          </a:p>
          <a:p>
            <a:r>
              <a:rPr lang="en-US" dirty="0" smtClean="0"/>
              <a:t>Hope </a:t>
            </a:r>
            <a:r>
              <a:rPr lang="en-US" dirty="0" err="1" smtClean="0"/>
              <a:t>Govt</a:t>
            </a:r>
            <a:r>
              <a:rPr lang="en-US" dirty="0" smtClean="0"/>
              <a:t> of India transfers the money from SCAM Head to ISRO Head.</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648200" y="1676400"/>
            <a:ext cx="3938588" cy="4133850"/>
          </a:xfrm>
          <a:prstGeom prst="rect">
            <a:avLst/>
          </a:prstGeom>
        </p:spPr>
      </p:pic>
    </p:spTree>
    <p:extLst>
      <p:ext uri="{BB962C8B-B14F-4D97-AF65-F5344CB8AC3E}">
        <p14:creationId xmlns:p14="http://schemas.microsoft.com/office/powerpoint/2010/main" xmlns="" val="41413960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fontScale="92500" lnSpcReduction="10000"/>
          </a:bodyPr>
          <a:lstStyle/>
          <a:p>
            <a:r>
              <a:rPr lang="en-US" sz="5400" b="1" i="1" dirty="0" smtClean="0">
                <a:solidFill>
                  <a:srgbClr val="FF0000"/>
                </a:solidFill>
                <a:effectLst>
                  <a:outerShdw dir="5400000" algn="ctr" rotWithShape="0">
                    <a:srgbClr val="000000">
                      <a:alpha val="53000"/>
                    </a:srgbClr>
                  </a:outerShdw>
                  <a:reflection endPos="0" dist="50800" dir="5400000" sy="-100000" algn="bl" rotWithShape="0"/>
                </a:effectLst>
              </a:rPr>
              <a:t>My Views</a:t>
            </a:r>
          </a:p>
          <a:p>
            <a:endParaRPr lang="en-US" b="1" dirty="0">
              <a:solidFill>
                <a:srgbClr val="FF0000"/>
              </a:solidFill>
            </a:endParaRPr>
          </a:p>
        </p:txBody>
      </p:sp>
      <p:sp>
        <p:nvSpPr>
          <p:cNvPr id="2" name="Title 1"/>
          <p:cNvSpPr>
            <a:spLocks noGrp="1"/>
          </p:cNvSpPr>
          <p:nvPr>
            <p:ph type="ctrTitle"/>
          </p:nvPr>
        </p:nvSpPr>
        <p:spPr/>
        <p:txBody>
          <a:bodyPr/>
          <a:lstStyle/>
          <a:p>
            <a:pPr marL="182880" indent="0">
              <a:buNone/>
            </a:pPr>
            <a:r>
              <a:rPr lang="en-US" dirty="0" smtClean="0"/>
              <a:t>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295400" y="609601"/>
            <a:ext cx="6629400" cy="2812142"/>
          </a:xfrm>
          <a:prstGeom prst="rect">
            <a:avLst/>
          </a:prstGeom>
        </p:spPr>
      </p:pic>
    </p:spTree>
    <p:extLst>
      <p:ext uri="{BB962C8B-B14F-4D97-AF65-F5344CB8AC3E}">
        <p14:creationId xmlns:p14="http://schemas.microsoft.com/office/powerpoint/2010/main" xmlns="" val="6068904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3"/>
          </p:nvPr>
        </p:nvSpPr>
        <p:spPr>
          <a:xfrm>
            <a:off x="457200" y="1600200"/>
            <a:ext cx="4114800" cy="4572000"/>
          </a:xfrm>
        </p:spPr>
        <p:txBody>
          <a:bodyPr>
            <a:normAutofit/>
          </a:bodyPr>
          <a:lstStyle/>
          <a:p>
            <a:r>
              <a:rPr lang="en-US" b="1" dirty="0" smtClean="0"/>
              <a:t>FDI-in Retail Trade</a:t>
            </a:r>
          </a:p>
          <a:p>
            <a:r>
              <a:rPr lang="en-US" dirty="0" smtClean="0"/>
              <a:t>Once white people came to India for trade ,then slowly they entered in to political matters later they conquered India.</a:t>
            </a:r>
          </a:p>
          <a:p>
            <a:r>
              <a:rPr lang="en-US" dirty="0" smtClean="0"/>
              <a:t>I hope we didn’t learn much from history. FDI In retail trade –a disaster.</a:t>
            </a:r>
          </a:p>
          <a:p>
            <a:r>
              <a:rPr lang="en-US" dirty="0" smtClean="0"/>
              <a:t>What will happen to Street vendors and weekend market sellers.</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876800" y="1600200"/>
            <a:ext cx="3824287" cy="4114800"/>
          </a:xfrm>
          <a:prstGeom prst="rect">
            <a:avLst/>
          </a:prstGeom>
        </p:spPr>
      </p:pic>
    </p:spTree>
    <p:extLst>
      <p:ext uri="{BB962C8B-B14F-4D97-AF65-F5344CB8AC3E}">
        <p14:creationId xmlns:p14="http://schemas.microsoft.com/office/powerpoint/2010/main" xmlns="" val="23173773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57200" y="1600201"/>
            <a:ext cx="4114800" cy="4495800"/>
          </a:xfrm>
        </p:spPr>
        <p:txBody>
          <a:bodyPr>
            <a:normAutofit/>
          </a:bodyPr>
          <a:lstStyle/>
          <a:p>
            <a:r>
              <a:rPr lang="en-US" dirty="0" smtClean="0"/>
              <a:t>A noble literate who fought against white for the rights of black in south Africa is no more ..Nelson Mandela</a:t>
            </a:r>
          </a:p>
          <a:p>
            <a:r>
              <a:rPr lang="en-US" dirty="0" smtClean="0"/>
              <a:t>But his ideas will be with us for ever</a:t>
            </a:r>
          </a:p>
          <a:p>
            <a:r>
              <a:rPr lang="en-US" dirty="0" smtClean="0"/>
              <a:t>Lets pray for his soul for one second</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953000" y="1524000"/>
            <a:ext cx="3955256" cy="4419600"/>
          </a:xfrm>
          <a:prstGeom prst="rect">
            <a:avLst/>
          </a:prstGeom>
        </p:spPr>
      </p:pic>
    </p:spTree>
    <p:extLst>
      <p:ext uri="{BB962C8B-B14F-4D97-AF65-F5344CB8AC3E}">
        <p14:creationId xmlns:p14="http://schemas.microsoft.com/office/powerpoint/2010/main" xmlns="" val="40775445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142976" y="1000108"/>
            <a:ext cx="6400824" cy="3929090"/>
          </a:xfrm>
        </p:spPr>
        <p:txBody>
          <a:bodyPr>
            <a:normAutofit/>
          </a:bodyPr>
          <a:lstStyle/>
          <a:p>
            <a:endParaRPr lang="en-US" dirty="0" smtClean="0"/>
          </a:p>
          <a:p>
            <a:endParaRPr lang="en-US" dirty="0" smtClean="0"/>
          </a:p>
          <a:p>
            <a:endParaRPr lang="en-US" dirty="0" smtClean="0"/>
          </a:p>
          <a:p>
            <a:r>
              <a:rPr lang="en-US" dirty="0" smtClean="0"/>
              <a:t>Till </a:t>
            </a:r>
            <a:r>
              <a:rPr lang="en-US" dirty="0" smtClean="0"/>
              <a:t>now we have discussed about India </a:t>
            </a:r>
          </a:p>
          <a:p>
            <a:endParaRPr lang="en-US" dirty="0"/>
          </a:p>
          <a:p>
            <a:r>
              <a:rPr lang="en-US" dirty="0" smtClean="0"/>
              <a:t>Lets see the opinions of few young </a:t>
            </a:r>
            <a:r>
              <a:rPr lang="en-US" dirty="0" smtClean="0"/>
              <a:t>Indians who </a:t>
            </a:r>
            <a:r>
              <a:rPr lang="en-US" dirty="0" err="1" smtClean="0"/>
              <a:t>gonna</a:t>
            </a:r>
            <a:r>
              <a:rPr lang="en-US" dirty="0" smtClean="0"/>
              <a:t>  vote for 2014 Elections for the first time</a:t>
            </a:r>
            <a:endParaRPr lang="en-US" dirty="0" smtClean="0"/>
          </a:p>
        </p:txBody>
      </p:sp>
    </p:spTree>
    <p:extLst>
      <p:ext uri="{BB962C8B-B14F-4D97-AF65-F5344CB8AC3E}">
        <p14:creationId xmlns:p14="http://schemas.microsoft.com/office/powerpoint/2010/main" xmlns="" val="34590860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3"/>
          </p:nvPr>
        </p:nvPicPr>
        <p:blipFill>
          <a:blip r:embed="rId2" cstate="print">
            <a:extLst>
              <a:ext uri="{28A0092B-C50C-407E-A947-70E740481C1C}">
                <a14:useLocalDpi xmlns:a14="http://schemas.microsoft.com/office/drawing/2010/main" xmlns="" val="0"/>
              </a:ext>
            </a:extLst>
          </a:blip>
          <a:stretch>
            <a:fillRect/>
          </a:stretch>
        </p:blipFill>
        <p:spPr>
          <a:xfrm>
            <a:off x="457200" y="304800"/>
            <a:ext cx="1524000" cy="1582842"/>
          </a:xfrm>
        </p:spPr>
      </p:pic>
      <p:pic>
        <p:nvPicPr>
          <p:cNvPr id="5" name="Picture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04800" y="2667000"/>
            <a:ext cx="1744078" cy="1151930"/>
          </a:xfrm>
          <a:prstGeom prst="rect">
            <a:avLst/>
          </a:prstGeom>
        </p:spPr>
      </p:pic>
      <p:sp>
        <p:nvSpPr>
          <p:cNvPr id="6" name="TextBox 5"/>
          <p:cNvSpPr txBox="1"/>
          <p:nvPr/>
        </p:nvSpPr>
        <p:spPr>
          <a:xfrm>
            <a:off x="2590800" y="609600"/>
            <a:ext cx="5257800" cy="646331"/>
          </a:xfrm>
          <a:prstGeom prst="rect">
            <a:avLst/>
          </a:prstGeom>
          <a:noFill/>
        </p:spPr>
        <p:txBody>
          <a:bodyPr wrap="square" rtlCol="0">
            <a:spAutoFit/>
          </a:bodyPr>
          <a:lstStyle/>
          <a:p>
            <a:r>
              <a:rPr lang="en-US" dirty="0" smtClean="0"/>
              <a:t>“  India should develop strict law for those who commits crimes against women  </a:t>
            </a:r>
            <a:r>
              <a:rPr lang="en-US" dirty="0" smtClean="0"/>
              <a:t>”-</a:t>
            </a:r>
            <a:r>
              <a:rPr lang="en-US" dirty="0" err="1" smtClean="0"/>
              <a:t>Moulika</a:t>
            </a:r>
            <a:endParaRPr lang="en-US" dirty="0"/>
          </a:p>
        </p:txBody>
      </p:sp>
      <p:sp>
        <p:nvSpPr>
          <p:cNvPr id="8" name="TextBox 7"/>
          <p:cNvSpPr txBox="1"/>
          <p:nvPr/>
        </p:nvSpPr>
        <p:spPr>
          <a:xfrm>
            <a:off x="2819400" y="2895600"/>
            <a:ext cx="5181600" cy="923330"/>
          </a:xfrm>
          <a:prstGeom prst="rect">
            <a:avLst/>
          </a:prstGeom>
          <a:noFill/>
        </p:spPr>
        <p:txBody>
          <a:bodyPr wrap="square" rtlCol="0">
            <a:spAutoFit/>
          </a:bodyPr>
          <a:lstStyle/>
          <a:p>
            <a:r>
              <a:rPr lang="en-US" dirty="0" smtClean="0"/>
              <a:t>“India </a:t>
            </a:r>
            <a:r>
              <a:rPr lang="en-US" dirty="0" smtClean="0"/>
              <a:t>has been a developing economy for Years ,at least </a:t>
            </a:r>
            <a:r>
              <a:rPr lang="en-US" dirty="0" smtClean="0"/>
              <a:t>before 2020 we </a:t>
            </a:r>
            <a:r>
              <a:rPr lang="en-US" dirty="0" smtClean="0"/>
              <a:t>should call it as developed </a:t>
            </a:r>
            <a:r>
              <a:rPr lang="en-US" dirty="0" smtClean="0"/>
              <a:t>economy”  -</a:t>
            </a:r>
            <a:r>
              <a:rPr lang="en-US" dirty="0" err="1" smtClean="0"/>
              <a:t>Sai</a:t>
            </a:r>
            <a:r>
              <a:rPr lang="en-US" dirty="0" smtClean="0"/>
              <a:t> </a:t>
            </a:r>
            <a:r>
              <a:rPr lang="en-US" dirty="0" err="1" smtClean="0"/>
              <a:t>Rajendhra</a:t>
            </a:r>
            <a:endParaRPr lang="en-US" dirty="0"/>
          </a:p>
        </p:txBody>
      </p:sp>
      <p:pic>
        <p:nvPicPr>
          <p:cNvPr id="9" name="Picture 8"/>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04800" y="4844143"/>
            <a:ext cx="1744078" cy="1600200"/>
          </a:xfrm>
          <a:prstGeom prst="rect">
            <a:avLst/>
          </a:prstGeom>
        </p:spPr>
      </p:pic>
      <p:sp>
        <p:nvSpPr>
          <p:cNvPr id="7" name="TextBox 6"/>
          <p:cNvSpPr txBox="1"/>
          <p:nvPr/>
        </p:nvSpPr>
        <p:spPr>
          <a:xfrm>
            <a:off x="2928926" y="4929198"/>
            <a:ext cx="4643470" cy="923330"/>
          </a:xfrm>
          <a:prstGeom prst="rect">
            <a:avLst/>
          </a:prstGeom>
          <a:noFill/>
        </p:spPr>
        <p:txBody>
          <a:bodyPr wrap="square" rtlCol="0">
            <a:spAutoFit/>
          </a:bodyPr>
          <a:lstStyle/>
          <a:p>
            <a:r>
              <a:rPr lang="en-US" dirty="0" smtClean="0"/>
              <a:t>“As Indians after studies lets stay in </a:t>
            </a:r>
            <a:r>
              <a:rPr lang="en-US" dirty="0" err="1" smtClean="0"/>
              <a:t>india</a:t>
            </a:r>
            <a:r>
              <a:rPr lang="en-US" dirty="0" smtClean="0"/>
              <a:t> &amp; lets develop our country .</a:t>
            </a:r>
            <a:r>
              <a:rPr lang="en-US" dirty="0" err="1" smtClean="0"/>
              <a:t>Dont</a:t>
            </a:r>
            <a:r>
              <a:rPr lang="en-US" dirty="0" smtClean="0"/>
              <a:t> run to foreign countries”  - Jaya </a:t>
            </a:r>
            <a:r>
              <a:rPr lang="en-US" dirty="0" err="1" smtClean="0"/>
              <a:t>praksh</a:t>
            </a:r>
            <a:endParaRPr lang="en-US" dirty="0"/>
          </a:p>
        </p:txBody>
      </p:sp>
    </p:spTree>
    <p:extLst>
      <p:ext uri="{BB962C8B-B14F-4D97-AF65-F5344CB8AC3E}">
        <p14:creationId xmlns:p14="http://schemas.microsoft.com/office/powerpoint/2010/main" xmlns="" val="19953926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bh.jpg"/>
          <p:cNvPicPr>
            <a:picLocks noGrp="1" noChangeAspect="1"/>
          </p:cNvPicPr>
          <p:nvPr>
            <p:ph sz="quarter" idx="13"/>
          </p:nvPr>
        </p:nvPicPr>
        <p:blipFill>
          <a:blip r:embed="rId2"/>
          <a:stretch>
            <a:fillRect/>
          </a:stretch>
        </p:blipFill>
        <p:spPr>
          <a:xfrm>
            <a:off x="857224" y="571480"/>
            <a:ext cx="1285884" cy="1428760"/>
          </a:xfrm>
        </p:spPr>
      </p:pic>
      <p:pic>
        <p:nvPicPr>
          <p:cNvPr id="5" name="Picture 4" descr="john.jpg"/>
          <p:cNvPicPr>
            <a:picLocks noChangeAspect="1"/>
          </p:cNvPicPr>
          <p:nvPr/>
        </p:nvPicPr>
        <p:blipFill>
          <a:blip r:embed="rId3" cstate="print"/>
          <a:stretch>
            <a:fillRect/>
          </a:stretch>
        </p:blipFill>
        <p:spPr>
          <a:xfrm>
            <a:off x="928662" y="2500306"/>
            <a:ext cx="1214446" cy="1143008"/>
          </a:xfrm>
          <a:prstGeom prst="rect">
            <a:avLst/>
          </a:prstGeom>
        </p:spPr>
      </p:pic>
      <p:sp>
        <p:nvSpPr>
          <p:cNvPr id="9" name="TextBox 8"/>
          <p:cNvSpPr txBox="1"/>
          <p:nvPr/>
        </p:nvSpPr>
        <p:spPr>
          <a:xfrm>
            <a:off x="2643174" y="785794"/>
            <a:ext cx="4714908" cy="923330"/>
          </a:xfrm>
          <a:prstGeom prst="rect">
            <a:avLst/>
          </a:prstGeom>
          <a:noFill/>
        </p:spPr>
        <p:txBody>
          <a:bodyPr wrap="square" rtlCol="0">
            <a:spAutoFit/>
          </a:bodyPr>
          <a:lstStyle/>
          <a:p>
            <a:r>
              <a:rPr lang="en-US" dirty="0" smtClean="0"/>
              <a:t>“India should have been aggressive with neighboring countries like Border dispute with china ”    -  </a:t>
            </a:r>
            <a:r>
              <a:rPr lang="en-US" dirty="0" err="1" smtClean="0"/>
              <a:t>Abhilash</a:t>
            </a:r>
            <a:endParaRPr lang="en-US" dirty="0"/>
          </a:p>
        </p:txBody>
      </p:sp>
      <p:pic>
        <p:nvPicPr>
          <p:cNvPr id="10" name="Picture 9" descr="n.jpg"/>
          <p:cNvPicPr>
            <a:picLocks noChangeAspect="1"/>
          </p:cNvPicPr>
          <p:nvPr/>
        </p:nvPicPr>
        <p:blipFill>
          <a:blip r:embed="rId4"/>
          <a:stretch>
            <a:fillRect/>
          </a:stretch>
        </p:blipFill>
        <p:spPr>
          <a:xfrm>
            <a:off x="1000100" y="3929066"/>
            <a:ext cx="1000132" cy="1400175"/>
          </a:xfrm>
          <a:prstGeom prst="rect">
            <a:avLst/>
          </a:prstGeom>
        </p:spPr>
      </p:pic>
      <p:sp>
        <p:nvSpPr>
          <p:cNvPr id="11" name="TextBox 10"/>
          <p:cNvSpPr txBox="1"/>
          <p:nvPr/>
        </p:nvSpPr>
        <p:spPr>
          <a:xfrm>
            <a:off x="2786050" y="2500306"/>
            <a:ext cx="4572032" cy="646331"/>
          </a:xfrm>
          <a:prstGeom prst="rect">
            <a:avLst/>
          </a:prstGeom>
          <a:noFill/>
        </p:spPr>
        <p:txBody>
          <a:bodyPr wrap="square" rtlCol="0">
            <a:spAutoFit/>
          </a:bodyPr>
          <a:lstStyle/>
          <a:p>
            <a:r>
              <a:rPr lang="en-US" dirty="0" smtClean="0"/>
              <a:t>“Educated people should come out &amp; help the poor  people ”        -John</a:t>
            </a:r>
            <a:endParaRPr lang="en-US" dirty="0"/>
          </a:p>
        </p:txBody>
      </p:sp>
      <p:sp>
        <p:nvSpPr>
          <p:cNvPr id="12" name="TextBox 11"/>
          <p:cNvSpPr txBox="1"/>
          <p:nvPr/>
        </p:nvSpPr>
        <p:spPr>
          <a:xfrm>
            <a:off x="2928926" y="4071942"/>
            <a:ext cx="4214842" cy="923330"/>
          </a:xfrm>
          <a:prstGeom prst="rect">
            <a:avLst/>
          </a:prstGeom>
          <a:noFill/>
        </p:spPr>
        <p:txBody>
          <a:bodyPr wrap="square" rtlCol="0">
            <a:spAutoFit/>
          </a:bodyPr>
          <a:lstStyle/>
          <a:p>
            <a:r>
              <a:rPr lang="en-US" dirty="0" smtClean="0"/>
              <a:t> “Infrastructure </a:t>
            </a:r>
            <a:r>
              <a:rPr lang="en-US" dirty="0" err="1" smtClean="0"/>
              <a:t>woith</a:t>
            </a:r>
            <a:r>
              <a:rPr lang="en-US" dirty="0" smtClean="0"/>
              <a:t> </a:t>
            </a:r>
            <a:r>
              <a:rPr lang="en-US" dirty="0" err="1" smtClean="0"/>
              <a:t>reagrds</a:t>
            </a:r>
            <a:r>
              <a:rPr lang="en-US" dirty="0" smtClean="0"/>
              <a:t> to Communication should be given priority”      -</a:t>
            </a:r>
            <a:r>
              <a:rPr lang="en-US" dirty="0" err="1" smtClean="0"/>
              <a:t>Nandini</a:t>
            </a:r>
            <a:endParaRPr lang="en-US" dirty="0"/>
          </a:p>
        </p:txBody>
      </p:sp>
      <p:pic>
        <p:nvPicPr>
          <p:cNvPr id="14" name="Picture 13" descr="s.jpg"/>
          <p:cNvPicPr>
            <a:picLocks noChangeAspect="1"/>
          </p:cNvPicPr>
          <p:nvPr/>
        </p:nvPicPr>
        <p:blipFill>
          <a:blip r:embed="rId5"/>
          <a:stretch>
            <a:fillRect/>
          </a:stretch>
        </p:blipFill>
        <p:spPr>
          <a:xfrm>
            <a:off x="928662" y="5429240"/>
            <a:ext cx="1357322" cy="1285908"/>
          </a:xfrm>
          <a:prstGeom prst="rect">
            <a:avLst/>
          </a:prstGeom>
        </p:spPr>
      </p:pic>
      <p:sp>
        <p:nvSpPr>
          <p:cNvPr id="15" name="TextBox 14"/>
          <p:cNvSpPr txBox="1"/>
          <p:nvPr/>
        </p:nvSpPr>
        <p:spPr>
          <a:xfrm>
            <a:off x="3071802" y="5500702"/>
            <a:ext cx="5214974" cy="923330"/>
          </a:xfrm>
          <a:prstGeom prst="rect">
            <a:avLst/>
          </a:prstGeom>
          <a:noFill/>
        </p:spPr>
        <p:txBody>
          <a:bodyPr wrap="square" rtlCol="0">
            <a:spAutoFit/>
          </a:bodyPr>
          <a:lstStyle/>
          <a:p>
            <a:r>
              <a:rPr lang="en-US" dirty="0" smtClean="0"/>
              <a:t>“ Intelligent tracking devises should be installed in all kinds of </a:t>
            </a:r>
            <a:r>
              <a:rPr lang="en-US" dirty="0" err="1" smtClean="0"/>
              <a:t>pvt</a:t>
            </a:r>
            <a:r>
              <a:rPr lang="en-US" dirty="0" smtClean="0"/>
              <a:t> Transport to safeguard women”  -             </a:t>
            </a:r>
            <a:r>
              <a:rPr lang="en-US" dirty="0" err="1" smtClean="0"/>
              <a:t>Sindhu</a:t>
            </a:r>
            <a:endParaRPr lang="en-US" dirty="0"/>
          </a:p>
        </p:txBody>
      </p:sp>
    </p:spTree>
    <p:extLst>
      <p:ext uri="{BB962C8B-B14F-4D97-AF65-F5344CB8AC3E}">
        <p14:creationId xmlns:p14="http://schemas.microsoft.com/office/powerpoint/2010/main" xmlns="" val="41346483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143000" y="731520"/>
            <a:ext cx="6500834" cy="2268852"/>
          </a:xfrm>
        </p:spPr>
        <p:txBody>
          <a:bodyPr/>
          <a:lstStyle/>
          <a:p>
            <a:pPr>
              <a:buNone/>
            </a:pPr>
            <a:endParaRPr lang="en-US" b="1" dirty="0" smtClean="0"/>
          </a:p>
          <a:p>
            <a:pPr>
              <a:buNone/>
            </a:pPr>
            <a:r>
              <a:rPr lang="en-US" b="1" dirty="0" smtClean="0"/>
              <a:t>Thanks for Reading this Presentation patiently</a:t>
            </a:r>
          </a:p>
          <a:p>
            <a:pPr>
              <a:buNone/>
            </a:pPr>
            <a:r>
              <a:rPr lang="en-US" b="1" dirty="0" smtClean="0"/>
              <a:t>Hope it will be useful to you.</a:t>
            </a:r>
          </a:p>
          <a:p>
            <a:pPr>
              <a:buNone/>
            </a:pPr>
            <a:endParaRPr lang="en-US" b="1" dirty="0" smtClean="0"/>
          </a:p>
          <a:p>
            <a:pPr>
              <a:buNone/>
            </a:pPr>
            <a:r>
              <a:rPr lang="en-US" b="1" dirty="0" smtClean="0"/>
              <a:t>                          </a:t>
            </a:r>
            <a:r>
              <a:rPr lang="en-US" b="1" dirty="0" smtClean="0">
                <a:solidFill>
                  <a:srgbClr val="FF0000"/>
                </a:solidFill>
              </a:rPr>
              <a:t>JAI HINDH</a:t>
            </a:r>
          </a:p>
          <a:p>
            <a:pPr>
              <a:buNone/>
            </a:pPr>
            <a:endParaRPr lang="en-US" b="1" dirty="0" smtClean="0"/>
          </a:p>
          <a:p>
            <a:pPr>
              <a:buNone/>
            </a:pPr>
            <a:endParaRPr lang="en-US" dirty="0"/>
          </a:p>
        </p:txBody>
      </p:sp>
      <p:sp>
        <p:nvSpPr>
          <p:cNvPr id="4" name="Content Placeholder 2"/>
          <p:cNvSpPr txBox="1">
            <a:spLocks/>
          </p:cNvSpPr>
          <p:nvPr/>
        </p:nvSpPr>
        <p:spPr>
          <a:xfrm>
            <a:off x="4071902" y="3071810"/>
            <a:ext cx="5072098" cy="3214710"/>
          </a:xfrm>
          <a:prstGeom prst="rect">
            <a:avLst/>
          </a:prstGeom>
        </p:spPr>
        <p:txBody>
          <a:bodyPr vert="horz" lIns="91440" tIns="45720" rIns="91440" bIns="45720" rtlCol="0">
            <a:normAutofit fontScale="92500" lnSpcReduction="10000"/>
          </a:bodyPr>
          <a:lstStyle/>
          <a:p>
            <a:pPr marL="228600" marR="0" lvl="0" indent="-18288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itchFamily="18" charset="0"/>
              <a:buChar char="*"/>
              <a:tabLst/>
              <a:defRPr/>
            </a:pPr>
            <a:endParaRPr kumimoji="0" lang="en-US" sz="22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endParaRPr>
          </a:p>
          <a:p>
            <a:pPr marL="228600" marR="0" lvl="0" indent="-18288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itchFamily="18" charset="0"/>
              <a:buChar char="*"/>
              <a:tabLst/>
              <a:defRPr/>
            </a:pPr>
            <a:r>
              <a:rPr kumimoji="0" lang="en-US" sz="22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Please give me your feedback </a:t>
            </a:r>
          </a:p>
          <a:p>
            <a:pPr marL="228600" marR="0" lvl="0" indent="-18288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itchFamily="18" charset="0"/>
              <a:buChar char="*"/>
              <a:tabLst/>
              <a:defRPr/>
            </a:pPr>
            <a:r>
              <a:rPr kumimoji="0" lang="en-US" sz="22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Regards</a:t>
            </a:r>
          </a:p>
          <a:p>
            <a:pPr marL="228600" marR="0" lvl="0" indent="-18288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itchFamily="18" charset="0"/>
              <a:buChar char="*"/>
              <a:tabLst/>
              <a:defRPr/>
            </a:pPr>
            <a:r>
              <a:rPr kumimoji="0" lang="en-US" sz="2200" b="0" i="0" u="none" strike="noStrike" kern="1200" cap="none" spc="0" normalizeH="0" baseline="0" noProof="0" dirty="0" err="1" smtClean="0">
                <a:ln>
                  <a:noFill/>
                </a:ln>
                <a:solidFill>
                  <a:schemeClr val="tx1">
                    <a:lumMod val="75000"/>
                    <a:lumOff val="25000"/>
                  </a:schemeClr>
                </a:solidFill>
                <a:effectLst/>
                <a:uLnTx/>
                <a:uFillTx/>
                <a:latin typeface="+mn-lt"/>
                <a:ea typeface="+mn-ea"/>
                <a:cs typeface="+mn-cs"/>
              </a:rPr>
              <a:t>Chilukuri</a:t>
            </a:r>
            <a:r>
              <a:rPr kumimoji="0" lang="en-US" sz="22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 </a:t>
            </a:r>
            <a:r>
              <a:rPr kumimoji="0" lang="en-US" sz="2200" b="0" i="0" u="none" strike="noStrike" kern="1200" cap="none" spc="0" normalizeH="0" baseline="0" noProof="0" dirty="0" err="1" smtClean="0">
                <a:ln>
                  <a:noFill/>
                </a:ln>
                <a:solidFill>
                  <a:schemeClr val="tx1">
                    <a:lumMod val="75000"/>
                    <a:lumOff val="25000"/>
                  </a:schemeClr>
                </a:solidFill>
                <a:effectLst/>
                <a:uLnTx/>
                <a:uFillTx/>
                <a:latin typeface="+mn-lt"/>
                <a:ea typeface="+mn-ea"/>
                <a:cs typeface="+mn-cs"/>
              </a:rPr>
              <a:t>Raghavendhra</a:t>
            </a:r>
            <a:r>
              <a:rPr kumimoji="0" lang="en-US" sz="22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 Reddy</a:t>
            </a:r>
          </a:p>
          <a:p>
            <a:pPr marL="228600" marR="0" lvl="0" indent="-18288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itchFamily="18" charset="0"/>
              <a:buChar char="*"/>
              <a:tabLst/>
              <a:defRPr/>
            </a:pPr>
            <a:r>
              <a:rPr kumimoji="0" lang="en-US" sz="22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Currently pursing CA Articleship-2</a:t>
            </a:r>
            <a:r>
              <a:rPr kumimoji="0" lang="en-US" sz="2200" b="0" i="0" u="none" strike="noStrike" kern="1200" cap="none" spc="0" normalizeH="0" baseline="30000" noProof="0" dirty="0" smtClean="0">
                <a:ln>
                  <a:noFill/>
                </a:ln>
                <a:solidFill>
                  <a:schemeClr val="tx1">
                    <a:lumMod val="75000"/>
                    <a:lumOff val="25000"/>
                  </a:schemeClr>
                </a:solidFill>
                <a:effectLst/>
                <a:uLnTx/>
                <a:uFillTx/>
                <a:latin typeface="+mn-lt"/>
                <a:ea typeface="+mn-ea"/>
                <a:cs typeface="+mn-cs"/>
              </a:rPr>
              <a:t>ND</a:t>
            </a:r>
            <a:r>
              <a:rPr kumimoji="0" lang="en-US" sz="22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 Year</a:t>
            </a:r>
          </a:p>
          <a:p>
            <a:pPr marL="228600" marR="0" lvl="0" indent="-18288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itchFamily="18" charset="0"/>
              <a:buChar char="*"/>
              <a:tabLst/>
              <a:defRPr/>
            </a:pPr>
            <a:r>
              <a:rPr kumimoji="0" lang="en-US" sz="22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Mail :raghu.royals@gmail.com</a:t>
            </a:r>
          </a:p>
          <a:p>
            <a:pPr marL="228600" marR="0" lvl="0" indent="-18288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itchFamily="18" charset="0"/>
              <a:buChar char="*"/>
              <a:tabLst/>
              <a:defRPr/>
            </a:pPr>
            <a:r>
              <a:rPr kumimoji="0" lang="en-US" sz="22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Face book :</a:t>
            </a:r>
            <a:r>
              <a:rPr kumimoji="0" lang="en-US" sz="22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hlinkClick r:id="rId2"/>
              </a:rPr>
              <a:t>https://www.facebook.com/raghavendhra.reddy.7</a:t>
            </a:r>
            <a:endParaRPr kumimoji="0" lang="en-US" sz="22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endParaRPr>
          </a:p>
          <a:p>
            <a:pPr marL="228600" marR="0" lvl="0" indent="-18288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itchFamily="18" charset="0"/>
              <a:buChar char="*"/>
              <a:tabLst/>
              <a:defRPr/>
            </a:pPr>
            <a:endParaRPr kumimoji="0" lang="en-US" sz="22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endParaRPr>
          </a:p>
          <a:p>
            <a:pPr marL="228600" marR="0" lvl="0" indent="-18288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itchFamily="18" charset="0"/>
              <a:buChar char="*"/>
              <a:tabLst/>
              <a:defRPr/>
            </a:pPr>
            <a:endParaRPr kumimoji="0" lang="en-US" sz="22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endParaRPr>
          </a:p>
          <a:p>
            <a:pPr marL="228600" marR="0" lvl="0" indent="-182880" algn="l" defTabSz="914400" rtl="0" eaLnBrk="1" fontAlgn="auto" latinLnBrk="0" hangingPunct="1">
              <a:lnSpc>
                <a:spcPct val="100000"/>
              </a:lnSpc>
              <a:spcBef>
                <a:spcPct val="20000"/>
              </a:spcBef>
              <a:spcAft>
                <a:spcPts val="300"/>
              </a:spcAft>
              <a:buClr>
                <a:schemeClr val="accent6">
                  <a:lumMod val="75000"/>
                </a:schemeClr>
              </a:buClr>
              <a:buSzPct val="130000"/>
              <a:buFont typeface="Georgia" pitchFamily="18" charset="0"/>
              <a:buChar char="*"/>
              <a:tabLst/>
              <a:defRPr/>
            </a:pPr>
            <a:endParaRPr kumimoji="0" lang="en-US" sz="22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p:txBody>
      </p:sp>
      <p:pic>
        <p:nvPicPr>
          <p:cNvPr id="7" name="Picture 6" descr="photo.JPG"/>
          <p:cNvPicPr>
            <a:picLocks noChangeAspect="1"/>
          </p:cNvPicPr>
          <p:nvPr/>
        </p:nvPicPr>
        <p:blipFill>
          <a:blip r:embed="rId3" cstate="print"/>
          <a:stretch>
            <a:fillRect/>
          </a:stretch>
        </p:blipFill>
        <p:spPr>
          <a:xfrm>
            <a:off x="571472" y="2928934"/>
            <a:ext cx="3286148" cy="3643338"/>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3"/>
            <p:extLst>
              <p:ext uri="{D42A27DB-BD31-4B8C-83A1-F6EECF244321}">
                <p14:modId xmlns:p14="http://schemas.microsoft.com/office/powerpoint/2010/main" xmlns="" val="1070022745"/>
              </p:ext>
            </p:extLst>
          </p:nvPr>
        </p:nvGraphicFramePr>
        <p:xfrm>
          <a:off x="0" y="304800"/>
          <a:ext cx="9144000" cy="655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3229429" y="2057400"/>
            <a:ext cx="2743200" cy="3200400"/>
          </a:xfrm>
          <a:prstGeom prst="rect">
            <a:avLst/>
          </a:prstGeom>
        </p:spPr>
      </p:pic>
    </p:spTree>
    <p:extLst>
      <p:ext uri="{BB962C8B-B14F-4D97-AF65-F5344CB8AC3E}">
        <p14:creationId xmlns:p14="http://schemas.microsoft.com/office/powerpoint/2010/main" xmlns="" val="28173276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57200" y="1600200"/>
            <a:ext cx="4191000" cy="4572000"/>
          </a:xfrm>
        </p:spPr>
        <p:txBody>
          <a:bodyPr>
            <a:normAutofit fontScale="92500" lnSpcReduction="20000"/>
          </a:bodyPr>
          <a:lstStyle/>
          <a:p>
            <a:r>
              <a:rPr lang="en-US" sz="3000" dirty="0" smtClean="0"/>
              <a:t>Days have been passing ,yet an another year passed away with beautiful memories ,wonderful experiences , joyful moments.&amp; Mind blowing facts</a:t>
            </a:r>
          </a:p>
          <a:p>
            <a:r>
              <a:rPr lang="en-US" sz="3000" dirty="0" smtClean="0"/>
              <a:t>So</a:t>
            </a:r>
          </a:p>
          <a:p>
            <a:r>
              <a:rPr lang="en-US" sz="3000" dirty="0" smtClean="0"/>
              <a:t>I decided to share my Thoughts as an Indian along with others</a:t>
            </a:r>
            <a:r>
              <a:rPr lang="en-US" dirty="0" smtClean="0"/>
              <a:t>……</a:t>
            </a:r>
          </a:p>
          <a:p>
            <a:pPr marL="0" indent="0">
              <a:buNone/>
            </a:pPr>
            <a:endParaRPr lang="en-US" dirty="0" smtClean="0"/>
          </a:p>
          <a:p>
            <a:endParaRPr lang="en-US" dirty="0" smtClean="0"/>
          </a:p>
          <a:p>
            <a:pPr marL="0" indent="0">
              <a:buNone/>
            </a:pPr>
            <a:endParaRPr lang="en-US" dirty="0" smtClean="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953000" y="1524000"/>
            <a:ext cx="3733800" cy="3886200"/>
          </a:xfrm>
          <a:prstGeom prst="rect">
            <a:avLst/>
          </a:prstGeom>
        </p:spPr>
      </p:pic>
    </p:spTree>
    <p:extLst>
      <p:ext uri="{BB962C8B-B14F-4D97-AF65-F5344CB8AC3E}">
        <p14:creationId xmlns:p14="http://schemas.microsoft.com/office/powerpoint/2010/main" xmlns="" val="18171773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57200" y="1600200"/>
            <a:ext cx="4191000" cy="4572000"/>
          </a:xfrm>
        </p:spPr>
        <p:txBody>
          <a:bodyPr>
            <a:normAutofit lnSpcReduction="10000"/>
          </a:bodyPr>
          <a:lstStyle/>
          <a:p>
            <a:r>
              <a:rPr lang="en-US" dirty="0" smtClean="0"/>
              <a:t>During the year , I have observed a revolutionary change in people thinking in India and world as well </a:t>
            </a:r>
          </a:p>
          <a:p>
            <a:r>
              <a:rPr lang="en-US" dirty="0" smtClean="0"/>
              <a:t>People started to revise their ideas once more during this year.</a:t>
            </a:r>
          </a:p>
          <a:p>
            <a:r>
              <a:rPr lang="en-US" dirty="0" smtClean="0"/>
              <a:t>I agree I don’t have much experience or knowledge but I believe am  a common man who can understand by reading a Three rupees news paper.</a:t>
            </a:r>
          </a:p>
          <a:p>
            <a:pPr marL="0" indent="0">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876800" y="1524000"/>
            <a:ext cx="3962400" cy="4954542"/>
          </a:xfrm>
          <a:prstGeom prst="rect">
            <a:avLst/>
          </a:prstGeom>
        </p:spPr>
      </p:pic>
    </p:spTree>
    <p:extLst>
      <p:ext uri="{BB962C8B-B14F-4D97-AF65-F5344CB8AC3E}">
        <p14:creationId xmlns:p14="http://schemas.microsoft.com/office/powerpoint/2010/main" xmlns="" val="36177288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3"/>
          </p:nvPr>
        </p:nvSpPr>
        <p:spPr>
          <a:xfrm>
            <a:off x="457200" y="1600200"/>
            <a:ext cx="4114800" cy="4572000"/>
          </a:xfrm>
        </p:spPr>
        <p:txBody>
          <a:bodyPr>
            <a:normAutofit/>
          </a:bodyPr>
          <a:lstStyle/>
          <a:p>
            <a:r>
              <a:rPr lang="en-US" dirty="0" smtClean="0"/>
              <a:t>I have seen Anna </a:t>
            </a:r>
            <a:r>
              <a:rPr lang="en-US" dirty="0" err="1" smtClean="0"/>
              <a:t>hazare</a:t>
            </a:r>
            <a:r>
              <a:rPr lang="en-US" dirty="0" smtClean="0"/>
              <a:t> , the revolutionist fighting against </a:t>
            </a:r>
            <a:r>
              <a:rPr lang="en-US" dirty="0" err="1" smtClean="0"/>
              <a:t>Govt</a:t>
            </a:r>
            <a:r>
              <a:rPr lang="en-US" dirty="0" smtClean="0"/>
              <a:t> of India on various issues</a:t>
            </a:r>
          </a:p>
          <a:p>
            <a:r>
              <a:rPr lang="en-US" dirty="0" smtClean="0"/>
              <a:t>A retired army person has attracted entire India attention with his ideas.</a:t>
            </a:r>
          </a:p>
          <a:p>
            <a:r>
              <a:rPr lang="en-US" dirty="0" smtClean="0"/>
              <a:t>And did tremendous work for passing a 46 years making Loakpal bill</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495801" y="1600200"/>
            <a:ext cx="4267200" cy="3886200"/>
          </a:xfrm>
          <a:prstGeom prst="rect">
            <a:avLst/>
          </a:prstGeom>
        </p:spPr>
      </p:pic>
    </p:spTree>
    <p:extLst>
      <p:ext uri="{BB962C8B-B14F-4D97-AF65-F5344CB8AC3E}">
        <p14:creationId xmlns:p14="http://schemas.microsoft.com/office/powerpoint/2010/main" xmlns="" val="27090311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57200" y="1600200"/>
            <a:ext cx="4114800" cy="4572000"/>
          </a:xfrm>
        </p:spPr>
        <p:txBody>
          <a:bodyPr>
            <a:normAutofit/>
          </a:bodyPr>
          <a:lstStyle/>
          <a:p>
            <a:r>
              <a:rPr lang="en-US" dirty="0" smtClean="0"/>
              <a:t>It was once again proved the true democracy meaning in India , a common man form Delhi without any political experience or rich wealth started a new party ,and won a major seats in Delhi ruling out Two national parties and gave a hope to Indians that there are some whom they can believe .</a:t>
            </a:r>
          </a:p>
          <a:p>
            <a:r>
              <a:rPr lang="en-US" dirty="0" smtClean="0"/>
              <a:t>My sincere congrats to him.</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724400" y="1600200"/>
            <a:ext cx="4158995" cy="3981640"/>
          </a:xfrm>
          <a:prstGeom prst="rect">
            <a:avLst/>
          </a:prstGeom>
        </p:spPr>
      </p:pic>
    </p:spTree>
    <p:extLst>
      <p:ext uri="{BB962C8B-B14F-4D97-AF65-F5344CB8AC3E}">
        <p14:creationId xmlns:p14="http://schemas.microsoft.com/office/powerpoint/2010/main" xmlns="" val="18993996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57200" y="1600200"/>
            <a:ext cx="4114800" cy="4572000"/>
          </a:xfrm>
        </p:spPr>
        <p:txBody>
          <a:bodyPr>
            <a:normAutofit fontScale="92500" lnSpcReduction="20000"/>
          </a:bodyPr>
          <a:lstStyle/>
          <a:p>
            <a:endParaRPr lang="en-US" dirty="0" smtClean="0"/>
          </a:p>
          <a:p>
            <a:r>
              <a:rPr lang="en-US" dirty="0" smtClean="0"/>
              <a:t>I have seen an emerging leader from Gujarat who created hope among all Indians that he can lead the country in a good manner </a:t>
            </a:r>
            <a:r>
              <a:rPr lang="en-US" dirty="0" err="1" smtClean="0"/>
              <a:t>i.e</a:t>
            </a:r>
            <a:r>
              <a:rPr lang="en-US" dirty="0" smtClean="0"/>
              <a:t> </a:t>
            </a:r>
            <a:r>
              <a:rPr lang="en-US" dirty="0" err="1" smtClean="0"/>
              <a:t>Modi</a:t>
            </a:r>
            <a:endParaRPr lang="en-US" dirty="0" smtClean="0"/>
          </a:p>
          <a:p>
            <a:endParaRPr lang="en-US" dirty="0" smtClean="0"/>
          </a:p>
          <a:p>
            <a:r>
              <a:rPr lang="en-US" dirty="0" smtClean="0"/>
              <a:t>Salute to his idea of constructing a worlds tallest </a:t>
            </a:r>
            <a:r>
              <a:rPr lang="en-US" dirty="0" err="1"/>
              <a:t>S</a:t>
            </a:r>
            <a:r>
              <a:rPr lang="en-US" dirty="0" err="1" smtClean="0"/>
              <a:t>ardar</a:t>
            </a:r>
            <a:r>
              <a:rPr lang="en-US" dirty="0" smtClean="0"/>
              <a:t> statue as a symbol of unity</a:t>
            </a:r>
          </a:p>
          <a:p>
            <a:endParaRPr lang="en-US" dirty="0" smtClean="0"/>
          </a:p>
          <a:p>
            <a:r>
              <a:rPr lang="en-US" dirty="0" smtClean="0"/>
              <a:t>My sincere all the best to him</a:t>
            </a:r>
          </a:p>
          <a:p>
            <a:pPr marL="0" indent="0">
              <a:buNone/>
            </a:pPr>
            <a:endParaRPr lang="en-US" dirty="0"/>
          </a:p>
          <a:p>
            <a:pPr marL="0" indent="0">
              <a:buNone/>
            </a:pPr>
            <a:r>
              <a:rPr lang="en-US" dirty="0" smtClean="0"/>
              <a:t>       </a:t>
            </a:r>
            <a:r>
              <a:rPr lang="en-US" b="1" dirty="0" smtClean="0"/>
              <a:t>I think he is the man of time</a:t>
            </a:r>
            <a:r>
              <a:rPr lang="en-US" dirty="0" smtClean="0"/>
              <a:t> </a:t>
            </a:r>
          </a:p>
          <a:p>
            <a:endParaRPr lang="en-US" dirty="0" smtClean="0"/>
          </a:p>
        </p:txBody>
      </p:sp>
      <p:pic>
        <p:nvPicPr>
          <p:cNvPr id="5" name="Pictur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800600" y="1914071"/>
            <a:ext cx="4267199" cy="3733800"/>
          </a:xfrm>
          <a:prstGeom prst="rect">
            <a:avLst/>
          </a:prstGeom>
        </p:spPr>
      </p:pic>
    </p:spTree>
    <p:extLst>
      <p:ext uri="{BB962C8B-B14F-4D97-AF65-F5344CB8AC3E}">
        <p14:creationId xmlns:p14="http://schemas.microsoft.com/office/powerpoint/2010/main" xmlns="" val="2658088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57200" y="1600200"/>
            <a:ext cx="4495800" cy="4525963"/>
          </a:xfrm>
        </p:spPr>
        <p:txBody>
          <a:bodyPr>
            <a:normAutofit/>
          </a:bodyPr>
          <a:lstStyle/>
          <a:p>
            <a:r>
              <a:rPr lang="en-US" dirty="0"/>
              <a:t>H</a:t>
            </a:r>
            <a:r>
              <a:rPr lang="en-US" dirty="0" smtClean="0"/>
              <a:t>oping a better day , I observed people  fighting for smaller states for better Governance .</a:t>
            </a:r>
          </a:p>
          <a:p>
            <a:r>
              <a:rPr lang="en-US" dirty="0" smtClean="0"/>
              <a:t>A lot of Discussions , Difference in opinions ,at lost political parties created mess than benefits to common man</a:t>
            </a:r>
          </a:p>
          <a:p>
            <a:r>
              <a:rPr lang="en-US" dirty="0" smtClean="0"/>
              <a:t>At last all the industries had a negative impact of this issue.</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029200" y="1600200"/>
            <a:ext cx="3657600" cy="4038600"/>
          </a:xfrm>
          <a:prstGeom prst="rect">
            <a:avLst/>
          </a:prstGeom>
        </p:spPr>
      </p:pic>
    </p:spTree>
    <p:extLst>
      <p:ext uri="{BB962C8B-B14F-4D97-AF65-F5344CB8AC3E}">
        <p14:creationId xmlns:p14="http://schemas.microsoft.com/office/powerpoint/2010/main" xmlns="" val="2679681255"/>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514</TotalTime>
  <Words>1220</Words>
  <Application>Microsoft Office PowerPoint</Application>
  <PresentationFormat>On-screen Show (4:3)</PresentationFormat>
  <Paragraphs>113</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Slipstream</vt:lpstr>
      <vt:lpstr>Slide 1</vt:lpstr>
      <vt:lpstr>   </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2013   Highlights</dc:title>
  <dc:creator>Raghavendhra Reddy</dc:creator>
  <cp:lastModifiedBy>User</cp:lastModifiedBy>
  <cp:revision>70</cp:revision>
  <dcterms:created xsi:type="dcterms:W3CDTF">2013-12-21T04:46:21Z</dcterms:created>
  <dcterms:modified xsi:type="dcterms:W3CDTF">2013-12-21T15:59:15Z</dcterms:modified>
</cp:coreProperties>
</file>