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11"/>
  </p:notesMasterIdLst>
  <p:sldIdLst>
    <p:sldId id="256" r:id="rId2"/>
    <p:sldId id="264" r:id="rId3"/>
    <p:sldId id="257" r:id="rId4"/>
    <p:sldId id="258" r:id="rId5"/>
    <p:sldId id="259" r:id="rId6"/>
    <p:sldId id="260" r:id="rId7"/>
    <p:sldId id="261" r:id="rId8"/>
    <p:sldId id="262" r:id="rId9"/>
    <p:sldId id="263" r:id="rId1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15620"/>
    <p:restoredTop sz="94660"/>
  </p:normalViewPr>
  <p:slideViewPr>
    <p:cSldViewPr>
      <p:cViewPr varScale="1">
        <p:scale>
          <a:sx n="79" d="100"/>
          <a:sy n="79" d="100"/>
        </p:scale>
        <p:origin x="-134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1433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143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434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34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1434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AC260FEB-C5BF-4E2C-B518-30FF93C13FA9}"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5515E7-A58B-4448-909F-5E30D590DA2C}" type="slidenum">
              <a:rPr lang="en-US"/>
              <a:pPr/>
              <a:t>1</a:t>
            </a:fld>
            <a:endParaRPr lang="en-US"/>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5122" name="Group 2"/>
          <p:cNvGrpSpPr>
            <a:grpSpLocks/>
          </p:cNvGrpSpPr>
          <p:nvPr/>
        </p:nvGrpSpPr>
        <p:grpSpPr bwMode="auto">
          <a:xfrm>
            <a:off x="0" y="0"/>
            <a:ext cx="9159875" cy="6858000"/>
            <a:chOff x="0" y="0"/>
            <a:chExt cx="5770" cy="4320"/>
          </a:xfrm>
        </p:grpSpPr>
        <p:sp>
          <p:nvSpPr>
            <p:cNvPr id="5123" name="Rectangle 3"/>
            <p:cNvSpPr>
              <a:spLocks noChangeArrowheads="1"/>
            </p:cNvSpPr>
            <p:nvPr userDrawn="1"/>
          </p:nvSpPr>
          <p:spPr bwMode="hidden">
            <a:xfrm>
              <a:off x="5232" y="1"/>
              <a:ext cx="528" cy="4319"/>
            </a:xfrm>
            <a:prstGeom prst="rect">
              <a:avLst/>
            </a:prstGeom>
            <a:gradFill rotWithShape="0">
              <a:gsLst>
                <a:gs pos="0">
                  <a:schemeClr val="accent2"/>
                </a:gs>
                <a:gs pos="100000">
                  <a:schemeClr val="accent2">
                    <a:gamma/>
                    <a:tint val="94118"/>
                    <a:invGamma/>
                  </a:schemeClr>
                </a:gs>
              </a:gsLst>
              <a:lin ang="0" scaled="1"/>
            </a:gradFill>
            <a:ln w="9525">
              <a:noFill/>
              <a:miter lim="800000"/>
              <a:headEnd/>
              <a:tailEnd/>
            </a:ln>
            <a:effectLst/>
          </p:spPr>
          <p:txBody>
            <a:bodyPr wrap="none" anchor="ctr"/>
            <a:lstStyle/>
            <a:p>
              <a:endParaRPr lang="en-IN"/>
            </a:p>
          </p:txBody>
        </p:sp>
        <p:sp>
          <p:nvSpPr>
            <p:cNvPr id="5124" name="Rectangle 4"/>
            <p:cNvSpPr>
              <a:spLocks noChangeArrowheads="1"/>
            </p:cNvSpPr>
            <p:nvPr userDrawn="1"/>
          </p:nvSpPr>
          <p:spPr bwMode="hidden">
            <a:xfrm>
              <a:off x="1056" y="0"/>
              <a:ext cx="192"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endParaRPr lang="en-IN"/>
            </a:p>
          </p:txBody>
        </p:sp>
        <p:sp>
          <p:nvSpPr>
            <p:cNvPr id="5125" name="Rectangle 5"/>
            <p:cNvSpPr>
              <a:spLocks noChangeArrowheads="1"/>
            </p:cNvSpPr>
            <p:nvPr userDrawn="1"/>
          </p:nvSpPr>
          <p:spPr bwMode="hidden">
            <a:xfrm>
              <a:off x="1728" y="0"/>
              <a:ext cx="432"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endParaRPr lang="en-IN"/>
            </a:p>
          </p:txBody>
        </p:sp>
        <p:sp>
          <p:nvSpPr>
            <p:cNvPr id="5126" name="Rectangle 6"/>
            <p:cNvSpPr>
              <a:spLocks noChangeArrowheads="1"/>
            </p:cNvSpPr>
            <p:nvPr userDrawn="1"/>
          </p:nvSpPr>
          <p:spPr bwMode="hidden">
            <a:xfrm>
              <a:off x="2256" y="0"/>
              <a:ext cx="240" cy="4320"/>
            </a:xfrm>
            <a:prstGeom prst="rect">
              <a:avLst/>
            </a:prstGeom>
            <a:solidFill>
              <a:schemeClr val="bg1"/>
            </a:solidFill>
            <a:ln w="9525">
              <a:noFill/>
              <a:miter lim="800000"/>
              <a:headEnd/>
              <a:tailEnd/>
            </a:ln>
            <a:effectLst/>
          </p:spPr>
          <p:txBody>
            <a:bodyPr wrap="none" anchor="ctr"/>
            <a:lstStyle/>
            <a:p>
              <a:endParaRPr lang="en-IN"/>
            </a:p>
          </p:txBody>
        </p:sp>
        <p:sp>
          <p:nvSpPr>
            <p:cNvPr id="5127" name="Rectangle 7"/>
            <p:cNvSpPr>
              <a:spLocks noChangeArrowheads="1"/>
            </p:cNvSpPr>
            <p:nvPr userDrawn="1"/>
          </p:nvSpPr>
          <p:spPr bwMode="hidden">
            <a:xfrm>
              <a:off x="1344" y="0"/>
              <a:ext cx="384" cy="432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IN"/>
            </a:p>
          </p:txBody>
        </p:sp>
        <p:sp>
          <p:nvSpPr>
            <p:cNvPr id="5128" name="Rectangle 8"/>
            <p:cNvSpPr>
              <a:spLocks noChangeArrowheads="1"/>
            </p:cNvSpPr>
            <p:nvPr userDrawn="1"/>
          </p:nvSpPr>
          <p:spPr bwMode="hidden">
            <a:xfrm>
              <a:off x="480" y="0"/>
              <a:ext cx="576" cy="432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IN"/>
            </a:p>
          </p:txBody>
        </p:sp>
        <p:sp>
          <p:nvSpPr>
            <p:cNvPr id="5129" name="Rectangle 9"/>
            <p:cNvSpPr>
              <a:spLocks noChangeArrowheads="1"/>
            </p:cNvSpPr>
            <p:nvPr userDrawn="1"/>
          </p:nvSpPr>
          <p:spPr bwMode="hidden">
            <a:xfrm>
              <a:off x="288" y="0"/>
              <a:ext cx="192" cy="4320"/>
            </a:xfrm>
            <a:prstGeom prst="rect">
              <a:avLst/>
            </a:prstGeom>
            <a:gradFill rotWithShape="0">
              <a:gsLst>
                <a:gs pos="0">
                  <a:schemeClr val="bg2"/>
                </a:gs>
                <a:gs pos="50000">
                  <a:schemeClr val="bg2">
                    <a:gamma/>
                    <a:shade val="84706"/>
                    <a:invGamma/>
                  </a:schemeClr>
                </a:gs>
                <a:gs pos="100000">
                  <a:schemeClr val="bg2"/>
                </a:gs>
              </a:gsLst>
              <a:lin ang="0" scaled="1"/>
            </a:gradFill>
            <a:ln w="9525">
              <a:noFill/>
              <a:miter lim="800000"/>
              <a:headEnd/>
              <a:tailEnd/>
            </a:ln>
            <a:effectLst/>
          </p:spPr>
          <p:txBody>
            <a:bodyPr wrap="none" anchor="ctr"/>
            <a:lstStyle/>
            <a:p>
              <a:endParaRPr lang="en-IN"/>
            </a:p>
          </p:txBody>
        </p:sp>
        <p:sp>
          <p:nvSpPr>
            <p:cNvPr id="5130" name="Rectangle 10"/>
            <p:cNvSpPr>
              <a:spLocks noChangeArrowheads="1"/>
            </p:cNvSpPr>
            <p:nvPr userDrawn="1"/>
          </p:nvSpPr>
          <p:spPr bwMode="hidden">
            <a:xfrm>
              <a:off x="0" y="0"/>
              <a:ext cx="288" cy="4320"/>
            </a:xfrm>
            <a:prstGeom prst="rect">
              <a:avLst/>
            </a:prstGeom>
            <a:gradFill rotWithShape="0">
              <a:gsLst>
                <a:gs pos="0">
                  <a:schemeClr val="bg2">
                    <a:gamma/>
                    <a:shade val="78824"/>
                    <a:invGamma/>
                  </a:schemeClr>
                </a:gs>
                <a:gs pos="100000">
                  <a:schemeClr val="bg2"/>
                </a:gs>
              </a:gsLst>
              <a:lin ang="0" scaled="1"/>
            </a:gradFill>
            <a:ln w="9525">
              <a:noFill/>
              <a:miter lim="800000"/>
              <a:headEnd/>
              <a:tailEnd/>
            </a:ln>
            <a:effectLst/>
          </p:spPr>
          <p:txBody>
            <a:bodyPr wrap="none" anchor="ctr"/>
            <a:lstStyle/>
            <a:p>
              <a:endParaRPr lang="en-IN"/>
            </a:p>
          </p:txBody>
        </p:sp>
        <p:sp>
          <p:nvSpPr>
            <p:cNvPr id="5131" name="Rectangle 11"/>
            <p:cNvSpPr>
              <a:spLocks noChangeArrowheads="1"/>
            </p:cNvSpPr>
            <p:nvPr userDrawn="1"/>
          </p:nvSpPr>
          <p:spPr bwMode="hidden">
            <a:xfrm>
              <a:off x="2160" y="0"/>
              <a:ext cx="240" cy="432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IN"/>
            </a:p>
          </p:txBody>
        </p:sp>
        <p:sp>
          <p:nvSpPr>
            <p:cNvPr id="5132" name="Rectangle 12"/>
            <p:cNvSpPr>
              <a:spLocks noChangeArrowheads="1"/>
            </p:cNvSpPr>
            <p:nvPr userDrawn="1"/>
          </p:nvSpPr>
          <p:spPr bwMode="hidden">
            <a:xfrm>
              <a:off x="2784" y="0"/>
              <a:ext cx="528"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endParaRPr lang="en-IN"/>
            </a:p>
          </p:txBody>
        </p:sp>
        <p:sp>
          <p:nvSpPr>
            <p:cNvPr id="5133" name="Rectangle 13"/>
            <p:cNvSpPr>
              <a:spLocks noChangeArrowheads="1"/>
            </p:cNvSpPr>
            <p:nvPr userDrawn="1"/>
          </p:nvSpPr>
          <p:spPr bwMode="hidden">
            <a:xfrm>
              <a:off x="1248" y="0"/>
              <a:ext cx="144" cy="4320"/>
            </a:xfrm>
            <a:prstGeom prst="rect">
              <a:avLst/>
            </a:prstGeom>
            <a:solidFill>
              <a:schemeClr val="bg2"/>
            </a:solidFill>
            <a:ln w="9525">
              <a:noFill/>
              <a:miter lim="800000"/>
              <a:headEnd/>
              <a:tailEnd/>
            </a:ln>
            <a:effectLst/>
          </p:spPr>
          <p:txBody>
            <a:bodyPr wrap="none" anchor="ctr"/>
            <a:lstStyle/>
            <a:p>
              <a:endParaRPr lang="en-IN"/>
            </a:p>
          </p:txBody>
        </p:sp>
        <p:sp>
          <p:nvSpPr>
            <p:cNvPr id="5134" name="Rectangle 14"/>
            <p:cNvSpPr>
              <a:spLocks noChangeArrowheads="1"/>
            </p:cNvSpPr>
            <p:nvPr userDrawn="1"/>
          </p:nvSpPr>
          <p:spPr bwMode="hidden">
            <a:xfrm>
              <a:off x="3300" y="0"/>
              <a:ext cx="252" cy="4320"/>
            </a:xfrm>
            <a:prstGeom prst="rect">
              <a:avLst/>
            </a:prstGeom>
            <a:solidFill>
              <a:schemeClr val="bg2"/>
            </a:solidFill>
            <a:ln w="9525">
              <a:noFill/>
              <a:miter lim="800000"/>
              <a:headEnd/>
              <a:tailEnd/>
            </a:ln>
            <a:effectLst/>
          </p:spPr>
          <p:txBody>
            <a:bodyPr wrap="none" anchor="ctr"/>
            <a:lstStyle/>
            <a:p>
              <a:endParaRPr lang="en-IN"/>
            </a:p>
          </p:txBody>
        </p:sp>
        <p:sp>
          <p:nvSpPr>
            <p:cNvPr id="5135" name="Rectangle 15"/>
            <p:cNvSpPr>
              <a:spLocks noChangeArrowheads="1"/>
            </p:cNvSpPr>
            <p:nvPr userDrawn="1"/>
          </p:nvSpPr>
          <p:spPr bwMode="hidden">
            <a:xfrm>
              <a:off x="4656" y="0"/>
              <a:ext cx="144" cy="4320"/>
            </a:xfrm>
            <a:prstGeom prst="rect">
              <a:avLst/>
            </a:prstGeom>
            <a:gradFill rotWithShape="0">
              <a:gsLst>
                <a:gs pos="0">
                  <a:schemeClr val="bg2"/>
                </a:gs>
                <a:gs pos="50000">
                  <a:schemeClr val="bg2">
                    <a:gamma/>
                    <a:shade val="96863"/>
                    <a:invGamma/>
                  </a:schemeClr>
                </a:gs>
                <a:gs pos="100000">
                  <a:schemeClr val="bg2"/>
                </a:gs>
              </a:gsLst>
              <a:lin ang="0" scaled="1"/>
            </a:gradFill>
            <a:ln w="9525">
              <a:noFill/>
              <a:miter lim="800000"/>
              <a:headEnd/>
              <a:tailEnd/>
            </a:ln>
            <a:effectLst/>
          </p:spPr>
          <p:txBody>
            <a:bodyPr wrap="none" anchor="ctr"/>
            <a:lstStyle/>
            <a:p>
              <a:endParaRPr lang="en-IN"/>
            </a:p>
          </p:txBody>
        </p:sp>
        <p:sp>
          <p:nvSpPr>
            <p:cNvPr id="5136" name="Rectangle 16"/>
            <p:cNvSpPr>
              <a:spLocks noChangeArrowheads="1"/>
            </p:cNvSpPr>
            <p:nvPr userDrawn="1"/>
          </p:nvSpPr>
          <p:spPr bwMode="hidden">
            <a:xfrm>
              <a:off x="4608" y="0"/>
              <a:ext cx="672" cy="4320"/>
            </a:xfrm>
            <a:prstGeom prst="rect">
              <a:avLst/>
            </a:prstGeom>
            <a:gradFill rotWithShape="0">
              <a:gsLst>
                <a:gs pos="0">
                  <a:schemeClr val="bg2"/>
                </a:gs>
                <a:gs pos="100000">
                  <a:schemeClr val="accent2"/>
                </a:gs>
              </a:gsLst>
              <a:lin ang="0" scaled="1"/>
            </a:gradFill>
            <a:ln w="9525">
              <a:noFill/>
              <a:miter lim="800000"/>
              <a:headEnd/>
              <a:tailEnd/>
            </a:ln>
            <a:effectLst/>
          </p:spPr>
          <p:txBody>
            <a:bodyPr wrap="none" anchor="ctr"/>
            <a:lstStyle/>
            <a:p>
              <a:endParaRPr lang="en-IN"/>
            </a:p>
          </p:txBody>
        </p:sp>
        <p:sp>
          <p:nvSpPr>
            <p:cNvPr id="5137" name="Rectangle 17"/>
            <p:cNvSpPr>
              <a:spLocks noChangeArrowheads="1"/>
            </p:cNvSpPr>
            <p:nvPr userDrawn="1"/>
          </p:nvSpPr>
          <p:spPr bwMode="hidden">
            <a:xfrm>
              <a:off x="3504" y="0"/>
              <a:ext cx="624" cy="4320"/>
            </a:xfrm>
            <a:prstGeom prst="rect">
              <a:avLst/>
            </a:prstGeom>
            <a:gradFill rotWithShape="0">
              <a:gsLst>
                <a:gs pos="0">
                  <a:schemeClr val="bg2"/>
                </a:gs>
                <a:gs pos="50000">
                  <a:schemeClr val="bg1"/>
                </a:gs>
                <a:gs pos="100000">
                  <a:schemeClr val="bg2"/>
                </a:gs>
              </a:gsLst>
              <a:lin ang="0" scaled="1"/>
            </a:gradFill>
            <a:ln w="9525">
              <a:noFill/>
              <a:miter lim="800000"/>
              <a:headEnd/>
              <a:tailEnd/>
            </a:ln>
            <a:effectLst/>
          </p:spPr>
          <p:txBody>
            <a:bodyPr wrap="none" anchor="ctr"/>
            <a:lstStyle/>
            <a:p>
              <a:endParaRPr lang="en-IN"/>
            </a:p>
          </p:txBody>
        </p:sp>
        <p:sp>
          <p:nvSpPr>
            <p:cNvPr id="5138" name="Rectangle 18"/>
            <p:cNvSpPr>
              <a:spLocks noChangeArrowheads="1"/>
            </p:cNvSpPr>
            <p:nvPr userDrawn="1"/>
          </p:nvSpPr>
          <p:spPr bwMode="hidden">
            <a:xfrm>
              <a:off x="3840" y="0"/>
              <a:ext cx="528"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endParaRPr lang="en-IN"/>
            </a:p>
          </p:txBody>
        </p:sp>
        <p:sp>
          <p:nvSpPr>
            <p:cNvPr id="5139" name="Rectangle 19"/>
            <p:cNvSpPr>
              <a:spLocks noChangeArrowheads="1"/>
            </p:cNvSpPr>
            <p:nvPr userDrawn="1"/>
          </p:nvSpPr>
          <p:spPr bwMode="hidden">
            <a:xfrm>
              <a:off x="4368" y="0"/>
              <a:ext cx="240" cy="4320"/>
            </a:xfrm>
            <a:prstGeom prst="rect">
              <a:avLst/>
            </a:prstGeom>
            <a:gradFill rotWithShape="0">
              <a:gsLst>
                <a:gs pos="0">
                  <a:schemeClr val="bg2"/>
                </a:gs>
                <a:gs pos="50000">
                  <a:schemeClr val="bg2">
                    <a:gamma/>
                    <a:shade val="96863"/>
                    <a:invGamma/>
                  </a:schemeClr>
                </a:gs>
                <a:gs pos="100000">
                  <a:schemeClr val="bg2"/>
                </a:gs>
              </a:gsLst>
              <a:lin ang="0" scaled="1"/>
            </a:gradFill>
            <a:ln w="9525">
              <a:noFill/>
              <a:miter lim="800000"/>
              <a:headEnd/>
              <a:tailEnd/>
            </a:ln>
            <a:effectLst/>
          </p:spPr>
          <p:txBody>
            <a:bodyPr wrap="none" anchor="ctr"/>
            <a:lstStyle/>
            <a:p>
              <a:endParaRPr lang="en-IN"/>
            </a:p>
          </p:txBody>
        </p:sp>
        <p:sp>
          <p:nvSpPr>
            <p:cNvPr id="5140" name="Rectangle 20"/>
            <p:cNvSpPr>
              <a:spLocks noChangeArrowheads="1"/>
            </p:cNvSpPr>
            <p:nvPr userDrawn="1"/>
          </p:nvSpPr>
          <p:spPr bwMode="hidden">
            <a:xfrm>
              <a:off x="2680" y="0"/>
              <a:ext cx="152" cy="432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IN"/>
            </a:p>
          </p:txBody>
        </p:sp>
        <p:sp>
          <p:nvSpPr>
            <p:cNvPr id="5141" name="Rectangle 21"/>
            <p:cNvSpPr>
              <a:spLocks noChangeArrowheads="1"/>
            </p:cNvSpPr>
            <p:nvPr userDrawn="1"/>
          </p:nvSpPr>
          <p:spPr bwMode="hidden">
            <a:xfrm>
              <a:off x="2366" y="0"/>
              <a:ext cx="336"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endParaRPr lang="en-IN"/>
            </a:p>
          </p:txBody>
        </p:sp>
        <p:sp>
          <p:nvSpPr>
            <p:cNvPr id="5142" name="Freeform 22"/>
            <p:cNvSpPr>
              <a:spLocks/>
            </p:cNvSpPr>
            <p:nvPr userDrawn="1"/>
          </p:nvSpPr>
          <p:spPr bwMode="hidden">
            <a:xfrm>
              <a:off x="1" y="3875"/>
              <a:ext cx="5760" cy="445"/>
            </a:xfrm>
            <a:custGeom>
              <a:avLst/>
              <a:gdLst/>
              <a:ahLst/>
              <a:cxnLst>
                <a:cxn ang="0">
                  <a:pos x="5700" y="86"/>
                </a:cxn>
                <a:cxn ang="0">
                  <a:pos x="5508" y="86"/>
                </a:cxn>
                <a:cxn ang="0">
                  <a:pos x="5454" y="76"/>
                </a:cxn>
                <a:cxn ang="0">
                  <a:pos x="5448" y="65"/>
                </a:cxn>
                <a:cxn ang="0">
                  <a:pos x="5442" y="44"/>
                </a:cxn>
                <a:cxn ang="0">
                  <a:pos x="5414" y="18"/>
                </a:cxn>
                <a:cxn ang="0">
                  <a:pos x="5332" y="7"/>
                </a:cxn>
                <a:cxn ang="0">
                  <a:pos x="5051" y="22"/>
                </a:cxn>
                <a:cxn ang="0">
                  <a:pos x="4986" y="55"/>
                </a:cxn>
                <a:cxn ang="0">
                  <a:pos x="4854" y="102"/>
                </a:cxn>
                <a:cxn ang="0">
                  <a:pos x="4740" y="112"/>
                </a:cxn>
                <a:cxn ang="0">
                  <a:pos x="4662" y="91"/>
                </a:cxn>
                <a:cxn ang="0">
                  <a:pos x="4598" y="25"/>
                </a:cxn>
                <a:cxn ang="0">
                  <a:pos x="4514" y="9"/>
                </a:cxn>
                <a:cxn ang="0">
                  <a:pos x="4410" y="39"/>
                </a:cxn>
                <a:cxn ang="0">
                  <a:pos x="4236" y="81"/>
                </a:cxn>
                <a:cxn ang="0">
                  <a:pos x="4020" y="102"/>
                </a:cxn>
                <a:cxn ang="0">
                  <a:pos x="3810" y="102"/>
                </a:cxn>
                <a:cxn ang="0">
                  <a:pos x="3654" y="76"/>
                </a:cxn>
                <a:cxn ang="0">
                  <a:pos x="3594" y="50"/>
                </a:cxn>
                <a:cxn ang="0">
                  <a:pos x="3528" y="44"/>
                </a:cxn>
                <a:cxn ang="0">
                  <a:pos x="3480" y="55"/>
                </a:cxn>
                <a:cxn ang="0">
                  <a:pos x="3420" y="76"/>
                </a:cxn>
                <a:cxn ang="0">
                  <a:pos x="3048" y="112"/>
                </a:cxn>
                <a:cxn ang="0">
                  <a:pos x="2844" y="128"/>
                </a:cxn>
                <a:cxn ang="0">
                  <a:pos x="2742" y="117"/>
                </a:cxn>
                <a:cxn ang="0">
                  <a:pos x="2710" y="56"/>
                </a:cxn>
                <a:cxn ang="0">
                  <a:pos x="2658" y="50"/>
                </a:cxn>
                <a:cxn ang="0">
                  <a:pos x="2558" y="95"/>
                </a:cxn>
                <a:cxn ang="0">
                  <a:pos x="2444" y="109"/>
                </a:cxn>
                <a:cxn ang="0">
                  <a:pos x="2322" y="91"/>
                </a:cxn>
                <a:cxn ang="0">
                  <a:pos x="2274" y="70"/>
                </a:cxn>
                <a:cxn ang="0">
                  <a:pos x="2185" y="3"/>
                </a:cxn>
                <a:cxn ang="0">
                  <a:pos x="2048" y="64"/>
                </a:cxn>
                <a:cxn ang="0">
                  <a:pos x="1794" y="102"/>
                </a:cxn>
                <a:cxn ang="0">
                  <a:pos x="1560" y="91"/>
                </a:cxn>
                <a:cxn ang="0">
                  <a:pos x="1482" y="76"/>
                </a:cxn>
                <a:cxn ang="0">
                  <a:pos x="1428" y="50"/>
                </a:cxn>
                <a:cxn ang="0">
                  <a:pos x="1374" y="44"/>
                </a:cxn>
                <a:cxn ang="0">
                  <a:pos x="1308" y="55"/>
                </a:cxn>
                <a:cxn ang="0">
                  <a:pos x="1140" y="107"/>
                </a:cxn>
                <a:cxn ang="0">
                  <a:pos x="948" y="143"/>
                </a:cxn>
                <a:cxn ang="0">
                  <a:pos x="708" y="138"/>
                </a:cxn>
                <a:cxn ang="0">
                  <a:pos x="534" y="96"/>
                </a:cxn>
                <a:cxn ang="0">
                  <a:pos x="444" y="55"/>
                </a:cxn>
                <a:cxn ang="0">
                  <a:pos x="396" y="34"/>
                </a:cxn>
                <a:cxn ang="0">
                  <a:pos x="378" y="39"/>
                </a:cxn>
                <a:cxn ang="0">
                  <a:pos x="342" y="70"/>
                </a:cxn>
                <a:cxn ang="0">
                  <a:pos x="288" y="96"/>
                </a:cxn>
                <a:cxn ang="0">
                  <a:pos x="192" y="112"/>
                </a:cxn>
                <a:cxn ang="0">
                  <a:pos x="90" y="112"/>
                </a:cxn>
                <a:cxn ang="0">
                  <a:pos x="0" y="96"/>
                </a:cxn>
                <a:cxn ang="0">
                  <a:pos x="5760" y="445"/>
                </a:cxn>
              </a:cxnLst>
              <a:rect l="0" t="0" r="r" b="b"/>
              <a:pathLst>
                <a:path w="5760" h="445">
                  <a:moveTo>
                    <a:pt x="5760" y="445"/>
                  </a:moveTo>
                  <a:lnTo>
                    <a:pt x="5760" y="76"/>
                  </a:lnTo>
                  <a:lnTo>
                    <a:pt x="5730" y="81"/>
                  </a:lnTo>
                  <a:lnTo>
                    <a:pt x="5700" y="86"/>
                  </a:lnTo>
                  <a:lnTo>
                    <a:pt x="5646" y="91"/>
                  </a:lnTo>
                  <a:lnTo>
                    <a:pt x="5592" y="91"/>
                  </a:lnTo>
                  <a:lnTo>
                    <a:pt x="5544" y="91"/>
                  </a:lnTo>
                  <a:lnTo>
                    <a:pt x="5508" y="86"/>
                  </a:lnTo>
                  <a:lnTo>
                    <a:pt x="5490" y="86"/>
                  </a:lnTo>
                  <a:lnTo>
                    <a:pt x="5478" y="81"/>
                  </a:lnTo>
                  <a:lnTo>
                    <a:pt x="5466" y="76"/>
                  </a:lnTo>
                  <a:lnTo>
                    <a:pt x="5454" y="76"/>
                  </a:lnTo>
                  <a:lnTo>
                    <a:pt x="5454" y="70"/>
                  </a:lnTo>
                  <a:lnTo>
                    <a:pt x="5454" y="70"/>
                  </a:lnTo>
                  <a:lnTo>
                    <a:pt x="5448" y="70"/>
                  </a:lnTo>
                  <a:lnTo>
                    <a:pt x="5448" y="65"/>
                  </a:lnTo>
                  <a:lnTo>
                    <a:pt x="5448" y="60"/>
                  </a:lnTo>
                  <a:lnTo>
                    <a:pt x="5448" y="55"/>
                  </a:lnTo>
                  <a:lnTo>
                    <a:pt x="5442" y="50"/>
                  </a:lnTo>
                  <a:lnTo>
                    <a:pt x="5442" y="44"/>
                  </a:lnTo>
                  <a:lnTo>
                    <a:pt x="5436" y="39"/>
                  </a:lnTo>
                  <a:lnTo>
                    <a:pt x="5424" y="34"/>
                  </a:lnTo>
                  <a:lnTo>
                    <a:pt x="5418" y="29"/>
                  </a:lnTo>
                  <a:lnTo>
                    <a:pt x="5414" y="18"/>
                  </a:lnTo>
                  <a:lnTo>
                    <a:pt x="5401" y="16"/>
                  </a:lnTo>
                  <a:lnTo>
                    <a:pt x="5386" y="10"/>
                  </a:lnTo>
                  <a:lnTo>
                    <a:pt x="5368" y="7"/>
                  </a:lnTo>
                  <a:lnTo>
                    <a:pt x="5332" y="7"/>
                  </a:lnTo>
                  <a:lnTo>
                    <a:pt x="5246" y="10"/>
                  </a:lnTo>
                  <a:lnTo>
                    <a:pt x="5144" y="7"/>
                  </a:lnTo>
                  <a:lnTo>
                    <a:pt x="5090" y="16"/>
                  </a:lnTo>
                  <a:lnTo>
                    <a:pt x="5051" y="22"/>
                  </a:lnTo>
                  <a:lnTo>
                    <a:pt x="5036" y="30"/>
                  </a:lnTo>
                  <a:lnTo>
                    <a:pt x="5022" y="39"/>
                  </a:lnTo>
                  <a:lnTo>
                    <a:pt x="5010" y="44"/>
                  </a:lnTo>
                  <a:lnTo>
                    <a:pt x="4986" y="55"/>
                  </a:lnTo>
                  <a:lnTo>
                    <a:pt x="4950" y="70"/>
                  </a:lnTo>
                  <a:lnTo>
                    <a:pt x="4920" y="86"/>
                  </a:lnTo>
                  <a:lnTo>
                    <a:pt x="4884" y="96"/>
                  </a:lnTo>
                  <a:lnTo>
                    <a:pt x="4854" y="102"/>
                  </a:lnTo>
                  <a:lnTo>
                    <a:pt x="4824" y="107"/>
                  </a:lnTo>
                  <a:lnTo>
                    <a:pt x="4794" y="112"/>
                  </a:lnTo>
                  <a:lnTo>
                    <a:pt x="4764" y="112"/>
                  </a:lnTo>
                  <a:lnTo>
                    <a:pt x="4740" y="112"/>
                  </a:lnTo>
                  <a:lnTo>
                    <a:pt x="4716" y="107"/>
                  </a:lnTo>
                  <a:lnTo>
                    <a:pt x="4698" y="102"/>
                  </a:lnTo>
                  <a:lnTo>
                    <a:pt x="4674" y="96"/>
                  </a:lnTo>
                  <a:lnTo>
                    <a:pt x="4662" y="91"/>
                  </a:lnTo>
                  <a:lnTo>
                    <a:pt x="4644" y="86"/>
                  </a:lnTo>
                  <a:lnTo>
                    <a:pt x="4631" y="66"/>
                  </a:lnTo>
                  <a:lnTo>
                    <a:pt x="4617" y="42"/>
                  </a:lnTo>
                  <a:lnTo>
                    <a:pt x="4598" y="25"/>
                  </a:lnTo>
                  <a:lnTo>
                    <a:pt x="4584" y="13"/>
                  </a:lnTo>
                  <a:lnTo>
                    <a:pt x="4565" y="4"/>
                  </a:lnTo>
                  <a:lnTo>
                    <a:pt x="4535" y="3"/>
                  </a:lnTo>
                  <a:lnTo>
                    <a:pt x="4514" y="9"/>
                  </a:lnTo>
                  <a:lnTo>
                    <a:pt x="4494" y="18"/>
                  </a:lnTo>
                  <a:lnTo>
                    <a:pt x="4471" y="23"/>
                  </a:lnTo>
                  <a:lnTo>
                    <a:pt x="4440" y="29"/>
                  </a:lnTo>
                  <a:lnTo>
                    <a:pt x="4410" y="39"/>
                  </a:lnTo>
                  <a:lnTo>
                    <a:pt x="4374" y="50"/>
                  </a:lnTo>
                  <a:lnTo>
                    <a:pt x="4332" y="60"/>
                  </a:lnTo>
                  <a:lnTo>
                    <a:pt x="4284" y="76"/>
                  </a:lnTo>
                  <a:lnTo>
                    <a:pt x="4236" y="81"/>
                  </a:lnTo>
                  <a:lnTo>
                    <a:pt x="4183" y="91"/>
                  </a:lnTo>
                  <a:lnTo>
                    <a:pt x="4128" y="96"/>
                  </a:lnTo>
                  <a:lnTo>
                    <a:pt x="4074" y="102"/>
                  </a:lnTo>
                  <a:lnTo>
                    <a:pt x="4020" y="102"/>
                  </a:lnTo>
                  <a:lnTo>
                    <a:pt x="3966" y="102"/>
                  </a:lnTo>
                  <a:lnTo>
                    <a:pt x="3912" y="102"/>
                  </a:lnTo>
                  <a:lnTo>
                    <a:pt x="3858" y="102"/>
                  </a:lnTo>
                  <a:lnTo>
                    <a:pt x="3810" y="102"/>
                  </a:lnTo>
                  <a:lnTo>
                    <a:pt x="3762" y="96"/>
                  </a:lnTo>
                  <a:lnTo>
                    <a:pt x="3726" y="91"/>
                  </a:lnTo>
                  <a:lnTo>
                    <a:pt x="3684" y="81"/>
                  </a:lnTo>
                  <a:lnTo>
                    <a:pt x="3654" y="76"/>
                  </a:lnTo>
                  <a:lnTo>
                    <a:pt x="3642" y="70"/>
                  </a:lnTo>
                  <a:lnTo>
                    <a:pt x="3630" y="65"/>
                  </a:lnTo>
                  <a:lnTo>
                    <a:pt x="3612" y="60"/>
                  </a:lnTo>
                  <a:lnTo>
                    <a:pt x="3594" y="50"/>
                  </a:lnTo>
                  <a:lnTo>
                    <a:pt x="3576" y="50"/>
                  </a:lnTo>
                  <a:lnTo>
                    <a:pt x="3558" y="44"/>
                  </a:lnTo>
                  <a:lnTo>
                    <a:pt x="3540" y="44"/>
                  </a:lnTo>
                  <a:lnTo>
                    <a:pt x="3528" y="44"/>
                  </a:lnTo>
                  <a:lnTo>
                    <a:pt x="3516" y="50"/>
                  </a:lnTo>
                  <a:lnTo>
                    <a:pt x="3504" y="50"/>
                  </a:lnTo>
                  <a:lnTo>
                    <a:pt x="3492" y="55"/>
                  </a:lnTo>
                  <a:lnTo>
                    <a:pt x="3480" y="55"/>
                  </a:lnTo>
                  <a:lnTo>
                    <a:pt x="3468" y="65"/>
                  </a:lnTo>
                  <a:lnTo>
                    <a:pt x="3456" y="70"/>
                  </a:lnTo>
                  <a:lnTo>
                    <a:pt x="3450" y="70"/>
                  </a:lnTo>
                  <a:lnTo>
                    <a:pt x="3420" y="76"/>
                  </a:lnTo>
                  <a:lnTo>
                    <a:pt x="3330" y="81"/>
                  </a:lnTo>
                  <a:lnTo>
                    <a:pt x="3204" y="91"/>
                  </a:lnTo>
                  <a:lnTo>
                    <a:pt x="3126" y="102"/>
                  </a:lnTo>
                  <a:lnTo>
                    <a:pt x="3048" y="112"/>
                  </a:lnTo>
                  <a:lnTo>
                    <a:pt x="2970" y="123"/>
                  </a:lnTo>
                  <a:lnTo>
                    <a:pt x="2904" y="128"/>
                  </a:lnTo>
                  <a:lnTo>
                    <a:pt x="2868" y="128"/>
                  </a:lnTo>
                  <a:lnTo>
                    <a:pt x="2844" y="128"/>
                  </a:lnTo>
                  <a:lnTo>
                    <a:pt x="2814" y="128"/>
                  </a:lnTo>
                  <a:lnTo>
                    <a:pt x="2790" y="128"/>
                  </a:lnTo>
                  <a:lnTo>
                    <a:pt x="2766" y="123"/>
                  </a:lnTo>
                  <a:lnTo>
                    <a:pt x="2742" y="117"/>
                  </a:lnTo>
                  <a:lnTo>
                    <a:pt x="2724" y="112"/>
                  </a:lnTo>
                  <a:lnTo>
                    <a:pt x="2706" y="107"/>
                  </a:lnTo>
                  <a:lnTo>
                    <a:pt x="2704" y="83"/>
                  </a:lnTo>
                  <a:lnTo>
                    <a:pt x="2710" y="56"/>
                  </a:lnTo>
                  <a:lnTo>
                    <a:pt x="2710" y="36"/>
                  </a:lnTo>
                  <a:lnTo>
                    <a:pt x="2696" y="25"/>
                  </a:lnTo>
                  <a:lnTo>
                    <a:pt x="2672" y="36"/>
                  </a:lnTo>
                  <a:lnTo>
                    <a:pt x="2658" y="50"/>
                  </a:lnTo>
                  <a:lnTo>
                    <a:pt x="2638" y="60"/>
                  </a:lnTo>
                  <a:lnTo>
                    <a:pt x="2614" y="76"/>
                  </a:lnTo>
                  <a:lnTo>
                    <a:pt x="2590" y="84"/>
                  </a:lnTo>
                  <a:lnTo>
                    <a:pt x="2558" y="95"/>
                  </a:lnTo>
                  <a:lnTo>
                    <a:pt x="2536" y="98"/>
                  </a:lnTo>
                  <a:lnTo>
                    <a:pt x="2508" y="102"/>
                  </a:lnTo>
                  <a:lnTo>
                    <a:pt x="2478" y="105"/>
                  </a:lnTo>
                  <a:lnTo>
                    <a:pt x="2444" y="109"/>
                  </a:lnTo>
                  <a:lnTo>
                    <a:pt x="2410" y="110"/>
                  </a:lnTo>
                  <a:lnTo>
                    <a:pt x="2374" y="107"/>
                  </a:lnTo>
                  <a:lnTo>
                    <a:pt x="2348" y="103"/>
                  </a:lnTo>
                  <a:lnTo>
                    <a:pt x="2322" y="91"/>
                  </a:lnTo>
                  <a:lnTo>
                    <a:pt x="2304" y="86"/>
                  </a:lnTo>
                  <a:lnTo>
                    <a:pt x="2292" y="81"/>
                  </a:lnTo>
                  <a:lnTo>
                    <a:pt x="2286" y="76"/>
                  </a:lnTo>
                  <a:lnTo>
                    <a:pt x="2274" y="70"/>
                  </a:lnTo>
                  <a:lnTo>
                    <a:pt x="2268" y="65"/>
                  </a:lnTo>
                  <a:lnTo>
                    <a:pt x="2246" y="18"/>
                  </a:lnTo>
                  <a:lnTo>
                    <a:pt x="2224" y="0"/>
                  </a:lnTo>
                  <a:lnTo>
                    <a:pt x="2185" y="3"/>
                  </a:lnTo>
                  <a:lnTo>
                    <a:pt x="2156" y="16"/>
                  </a:lnTo>
                  <a:lnTo>
                    <a:pt x="2126" y="22"/>
                  </a:lnTo>
                  <a:lnTo>
                    <a:pt x="2081" y="49"/>
                  </a:lnTo>
                  <a:lnTo>
                    <a:pt x="2048" y="64"/>
                  </a:lnTo>
                  <a:lnTo>
                    <a:pt x="2018" y="76"/>
                  </a:lnTo>
                  <a:lnTo>
                    <a:pt x="1986" y="96"/>
                  </a:lnTo>
                  <a:lnTo>
                    <a:pt x="1896" y="102"/>
                  </a:lnTo>
                  <a:lnTo>
                    <a:pt x="1794" y="102"/>
                  </a:lnTo>
                  <a:lnTo>
                    <a:pt x="1692" y="102"/>
                  </a:lnTo>
                  <a:lnTo>
                    <a:pt x="1644" y="102"/>
                  </a:lnTo>
                  <a:lnTo>
                    <a:pt x="1602" y="96"/>
                  </a:lnTo>
                  <a:lnTo>
                    <a:pt x="1560" y="91"/>
                  </a:lnTo>
                  <a:lnTo>
                    <a:pt x="1524" y="86"/>
                  </a:lnTo>
                  <a:lnTo>
                    <a:pt x="1506" y="86"/>
                  </a:lnTo>
                  <a:lnTo>
                    <a:pt x="1494" y="81"/>
                  </a:lnTo>
                  <a:lnTo>
                    <a:pt x="1482" y="76"/>
                  </a:lnTo>
                  <a:lnTo>
                    <a:pt x="1476" y="70"/>
                  </a:lnTo>
                  <a:lnTo>
                    <a:pt x="1458" y="65"/>
                  </a:lnTo>
                  <a:lnTo>
                    <a:pt x="1440" y="55"/>
                  </a:lnTo>
                  <a:lnTo>
                    <a:pt x="1428" y="50"/>
                  </a:lnTo>
                  <a:lnTo>
                    <a:pt x="1410" y="50"/>
                  </a:lnTo>
                  <a:lnTo>
                    <a:pt x="1398" y="44"/>
                  </a:lnTo>
                  <a:lnTo>
                    <a:pt x="1386" y="44"/>
                  </a:lnTo>
                  <a:lnTo>
                    <a:pt x="1374" y="44"/>
                  </a:lnTo>
                  <a:lnTo>
                    <a:pt x="1356" y="44"/>
                  </a:lnTo>
                  <a:lnTo>
                    <a:pt x="1344" y="44"/>
                  </a:lnTo>
                  <a:lnTo>
                    <a:pt x="1332" y="50"/>
                  </a:lnTo>
                  <a:lnTo>
                    <a:pt x="1308" y="55"/>
                  </a:lnTo>
                  <a:lnTo>
                    <a:pt x="1260" y="70"/>
                  </a:lnTo>
                  <a:lnTo>
                    <a:pt x="1218" y="86"/>
                  </a:lnTo>
                  <a:lnTo>
                    <a:pt x="1176" y="96"/>
                  </a:lnTo>
                  <a:lnTo>
                    <a:pt x="1140" y="107"/>
                  </a:lnTo>
                  <a:lnTo>
                    <a:pt x="1098" y="117"/>
                  </a:lnTo>
                  <a:lnTo>
                    <a:pt x="1062" y="128"/>
                  </a:lnTo>
                  <a:lnTo>
                    <a:pt x="1020" y="133"/>
                  </a:lnTo>
                  <a:lnTo>
                    <a:pt x="948" y="143"/>
                  </a:lnTo>
                  <a:lnTo>
                    <a:pt x="882" y="149"/>
                  </a:lnTo>
                  <a:lnTo>
                    <a:pt x="822" y="149"/>
                  </a:lnTo>
                  <a:lnTo>
                    <a:pt x="762" y="143"/>
                  </a:lnTo>
                  <a:lnTo>
                    <a:pt x="708" y="138"/>
                  </a:lnTo>
                  <a:lnTo>
                    <a:pt x="654" y="128"/>
                  </a:lnTo>
                  <a:lnTo>
                    <a:pt x="612" y="117"/>
                  </a:lnTo>
                  <a:lnTo>
                    <a:pt x="570" y="107"/>
                  </a:lnTo>
                  <a:lnTo>
                    <a:pt x="534" y="96"/>
                  </a:lnTo>
                  <a:lnTo>
                    <a:pt x="504" y="86"/>
                  </a:lnTo>
                  <a:lnTo>
                    <a:pt x="480" y="76"/>
                  </a:lnTo>
                  <a:lnTo>
                    <a:pt x="462" y="65"/>
                  </a:lnTo>
                  <a:lnTo>
                    <a:pt x="444" y="55"/>
                  </a:lnTo>
                  <a:lnTo>
                    <a:pt x="426" y="44"/>
                  </a:lnTo>
                  <a:lnTo>
                    <a:pt x="408" y="34"/>
                  </a:lnTo>
                  <a:lnTo>
                    <a:pt x="402" y="34"/>
                  </a:lnTo>
                  <a:lnTo>
                    <a:pt x="396" y="34"/>
                  </a:lnTo>
                  <a:lnTo>
                    <a:pt x="390" y="34"/>
                  </a:lnTo>
                  <a:lnTo>
                    <a:pt x="390" y="34"/>
                  </a:lnTo>
                  <a:lnTo>
                    <a:pt x="384" y="34"/>
                  </a:lnTo>
                  <a:lnTo>
                    <a:pt x="378" y="39"/>
                  </a:lnTo>
                  <a:lnTo>
                    <a:pt x="372" y="44"/>
                  </a:lnTo>
                  <a:lnTo>
                    <a:pt x="360" y="55"/>
                  </a:lnTo>
                  <a:lnTo>
                    <a:pt x="348" y="65"/>
                  </a:lnTo>
                  <a:lnTo>
                    <a:pt x="342" y="70"/>
                  </a:lnTo>
                  <a:lnTo>
                    <a:pt x="336" y="76"/>
                  </a:lnTo>
                  <a:lnTo>
                    <a:pt x="324" y="86"/>
                  </a:lnTo>
                  <a:lnTo>
                    <a:pt x="306" y="91"/>
                  </a:lnTo>
                  <a:lnTo>
                    <a:pt x="288" y="96"/>
                  </a:lnTo>
                  <a:lnTo>
                    <a:pt x="264" y="102"/>
                  </a:lnTo>
                  <a:lnTo>
                    <a:pt x="240" y="107"/>
                  </a:lnTo>
                  <a:lnTo>
                    <a:pt x="216" y="112"/>
                  </a:lnTo>
                  <a:lnTo>
                    <a:pt x="192" y="112"/>
                  </a:lnTo>
                  <a:lnTo>
                    <a:pt x="168" y="117"/>
                  </a:lnTo>
                  <a:lnTo>
                    <a:pt x="145" y="117"/>
                  </a:lnTo>
                  <a:lnTo>
                    <a:pt x="120" y="117"/>
                  </a:lnTo>
                  <a:lnTo>
                    <a:pt x="90" y="112"/>
                  </a:lnTo>
                  <a:lnTo>
                    <a:pt x="66" y="112"/>
                  </a:lnTo>
                  <a:lnTo>
                    <a:pt x="42" y="107"/>
                  </a:lnTo>
                  <a:lnTo>
                    <a:pt x="24" y="102"/>
                  </a:lnTo>
                  <a:lnTo>
                    <a:pt x="0" y="96"/>
                  </a:lnTo>
                  <a:lnTo>
                    <a:pt x="0" y="445"/>
                  </a:lnTo>
                  <a:lnTo>
                    <a:pt x="5760" y="445"/>
                  </a:lnTo>
                  <a:lnTo>
                    <a:pt x="5760" y="445"/>
                  </a:lnTo>
                  <a:lnTo>
                    <a:pt x="5760" y="445"/>
                  </a:lnTo>
                </a:path>
              </a:pathLst>
            </a:custGeom>
            <a:solidFill>
              <a:schemeClr val="accent2">
                <a:alpha val="50000"/>
              </a:schemeClr>
            </a:solidFill>
            <a:ln w="9525">
              <a:noFill/>
              <a:prstDash val="solid"/>
              <a:round/>
              <a:headEnd/>
              <a:tailEnd/>
            </a:ln>
          </p:spPr>
          <p:txBody>
            <a:bodyPr/>
            <a:lstStyle/>
            <a:p>
              <a:endParaRPr lang="en-IN"/>
            </a:p>
          </p:txBody>
        </p:sp>
        <p:sp>
          <p:nvSpPr>
            <p:cNvPr id="5143" name="Freeform 23"/>
            <p:cNvSpPr>
              <a:spLocks/>
            </p:cNvSpPr>
            <p:nvPr userDrawn="1"/>
          </p:nvSpPr>
          <p:spPr bwMode="hidden">
            <a:xfrm>
              <a:off x="0" y="3867"/>
              <a:ext cx="5770" cy="174"/>
            </a:xfrm>
            <a:custGeom>
              <a:avLst/>
              <a:gdLst/>
              <a:ahLst/>
              <a:cxnLst>
                <a:cxn ang="0">
                  <a:pos x="4993" y="66"/>
                </a:cxn>
                <a:cxn ang="0">
                  <a:pos x="4771" y="132"/>
                </a:cxn>
                <a:cxn ang="0">
                  <a:pos x="4640" y="96"/>
                </a:cxn>
                <a:cxn ang="0">
                  <a:pos x="4598" y="36"/>
                </a:cxn>
                <a:cxn ang="0">
                  <a:pos x="4478" y="30"/>
                </a:cxn>
                <a:cxn ang="0">
                  <a:pos x="4186" y="108"/>
                </a:cxn>
                <a:cxn ang="0">
                  <a:pos x="3815" y="120"/>
                </a:cxn>
                <a:cxn ang="0">
                  <a:pos x="3617" y="72"/>
                </a:cxn>
                <a:cxn ang="0">
                  <a:pos x="3510" y="60"/>
                </a:cxn>
                <a:cxn ang="0">
                  <a:pos x="3336" y="96"/>
                </a:cxn>
                <a:cxn ang="0">
                  <a:pos x="2846" y="150"/>
                </a:cxn>
                <a:cxn ang="0">
                  <a:pos x="2703" y="96"/>
                </a:cxn>
                <a:cxn ang="0">
                  <a:pos x="2619" y="90"/>
                </a:cxn>
                <a:cxn ang="0">
                  <a:pos x="2416" y="132"/>
                </a:cxn>
                <a:cxn ang="0">
                  <a:pos x="2278" y="84"/>
                </a:cxn>
                <a:cxn ang="0">
                  <a:pos x="2151" y="36"/>
                </a:cxn>
                <a:cxn ang="0">
                  <a:pos x="1947" y="120"/>
                </a:cxn>
                <a:cxn ang="0">
                  <a:pos x="1525" y="102"/>
                </a:cxn>
                <a:cxn ang="0">
                  <a:pos x="1429" y="60"/>
                </a:cxn>
                <a:cxn ang="0">
                  <a:pos x="1333" y="60"/>
                </a:cxn>
                <a:cxn ang="0">
                  <a:pos x="1058" y="150"/>
                </a:cxn>
                <a:cxn ang="0">
                  <a:pos x="652" y="150"/>
                </a:cxn>
                <a:cxn ang="0">
                  <a:pos x="442" y="66"/>
                </a:cxn>
                <a:cxn ang="0">
                  <a:pos x="377" y="48"/>
                </a:cxn>
                <a:cxn ang="0">
                  <a:pos x="305" y="108"/>
                </a:cxn>
                <a:cxn ang="0">
                  <a:pos x="144" y="138"/>
                </a:cxn>
                <a:cxn ang="0">
                  <a:pos x="0" y="96"/>
                </a:cxn>
                <a:cxn ang="0">
                  <a:pos x="167" y="120"/>
                </a:cxn>
                <a:cxn ang="0">
                  <a:pos x="323" y="84"/>
                </a:cxn>
                <a:cxn ang="0">
                  <a:pos x="383" y="24"/>
                </a:cxn>
                <a:cxn ang="0">
                  <a:pos x="460" y="60"/>
                </a:cxn>
                <a:cxn ang="0">
                  <a:pos x="706" y="144"/>
                </a:cxn>
                <a:cxn ang="0">
                  <a:pos x="1100" y="120"/>
                </a:cxn>
                <a:cxn ang="0">
                  <a:pos x="1345" y="36"/>
                </a:cxn>
                <a:cxn ang="0">
                  <a:pos x="1441" y="48"/>
                </a:cxn>
                <a:cxn ang="0">
                  <a:pos x="1561" y="90"/>
                </a:cxn>
                <a:cxn ang="0">
                  <a:pos x="1971" y="96"/>
                </a:cxn>
                <a:cxn ang="0">
                  <a:pos x="2235" y="3"/>
                </a:cxn>
                <a:cxn ang="0">
                  <a:pos x="2350" y="102"/>
                </a:cxn>
                <a:cxn ang="0">
                  <a:pos x="2559" y="96"/>
                </a:cxn>
                <a:cxn ang="0">
                  <a:pos x="2715" y="24"/>
                </a:cxn>
                <a:cxn ang="0">
                  <a:pos x="2792" y="132"/>
                </a:cxn>
                <a:cxn ang="0">
                  <a:pos x="3127" y="102"/>
                </a:cxn>
                <a:cxn ang="0">
                  <a:pos x="3486" y="48"/>
                </a:cxn>
                <a:cxn ang="0">
                  <a:pos x="3582" y="42"/>
                </a:cxn>
                <a:cxn ang="0">
                  <a:pos x="3731" y="90"/>
                </a:cxn>
                <a:cxn ang="0">
                  <a:pos x="4078" y="102"/>
                </a:cxn>
                <a:cxn ang="0">
                  <a:pos x="4419" y="30"/>
                </a:cxn>
                <a:cxn ang="0">
                  <a:pos x="4574" y="6"/>
                </a:cxn>
                <a:cxn ang="0">
                  <a:pos x="4628" y="60"/>
                </a:cxn>
                <a:cxn ang="0">
                  <a:pos x="4724" y="108"/>
                </a:cxn>
                <a:cxn ang="0">
                  <a:pos x="4927" y="84"/>
                </a:cxn>
                <a:cxn ang="0">
                  <a:pos x="5118" y="14"/>
                </a:cxn>
                <a:cxn ang="0">
                  <a:pos x="5280" y="9"/>
                </a:cxn>
                <a:cxn ang="0">
                  <a:pos x="5453" y="36"/>
                </a:cxn>
                <a:cxn ang="0">
                  <a:pos x="5465" y="72"/>
                </a:cxn>
                <a:cxn ang="0">
                  <a:pos x="5656" y="90"/>
                </a:cxn>
                <a:cxn ang="0">
                  <a:pos x="5710" y="102"/>
                </a:cxn>
                <a:cxn ang="0">
                  <a:pos x="5477" y="90"/>
                </a:cxn>
                <a:cxn ang="0">
                  <a:pos x="5453" y="60"/>
                </a:cxn>
                <a:cxn ang="0">
                  <a:pos x="5393" y="30"/>
                </a:cxn>
                <a:cxn ang="0">
                  <a:pos x="5219" y="24"/>
                </a:cxn>
              </a:cxnLst>
              <a:rect l="0" t="0" r="r" b="b"/>
              <a:pathLst>
                <a:path w="5770" h="174">
                  <a:moveTo>
                    <a:pt x="5151" y="24"/>
                  </a:moveTo>
                  <a:lnTo>
                    <a:pt x="5127" y="26"/>
                  </a:lnTo>
                  <a:lnTo>
                    <a:pt x="5082" y="30"/>
                  </a:lnTo>
                  <a:lnTo>
                    <a:pt x="5049" y="38"/>
                  </a:lnTo>
                  <a:lnTo>
                    <a:pt x="5029" y="48"/>
                  </a:lnTo>
                  <a:lnTo>
                    <a:pt x="5017" y="54"/>
                  </a:lnTo>
                  <a:lnTo>
                    <a:pt x="4993" y="66"/>
                  </a:lnTo>
                  <a:lnTo>
                    <a:pt x="4957" y="84"/>
                  </a:lnTo>
                  <a:lnTo>
                    <a:pt x="4927" y="102"/>
                  </a:lnTo>
                  <a:lnTo>
                    <a:pt x="4891" y="114"/>
                  </a:lnTo>
                  <a:lnTo>
                    <a:pt x="4861" y="120"/>
                  </a:lnTo>
                  <a:lnTo>
                    <a:pt x="4831" y="126"/>
                  </a:lnTo>
                  <a:lnTo>
                    <a:pt x="4801" y="132"/>
                  </a:lnTo>
                  <a:lnTo>
                    <a:pt x="4771" y="132"/>
                  </a:lnTo>
                  <a:lnTo>
                    <a:pt x="4748" y="132"/>
                  </a:lnTo>
                  <a:lnTo>
                    <a:pt x="4724" y="126"/>
                  </a:lnTo>
                  <a:lnTo>
                    <a:pt x="4706" y="120"/>
                  </a:lnTo>
                  <a:lnTo>
                    <a:pt x="4682" y="114"/>
                  </a:lnTo>
                  <a:lnTo>
                    <a:pt x="4670" y="108"/>
                  </a:lnTo>
                  <a:lnTo>
                    <a:pt x="4652" y="102"/>
                  </a:lnTo>
                  <a:lnTo>
                    <a:pt x="4640" y="96"/>
                  </a:lnTo>
                  <a:lnTo>
                    <a:pt x="4634" y="84"/>
                  </a:lnTo>
                  <a:lnTo>
                    <a:pt x="4628" y="78"/>
                  </a:lnTo>
                  <a:lnTo>
                    <a:pt x="4622" y="66"/>
                  </a:lnTo>
                  <a:lnTo>
                    <a:pt x="4616" y="54"/>
                  </a:lnTo>
                  <a:lnTo>
                    <a:pt x="4610" y="48"/>
                  </a:lnTo>
                  <a:lnTo>
                    <a:pt x="4604" y="42"/>
                  </a:lnTo>
                  <a:lnTo>
                    <a:pt x="4598" y="36"/>
                  </a:lnTo>
                  <a:lnTo>
                    <a:pt x="4586" y="30"/>
                  </a:lnTo>
                  <a:lnTo>
                    <a:pt x="4574" y="24"/>
                  </a:lnTo>
                  <a:lnTo>
                    <a:pt x="4562" y="18"/>
                  </a:lnTo>
                  <a:lnTo>
                    <a:pt x="4544" y="18"/>
                  </a:lnTo>
                  <a:lnTo>
                    <a:pt x="4526" y="18"/>
                  </a:lnTo>
                  <a:lnTo>
                    <a:pt x="4502" y="24"/>
                  </a:lnTo>
                  <a:lnTo>
                    <a:pt x="4478" y="30"/>
                  </a:lnTo>
                  <a:lnTo>
                    <a:pt x="4449" y="36"/>
                  </a:lnTo>
                  <a:lnTo>
                    <a:pt x="4419" y="48"/>
                  </a:lnTo>
                  <a:lnTo>
                    <a:pt x="4383" y="60"/>
                  </a:lnTo>
                  <a:lnTo>
                    <a:pt x="4341" y="72"/>
                  </a:lnTo>
                  <a:lnTo>
                    <a:pt x="4287" y="90"/>
                  </a:lnTo>
                  <a:lnTo>
                    <a:pt x="4239" y="96"/>
                  </a:lnTo>
                  <a:lnTo>
                    <a:pt x="4186" y="108"/>
                  </a:lnTo>
                  <a:lnTo>
                    <a:pt x="4132" y="114"/>
                  </a:lnTo>
                  <a:lnTo>
                    <a:pt x="4078" y="120"/>
                  </a:lnTo>
                  <a:lnTo>
                    <a:pt x="4024" y="120"/>
                  </a:lnTo>
                  <a:lnTo>
                    <a:pt x="3970" y="120"/>
                  </a:lnTo>
                  <a:lnTo>
                    <a:pt x="3916" y="120"/>
                  </a:lnTo>
                  <a:lnTo>
                    <a:pt x="3863" y="120"/>
                  </a:lnTo>
                  <a:lnTo>
                    <a:pt x="3815" y="120"/>
                  </a:lnTo>
                  <a:lnTo>
                    <a:pt x="3767" y="114"/>
                  </a:lnTo>
                  <a:lnTo>
                    <a:pt x="3731" y="108"/>
                  </a:lnTo>
                  <a:lnTo>
                    <a:pt x="3689" y="96"/>
                  </a:lnTo>
                  <a:lnTo>
                    <a:pt x="3659" y="90"/>
                  </a:lnTo>
                  <a:lnTo>
                    <a:pt x="3647" y="84"/>
                  </a:lnTo>
                  <a:lnTo>
                    <a:pt x="3635" y="78"/>
                  </a:lnTo>
                  <a:lnTo>
                    <a:pt x="3617" y="72"/>
                  </a:lnTo>
                  <a:lnTo>
                    <a:pt x="3600" y="60"/>
                  </a:lnTo>
                  <a:lnTo>
                    <a:pt x="3582" y="60"/>
                  </a:lnTo>
                  <a:lnTo>
                    <a:pt x="3564" y="54"/>
                  </a:lnTo>
                  <a:lnTo>
                    <a:pt x="3546" y="54"/>
                  </a:lnTo>
                  <a:lnTo>
                    <a:pt x="3534" y="54"/>
                  </a:lnTo>
                  <a:lnTo>
                    <a:pt x="3522" y="60"/>
                  </a:lnTo>
                  <a:lnTo>
                    <a:pt x="3510" y="60"/>
                  </a:lnTo>
                  <a:lnTo>
                    <a:pt x="3498" y="66"/>
                  </a:lnTo>
                  <a:lnTo>
                    <a:pt x="3486" y="66"/>
                  </a:lnTo>
                  <a:lnTo>
                    <a:pt x="3474" y="78"/>
                  </a:lnTo>
                  <a:lnTo>
                    <a:pt x="3462" y="84"/>
                  </a:lnTo>
                  <a:lnTo>
                    <a:pt x="3456" y="84"/>
                  </a:lnTo>
                  <a:lnTo>
                    <a:pt x="3426" y="90"/>
                  </a:lnTo>
                  <a:lnTo>
                    <a:pt x="3336" y="96"/>
                  </a:lnTo>
                  <a:lnTo>
                    <a:pt x="3205" y="108"/>
                  </a:lnTo>
                  <a:lnTo>
                    <a:pt x="3127" y="120"/>
                  </a:lnTo>
                  <a:lnTo>
                    <a:pt x="3049" y="132"/>
                  </a:lnTo>
                  <a:lnTo>
                    <a:pt x="2972" y="144"/>
                  </a:lnTo>
                  <a:lnTo>
                    <a:pt x="2906" y="150"/>
                  </a:lnTo>
                  <a:lnTo>
                    <a:pt x="2870" y="150"/>
                  </a:lnTo>
                  <a:lnTo>
                    <a:pt x="2846" y="150"/>
                  </a:lnTo>
                  <a:lnTo>
                    <a:pt x="2816" y="150"/>
                  </a:lnTo>
                  <a:lnTo>
                    <a:pt x="2792" y="150"/>
                  </a:lnTo>
                  <a:lnTo>
                    <a:pt x="2768" y="144"/>
                  </a:lnTo>
                  <a:lnTo>
                    <a:pt x="2744" y="138"/>
                  </a:lnTo>
                  <a:lnTo>
                    <a:pt x="2727" y="132"/>
                  </a:lnTo>
                  <a:lnTo>
                    <a:pt x="2709" y="126"/>
                  </a:lnTo>
                  <a:lnTo>
                    <a:pt x="2703" y="96"/>
                  </a:lnTo>
                  <a:lnTo>
                    <a:pt x="2703" y="78"/>
                  </a:lnTo>
                  <a:lnTo>
                    <a:pt x="2709" y="42"/>
                  </a:lnTo>
                  <a:lnTo>
                    <a:pt x="2697" y="36"/>
                  </a:lnTo>
                  <a:lnTo>
                    <a:pt x="2673" y="42"/>
                  </a:lnTo>
                  <a:lnTo>
                    <a:pt x="2661" y="60"/>
                  </a:lnTo>
                  <a:lnTo>
                    <a:pt x="2643" y="72"/>
                  </a:lnTo>
                  <a:lnTo>
                    <a:pt x="2619" y="90"/>
                  </a:lnTo>
                  <a:lnTo>
                    <a:pt x="2595" y="102"/>
                  </a:lnTo>
                  <a:lnTo>
                    <a:pt x="2559" y="114"/>
                  </a:lnTo>
                  <a:lnTo>
                    <a:pt x="2541" y="114"/>
                  </a:lnTo>
                  <a:lnTo>
                    <a:pt x="2511" y="120"/>
                  </a:lnTo>
                  <a:lnTo>
                    <a:pt x="2481" y="126"/>
                  </a:lnTo>
                  <a:lnTo>
                    <a:pt x="2446" y="126"/>
                  </a:lnTo>
                  <a:lnTo>
                    <a:pt x="2416" y="132"/>
                  </a:lnTo>
                  <a:lnTo>
                    <a:pt x="2380" y="126"/>
                  </a:lnTo>
                  <a:lnTo>
                    <a:pt x="2350" y="120"/>
                  </a:lnTo>
                  <a:lnTo>
                    <a:pt x="2326" y="108"/>
                  </a:lnTo>
                  <a:lnTo>
                    <a:pt x="2308" y="102"/>
                  </a:lnTo>
                  <a:lnTo>
                    <a:pt x="2296" y="96"/>
                  </a:lnTo>
                  <a:lnTo>
                    <a:pt x="2290" y="90"/>
                  </a:lnTo>
                  <a:lnTo>
                    <a:pt x="2278" y="84"/>
                  </a:lnTo>
                  <a:lnTo>
                    <a:pt x="2272" y="78"/>
                  </a:lnTo>
                  <a:lnTo>
                    <a:pt x="2250" y="57"/>
                  </a:lnTo>
                  <a:lnTo>
                    <a:pt x="2243" y="35"/>
                  </a:lnTo>
                  <a:lnTo>
                    <a:pt x="2228" y="18"/>
                  </a:lnTo>
                  <a:lnTo>
                    <a:pt x="2208" y="18"/>
                  </a:lnTo>
                  <a:lnTo>
                    <a:pt x="2172" y="24"/>
                  </a:lnTo>
                  <a:lnTo>
                    <a:pt x="2151" y="36"/>
                  </a:lnTo>
                  <a:lnTo>
                    <a:pt x="2127" y="51"/>
                  </a:lnTo>
                  <a:lnTo>
                    <a:pt x="2097" y="60"/>
                  </a:lnTo>
                  <a:lnTo>
                    <a:pt x="2073" y="72"/>
                  </a:lnTo>
                  <a:lnTo>
                    <a:pt x="2046" y="87"/>
                  </a:lnTo>
                  <a:lnTo>
                    <a:pt x="2007" y="102"/>
                  </a:lnTo>
                  <a:lnTo>
                    <a:pt x="1977" y="114"/>
                  </a:lnTo>
                  <a:lnTo>
                    <a:pt x="1947" y="120"/>
                  </a:lnTo>
                  <a:lnTo>
                    <a:pt x="1895" y="120"/>
                  </a:lnTo>
                  <a:lnTo>
                    <a:pt x="1794" y="120"/>
                  </a:lnTo>
                  <a:lnTo>
                    <a:pt x="1692" y="120"/>
                  </a:lnTo>
                  <a:lnTo>
                    <a:pt x="1644" y="120"/>
                  </a:lnTo>
                  <a:lnTo>
                    <a:pt x="1602" y="114"/>
                  </a:lnTo>
                  <a:lnTo>
                    <a:pt x="1561" y="108"/>
                  </a:lnTo>
                  <a:lnTo>
                    <a:pt x="1525" y="102"/>
                  </a:lnTo>
                  <a:lnTo>
                    <a:pt x="1507" y="102"/>
                  </a:lnTo>
                  <a:lnTo>
                    <a:pt x="1495" y="96"/>
                  </a:lnTo>
                  <a:lnTo>
                    <a:pt x="1483" y="90"/>
                  </a:lnTo>
                  <a:lnTo>
                    <a:pt x="1477" y="84"/>
                  </a:lnTo>
                  <a:lnTo>
                    <a:pt x="1459" y="78"/>
                  </a:lnTo>
                  <a:lnTo>
                    <a:pt x="1441" y="66"/>
                  </a:lnTo>
                  <a:lnTo>
                    <a:pt x="1429" y="60"/>
                  </a:lnTo>
                  <a:lnTo>
                    <a:pt x="1411" y="60"/>
                  </a:lnTo>
                  <a:lnTo>
                    <a:pt x="1399" y="54"/>
                  </a:lnTo>
                  <a:lnTo>
                    <a:pt x="1387" y="54"/>
                  </a:lnTo>
                  <a:lnTo>
                    <a:pt x="1375" y="54"/>
                  </a:lnTo>
                  <a:lnTo>
                    <a:pt x="1357" y="54"/>
                  </a:lnTo>
                  <a:lnTo>
                    <a:pt x="1345" y="54"/>
                  </a:lnTo>
                  <a:lnTo>
                    <a:pt x="1333" y="60"/>
                  </a:lnTo>
                  <a:lnTo>
                    <a:pt x="1309" y="66"/>
                  </a:lnTo>
                  <a:lnTo>
                    <a:pt x="1262" y="84"/>
                  </a:lnTo>
                  <a:lnTo>
                    <a:pt x="1220" y="102"/>
                  </a:lnTo>
                  <a:lnTo>
                    <a:pt x="1178" y="114"/>
                  </a:lnTo>
                  <a:lnTo>
                    <a:pt x="1142" y="126"/>
                  </a:lnTo>
                  <a:lnTo>
                    <a:pt x="1100" y="138"/>
                  </a:lnTo>
                  <a:lnTo>
                    <a:pt x="1058" y="150"/>
                  </a:lnTo>
                  <a:lnTo>
                    <a:pt x="1016" y="156"/>
                  </a:lnTo>
                  <a:lnTo>
                    <a:pt x="945" y="168"/>
                  </a:lnTo>
                  <a:lnTo>
                    <a:pt x="879" y="174"/>
                  </a:lnTo>
                  <a:lnTo>
                    <a:pt x="819" y="174"/>
                  </a:lnTo>
                  <a:lnTo>
                    <a:pt x="759" y="168"/>
                  </a:lnTo>
                  <a:lnTo>
                    <a:pt x="706" y="162"/>
                  </a:lnTo>
                  <a:lnTo>
                    <a:pt x="652" y="150"/>
                  </a:lnTo>
                  <a:lnTo>
                    <a:pt x="610" y="138"/>
                  </a:lnTo>
                  <a:lnTo>
                    <a:pt x="568" y="126"/>
                  </a:lnTo>
                  <a:lnTo>
                    <a:pt x="532" y="114"/>
                  </a:lnTo>
                  <a:lnTo>
                    <a:pt x="502" y="102"/>
                  </a:lnTo>
                  <a:lnTo>
                    <a:pt x="478" y="90"/>
                  </a:lnTo>
                  <a:lnTo>
                    <a:pt x="460" y="78"/>
                  </a:lnTo>
                  <a:lnTo>
                    <a:pt x="442" y="66"/>
                  </a:lnTo>
                  <a:lnTo>
                    <a:pt x="425" y="54"/>
                  </a:lnTo>
                  <a:lnTo>
                    <a:pt x="407" y="42"/>
                  </a:lnTo>
                  <a:lnTo>
                    <a:pt x="401" y="42"/>
                  </a:lnTo>
                  <a:lnTo>
                    <a:pt x="395" y="42"/>
                  </a:lnTo>
                  <a:lnTo>
                    <a:pt x="389" y="42"/>
                  </a:lnTo>
                  <a:lnTo>
                    <a:pt x="383" y="42"/>
                  </a:lnTo>
                  <a:lnTo>
                    <a:pt x="377" y="48"/>
                  </a:lnTo>
                  <a:lnTo>
                    <a:pt x="371" y="54"/>
                  </a:lnTo>
                  <a:lnTo>
                    <a:pt x="359" y="66"/>
                  </a:lnTo>
                  <a:lnTo>
                    <a:pt x="347" y="78"/>
                  </a:lnTo>
                  <a:lnTo>
                    <a:pt x="341" y="84"/>
                  </a:lnTo>
                  <a:lnTo>
                    <a:pt x="335" y="90"/>
                  </a:lnTo>
                  <a:lnTo>
                    <a:pt x="323" y="102"/>
                  </a:lnTo>
                  <a:lnTo>
                    <a:pt x="305" y="108"/>
                  </a:lnTo>
                  <a:lnTo>
                    <a:pt x="287" y="114"/>
                  </a:lnTo>
                  <a:lnTo>
                    <a:pt x="263" y="120"/>
                  </a:lnTo>
                  <a:lnTo>
                    <a:pt x="239" y="126"/>
                  </a:lnTo>
                  <a:lnTo>
                    <a:pt x="215" y="132"/>
                  </a:lnTo>
                  <a:lnTo>
                    <a:pt x="191" y="132"/>
                  </a:lnTo>
                  <a:lnTo>
                    <a:pt x="167" y="138"/>
                  </a:lnTo>
                  <a:lnTo>
                    <a:pt x="144" y="138"/>
                  </a:lnTo>
                  <a:lnTo>
                    <a:pt x="120" y="138"/>
                  </a:lnTo>
                  <a:lnTo>
                    <a:pt x="90" y="132"/>
                  </a:lnTo>
                  <a:lnTo>
                    <a:pt x="66" y="132"/>
                  </a:lnTo>
                  <a:lnTo>
                    <a:pt x="42" y="126"/>
                  </a:lnTo>
                  <a:lnTo>
                    <a:pt x="24" y="120"/>
                  </a:lnTo>
                  <a:lnTo>
                    <a:pt x="0" y="114"/>
                  </a:lnTo>
                  <a:lnTo>
                    <a:pt x="0" y="96"/>
                  </a:lnTo>
                  <a:lnTo>
                    <a:pt x="24" y="102"/>
                  </a:lnTo>
                  <a:lnTo>
                    <a:pt x="42" y="108"/>
                  </a:lnTo>
                  <a:lnTo>
                    <a:pt x="66" y="114"/>
                  </a:lnTo>
                  <a:lnTo>
                    <a:pt x="90" y="114"/>
                  </a:lnTo>
                  <a:lnTo>
                    <a:pt x="120" y="120"/>
                  </a:lnTo>
                  <a:lnTo>
                    <a:pt x="144" y="120"/>
                  </a:lnTo>
                  <a:lnTo>
                    <a:pt x="167" y="120"/>
                  </a:lnTo>
                  <a:lnTo>
                    <a:pt x="191" y="114"/>
                  </a:lnTo>
                  <a:lnTo>
                    <a:pt x="215" y="114"/>
                  </a:lnTo>
                  <a:lnTo>
                    <a:pt x="239" y="108"/>
                  </a:lnTo>
                  <a:lnTo>
                    <a:pt x="263" y="102"/>
                  </a:lnTo>
                  <a:lnTo>
                    <a:pt x="287" y="96"/>
                  </a:lnTo>
                  <a:lnTo>
                    <a:pt x="305" y="90"/>
                  </a:lnTo>
                  <a:lnTo>
                    <a:pt x="323" y="84"/>
                  </a:lnTo>
                  <a:lnTo>
                    <a:pt x="335" y="72"/>
                  </a:lnTo>
                  <a:lnTo>
                    <a:pt x="341" y="66"/>
                  </a:lnTo>
                  <a:lnTo>
                    <a:pt x="347" y="60"/>
                  </a:lnTo>
                  <a:lnTo>
                    <a:pt x="359" y="48"/>
                  </a:lnTo>
                  <a:lnTo>
                    <a:pt x="371" y="36"/>
                  </a:lnTo>
                  <a:lnTo>
                    <a:pt x="377" y="30"/>
                  </a:lnTo>
                  <a:lnTo>
                    <a:pt x="383" y="24"/>
                  </a:lnTo>
                  <a:lnTo>
                    <a:pt x="389" y="24"/>
                  </a:lnTo>
                  <a:lnTo>
                    <a:pt x="395" y="24"/>
                  </a:lnTo>
                  <a:lnTo>
                    <a:pt x="401" y="24"/>
                  </a:lnTo>
                  <a:lnTo>
                    <a:pt x="407" y="24"/>
                  </a:lnTo>
                  <a:lnTo>
                    <a:pt x="425" y="36"/>
                  </a:lnTo>
                  <a:lnTo>
                    <a:pt x="442" y="48"/>
                  </a:lnTo>
                  <a:lnTo>
                    <a:pt x="460" y="60"/>
                  </a:lnTo>
                  <a:lnTo>
                    <a:pt x="478" y="72"/>
                  </a:lnTo>
                  <a:lnTo>
                    <a:pt x="502" y="84"/>
                  </a:lnTo>
                  <a:lnTo>
                    <a:pt x="532" y="96"/>
                  </a:lnTo>
                  <a:lnTo>
                    <a:pt x="568" y="108"/>
                  </a:lnTo>
                  <a:lnTo>
                    <a:pt x="610" y="120"/>
                  </a:lnTo>
                  <a:lnTo>
                    <a:pt x="652" y="132"/>
                  </a:lnTo>
                  <a:lnTo>
                    <a:pt x="706" y="144"/>
                  </a:lnTo>
                  <a:lnTo>
                    <a:pt x="759" y="150"/>
                  </a:lnTo>
                  <a:lnTo>
                    <a:pt x="819" y="156"/>
                  </a:lnTo>
                  <a:lnTo>
                    <a:pt x="879" y="156"/>
                  </a:lnTo>
                  <a:lnTo>
                    <a:pt x="945" y="150"/>
                  </a:lnTo>
                  <a:lnTo>
                    <a:pt x="1016" y="138"/>
                  </a:lnTo>
                  <a:lnTo>
                    <a:pt x="1058" y="132"/>
                  </a:lnTo>
                  <a:lnTo>
                    <a:pt x="1100" y="120"/>
                  </a:lnTo>
                  <a:lnTo>
                    <a:pt x="1142" y="108"/>
                  </a:lnTo>
                  <a:lnTo>
                    <a:pt x="1178" y="96"/>
                  </a:lnTo>
                  <a:lnTo>
                    <a:pt x="1220" y="84"/>
                  </a:lnTo>
                  <a:lnTo>
                    <a:pt x="1262" y="66"/>
                  </a:lnTo>
                  <a:lnTo>
                    <a:pt x="1309" y="48"/>
                  </a:lnTo>
                  <a:lnTo>
                    <a:pt x="1333" y="42"/>
                  </a:lnTo>
                  <a:lnTo>
                    <a:pt x="1345" y="36"/>
                  </a:lnTo>
                  <a:lnTo>
                    <a:pt x="1357" y="36"/>
                  </a:lnTo>
                  <a:lnTo>
                    <a:pt x="1375" y="36"/>
                  </a:lnTo>
                  <a:lnTo>
                    <a:pt x="1387" y="36"/>
                  </a:lnTo>
                  <a:lnTo>
                    <a:pt x="1399" y="36"/>
                  </a:lnTo>
                  <a:lnTo>
                    <a:pt x="1411" y="42"/>
                  </a:lnTo>
                  <a:lnTo>
                    <a:pt x="1429" y="42"/>
                  </a:lnTo>
                  <a:lnTo>
                    <a:pt x="1441" y="48"/>
                  </a:lnTo>
                  <a:lnTo>
                    <a:pt x="1459" y="60"/>
                  </a:lnTo>
                  <a:lnTo>
                    <a:pt x="1477" y="66"/>
                  </a:lnTo>
                  <a:lnTo>
                    <a:pt x="1483" y="72"/>
                  </a:lnTo>
                  <a:lnTo>
                    <a:pt x="1495" y="78"/>
                  </a:lnTo>
                  <a:lnTo>
                    <a:pt x="1507" y="84"/>
                  </a:lnTo>
                  <a:lnTo>
                    <a:pt x="1525" y="84"/>
                  </a:lnTo>
                  <a:lnTo>
                    <a:pt x="1561" y="90"/>
                  </a:lnTo>
                  <a:lnTo>
                    <a:pt x="1602" y="96"/>
                  </a:lnTo>
                  <a:lnTo>
                    <a:pt x="1644" y="102"/>
                  </a:lnTo>
                  <a:lnTo>
                    <a:pt x="1692" y="102"/>
                  </a:lnTo>
                  <a:lnTo>
                    <a:pt x="1794" y="102"/>
                  </a:lnTo>
                  <a:lnTo>
                    <a:pt x="1895" y="102"/>
                  </a:lnTo>
                  <a:lnTo>
                    <a:pt x="1938" y="102"/>
                  </a:lnTo>
                  <a:lnTo>
                    <a:pt x="1971" y="96"/>
                  </a:lnTo>
                  <a:lnTo>
                    <a:pt x="2019" y="77"/>
                  </a:lnTo>
                  <a:lnTo>
                    <a:pt x="2063" y="57"/>
                  </a:lnTo>
                  <a:lnTo>
                    <a:pt x="2111" y="38"/>
                  </a:lnTo>
                  <a:lnTo>
                    <a:pt x="2145" y="18"/>
                  </a:lnTo>
                  <a:lnTo>
                    <a:pt x="2172" y="9"/>
                  </a:lnTo>
                  <a:lnTo>
                    <a:pt x="2202" y="0"/>
                  </a:lnTo>
                  <a:lnTo>
                    <a:pt x="2235" y="3"/>
                  </a:lnTo>
                  <a:lnTo>
                    <a:pt x="2250" y="24"/>
                  </a:lnTo>
                  <a:lnTo>
                    <a:pt x="2262" y="51"/>
                  </a:lnTo>
                  <a:lnTo>
                    <a:pt x="2290" y="72"/>
                  </a:lnTo>
                  <a:lnTo>
                    <a:pt x="2296" y="78"/>
                  </a:lnTo>
                  <a:lnTo>
                    <a:pt x="2308" y="84"/>
                  </a:lnTo>
                  <a:lnTo>
                    <a:pt x="2326" y="90"/>
                  </a:lnTo>
                  <a:lnTo>
                    <a:pt x="2350" y="102"/>
                  </a:lnTo>
                  <a:lnTo>
                    <a:pt x="2380" y="108"/>
                  </a:lnTo>
                  <a:lnTo>
                    <a:pt x="2416" y="114"/>
                  </a:lnTo>
                  <a:lnTo>
                    <a:pt x="2446" y="108"/>
                  </a:lnTo>
                  <a:lnTo>
                    <a:pt x="2481" y="108"/>
                  </a:lnTo>
                  <a:lnTo>
                    <a:pt x="2511" y="102"/>
                  </a:lnTo>
                  <a:lnTo>
                    <a:pt x="2541" y="96"/>
                  </a:lnTo>
                  <a:lnTo>
                    <a:pt x="2559" y="96"/>
                  </a:lnTo>
                  <a:lnTo>
                    <a:pt x="2595" y="84"/>
                  </a:lnTo>
                  <a:lnTo>
                    <a:pt x="2619" y="72"/>
                  </a:lnTo>
                  <a:lnTo>
                    <a:pt x="2643" y="54"/>
                  </a:lnTo>
                  <a:lnTo>
                    <a:pt x="2661" y="42"/>
                  </a:lnTo>
                  <a:lnTo>
                    <a:pt x="2673" y="24"/>
                  </a:lnTo>
                  <a:lnTo>
                    <a:pt x="2697" y="18"/>
                  </a:lnTo>
                  <a:lnTo>
                    <a:pt x="2715" y="24"/>
                  </a:lnTo>
                  <a:lnTo>
                    <a:pt x="2715" y="48"/>
                  </a:lnTo>
                  <a:lnTo>
                    <a:pt x="2709" y="78"/>
                  </a:lnTo>
                  <a:lnTo>
                    <a:pt x="2709" y="108"/>
                  </a:lnTo>
                  <a:lnTo>
                    <a:pt x="2727" y="114"/>
                  </a:lnTo>
                  <a:lnTo>
                    <a:pt x="2744" y="120"/>
                  </a:lnTo>
                  <a:lnTo>
                    <a:pt x="2768" y="126"/>
                  </a:lnTo>
                  <a:lnTo>
                    <a:pt x="2792" y="132"/>
                  </a:lnTo>
                  <a:lnTo>
                    <a:pt x="2816" y="132"/>
                  </a:lnTo>
                  <a:lnTo>
                    <a:pt x="2846" y="132"/>
                  </a:lnTo>
                  <a:lnTo>
                    <a:pt x="2870" y="132"/>
                  </a:lnTo>
                  <a:lnTo>
                    <a:pt x="2906" y="132"/>
                  </a:lnTo>
                  <a:lnTo>
                    <a:pt x="2972" y="126"/>
                  </a:lnTo>
                  <a:lnTo>
                    <a:pt x="3049" y="114"/>
                  </a:lnTo>
                  <a:lnTo>
                    <a:pt x="3127" y="102"/>
                  </a:lnTo>
                  <a:lnTo>
                    <a:pt x="3205" y="90"/>
                  </a:lnTo>
                  <a:lnTo>
                    <a:pt x="3336" y="78"/>
                  </a:lnTo>
                  <a:lnTo>
                    <a:pt x="3426" y="72"/>
                  </a:lnTo>
                  <a:lnTo>
                    <a:pt x="3456" y="66"/>
                  </a:lnTo>
                  <a:lnTo>
                    <a:pt x="3462" y="66"/>
                  </a:lnTo>
                  <a:lnTo>
                    <a:pt x="3474" y="60"/>
                  </a:lnTo>
                  <a:lnTo>
                    <a:pt x="3486" y="48"/>
                  </a:lnTo>
                  <a:lnTo>
                    <a:pt x="3498" y="48"/>
                  </a:lnTo>
                  <a:lnTo>
                    <a:pt x="3510" y="42"/>
                  </a:lnTo>
                  <a:lnTo>
                    <a:pt x="3522" y="42"/>
                  </a:lnTo>
                  <a:lnTo>
                    <a:pt x="3534" y="36"/>
                  </a:lnTo>
                  <a:lnTo>
                    <a:pt x="3546" y="36"/>
                  </a:lnTo>
                  <a:lnTo>
                    <a:pt x="3564" y="36"/>
                  </a:lnTo>
                  <a:lnTo>
                    <a:pt x="3582" y="42"/>
                  </a:lnTo>
                  <a:lnTo>
                    <a:pt x="3600" y="42"/>
                  </a:lnTo>
                  <a:lnTo>
                    <a:pt x="3617" y="54"/>
                  </a:lnTo>
                  <a:lnTo>
                    <a:pt x="3635" y="60"/>
                  </a:lnTo>
                  <a:lnTo>
                    <a:pt x="3647" y="66"/>
                  </a:lnTo>
                  <a:lnTo>
                    <a:pt x="3659" y="72"/>
                  </a:lnTo>
                  <a:lnTo>
                    <a:pt x="3689" y="78"/>
                  </a:lnTo>
                  <a:lnTo>
                    <a:pt x="3731" y="90"/>
                  </a:lnTo>
                  <a:lnTo>
                    <a:pt x="3767" y="96"/>
                  </a:lnTo>
                  <a:lnTo>
                    <a:pt x="3815" y="102"/>
                  </a:lnTo>
                  <a:lnTo>
                    <a:pt x="3863" y="102"/>
                  </a:lnTo>
                  <a:lnTo>
                    <a:pt x="3916" y="102"/>
                  </a:lnTo>
                  <a:lnTo>
                    <a:pt x="3970" y="102"/>
                  </a:lnTo>
                  <a:lnTo>
                    <a:pt x="4024" y="102"/>
                  </a:lnTo>
                  <a:lnTo>
                    <a:pt x="4078" y="102"/>
                  </a:lnTo>
                  <a:lnTo>
                    <a:pt x="4132" y="96"/>
                  </a:lnTo>
                  <a:lnTo>
                    <a:pt x="4186" y="90"/>
                  </a:lnTo>
                  <a:lnTo>
                    <a:pt x="4239" y="78"/>
                  </a:lnTo>
                  <a:lnTo>
                    <a:pt x="4287" y="72"/>
                  </a:lnTo>
                  <a:lnTo>
                    <a:pt x="4341" y="54"/>
                  </a:lnTo>
                  <a:lnTo>
                    <a:pt x="4383" y="42"/>
                  </a:lnTo>
                  <a:lnTo>
                    <a:pt x="4419" y="30"/>
                  </a:lnTo>
                  <a:lnTo>
                    <a:pt x="4449" y="18"/>
                  </a:lnTo>
                  <a:lnTo>
                    <a:pt x="4478" y="12"/>
                  </a:lnTo>
                  <a:lnTo>
                    <a:pt x="4502" y="6"/>
                  </a:lnTo>
                  <a:lnTo>
                    <a:pt x="4526" y="0"/>
                  </a:lnTo>
                  <a:lnTo>
                    <a:pt x="4544" y="0"/>
                  </a:lnTo>
                  <a:lnTo>
                    <a:pt x="4562" y="0"/>
                  </a:lnTo>
                  <a:lnTo>
                    <a:pt x="4574" y="6"/>
                  </a:lnTo>
                  <a:lnTo>
                    <a:pt x="4586" y="12"/>
                  </a:lnTo>
                  <a:lnTo>
                    <a:pt x="4598" y="18"/>
                  </a:lnTo>
                  <a:lnTo>
                    <a:pt x="4604" y="24"/>
                  </a:lnTo>
                  <a:lnTo>
                    <a:pt x="4610" y="30"/>
                  </a:lnTo>
                  <a:lnTo>
                    <a:pt x="4616" y="36"/>
                  </a:lnTo>
                  <a:lnTo>
                    <a:pt x="4622" y="48"/>
                  </a:lnTo>
                  <a:lnTo>
                    <a:pt x="4628" y="60"/>
                  </a:lnTo>
                  <a:lnTo>
                    <a:pt x="4634" y="66"/>
                  </a:lnTo>
                  <a:lnTo>
                    <a:pt x="4640" y="78"/>
                  </a:lnTo>
                  <a:lnTo>
                    <a:pt x="4652" y="84"/>
                  </a:lnTo>
                  <a:lnTo>
                    <a:pt x="4670" y="90"/>
                  </a:lnTo>
                  <a:lnTo>
                    <a:pt x="4682" y="96"/>
                  </a:lnTo>
                  <a:lnTo>
                    <a:pt x="4706" y="102"/>
                  </a:lnTo>
                  <a:lnTo>
                    <a:pt x="4724" y="108"/>
                  </a:lnTo>
                  <a:lnTo>
                    <a:pt x="4748" y="114"/>
                  </a:lnTo>
                  <a:lnTo>
                    <a:pt x="4771" y="114"/>
                  </a:lnTo>
                  <a:lnTo>
                    <a:pt x="4801" y="114"/>
                  </a:lnTo>
                  <a:lnTo>
                    <a:pt x="4831" y="108"/>
                  </a:lnTo>
                  <a:lnTo>
                    <a:pt x="4861" y="102"/>
                  </a:lnTo>
                  <a:lnTo>
                    <a:pt x="4891" y="96"/>
                  </a:lnTo>
                  <a:lnTo>
                    <a:pt x="4927" y="84"/>
                  </a:lnTo>
                  <a:lnTo>
                    <a:pt x="4957" y="66"/>
                  </a:lnTo>
                  <a:lnTo>
                    <a:pt x="4993" y="48"/>
                  </a:lnTo>
                  <a:lnTo>
                    <a:pt x="5017" y="36"/>
                  </a:lnTo>
                  <a:lnTo>
                    <a:pt x="5029" y="30"/>
                  </a:lnTo>
                  <a:lnTo>
                    <a:pt x="5061" y="24"/>
                  </a:lnTo>
                  <a:lnTo>
                    <a:pt x="5091" y="17"/>
                  </a:lnTo>
                  <a:lnTo>
                    <a:pt x="5118" y="14"/>
                  </a:lnTo>
                  <a:lnTo>
                    <a:pt x="5145" y="9"/>
                  </a:lnTo>
                  <a:lnTo>
                    <a:pt x="5175" y="9"/>
                  </a:lnTo>
                  <a:lnTo>
                    <a:pt x="5199" y="8"/>
                  </a:lnTo>
                  <a:lnTo>
                    <a:pt x="5219" y="9"/>
                  </a:lnTo>
                  <a:lnTo>
                    <a:pt x="5238" y="9"/>
                  </a:lnTo>
                  <a:lnTo>
                    <a:pt x="5258" y="11"/>
                  </a:lnTo>
                  <a:lnTo>
                    <a:pt x="5280" y="9"/>
                  </a:lnTo>
                  <a:lnTo>
                    <a:pt x="5304" y="11"/>
                  </a:lnTo>
                  <a:lnTo>
                    <a:pt x="5327" y="8"/>
                  </a:lnTo>
                  <a:lnTo>
                    <a:pt x="5351" y="8"/>
                  </a:lnTo>
                  <a:lnTo>
                    <a:pt x="5390" y="9"/>
                  </a:lnTo>
                  <a:lnTo>
                    <a:pt x="5435" y="24"/>
                  </a:lnTo>
                  <a:lnTo>
                    <a:pt x="5447" y="30"/>
                  </a:lnTo>
                  <a:lnTo>
                    <a:pt x="5453" y="36"/>
                  </a:lnTo>
                  <a:lnTo>
                    <a:pt x="5453" y="42"/>
                  </a:lnTo>
                  <a:lnTo>
                    <a:pt x="5459" y="48"/>
                  </a:lnTo>
                  <a:lnTo>
                    <a:pt x="5459" y="54"/>
                  </a:lnTo>
                  <a:lnTo>
                    <a:pt x="5459" y="60"/>
                  </a:lnTo>
                  <a:lnTo>
                    <a:pt x="5459" y="66"/>
                  </a:lnTo>
                  <a:lnTo>
                    <a:pt x="5465" y="66"/>
                  </a:lnTo>
                  <a:lnTo>
                    <a:pt x="5465" y="72"/>
                  </a:lnTo>
                  <a:lnTo>
                    <a:pt x="5477" y="72"/>
                  </a:lnTo>
                  <a:lnTo>
                    <a:pt x="5489" y="78"/>
                  </a:lnTo>
                  <a:lnTo>
                    <a:pt x="5501" y="84"/>
                  </a:lnTo>
                  <a:lnTo>
                    <a:pt x="5519" y="84"/>
                  </a:lnTo>
                  <a:lnTo>
                    <a:pt x="5555" y="90"/>
                  </a:lnTo>
                  <a:lnTo>
                    <a:pt x="5603" y="90"/>
                  </a:lnTo>
                  <a:lnTo>
                    <a:pt x="5656" y="90"/>
                  </a:lnTo>
                  <a:lnTo>
                    <a:pt x="5710" y="84"/>
                  </a:lnTo>
                  <a:lnTo>
                    <a:pt x="5740" y="78"/>
                  </a:lnTo>
                  <a:lnTo>
                    <a:pt x="5770" y="72"/>
                  </a:lnTo>
                  <a:lnTo>
                    <a:pt x="5770" y="90"/>
                  </a:lnTo>
                  <a:lnTo>
                    <a:pt x="5770" y="90"/>
                  </a:lnTo>
                  <a:lnTo>
                    <a:pt x="5740" y="96"/>
                  </a:lnTo>
                  <a:lnTo>
                    <a:pt x="5710" y="102"/>
                  </a:lnTo>
                  <a:lnTo>
                    <a:pt x="5656" y="108"/>
                  </a:lnTo>
                  <a:lnTo>
                    <a:pt x="5603" y="108"/>
                  </a:lnTo>
                  <a:lnTo>
                    <a:pt x="5555" y="108"/>
                  </a:lnTo>
                  <a:lnTo>
                    <a:pt x="5519" y="102"/>
                  </a:lnTo>
                  <a:lnTo>
                    <a:pt x="5501" y="102"/>
                  </a:lnTo>
                  <a:lnTo>
                    <a:pt x="5489" y="96"/>
                  </a:lnTo>
                  <a:lnTo>
                    <a:pt x="5477" y="90"/>
                  </a:lnTo>
                  <a:lnTo>
                    <a:pt x="5465" y="90"/>
                  </a:lnTo>
                  <a:lnTo>
                    <a:pt x="5465" y="84"/>
                  </a:lnTo>
                  <a:lnTo>
                    <a:pt x="5459" y="84"/>
                  </a:lnTo>
                  <a:lnTo>
                    <a:pt x="5459" y="78"/>
                  </a:lnTo>
                  <a:lnTo>
                    <a:pt x="5459" y="72"/>
                  </a:lnTo>
                  <a:lnTo>
                    <a:pt x="5459" y="66"/>
                  </a:lnTo>
                  <a:lnTo>
                    <a:pt x="5453" y="60"/>
                  </a:lnTo>
                  <a:lnTo>
                    <a:pt x="5453" y="54"/>
                  </a:lnTo>
                  <a:lnTo>
                    <a:pt x="5447" y="48"/>
                  </a:lnTo>
                  <a:lnTo>
                    <a:pt x="5435" y="42"/>
                  </a:lnTo>
                  <a:lnTo>
                    <a:pt x="5429" y="36"/>
                  </a:lnTo>
                  <a:lnTo>
                    <a:pt x="5423" y="36"/>
                  </a:lnTo>
                  <a:lnTo>
                    <a:pt x="5405" y="30"/>
                  </a:lnTo>
                  <a:lnTo>
                    <a:pt x="5393" y="30"/>
                  </a:lnTo>
                  <a:lnTo>
                    <a:pt x="5370" y="23"/>
                  </a:lnTo>
                  <a:lnTo>
                    <a:pt x="5346" y="24"/>
                  </a:lnTo>
                  <a:lnTo>
                    <a:pt x="5325" y="27"/>
                  </a:lnTo>
                  <a:lnTo>
                    <a:pt x="5298" y="29"/>
                  </a:lnTo>
                  <a:lnTo>
                    <a:pt x="5270" y="29"/>
                  </a:lnTo>
                  <a:lnTo>
                    <a:pt x="5247" y="26"/>
                  </a:lnTo>
                  <a:lnTo>
                    <a:pt x="5219" y="24"/>
                  </a:lnTo>
                  <a:lnTo>
                    <a:pt x="5199" y="21"/>
                  </a:lnTo>
                  <a:lnTo>
                    <a:pt x="5174" y="24"/>
                  </a:lnTo>
                </a:path>
              </a:pathLst>
            </a:custGeom>
            <a:gradFill rotWithShape="0">
              <a:gsLst>
                <a:gs pos="0">
                  <a:schemeClr val="accent2"/>
                </a:gs>
                <a:gs pos="50000">
                  <a:schemeClr val="accent2">
                    <a:gamma/>
                    <a:tint val="96863"/>
                    <a:invGamma/>
                  </a:schemeClr>
                </a:gs>
                <a:gs pos="100000">
                  <a:schemeClr val="accent2"/>
                </a:gs>
              </a:gsLst>
              <a:lin ang="0" scaled="1"/>
            </a:gradFill>
            <a:ln w="9525">
              <a:noFill/>
              <a:round/>
              <a:headEnd/>
              <a:tailEnd/>
            </a:ln>
          </p:spPr>
          <p:txBody>
            <a:bodyPr/>
            <a:lstStyle/>
            <a:p>
              <a:endParaRPr lang="en-IN"/>
            </a:p>
          </p:txBody>
        </p:sp>
      </p:grpSp>
      <p:sp>
        <p:nvSpPr>
          <p:cNvPr id="5144" name="Rectangle 24"/>
          <p:cNvSpPr>
            <a:spLocks noGrp="1" noChangeArrowheads="1"/>
          </p:cNvSpPr>
          <p:nvPr>
            <p:ph type="ctrTitle" sz="quarter"/>
          </p:nvPr>
        </p:nvSpPr>
        <p:spPr>
          <a:xfrm>
            <a:off x="685800" y="1600200"/>
            <a:ext cx="7772400" cy="1828800"/>
          </a:xfrm>
        </p:spPr>
        <p:txBody>
          <a:bodyPr/>
          <a:lstStyle>
            <a:lvl1pPr>
              <a:defRPr sz="4800"/>
            </a:lvl1pPr>
          </a:lstStyle>
          <a:p>
            <a:r>
              <a:rPr lang="en-US"/>
              <a:t>Click to edit Master title style</a:t>
            </a:r>
          </a:p>
        </p:txBody>
      </p:sp>
      <p:sp>
        <p:nvSpPr>
          <p:cNvPr id="5145" name="Rectangle 25"/>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5146" name="Rectangle 26"/>
          <p:cNvSpPr>
            <a:spLocks noGrp="1" noChangeArrowheads="1"/>
          </p:cNvSpPr>
          <p:nvPr>
            <p:ph type="dt" sz="quarter" idx="2"/>
          </p:nvPr>
        </p:nvSpPr>
        <p:spPr>
          <a:xfrm>
            <a:off x="457200" y="6243638"/>
            <a:ext cx="2133600" cy="457200"/>
          </a:xfrm>
        </p:spPr>
        <p:txBody>
          <a:bodyPr/>
          <a:lstStyle>
            <a:lvl1pPr>
              <a:defRPr/>
            </a:lvl1pPr>
          </a:lstStyle>
          <a:p>
            <a:fld id="{8B99E5EE-FB64-4788-9C35-D310A95A95D7}" type="datetime1">
              <a:rPr lang="en-US"/>
              <a:pPr/>
              <a:t>7/22/2009</a:t>
            </a:fld>
            <a:endParaRPr lang="en-US"/>
          </a:p>
        </p:txBody>
      </p:sp>
      <p:sp>
        <p:nvSpPr>
          <p:cNvPr id="5147" name="Rectangle 27"/>
          <p:cNvSpPr>
            <a:spLocks noGrp="1" noChangeArrowheads="1"/>
          </p:cNvSpPr>
          <p:nvPr>
            <p:ph type="ftr" sz="quarter" idx="3"/>
          </p:nvPr>
        </p:nvSpPr>
        <p:spPr/>
        <p:txBody>
          <a:bodyPr/>
          <a:lstStyle>
            <a:lvl1pPr>
              <a:defRPr/>
            </a:lvl1pPr>
          </a:lstStyle>
          <a:p>
            <a:r>
              <a:rPr lang="en-US"/>
              <a:t>Jyot Shukla - Vadodara </a:t>
            </a:r>
          </a:p>
        </p:txBody>
      </p:sp>
      <p:sp>
        <p:nvSpPr>
          <p:cNvPr id="5148" name="Rectangle 28"/>
          <p:cNvSpPr>
            <a:spLocks noGrp="1" noChangeArrowheads="1"/>
          </p:cNvSpPr>
          <p:nvPr>
            <p:ph type="sldNum" sz="quarter" idx="4"/>
          </p:nvPr>
        </p:nvSpPr>
        <p:spPr/>
        <p:txBody>
          <a:bodyPr/>
          <a:lstStyle>
            <a:lvl1pPr>
              <a:defRPr/>
            </a:lvl1pPr>
          </a:lstStyle>
          <a:p>
            <a:fld id="{7A2D713F-5251-449B-85B6-676E20A49970}"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Footer Placeholder 3"/>
          <p:cNvSpPr>
            <a:spLocks noGrp="1"/>
          </p:cNvSpPr>
          <p:nvPr>
            <p:ph type="ftr" sz="quarter" idx="10"/>
          </p:nvPr>
        </p:nvSpPr>
        <p:spPr/>
        <p:txBody>
          <a:bodyPr/>
          <a:lstStyle>
            <a:lvl1pPr>
              <a:defRPr/>
            </a:lvl1pPr>
          </a:lstStyle>
          <a:p>
            <a:r>
              <a:rPr lang="en-US"/>
              <a:t>Jyot Shukla - Vadodara </a:t>
            </a:r>
          </a:p>
        </p:txBody>
      </p:sp>
      <p:sp>
        <p:nvSpPr>
          <p:cNvPr id="5" name="Slide Number Placeholder 4"/>
          <p:cNvSpPr>
            <a:spLocks noGrp="1"/>
          </p:cNvSpPr>
          <p:nvPr>
            <p:ph type="sldNum" sz="quarter" idx="11"/>
          </p:nvPr>
        </p:nvSpPr>
        <p:spPr/>
        <p:txBody>
          <a:bodyPr/>
          <a:lstStyle>
            <a:lvl1pPr>
              <a:defRPr/>
            </a:lvl1pPr>
          </a:lstStyle>
          <a:p>
            <a:fld id="{9982AEF5-4DF1-4213-B2FA-8F712FA0D6C6}" type="slidenum">
              <a:rPr lang="en-US"/>
              <a:pPr/>
              <a:t>‹#›</a:t>
            </a:fld>
            <a:endParaRPr lang="en-US"/>
          </a:p>
        </p:txBody>
      </p:sp>
      <p:sp>
        <p:nvSpPr>
          <p:cNvPr id="6" name="Date Placeholder 5"/>
          <p:cNvSpPr>
            <a:spLocks noGrp="1"/>
          </p:cNvSpPr>
          <p:nvPr>
            <p:ph type="dt" sz="half" idx="12"/>
          </p:nvPr>
        </p:nvSpPr>
        <p:spPr/>
        <p:txBody>
          <a:bodyPr/>
          <a:lstStyle>
            <a:lvl1pPr>
              <a:defRPr/>
            </a:lvl1pPr>
          </a:lstStyle>
          <a:p>
            <a:fld id="{7F472B42-B720-4095-841E-AE4C67B82E1B}" type="datetime1">
              <a:rPr lang="en-US"/>
              <a:pPr/>
              <a:t>7/22/2009</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Footer Placeholder 3"/>
          <p:cNvSpPr>
            <a:spLocks noGrp="1"/>
          </p:cNvSpPr>
          <p:nvPr>
            <p:ph type="ftr" sz="quarter" idx="10"/>
          </p:nvPr>
        </p:nvSpPr>
        <p:spPr/>
        <p:txBody>
          <a:bodyPr/>
          <a:lstStyle>
            <a:lvl1pPr>
              <a:defRPr/>
            </a:lvl1pPr>
          </a:lstStyle>
          <a:p>
            <a:r>
              <a:rPr lang="en-US"/>
              <a:t>Jyot Shukla - Vadodara </a:t>
            </a:r>
          </a:p>
        </p:txBody>
      </p:sp>
      <p:sp>
        <p:nvSpPr>
          <p:cNvPr id="5" name="Slide Number Placeholder 4"/>
          <p:cNvSpPr>
            <a:spLocks noGrp="1"/>
          </p:cNvSpPr>
          <p:nvPr>
            <p:ph type="sldNum" sz="quarter" idx="11"/>
          </p:nvPr>
        </p:nvSpPr>
        <p:spPr/>
        <p:txBody>
          <a:bodyPr/>
          <a:lstStyle>
            <a:lvl1pPr>
              <a:defRPr/>
            </a:lvl1pPr>
          </a:lstStyle>
          <a:p>
            <a:fld id="{F1DE3A07-A80F-4EB6-B8BA-55215A1B728D}" type="slidenum">
              <a:rPr lang="en-US"/>
              <a:pPr/>
              <a:t>‹#›</a:t>
            </a:fld>
            <a:endParaRPr lang="en-US"/>
          </a:p>
        </p:txBody>
      </p:sp>
      <p:sp>
        <p:nvSpPr>
          <p:cNvPr id="6" name="Date Placeholder 5"/>
          <p:cNvSpPr>
            <a:spLocks noGrp="1"/>
          </p:cNvSpPr>
          <p:nvPr>
            <p:ph type="dt" sz="half" idx="12"/>
          </p:nvPr>
        </p:nvSpPr>
        <p:spPr/>
        <p:txBody>
          <a:bodyPr/>
          <a:lstStyle>
            <a:lvl1pPr>
              <a:defRPr/>
            </a:lvl1pPr>
          </a:lstStyle>
          <a:p>
            <a:fld id="{E921D6E8-9DE6-4871-827F-8878E0AF64F3}" type="datetime1">
              <a:rPr lang="en-US"/>
              <a:pPr/>
              <a:t>7/22/2009</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Footer Placeholder 3"/>
          <p:cNvSpPr>
            <a:spLocks noGrp="1"/>
          </p:cNvSpPr>
          <p:nvPr>
            <p:ph type="ftr" sz="quarter" idx="10"/>
          </p:nvPr>
        </p:nvSpPr>
        <p:spPr/>
        <p:txBody>
          <a:bodyPr/>
          <a:lstStyle>
            <a:lvl1pPr>
              <a:defRPr/>
            </a:lvl1pPr>
          </a:lstStyle>
          <a:p>
            <a:r>
              <a:rPr lang="en-US"/>
              <a:t>Jyot Shukla - Vadodara </a:t>
            </a:r>
          </a:p>
        </p:txBody>
      </p:sp>
      <p:sp>
        <p:nvSpPr>
          <p:cNvPr id="5" name="Slide Number Placeholder 4"/>
          <p:cNvSpPr>
            <a:spLocks noGrp="1"/>
          </p:cNvSpPr>
          <p:nvPr>
            <p:ph type="sldNum" sz="quarter" idx="11"/>
          </p:nvPr>
        </p:nvSpPr>
        <p:spPr/>
        <p:txBody>
          <a:bodyPr/>
          <a:lstStyle>
            <a:lvl1pPr>
              <a:defRPr/>
            </a:lvl1pPr>
          </a:lstStyle>
          <a:p>
            <a:fld id="{D80AF5FE-5CF8-49AB-BBBE-6EFE2BD43858}" type="slidenum">
              <a:rPr lang="en-US"/>
              <a:pPr/>
              <a:t>‹#›</a:t>
            </a:fld>
            <a:endParaRPr lang="en-US"/>
          </a:p>
        </p:txBody>
      </p:sp>
      <p:sp>
        <p:nvSpPr>
          <p:cNvPr id="6" name="Date Placeholder 5"/>
          <p:cNvSpPr>
            <a:spLocks noGrp="1"/>
          </p:cNvSpPr>
          <p:nvPr>
            <p:ph type="dt" sz="half" idx="12"/>
          </p:nvPr>
        </p:nvSpPr>
        <p:spPr/>
        <p:txBody>
          <a:bodyPr/>
          <a:lstStyle>
            <a:lvl1pPr>
              <a:defRPr/>
            </a:lvl1pPr>
          </a:lstStyle>
          <a:p>
            <a:fld id="{C076929A-9ED4-4473-81F9-5DEE90C149D9}" type="datetime1">
              <a:rPr lang="en-US"/>
              <a:pPr/>
              <a:t>7/22/2009</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a:lvl1pPr>
          </a:lstStyle>
          <a:p>
            <a:r>
              <a:rPr lang="en-US"/>
              <a:t>Jyot Shukla - Vadodara </a:t>
            </a:r>
          </a:p>
        </p:txBody>
      </p:sp>
      <p:sp>
        <p:nvSpPr>
          <p:cNvPr id="5" name="Slide Number Placeholder 4"/>
          <p:cNvSpPr>
            <a:spLocks noGrp="1"/>
          </p:cNvSpPr>
          <p:nvPr>
            <p:ph type="sldNum" sz="quarter" idx="11"/>
          </p:nvPr>
        </p:nvSpPr>
        <p:spPr/>
        <p:txBody>
          <a:bodyPr/>
          <a:lstStyle>
            <a:lvl1pPr>
              <a:defRPr/>
            </a:lvl1pPr>
          </a:lstStyle>
          <a:p>
            <a:fld id="{9ECD5DAE-2ECF-4A1B-8923-410016A22213}" type="slidenum">
              <a:rPr lang="en-US"/>
              <a:pPr/>
              <a:t>‹#›</a:t>
            </a:fld>
            <a:endParaRPr lang="en-US"/>
          </a:p>
        </p:txBody>
      </p:sp>
      <p:sp>
        <p:nvSpPr>
          <p:cNvPr id="6" name="Date Placeholder 5"/>
          <p:cNvSpPr>
            <a:spLocks noGrp="1"/>
          </p:cNvSpPr>
          <p:nvPr>
            <p:ph type="dt" sz="half" idx="12"/>
          </p:nvPr>
        </p:nvSpPr>
        <p:spPr/>
        <p:txBody>
          <a:bodyPr/>
          <a:lstStyle>
            <a:lvl1pPr>
              <a:defRPr/>
            </a:lvl1pPr>
          </a:lstStyle>
          <a:p>
            <a:fld id="{25E1DCFA-C9E4-457F-8F08-1523F6D9A435}" type="datetime1">
              <a:rPr lang="en-US"/>
              <a:pPr/>
              <a:t>7/22/2009</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Footer Placeholder 4"/>
          <p:cNvSpPr>
            <a:spLocks noGrp="1"/>
          </p:cNvSpPr>
          <p:nvPr>
            <p:ph type="ftr" sz="quarter" idx="10"/>
          </p:nvPr>
        </p:nvSpPr>
        <p:spPr/>
        <p:txBody>
          <a:bodyPr/>
          <a:lstStyle>
            <a:lvl1pPr>
              <a:defRPr/>
            </a:lvl1pPr>
          </a:lstStyle>
          <a:p>
            <a:r>
              <a:rPr lang="en-US"/>
              <a:t>Jyot Shukla - Vadodara </a:t>
            </a:r>
          </a:p>
        </p:txBody>
      </p:sp>
      <p:sp>
        <p:nvSpPr>
          <p:cNvPr id="6" name="Slide Number Placeholder 5"/>
          <p:cNvSpPr>
            <a:spLocks noGrp="1"/>
          </p:cNvSpPr>
          <p:nvPr>
            <p:ph type="sldNum" sz="quarter" idx="11"/>
          </p:nvPr>
        </p:nvSpPr>
        <p:spPr/>
        <p:txBody>
          <a:bodyPr/>
          <a:lstStyle>
            <a:lvl1pPr>
              <a:defRPr/>
            </a:lvl1pPr>
          </a:lstStyle>
          <a:p>
            <a:fld id="{D5F8AAB7-03F8-43F6-B502-5D72DD2878DB}" type="slidenum">
              <a:rPr lang="en-US"/>
              <a:pPr/>
              <a:t>‹#›</a:t>
            </a:fld>
            <a:endParaRPr lang="en-US"/>
          </a:p>
        </p:txBody>
      </p:sp>
      <p:sp>
        <p:nvSpPr>
          <p:cNvPr id="7" name="Date Placeholder 6"/>
          <p:cNvSpPr>
            <a:spLocks noGrp="1"/>
          </p:cNvSpPr>
          <p:nvPr>
            <p:ph type="dt" sz="half" idx="12"/>
          </p:nvPr>
        </p:nvSpPr>
        <p:spPr/>
        <p:txBody>
          <a:bodyPr/>
          <a:lstStyle>
            <a:lvl1pPr>
              <a:defRPr/>
            </a:lvl1pPr>
          </a:lstStyle>
          <a:p>
            <a:fld id="{68C33118-84CF-4B3C-B007-0BA5C0E3CD3B}" type="datetime1">
              <a:rPr lang="en-US"/>
              <a:pPr/>
              <a:t>7/22/2009</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Footer Placeholder 6"/>
          <p:cNvSpPr>
            <a:spLocks noGrp="1"/>
          </p:cNvSpPr>
          <p:nvPr>
            <p:ph type="ftr" sz="quarter" idx="10"/>
          </p:nvPr>
        </p:nvSpPr>
        <p:spPr/>
        <p:txBody>
          <a:bodyPr/>
          <a:lstStyle>
            <a:lvl1pPr>
              <a:defRPr/>
            </a:lvl1pPr>
          </a:lstStyle>
          <a:p>
            <a:r>
              <a:rPr lang="en-US"/>
              <a:t>Jyot Shukla - Vadodara </a:t>
            </a:r>
          </a:p>
        </p:txBody>
      </p:sp>
      <p:sp>
        <p:nvSpPr>
          <p:cNvPr id="8" name="Slide Number Placeholder 7"/>
          <p:cNvSpPr>
            <a:spLocks noGrp="1"/>
          </p:cNvSpPr>
          <p:nvPr>
            <p:ph type="sldNum" sz="quarter" idx="11"/>
          </p:nvPr>
        </p:nvSpPr>
        <p:spPr/>
        <p:txBody>
          <a:bodyPr/>
          <a:lstStyle>
            <a:lvl1pPr>
              <a:defRPr/>
            </a:lvl1pPr>
          </a:lstStyle>
          <a:p>
            <a:fld id="{0F4A6FF7-67D8-4731-A468-E21723225D54}" type="slidenum">
              <a:rPr lang="en-US"/>
              <a:pPr/>
              <a:t>‹#›</a:t>
            </a:fld>
            <a:endParaRPr lang="en-US"/>
          </a:p>
        </p:txBody>
      </p:sp>
      <p:sp>
        <p:nvSpPr>
          <p:cNvPr id="9" name="Date Placeholder 8"/>
          <p:cNvSpPr>
            <a:spLocks noGrp="1"/>
          </p:cNvSpPr>
          <p:nvPr>
            <p:ph type="dt" sz="half" idx="12"/>
          </p:nvPr>
        </p:nvSpPr>
        <p:spPr/>
        <p:txBody>
          <a:bodyPr/>
          <a:lstStyle>
            <a:lvl1pPr>
              <a:defRPr/>
            </a:lvl1pPr>
          </a:lstStyle>
          <a:p>
            <a:fld id="{23DECE39-0132-434A-8111-1C5E721C573F}" type="datetime1">
              <a:rPr lang="en-US"/>
              <a:pPr/>
              <a:t>7/22/2009</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Footer Placeholder 2"/>
          <p:cNvSpPr>
            <a:spLocks noGrp="1"/>
          </p:cNvSpPr>
          <p:nvPr>
            <p:ph type="ftr" sz="quarter" idx="10"/>
          </p:nvPr>
        </p:nvSpPr>
        <p:spPr/>
        <p:txBody>
          <a:bodyPr/>
          <a:lstStyle>
            <a:lvl1pPr>
              <a:defRPr/>
            </a:lvl1pPr>
          </a:lstStyle>
          <a:p>
            <a:r>
              <a:rPr lang="en-US"/>
              <a:t>Jyot Shukla - Vadodara </a:t>
            </a:r>
          </a:p>
        </p:txBody>
      </p:sp>
      <p:sp>
        <p:nvSpPr>
          <p:cNvPr id="4" name="Slide Number Placeholder 3"/>
          <p:cNvSpPr>
            <a:spLocks noGrp="1"/>
          </p:cNvSpPr>
          <p:nvPr>
            <p:ph type="sldNum" sz="quarter" idx="11"/>
          </p:nvPr>
        </p:nvSpPr>
        <p:spPr/>
        <p:txBody>
          <a:bodyPr/>
          <a:lstStyle>
            <a:lvl1pPr>
              <a:defRPr/>
            </a:lvl1pPr>
          </a:lstStyle>
          <a:p>
            <a:fld id="{06B16099-AE0F-48DA-B154-FAAE5B0FB7F6}" type="slidenum">
              <a:rPr lang="en-US"/>
              <a:pPr/>
              <a:t>‹#›</a:t>
            </a:fld>
            <a:endParaRPr lang="en-US"/>
          </a:p>
        </p:txBody>
      </p:sp>
      <p:sp>
        <p:nvSpPr>
          <p:cNvPr id="5" name="Date Placeholder 4"/>
          <p:cNvSpPr>
            <a:spLocks noGrp="1"/>
          </p:cNvSpPr>
          <p:nvPr>
            <p:ph type="dt" sz="half" idx="12"/>
          </p:nvPr>
        </p:nvSpPr>
        <p:spPr/>
        <p:txBody>
          <a:bodyPr/>
          <a:lstStyle>
            <a:lvl1pPr>
              <a:defRPr/>
            </a:lvl1pPr>
          </a:lstStyle>
          <a:p>
            <a:fld id="{894BEDAE-9D9C-4B8F-AF7C-313D8824D0F8}" type="datetime1">
              <a:rPr lang="en-US"/>
              <a:pPr/>
              <a:t>7/22/2009</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r>
              <a:rPr lang="en-US"/>
              <a:t>Jyot Shukla - Vadodara </a:t>
            </a:r>
          </a:p>
        </p:txBody>
      </p:sp>
      <p:sp>
        <p:nvSpPr>
          <p:cNvPr id="3" name="Slide Number Placeholder 2"/>
          <p:cNvSpPr>
            <a:spLocks noGrp="1"/>
          </p:cNvSpPr>
          <p:nvPr>
            <p:ph type="sldNum" sz="quarter" idx="11"/>
          </p:nvPr>
        </p:nvSpPr>
        <p:spPr/>
        <p:txBody>
          <a:bodyPr/>
          <a:lstStyle>
            <a:lvl1pPr>
              <a:defRPr/>
            </a:lvl1pPr>
          </a:lstStyle>
          <a:p>
            <a:fld id="{8932127F-846A-4F9F-8C65-B3C437679EF9}" type="slidenum">
              <a:rPr lang="en-US"/>
              <a:pPr/>
              <a:t>‹#›</a:t>
            </a:fld>
            <a:endParaRPr lang="en-US"/>
          </a:p>
        </p:txBody>
      </p:sp>
      <p:sp>
        <p:nvSpPr>
          <p:cNvPr id="4" name="Date Placeholder 3"/>
          <p:cNvSpPr>
            <a:spLocks noGrp="1"/>
          </p:cNvSpPr>
          <p:nvPr>
            <p:ph type="dt" sz="half" idx="12"/>
          </p:nvPr>
        </p:nvSpPr>
        <p:spPr/>
        <p:txBody>
          <a:bodyPr/>
          <a:lstStyle>
            <a:lvl1pPr>
              <a:defRPr/>
            </a:lvl1pPr>
          </a:lstStyle>
          <a:p>
            <a:fld id="{B80027EB-27BD-4FB5-8BA0-D46DB16BC660}" type="datetime1">
              <a:rPr lang="en-US"/>
              <a:pPr/>
              <a:t>7/22/2009</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r>
              <a:rPr lang="en-US"/>
              <a:t>Jyot Shukla - Vadodara </a:t>
            </a:r>
          </a:p>
        </p:txBody>
      </p:sp>
      <p:sp>
        <p:nvSpPr>
          <p:cNvPr id="6" name="Slide Number Placeholder 5"/>
          <p:cNvSpPr>
            <a:spLocks noGrp="1"/>
          </p:cNvSpPr>
          <p:nvPr>
            <p:ph type="sldNum" sz="quarter" idx="11"/>
          </p:nvPr>
        </p:nvSpPr>
        <p:spPr/>
        <p:txBody>
          <a:bodyPr/>
          <a:lstStyle>
            <a:lvl1pPr>
              <a:defRPr/>
            </a:lvl1pPr>
          </a:lstStyle>
          <a:p>
            <a:fld id="{3BC417AB-7FB1-4498-84E4-B999DCD3B845}" type="slidenum">
              <a:rPr lang="en-US"/>
              <a:pPr/>
              <a:t>‹#›</a:t>
            </a:fld>
            <a:endParaRPr lang="en-US"/>
          </a:p>
        </p:txBody>
      </p:sp>
      <p:sp>
        <p:nvSpPr>
          <p:cNvPr id="7" name="Date Placeholder 6"/>
          <p:cNvSpPr>
            <a:spLocks noGrp="1"/>
          </p:cNvSpPr>
          <p:nvPr>
            <p:ph type="dt" sz="half" idx="12"/>
          </p:nvPr>
        </p:nvSpPr>
        <p:spPr/>
        <p:txBody>
          <a:bodyPr/>
          <a:lstStyle>
            <a:lvl1pPr>
              <a:defRPr/>
            </a:lvl1pPr>
          </a:lstStyle>
          <a:p>
            <a:fld id="{F7703D22-F7A9-4697-8640-9FEA51E8ED7B}" type="datetime1">
              <a:rPr lang="en-US"/>
              <a:pPr/>
              <a:t>7/22/2009</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r>
              <a:rPr lang="en-US"/>
              <a:t>Jyot Shukla - Vadodara </a:t>
            </a:r>
          </a:p>
        </p:txBody>
      </p:sp>
      <p:sp>
        <p:nvSpPr>
          <p:cNvPr id="6" name="Slide Number Placeholder 5"/>
          <p:cNvSpPr>
            <a:spLocks noGrp="1"/>
          </p:cNvSpPr>
          <p:nvPr>
            <p:ph type="sldNum" sz="quarter" idx="11"/>
          </p:nvPr>
        </p:nvSpPr>
        <p:spPr/>
        <p:txBody>
          <a:bodyPr/>
          <a:lstStyle>
            <a:lvl1pPr>
              <a:defRPr/>
            </a:lvl1pPr>
          </a:lstStyle>
          <a:p>
            <a:fld id="{17775D24-A05F-4231-A235-B87DE02B76D0}" type="slidenum">
              <a:rPr lang="en-US"/>
              <a:pPr/>
              <a:t>‹#›</a:t>
            </a:fld>
            <a:endParaRPr lang="en-US"/>
          </a:p>
        </p:txBody>
      </p:sp>
      <p:sp>
        <p:nvSpPr>
          <p:cNvPr id="7" name="Date Placeholder 6"/>
          <p:cNvSpPr>
            <a:spLocks noGrp="1"/>
          </p:cNvSpPr>
          <p:nvPr>
            <p:ph type="dt" sz="half" idx="12"/>
          </p:nvPr>
        </p:nvSpPr>
        <p:spPr/>
        <p:txBody>
          <a:bodyPr/>
          <a:lstStyle>
            <a:lvl1pPr>
              <a:defRPr/>
            </a:lvl1pPr>
          </a:lstStyle>
          <a:p>
            <a:fld id="{35545D3B-E796-4350-8CE8-166B88C1480F}" type="datetime1">
              <a:rPr lang="en-US"/>
              <a:pPr/>
              <a:t>7/22/2009</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098" name="Group 2"/>
          <p:cNvGrpSpPr>
            <a:grpSpLocks/>
          </p:cNvGrpSpPr>
          <p:nvPr/>
        </p:nvGrpSpPr>
        <p:grpSpPr bwMode="auto">
          <a:xfrm>
            <a:off x="0" y="0"/>
            <a:ext cx="9159875" cy="6858000"/>
            <a:chOff x="0" y="0"/>
            <a:chExt cx="5770" cy="4320"/>
          </a:xfrm>
        </p:grpSpPr>
        <p:sp>
          <p:nvSpPr>
            <p:cNvPr id="4099" name="Rectangle 3"/>
            <p:cNvSpPr>
              <a:spLocks noChangeArrowheads="1"/>
            </p:cNvSpPr>
            <p:nvPr userDrawn="1"/>
          </p:nvSpPr>
          <p:spPr bwMode="hidden">
            <a:xfrm>
              <a:off x="5232" y="1"/>
              <a:ext cx="528" cy="4319"/>
            </a:xfrm>
            <a:prstGeom prst="rect">
              <a:avLst/>
            </a:prstGeom>
            <a:gradFill rotWithShape="0">
              <a:gsLst>
                <a:gs pos="0">
                  <a:schemeClr val="accent2"/>
                </a:gs>
                <a:gs pos="100000">
                  <a:schemeClr val="accent2">
                    <a:gamma/>
                    <a:tint val="94118"/>
                    <a:invGamma/>
                  </a:schemeClr>
                </a:gs>
              </a:gsLst>
              <a:lin ang="0" scaled="1"/>
            </a:gradFill>
            <a:ln w="9525">
              <a:noFill/>
              <a:miter lim="800000"/>
              <a:headEnd/>
              <a:tailEnd/>
            </a:ln>
            <a:effectLst/>
          </p:spPr>
          <p:txBody>
            <a:bodyPr wrap="none" anchor="ctr"/>
            <a:lstStyle/>
            <a:p>
              <a:endParaRPr lang="en-IN"/>
            </a:p>
          </p:txBody>
        </p:sp>
        <p:sp>
          <p:nvSpPr>
            <p:cNvPr id="4100" name="Rectangle 4"/>
            <p:cNvSpPr>
              <a:spLocks noChangeArrowheads="1"/>
            </p:cNvSpPr>
            <p:nvPr userDrawn="1"/>
          </p:nvSpPr>
          <p:spPr bwMode="hidden">
            <a:xfrm>
              <a:off x="1056" y="0"/>
              <a:ext cx="192"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endParaRPr lang="en-IN"/>
            </a:p>
          </p:txBody>
        </p:sp>
        <p:sp>
          <p:nvSpPr>
            <p:cNvPr id="4101" name="Rectangle 5"/>
            <p:cNvSpPr>
              <a:spLocks noChangeArrowheads="1"/>
            </p:cNvSpPr>
            <p:nvPr userDrawn="1"/>
          </p:nvSpPr>
          <p:spPr bwMode="hidden">
            <a:xfrm>
              <a:off x="1728" y="0"/>
              <a:ext cx="432"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endParaRPr lang="en-IN"/>
            </a:p>
          </p:txBody>
        </p:sp>
        <p:sp>
          <p:nvSpPr>
            <p:cNvPr id="4102" name="Rectangle 6"/>
            <p:cNvSpPr>
              <a:spLocks noChangeArrowheads="1"/>
            </p:cNvSpPr>
            <p:nvPr userDrawn="1"/>
          </p:nvSpPr>
          <p:spPr bwMode="hidden">
            <a:xfrm>
              <a:off x="2256" y="0"/>
              <a:ext cx="240" cy="4320"/>
            </a:xfrm>
            <a:prstGeom prst="rect">
              <a:avLst/>
            </a:prstGeom>
            <a:solidFill>
              <a:schemeClr val="bg1"/>
            </a:solidFill>
            <a:ln w="9525">
              <a:noFill/>
              <a:miter lim="800000"/>
              <a:headEnd/>
              <a:tailEnd/>
            </a:ln>
            <a:effectLst/>
          </p:spPr>
          <p:txBody>
            <a:bodyPr wrap="none" anchor="ctr"/>
            <a:lstStyle/>
            <a:p>
              <a:endParaRPr lang="en-IN"/>
            </a:p>
          </p:txBody>
        </p:sp>
        <p:sp>
          <p:nvSpPr>
            <p:cNvPr id="4103" name="Rectangle 7"/>
            <p:cNvSpPr>
              <a:spLocks noChangeArrowheads="1"/>
            </p:cNvSpPr>
            <p:nvPr userDrawn="1"/>
          </p:nvSpPr>
          <p:spPr bwMode="hidden">
            <a:xfrm>
              <a:off x="1344" y="0"/>
              <a:ext cx="384" cy="432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IN"/>
            </a:p>
          </p:txBody>
        </p:sp>
        <p:sp>
          <p:nvSpPr>
            <p:cNvPr id="4104" name="Rectangle 8"/>
            <p:cNvSpPr>
              <a:spLocks noChangeArrowheads="1"/>
            </p:cNvSpPr>
            <p:nvPr userDrawn="1"/>
          </p:nvSpPr>
          <p:spPr bwMode="hidden">
            <a:xfrm>
              <a:off x="480" y="0"/>
              <a:ext cx="576" cy="432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IN"/>
            </a:p>
          </p:txBody>
        </p:sp>
        <p:sp>
          <p:nvSpPr>
            <p:cNvPr id="4105" name="Rectangle 9"/>
            <p:cNvSpPr>
              <a:spLocks noChangeArrowheads="1"/>
            </p:cNvSpPr>
            <p:nvPr userDrawn="1"/>
          </p:nvSpPr>
          <p:spPr bwMode="hidden">
            <a:xfrm>
              <a:off x="288" y="0"/>
              <a:ext cx="192" cy="4320"/>
            </a:xfrm>
            <a:prstGeom prst="rect">
              <a:avLst/>
            </a:prstGeom>
            <a:gradFill rotWithShape="0">
              <a:gsLst>
                <a:gs pos="0">
                  <a:schemeClr val="bg2"/>
                </a:gs>
                <a:gs pos="50000">
                  <a:schemeClr val="bg2">
                    <a:gamma/>
                    <a:shade val="84706"/>
                    <a:invGamma/>
                  </a:schemeClr>
                </a:gs>
                <a:gs pos="100000">
                  <a:schemeClr val="bg2"/>
                </a:gs>
              </a:gsLst>
              <a:lin ang="0" scaled="1"/>
            </a:gradFill>
            <a:ln w="9525">
              <a:noFill/>
              <a:miter lim="800000"/>
              <a:headEnd/>
              <a:tailEnd/>
            </a:ln>
            <a:effectLst/>
          </p:spPr>
          <p:txBody>
            <a:bodyPr wrap="none" anchor="ctr"/>
            <a:lstStyle/>
            <a:p>
              <a:endParaRPr lang="en-IN"/>
            </a:p>
          </p:txBody>
        </p:sp>
        <p:sp>
          <p:nvSpPr>
            <p:cNvPr id="4106" name="Rectangle 10"/>
            <p:cNvSpPr>
              <a:spLocks noChangeArrowheads="1"/>
            </p:cNvSpPr>
            <p:nvPr userDrawn="1"/>
          </p:nvSpPr>
          <p:spPr bwMode="hidden">
            <a:xfrm>
              <a:off x="0" y="0"/>
              <a:ext cx="288" cy="4320"/>
            </a:xfrm>
            <a:prstGeom prst="rect">
              <a:avLst/>
            </a:prstGeom>
            <a:gradFill rotWithShape="0">
              <a:gsLst>
                <a:gs pos="0">
                  <a:schemeClr val="bg2">
                    <a:gamma/>
                    <a:shade val="78824"/>
                    <a:invGamma/>
                  </a:schemeClr>
                </a:gs>
                <a:gs pos="100000">
                  <a:schemeClr val="bg2"/>
                </a:gs>
              </a:gsLst>
              <a:lin ang="0" scaled="1"/>
            </a:gradFill>
            <a:ln w="9525">
              <a:noFill/>
              <a:miter lim="800000"/>
              <a:headEnd/>
              <a:tailEnd/>
            </a:ln>
            <a:effectLst/>
          </p:spPr>
          <p:txBody>
            <a:bodyPr wrap="none" anchor="ctr"/>
            <a:lstStyle/>
            <a:p>
              <a:endParaRPr lang="en-IN"/>
            </a:p>
          </p:txBody>
        </p:sp>
        <p:sp>
          <p:nvSpPr>
            <p:cNvPr id="4107" name="Rectangle 11"/>
            <p:cNvSpPr>
              <a:spLocks noChangeArrowheads="1"/>
            </p:cNvSpPr>
            <p:nvPr userDrawn="1"/>
          </p:nvSpPr>
          <p:spPr bwMode="hidden">
            <a:xfrm>
              <a:off x="2160" y="0"/>
              <a:ext cx="240" cy="432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IN"/>
            </a:p>
          </p:txBody>
        </p:sp>
        <p:sp>
          <p:nvSpPr>
            <p:cNvPr id="4108" name="Rectangle 12"/>
            <p:cNvSpPr>
              <a:spLocks noChangeArrowheads="1"/>
            </p:cNvSpPr>
            <p:nvPr userDrawn="1"/>
          </p:nvSpPr>
          <p:spPr bwMode="hidden">
            <a:xfrm>
              <a:off x="2784" y="0"/>
              <a:ext cx="528"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endParaRPr lang="en-IN"/>
            </a:p>
          </p:txBody>
        </p:sp>
        <p:sp>
          <p:nvSpPr>
            <p:cNvPr id="4109" name="Rectangle 13"/>
            <p:cNvSpPr>
              <a:spLocks noChangeArrowheads="1"/>
            </p:cNvSpPr>
            <p:nvPr userDrawn="1"/>
          </p:nvSpPr>
          <p:spPr bwMode="hidden">
            <a:xfrm>
              <a:off x="1248" y="0"/>
              <a:ext cx="144" cy="4320"/>
            </a:xfrm>
            <a:prstGeom prst="rect">
              <a:avLst/>
            </a:prstGeom>
            <a:solidFill>
              <a:schemeClr val="bg2"/>
            </a:solidFill>
            <a:ln w="9525">
              <a:noFill/>
              <a:miter lim="800000"/>
              <a:headEnd/>
              <a:tailEnd/>
            </a:ln>
            <a:effectLst/>
          </p:spPr>
          <p:txBody>
            <a:bodyPr wrap="none" anchor="ctr"/>
            <a:lstStyle/>
            <a:p>
              <a:endParaRPr lang="en-IN"/>
            </a:p>
          </p:txBody>
        </p:sp>
        <p:sp>
          <p:nvSpPr>
            <p:cNvPr id="4110" name="Rectangle 14"/>
            <p:cNvSpPr>
              <a:spLocks noChangeArrowheads="1"/>
            </p:cNvSpPr>
            <p:nvPr userDrawn="1"/>
          </p:nvSpPr>
          <p:spPr bwMode="hidden">
            <a:xfrm>
              <a:off x="3300" y="0"/>
              <a:ext cx="252" cy="4320"/>
            </a:xfrm>
            <a:prstGeom prst="rect">
              <a:avLst/>
            </a:prstGeom>
            <a:solidFill>
              <a:schemeClr val="bg2"/>
            </a:solidFill>
            <a:ln w="9525">
              <a:noFill/>
              <a:miter lim="800000"/>
              <a:headEnd/>
              <a:tailEnd/>
            </a:ln>
            <a:effectLst/>
          </p:spPr>
          <p:txBody>
            <a:bodyPr wrap="none" anchor="ctr"/>
            <a:lstStyle/>
            <a:p>
              <a:endParaRPr lang="en-IN"/>
            </a:p>
          </p:txBody>
        </p:sp>
        <p:sp>
          <p:nvSpPr>
            <p:cNvPr id="4111" name="Rectangle 15"/>
            <p:cNvSpPr>
              <a:spLocks noChangeArrowheads="1"/>
            </p:cNvSpPr>
            <p:nvPr userDrawn="1"/>
          </p:nvSpPr>
          <p:spPr bwMode="hidden">
            <a:xfrm>
              <a:off x="4656" y="0"/>
              <a:ext cx="144" cy="4320"/>
            </a:xfrm>
            <a:prstGeom prst="rect">
              <a:avLst/>
            </a:prstGeom>
            <a:gradFill rotWithShape="0">
              <a:gsLst>
                <a:gs pos="0">
                  <a:schemeClr val="bg2"/>
                </a:gs>
                <a:gs pos="50000">
                  <a:schemeClr val="bg2">
                    <a:gamma/>
                    <a:shade val="96863"/>
                    <a:invGamma/>
                  </a:schemeClr>
                </a:gs>
                <a:gs pos="100000">
                  <a:schemeClr val="bg2"/>
                </a:gs>
              </a:gsLst>
              <a:lin ang="0" scaled="1"/>
            </a:gradFill>
            <a:ln w="9525">
              <a:noFill/>
              <a:miter lim="800000"/>
              <a:headEnd/>
              <a:tailEnd/>
            </a:ln>
            <a:effectLst/>
          </p:spPr>
          <p:txBody>
            <a:bodyPr wrap="none" anchor="ctr"/>
            <a:lstStyle/>
            <a:p>
              <a:endParaRPr lang="en-IN"/>
            </a:p>
          </p:txBody>
        </p:sp>
        <p:sp>
          <p:nvSpPr>
            <p:cNvPr id="4112" name="Rectangle 16"/>
            <p:cNvSpPr>
              <a:spLocks noChangeArrowheads="1"/>
            </p:cNvSpPr>
            <p:nvPr userDrawn="1"/>
          </p:nvSpPr>
          <p:spPr bwMode="hidden">
            <a:xfrm>
              <a:off x="4608" y="0"/>
              <a:ext cx="672" cy="4320"/>
            </a:xfrm>
            <a:prstGeom prst="rect">
              <a:avLst/>
            </a:prstGeom>
            <a:gradFill rotWithShape="0">
              <a:gsLst>
                <a:gs pos="0">
                  <a:schemeClr val="bg2"/>
                </a:gs>
                <a:gs pos="100000">
                  <a:schemeClr val="accent2"/>
                </a:gs>
              </a:gsLst>
              <a:lin ang="0" scaled="1"/>
            </a:gradFill>
            <a:ln w="9525">
              <a:noFill/>
              <a:miter lim="800000"/>
              <a:headEnd/>
              <a:tailEnd/>
            </a:ln>
            <a:effectLst/>
          </p:spPr>
          <p:txBody>
            <a:bodyPr wrap="none" anchor="ctr"/>
            <a:lstStyle/>
            <a:p>
              <a:endParaRPr lang="en-IN"/>
            </a:p>
          </p:txBody>
        </p:sp>
        <p:sp>
          <p:nvSpPr>
            <p:cNvPr id="4113" name="Rectangle 17"/>
            <p:cNvSpPr>
              <a:spLocks noChangeArrowheads="1"/>
            </p:cNvSpPr>
            <p:nvPr userDrawn="1"/>
          </p:nvSpPr>
          <p:spPr bwMode="hidden">
            <a:xfrm>
              <a:off x="3504" y="0"/>
              <a:ext cx="624" cy="4320"/>
            </a:xfrm>
            <a:prstGeom prst="rect">
              <a:avLst/>
            </a:prstGeom>
            <a:gradFill rotWithShape="0">
              <a:gsLst>
                <a:gs pos="0">
                  <a:schemeClr val="bg2"/>
                </a:gs>
                <a:gs pos="50000">
                  <a:schemeClr val="bg1"/>
                </a:gs>
                <a:gs pos="100000">
                  <a:schemeClr val="bg2"/>
                </a:gs>
              </a:gsLst>
              <a:lin ang="0" scaled="1"/>
            </a:gradFill>
            <a:ln w="9525">
              <a:noFill/>
              <a:miter lim="800000"/>
              <a:headEnd/>
              <a:tailEnd/>
            </a:ln>
            <a:effectLst/>
          </p:spPr>
          <p:txBody>
            <a:bodyPr wrap="none" anchor="ctr"/>
            <a:lstStyle/>
            <a:p>
              <a:endParaRPr lang="en-IN"/>
            </a:p>
          </p:txBody>
        </p:sp>
        <p:sp>
          <p:nvSpPr>
            <p:cNvPr id="4114" name="Rectangle 18"/>
            <p:cNvSpPr>
              <a:spLocks noChangeArrowheads="1"/>
            </p:cNvSpPr>
            <p:nvPr userDrawn="1"/>
          </p:nvSpPr>
          <p:spPr bwMode="hidden">
            <a:xfrm>
              <a:off x="3840" y="0"/>
              <a:ext cx="528"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endParaRPr lang="en-IN"/>
            </a:p>
          </p:txBody>
        </p:sp>
        <p:sp>
          <p:nvSpPr>
            <p:cNvPr id="4115" name="Rectangle 19"/>
            <p:cNvSpPr>
              <a:spLocks noChangeArrowheads="1"/>
            </p:cNvSpPr>
            <p:nvPr userDrawn="1"/>
          </p:nvSpPr>
          <p:spPr bwMode="hidden">
            <a:xfrm>
              <a:off x="4368" y="0"/>
              <a:ext cx="240" cy="4320"/>
            </a:xfrm>
            <a:prstGeom prst="rect">
              <a:avLst/>
            </a:prstGeom>
            <a:gradFill rotWithShape="0">
              <a:gsLst>
                <a:gs pos="0">
                  <a:schemeClr val="bg2"/>
                </a:gs>
                <a:gs pos="50000">
                  <a:schemeClr val="bg2">
                    <a:gamma/>
                    <a:shade val="96863"/>
                    <a:invGamma/>
                  </a:schemeClr>
                </a:gs>
                <a:gs pos="100000">
                  <a:schemeClr val="bg2"/>
                </a:gs>
              </a:gsLst>
              <a:lin ang="0" scaled="1"/>
            </a:gradFill>
            <a:ln w="9525">
              <a:noFill/>
              <a:miter lim="800000"/>
              <a:headEnd/>
              <a:tailEnd/>
            </a:ln>
            <a:effectLst/>
          </p:spPr>
          <p:txBody>
            <a:bodyPr wrap="none" anchor="ctr"/>
            <a:lstStyle/>
            <a:p>
              <a:endParaRPr lang="en-IN"/>
            </a:p>
          </p:txBody>
        </p:sp>
        <p:sp>
          <p:nvSpPr>
            <p:cNvPr id="4116" name="Rectangle 20"/>
            <p:cNvSpPr>
              <a:spLocks noChangeArrowheads="1"/>
            </p:cNvSpPr>
            <p:nvPr userDrawn="1"/>
          </p:nvSpPr>
          <p:spPr bwMode="hidden">
            <a:xfrm>
              <a:off x="2680" y="0"/>
              <a:ext cx="152" cy="432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IN"/>
            </a:p>
          </p:txBody>
        </p:sp>
        <p:sp>
          <p:nvSpPr>
            <p:cNvPr id="4117" name="Rectangle 21"/>
            <p:cNvSpPr>
              <a:spLocks noChangeArrowheads="1"/>
            </p:cNvSpPr>
            <p:nvPr userDrawn="1"/>
          </p:nvSpPr>
          <p:spPr bwMode="hidden">
            <a:xfrm>
              <a:off x="2366" y="0"/>
              <a:ext cx="336"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endParaRPr lang="en-IN"/>
            </a:p>
          </p:txBody>
        </p:sp>
        <p:sp>
          <p:nvSpPr>
            <p:cNvPr id="4118" name="Freeform 22"/>
            <p:cNvSpPr>
              <a:spLocks/>
            </p:cNvSpPr>
            <p:nvPr userDrawn="1"/>
          </p:nvSpPr>
          <p:spPr bwMode="hidden">
            <a:xfrm>
              <a:off x="1" y="3875"/>
              <a:ext cx="5760" cy="445"/>
            </a:xfrm>
            <a:custGeom>
              <a:avLst/>
              <a:gdLst/>
              <a:ahLst/>
              <a:cxnLst>
                <a:cxn ang="0">
                  <a:pos x="5700" y="86"/>
                </a:cxn>
                <a:cxn ang="0">
                  <a:pos x="5508" y="86"/>
                </a:cxn>
                <a:cxn ang="0">
                  <a:pos x="5454" y="76"/>
                </a:cxn>
                <a:cxn ang="0">
                  <a:pos x="5448" y="65"/>
                </a:cxn>
                <a:cxn ang="0">
                  <a:pos x="5442" y="44"/>
                </a:cxn>
                <a:cxn ang="0">
                  <a:pos x="5414" y="18"/>
                </a:cxn>
                <a:cxn ang="0">
                  <a:pos x="5332" y="7"/>
                </a:cxn>
                <a:cxn ang="0">
                  <a:pos x="5051" y="22"/>
                </a:cxn>
                <a:cxn ang="0">
                  <a:pos x="4986" y="55"/>
                </a:cxn>
                <a:cxn ang="0">
                  <a:pos x="4854" y="102"/>
                </a:cxn>
                <a:cxn ang="0">
                  <a:pos x="4740" y="112"/>
                </a:cxn>
                <a:cxn ang="0">
                  <a:pos x="4662" y="91"/>
                </a:cxn>
                <a:cxn ang="0">
                  <a:pos x="4598" y="25"/>
                </a:cxn>
                <a:cxn ang="0">
                  <a:pos x="4514" y="9"/>
                </a:cxn>
                <a:cxn ang="0">
                  <a:pos x="4410" y="39"/>
                </a:cxn>
                <a:cxn ang="0">
                  <a:pos x="4236" y="81"/>
                </a:cxn>
                <a:cxn ang="0">
                  <a:pos x="4020" y="102"/>
                </a:cxn>
                <a:cxn ang="0">
                  <a:pos x="3810" y="102"/>
                </a:cxn>
                <a:cxn ang="0">
                  <a:pos x="3654" y="76"/>
                </a:cxn>
                <a:cxn ang="0">
                  <a:pos x="3594" y="50"/>
                </a:cxn>
                <a:cxn ang="0">
                  <a:pos x="3528" y="44"/>
                </a:cxn>
                <a:cxn ang="0">
                  <a:pos x="3480" y="55"/>
                </a:cxn>
                <a:cxn ang="0">
                  <a:pos x="3420" y="76"/>
                </a:cxn>
                <a:cxn ang="0">
                  <a:pos x="3048" y="112"/>
                </a:cxn>
                <a:cxn ang="0">
                  <a:pos x="2844" y="128"/>
                </a:cxn>
                <a:cxn ang="0">
                  <a:pos x="2742" y="117"/>
                </a:cxn>
                <a:cxn ang="0">
                  <a:pos x="2710" y="56"/>
                </a:cxn>
                <a:cxn ang="0">
                  <a:pos x="2658" y="50"/>
                </a:cxn>
                <a:cxn ang="0">
                  <a:pos x="2558" y="95"/>
                </a:cxn>
                <a:cxn ang="0">
                  <a:pos x="2444" y="109"/>
                </a:cxn>
                <a:cxn ang="0">
                  <a:pos x="2322" y="91"/>
                </a:cxn>
                <a:cxn ang="0">
                  <a:pos x="2274" y="70"/>
                </a:cxn>
                <a:cxn ang="0">
                  <a:pos x="2185" y="3"/>
                </a:cxn>
                <a:cxn ang="0">
                  <a:pos x="2048" y="64"/>
                </a:cxn>
                <a:cxn ang="0">
                  <a:pos x="1794" y="102"/>
                </a:cxn>
                <a:cxn ang="0">
                  <a:pos x="1560" y="91"/>
                </a:cxn>
                <a:cxn ang="0">
                  <a:pos x="1482" y="76"/>
                </a:cxn>
                <a:cxn ang="0">
                  <a:pos x="1428" y="50"/>
                </a:cxn>
                <a:cxn ang="0">
                  <a:pos x="1374" y="44"/>
                </a:cxn>
                <a:cxn ang="0">
                  <a:pos x="1308" y="55"/>
                </a:cxn>
                <a:cxn ang="0">
                  <a:pos x="1140" y="107"/>
                </a:cxn>
                <a:cxn ang="0">
                  <a:pos x="948" y="143"/>
                </a:cxn>
                <a:cxn ang="0">
                  <a:pos x="708" y="138"/>
                </a:cxn>
                <a:cxn ang="0">
                  <a:pos x="534" y="96"/>
                </a:cxn>
                <a:cxn ang="0">
                  <a:pos x="444" y="55"/>
                </a:cxn>
                <a:cxn ang="0">
                  <a:pos x="396" y="34"/>
                </a:cxn>
                <a:cxn ang="0">
                  <a:pos x="378" y="39"/>
                </a:cxn>
                <a:cxn ang="0">
                  <a:pos x="342" y="70"/>
                </a:cxn>
                <a:cxn ang="0">
                  <a:pos x="288" y="96"/>
                </a:cxn>
                <a:cxn ang="0">
                  <a:pos x="192" y="112"/>
                </a:cxn>
                <a:cxn ang="0">
                  <a:pos x="90" y="112"/>
                </a:cxn>
                <a:cxn ang="0">
                  <a:pos x="0" y="96"/>
                </a:cxn>
                <a:cxn ang="0">
                  <a:pos x="5760" y="445"/>
                </a:cxn>
              </a:cxnLst>
              <a:rect l="0" t="0" r="r" b="b"/>
              <a:pathLst>
                <a:path w="5760" h="445">
                  <a:moveTo>
                    <a:pt x="5760" y="445"/>
                  </a:moveTo>
                  <a:lnTo>
                    <a:pt x="5760" y="76"/>
                  </a:lnTo>
                  <a:lnTo>
                    <a:pt x="5730" y="81"/>
                  </a:lnTo>
                  <a:lnTo>
                    <a:pt x="5700" y="86"/>
                  </a:lnTo>
                  <a:lnTo>
                    <a:pt x="5646" y="91"/>
                  </a:lnTo>
                  <a:lnTo>
                    <a:pt x="5592" y="91"/>
                  </a:lnTo>
                  <a:lnTo>
                    <a:pt x="5544" y="91"/>
                  </a:lnTo>
                  <a:lnTo>
                    <a:pt x="5508" y="86"/>
                  </a:lnTo>
                  <a:lnTo>
                    <a:pt x="5490" y="86"/>
                  </a:lnTo>
                  <a:lnTo>
                    <a:pt x="5478" y="81"/>
                  </a:lnTo>
                  <a:lnTo>
                    <a:pt x="5466" y="76"/>
                  </a:lnTo>
                  <a:lnTo>
                    <a:pt x="5454" y="76"/>
                  </a:lnTo>
                  <a:lnTo>
                    <a:pt x="5454" y="70"/>
                  </a:lnTo>
                  <a:lnTo>
                    <a:pt x="5454" y="70"/>
                  </a:lnTo>
                  <a:lnTo>
                    <a:pt x="5448" y="70"/>
                  </a:lnTo>
                  <a:lnTo>
                    <a:pt x="5448" y="65"/>
                  </a:lnTo>
                  <a:lnTo>
                    <a:pt x="5448" y="60"/>
                  </a:lnTo>
                  <a:lnTo>
                    <a:pt x="5448" y="55"/>
                  </a:lnTo>
                  <a:lnTo>
                    <a:pt x="5442" y="50"/>
                  </a:lnTo>
                  <a:lnTo>
                    <a:pt x="5442" y="44"/>
                  </a:lnTo>
                  <a:lnTo>
                    <a:pt x="5436" y="39"/>
                  </a:lnTo>
                  <a:lnTo>
                    <a:pt x="5424" y="34"/>
                  </a:lnTo>
                  <a:lnTo>
                    <a:pt x="5418" y="29"/>
                  </a:lnTo>
                  <a:lnTo>
                    <a:pt x="5414" y="18"/>
                  </a:lnTo>
                  <a:lnTo>
                    <a:pt x="5401" y="16"/>
                  </a:lnTo>
                  <a:lnTo>
                    <a:pt x="5386" y="10"/>
                  </a:lnTo>
                  <a:lnTo>
                    <a:pt x="5368" y="7"/>
                  </a:lnTo>
                  <a:lnTo>
                    <a:pt x="5332" y="7"/>
                  </a:lnTo>
                  <a:lnTo>
                    <a:pt x="5246" y="10"/>
                  </a:lnTo>
                  <a:lnTo>
                    <a:pt x="5144" y="7"/>
                  </a:lnTo>
                  <a:lnTo>
                    <a:pt x="5090" y="16"/>
                  </a:lnTo>
                  <a:lnTo>
                    <a:pt x="5051" y="22"/>
                  </a:lnTo>
                  <a:lnTo>
                    <a:pt x="5036" y="30"/>
                  </a:lnTo>
                  <a:lnTo>
                    <a:pt x="5022" y="39"/>
                  </a:lnTo>
                  <a:lnTo>
                    <a:pt x="5010" y="44"/>
                  </a:lnTo>
                  <a:lnTo>
                    <a:pt x="4986" y="55"/>
                  </a:lnTo>
                  <a:lnTo>
                    <a:pt x="4950" y="70"/>
                  </a:lnTo>
                  <a:lnTo>
                    <a:pt x="4920" y="86"/>
                  </a:lnTo>
                  <a:lnTo>
                    <a:pt x="4884" y="96"/>
                  </a:lnTo>
                  <a:lnTo>
                    <a:pt x="4854" y="102"/>
                  </a:lnTo>
                  <a:lnTo>
                    <a:pt x="4824" y="107"/>
                  </a:lnTo>
                  <a:lnTo>
                    <a:pt x="4794" y="112"/>
                  </a:lnTo>
                  <a:lnTo>
                    <a:pt x="4764" y="112"/>
                  </a:lnTo>
                  <a:lnTo>
                    <a:pt x="4740" y="112"/>
                  </a:lnTo>
                  <a:lnTo>
                    <a:pt x="4716" y="107"/>
                  </a:lnTo>
                  <a:lnTo>
                    <a:pt x="4698" y="102"/>
                  </a:lnTo>
                  <a:lnTo>
                    <a:pt x="4674" y="96"/>
                  </a:lnTo>
                  <a:lnTo>
                    <a:pt x="4662" y="91"/>
                  </a:lnTo>
                  <a:lnTo>
                    <a:pt x="4644" y="86"/>
                  </a:lnTo>
                  <a:lnTo>
                    <a:pt x="4631" y="66"/>
                  </a:lnTo>
                  <a:lnTo>
                    <a:pt x="4617" y="42"/>
                  </a:lnTo>
                  <a:lnTo>
                    <a:pt x="4598" y="25"/>
                  </a:lnTo>
                  <a:lnTo>
                    <a:pt x="4584" y="13"/>
                  </a:lnTo>
                  <a:lnTo>
                    <a:pt x="4565" y="4"/>
                  </a:lnTo>
                  <a:lnTo>
                    <a:pt x="4535" y="3"/>
                  </a:lnTo>
                  <a:lnTo>
                    <a:pt x="4514" y="9"/>
                  </a:lnTo>
                  <a:lnTo>
                    <a:pt x="4494" y="18"/>
                  </a:lnTo>
                  <a:lnTo>
                    <a:pt x="4471" y="23"/>
                  </a:lnTo>
                  <a:lnTo>
                    <a:pt x="4440" y="29"/>
                  </a:lnTo>
                  <a:lnTo>
                    <a:pt x="4410" y="39"/>
                  </a:lnTo>
                  <a:lnTo>
                    <a:pt x="4374" y="50"/>
                  </a:lnTo>
                  <a:lnTo>
                    <a:pt x="4332" y="60"/>
                  </a:lnTo>
                  <a:lnTo>
                    <a:pt x="4284" y="76"/>
                  </a:lnTo>
                  <a:lnTo>
                    <a:pt x="4236" y="81"/>
                  </a:lnTo>
                  <a:lnTo>
                    <a:pt x="4183" y="91"/>
                  </a:lnTo>
                  <a:lnTo>
                    <a:pt x="4128" y="96"/>
                  </a:lnTo>
                  <a:lnTo>
                    <a:pt x="4074" y="102"/>
                  </a:lnTo>
                  <a:lnTo>
                    <a:pt x="4020" y="102"/>
                  </a:lnTo>
                  <a:lnTo>
                    <a:pt x="3966" y="102"/>
                  </a:lnTo>
                  <a:lnTo>
                    <a:pt x="3912" y="102"/>
                  </a:lnTo>
                  <a:lnTo>
                    <a:pt x="3858" y="102"/>
                  </a:lnTo>
                  <a:lnTo>
                    <a:pt x="3810" y="102"/>
                  </a:lnTo>
                  <a:lnTo>
                    <a:pt x="3762" y="96"/>
                  </a:lnTo>
                  <a:lnTo>
                    <a:pt x="3726" y="91"/>
                  </a:lnTo>
                  <a:lnTo>
                    <a:pt x="3684" y="81"/>
                  </a:lnTo>
                  <a:lnTo>
                    <a:pt x="3654" y="76"/>
                  </a:lnTo>
                  <a:lnTo>
                    <a:pt x="3642" y="70"/>
                  </a:lnTo>
                  <a:lnTo>
                    <a:pt x="3630" y="65"/>
                  </a:lnTo>
                  <a:lnTo>
                    <a:pt x="3612" y="60"/>
                  </a:lnTo>
                  <a:lnTo>
                    <a:pt x="3594" y="50"/>
                  </a:lnTo>
                  <a:lnTo>
                    <a:pt x="3576" y="50"/>
                  </a:lnTo>
                  <a:lnTo>
                    <a:pt x="3558" y="44"/>
                  </a:lnTo>
                  <a:lnTo>
                    <a:pt x="3540" y="44"/>
                  </a:lnTo>
                  <a:lnTo>
                    <a:pt x="3528" y="44"/>
                  </a:lnTo>
                  <a:lnTo>
                    <a:pt x="3516" y="50"/>
                  </a:lnTo>
                  <a:lnTo>
                    <a:pt x="3504" y="50"/>
                  </a:lnTo>
                  <a:lnTo>
                    <a:pt x="3492" y="55"/>
                  </a:lnTo>
                  <a:lnTo>
                    <a:pt x="3480" y="55"/>
                  </a:lnTo>
                  <a:lnTo>
                    <a:pt x="3468" y="65"/>
                  </a:lnTo>
                  <a:lnTo>
                    <a:pt x="3456" y="70"/>
                  </a:lnTo>
                  <a:lnTo>
                    <a:pt x="3450" y="70"/>
                  </a:lnTo>
                  <a:lnTo>
                    <a:pt x="3420" y="76"/>
                  </a:lnTo>
                  <a:lnTo>
                    <a:pt x="3330" y="81"/>
                  </a:lnTo>
                  <a:lnTo>
                    <a:pt x="3204" y="91"/>
                  </a:lnTo>
                  <a:lnTo>
                    <a:pt x="3126" y="102"/>
                  </a:lnTo>
                  <a:lnTo>
                    <a:pt x="3048" y="112"/>
                  </a:lnTo>
                  <a:lnTo>
                    <a:pt x="2970" y="123"/>
                  </a:lnTo>
                  <a:lnTo>
                    <a:pt x="2904" y="128"/>
                  </a:lnTo>
                  <a:lnTo>
                    <a:pt x="2868" y="128"/>
                  </a:lnTo>
                  <a:lnTo>
                    <a:pt x="2844" y="128"/>
                  </a:lnTo>
                  <a:lnTo>
                    <a:pt x="2814" y="128"/>
                  </a:lnTo>
                  <a:lnTo>
                    <a:pt x="2790" y="128"/>
                  </a:lnTo>
                  <a:lnTo>
                    <a:pt x="2766" y="123"/>
                  </a:lnTo>
                  <a:lnTo>
                    <a:pt x="2742" y="117"/>
                  </a:lnTo>
                  <a:lnTo>
                    <a:pt x="2724" y="112"/>
                  </a:lnTo>
                  <a:lnTo>
                    <a:pt x="2706" y="107"/>
                  </a:lnTo>
                  <a:lnTo>
                    <a:pt x="2704" y="83"/>
                  </a:lnTo>
                  <a:lnTo>
                    <a:pt x="2710" y="56"/>
                  </a:lnTo>
                  <a:lnTo>
                    <a:pt x="2710" y="36"/>
                  </a:lnTo>
                  <a:lnTo>
                    <a:pt x="2696" y="25"/>
                  </a:lnTo>
                  <a:lnTo>
                    <a:pt x="2672" y="36"/>
                  </a:lnTo>
                  <a:lnTo>
                    <a:pt x="2658" y="50"/>
                  </a:lnTo>
                  <a:lnTo>
                    <a:pt x="2638" y="60"/>
                  </a:lnTo>
                  <a:lnTo>
                    <a:pt x="2614" y="76"/>
                  </a:lnTo>
                  <a:lnTo>
                    <a:pt x="2590" y="84"/>
                  </a:lnTo>
                  <a:lnTo>
                    <a:pt x="2558" y="95"/>
                  </a:lnTo>
                  <a:lnTo>
                    <a:pt x="2536" y="98"/>
                  </a:lnTo>
                  <a:lnTo>
                    <a:pt x="2508" y="102"/>
                  </a:lnTo>
                  <a:lnTo>
                    <a:pt x="2478" y="105"/>
                  </a:lnTo>
                  <a:lnTo>
                    <a:pt x="2444" y="109"/>
                  </a:lnTo>
                  <a:lnTo>
                    <a:pt x="2410" y="110"/>
                  </a:lnTo>
                  <a:lnTo>
                    <a:pt x="2374" y="107"/>
                  </a:lnTo>
                  <a:lnTo>
                    <a:pt x="2348" y="103"/>
                  </a:lnTo>
                  <a:lnTo>
                    <a:pt x="2322" y="91"/>
                  </a:lnTo>
                  <a:lnTo>
                    <a:pt x="2304" y="86"/>
                  </a:lnTo>
                  <a:lnTo>
                    <a:pt x="2292" y="81"/>
                  </a:lnTo>
                  <a:lnTo>
                    <a:pt x="2286" y="76"/>
                  </a:lnTo>
                  <a:lnTo>
                    <a:pt x="2274" y="70"/>
                  </a:lnTo>
                  <a:lnTo>
                    <a:pt x="2268" y="65"/>
                  </a:lnTo>
                  <a:lnTo>
                    <a:pt x="2246" y="18"/>
                  </a:lnTo>
                  <a:lnTo>
                    <a:pt x="2224" y="0"/>
                  </a:lnTo>
                  <a:lnTo>
                    <a:pt x="2185" y="3"/>
                  </a:lnTo>
                  <a:lnTo>
                    <a:pt x="2156" y="16"/>
                  </a:lnTo>
                  <a:lnTo>
                    <a:pt x="2126" y="22"/>
                  </a:lnTo>
                  <a:lnTo>
                    <a:pt x="2081" y="49"/>
                  </a:lnTo>
                  <a:lnTo>
                    <a:pt x="2048" y="64"/>
                  </a:lnTo>
                  <a:lnTo>
                    <a:pt x="2018" y="76"/>
                  </a:lnTo>
                  <a:lnTo>
                    <a:pt x="1986" y="96"/>
                  </a:lnTo>
                  <a:lnTo>
                    <a:pt x="1896" y="102"/>
                  </a:lnTo>
                  <a:lnTo>
                    <a:pt x="1794" y="102"/>
                  </a:lnTo>
                  <a:lnTo>
                    <a:pt x="1692" y="102"/>
                  </a:lnTo>
                  <a:lnTo>
                    <a:pt x="1644" y="102"/>
                  </a:lnTo>
                  <a:lnTo>
                    <a:pt x="1602" y="96"/>
                  </a:lnTo>
                  <a:lnTo>
                    <a:pt x="1560" y="91"/>
                  </a:lnTo>
                  <a:lnTo>
                    <a:pt x="1524" y="86"/>
                  </a:lnTo>
                  <a:lnTo>
                    <a:pt x="1506" y="86"/>
                  </a:lnTo>
                  <a:lnTo>
                    <a:pt x="1494" y="81"/>
                  </a:lnTo>
                  <a:lnTo>
                    <a:pt x="1482" y="76"/>
                  </a:lnTo>
                  <a:lnTo>
                    <a:pt x="1476" y="70"/>
                  </a:lnTo>
                  <a:lnTo>
                    <a:pt x="1458" y="65"/>
                  </a:lnTo>
                  <a:lnTo>
                    <a:pt x="1440" y="55"/>
                  </a:lnTo>
                  <a:lnTo>
                    <a:pt x="1428" y="50"/>
                  </a:lnTo>
                  <a:lnTo>
                    <a:pt x="1410" y="50"/>
                  </a:lnTo>
                  <a:lnTo>
                    <a:pt x="1398" y="44"/>
                  </a:lnTo>
                  <a:lnTo>
                    <a:pt x="1386" y="44"/>
                  </a:lnTo>
                  <a:lnTo>
                    <a:pt x="1374" y="44"/>
                  </a:lnTo>
                  <a:lnTo>
                    <a:pt x="1356" y="44"/>
                  </a:lnTo>
                  <a:lnTo>
                    <a:pt x="1344" y="44"/>
                  </a:lnTo>
                  <a:lnTo>
                    <a:pt x="1332" y="50"/>
                  </a:lnTo>
                  <a:lnTo>
                    <a:pt x="1308" y="55"/>
                  </a:lnTo>
                  <a:lnTo>
                    <a:pt x="1260" y="70"/>
                  </a:lnTo>
                  <a:lnTo>
                    <a:pt x="1218" y="86"/>
                  </a:lnTo>
                  <a:lnTo>
                    <a:pt x="1176" y="96"/>
                  </a:lnTo>
                  <a:lnTo>
                    <a:pt x="1140" y="107"/>
                  </a:lnTo>
                  <a:lnTo>
                    <a:pt x="1098" y="117"/>
                  </a:lnTo>
                  <a:lnTo>
                    <a:pt x="1062" y="128"/>
                  </a:lnTo>
                  <a:lnTo>
                    <a:pt x="1020" y="133"/>
                  </a:lnTo>
                  <a:lnTo>
                    <a:pt x="948" y="143"/>
                  </a:lnTo>
                  <a:lnTo>
                    <a:pt x="882" y="149"/>
                  </a:lnTo>
                  <a:lnTo>
                    <a:pt x="822" y="149"/>
                  </a:lnTo>
                  <a:lnTo>
                    <a:pt x="762" y="143"/>
                  </a:lnTo>
                  <a:lnTo>
                    <a:pt x="708" y="138"/>
                  </a:lnTo>
                  <a:lnTo>
                    <a:pt x="654" y="128"/>
                  </a:lnTo>
                  <a:lnTo>
                    <a:pt x="612" y="117"/>
                  </a:lnTo>
                  <a:lnTo>
                    <a:pt x="570" y="107"/>
                  </a:lnTo>
                  <a:lnTo>
                    <a:pt x="534" y="96"/>
                  </a:lnTo>
                  <a:lnTo>
                    <a:pt x="504" y="86"/>
                  </a:lnTo>
                  <a:lnTo>
                    <a:pt x="480" y="76"/>
                  </a:lnTo>
                  <a:lnTo>
                    <a:pt x="462" y="65"/>
                  </a:lnTo>
                  <a:lnTo>
                    <a:pt x="444" y="55"/>
                  </a:lnTo>
                  <a:lnTo>
                    <a:pt x="426" y="44"/>
                  </a:lnTo>
                  <a:lnTo>
                    <a:pt x="408" y="34"/>
                  </a:lnTo>
                  <a:lnTo>
                    <a:pt x="402" y="34"/>
                  </a:lnTo>
                  <a:lnTo>
                    <a:pt x="396" y="34"/>
                  </a:lnTo>
                  <a:lnTo>
                    <a:pt x="390" y="34"/>
                  </a:lnTo>
                  <a:lnTo>
                    <a:pt x="390" y="34"/>
                  </a:lnTo>
                  <a:lnTo>
                    <a:pt x="384" y="34"/>
                  </a:lnTo>
                  <a:lnTo>
                    <a:pt x="378" y="39"/>
                  </a:lnTo>
                  <a:lnTo>
                    <a:pt x="372" y="44"/>
                  </a:lnTo>
                  <a:lnTo>
                    <a:pt x="360" y="55"/>
                  </a:lnTo>
                  <a:lnTo>
                    <a:pt x="348" y="65"/>
                  </a:lnTo>
                  <a:lnTo>
                    <a:pt x="342" y="70"/>
                  </a:lnTo>
                  <a:lnTo>
                    <a:pt x="336" y="76"/>
                  </a:lnTo>
                  <a:lnTo>
                    <a:pt x="324" y="86"/>
                  </a:lnTo>
                  <a:lnTo>
                    <a:pt x="306" y="91"/>
                  </a:lnTo>
                  <a:lnTo>
                    <a:pt x="288" y="96"/>
                  </a:lnTo>
                  <a:lnTo>
                    <a:pt x="264" y="102"/>
                  </a:lnTo>
                  <a:lnTo>
                    <a:pt x="240" y="107"/>
                  </a:lnTo>
                  <a:lnTo>
                    <a:pt x="216" y="112"/>
                  </a:lnTo>
                  <a:lnTo>
                    <a:pt x="192" y="112"/>
                  </a:lnTo>
                  <a:lnTo>
                    <a:pt x="168" y="117"/>
                  </a:lnTo>
                  <a:lnTo>
                    <a:pt x="145" y="117"/>
                  </a:lnTo>
                  <a:lnTo>
                    <a:pt x="120" y="117"/>
                  </a:lnTo>
                  <a:lnTo>
                    <a:pt x="90" y="112"/>
                  </a:lnTo>
                  <a:lnTo>
                    <a:pt x="66" y="112"/>
                  </a:lnTo>
                  <a:lnTo>
                    <a:pt x="42" y="107"/>
                  </a:lnTo>
                  <a:lnTo>
                    <a:pt x="24" y="102"/>
                  </a:lnTo>
                  <a:lnTo>
                    <a:pt x="0" y="96"/>
                  </a:lnTo>
                  <a:lnTo>
                    <a:pt x="0" y="445"/>
                  </a:lnTo>
                  <a:lnTo>
                    <a:pt x="5760" y="445"/>
                  </a:lnTo>
                  <a:lnTo>
                    <a:pt x="5760" y="445"/>
                  </a:lnTo>
                  <a:lnTo>
                    <a:pt x="5760" y="445"/>
                  </a:lnTo>
                </a:path>
              </a:pathLst>
            </a:custGeom>
            <a:solidFill>
              <a:schemeClr val="accent2">
                <a:alpha val="50000"/>
              </a:schemeClr>
            </a:solidFill>
            <a:ln w="9525">
              <a:noFill/>
              <a:prstDash val="solid"/>
              <a:round/>
              <a:headEnd/>
              <a:tailEnd/>
            </a:ln>
          </p:spPr>
          <p:txBody>
            <a:bodyPr/>
            <a:lstStyle/>
            <a:p>
              <a:endParaRPr lang="en-IN"/>
            </a:p>
          </p:txBody>
        </p:sp>
        <p:sp>
          <p:nvSpPr>
            <p:cNvPr id="4119" name="Freeform 23"/>
            <p:cNvSpPr>
              <a:spLocks/>
            </p:cNvSpPr>
            <p:nvPr userDrawn="1"/>
          </p:nvSpPr>
          <p:spPr bwMode="hidden">
            <a:xfrm>
              <a:off x="0" y="3867"/>
              <a:ext cx="5770" cy="174"/>
            </a:xfrm>
            <a:custGeom>
              <a:avLst/>
              <a:gdLst/>
              <a:ahLst/>
              <a:cxnLst>
                <a:cxn ang="0">
                  <a:pos x="4993" y="66"/>
                </a:cxn>
                <a:cxn ang="0">
                  <a:pos x="4771" y="132"/>
                </a:cxn>
                <a:cxn ang="0">
                  <a:pos x="4640" y="96"/>
                </a:cxn>
                <a:cxn ang="0">
                  <a:pos x="4598" y="36"/>
                </a:cxn>
                <a:cxn ang="0">
                  <a:pos x="4478" y="30"/>
                </a:cxn>
                <a:cxn ang="0">
                  <a:pos x="4186" y="108"/>
                </a:cxn>
                <a:cxn ang="0">
                  <a:pos x="3815" y="120"/>
                </a:cxn>
                <a:cxn ang="0">
                  <a:pos x="3617" y="72"/>
                </a:cxn>
                <a:cxn ang="0">
                  <a:pos x="3510" y="60"/>
                </a:cxn>
                <a:cxn ang="0">
                  <a:pos x="3336" y="96"/>
                </a:cxn>
                <a:cxn ang="0">
                  <a:pos x="2846" y="150"/>
                </a:cxn>
                <a:cxn ang="0">
                  <a:pos x="2703" y="96"/>
                </a:cxn>
                <a:cxn ang="0">
                  <a:pos x="2619" y="90"/>
                </a:cxn>
                <a:cxn ang="0">
                  <a:pos x="2416" y="132"/>
                </a:cxn>
                <a:cxn ang="0">
                  <a:pos x="2278" y="84"/>
                </a:cxn>
                <a:cxn ang="0">
                  <a:pos x="2151" y="36"/>
                </a:cxn>
                <a:cxn ang="0">
                  <a:pos x="1947" y="120"/>
                </a:cxn>
                <a:cxn ang="0">
                  <a:pos x="1525" y="102"/>
                </a:cxn>
                <a:cxn ang="0">
                  <a:pos x="1429" y="60"/>
                </a:cxn>
                <a:cxn ang="0">
                  <a:pos x="1333" y="60"/>
                </a:cxn>
                <a:cxn ang="0">
                  <a:pos x="1058" y="150"/>
                </a:cxn>
                <a:cxn ang="0">
                  <a:pos x="652" y="150"/>
                </a:cxn>
                <a:cxn ang="0">
                  <a:pos x="442" y="66"/>
                </a:cxn>
                <a:cxn ang="0">
                  <a:pos x="377" y="48"/>
                </a:cxn>
                <a:cxn ang="0">
                  <a:pos x="305" y="108"/>
                </a:cxn>
                <a:cxn ang="0">
                  <a:pos x="144" y="138"/>
                </a:cxn>
                <a:cxn ang="0">
                  <a:pos x="0" y="96"/>
                </a:cxn>
                <a:cxn ang="0">
                  <a:pos x="167" y="120"/>
                </a:cxn>
                <a:cxn ang="0">
                  <a:pos x="323" y="84"/>
                </a:cxn>
                <a:cxn ang="0">
                  <a:pos x="383" y="24"/>
                </a:cxn>
                <a:cxn ang="0">
                  <a:pos x="460" y="60"/>
                </a:cxn>
                <a:cxn ang="0">
                  <a:pos x="706" y="144"/>
                </a:cxn>
                <a:cxn ang="0">
                  <a:pos x="1100" y="120"/>
                </a:cxn>
                <a:cxn ang="0">
                  <a:pos x="1345" y="36"/>
                </a:cxn>
                <a:cxn ang="0">
                  <a:pos x="1441" y="48"/>
                </a:cxn>
                <a:cxn ang="0">
                  <a:pos x="1561" y="90"/>
                </a:cxn>
                <a:cxn ang="0">
                  <a:pos x="1971" y="96"/>
                </a:cxn>
                <a:cxn ang="0">
                  <a:pos x="2235" y="3"/>
                </a:cxn>
                <a:cxn ang="0">
                  <a:pos x="2350" y="102"/>
                </a:cxn>
                <a:cxn ang="0">
                  <a:pos x="2559" y="96"/>
                </a:cxn>
                <a:cxn ang="0">
                  <a:pos x="2715" y="24"/>
                </a:cxn>
                <a:cxn ang="0">
                  <a:pos x="2792" y="132"/>
                </a:cxn>
                <a:cxn ang="0">
                  <a:pos x="3127" y="102"/>
                </a:cxn>
                <a:cxn ang="0">
                  <a:pos x="3486" y="48"/>
                </a:cxn>
                <a:cxn ang="0">
                  <a:pos x="3582" y="42"/>
                </a:cxn>
                <a:cxn ang="0">
                  <a:pos x="3731" y="90"/>
                </a:cxn>
                <a:cxn ang="0">
                  <a:pos x="4078" y="102"/>
                </a:cxn>
                <a:cxn ang="0">
                  <a:pos x="4419" y="30"/>
                </a:cxn>
                <a:cxn ang="0">
                  <a:pos x="4574" y="6"/>
                </a:cxn>
                <a:cxn ang="0">
                  <a:pos x="4628" y="60"/>
                </a:cxn>
                <a:cxn ang="0">
                  <a:pos x="4724" y="108"/>
                </a:cxn>
                <a:cxn ang="0">
                  <a:pos x="4927" y="84"/>
                </a:cxn>
                <a:cxn ang="0">
                  <a:pos x="5118" y="14"/>
                </a:cxn>
                <a:cxn ang="0">
                  <a:pos x="5280" y="9"/>
                </a:cxn>
                <a:cxn ang="0">
                  <a:pos x="5453" y="36"/>
                </a:cxn>
                <a:cxn ang="0">
                  <a:pos x="5465" y="72"/>
                </a:cxn>
                <a:cxn ang="0">
                  <a:pos x="5656" y="90"/>
                </a:cxn>
                <a:cxn ang="0">
                  <a:pos x="5710" y="102"/>
                </a:cxn>
                <a:cxn ang="0">
                  <a:pos x="5477" y="90"/>
                </a:cxn>
                <a:cxn ang="0">
                  <a:pos x="5453" y="60"/>
                </a:cxn>
                <a:cxn ang="0">
                  <a:pos x="5393" y="30"/>
                </a:cxn>
                <a:cxn ang="0">
                  <a:pos x="5219" y="24"/>
                </a:cxn>
              </a:cxnLst>
              <a:rect l="0" t="0" r="r" b="b"/>
              <a:pathLst>
                <a:path w="5770" h="174">
                  <a:moveTo>
                    <a:pt x="5151" y="24"/>
                  </a:moveTo>
                  <a:lnTo>
                    <a:pt x="5127" y="26"/>
                  </a:lnTo>
                  <a:lnTo>
                    <a:pt x="5082" y="30"/>
                  </a:lnTo>
                  <a:lnTo>
                    <a:pt x="5049" y="38"/>
                  </a:lnTo>
                  <a:lnTo>
                    <a:pt x="5029" y="48"/>
                  </a:lnTo>
                  <a:lnTo>
                    <a:pt x="5017" y="54"/>
                  </a:lnTo>
                  <a:lnTo>
                    <a:pt x="4993" y="66"/>
                  </a:lnTo>
                  <a:lnTo>
                    <a:pt x="4957" y="84"/>
                  </a:lnTo>
                  <a:lnTo>
                    <a:pt x="4927" y="102"/>
                  </a:lnTo>
                  <a:lnTo>
                    <a:pt x="4891" y="114"/>
                  </a:lnTo>
                  <a:lnTo>
                    <a:pt x="4861" y="120"/>
                  </a:lnTo>
                  <a:lnTo>
                    <a:pt x="4831" y="126"/>
                  </a:lnTo>
                  <a:lnTo>
                    <a:pt x="4801" y="132"/>
                  </a:lnTo>
                  <a:lnTo>
                    <a:pt x="4771" y="132"/>
                  </a:lnTo>
                  <a:lnTo>
                    <a:pt x="4748" y="132"/>
                  </a:lnTo>
                  <a:lnTo>
                    <a:pt x="4724" y="126"/>
                  </a:lnTo>
                  <a:lnTo>
                    <a:pt x="4706" y="120"/>
                  </a:lnTo>
                  <a:lnTo>
                    <a:pt x="4682" y="114"/>
                  </a:lnTo>
                  <a:lnTo>
                    <a:pt x="4670" y="108"/>
                  </a:lnTo>
                  <a:lnTo>
                    <a:pt x="4652" y="102"/>
                  </a:lnTo>
                  <a:lnTo>
                    <a:pt x="4640" y="96"/>
                  </a:lnTo>
                  <a:lnTo>
                    <a:pt x="4634" y="84"/>
                  </a:lnTo>
                  <a:lnTo>
                    <a:pt x="4628" y="78"/>
                  </a:lnTo>
                  <a:lnTo>
                    <a:pt x="4622" y="66"/>
                  </a:lnTo>
                  <a:lnTo>
                    <a:pt x="4616" y="54"/>
                  </a:lnTo>
                  <a:lnTo>
                    <a:pt x="4610" y="48"/>
                  </a:lnTo>
                  <a:lnTo>
                    <a:pt x="4604" y="42"/>
                  </a:lnTo>
                  <a:lnTo>
                    <a:pt x="4598" y="36"/>
                  </a:lnTo>
                  <a:lnTo>
                    <a:pt x="4586" y="30"/>
                  </a:lnTo>
                  <a:lnTo>
                    <a:pt x="4574" y="24"/>
                  </a:lnTo>
                  <a:lnTo>
                    <a:pt x="4562" y="18"/>
                  </a:lnTo>
                  <a:lnTo>
                    <a:pt x="4544" y="18"/>
                  </a:lnTo>
                  <a:lnTo>
                    <a:pt x="4526" y="18"/>
                  </a:lnTo>
                  <a:lnTo>
                    <a:pt x="4502" y="24"/>
                  </a:lnTo>
                  <a:lnTo>
                    <a:pt x="4478" y="30"/>
                  </a:lnTo>
                  <a:lnTo>
                    <a:pt x="4449" y="36"/>
                  </a:lnTo>
                  <a:lnTo>
                    <a:pt x="4419" y="48"/>
                  </a:lnTo>
                  <a:lnTo>
                    <a:pt x="4383" y="60"/>
                  </a:lnTo>
                  <a:lnTo>
                    <a:pt x="4341" y="72"/>
                  </a:lnTo>
                  <a:lnTo>
                    <a:pt x="4287" y="90"/>
                  </a:lnTo>
                  <a:lnTo>
                    <a:pt x="4239" y="96"/>
                  </a:lnTo>
                  <a:lnTo>
                    <a:pt x="4186" y="108"/>
                  </a:lnTo>
                  <a:lnTo>
                    <a:pt x="4132" y="114"/>
                  </a:lnTo>
                  <a:lnTo>
                    <a:pt x="4078" y="120"/>
                  </a:lnTo>
                  <a:lnTo>
                    <a:pt x="4024" y="120"/>
                  </a:lnTo>
                  <a:lnTo>
                    <a:pt x="3970" y="120"/>
                  </a:lnTo>
                  <a:lnTo>
                    <a:pt x="3916" y="120"/>
                  </a:lnTo>
                  <a:lnTo>
                    <a:pt x="3863" y="120"/>
                  </a:lnTo>
                  <a:lnTo>
                    <a:pt x="3815" y="120"/>
                  </a:lnTo>
                  <a:lnTo>
                    <a:pt x="3767" y="114"/>
                  </a:lnTo>
                  <a:lnTo>
                    <a:pt x="3731" y="108"/>
                  </a:lnTo>
                  <a:lnTo>
                    <a:pt x="3689" y="96"/>
                  </a:lnTo>
                  <a:lnTo>
                    <a:pt x="3659" y="90"/>
                  </a:lnTo>
                  <a:lnTo>
                    <a:pt x="3647" y="84"/>
                  </a:lnTo>
                  <a:lnTo>
                    <a:pt x="3635" y="78"/>
                  </a:lnTo>
                  <a:lnTo>
                    <a:pt x="3617" y="72"/>
                  </a:lnTo>
                  <a:lnTo>
                    <a:pt x="3600" y="60"/>
                  </a:lnTo>
                  <a:lnTo>
                    <a:pt x="3582" y="60"/>
                  </a:lnTo>
                  <a:lnTo>
                    <a:pt x="3564" y="54"/>
                  </a:lnTo>
                  <a:lnTo>
                    <a:pt x="3546" y="54"/>
                  </a:lnTo>
                  <a:lnTo>
                    <a:pt x="3534" y="54"/>
                  </a:lnTo>
                  <a:lnTo>
                    <a:pt x="3522" y="60"/>
                  </a:lnTo>
                  <a:lnTo>
                    <a:pt x="3510" y="60"/>
                  </a:lnTo>
                  <a:lnTo>
                    <a:pt x="3498" y="66"/>
                  </a:lnTo>
                  <a:lnTo>
                    <a:pt x="3486" y="66"/>
                  </a:lnTo>
                  <a:lnTo>
                    <a:pt x="3474" y="78"/>
                  </a:lnTo>
                  <a:lnTo>
                    <a:pt x="3462" y="84"/>
                  </a:lnTo>
                  <a:lnTo>
                    <a:pt x="3456" y="84"/>
                  </a:lnTo>
                  <a:lnTo>
                    <a:pt x="3426" y="90"/>
                  </a:lnTo>
                  <a:lnTo>
                    <a:pt x="3336" y="96"/>
                  </a:lnTo>
                  <a:lnTo>
                    <a:pt x="3205" y="108"/>
                  </a:lnTo>
                  <a:lnTo>
                    <a:pt x="3127" y="120"/>
                  </a:lnTo>
                  <a:lnTo>
                    <a:pt x="3049" y="132"/>
                  </a:lnTo>
                  <a:lnTo>
                    <a:pt x="2972" y="144"/>
                  </a:lnTo>
                  <a:lnTo>
                    <a:pt x="2906" y="150"/>
                  </a:lnTo>
                  <a:lnTo>
                    <a:pt x="2870" y="150"/>
                  </a:lnTo>
                  <a:lnTo>
                    <a:pt x="2846" y="150"/>
                  </a:lnTo>
                  <a:lnTo>
                    <a:pt x="2816" y="150"/>
                  </a:lnTo>
                  <a:lnTo>
                    <a:pt x="2792" y="150"/>
                  </a:lnTo>
                  <a:lnTo>
                    <a:pt x="2768" y="144"/>
                  </a:lnTo>
                  <a:lnTo>
                    <a:pt x="2744" y="138"/>
                  </a:lnTo>
                  <a:lnTo>
                    <a:pt x="2727" y="132"/>
                  </a:lnTo>
                  <a:lnTo>
                    <a:pt x="2709" y="126"/>
                  </a:lnTo>
                  <a:lnTo>
                    <a:pt x="2703" y="96"/>
                  </a:lnTo>
                  <a:lnTo>
                    <a:pt x="2703" y="78"/>
                  </a:lnTo>
                  <a:lnTo>
                    <a:pt x="2709" y="42"/>
                  </a:lnTo>
                  <a:lnTo>
                    <a:pt x="2697" y="36"/>
                  </a:lnTo>
                  <a:lnTo>
                    <a:pt x="2673" y="42"/>
                  </a:lnTo>
                  <a:lnTo>
                    <a:pt x="2661" y="60"/>
                  </a:lnTo>
                  <a:lnTo>
                    <a:pt x="2643" y="72"/>
                  </a:lnTo>
                  <a:lnTo>
                    <a:pt x="2619" y="90"/>
                  </a:lnTo>
                  <a:lnTo>
                    <a:pt x="2595" y="102"/>
                  </a:lnTo>
                  <a:lnTo>
                    <a:pt x="2559" y="114"/>
                  </a:lnTo>
                  <a:lnTo>
                    <a:pt x="2541" y="114"/>
                  </a:lnTo>
                  <a:lnTo>
                    <a:pt x="2511" y="120"/>
                  </a:lnTo>
                  <a:lnTo>
                    <a:pt x="2481" y="126"/>
                  </a:lnTo>
                  <a:lnTo>
                    <a:pt x="2446" y="126"/>
                  </a:lnTo>
                  <a:lnTo>
                    <a:pt x="2416" y="132"/>
                  </a:lnTo>
                  <a:lnTo>
                    <a:pt x="2380" y="126"/>
                  </a:lnTo>
                  <a:lnTo>
                    <a:pt x="2350" y="120"/>
                  </a:lnTo>
                  <a:lnTo>
                    <a:pt x="2326" y="108"/>
                  </a:lnTo>
                  <a:lnTo>
                    <a:pt x="2308" y="102"/>
                  </a:lnTo>
                  <a:lnTo>
                    <a:pt x="2296" y="96"/>
                  </a:lnTo>
                  <a:lnTo>
                    <a:pt x="2290" y="90"/>
                  </a:lnTo>
                  <a:lnTo>
                    <a:pt x="2278" y="84"/>
                  </a:lnTo>
                  <a:lnTo>
                    <a:pt x="2272" y="78"/>
                  </a:lnTo>
                  <a:lnTo>
                    <a:pt x="2250" y="57"/>
                  </a:lnTo>
                  <a:lnTo>
                    <a:pt x="2243" y="35"/>
                  </a:lnTo>
                  <a:lnTo>
                    <a:pt x="2228" y="18"/>
                  </a:lnTo>
                  <a:lnTo>
                    <a:pt x="2208" y="18"/>
                  </a:lnTo>
                  <a:lnTo>
                    <a:pt x="2172" y="24"/>
                  </a:lnTo>
                  <a:lnTo>
                    <a:pt x="2151" y="36"/>
                  </a:lnTo>
                  <a:lnTo>
                    <a:pt x="2127" y="51"/>
                  </a:lnTo>
                  <a:lnTo>
                    <a:pt x="2097" y="60"/>
                  </a:lnTo>
                  <a:lnTo>
                    <a:pt x="2073" y="72"/>
                  </a:lnTo>
                  <a:lnTo>
                    <a:pt x="2046" y="87"/>
                  </a:lnTo>
                  <a:lnTo>
                    <a:pt x="2007" y="102"/>
                  </a:lnTo>
                  <a:lnTo>
                    <a:pt x="1977" y="114"/>
                  </a:lnTo>
                  <a:lnTo>
                    <a:pt x="1947" y="120"/>
                  </a:lnTo>
                  <a:lnTo>
                    <a:pt x="1895" y="120"/>
                  </a:lnTo>
                  <a:lnTo>
                    <a:pt x="1794" y="120"/>
                  </a:lnTo>
                  <a:lnTo>
                    <a:pt x="1692" y="120"/>
                  </a:lnTo>
                  <a:lnTo>
                    <a:pt x="1644" y="120"/>
                  </a:lnTo>
                  <a:lnTo>
                    <a:pt x="1602" y="114"/>
                  </a:lnTo>
                  <a:lnTo>
                    <a:pt x="1561" y="108"/>
                  </a:lnTo>
                  <a:lnTo>
                    <a:pt x="1525" y="102"/>
                  </a:lnTo>
                  <a:lnTo>
                    <a:pt x="1507" y="102"/>
                  </a:lnTo>
                  <a:lnTo>
                    <a:pt x="1495" y="96"/>
                  </a:lnTo>
                  <a:lnTo>
                    <a:pt x="1483" y="90"/>
                  </a:lnTo>
                  <a:lnTo>
                    <a:pt x="1477" y="84"/>
                  </a:lnTo>
                  <a:lnTo>
                    <a:pt x="1459" y="78"/>
                  </a:lnTo>
                  <a:lnTo>
                    <a:pt x="1441" y="66"/>
                  </a:lnTo>
                  <a:lnTo>
                    <a:pt x="1429" y="60"/>
                  </a:lnTo>
                  <a:lnTo>
                    <a:pt x="1411" y="60"/>
                  </a:lnTo>
                  <a:lnTo>
                    <a:pt x="1399" y="54"/>
                  </a:lnTo>
                  <a:lnTo>
                    <a:pt x="1387" y="54"/>
                  </a:lnTo>
                  <a:lnTo>
                    <a:pt x="1375" y="54"/>
                  </a:lnTo>
                  <a:lnTo>
                    <a:pt x="1357" y="54"/>
                  </a:lnTo>
                  <a:lnTo>
                    <a:pt x="1345" y="54"/>
                  </a:lnTo>
                  <a:lnTo>
                    <a:pt x="1333" y="60"/>
                  </a:lnTo>
                  <a:lnTo>
                    <a:pt x="1309" y="66"/>
                  </a:lnTo>
                  <a:lnTo>
                    <a:pt x="1262" y="84"/>
                  </a:lnTo>
                  <a:lnTo>
                    <a:pt x="1220" y="102"/>
                  </a:lnTo>
                  <a:lnTo>
                    <a:pt x="1178" y="114"/>
                  </a:lnTo>
                  <a:lnTo>
                    <a:pt x="1142" y="126"/>
                  </a:lnTo>
                  <a:lnTo>
                    <a:pt x="1100" y="138"/>
                  </a:lnTo>
                  <a:lnTo>
                    <a:pt x="1058" y="150"/>
                  </a:lnTo>
                  <a:lnTo>
                    <a:pt x="1016" y="156"/>
                  </a:lnTo>
                  <a:lnTo>
                    <a:pt x="945" y="168"/>
                  </a:lnTo>
                  <a:lnTo>
                    <a:pt x="879" y="174"/>
                  </a:lnTo>
                  <a:lnTo>
                    <a:pt x="819" y="174"/>
                  </a:lnTo>
                  <a:lnTo>
                    <a:pt x="759" y="168"/>
                  </a:lnTo>
                  <a:lnTo>
                    <a:pt x="706" y="162"/>
                  </a:lnTo>
                  <a:lnTo>
                    <a:pt x="652" y="150"/>
                  </a:lnTo>
                  <a:lnTo>
                    <a:pt x="610" y="138"/>
                  </a:lnTo>
                  <a:lnTo>
                    <a:pt x="568" y="126"/>
                  </a:lnTo>
                  <a:lnTo>
                    <a:pt x="532" y="114"/>
                  </a:lnTo>
                  <a:lnTo>
                    <a:pt x="502" y="102"/>
                  </a:lnTo>
                  <a:lnTo>
                    <a:pt x="478" y="90"/>
                  </a:lnTo>
                  <a:lnTo>
                    <a:pt x="460" y="78"/>
                  </a:lnTo>
                  <a:lnTo>
                    <a:pt x="442" y="66"/>
                  </a:lnTo>
                  <a:lnTo>
                    <a:pt x="425" y="54"/>
                  </a:lnTo>
                  <a:lnTo>
                    <a:pt x="407" y="42"/>
                  </a:lnTo>
                  <a:lnTo>
                    <a:pt x="401" y="42"/>
                  </a:lnTo>
                  <a:lnTo>
                    <a:pt x="395" y="42"/>
                  </a:lnTo>
                  <a:lnTo>
                    <a:pt x="389" y="42"/>
                  </a:lnTo>
                  <a:lnTo>
                    <a:pt x="383" y="42"/>
                  </a:lnTo>
                  <a:lnTo>
                    <a:pt x="377" y="48"/>
                  </a:lnTo>
                  <a:lnTo>
                    <a:pt x="371" y="54"/>
                  </a:lnTo>
                  <a:lnTo>
                    <a:pt x="359" y="66"/>
                  </a:lnTo>
                  <a:lnTo>
                    <a:pt x="347" y="78"/>
                  </a:lnTo>
                  <a:lnTo>
                    <a:pt x="341" y="84"/>
                  </a:lnTo>
                  <a:lnTo>
                    <a:pt x="335" y="90"/>
                  </a:lnTo>
                  <a:lnTo>
                    <a:pt x="323" y="102"/>
                  </a:lnTo>
                  <a:lnTo>
                    <a:pt x="305" y="108"/>
                  </a:lnTo>
                  <a:lnTo>
                    <a:pt x="287" y="114"/>
                  </a:lnTo>
                  <a:lnTo>
                    <a:pt x="263" y="120"/>
                  </a:lnTo>
                  <a:lnTo>
                    <a:pt x="239" y="126"/>
                  </a:lnTo>
                  <a:lnTo>
                    <a:pt x="215" y="132"/>
                  </a:lnTo>
                  <a:lnTo>
                    <a:pt x="191" y="132"/>
                  </a:lnTo>
                  <a:lnTo>
                    <a:pt x="167" y="138"/>
                  </a:lnTo>
                  <a:lnTo>
                    <a:pt x="144" y="138"/>
                  </a:lnTo>
                  <a:lnTo>
                    <a:pt x="120" y="138"/>
                  </a:lnTo>
                  <a:lnTo>
                    <a:pt x="90" y="132"/>
                  </a:lnTo>
                  <a:lnTo>
                    <a:pt x="66" y="132"/>
                  </a:lnTo>
                  <a:lnTo>
                    <a:pt x="42" y="126"/>
                  </a:lnTo>
                  <a:lnTo>
                    <a:pt x="24" y="120"/>
                  </a:lnTo>
                  <a:lnTo>
                    <a:pt x="0" y="114"/>
                  </a:lnTo>
                  <a:lnTo>
                    <a:pt x="0" y="96"/>
                  </a:lnTo>
                  <a:lnTo>
                    <a:pt x="24" y="102"/>
                  </a:lnTo>
                  <a:lnTo>
                    <a:pt x="42" y="108"/>
                  </a:lnTo>
                  <a:lnTo>
                    <a:pt x="66" y="114"/>
                  </a:lnTo>
                  <a:lnTo>
                    <a:pt x="90" y="114"/>
                  </a:lnTo>
                  <a:lnTo>
                    <a:pt x="120" y="120"/>
                  </a:lnTo>
                  <a:lnTo>
                    <a:pt x="144" y="120"/>
                  </a:lnTo>
                  <a:lnTo>
                    <a:pt x="167" y="120"/>
                  </a:lnTo>
                  <a:lnTo>
                    <a:pt x="191" y="114"/>
                  </a:lnTo>
                  <a:lnTo>
                    <a:pt x="215" y="114"/>
                  </a:lnTo>
                  <a:lnTo>
                    <a:pt x="239" y="108"/>
                  </a:lnTo>
                  <a:lnTo>
                    <a:pt x="263" y="102"/>
                  </a:lnTo>
                  <a:lnTo>
                    <a:pt x="287" y="96"/>
                  </a:lnTo>
                  <a:lnTo>
                    <a:pt x="305" y="90"/>
                  </a:lnTo>
                  <a:lnTo>
                    <a:pt x="323" y="84"/>
                  </a:lnTo>
                  <a:lnTo>
                    <a:pt x="335" y="72"/>
                  </a:lnTo>
                  <a:lnTo>
                    <a:pt x="341" y="66"/>
                  </a:lnTo>
                  <a:lnTo>
                    <a:pt x="347" y="60"/>
                  </a:lnTo>
                  <a:lnTo>
                    <a:pt x="359" y="48"/>
                  </a:lnTo>
                  <a:lnTo>
                    <a:pt x="371" y="36"/>
                  </a:lnTo>
                  <a:lnTo>
                    <a:pt x="377" y="30"/>
                  </a:lnTo>
                  <a:lnTo>
                    <a:pt x="383" y="24"/>
                  </a:lnTo>
                  <a:lnTo>
                    <a:pt x="389" y="24"/>
                  </a:lnTo>
                  <a:lnTo>
                    <a:pt x="395" y="24"/>
                  </a:lnTo>
                  <a:lnTo>
                    <a:pt x="401" y="24"/>
                  </a:lnTo>
                  <a:lnTo>
                    <a:pt x="407" y="24"/>
                  </a:lnTo>
                  <a:lnTo>
                    <a:pt x="425" y="36"/>
                  </a:lnTo>
                  <a:lnTo>
                    <a:pt x="442" y="48"/>
                  </a:lnTo>
                  <a:lnTo>
                    <a:pt x="460" y="60"/>
                  </a:lnTo>
                  <a:lnTo>
                    <a:pt x="478" y="72"/>
                  </a:lnTo>
                  <a:lnTo>
                    <a:pt x="502" y="84"/>
                  </a:lnTo>
                  <a:lnTo>
                    <a:pt x="532" y="96"/>
                  </a:lnTo>
                  <a:lnTo>
                    <a:pt x="568" y="108"/>
                  </a:lnTo>
                  <a:lnTo>
                    <a:pt x="610" y="120"/>
                  </a:lnTo>
                  <a:lnTo>
                    <a:pt x="652" y="132"/>
                  </a:lnTo>
                  <a:lnTo>
                    <a:pt x="706" y="144"/>
                  </a:lnTo>
                  <a:lnTo>
                    <a:pt x="759" y="150"/>
                  </a:lnTo>
                  <a:lnTo>
                    <a:pt x="819" y="156"/>
                  </a:lnTo>
                  <a:lnTo>
                    <a:pt x="879" y="156"/>
                  </a:lnTo>
                  <a:lnTo>
                    <a:pt x="945" y="150"/>
                  </a:lnTo>
                  <a:lnTo>
                    <a:pt x="1016" y="138"/>
                  </a:lnTo>
                  <a:lnTo>
                    <a:pt x="1058" y="132"/>
                  </a:lnTo>
                  <a:lnTo>
                    <a:pt x="1100" y="120"/>
                  </a:lnTo>
                  <a:lnTo>
                    <a:pt x="1142" y="108"/>
                  </a:lnTo>
                  <a:lnTo>
                    <a:pt x="1178" y="96"/>
                  </a:lnTo>
                  <a:lnTo>
                    <a:pt x="1220" y="84"/>
                  </a:lnTo>
                  <a:lnTo>
                    <a:pt x="1262" y="66"/>
                  </a:lnTo>
                  <a:lnTo>
                    <a:pt x="1309" y="48"/>
                  </a:lnTo>
                  <a:lnTo>
                    <a:pt x="1333" y="42"/>
                  </a:lnTo>
                  <a:lnTo>
                    <a:pt x="1345" y="36"/>
                  </a:lnTo>
                  <a:lnTo>
                    <a:pt x="1357" y="36"/>
                  </a:lnTo>
                  <a:lnTo>
                    <a:pt x="1375" y="36"/>
                  </a:lnTo>
                  <a:lnTo>
                    <a:pt x="1387" y="36"/>
                  </a:lnTo>
                  <a:lnTo>
                    <a:pt x="1399" y="36"/>
                  </a:lnTo>
                  <a:lnTo>
                    <a:pt x="1411" y="42"/>
                  </a:lnTo>
                  <a:lnTo>
                    <a:pt x="1429" y="42"/>
                  </a:lnTo>
                  <a:lnTo>
                    <a:pt x="1441" y="48"/>
                  </a:lnTo>
                  <a:lnTo>
                    <a:pt x="1459" y="60"/>
                  </a:lnTo>
                  <a:lnTo>
                    <a:pt x="1477" y="66"/>
                  </a:lnTo>
                  <a:lnTo>
                    <a:pt x="1483" y="72"/>
                  </a:lnTo>
                  <a:lnTo>
                    <a:pt x="1495" y="78"/>
                  </a:lnTo>
                  <a:lnTo>
                    <a:pt x="1507" y="84"/>
                  </a:lnTo>
                  <a:lnTo>
                    <a:pt x="1525" y="84"/>
                  </a:lnTo>
                  <a:lnTo>
                    <a:pt x="1561" y="90"/>
                  </a:lnTo>
                  <a:lnTo>
                    <a:pt x="1602" y="96"/>
                  </a:lnTo>
                  <a:lnTo>
                    <a:pt x="1644" y="102"/>
                  </a:lnTo>
                  <a:lnTo>
                    <a:pt x="1692" y="102"/>
                  </a:lnTo>
                  <a:lnTo>
                    <a:pt x="1794" y="102"/>
                  </a:lnTo>
                  <a:lnTo>
                    <a:pt x="1895" y="102"/>
                  </a:lnTo>
                  <a:lnTo>
                    <a:pt x="1938" y="102"/>
                  </a:lnTo>
                  <a:lnTo>
                    <a:pt x="1971" y="96"/>
                  </a:lnTo>
                  <a:lnTo>
                    <a:pt x="2019" y="77"/>
                  </a:lnTo>
                  <a:lnTo>
                    <a:pt x="2063" y="57"/>
                  </a:lnTo>
                  <a:lnTo>
                    <a:pt x="2111" y="38"/>
                  </a:lnTo>
                  <a:lnTo>
                    <a:pt x="2145" y="18"/>
                  </a:lnTo>
                  <a:lnTo>
                    <a:pt x="2172" y="9"/>
                  </a:lnTo>
                  <a:lnTo>
                    <a:pt x="2202" y="0"/>
                  </a:lnTo>
                  <a:lnTo>
                    <a:pt x="2235" y="3"/>
                  </a:lnTo>
                  <a:lnTo>
                    <a:pt x="2250" y="24"/>
                  </a:lnTo>
                  <a:lnTo>
                    <a:pt x="2262" y="51"/>
                  </a:lnTo>
                  <a:lnTo>
                    <a:pt x="2290" y="72"/>
                  </a:lnTo>
                  <a:lnTo>
                    <a:pt x="2296" y="78"/>
                  </a:lnTo>
                  <a:lnTo>
                    <a:pt x="2308" y="84"/>
                  </a:lnTo>
                  <a:lnTo>
                    <a:pt x="2326" y="90"/>
                  </a:lnTo>
                  <a:lnTo>
                    <a:pt x="2350" y="102"/>
                  </a:lnTo>
                  <a:lnTo>
                    <a:pt x="2380" y="108"/>
                  </a:lnTo>
                  <a:lnTo>
                    <a:pt x="2416" y="114"/>
                  </a:lnTo>
                  <a:lnTo>
                    <a:pt x="2446" y="108"/>
                  </a:lnTo>
                  <a:lnTo>
                    <a:pt x="2481" y="108"/>
                  </a:lnTo>
                  <a:lnTo>
                    <a:pt x="2511" y="102"/>
                  </a:lnTo>
                  <a:lnTo>
                    <a:pt x="2541" y="96"/>
                  </a:lnTo>
                  <a:lnTo>
                    <a:pt x="2559" y="96"/>
                  </a:lnTo>
                  <a:lnTo>
                    <a:pt x="2595" y="84"/>
                  </a:lnTo>
                  <a:lnTo>
                    <a:pt x="2619" y="72"/>
                  </a:lnTo>
                  <a:lnTo>
                    <a:pt x="2643" y="54"/>
                  </a:lnTo>
                  <a:lnTo>
                    <a:pt x="2661" y="42"/>
                  </a:lnTo>
                  <a:lnTo>
                    <a:pt x="2673" y="24"/>
                  </a:lnTo>
                  <a:lnTo>
                    <a:pt x="2697" y="18"/>
                  </a:lnTo>
                  <a:lnTo>
                    <a:pt x="2715" y="24"/>
                  </a:lnTo>
                  <a:lnTo>
                    <a:pt x="2715" y="48"/>
                  </a:lnTo>
                  <a:lnTo>
                    <a:pt x="2709" y="78"/>
                  </a:lnTo>
                  <a:lnTo>
                    <a:pt x="2709" y="108"/>
                  </a:lnTo>
                  <a:lnTo>
                    <a:pt x="2727" y="114"/>
                  </a:lnTo>
                  <a:lnTo>
                    <a:pt x="2744" y="120"/>
                  </a:lnTo>
                  <a:lnTo>
                    <a:pt x="2768" y="126"/>
                  </a:lnTo>
                  <a:lnTo>
                    <a:pt x="2792" y="132"/>
                  </a:lnTo>
                  <a:lnTo>
                    <a:pt x="2816" y="132"/>
                  </a:lnTo>
                  <a:lnTo>
                    <a:pt x="2846" y="132"/>
                  </a:lnTo>
                  <a:lnTo>
                    <a:pt x="2870" y="132"/>
                  </a:lnTo>
                  <a:lnTo>
                    <a:pt x="2906" y="132"/>
                  </a:lnTo>
                  <a:lnTo>
                    <a:pt x="2972" y="126"/>
                  </a:lnTo>
                  <a:lnTo>
                    <a:pt x="3049" y="114"/>
                  </a:lnTo>
                  <a:lnTo>
                    <a:pt x="3127" y="102"/>
                  </a:lnTo>
                  <a:lnTo>
                    <a:pt x="3205" y="90"/>
                  </a:lnTo>
                  <a:lnTo>
                    <a:pt x="3336" y="78"/>
                  </a:lnTo>
                  <a:lnTo>
                    <a:pt x="3426" y="72"/>
                  </a:lnTo>
                  <a:lnTo>
                    <a:pt x="3456" y="66"/>
                  </a:lnTo>
                  <a:lnTo>
                    <a:pt x="3462" y="66"/>
                  </a:lnTo>
                  <a:lnTo>
                    <a:pt x="3474" y="60"/>
                  </a:lnTo>
                  <a:lnTo>
                    <a:pt x="3486" y="48"/>
                  </a:lnTo>
                  <a:lnTo>
                    <a:pt x="3498" y="48"/>
                  </a:lnTo>
                  <a:lnTo>
                    <a:pt x="3510" y="42"/>
                  </a:lnTo>
                  <a:lnTo>
                    <a:pt x="3522" y="42"/>
                  </a:lnTo>
                  <a:lnTo>
                    <a:pt x="3534" y="36"/>
                  </a:lnTo>
                  <a:lnTo>
                    <a:pt x="3546" y="36"/>
                  </a:lnTo>
                  <a:lnTo>
                    <a:pt x="3564" y="36"/>
                  </a:lnTo>
                  <a:lnTo>
                    <a:pt x="3582" y="42"/>
                  </a:lnTo>
                  <a:lnTo>
                    <a:pt x="3600" y="42"/>
                  </a:lnTo>
                  <a:lnTo>
                    <a:pt x="3617" y="54"/>
                  </a:lnTo>
                  <a:lnTo>
                    <a:pt x="3635" y="60"/>
                  </a:lnTo>
                  <a:lnTo>
                    <a:pt x="3647" y="66"/>
                  </a:lnTo>
                  <a:lnTo>
                    <a:pt x="3659" y="72"/>
                  </a:lnTo>
                  <a:lnTo>
                    <a:pt x="3689" y="78"/>
                  </a:lnTo>
                  <a:lnTo>
                    <a:pt x="3731" y="90"/>
                  </a:lnTo>
                  <a:lnTo>
                    <a:pt x="3767" y="96"/>
                  </a:lnTo>
                  <a:lnTo>
                    <a:pt x="3815" y="102"/>
                  </a:lnTo>
                  <a:lnTo>
                    <a:pt x="3863" y="102"/>
                  </a:lnTo>
                  <a:lnTo>
                    <a:pt x="3916" y="102"/>
                  </a:lnTo>
                  <a:lnTo>
                    <a:pt x="3970" y="102"/>
                  </a:lnTo>
                  <a:lnTo>
                    <a:pt x="4024" y="102"/>
                  </a:lnTo>
                  <a:lnTo>
                    <a:pt x="4078" y="102"/>
                  </a:lnTo>
                  <a:lnTo>
                    <a:pt x="4132" y="96"/>
                  </a:lnTo>
                  <a:lnTo>
                    <a:pt x="4186" y="90"/>
                  </a:lnTo>
                  <a:lnTo>
                    <a:pt x="4239" y="78"/>
                  </a:lnTo>
                  <a:lnTo>
                    <a:pt x="4287" y="72"/>
                  </a:lnTo>
                  <a:lnTo>
                    <a:pt x="4341" y="54"/>
                  </a:lnTo>
                  <a:lnTo>
                    <a:pt x="4383" y="42"/>
                  </a:lnTo>
                  <a:lnTo>
                    <a:pt x="4419" y="30"/>
                  </a:lnTo>
                  <a:lnTo>
                    <a:pt x="4449" y="18"/>
                  </a:lnTo>
                  <a:lnTo>
                    <a:pt x="4478" y="12"/>
                  </a:lnTo>
                  <a:lnTo>
                    <a:pt x="4502" y="6"/>
                  </a:lnTo>
                  <a:lnTo>
                    <a:pt x="4526" y="0"/>
                  </a:lnTo>
                  <a:lnTo>
                    <a:pt x="4544" y="0"/>
                  </a:lnTo>
                  <a:lnTo>
                    <a:pt x="4562" y="0"/>
                  </a:lnTo>
                  <a:lnTo>
                    <a:pt x="4574" y="6"/>
                  </a:lnTo>
                  <a:lnTo>
                    <a:pt x="4586" y="12"/>
                  </a:lnTo>
                  <a:lnTo>
                    <a:pt x="4598" y="18"/>
                  </a:lnTo>
                  <a:lnTo>
                    <a:pt x="4604" y="24"/>
                  </a:lnTo>
                  <a:lnTo>
                    <a:pt x="4610" y="30"/>
                  </a:lnTo>
                  <a:lnTo>
                    <a:pt x="4616" y="36"/>
                  </a:lnTo>
                  <a:lnTo>
                    <a:pt x="4622" y="48"/>
                  </a:lnTo>
                  <a:lnTo>
                    <a:pt x="4628" y="60"/>
                  </a:lnTo>
                  <a:lnTo>
                    <a:pt x="4634" y="66"/>
                  </a:lnTo>
                  <a:lnTo>
                    <a:pt x="4640" y="78"/>
                  </a:lnTo>
                  <a:lnTo>
                    <a:pt x="4652" y="84"/>
                  </a:lnTo>
                  <a:lnTo>
                    <a:pt x="4670" y="90"/>
                  </a:lnTo>
                  <a:lnTo>
                    <a:pt x="4682" y="96"/>
                  </a:lnTo>
                  <a:lnTo>
                    <a:pt x="4706" y="102"/>
                  </a:lnTo>
                  <a:lnTo>
                    <a:pt x="4724" y="108"/>
                  </a:lnTo>
                  <a:lnTo>
                    <a:pt x="4748" y="114"/>
                  </a:lnTo>
                  <a:lnTo>
                    <a:pt x="4771" y="114"/>
                  </a:lnTo>
                  <a:lnTo>
                    <a:pt x="4801" y="114"/>
                  </a:lnTo>
                  <a:lnTo>
                    <a:pt x="4831" y="108"/>
                  </a:lnTo>
                  <a:lnTo>
                    <a:pt x="4861" y="102"/>
                  </a:lnTo>
                  <a:lnTo>
                    <a:pt x="4891" y="96"/>
                  </a:lnTo>
                  <a:lnTo>
                    <a:pt x="4927" y="84"/>
                  </a:lnTo>
                  <a:lnTo>
                    <a:pt x="4957" y="66"/>
                  </a:lnTo>
                  <a:lnTo>
                    <a:pt x="4993" y="48"/>
                  </a:lnTo>
                  <a:lnTo>
                    <a:pt x="5017" y="36"/>
                  </a:lnTo>
                  <a:lnTo>
                    <a:pt x="5029" y="30"/>
                  </a:lnTo>
                  <a:lnTo>
                    <a:pt x="5061" y="24"/>
                  </a:lnTo>
                  <a:lnTo>
                    <a:pt x="5091" y="17"/>
                  </a:lnTo>
                  <a:lnTo>
                    <a:pt x="5118" y="14"/>
                  </a:lnTo>
                  <a:lnTo>
                    <a:pt x="5145" y="9"/>
                  </a:lnTo>
                  <a:lnTo>
                    <a:pt x="5175" y="9"/>
                  </a:lnTo>
                  <a:lnTo>
                    <a:pt x="5199" y="8"/>
                  </a:lnTo>
                  <a:lnTo>
                    <a:pt x="5219" y="9"/>
                  </a:lnTo>
                  <a:lnTo>
                    <a:pt x="5238" y="9"/>
                  </a:lnTo>
                  <a:lnTo>
                    <a:pt x="5258" y="11"/>
                  </a:lnTo>
                  <a:lnTo>
                    <a:pt x="5280" y="9"/>
                  </a:lnTo>
                  <a:lnTo>
                    <a:pt x="5304" y="11"/>
                  </a:lnTo>
                  <a:lnTo>
                    <a:pt x="5327" y="8"/>
                  </a:lnTo>
                  <a:lnTo>
                    <a:pt x="5351" y="8"/>
                  </a:lnTo>
                  <a:lnTo>
                    <a:pt x="5390" y="9"/>
                  </a:lnTo>
                  <a:lnTo>
                    <a:pt x="5435" y="24"/>
                  </a:lnTo>
                  <a:lnTo>
                    <a:pt x="5447" y="30"/>
                  </a:lnTo>
                  <a:lnTo>
                    <a:pt x="5453" y="36"/>
                  </a:lnTo>
                  <a:lnTo>
                    <a:pt x="5453" y="42"/>
                  </a:lnTo>
                  <a:lnTo>
                    <a:pt x="5459" y="48"/>
                  </a:lnTo>
                  <a:lnTo>
                    <a:pt x="5459" y="54"/>
                  </a:lnTo>
                  <a:lnTo>
                    <a:pt x="5459" y="60"/>
                  </a:lnTo>
                  <a:lnTo>
                    <a:pt x="5459" y="66"/>
                  </a:lnTo>
                  <a:lnTo>
                    <a:pt x="5465" y="66"/>
                  </a:lnTo>
                  <a:lnTo>
                    <a:pt x="5465" y="72"/>
                  </a:lnTo>
                  <a:lnTo>
                    <a:pt x="5477" y="72"/>
                  </a:lnTo>
                  <a:lnTo>
                    <a:pt x="5489" y="78"/>
                  </a:lnTo>
                  <a:lnTo>
                    <a:pt x="5501" y="84"/>
                  </a:lnTo>
                  <a:lnTo>
                    <a:pt x="5519" y="84"/>
                  </a:lnTo>
                  <a:lnTo>
                    <a:pt x="5555" y="90"/>
                  </a:lnTo>
                  <a:lnTo>
                    <a:pt x="5603" y="90"/>
                  </a:lnTo>
                  <a:lnTo>
                    <a:pt x="5656" y="90"/>
                  </a:lnTo>
                  <a:lnTo>
                    <a:pt x="5710" y="84"/>
                  </a:lnTo>
                  <a:lnTo>
                    <a:pt x="5740" y="78"/>
                  </a:lnTo>
                  <a:lnTo>
                    <a:pt x="5770" y="72"/>
                  </a:lnTo>
                  <a:lnTo>
                    <a:pt x="5770" y="90"/>
                  </a:lnTo>
                  <a:lnTo>
                    <a:pt x="5770" y="90"/>
                  </a:lnTo>
                  <a:lnTo>
                    <a:pt x="5740" y="96"/>
                  </a:lnTo>
                  <a:lnTo>
                    <a:pt x="5710" y="102"/>
                  </a:lnTo>
                  <a:lnTo>
                    <a:pt x="5656" y="108"/>
                  </a:lnTo>
                  <a:lnTo>
                    <a:pt x="5603" y="108"/>
                  </a:lnTo>
                  <a:lnTo>
                    <a:pt x="5555" y="108"/>
                  </a:lnTo>
                  <a:lnTo>
                    <a:pt x="5519" y="102"/>
                  </a:lnTo>
                  <a:lnTo>
                    <a:pt x="5501" y="102"/>
                  </a:lnTo>
                  <a:lnTo>
                    <a:pt x="5489" y="96"/>
                  </a:lnTo>
                  <a:lnTo>
                    <a:pt x="5477" y="90"/>
                  </a:lnTo>
                  <a:lnTo>
                    <a:pt x="5465" y="90"/>
                  </a:lnTo>
                  <a:lnTo>
                    <a:pt x="5465" y="84"/>
                  </a:lnTo>
                  <a:lnTo>
                    <a:pt x="5459" y="84"/>
                  </a:lnTo>
                  <a:lnTo>
                    <a:pt x="5459" y="78"/>
                  </a:lnTo>
                  <a:lnTo>
                    <a:pt x="5459" y="72"/>
                  </a:lnTo>
                  <a:lnTo>
                    <a:pt x="5459" y="66"/>
                  </a:lnTo>
                  <a:lnTo>
                    <a:pt x="5453" y="60"/>
                  </a:lnTo>
                  <a:lnTo>
                    <a:pt x="5453" y="54"/>
                  </a:lnTo>
                  <a:lnTo>
                    <a:pt x="5447" y="48"/>
                  </a:lnTo>
                  <a:lnTo>
                    <a:pt x="5435" y="42"/>
                  </a:lnTo>
                  <a:lnTo>
                    <a:pt x="5429" y="36"/>
                  </a:lnTo>
                  <a:lnTo>
                    <a:pt x="5423" y="36"/>
                  </a:lnTo>
                  <a:lnTo>
                    <a:pt x="5405" y="30"/>
                  </a:lnTo>
                  <a:lnTo>
                    <a:pt x="5393" y="30"/>
                  </a:lnTo>
                  <a:lnTo>
                    <a:pt x="5370" y="23"/>
                  </a:lnTo>
                  <a:lnTo>
                    <a:pt x="5346" y="24"/>
                  </a:lnTo>
                  <a:lnTo>
                    <a:pt x="5325" y="27"/>
                  </a:lnTo>
                  <a:lnTo>
                    <a:pt x="5298" y="29"/>
                  </a:lnTo>
                  <a:lnTo>
                    <a:pt x="5270" y="29"/>
                  </a:lnTo>
                  <a:lnTo>
                    <a:pt x="5247" y="26"/>
                  </a:lnTo>
                  <a:lnTo>
                    <a:pt x="5219" y="24"/>
                  </a:lnTo>
                  <a:lnTo>
                    <a:pt x="5199" y="21"/>
                  </a:lnTo>
                  <a:lnTo>
                    <a:pt x="5174" y="24"/>
                  </a:lnTo>
                </a:path>
              </a:pathLst>
            </a:custGeom>
            <a:gradFill rotWithShape="0">
              <a:gsLst>
                <a:gs pos="0">
                  <a:schemeClr val="accent2"/>
                </a:gs>
                <a:gs pos="50000">
                  <a:schemeClr val="accent2">
                    <a:gamma/>
                    <a:tint val="96863"/>
                    <a:invGamma/>
                  </a:schemeClr>
                </a:gs>
                <a:gs pos="100000">
                  <a:schemeClr val="accent2"/>
                </a:gs>
              </a:gsLst>
              <a:lin ang="0" scaled="1"/>
            </a:gradFill>
            <a:ln w="9525">
              <a:noFill/>
              <a:round/>
              <a:headEnd/>
              <a:tailEnd/>
            </a:ln>
          </p:spPr>
          <p:txBody>
            <a:bodyPr/>
            <a:lstStyle/>
            <a:p>
              <a:endParaRPr lang="en-IN"/>
            </a:p>
          </p:txBody>
        </p:sp>
      </p:grpSp>
      <p:sp>
        <p:nvSpPr>
          <p:cNvPr id="4120" name="Rectangle 24"/>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4121" name="Rectangle 25"/>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22" name="Rectangle 2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effectLst>
                  <a:outerShdw blurRad="38100" dist="38100" dir="2700000" algn="tl">
                    <a:srgbClr val="000000"/>
                  </a:outerShdw>
                </a:effectLst>
              </a:defRPr>
            </a:lvl1pPr>
          </a:lstStyle>
          <a:p>
            <a:r>
              <a:rPr lang="en-US"/>
              <a:t>Jyot Shukla - Vadodara </a:t>
            </a:r>
          </a:p>
        </p:txBody>
      </p:sp>
      <p:sp>
        <p:nvSpPr>
          <p:cNvPr id="4123" name="Rectangle 27"/>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00000"/>
                  </a:outerShdw>
                </a:effectLst>
              </a:defRPr>
            </a:lvl1pPr>
          </a:lstStyle>
          <a:p>
            <a:fld id="{50FE0B23-0F4B-486F-A665-E816F6C94AA4}" type="slidenum">
              <a:rPr lang="en-US"/>
              <a:pPr/>
              <a:t>‹#›</a:t>
            </a:fld>
            <a:endParaRPr lang="en-US"/>
          </a:p>
        </p:txBody>
      </p:sp>
      <p:sp>
        <p:nvSpPr>
          <p:cNvPr id="4124" name="Rectangle 28"/>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defRPr>
            </a:lvl1pPr>
          </a:lstStyle>
          <a:p>
            <a:fld id="{9B063122-8CB5-44C5-A719-516F77E5AC9C}" type="datetime1">
              <a:rPr lang="en-US"/>
              <a:pPr/>
              <a:t>7/22/2009</a:t>
            </a:fld>
            <a:endParaRPr lang="en-US"/>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hdr="0"/>
  <p:txStyles>
    <p:titleStyle>
      <a:lvl1pPr algn="ctr" rtl="0" fontAlgn="base">
        <a:spcBef>
          <a:spcPct val="0"/>
        </a:spcBef>
        <a:spcAft>
          <a:spcPct val="0"/>
        </a:spcAft>
        <a:defRPr sz="42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200">
          <a:solidFill>
            <a:schemeClr val="tx2"/>
          </a:solidFill>
          <a:effectLst>
            <a:outerShdw blurRad="38100" dist="38100" dir="2700000" algn="tl">
              <a:srgbClr val="000000"/>
            </a:outerShdw>
          </a:effectLst>
          <a:latin typeface="Tahoma" pitchFamily="34" charset="0"/>
        </a:defRPr>
      </a:lvl2pPr>
      <a:lvl3pPr algn="ctr" rtl="0" fontAlgn="base">
        <a:spcBef>
          <a:spcPct val="0"/>
        </a:spcBef>
        <a:spcAft>
          <a:spcPct val="0"/>
        </a:spcAft>
        <a:defRPr sz="4200">
          <a:solidFill>
            <a:schemeClr val="tx2"/>
          </a:solidFill>
          <a:effectLst>
            <a:outerShdw blurRad="38100" dist="38100" dir="2700000" algn="tl">
              <a:srgbClr val="000000"/>
            </a:outerShdw>
          </a:effectLst>
          <a:latin typeface="Tahoma" pitchFamily="34" charset="0"/>
        </a:defRPr>
      </a:lvl3pPr>
      <a:lvl4pPr algn="ctr" rtl="0" fontAlgn="base">
        <a:spcBef>
          <a:spcPct val="0"/>
        </a:spcBef>
        <a:spcAft>
          <a:spcPct val="0"/>
        </a:spcAft>
        <a:defRPr sz="4200">
          <a:solidFill>
            <a:schemeClr val="tx2"/>
          </a:solidFill>
          <a:effectLst>
            <a:outerShdw blurRad="38100" dist="38100" dir="2700000" algn="tl">
              <a:srgbClr val="000000"/>
            </a:outerShdw>
          </a:effectLst>
          <a:latin typeface="Tahoma" pitchFamily="34" charset="0"/>
        </a:defRPr>
      </a:lvl4pPr>
      <a:lvl5pPr algn="ctr" rtl="0" fontAlgn="base">
        <a:spcBef>
          <a:spcPct val="0"/>
        </a:spcBef>
        <a:spcAft>
          <a:spcPct val="0"/>
        </a:spcAft>
        <a:defRPr sz="42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2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2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2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200">
          <a:solidFill>
            <a:schemeClr val="tx2"/>
          </a:solidFill>
          <a:effectLst>
            <a:outerShdw blurRad="38100" dist="38100" dir="2700000" algn="tl">
              <a:srgbClr val="000000"/>
            </a:outerShdw>
          </a:effectLst>
          <a:latin typeface="Tahoma" pitchFamily="34" charset="0"/>
        </a:defRPr>
      </a:lvl9pPr>
    </p:titleStyle>
    <p:bodyStyle>
      <a:lvl1pPr marL="342900" indent="-342900" algn="l" rtl="0" fontAlgn="base">
        <a:spcBef>
          <a:spcPct val="20000"/>
        </a:spcBef>
        <a:spcAft>
          <a:spcPct val="0"/>
        </a:spcAft>
        <a:buClr>
          <a:schemeClr val="hlink"/>
        </a:buClr>
        <a:buSzPct val="80000"/>
        <a:buFont typeface="Wingdings" pitchFamily="2" charset="2"/>
        <a:buChar char="l"/>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folHlink"/>
        </a:buClr>
        <a:buSzPct val="80000"/>
        <a:buFont typeface="Wingdings" pitchFamily="2" charset="2"/>
        <a:buChar char="l"/>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tx2"/>
        </a:buClr>
        <a:buSzPct val="80000"/>
        <a:buFont typeface="Wingdings" pitchFamily="2" charset="2"/>
        <a:buChar char="l"/>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hlink"/>
        </a:buClr>
        <a:buSzPct val="80000"/>
        <a:buFont typeface="Wingdings" pitchFamily="2" charset="2"/>
        <a:buChar char="l"/>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en.wikipedia.org/wiki/Spain" TargetMode="External"/><Relationship Id="rId2" Type="http://schemas.openxmlformats.org/officeDocument/2006/relationships/hyperlink" Target="http://en.wikipedia.org/wiki/Luxembourg"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sz="3600" u="sng">
                <a:latin typeface="Albertus" pitchFamily="34" charset="0"/>
              </a:rPr>
              <a:t>Quick Guide to Terms Used in Day to Day Banking</a:t>
            </a:r>
          </a:p>
        </p:txBody>
      </p:sp>
      <p:sp>
        <p:nvSpPr>
          <p:cNvPr id="2051" name="Rectangle 3"/>
          <p:cNvSpPr>
            <a:spLocks noGrp="1" noChangeArrowheads="1"/>
          </p:cNvSpPr>
          <p:nvPr>
            <p:ph type="subTitle" idx="1"/>
          </p:nvPr>
        </p:nvSpPr>
        <p:spPr>
          <a:xfrm>
            <a:off x="1371600" y="5181600"/>
            <a:ext cx="6400800" cy="457200"/>
          </a:xfrm>
        </p:spPr>
        <p:txBody>
          <a:bodyPr/>
          <a:lstStyle/>
          <a:p>
            <a:pPr>
              <a:lnSpc>
                <a:spcPct val="80000"/>
              </a:lnSpc>
            </a:pPr>
            <a:r>
              <a:rPr lang="en-US" sz="2800" dirty="0">
                <a:latin typeface="Albertus" pitchFamily="34" charset="0"/>
              </a:rPr>
              <a:t>CA </a:t>
            </a:r>
            <a:r>
              <a:rPr lang="en-US" sz="2800" dirty="0" smtClean="0">
                <a:latin typeface="Albertus" pitchFamily="34" charset="0"/>
              </a:rPr>
              <a:t>RAVINDRANATH CHINNARI</a:t>
            </a:r>
            <a:endParaRPr lang="en-US" sz="2800" dirty="0">
              <a:latin typeface="Albertus" pitchFamily="34" charset="0"/>
            </a:endParaRPr>
          </a:p>
          <a:p>
            <a:pPr>
              <a:lnSpc>
                <a:spcPct val="80000"/>
              </a:lnSpc>
            </a:pPr>
            <a:endParaRPr lang="en-US" sz="2800" dirty="0">
              <a:latin typeface="Albertus"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BBBBE044-1F5E-4A93-9498-EBE5D0147631}" type="slidenum">
              <a:rPr lang="en-US"/>
              <a:pPr/>
              <a:t>2</a:t>
            </a:fld>
            <a:endParaRPr lang="en-US"/>
          </a:p>
        </p:txBody>
      </p:sp>
      <p:sp>
        <p:nvSpPr>
          <p:cNvPr id="6" name="Date Placeholder 5"/>
          <p:cNvSpPr>
            <a:spLocks noGrp="1"/>
          </p:cNvSpPr>
          <p:nvPr>
            <p:ph type="dt" sz="half" idx="12"/>
          </p:nvPr>
        </p:nvSpPr>
        <p:spPr/>
        <p:txBody>
          <a:bodyPr/>
          <a:lstStyle/>
          <a:p>
            <a:fld id="{4699136F-7E60-4724-ADFB-0DB52A6212C8}" type="datetime1">
              <a:rPr lang="en-US"/>
              <a:pPr/>
              <a:t>7/22/2009</a:t>
            </a:fld>
            <a:endParaRPr lang="en-US"/>
          </a:p>
        </p:txBody>
      </p:sp>
      <p:sp>
        <p:nvSpPr>
          <p:cNvPr id="13314" name="Rectangle 2"/>
          <p:cNvSpPr>
            <a:spLocks noGrp="1" noChangeArrowheads="1"/>
          </p:cNvSpPr>
          <p:nvPr>
            <p:ph type="title"/>
          </p:nvPr>
        </p:nvSpPr>
        <p:spPr/>
        <p:txBody>
          <a:bodyPr/>
          <a:lstStyle/>
          <a:p>
            <a:r>
              <a:rPr lang="en-US">
                <a:latin typeface="Bookman Old Style" pitchFamily="18" charset="0"/>
              </a:rPr>
              <a:t>Index</a:t>
            </a:r>
            <a:r>
              <a:rPr lang="en-US"/>
              <a:t> </a:t>
            </a:r>
          </a:p>
        </p:txBody>
      </p:sp>
      <p:sp>
        <p:nvSpPr>
          <p:cNvPr id="13315" name="Rectangle 3"/>
          <p:cNvSpPr>
            <a:spLocks noGrp="1" noChangeArrowheads="1"/>
          </p:cNvSpPr>
          <p:nvPr>
            <p:ph type="body" idx="1"/>
          </p:nvPr>
        </p:nvSpPr>
        <p:spPr/>
        <p:txBody>
          <a:bodyPr/>
          <a:lstStyle/>
          <a:p>
            <a:r>
              <a:rPr lang="en-US">
                <a:latin typeface="Bookman Old Style" pitchFamily="18" charset="0"/>
              </a:rPr>
              <a:t>What is CRR?</a:t>
            </a:r>
          </a:p>
          <a:p>
            <a:r>
              <a:rPr lang="en-US">
                <a:latin typeface="Bookman Old Style" pitchFamily="18" charset="0"/>
              </a:rPr>
              <a:t>What is SLR?</a:t>
            </a:r>
          </a:p>
          <a:p>
            <a:r>
              <a:rPr lang="en-US">
                <a:latin typeface="Bookman Old Style" pitchFamily="18" charset="0"/>
              </a:rPr>
              <a:t>What is PLR?</a:t>
            </a:r>
          </a:p>
          <a:p>
            <a:r>
              <a:rPr lang="en-US">
                <a:latin typeface="Bookman Old Style" pitchFamily="18" charset="0"/>
              </a:rPr>
              <a:t>What is Repo Rate?</a:t>
            </a:r>
          </a:p>
          <a:p>
            <a:r>
              <a:rPr lang="en-US">
                <a:latin typeface="Bookman Old Style" pitchFamily="18" charset="0"/>
              </a:rPr>
              <a:t>What is Reverse Repo Rate?</a:t>
            </a:r>
          </a:p>
          <a:p>
            <a:r>
              <a:rPr lang="en-US">
                <a:latin typeface="Bookman Old Style" pitchFamily="18" charset="0"/>
              </a:rPr>
              <a:t>What is Sub prime lending?</a:t>
            </a:r>
          </a:p>
          <a:p>
            <a:r>
              <a:rPr lang="en-US">
                <a:latin typeface="Bookman Old Style" pitchFamily="18" charset="0"/>
              </a:rPr>
              <a:t>Basel II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EACFD4AF-B4EB-431E-9FB0-CB82CB994384}" type="slidenum">
              <a:rPr lang="en-US"/>
              <a:pPr/>
              <a:t>3</a:t>
            </a:fld>
            <a:endParaRPr lang="en-US"/>
          </a:p>
        </p:txBody>
      </p:sp>
      <p:sp>
        <p:nvSpPr>
          <p:cNvPr id="6" name="Date Placeholder 5"/>
          <p:cNvSpPr>
            <a:spLocks noGrp="1"/>
          </p:cNvSpPr>
          <p:nvPr>
            <p:ph type="dt" sz="half" idx="12"/>
          </p:nvPr>
        </p:nvSpPr>
        <p:spPr/>
        <p:txBody>
          <a:bodyPr/>
          <a:lstStyle/>
          <a:p>
            <a:fld id="{3A99FC17-239A-4978-90A5-84AF3C09D0F7}" type="datetime1">
              <a:rPr lang="en-US"/>
              <a:pPr/>
              <a:t>7/22/2009</a:t>
            </a:fld>
            <a:endParaRPr lang="en-US"/>
          </a:p>
        </p:txBody>
      </p:sp>
      <p:sp>
        <p:nvSpPr>
          <p:cNvPr id="6146" name="Rectangle 2"/>
          <p:cNvSpPr>
            <a:spLocks noGrp="1" noChangeArrowheads="1"/>
          </p:cNvSpPr>
          <p:nvPr>
            <p:ph type="title"/>
          </p:nvPr>
        </p:nvSpPr>
        <p:spPr>
          <a:xfrm>
            <a:off x="457200" y="277813"/>
            <a:ext cx="8229600" cy="788987"/>
          </a:xfrm>
        </p:spPr>
        <p:txBody>
          <a:bodyPr/>
          <a:lstStyle/>
          <a:p>
            <a:r>
              <a:rPr lang="en-US">
                <a:latin typeface="Bookman Old Style" pitchFamily="18" charset="0"/>
              </a:rPr>
              <a:t>WHAT IS CRR ?</a:t>
            </a:r>
          </a:p>
        </p:txBody>
      </p:sp>
      <p:sp>
        <p:nvSpPr>
          <p:cNvPr id="6147" name="Rectangle 3"/>
          <p:cNvSpPr>
            <a:spLocks noGrp="1" noChangeArrowheads="1"/>
          </p:cNvSpPr>
          <p:nvPr>
            <p:ph type="body" idx="1"/>
          </p:nvPr>
        </p:nvSpPr>
        <p:spPr>
          <a:xfrm>
            <a:off x="457200" y="1219200"/>
            <a:ext cx="8229600" cy="4911725"/>
          </a:xfrm>
        </p:spPr>
        <p:txBody>
          <a:bodyPr/>
          <a:lstStyle/>
          <a:p>
            <a:pPr>
              <a:lnSpc>
                <a:spcPct val="90000"/>
              </a:lnSpc>
            </a:pPr>
            <a:r>
              <a:rPr lang="en-US" sz="2400" dirty="0">
                <a:latin typeface="Bookman Old Style" pitchFamily="18" charset="0"/>
              </a:rPr>
              <a:t>CRR Stands for Cash Reserve Ratio </a:t>
            </a:r>
          </a:p>
          <a:p>
            <a:pPr>
              <a:lnSpc>
                <a:spcPct val="90000"/>
              </a:lnSpc>
            </a:pPr>
            <a:r>
              <a:rPr lang="en-US" sz="2400" dirty="0">
                <a:latin typeface="Bookman Old Style" pitchFamily="18" charset="0"/>
              </a:rPr>
              <a:t>A CRR is the % of bank Reserve to Deposit and Notes, CRR is the amount of Funds that the banks have to keep with RBI </a:t>
            </a:r>
            <a:r>
              <a:rPr lang="en-US" sz="2400" dirty="0" smtClean="0">
                <a:latin typeface="Bookman Old Style" pitchFamily="18" charset="0"/>
              </a:rPr>
              <a:t>– Present CRR:5.00%</a:t>
            </a:r>
            <a:endParaRPr lang="en-US" sz="2400" dirty="0">
              <a:latin typeface="Bookman Old Style" pitchFamily="18" charset="0"/>
            </a:endParaRPr>
          </a:p>
          <a:p>
            <a:pPr>
              <a:lnSpc>
                <a:spcPct val="90000"/>
              </a:lnSpc>
            </a:pPr>
            <a:r>
              <a:rPr lang="en-US" sz="2400" dirty="0">
                <a:latin typeface="Bookman Old Style" pitchFamily="18" charset="0"/>
              </a:rPr>
              <a:t>If RBI decides to increase the % of this, the available amount with the banks comes down </a:t>
            </a:r>
          </a:p>
          <a:p>
            <a:pPr>
              <a:lnSpc>
                <a:spcPct val="90000"/>
              </a:lnSpc>
            </a:pPr>
            <a:r>
              <a:rPr lang="en-US" sz="2400" dirty="0">
                <a:latin typeface="Bookman Old Style" pitchFamily="18" charset="0"/>
              </a:rPr>
              <a:t>RBI increases CRR rate to pull out the excessive money from the banks </a:t>
            </a:r>
          </a:p>
          <a:p>
            <a:pPr>
              <a:lnSpc>
                <a:spcPct val="90000"/>
              </a:lnSpc>
            </a:pPr>
            <a:r>
              <a:rPr lang="en-US" sz="2400" dirty="0">
                <a:latin typeface="Bookman Old Style" pitchFamily="18" charset="0"/>
              </a:rPr>
              <a:t>It is also Known as Cash Asset Ratio or Liquidity Ratio </a:t>
            </a:r>
          </a:p>
          <a:p>
            <a:pPr>
              <a:lnSpc>
                <a:spcPct val="90000"/>
              </a:lnSpc>
            </a:pPr>
            <a:r>
              <a:rPr lang="en-US" sz="2400" dirty="0">
                <a:latin typeface="Bookman Old Style" pitchFamily="18" charset="0"/>
              </a:rPr>
              <a:t>CRR is used as tool in Monetary Policy, which influence Country’s Economy, Borrowing and Interest Rates across the country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35DB0456-60AE-4AB8-9950-EB5111DF2A2D}" type="slidenum">
              <a:rPr lang="en-US"/>
              <a:pPr/>
              <a:t>4</a:t>
            </a:fld>
            <a:endParaRPr lang="en-US"/>
          </a:p>
        </p:txBody>
      </p:sp>
      <p:sp>
        <p:nvSpPr>
          <p:cNvPr id="6" name="Date Placeholder 5"/>
          <p:cNvSpPr>
            <a:spLocks noGrp="1"/>
          </p:cNvSpPr>
          <p:nvPr>
            <p:ph type="dt" sz="half" idx="12"/>
          </p:nvPr>
        </p:nvSpPr>
        <p:spPr/>
        <p:txBody>
          <a:bodyPr/>
          <a:lstStyle/>
          <a:p>
            <a:fld id="{D62CBEB9-3283-49CF-8533-0B822CFD6277}" type="datetime1">
              <a:rPr lang="en-US"/>
              <a:pPr/>
              <a:t>7/22/2009</a:t>
            </a:fld>
            <a:endParaRPr lang="en-US"/>
          </a:p>
        </p:txBody>
      </p:sp>
      <p:sp>
        <p:nvSpPr>
          <p:cNvPr id="7170" name="Rectangle 2"/>
          <p:cNvSpPr>
            <a:spLocks noGrp="1" noChangeArrowheads="1"/>
          </p:cNvSpPr>
          <p:nvPr>
            <p:ph type="title"/>
          </p:nvPr>
        </p:nvSpPr>
        <p:spPr/>
        <p:txBody>
          <a:bodyPr/>
          <a:lstStyle/>
          <a:p>
            <a:r>
              <a:rPr lang="en-US">
                <a:latin typeface="Bookman Old Style" pitchFamily="18" charset="0"/>
              </a:rPr>
              <a:t>WHAT IS SLR?</a:t>
            </a:r>
          </a:p>
        </p:txBody>
      </p:sp>
      <p:sp>
        <p:nvSpPr>
          <p:cNvPr id="7171" name="Rectangle 3"/>
          <p:cNvSpPr>
            <a:spLocks noGrp="1" noChangeArrowheads="1"/>
          </p:cNvSpPr>
          <p:nvPr>
            <p:ph type="body" idx="1"/>
          </p:nvPr>
        </p:nvSpPr>
        <p:spPr/>
        <p:txBody>
          <a:bodyPr/>
          <a:lstStyle/>
          <a:p>
            <a:pPr>
              <a:lnSpc>
                <a:spcPct val="90000"/>
              </a:lnSpc>
            </a:pPr>
            <a:r>
              <a:rPr lang="en-US" sz="2800" dirty="0">
                <a:latin typeface="Bookman Old Style" pitchFamily="18" charset="0"/>
              </a:rPr>
              <a:t>SLR stands for Statutory Liquidity Reserve/Ratio </a:t>
            </a:r>
          </a:p>
          <a:p>
            <a:pPr>
              <a:lnSpc>
                <a:spcPct val="90000"/>
              </a:lnSpc>
            </a:pPr>
            <a:r>
              <a:rPr lang="hi-IN" sz="2800" dirty="0">
                <a:latin typeface="Bookman Old Style" pitchFamily="18" charset="0"/>
                <a:cs typeface="Mangal" pitchFamily="2" charset="0"/>
              </a:rPr>
              <a:t>Statutary Liquidity Reserve/Ratio(SLR) is percentage of deposits the bank has to maintain in form of gold, cash or other approved securities. It regulates the credit growth in </a:t>
            </a:r>
            <a:r>
              <a:rPr lang="hi-IN" sz="2800" dirty="0" smtClean="0">
                <a:latin typeface="Bookman Old Style" pitchFamily="18" charset="0"/>
                <a:cs typeface="Mangal" pitchFamily="2" charset="0"/>
              </a:rPr>
              <a:t>India</a:t>
            </a:r>
            <a:r>
              <a:rPr lang="en-US" sz="2800" dirty="0" smtClean="0">
                <a:latin typeface="Bookman Old Style" pitchFamily="18" charset="0"/>
                <a:cs typeface="Mangal" pitchFamily="2" charset="0"/>
              </a:rPr>
              <a:t> – 24.00%</a:t>
            </a:r>
            <a:endParaRPr lang="en-US" sz="2800" dirty="0">
              <a:latin typeface="Bookman Old Style" pitchFamily="18" charset="0"/>
              <a:cs typeface="Mangal" pitchFamily="2" charset="0"/>
            </a:endParaRPr>
          </a:p>
          <a:p>
            <a:pPr>
              <a:lnSpc>
                <a:spcPct val="90000"/>
              </a:lnSpc>
              <a:buFont typeface="Wingdings" pitchFamily="2" charset="2"/>
              <a:buNone/>
            </a:pPr>
            <a:endParaRPr lang="en-US" sz="2800" dirty="0" smtClean="0">
              <a:latin typeface="Bookman Old Style" pitchFamily="18" charset="0"/>
              <a:cs typeface="Mangal" pitchFamily="2" charset="0"/>
            </a:endParaRPr>
          </a:p>
          <a:p>
            <a:pPr>
              <a:lnSpc>
                <a:spcPct val="90000"/>
              </a:lnSpc>
              <a:buFont typeface="Wingdings" pitchFamily="2" charset="2"/>
              <a:buNone/>
            </a:pPr>
            <a:endParaRPr lang="en-US" sz="2800" dirty="0">
              <a:latin typeface="Bookman Old Style" pitchFamily="18" charset="0"/>
              <a:cs typeface="Mangal" pitchFamily="2"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66BA8719-5699-45DF-9437-2458B6BA336E}" type="slidenum">
              <a:rPr lang="en-US"/>
              <a:pPr/>
              <a:t>5</a:t>
            </a:fld>
            <a:endParaRPr lang="en-US"/>
          </a:p>
        </p:txBody>
      </p:sp>
      <p:sp>
        <p:nvSpPr>
          <p:cNvPr id="6" name="Date Placeholder 5"/>
          <p:cNvSpPr>
            <a:spLocks noGrp="1"/>
          </p:cNvSpPr>
          <p:nvPr>
            <p:ph type="dt" sz="half" idx="12"/>
          </p:nvPr>
        </p:nvSpPr>
        <p:spPr/>
        <p:txBody>
          <a:bodyPr/>
          <a:lstStyle/>
          <a:p>
            <a:fld id="{D1D7E8BD-5AA9-4770-8072-4279888E0E5C}" type="datetime1">
              <a:rPr lang="en-US"/>
              <a:pPr/>
              <a:t>7/22/2009</a:t>
            </a:fld>
            <a:endParaRPr lang="en-US"/>
          </a:p>
        </p:txBody>
      </p:sp>
      <p:sp>
        <p:nvSpPr>
          <p:cNvPr id="8194" name="Rectangle 2"/>
          <p:cNvSpPr>
            <a:spLocks noGrp="1" noChangeArrowheads="1"/>
          </p:cNvSpPr>
          <p:nvPr>
            <p:ph type="title"/>
          </p:nvPr>
        </p:nvSpPr>
        <p:spPr/>
        <p:txBody>
          <a:bodyPr/>
          <a:lstStyle/>
          <a:p>
            <a:r>
              <a:rPr lang="en-US">
                <a:latin typeface="Bookman Old Style" pitchFamily="18" charset="0"/>
              </a:rPr>
              <a:t>WHAT IS PLR?</a:t>
            </a:r>
          </a:p>
        </p:txBody>
      </p:sp>
      <p:sp>
        <p:nvSpPr>
          <p:cNvPr id="8195" name="Rectangle 3"/>
          <p:cNvSpPr>
            <a:spLocks noGrp="1" noChangeArrowheads="1"/>
          </p:cNvSpPr>
          <p:nvPr>
            <p:ph type="body" idx="1"/>
          </p:nvPr>
        </p:nvSpPr>
        <p:spPr/>
        <p:txBody>
          <a:bodyPr/>
          <a:lstStyle/>
          <a:p>
            <a:r>
              <a:rPr lang="en-US" dirty="0">
                <a:latin typeface="Bookman Old Style" pitchFamily="18" charset="0"/>
              </a:rPr>
              <a:t>PLR stands for Prime Lending Rate.</a:t>
            </a:r>
          </a:p>
          <a:p>
            <a:r>
              <a:rPr lang="hi-IN" dirty="0">
                <a:latin typeface="Bookman Old Style" pitchFamily="18" charset="0"/>
                <a:cs typeface="Mangal" pitchFamily="2" charset="0"/>
              </a:rPr>
              <a:t>The interest rate that commercial banks charge their best, most credit-worthy customers.</a:t>
            </a:r>
            <a:endParaRPr lang="en-US" dirty="0">
              <a:latin typeface="Bookman Old Style" pitchFamily="18" charset="0"/>
              <a:cs typeface="Mangal" pitchFamily="2" charset="0"/>
            </a:endParaRPr>
          </a:p>
          <a:p>
            <a:r>
              <a:rPr lang="en-US" dirty="0">
                <a:latin typeface="Bookman Old Style" pitchFamily="18" charset="0"/>
              </a:rPr>
              <a:t>It is minimum lending rate at which credit line is offered to prime borrowers </a:t>
            </a:r>
            <a:endParaRPr lang="en-US" dirty="0" smtClean="0">
              <a:latin typeface="Bookman Old Style" pitchFamily="18" charset="0"/>
            </a:endParaRPr>
          </a:p>
          <a:p>
            <a:r>
              <a:rPr lang="en-US" dirty="0" smtClean="0">
                <a:latin typeface="Bookman Old Style" pitchFamily="18" charset="0"/>
              </a:rPr>
              <a:t>BPLR  Ranging from 11.50 to 15.50% </a:t>
            </a:r>
            <a:endParaRPr lang="en-US" dirty="0">
              <a:latin typeface="Bookman Old Style"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D01D56B2-DC7A-40C2-AD21-B17580947A94}" type="slidenum">
              <a:rPr lang="en-US"/>
              <a:pPr/>
              <a:t>6</a:t>
            </a:fld>
            <a:endParaRPr lang="en-US"/>
          </a:p>
        </p:txBody>
      </p:sp>
      <p:sp>
        <p:nvSpPr>
          <p:cNvPr id="6" name="Date Placeholder 5"/>
          <p:cNvSpPr>
            <a:spLocks noGrp="1"/>
          </p:cNvSpPr>
          <p:nvPr>
            <p:ph type="dt" sz="half" idx="12"/>
          </p:nvPr>
        </p:nvSpPr>
        <p:spPr/>
        <p:txBody>
          <a:bodyPr/>
          <a:lstStyle/>
          <a:p>
            <a:fld id="{511F72B1-E318-4B2E-A921-0587C7ED12C5}" type="datetime1">
              <a:rPr lang="en-US"/>
              <a:pPr/>
              <a:t>7/22/2009</a:t>
            </a:fld>
            <a:endParaRPr lang="en-US"/>
          </a:p>
        </p:txBody>
      </p:sp>
      <p:sp>
        <p:nvSpPr>
          <p:cNvPr id="9218" name="Rectangle 2"/>
          <p:cNvSpPr>
            <a:spLocks noGrp="1" noChangeArrowheads="1"/>
          </p:cNvSpPr>
          <p:nvPr>
            <p:ph type="title"/>
          </p:nvPr>
        </p:nvSpPr>
        <p:spPr/>
        <p:txBody>
          <a:bodyPr/>
          <a:lstStyle/>
          <a:p>
            <a:r>
              <a:rPr lang="en-US">
                <a:latin typeface="Bookman Old Style" pitchFamily="18" charset="0"/>
              </a:rPr>
              <a:t>WHAT IS REPO RATE?</a:t>
            </a:r>
          </a:p>
        </p:txBody>
      </p:sp>
      <p:sp>
        <p:nvSpPr>
          <p:cNvPr id="9219" name="Rectangle 3"/>
          <p:cNvSpPr>
            <a:spLocks noGrp="1" noChangeArrowheads="1"/>
          </p:cNvSpPr>
          <p:nvPr>
            <p:ph type="body" idx="1"/>
          </p:nvPr>
        </p:nvSpPr>
        <p:spPr/>
        <p:txBody>
          <a:bodyPr/>
          <a:lstStyle/>
          <a:p>
            <a:r>
              <a:rPr lang="en-US" dirty="0">
                <a:latin typeface="Bookman Old Style" pitchFamily="18" charset="0"/>
              </a:rPr>
              <a:t>When the banks are having Shortages of Funds, they borrow it from RBI. </a:t>
            </a:r>
          </a:p>
          <a:p>
            <a:r>
              <a:rPr lang="en-US" dirty="0">
                <a:latin typeface="Bookman Old Style" pitchFamily="18" charset="0"/>
              </a:rPr>
              <a:t>Repo Rate is the Rate at which banks borrow money from </a:t>
            </a:r>
            <a:r>
              <a:rPr lang="en-US" dirty="0" smtClean="0">
                <a:latin typeface="Bookman Old Style" pitchFamily="18" charset="0"/>
              </a:rPr>
              <a:t>RBI (4.75%). </a:t>
            </a:r>
            <a:endParaRPr lang="en-US" dirty="0">
              <a:latin typeface="Bookman Old Style" pitchFamily="18" charset="0"/>
            </a:endParaRPr>
          </a:p>
          <a:p>
            <a:r>
              <a:rPr lang="en-US" dirty="0">
                <a:latin typeface="Bookman Old Style" pitchFamily="18" charset="0"/>
              </a:rPr>
              <a:t>Low Repo Rate means banks are getting cheaper rate loans from RBI. </a:t>
            </a:r>
          </a:p>
          <a:p>
            <a:r>
              <a:rPr lang="en-US" dirty="0">
                <a:latin typeface="Bookman Old Style" pitchFamily="18" charset="0"/>
              </a:rPr>
              <a:t>When Repo Rate increases borrowing from RBI becomes more expensive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CE93A4C1-5F91-4E33-A89F-EFA183490A0E}" type="slidenum">
              <a:rPr lang="en-US"/>
              <a:pPr/>
              <a:t>7</a:t>
            </a:fld>
            <a:endParaRPr lang="en-US"/>
          </a:p>
        </p:txBody>
      </p:sp>
      <p:sp>
        <p:nvSpPr>
          <p:cNvPr id="6" name="Date Placeholder 5"/>
          <p:cNvSpPr>
            <a:spLocks noGrp="1"/>
          </p:cNvSpPr>
          <p:nvPr>
            <p:ph type="dt" sz="half" idx="12"/>
          </p:nvPr>
        </p:nvSpPr>
        <p:spPr/>
        <p:txBody>
          <a:bodyPr/>
          <a:lstStyle/>
          <a:p>
            <a:fld id="{0CFA3240-611E-4838-AB35-DB4D42CC3A35}" type="datetime1">
              <a:rPr lang="en-US"/>
              <a:pPr/>
              <a:t>7/22/2009</a:t>
            </a:fld>
            <a:endParaRPr lang="en-US"/>
          </a:p>
        </p:txBody>
      </p:sp>
      <p:sp>
        <p:nvSpPr>
          <p:cNvPr id="10242" name="Rectangle 2"/>
          <p:cNvSpPr>
            <a:spLocks noGrp="1" noChangeArrowheads="1"/>
          </p:cNvSpPr>
          <p:nvPr>
            <p:ph type="title"/>
          </p:nvPr>
        </p:nvSpPr>
        <p:spPr/>
        <p:txBody>
          <a:bodyPr/>
          <a:lstStyle/>
          <a:p>
            <a:r>
              <a:rPr lang="en-US" sz="3800">
                <a:latin typeface="Bookman Old Style" pitchFamily="18" charset="0"/>
              </a:rPr>
              <a:t>WHAT IS REVERSE REPO RATE?</a:t>
            </a:r>
          </a:p>
        </p:txBody>
      </p:sp>
      <p:sp>
        <p:nvSpPr>
          <p:cNvPr id="10243" name="Rectangle 3"/>
          <p:cNvSpPr>
            <a:spLocks noGrp="1" noChangeArrowheads="1"/>
          </p:cNvSpPr>
          <p:nvPr>
            <p:ph type="body" idx="1"/>
          </p:nvPr>
        </p:nvSpPr>
        <p:spPr/>
        <p:txBody>
          <a:bodyPr/>
          <a:lstStyle/>
          <a:p>
            <a:pPr>
              <a:lnSpc>
                <a:spcPct val="90000"/>
              </a:lnSpc>
            </a:pPr>
            <a:r>
              <a:rPr lang="en-US" sz="2800" dirty="0">
                <a:latin typeface="Bookman Old Style" pitchFamily="18" charset="0"/>
              </a:rPr>
              <a:t>Reverse Repo rate is the rate at which RBI borrows money from </a:t>
            </a:r>
            <a:r>
              <a:rPr lang="en-US" sz="2800" dirty="0" smtClean="0">
                <a:latin typeface="Bookman Old Style" pitchFamily="18" charset="0"/>
              </a:rPr>
              <a:t>banks</a:t>
            </a:r>
            <a:r>
              <a:rPr lang="en-US" sz="2800" dirty="0" smtClean="0">
                <a:latin typeface="Bookman Old Style" pitchFamily="18" charset="0"/>
              </a:rPr>
              <a:t> </a:t>
            </a:r>
            <a:r>
              <a:rPr lang="en-US" sz="2800" dirty="0" smtClean="0">
                <a:latin typeface="Bookman Old Style" pitchFamily="18" charset="0"/>
              </a:rPr>
              <a:t>(Present rate 3.25%)</a:t>
            </a:r>
            <a:endParaRPr lang="en-US" sz="2800" dirty="0">
              <a:latin typeface="Bookman Old Style" pitchFamily="18" charset="0"/>
            </a:endParaRPr>
          </a:p>
          <a:p>
            <a:pPr>
              <a:lnSpc>
                <a:spcPct val="90000"/>
              </a:lnSpc>
            </a:pPr>
            <a:r>
              <a:rPr lang="en-US" sz="2800" dirty="0">
                <a:latin typeface="Bookman Old Style" pitchFamily="18" charset="0"/>
              </a:rPr>
              <a:t>Banks lend the money to RBI for safeguarding the money with good amount of interest </a:t>
            </a:r>
          </a:p>
          <a:p>
            <a:pPr>
              <a:lnSpc>
                <a:spcPct val="90000"/>
              </a:lnSpc>
            </a:pPr>
            <a:r>
              <a:rPr lang="en-US" sz="2800" dirty="0">
                <a:latin typeface="Bookman Old Style" pitchFamily="18" charset="0"/>
              </a:rPr>
              <a:t>An increase in Reverse repo rate can cause the banks to transfer more funds to RBI due to this attractive interest rates. It can cause the money to be drawn out of the banking system.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F4F77A45-66D0-4367-B428-EC49C7C1B2FA}" type="slidenum">
              <a:rPr lang="en-US"/>
              <a:pPr/>
              <a:t>8</a:t>
            </a:fld>
            <a:endParaRPr lang="en-US"/>
          </a:p>
        </p:txBody>
      </p:sp>
      <p:sp>
        <p:nvSpPr>
          <p:cNvPr id="6" name="Date Placeholder 5"/>
          <p:cNvSpPr>
            <a:spLocks noGrp="1"/>
          </p:cNvSpPr>
          <p:nvPr>
            <p:ph type="dt" sz="half" idx="12"/>
          </p:nvPr>
        </p:nvSpPr>
        <p:spPr/>
        <p:txBody>
          <a:bodyPr/>
          <a:lstStyle/>
          <a:p>
            <a:fld id="{41664FF6-54A6-4C26-9171-1C62AFEA442D}" type="datetime1">
              <a:rPr lang="en-US"/>
              <a:pPr/>
              <a:t>7/22/2009</a:t>
            </a:fld>
            <a:endParaRPr lang="en-US"/>
          </a:p>
        </p:txBody>
      </p:sp>
      <p:sp>
        <p:nvSpPr>
          <p:cNvPr id="11266" name="Rectangle 2"/>
          <p:cNvSpPr>
            <a:spLocks noGrp="1" noChangeArrowheads="1"/>
          </p:cNvSpPr>
          <p:nvPr>
            <p:ph type="title"/>
          </p:nvPr>
        </p:nvSpPr>
        <p:spPr/>
        <p:txBody>
          <a:bodyPr/>
          <a:lstStyle/>
          <a:p>
            <a:r>
              <a:rPr lang="en-US" sz="3800">
                <a:latin typeface="Bookman Old Style" pitchFamily="18" charset="0"/>
              </a:rPr>
              <a:t>WHAT IS SUB PRIME LENDING?</a:t>
            </a:r>
          </a:p>
        </p:txBody>
      </p:sp>
      <p:sp>
        <p:nvSpPr>
          <p:cNvPr id="11267" name="Rectangle 3"/>
          <p:cNvSpPr>
            <a:spLocks noGrp="1" noChangeArrowheads="1"/>
          </p:cNvSpPr>
          <p:nvPr>
            <p:ph type="body" idx="1"/>
          </p:nvPr>
        </p:nvSpPr>
        <p:spPr/>
        <p:txBody>
          <a:bodyPr/>
          <a:lstStyle/>
          <a:p>
            <a:pPr>
              <a:lnSpc>
                <a:spcPct val="80000"/>
              </a:lnSpc>
            </a:pPr>
            <a:r>
              <a:rPr lang="en-US" sz="2800">
                <a:latin typeface="Bookman Old Style" pitchFamily="18" charset="0"/>
              </a:rPr>
              <a:t>Sub Prime Lending is lending at a higher rate than the Prime Rate.</a:t>
            </a:r>
          </a:p>
          <a:p>
            <a:pPr>
              <a:lnSpc>
                <a:spcPct val="80000"/>
              </a:lnSpc>
            </a:pPr>
            <a:r>
              <a:rPr lang="en-US" sz="2800">
                <a:latin typeface="Bookman Old Style" pitchFamily="18" charset="0"/>
              </a:rPr>
              <a:t>Type of Loan offered at Rate above Prime to individuals who do not qualify from Prime Lending Rate loans. </a:t>
            </a:r>
          </a:p>
          <a:p>
            <a:pPr>
              <a:lnSpc>
                <a:spcPct val="80000"/>
              </a:lnSpc>
            </a:pPr>
            <a:r>
              <a:rPr lang="en-US" sz="2800">
                <a:latin typeface="Bookman Old Style" pitchFamily="18" charset="0"/>
              </a:rPr>
              <a:t>A subprime loan is offered at a rate higher than Business loans due to the perceived increased risk. </a:t>
            </a:r>
          </a:p>
          <a:p>
            <a:pPr>
              <a:lnSpc>
                <a:spcPct val="80000"/>
              </a:lnSpc>
            </a:pPr>
            <a:r>
              <a:rPr lang="en-US" sz="2800">
                <a:latin typeface="Bookman Old Style" pitchFamily="18" charset="0"/>
              </a:rPr>
              <a:t>Subprime lending includes a variety of credit instruments, including subprime mortgages, subprime car loans, and subprime credit cards etc.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smtClean="0"/>
              <a:t>Thank You – </a:t>
            </a:r>
            <a:r>
              <a:rPr lang="en-US" dirty="0" err="1" smtClean="0"/>
              <a:t>Chinnari.Ravindranath</a:t>
            </a:r>
            <a:endParaRPr lang="en-US" dirty="0"/>
          </a:p>
        </p:txBody>
      </p:sp>
      <p:sp>
        <p:nvSpPr>
          <p:cNvPr id="5" name="Slide Number Placeholder 4"/>
          <p:cNvSpPr>
            <a:spLocks noGrp="1"/>
          </p:cNvSpPr>
          <p:nvPr>
            <p:ph type="sldNum" sz="quarter" idx="11"/>
          </p:nvPr>
        </p:nvSpPr>
        <p:spPr/>
        <p:txBody>
          <a:bodyPr/>
          <a:lstStyle/>
          <a:p>
            <a:fld id="{BBB123E5-5589-472B-B5E9-DC2AB0A6F8FD}" type="slidenum">
              <a:rPr lang="en-US"/>
              <a:pPr/>
              <a:t>9</a:t>
            </a:fld>
            <a:endParaRPr lang="en-US"/>
          </a:p>
        </p:txBody>
      </p:sp>
      <p:sp>
        <p:nvSpPr>
          <p:cNvPr id="6" name="Date Placeholder 5"/>
          <p:cNvSpPr>
            <a:spLocks noGrp="1"/>
          </p:cNvSpPr>
          <p:nvPr>
            <p:ph type="dt" sz="half" idx="12"/>
          </p:nvPr>
        </p:nvSpPr>
        <p:spPr/>
        <p:txBody>
          <a:bodyPr/>
          <a:lstStyle/>
          <a:p>
            <a:fld id="{735F17B7-7ED8-4F62-A197-5CBF6CA7FD8E}" type="datetime1">
              <a:rPr lang="en-US"/>
              <a:pPr/>
              <a:t>7/22/2009</a:t>
            </a:fld>
            <a:endParaRPr lang="en-US"/>
          </a:p>
        </p:txBody>
      </p:sp>
      <p:sp>
        <p:nvSpPr>
          <p:cNvPr id="12290" name="Rectangle 2"/>
          <p:cNvSpPr>
            <a:spLocks noGrp="1" noChangeArrowheads="1"/>
          </p:cNvSpPr>
          <p:nvPr>
            <p:ph type="title"/>
          </p:nvPr>
        </p:nvSpPr>
        <p:spPr/>
        <p:txBody>
          <a:bodyPr/>
          <a:lstStyle/>
          <a:p>
            <a:r>
              <a:rPr lang="en-US">
                <a:latin typeface="Bookman Old Style" pitchFamily="18" charset="0"/>
              </a:rPr>
              <a:t>BASEL II NORMS </a:t>
            </a:r>
          </a:p>
        </p:txBody>
      </p:sp>
      <p:sp>
        <p:nvSpPr>
          <p:cNvPr id="12291" name="Rectangle 3"/>
          <p:cNvSpPr>
            <a:spLocks noGrp="1" noChangeArrowheads="1"/>
          </p:cNvSpPr>
          <p:nvPr>
            <p:ph type="body" idx="1"/>
          </p:nvPr>
        </p:nvSpPr>
        <p:spPr/>
        <p:txBody>
          <a:bodyPr/>
          <a:lstStyle/>
          <a:p>
            <a:pPr>
              <a:lnSpc>
                <a:spcPct val="80000"/>
              </a:lnSpc>
            </a:pPr>
            <a:r>
              <a:rPr lang="en-US" sz="1800" b="1" dirty="0">
                <a:latin typeface="CG Omega" pitchFamily="34" charset="0"/>
              </a:rPr>
              <a:t>The Basel Committee consists of representatives from central banks and regulatory authorities of the  G 10 countries, plus others (specifically </a:t>
            </a:r>
            <a:r>
              <a:rPr lang="en-US" sz="1800" b="1" dirty="0">
                <a:latin typeface="CG Omega" pitchFamily="34" charset="0"/>
                <a:hlinkClick r:id="rId2" tooltip="Luxembourg"/>
              </a:rPr>
              <a:t>Luxembourg</a:t>
            </a:r>
            <a:r>
              <a:rPr lang="en-US" sz="1800" b="1" dirty="0">
                <a:latin typeface="CG Omega" pitchFamily="34" charset="0"/>
              </a:rPr>
              <a:t> and </a:t>
            </a:r>
            <a:r>
              <a:rPr lang="en-US" sz="1800" b="1" dirty="0">
                <a:latin typeface="CG Omega" pitchFamily="34" charset="0"/>
                <a:hlinkClick r:id="rId3" tooltip="Spain"/>
              </a:rPr>
              <a:t>Spain</a:t>
            </a:r>
            <a:r>
              <a:rPr lang="en-US" sz="1800" b="1" dirty="0">
                <a:latin typeface="CG Omega" pitchFamily="34" charset="0"/>
              </a:rPr>
              <a:t>).  </a:t>
            </a:r>
          </a:p>
          <a:p>
            <a:pPr>
              <a:lnSpc>
                <a:spcPct val="80000"/>
              </a:lnSpc>
            </a:pPr>
            <a:r>
              <a:rPr lang="en-US" sz="1800" b="1" dirty="0">
                <a:latin typeface="CG Omega" pitchFamily="34" charset="0"/>
              </a:rPr>
              <a:t>Basel II defines three approaches for calculating credit risk weights to accommodate different levels of sophistication across banks:</a:t>
            </a:r>
          </a:p>
          <a:p>
            <a:pPr>
              <a:lnSpc>
                <a:spcPct val="80000"/>
              </a:lnSpc>
            </a:pPr>
            <a:r>
              <a:rPr lang="en-US" sz="1800" b="1" dirty="0">
                <a:latin typeface="CG Omega" pitchFamily="34" charset="0"/>
              </a:rPr>
              <a:t>The first pillar deals with maintenance of regulatory capital calculated for three major components of risk that a bank faces: Credit Risk, Operational Risk &amp; market Risk. Other risks are not considered fully quantifiable at this stage.</a:t>
            </a:r>
          </a:p>
          <a:p>
            <a:pPr>
              <a:lnSpc>
                <a:spcPct val="80000"/>
              </a:lnSpc>
            </a:pPr>
            <a:r>
              <a:rPr lang="en-US" sz="1800" b="1" dirty="0">
                <a:latin typeface="CG Omega" pitchFamily="34" charset="0"/>
              </a:rPr>
              <a:t>The second pillar deals with the regulatory response to the first pillar, giving Regulators much improved 'tools' over those available to them under Basel I. It also provides a framework for dealing with all the other risks a bank may face, such as Systemic Risk, Pension Risk, Strategic Risk, Reputation Risk, Liquidity Risk &amp; Legal Risk, which the accord combines under the title of residual risk</a:t>
            </a:r>
          </a:p>
          <a:p>
            <a:pPr>
              <a:lnSpc>
                <a:spcPct val="80000"/>
              </a:lnSpc>
            </a:pPr>
            <a:r>
              <a:rPr lang="en-US" sz="1800" b="1" dirty="0">
                <a:latin typeface="CG Omega" pitchFamily="34" charset="0"/>
              </a:rPr>
              <a:t>The third pillar greatly increases the Disclosure that the bank must make. </a:t>
            </a:r>
            <a:r>
              <a:rPr lang="en-US" sz="1800" b="1">
                <a:latin typeface="CG Omega" pitchFamily="34" charset="0"/>
              </a:rPr>
              <a:t>This is designed to allow the market to have a better picture of the overall risk position of the bank and to allow the counterparties of the bank to price and deal appropriately </a:t>
            </a:r>
          </a:p>
        </p:txBody>
      </p:sp>
    </p:spTree>
  </p:cSld>
  <p:clrMapOvr>
    <a:masterClrMapping/>
  </p:clrMapOvr>
</p:sld>
</file>

<file path=ppt/theme/theme1.xml><?xml version="1.0" encoding="utf-8"?>
<a:theme xmlns:a="http://schemas.openxmlformats.org/drawingml/2006/main" name="Curtain Call">
  <a:themeElements>
    <a:clrScheme name="Curtain Call 1">
      <a:dk1>
        <a:srgbClr val="602000"/>
      </a:dk1>
      <a:lt1>
        <a:srgbClr val="FFFFFF"/>
      </a:lt1>
      <a:dk2>
        <a:srgbClr val="800000"/>
      </a:dk2>
      <a:lt2>
        <a:srgbClr val="FFFFCC"/>
      </a:lt2>
      <a:accent1>
        <a:srgbClr val="FF3300"/>
      </a:accent1>
      <a:accent2>
        <a:srgbClr val="000000"/>
      </a:accent2>
      <a:accent3>
        <a:srgbClr val="C0AAAA"/>
      </a:accent3>
      <a:accent4>
        <a:srgbClr val="DADADA"/>
      </a:accent4>
      <a:accent5>
        <a:srgbClr val="FFADAA"/>
      </a:accent5>
      <a:accent6>
        <a:srgbClr val="000000"/>
      </a:accent6>
      <a:hlink>
        <a:srgbClr val="EBF25A"/>
      </a:hlink>
      <a:folHlink>
        <a:srgbClr val="F2AA68"/>
      </a:folHlink>
    </a:clrScheme>
    <a:fontScheme name="Curtain Call">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Curtain Call 1">
        <a:dk1>
          <a:srgbClr val="602000"/>
        </a:dk1>
        <a:lt1>
          <a:srgbClr val="FFFFFF"/>
        </a:lt1>
        <a:dk2>
          <a:srgbClr val="800000"/>
        </a:dk2>
        <a:lt2>
          <a:srgbClr val="FFFFCC"/>
        </a:lt2>
        <a:accent1>
          <a:srgbClr val="FF3300"/>
        </a:accent1>
        <a:accent2>
          <a:srgbClr val="000000"/>
        </a:accent2>
        <a:accent3>
          <a:srgbClr val="C0AAAA"/>
        </a:accent3>
        <a:accent4>
          <a:srgbClr val="DADADA"/>
        </a:accent4>
        <a:accent5>
          <a:srgbClr val="FFADAA"/>
        </a:accent5>
        <a:accent6>
          <a:srgbClr val="000000"/>
        </a:accent6>
        <a:hlink>
          <a:srgbClr val="EBF25A"/>
        </a:hlink>
        <a:folHlink>
          <a:srgbClr val="F2AA68"/>
        </a:folHlink>
      </a:clrScheme>
      <a:clrMap bg1="dk2" tx1="lt1" bg2="dk1" tx2="lt2" accent1="accent1" accent2="accent2" accent3="accent3" accent4="accent4" accent5="accent5" accent6="accent6" hlink="hlink" folHlink="folHlink"/>
    </a:extraClrScheme>
    <a:extraClrScheme>
      <a:clrScheme name="Curtain Call 2">
        <a:dk1>
          <a:srgbClr val="000066"/>
        </a:dk1>
        <a:lt1>
          <a:srgbClr val="FFFFFF"/>
        </a:lt1>
        <a:dk2>
          <a:srgbClr val="000099"/>
        </a:dk2>
        <a:lt2>
          <a:srgbClr val="D8F6F8"/>
        </a:lt2>
        <a:accent1>
          <a:srgbClr val="0099FF"/>
        </a:accent1>
        <a:accent2>
          <a:srgbClr val="00003A"/>
        </a:accent2>
        <a:accent3>
          <a:srgbClr val="AAAACA"/>
        </a:accent3>
        <a:accent4>
          <a:srgbClr val="DADADA"/>
        </a:accent4>
        <a:accent5>
          <a:srgbClr val="AACAFF"/>
        </a:accent5>
        <a:accent6>
          <a:srgbClr val="000034"/>
        </a:accent6>
        <a:hlink>
          <a:srgbClr val="DDD925"/>
        </a:hlink>
        <a:folHlink>
          <a:srgbClr val="72C676"/>
        </a:folHlink>
      </a:clrScheme>
      <a:clrMap bg1="dk2" tx1="lt1" bg2="dk1" tx2="lt2" accent1="accent1" accent2="accent2" accent3="accent3" accent4="accent4" accent5="accent5" accent6="accent6" hlink="hlink" folHlink="folHlink"/>
    </a:extraClrScheme>
    <a:extraClrScheme>
      <a:clrScheme name="Curtain Call 3">
        <a:dk1>
          <a:srgbClr val="4C3D57"/>
        </a:dk1>
        <a:lt1>
          <a:srgbClr val="FFFFFF"/>
        </a:lt1>
        <a:dk2>
          <a:srgbClr val="660066"/>
        </a:dk2>
        <a:lt2>
          <a:srgbClr val="FDFBE3"/>
        </a:lt2>
        <a:accent1>
          <a:srgbClr val="976C9E"/>
        </a:accent1>
        <a:accent2>
          <a:srgbClr val="1E1822"/>
        </a:accent2>
        <a:accent3>
          <a:srgbClr val="B8AAB8"/>
        </a:accent3>
        <a:accent4>
          <a:srgbClr val="DADADA"/>
        </a:accent4>
        <a:accent5>
          <a:srgbClr val="C9BACC"/>
        </a:accent5>
        <a:accent6>
          <a:srgbClr val="1A151E"/>
        </a:accent6>
        <a:hlink>
          <a:srgbClr val="D8C460"/>
        </a:hlink>
        <a:folHlink>
          <a:srgbClr val="C3C2BD"/>
        </a:folHlink>
      </a:clrScheme>
      <a:clrMap bg1="dk2" tx1="lt1" bg2="dk1" tx2="lt2" accent1="accent1" accent2="accent2" accent3="accent3" accent4="accent4" accent5="accent5" accent6="accent6" hlink="hlink" folHlink="folHlink"/>
    </a:extraClrScheme>
    <a:extraClrScheme>
      <a:clrScheme name="Curtain Call 4">
        <a:dk1>
          <a:srgbClr val="334D3F"/>
        </a:dk1>
        <a:lt1>
          <a:srgbClr val="FFFFFF"/>
        </a:lt1>
        <a:dk2>
          <a:srgbClr val="008000"/>
        </a:dk2>
        <a:lt2>
          <a:srgbClr val="D3F1DB"/>
        </a:lt2>
        <a:accent1>
          <a:srgbClr val="4A6D84"/>
        </a:accent1>
        <a:accent2>
          <a:srgbClr val="213329"/>
        </a:accent2>
        <a:accent3>
          <a:srgbClr val="AAC0AA"/>
        </a:accent3>
        <a:accent4>
          <a:srgbClr val="DADADA"/>
        </a:accent4>
        <a:accent5>
          <a:srgbClr val="B1BAC2"/>
        </a:accent5>
        <a:accent6>
          <a:srgbClr val="1D2D24"/>
        </a:accent6>
        <a:hlink>
          <a:srgbClr val="F0B100"/>
        </a:hlink>
        <a:folHlink>
          <a:srgbClr val="C37103"/>
        </a:folHlink>
      </a:clrScheme>
      <a:clrMap bg1="dk2" tx1="lt1" bg2="dk1" tx2="lt2" accent1="accent1" accent2="accent2" accent3="accent3" accent4="accent4" accent5="accent5" accent6="accent6" hlink="hlink" folHlink="folHlink"/>
    </a:extraClrScheme>
    <a:extraClrScheme>
      <a:clrScheme name="Curtain Call 5">
        <a:dk1>
          <a:srgbClr val="566858"/>
        </a:dk1>
        <a:lt1>
          <a:srgbClr val="FFFFFF"/>
        </a:lt1>
        <a:dk2>
          <a:srgbClr val="6D8771"/>
        </a:dk2>
        <a:lt2>
          <a:srgbClr val="ECECB2"/>
        </a:lt2>
        <a:accent1>
          <a:srgbClr val="76A571"/>
        </a:accent1>
        <a:accent2>
          <a:srgbClr val="465648"/>
        </a:accent2>
        <a:accent3>
          <a:srgbClr val="BAC3BB"/>
        </a:accent3>
        <a:accent4>
          <a:srgbClr val="DADADA"/>
        </a:accent4>
        <a:accent5>
          <a:srgbClr val="BDCFBB"/>
        </a:accent5>
        <a:accent6>
          <a:srgbClr val="3F4D40"/>
        </a:accent6>
        <a:hlink>
          <a:srgbClr val="FFDC0B"/>
        </a:hlink>
        <a:folHlink>
          <a:srgbClr val="FC9916"/>
        </a:folHlink>
      </a:clrScheme>
      <a:clrMap bg1="dk2" tx1="lt1" bg2="dk1" tx2="lt2" accent1="accent1" accent2="accent2" accent3="accent3" accent4="accent4" accent5="accent5" accent6="accent6" hlink="hlink" folHlink="folHlink"/>
    </a:extraClrScheme>
    <a:extraClrScheme>
      <a:clrScheme name="Curtain Call 6">
        <a:dk1>
          <a:srgbClr val="0A6866"/>
        </a:dk1>
        <a:lt1>
          <a:srgbClr val="FFFFFF"/>
        </a:lt1>
        <a:dk2>
          <a:srgbClr val="0D8784"/>
        </a:dk2>
        <a:lt2>
          <a:srgbClr val="B8DEC6"/>
        </a:lt2>
        <a:accent1>
          <a:srgbClr val="3C7652"/>
        </a:accent1>
        <a:accent2>
          <a:srgbClr val="005250"/>
        </a:accent2>
        <a:accent3>
          <a:srgbClr val="AAC3C2"/>
        </a:accent3>
        <a:accent4>
          <a:srgbClr val="DADADA"/>
        </a:accent4>
        <a:accent5>
          <a:srgbClr val="AFBDB3"/>
        </a:accent5>
        <a:accent6>
          <a:srgbClr val="004948"/>
        </a:accent6>
        <a:hlink>
          <a:srgbClr val="00E0A5"/>
        </a:hlink>
        <a:folHlink>
          <a:srgbClr val="00CCFF"/>
        </a:folHlink>
      </a:clrScheme>
      <a:clrMap bg1="dk2" tx1="lt1" bg2="dk1" tx2="lt2" accent1="accent1" accent2="accent2" accent3="accent3" accent4="accent4" accent5="accent5" accent6="accent6" hlink="hlink" folHlink="folHlink"/>
    </a:extraClrScheme>
    <a:extraClrScheme>
      <a:clrScheme name="Curtain Call 7">
        <a:dk1>
          <a:srgbClr val="50688C"/>
        </a:dk1>
        <a:lt1>
          <a:srgbClr val="FFFFFF"/>
        </a:lt1>
        <a:dk2>
          <a:srgbClr val="6E87AC"/>
        </a:dk2>
        <a:lt2>
          <a:srgbClr val="FFFFFF"/>
        </a:lt2>
        <a:accent1>
          <a:srgbClr val="376EA5"/>
        </a:accent1>
        <a:accent2>
          <a:srgbClr val="445876"/>
        </a:accent2>
        <a:accent3>
          <a:srgbClr val="BAC3D2"/>
        </a:accent3>
        <a:accent4>
          <a:srgbClr val="DADADA"/>
        </a:accent4>
        <a:accent5>
          <a:srgbClr val="AEBACF"/>
        </a:accent5>
        <a:accent6>
          <a:srgbClr val="3D4F6A"/>
        </a:accent6>
        <a:hlink>
          <a:srgbClr val="66CCFF"/>
        </a:hlink>
        <a:folHlink>
          <a:srgbClr val="CCCCFF"/>
        </a:folHlink>
      </a:clrScheme>
      <a:clrMap bg1="dk2" tx1="lt1" bg2="dk1" tx2="lt2" accent1="accent1" accent2="accent2" accent3="accent3" accent4="accent4" accent5="accent5" accent6="accent6" hlink="hlink" folHlink="folHlink"/>
    </a:extraClrScheme>
    <a:extraClrScheme>
      <a:clrScheme name="Curtain Call 8">
        <a:dk1>
          <a:srgbClr val="000000"/>
        </a:dk1>
        <a:lt1>
          <a:srgbClr val="DDDCC5"/>
        </a:lt1>
        <a:dk2>
          <a:srgbClr val="000000"/>
        </a:dk2>
        <a:lt2>
          <a:srgbClr val="C9C6A5"/>
        </a:lt2>
        <a:accent1>
          <a:srgbClr val="C0C0C0"/>
        </a:accent1>
        <a:accent2>
          <a:srgbClr val="B0AC90"/>
        </a:accent2>
        <a:accent3>
          <a:srgbClr val="EBEBDF"/>
        </a:accent3>
        <a:accent4>
          <a:srgbClr val="000000"/>
        </a:accent4>
        <a:accent5>
          <a:srgbClr val="DCDCDC"/>
        </a:accent5>
        <a:accent6>
          <a:srgbClr val="9F9B82"/>
        </a:accent6>
        <a:hlink>
          <a:srgbClr val="666699"/>
        </a:hlink>
        <a:folHlink>
          <a:srgbClr val="905C80"/>
        </a:folHlink>
      </a:clrScheme>
      <a:clrMap bg1="lt1" tx1="dk1" bg2="lt2" tx2="dk2" accent1="accent1" accent2="accent2" accent3="accent3" accent4="accent4" accent5="accent5" accent6="accent6" hlink="hlink" folHlink="folHlink"/>
    </a:extraClrScheme>
    <a:extraClrScheme>
      <a:clrScheme name="Curtain Call 9">
        <a:dk1>
          <a:srgbClr val="000000"/>
        </a:dk1>
        <a:lt1>
          <a:srgbClr val="FFFFFF"/>
        </a:lt1>
        <a:dk2>
          <a:srgbClr val="000099"/>
        </a:dk2>
        <a:lt2>
          <a:srgbClr val="DDDDDD"/>
        </a:lt2>
        <a:accent1>
          <a:srgbClr val="C6D4D4"/>
        </a:accent1>
        <a:accent2>
          <a:srgbClr val="C0C0C0"/>
        </a:accent2>
        <a:accent3>
          <a:srgbClr val="FFFFFF"/>
        </a:accent3>
        <a:accent4>
          <a:srgbClr val="000000"/>
        </a:accent4>
        <a:accent5>
          <a:srgbClr val="DFE6E6"/>
        </a:accent5>
        <a:accent6>
          <a:srgbClr val="AEAEAE"/>
        </a:accent6>
        <a:hlink>
          <a:srgbClr val="6600FF"/>
        </a:hlink>
        <a:folHlink>
          <a:srgbClr val="99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Curtain Call</Template>
  <TotalTime>25</TotalTime>
  <Words>686</Words>
  <Application>Microsoft Office PowerPoint</Application>
  <PresentationFormat>On-screen Show (4:3)</PresentationFormat>
  <Paragraphs>63</Paragraphs>
  <Slides>9</Slides>
  <Notes>1</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Curtain Call</vt:lpstr>
      <vt:lpstr>Quick Guide to Terms Used in Day to Day Banking</vt:lpstr>
      <vt:lpstr>Index </vt:lpstr>
      <vt:lpstr>WHAT IS CRR ?</vt:lpstr>
      <vt:lpstr>WHAT IS SLR?</vt:lpstr>
      <vt:lpstr>WHAT IS PLR?</vt:lpstr>
      <vt:lpstr>WHAT IS REPO RATE?</vt:lpstr>
      <vt:lpstr>WHAT IS REVERSE REPO RATE?</vt:lpstr>
      <vt:lpstr>WHAT IS SUB PRIME LENDING?</vt:lpstr>
      <vt:lpstr>BASEL II NORMS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subject>Bank Glossary terms</dc:subject>
  <dc:creator>jyot.shukla</dc:creator>
  <cp:lastModifiedBy>RAVINDRANATH</cp:lastModifiedBy>
  <cp:revision>16</cp:revision>
  <dcterms:created xsi:type="dcterms:W3CDTF">2008-06-24T11:28:22Z</dcterms:created>
  <dcterms:modified xsi:type="dcterms:W3CDTF">2009-07-22T08:40:11Z</dcterms:modified>
</cp:coreProperties>
</file>