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0"/>
  </p:notesMasterIdLst>
  <p:sldIdLst>
    <p:sldId id="256" r:id="rId2"/>
    <p:sldId id="260" r:id="rId3"/>
    <p:sldId id="257" r:id="rId4"/>
    <p:sldId id="261" r:id="rId5"/>
    <p:sldId id="264" r:id="rId6"/>
    <p:sldId id="262" r:id="rId7"/>
    <p:sldId id="265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88" autoAdjust="0"/>
    <p:restoredTop sz="94671" autoAdjust="0"/>
  </p:normalViewPr>
  <p:slideViewPr>
    <p:cSldViewPr>
      <p:cViewPr varScale="1">
        <p:scale>
          <a:sx n="66" d="100"/>
          <a:sy n="66" d="100"/>
        </p:scale>
        <p:origin x="-205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BC4C3D-253D-4EBF-A3C7-C82D74050AE4}" type="datetimeFigureOut">
              <a:rPr lang="en-US" smtClean="0"/>
              <a:t>10/1/2014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4D7000-6FB7-4DCF-8ED3-8DA11FC72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78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57CE110C-1366-4A7A-A7D7-2E52E260207A}" type="datetimeFigureOut">
              <a:rPr lang="en-US" smtClean="0"/>
              <a:t>10/1/2014</a:t>
            </a:fld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4A85A0-53D7-4CFC-8495-AEBF66023488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E110C-1366-4A7A-A7D7-2E52E260207A}" type="datetimeFigureOut">
              <a:rPr lang="en-US" smtClean="0"/>
              <a:t>10/1/2014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A85A0-53D7-4CFC-8495-AEBF660234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E110C-1366-4A7A-A7D7-2E52E260207A}" type="datetimeFigureOut">
              <a:rPr lang="en-US" smtClean="0"/>
              <a:t>10/1/2014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A85A0-53D7-4CFC-8495-AEBF6602348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7CE110C-1366-4A7A-A7D7-2E52E260207A}" type="datetimeFigureOut">
              <a:rPr lang="en-US" smtClean="0"/>
              <a:t>10/1/2014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A4A85A0-53D7-4CFC-8495-AEBF66023488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E110C-1366-4A7A-A7D7-2E52E260207A}" type="datetimeFigureOut">
              <a:rPr lang="en-US" smtClean="0"/>
              <a:t>10/1/2014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4A85A0-53D7-4CFC-8495-AEBF66023488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7CE110C-1366-4A7A-A7D7-2E52E260207A}" type="datetimeFigureOut">
              <a:rPr lang="en-US" smtClean="0"/>
              <a:t>10/1/2014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A4A85A0-53D7-4CFC-8495-AEBF66023488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57CE110C-1366-4A7A-A7D7-2E52E260207A}" type="datetimeFigureOut">
              <a:rPr lang="en-US" smtClean="0"/>
              <a:t>10/1/2014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A4A85A0-53D7-4CFC-8495-AEBF66023488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E110C-1366-4A7A-A7D7-2E52E260207A}" type="datetimeFigureOut">
              <a:rPr lang="en-US" smtClean="0"/>
              <a:t>10/1/2014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4A85A0-53D7-4CFC-8495-AEBF6602348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E110C-1366-4A7A-A7D7-2E52E260207A}" type="datetimeFigureOut">
              <a:rPr lang="en-US" smtClean="0"/>
              <a:t>10/1/2014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4A85A0-53D7-4CFC-8495-AEBF6602348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7CE110C-1366-4A7A-A7D7-2E52E260207A}" type="datetimeFigureOut">
              <a:rPr lang="en-US" smtClean="0"/>
              <a:t>10/1/2014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A4A85A0-53D7-4CFC-8495-AEBF66023488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57CE110C-1366-4A7A-A7D7-2E52E260207A}" type="datetimeFigureOut">
              <a:rPr lang="en-US" smtClean="0"/>
              <a:t>10/1/2014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0A4A85A0-53D7-4CFC-8495-AEBF66023488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57CE110C-1366-4A7A-A7D7-2E52E260207A}" type="datetimeFigureOut">
              <a:rPr lang="en-US" smtClean="0"/>
              <a:t>10/1/2014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0A4A85A0-53D7-4CFC-8495-AEBF6602348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1208" y="2564904"/>
            <a:ext cx="4013200" cy="599440"/>
          </a:xfrm>
        </p:spPr>
        <p:txBody>
          <a:bodyPr/>
          <a:lstStyle/>
          <a:p>
            <a:r>
              <a:rPr lang="en-US" dirty="0" smtClean="0"/>
              <a:t>How to pay TDS 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933" y="4149080"/>
            <a:ext cx="2571750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1980728" y="2636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96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2415699"/>
            <a:ext cx="8229600" cy="3533582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pPr algn="ctr"/>
            <a:r>
              <a:rPr lang="en-US" dirty="0" smtClean="0"/>
              <a:t>Go to Google.co.in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Enter  www.tin-nsdl.com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Select e payment to taxes on right hand side 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Then you see this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133" y="483712"/>
            <a:ext cx="3406775" cy="193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089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Enter tin-nsdl.com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 to Google.co.in	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3011151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963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02920" y="2522016"/>
            <a:ext cx="8183880" cy="4003328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Click on click to pay tax online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Then Select </a:t>
            </a:r>
            <a:r>
              <a:rPr lang="en-US" dirty="0" err="1" smtClean="0"/>
              <a:t>Challan</a:t>
            </a:r>
            <a:r>
              <a:rPr lang="en-US" dirty="0" smtClean="0"/>
              <a:t> No./ITNS 281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Enter TAN Number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Select correct Assessment Year </a:t>
            </a:r>
          </a:p>
          <a:p>
            <a:pPr algn="ctr"/>
            <a:r>
              <a:rPr lang="en-US" dirty="0"/>
              <a:t> </a:t>
            </a:r>
            <a:r>
              <a:rPr lang="en-US" dirty="0" smtClean="0"/>
              <a:t>   (for Financial Year 2014-15, Assessment Year is 2015-16)</a:t>
            </a:r>
          </a:p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2378075" cy="276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650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3568" y="2996952"/>
            <a:ext cx="777686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Enter Address and State must.</a:t>
            </a:r>
          </a:p>
          <a:p>
            <a:endParaRPr lang="en-US" dirty="0" smtClean="0"/>
          </a:p>
          <a:p>
            <a:pPr algn="ctr"/>
            <a:r>
              <a:rPr lang="en-US" dirty="0" smtClean="0"/>
              <a:t>Select Type of payment as (200)</a:t>
            </a:r>
          </a:p>
          <a:p>
            <a:endParaRPr lang="en-US" dirty="0" smtClean="0"/>
          </a:p>
          <a:p>
            <a:pPr algn="ctr"/>
            <a:r>
              <a:rPr lang="en-US" dirty="0" smtClean="0"/>
              <a:t>Select correct nature of payment 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err="1" smtClean="0"/>
              <a:t>ie</a:t>
            </a:r>
            <a:r>
              <a:rPr lang="en-US" dirty="0" smtClean="0"/>
              <a:t>., Rent, Contract, Professional Expenses etc.,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891" y="404664"/>
            <a:ext cx="2960687" cy="221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087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4437112"/>
            <a:ext cx="8229600" cy="1658888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Select Bank from which you are making payment</a:t>
            </a:r>
          </a:p>
          <a:p>
            <a:endParaRPr lang="en-US" dirty="0" smtClean="0"/>
          </a:p>
          <a:p>
            <a:r>
              <a:rPr lang="en-US" dirty="0" smtClean="0"/>
              <a:t>Enter the case sensitive characters in the box given</a:t>
            </a:r>
          </a:p>
          <a:p>
            <a:endParaRPr lang="en-US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1484784"/>
            <a:ext cx="2571750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377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3717032"/>
            <a:ext cx="8229600" cy="2378968"/>
          </a:xfrm>
        </p:spPr>
        <p:txBody>
          <a:bodyPr/>
          <a:lstStyle/>
          <a:p>
            <a:r>
              <a:rPr lang="en-US" dirty="0"/>
              <a:t>In the next screen confirm the name displayed and financial year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After you confirm all the details click proceed for </a:t>
            </a:r>
            <a:r>
              <a:rPr lang="en-US" dirty="0" smtClean="0"/>
              <a:t>online payment and </a:t>
            </a:r>
            <a:r>
              <a:rPr lang="en-US" dirty="0"/>
              <a:t>preserve the </a:t>
            </a:r>
            <a:r>
              <a:rPr lang="en-US" dirty="0" err="1"/>
              <a:t>challan</a:t>
            </a:r>
            <a:r>
              <a:rPr lang="en-US" dirty="0"/>
              <a:t> for E TDS Filing.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412776"/>
            <a:ext cx="3074987" cy="214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236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67544" y="4293096"/>
            <a:ext cx="8229600" cy="1756792"/>
          </a:xfrm>
          <a:solidFill>
            <a:srgbClr val="00B050"/>
          </a:solidFill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dirty="0" smtClean="0"/>
              <a:t>Prepared by </a:t>
            </a:r>
          </a:p>
          <a:p>
            <a:pPr algn="ctr"/>
            <a:endParaRPr lang="en-US" dirty="0" smtClean="0"/>
          </a:p>
          <a:p>
            <a:pPr marL="0" indent="0" algn="ctr">
              <a:buNone/>
            </a:pPr>
            <a:r>
              <a:rPr lang="en-US" dirty="0" err="1" smtClean="0"/>
              <a:t>Srinath</a:t>
            </a:r>
            <a:r>
              <a:rPr lang="en-US" dirty="0" smtClean="0"/>
              <a:t> K R - Income Tax Practitioner</a:t>
            </a:r>
          </a:p>
          <a:p>
            <a:pPr marL="0" indent="0" algn="ctr">
              <a:buNone/>
            </a:pPr>
            <a:r>
              <a:rPr lang="en-US" dirty="0" smtClean="0"/>
              <a:t>Bangalore</a:t>
            </a:r>
          </a:p>
          <a:p>
            <a:pPr algn="ctr"/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# 900 800 2273</a:t>
            </a:r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84784"/>
            <a:ext cx="2571750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75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68</TotalTime>
  <Words>152</Words>
  <Application>Microsoft Office PowerPoint</Application>
  <PresentationFormat>On-screen Show (4:3)</PresentationFormat>
  <Paragraphs>40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BlackTie</vt:lpstr>
      <vt:lpstr>How to pay TDS </vt:lpstr>
      <vt:lpstr>PowerPoint Presentation</vt:lpstr>
      <vt:lpstr>Go to Google.co.in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pay TDS </dc:title>
  <dc:creator>Admin</dc:creator>
  <cp:lastModifiedBy>Admin</cp:lastModifiedBy>
  <cp:revision>11</cp:revision>
  <dcterms:created xsi:type="dcterms:W3CDTF">2014-10-01T12:44:37Z</dcterms:created>
  <dcterms:modified xsi:type="dcterms:W3CDTF">2014-10-01T13:54:33Z</dcterms:modified>
</cp:coreProperties>
</file>